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9" r:id="rId3"/>
    <p:sldId id="271" r:id="rId4"/>
    <p:sldId id="272" r:id="rId5"/>
    <p:sldId id="273" r:id="rId6"/>
    <p:sldId id="274" r:id="rId7"/>
    <p:sldId id="276" r:id="rId8"/>
    <p:sldId id="299" r:id="rId9"/>
    <p:sldId id="287" r:id="rId10"/>
    <p:sldId id="288" r:id="rId11"/>
    <p:sldId id="289" r:id="rId12"/>
    <p:sldId id="290" r:id="rId13"/>
    <p:sldId id="292" r:id="rId14"/>
    <p:sldId id="300" r:id="rId15"/>
    <p:sldId id="291" r:id="rId16"/>
    <p:sldId id="293" r:id="rId17"/>
    <p:sldId id="294" r:id="rId18"/>
    <p:sldId id="295" r:id="rId19"/>
    <p:sldId id="296" r:id="rId20"/>
    <p:sldId id="297" r:id="rId21"/>
    <p:sldId id="298" r:id="rId22"/>
    <p:sldId id="285" r:id="rId23"/>
    <p:sldId id="286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8821BE-995A-4E4D-A554-8A2225C2CBCB}" type="doc">
      <dgm:prSet loTypeId="urn:microsoft.com/office/officeart/2005/8/layout/cycle4" loCatId="matrix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es-MX"/>
        </a:p>
      </dgm:t>
    </dgm:pt>
    <dgm:pt modelId="{B8F8BB31-092B-451C-B048-CBE8A1A8D1F7}">
      <dgm:prSet phldrT="[Texto]"/>
      <dgm:spPr/>
      <dgm:t>
        <a:bodyPr/>
        <a:lstStyle/>
        <a:p>
          <a:r>
            <a:rPr lang="es-MX" dirty="0" smtClean="0"/>
            <a:t>Seguridad</a:t>
          </a:r>
          <a:endParaRPr lang="es-MX" dirty="0"/>
        </a:p>
      </dgm:t>
    </dgm:pt>
    <dgm:pt modelId="{3C4AB49B-1258-4DAB-9DD2-1D8297B4B1AA}" type="parTrans" cxnId="{2416A02D-B17C-4764-8E47-8A6BB1DFD17F}">
      <dgm:prSet/>
      <dgm:spPr/>
      <dgm:t>
        <a:bodyPr/>
        <a:lstStyle/>
        <a:p>
          <a:endParaRPr lang="es-MX"/>
        </a:p>
      </dgm:t>
    </dgm:pt>
    <dgm:pt modelId="{7AE1B366-4C7E-410B-AE71-7A569B8085A0}" type="sibTrans" cxnId="{2416A02D-B17C-4764-8E47-8A6BB1DFD17F}">
      <dgm:prSet/>
      <dgm:spPr/>
      <dgm:t>
        <a:bodyPr/>
        <a:lstStyle/>
        <a:p>
          <a:endParaRPr lang="es-MX"/>
        </a:p>
      </dgm:t>
    </dgm:pt>
    <dgm:pt modelId="{56D66A72-6CEB-4850-9066-1028199759A7}">
      <dgm:prSet phldrT="[Texto]"/>
      <dgm:spPr/>
      <dgm:t>
        <a:bodyPr/>
        <a:lstStyle/>
        <a:p>
          <a:r>
            <a:rPr lang="es-MX" dirty="0" smtClean="0"/>
            <a:t>Doble autorización</a:t>
          </a:r>
          <a:endParaRPr lang="es-MX" dirty="0"/>
        </a:p>
      </dgm:t>
    </dgm:pt>
    <dgm:pt modelId="{662295A2-0F8C-4734-987A-5C469F7D0BC2}" type="parTrans" cxnId="{CA3A8868-A448-4E47-8F7C-7ABC5848F01F}">
      <dgm:prSet/>
      <dgm:spPr/>
      <dgm:t>
        <a:bodyPr/>
        <a:lstStyle/>
        <a:p>
          <a:endParaRPr lang="es-MX"/>
        </a:p>
      </dgm:t>
    </dgm:pt>
    <dgm:pt modelId="{F1BFD6C0-1BBF-4A5F-9636-F9AE9DE2394C}" type="sibTrans" cxnId="{CA3A8868-A448-4E47-8F7C-7ABC5848F01F}">
      <dgm:prSet/>
      <dgm:spPr/>
      <dgm:t>
        <a:bodyPr/>
        <a:lstStyle/>
        <a:p>
          <a:endParaRPr lang="es-MX"/>
        </a:p>
      </dgm:t>
    </dgm:pt>
    <dgm:pt modelId="{EAEBF638-EA20-4A94-AE64-BAD4E0A5EF35}">
      <dgm:prSet phldrT="[Texto]"/>
      <dgm:spPr/>
      <dgm:t>
        <a:bodyPr/>
        <a:lstStyle/>
        <a:p>
          <a:r>
            <a:rPr lang="es-MX" dirty="0" smtClean="0"/>
            <a:t>Flexibilidad</a:t>
          </a:r>
          <a:endParaRPr lang="es-MX" dirty="0"/>
        </a:p>
      </dgm:t>
    </dgm:pt>
    <dgm:pt modelId="{5F34730C-811B-4E4E-9458-CF70DF04040E}" type="parTrans" cxnId="{D4F8FE31-F288-46E9-98DE-8C619C37C181}">
      <dgm:prSet/>
      <dgm:spPr/>
      <dgm:t>
        <a:bodyPr/>
        <a:lstStyle/>
        <a:p>
          <a:endParaRPr lang="es-MX"/>
        </a:p>
      </dgm:t>
    </dgm:pt>
    <dgm:pt modelId="{23B16406-7990-4E67-ABC6-C2C123FEF0AD}" type="sibTrans" cxnId="{D4F8FE31-F288-46E9-98DE-8C619C37C181}">
      <dgm:prSet/>
      <dgm:spPr/>
      <dgm:t>
        <a:bodyPr/>
        <a:lstStyle/>
        <a:p>
          <a:endParaRPr lang="es-MX"/>
        </a:p>
      </dgm:t>
    </dgm:pt>
    <dgm:pt modelId="{986E73B8-9E56-4634-BB8F-30B4533E367F}">
      <dgm:prSet phldrT="[Texto]"/>
      <dgm:spPr/>
      <dgm:t>
        <a:bodyPr/>
        <a:lstStyle/>
        <a:p>
          <a:r>
            <a:rPr lang="es-MX" dirty="0" smtClean="0"/>
            <a:t>Item Type’s</a:t>
          </a:r>
          <a:endParaRPr lang="es-MX" dirty="0"/>
        </a:p>
      </dgm:t>
    </dgm:pt>
    <dgm:pt modelId="{ECE7101A-4715-4110-B745-1D7FD92AE9E6}" type="parTrans" cxnId="{565D11A4-8E44-4C9D-8FEE-F853A396E48A}">
      <dgm:prSet/>
      <dgm:spPr/>
      <dgm:t>
        <a:bodyPr/>
        <a:lstStyle/>
        <a:p>
          <a:endParaRPr lang="es-MX"/>
        </a:p>
      </dgm:t>
    </dgm:pt>
    <dgm:pt modelId="{A0F231E2-2912-4C23-96F5-A6A43E2DF206}" type="sibTrans" cxnId="{565D11A4-8E44-4C9D-8FEE-F853A396E48A}">
      <dgm:prSet/>
      <dgm:spPr/>
      <dgm:t>
        <a:bodyPr/>
        <a:lstStyle/>
        <a:p>
          <a:endParaRPr lang="es-MX"/>
        </a:p>
      </dgm:t>
    </dgm:pt>
    <dgm:pt modelId="{3EC130D2-8FC5-4259-8C69-E6FED9EBBDFF}">
      <dgm:prSet phldrT="[Texto]"/>
      <dgm:spPr/>
      <dgm:t>
        <a:bodyPr/>
        <a:lstStyle/>
        <a:p>
          <a:r>
            <a:rPr lang="es-MX" dirty="0" smtClean="0"/>
            <a:t>Control</a:t>
          </a:r>
          <a:endParaRPr lang="es-MX" dirty="0"/>
        </a:p>
      </dgm:t>
    </dgm:pt>
    <dgm:pt modelId="{BF7F40BA-3783-47CE-9F1A-E675381B7870}" type="parTrans" cxnId="{60CBEC9C-6E96-4F80-A5BF-525F59D6A513}">
      <dgm:prSet/>
      <dgm:spPr/>
      <dgm:t>
        <a:bodyPr/>
        <a:lstStyle/>
        <a:p>
          <a:endParaRPr lang="es-MX"/>
        </a:p>
      </dgm:t>
    </dgm:pt>
    <dgm:pt modelId="{D16C1199-F9FE-4240-A668-22199633ACE0}" type="sibTrans" cxnId="{60CBEC9C-6E96-4F80-A5BF-525F59D6A513}">
      <dgm:prSet/>
      <dgm:spPr/>
      <dgm:t>
        <a:bodyPr/>
        <a:lstStyle/>
        <a:p>
          <a:endParaRPr lang="es-MX"/>
        </a:p>
      </dgm:t>
    </dgm:pt>
    <dgm:pt modelId="{10A5AA1C-8DF8-4764-8736-4CE7D093D185}">
      <dgm:prSet phldrT="[Texto]"/>
      <dgm:spPr/>
      <dgm:t>
        <a:bodyPr/>
        <a:lstStyle/>
        <a:p>
          <a:r>
            <a:rPr lang="es-MX" dirty="0" smtClean="0"/>
            <a:t>Cambios en % o $</a:t>
          </a:r>
          <a:endParaRPr lang="es-MX" dirty="0"/>
        </a:p>
      </dgm:t>
    </dgm:pt>
    <dgm:pt modelId="{F39F2187-DDC5-462F-B5F3-D06DEC048761}" type="parTrans" cxnId="{7905444D-4EBE-46EE-9A93-E2219C7C1F05}">
      <dgm:prSet/>
      <dgm:spPr/>
      <dgm:t>
        <a:bodyPr/>
        <a:lstStyle/>
        <a:p>
          <a:endParaRPr lang="es-MX"/>
        </a:p>
      </dgm:t>
    </dgm:pt>
    <dgm:pt modelId="{D936E890-295E-4306-A783-13673740290A}" type="sibTrans" cxnId="{7905444D-4EBE-46EE-9A93-E2219C7C1F05}">
      <dgm:prSet/>
      <dgm:spPr/>
      <dgm:t>
        <a:bodyPr/>
        <a:lstStyle/>
        <a:p>
          <a:endParaRPr lang="es-MX"/>
        </a:p>
      </dgm:t>
    </dgm:pt>
    <dgm:pt modelId="{F7444713-1B49-4BCE-A95F-B989E4D99EFC}">
      <dgm:prSet phldrT="[Texto]"/>
      <dgm:spPr/>
      <dgm:t>
        <a:bodyPr/>
        <a:lstStyle/>
        <a:p>
          <a:r>
            <a:rPr lang="es-MX" dirty="0" smtClean="0"/>
            <a:t>Reportes</a:t>
          </a:r>
          <a:endParaRPr lang="es-MX" dirty="0"/>
        </a:p>
      </dgm:t>
    </dgm:pt>
    <dgm:pt modelId="{F3337F22-C446-4606-82BE-8973DC44B8CC}" type="parTrans" cxnId="{68200A5E-A73A-4E4C-866B-377F3C9A7EC6}">
      <dgm:prSet/>
      <dgm:spPr/>
      <dgm:t>
        <a:bodyPr/>
        <a:lstStyle/>
        <a:p>
          <a:endParaRPr lang="es-MX"/>
        </a:p>
      </dgm:t>
    </dgm:pt>
    <dgm:pt modelId="{39F8C932-831B-43CC-8873-7B280DB0E6A9}" type="sibTrans" cxnId="{68200A5E-A73A-4E4C-866B-377F3C9A7EC6}">
      <dgm:prSet/>
      <dgm:spPr/>
      <dgm:t>
        <a:bodyPr/>
        <a:lstStyle/>
        <a:p>
          <a:endParaRPr lang="es-MX"/>
        </a:p>
      </dgm:t>
    </dgm:pt>
    <dgm:pt modelId="{E720389F-E2C4-409C-8C3D-0A70C8CADAAD}">
      <dgm:prSet phldrT="[Texto]"/>
      <dgm:spPr/>
      <dgm:t>
        <a:bodyPr/>
        <a:lstStyle/>
        <a:p>
          <a:r>
            <a:rPr lang="es-MX" dirty="0" smtClean="0"/>
            <a:t>Seguimiento &amp; Control</a:t>
          </a:r>
          <a:endParaRPr lang="es-MX" dirty="0"/>
        </a:p>
      </dgm:t>
    </dgm:pt>
    <dgm:pt modelId="{46133203-F3D6-454B-9ABF-A5F1AB5FAB71}" type="parTrans" cxnId="{1F0E9585-A48E-4652-94FA-8878015A69C9}">
      <dgm:prSet/>
      <dgm:spPr/>
      <dgm:t>
        <a:bodyPr/>
        <a:lstStyle/>
        <a:p>
          <a:endParaRPr lang="es-MX"/>
        </a:p>
      </dgm:t>
    </dgm:pt>
    <dgm:pt modelId="{98B13CAE-7B5E-42F4-818E-4719563C7308}" type="sibTrans" cxnId="{1F0E9585-A48E-4652-94FA-8878015A69C9}">
      <dgm:prSet/>
      <dgm:spPr/>
      <dgm:t>
        <a:bodyPr/>
        <a:lstStyle/>
        <a:p>
          <a:endParaRPr lang="es-MX"/>
        </a:p>
      </dgm:t>
    </dgm:pt>
    <dgm:pt modelId="{8CBB235A-48A5-44BE-9B26-FDEDB7CAC734}" type="pres">
      <dgm:prSet presAssocID="{A78821BE-995A-4E4D-A554-8A2225C2CBC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64317FE-2F46-4598-B05C-5D8EEEFBEF7B}" type="pres">
      <dgm:prSet presAssocID="{A78821BE-995A-4E4D-A554-8A2225C2CBCB}" presName="children" presStyleCnt="0"/>
      <dgm:spPr/>
    </dgm:pt>
    <dgm:pt modelId="{8DFAB4AF-EDC1-47D0-87BF-7724F627BBE2}" type="pres">
      <dgm:prSet presAssocID="{A78821BE-995A-4E4D-A554-8A2225C2CBCB}" presName="child1group" presStyleCnt="0"/>
      <dgm:spPr/>
    </dgm:pt>
    <dgm:pt modelId="{72C14DF3-8C09-4221-8C2D-61F5DC7189B6}" type="pres">
      <dgm:prSet presAssocID="{A78821BE-995A-4E4D-A554-8A2225C2CBCB}" presName="child1" presStyleLbl="bgAcc1" presStyleIdx="0" presStyleCnt="4"/>
      <dgm:spPr/>
      <dgm:t>
        <a:bodyPr/>
        <a:lstStyle/>
        <a:p>
          <a:endParaRPr lang="es-MX"/>
        </a:p>
      </dgm:t>
    </dgm:pt>
    <dgm:pt modelId="{7B8D6F7A-D22D-41C7-875D-A358DF3AE039}" type="pres">
      <dgm:prSet presAssocID="{A78821BE-995A-4E4D-A554-8A2225C2CBC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EFA9F4F-9EF2-4B14-8B53-1EE3CCF47C2A}" type="pres">
      <dgm:prSet presAssocID="{A78821BE-995A-4E4D-A554-8A2225C2CBCB}" presName="child2group" presStyleCnt="0"/>
      <dgm:spPr/>
    </dgm:pt>
    <dgm:pt modelId="{EF341664-F975-4B95-9CFD-AAEB6E02B9AE}" type="pres">
      <dgm:prSet presAssocID="{A78821BE-995A-4E4D-A554-8A2225C2CBCB}" presName="child2" presStyleLbl="bgAcc1" presStyleIdx="1" presStyleCnt="4"/>
      <dgm:spPr/>
      <dgm:t>
        <a:bodyPr/>
        <a:lstStyle/>
        <a:p>
          <a:endParaRPr lang="es-MX"/>
        </a:p>
      </dgm:t>
    </dgm:pt>
    <dgm:pt modelId="{6B00416A-2B95-48F2-8503-CEC664E7E123}" type="pres">
      <dgm:prSet presAssocID="{A78821BE-995A-4E4D-A554-8A2225C2CBC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255B0D5-95FF-4A79-972F-BF9C166445AE}" type="pres">
      <dgm:prSet presAssocID="{A78821BE-995A-4E4D-A554-8A2225C2CBCB}" presName="child3group" presStyleCnt="0"/>
      <dgm:spPr/>
    </dgm:pt>
    <dgm:pt modelId="{F4D29674-9433-4160-A6E1-7F94662DDAB3}" type="pres">
      <dgm:prSet presAssocID="{A78821BE-995A-4E4D-A554-8A2225C2CBCB}" presName="child3" presStyleLbl="bgAcc1" presStyleIdx="2" presStyleCnt="4"/>
      <dgm:spPr/>
      <dgm:t>
        <a:bodyPr/>
        <a:lstStyle/>
        <a:p>
          <a:endParaRPr lang="es-MX"/>
        </a:p>
      </dgm:t>
    </dgm:pt>
    <dgm:pt modelId="{18F5CAEA-1E76-477D-87B3-3CF70463DE60}" type="pres">
      <dgm:prSet presAssocID="{A78821BE-995A-4E4D-A554-8A2225C2CBC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A33854-586C-4DA9-A577-71A7A84DD8FA}" type="pres">
      <dgm:prSet presAssocID="{A78821BE-995A-4E4D-A554-8A2225C2CBCB}" presName="child4group" presStyleCnt="0"/>
      <dgm:spPr/>
    </dgm:pt>
    <dgm:pt modelId="{DC4C5BF0-0E3B-408B-A5BE-D3B51AA78708}" type="pres">
      <dgm:prSet presAssocID="{A78821BE-995A-4E4D-A554-8A2225C2CBCB}" presName="child4" presStyleLbl="bgAcc1" presStyleIdx="3" presStyleCnt="4"/>
      <dgm:spPr/>
      <dgm:t>
        <a:bodyPr/>
        <a:lstStyle/>
        <a:p>
          <a:endParaRPr lang="es-MX"/>
        </a:p>
      </dgm:t>
    </dgm:pt>
    <dgm:pt modelId="{17861102-FEF4-4415-9E9E-32801AC9A2FF}" type="pres">
      <dgm:prSet presAssocID="{A78821BE-995A-4E4D-A554-8A2225C2CBC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7A86642-566D-47C0-A534-1BD8B1B83DA0}" type="pres">
      <dgm:prSet presAssocID="{A78821BE-995A-4E4D-A554-8A2225C2CBCB}" presName="childPlaceholder" presStyleCnt="0"/>
      <dgm:spPr/>
    </dgm:pt>
    <dgm:pt modelId="{5A01E839-FFD5-4770-969E-0DA502AE1A3F}" type="pres">
      <dgm:prSet presAssocID="{A78821BE-995A-4E4D-A554-8A2225C2CBCB}" presName="circle" presStyleCnt="0"/>
      <dgm:spPr/>
    </dgm:pt>
    <dgm:pt modelId="{BA08C44D-C3A4-4329-AADD-1938F21FD8A8}" type="pres">
      <dgm:prSet presAssocID="{A78821BE-995A-4E4D-A554-8A2225C2CBC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881DF8E-364C-4956-A4EF-9B412DE38CE2}" type="pres">
      <dgm:prSet presAssocID="{A78821BE-995A-4E4D-A554-8A2225C2CBC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68381DD-FCB2-4FF6-9A92-4D1B44CF852E}" type="pres">
      <dgm:prSet presAssocID="{A78821BE-995A-4E4D-A554-8A2225C2CBC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4F55EC3-96C8-4B88-AE7C-49AB0D6CCA32}" type="pres">
      <dgm:prSet presAssocID="{A78821BE-995A-4E4D-A554-8A2225C2CBC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AEBE520-C02C-48EF-BC57-4009A136AFC6}" type="pres">
      <dgm:prSet presAssocID="{A78821BE-995A-4E4D-A554-8A2225C2CBCB}" presName="quadrantPlaceholder" presStyleCnt="0"/>
      <dgm:spPr/>
    </dgm:pt>
    <dgm:pt modelId="{AC52F349-66DC-480D-8ADF-1A1D75055B6F}" type="pres">
      <dgm:prSet presAssocID="{A78821BE-995A-4E4D-A554-8A2225C2CBCB}" presName="center1" presStyleLbl="fgShp" presStyleIdx="0" presStyleCnt="2"/>
      <dgm:spPr/>
    </dgm:pt>
    <dgm:pt modelId="{19305984-356E-4EF7-8603-38CDCA76B4E3}" type="pres">
      <dgm:prSet presAssocID="{A78821BE-995A-4E4D-A554-8A2225C2CBCB}" presName="center2" presStyleLbl="fgShp" presStyleIdx="1" presStyleCnt="2"/>
      <dgm:spPr/>
    </dgm:pt>
  </dgm:ptLst>
  <dgm:cxnLst>
    <dgm:cxn modelId="{1F0E9585-A48E-4652-94FA-8878015A69C9}" srcId="{F7444713-1B49-4BCE-A95F-B989E4D99EFC}" destId="{E720389F-E2C4-409C-8C3D-0A70C8CADAAD}" srcOrd="0" destOrd="0" parTransId="{46133203-F3D6-454B-9ABF-A5F1AB5FAB71}" sibTransId="{98B13CAE-7B5E-42F4-818E-4719563C7308}"/>
    <dgm:cxn modelId="{60CBEC9C-6E96-4F80-A5BF-525F59D6A513}" srcId="{A78821BE-995A-4E4D-A554-8A2225C2CBCB}" destId="{3EC130D2-8FC5-4259-8C69-E6FED9EBBDFF}" srcOrd="2" destOrd="0" parTransId="{BF7F40BA-3783-47CE-9F1A-E675381B7870}" sibTransId="{D16C1199-F9FE-4240-A668-22199633ACE0}"/>
    <dgm:cxn modelId="{98DA7969-3A6B-49A0-AC08-45BA3B9ECF8F}" type="presOf" srcId="{56D66A72-6CEB-4850-9066-1028199759A7}" destId="{72C14DF3-8C09-4221-8C2D-61F5DC7189B6}" srcOrd="0" destOrd="0" presId="urn:microsoft.com/office/officeart/2005/8/layout/cycle4"/>
    <dgm:cxn modelId="{FE39D0EA-2FA4-470E-BEAD-C42FF01342A7}" type="presOf" srcId="{EAEBF638-EA20-4A94-AE64-BAD4E0A5EF35}" destId="{E881DF8E-364C-4956-A4EF-9B412DE38CE2}" srcOrd="0" destOrd="0" presId="urn:microsoft.com/office/officeart/2005/8/layout/cycle4"/>
    <dgm:cxn modelId="{D4F8FE31-F288-46E9-98DE-8C619C37C181}" srcId="{A78821BE-995A-4E4D-A554-8A2225C2CBCB}" destId="{EAEBF638-EA20-4A94-AE64-BAD4E0A5EF35}" srcOrd="1" destOrd="0" parTransId="{5F34730C-811B-4E4E-9458-CF70DF04040E}" sibTransId="{23B16406-7990-4E67-ABC6-C2C123FEF0AD}"/>
    <dgm:cxn modelId="{E2696285-5FF8-411D-9FF9-D451A478EE59}" type="presOf" srcId="{A78821BE-995A-4E4D-A554-8A2225C2CBCB}" destId="{8CBB235A-48A5-44BE-9B26-FDEDB7CAC734}" srcOrd="0" destOrd="0" presId="urn:microsoft.com/office/officeart/2005/8/layout/cycle4"/>
    <dgm:cxn modelId="{CA3A8868-A448-4E47-8F7C-7ABC5848F01F}" srcId="{B8F8BB31-092B-451C-B048-CBE8A1A8D1F7}" destId="{56D66A72-6CEB-4850-9066-1028199759A7}" srcOrd="0" destOrd="0" parTransId="{662295A2-0F8C-4734-987A-5C469F7D0BC2}" sibTransId="{F1BFD6C0-1BBF-4A5F-9636-F9AE9DE2394C}"/>
    <dgm:cxn modelId="{7905444D-4EBE-46EE-9A93-E2219C7C1F05}" srcId="{3EC130D2-8FC5-4259-8C69-E6FED9EBBDFF}" destId="{10A5AA1C-8DF8-4764-8736-4CE7D093D185}" srcOrd="0" destOrd="0" parTransId="{F39F2187-DDC5-462F-B5F3-D06DEC048761}" sibTransId="{D936E890-295E-4306-A783-13673740290A}"/>
    <dgm:cxn modelId="{B1DE9173-F089-4B39-831A-95C7994CEF8E}" type="presOf" srcId="{10A5AA1C-8DF8-4764-8736-4CE7D093D185}" destId="{18F5CAEA-1E76-477D-87B3-3CF70463DE60}" srcOrd="1" destOrd="0" presId="urn:microsoft.com/office/officeart/2005/8/layout/cycle4"/>
    <dgm:cxn modelId="{E5A3962E-4D64-496F-AB0C-998727719BC6}" type="presOf" srcId="{986E73B8-9E56-4634-BB8F-30B4533E367F}" destId="{6B00416A-2B95-48F2-8503-CEC664E7E123}" srcOrd="1" destOrd="0" presId="urn:microsoft.com/office/officeart/2005/8/layout/cycle4"/>
    <dgm:cxn modelId="{523CAEB9-142D-418F-BF94-19334852A712}" type="presOf" srcId="{B8F8BB31-092B-451C-B048-CBE8A1A8D1F7}" destId="{BA08C44D-C3A4-4329-AADD-1938F21FD8A8}" srcOrd="0" destOrd="0" presId="urn:microsoft.com/office/officeart/2005/8/layout/cycle4"/>
    <dgm:cxn modelId="{7D6B1B27-2264-4810-A11A-A2B40D335BEE}" type="presOf" srcId="{10A5AA1C-8DF8-4764-8736-4CE7D093D185}" destId="{F4D29674-9433-4160-A6E1-7F94662DDAB3}" srcOrd="0" destOrd="0" presId="urn:microsoft.com/office/officeart/2005/8/layout/cycle4"/>
    <dgm:cxn modelId="{F79E60D7-2944-4759-A8BA-369286D3F0DD}" type="presOf" srcId="{56D66A72-6CEB-4850-9066-1028199759A7}" destId="{7B8D6F7A-D22D-41C7-875D-A358DF3AE039}" srcOrd="1" destOrd="0" presId="urn:microsoft.com/office/officeart/2005/8/layout/cycle4"/>
    <dgm:cxn modelId="{A6036889-E4D9-4788-A36F-60543CFE7B9F}" type="presOf" srcId="{E720389F-E2C4-409C-8C3D-0A70C8CADAAD}" destId="{DC4C5BF0-0E3B-408B-A5BE-D3B51AA78708}" srcOrd="0" destOrd="0" presId="urn:microsoft.com/office/officeart/2005/8/layout/cycle4"/>
    <dgm:cxn modelId="{0A8B9FED-E54A-4AAD-86E6-6FE523A21695}" type="presOf" srcId="{986E73B8-9E56-4634-BB8F-30B4533E367F}" destId="{EF341664-F975-4B95-9CFD-AAEB6E02B9AE}" srcOrd="0" destOrd="0" presId="urn:microsoft.com/office/officeart/2005/8/layout/cycle4"/>
    <dgm:cxn modelId="{68200A5E-A73A-4E4C-866B-377F3C9A7EC6}" srcId="{A78821BE-995A-4E4D-A554-8A2225C2CBCB}" destId="{F7444713-1B49-4BCE-A95F-B989E4D99EFC}" srcOrd="3" destOrd="0" parTransId="{F3337F22-C446-4606-82BE-8973DC44B8CC}" sibTransId="{39F8C932-831B-43CC-8873-7B280DB0E6A9}"/>
    <dgm:cxn modelId="{0FA80826-CA94-4CB0-B954-28D0C719D311}" type="presOf" srcId="{3EC130D2-8FC5-4259-8C69-E6FED9EBBDFF}" destId="{868381DD-FCB2-4FF6-9A92-4D1B44CF852E}" srcOrd="0" destOrd="0" presId="urn:microsoft.com/office/officeart/2005/8/layout/cycle4"/>
    <dgm:cxn modelId="{565D11A4-8E44-4C9D-8FEE-F853A396E48A}" srcId="{EAEBF638-EA20-4A94-AE64-BAD4E0A5EF35}" destId="{986E73B8-9E56-4634-BB8F-30B4533E367F}" srcOrd="0" destOrd="0" parTransId="{ECE7101A-4715-4110-B745-1D7FD92AE9E6}" sibTransId="{A0F231E2-2912-4C23-96F5-A6A43E2DF206}"/>
    <dgm:cxn modelId="{2416A02D-B17C-4764-8E47-8A6BB1DFD17F}" srcId="{A78821BE-995A-4E4D-A554-8A2225C2CBCB}" destId="{B8F8BB31-092B-451C-B048-CBE8A1A8D1F7}" srcOrd="0" destOrd="0" parTransId="{3C4AB49B-1258-4DAB-9DD2-1D8297B4B1AA}" sibTransId="{7AE1B366-4C7E-410B-AE71-7A569B8085A0}"/>
    <dgm:cxn modelId="{E299E16F-2BDD-4333-90A3-591B3C44338C}" type="presOf" srcId="{F7444713-1B49-4BCE-A95F-B989E4D99EFC}" destId="{64F55EC3-96C8-4B88-AE7C-49AB0D6CCA32}" srcOrd="0" destOrd="0" presId="urn:microsoft.com/office/officeart/2005/8/layout/cycle4"/>
    <dgm:cxn modelId="{5B0BD00C-3A59-486D-A804-985E3436E32C}" type="presOf" srcId="{E720389F-E2C4-409C-8C3D-0A70C8CADAAD}" destId="{17861102-FEF4-4415-9E9E-32801AC9A2FF}" srcOrd="1" destOrd="0" presId="urn:microsoft.com/office/officeart/2005/8/layout/cycle4"/>
    <dgm:cxn modelId="{3A6A100E-808D-4AA6-B62C-B5F13147DB4A}" type="presParOf" srcId="{8CBB235A-48A5-44BE-9B26-FDEDB7CAC734}" destId="{264317FE-2F46-4598-B05C-5D8EEEFBEF7B}" srcOrd="0" destOrd="0" presId="urn:microsoft.com/office/officeart/2005/8/layout/cycle4"/>
    <dgm:cxn modelId="{42296A55-20AD-4329-B215-0ACC92D7B421}" type="presParOf" srcId="{264317FE-2F46-4598-B05C-5D8EEEFBEF7B}" destId="{8DFAB4AF-EDC1-47D0-87BF-7724F627BBE2}" srcOrd="0" destOrd="0" presId="urn:microsoft.com/office/officeart/2005/8/layout/cycle4"/>
    <dgm:cxn modelId="{ACDB9D74-06D6-4800-BE84-3A707E602E47}" type="presParOf" srcId="{8DFAB4AF-EDC1-47D0-87BF-7724F627BBE2}" destId="{72C14DF3-8C09-4221-8C2D-61F5DC7189B6}" srcOrd="0" destOrd="0" presId="urn:microsoft.com/office/officeart/2005/8/layout/cycle4"/>
    <dgm:cxn modelId="{79602AF0-A31D-427A-B72C-B8034135CB5C}" type="presParOf" srcId="{8DFAB4AF-EDC1-47D0-87BF-7724F627BBE2}" destId="{7B8D6F7A-D22D-41C7-875D-A358DF3AE039}" srcOrd="1" destOrd="0" presId="urn:microsoft.com/office/officeart/2005/8/layout/cycle4"/>
    <dgm:cxn modelId="{8F2DA7A5-51A3-4B6B-8338-2DBDEAC3B201}" type="presParOf" srcId="{264317FE-2F46-4598-B05C-5D8EEEFBEF7B}" destId="{DEFA9F4F-9EF2-4B14-8B53-1EE3CCF47C2A}" srcOrd="1" destOrd="0" presId="urn:microsoft.com/office/officeart/2005/8/layout/cycle4"/>
    <dgm:cxn modelId="{92FED7C2-8E51-428E-8402-9A5D6BE43ECA}" type="presParOf" srcId="{DEFA9F4F-9EF2-4B14-8B53-1EE3CCF47C2A}" destId="{EF341664-F975-4B95-9CFD-AAEB6E02B9AE}" srcOrd="0" destOrd="0" presId="urn:microsoft.com/office/officeart/2005/8/layout/cycle4"/>
    <dgm:cxn modelId="{8087408D-CFDD-4BFD-BD95-43AAF2178931}" type="presParOf" srcId="{DEFA9F4F-9EF2-4B14-8B53-1EE3CCF47C2A}" destId="{6B00416A-2B95-48F2-8503-CEC664E7E123}" srcOrd="1" destOrd="0" presId="urn:microsoft.com/office/officeart/2005/8/layout/cycle4"/>
    <dgm:cxn modelId="{21909816-F564-4E6E-847B-A4EE76250B78}" type="presParOf" srcId="{264317FE-2F46-4598-B05C-5D8EEEFBEF7B}" destId="{8255B0D5-95FF-4A79-972F-BF9C166445AE}" srcOrd="2" destOrd="0" presId="urn:microsoft.com/office/officeart/2005/8/layout/cycle4"/>
    <dgm:cxn modelId="{DA9F6967-2254-46F4-AD7F-DDD5F0528D43}" type="presParOf" srcId="{8255B0D5-95FF-4A79-972F-BF9C166445AE}" destId="{F4D29674-9433-4160-A6E1-7F94662DDAB3}" srcOrd="0" destOrd="0" presId="urn:microsoft.com/office/officeart/2005/8/layout/cycle4"/>
    <dgm:cxn modelId="{791778AC-A4BC-4CAE-8BEF-1CAEE6000142}" type="presParOf" srcId="{8255B0D5-95FF-4A79-972F-BF9C166445AE}" destId="{18F5CAEA-1E76-477D-87B3-3CF70463DE60}" srcOrd="1" destOrd="0" presId="urn:microsoft.com/office/officeart/2005/8/layout/cycle4"/>
    <dgm:cxn modelId="{3B08F9A3-A97E-4C5B-AC79-66EE4DD30B91}" type="presParOf" srcId="{264317FE-2F46-4598-B05C-5D8EEEFBEF7B}" destId="{7FA33854-586C-4DA9-A577-71A7A84DD8FA}" srcOrd="3" destOrd="0" presId="urn:microsoft.com/office/officeart/2005/8/layout/cycle4"/>
    <dgm:cxn modelId="{DD97F5FD-9A00-4933-88E8-B7E20CEF10A4}" type="presParOf" srcId="{7FA33854-586C-4DA9-A577-71A7A84DD8FA}" destId="{DC4C5BF0-0E3B-408B-A5BE-D3B51AA78708}" srcOrd="0" destOrd="0" presId="urn:microsoft.com/office/officeart/2005/8/layout/cycle4"/>
    <dgm:cxn modelId="{3CA68A46-72FE-42C2-9B46-F3EC4AF0A4D6}" type="presParOf" srcId="{7FA33854-586C-4DA9-A577-71A7A84DD8FA}" destId="{17861102-FEF4-4415-9E9E-32801AC9A2FF}" srcOrd="1" destOrd="0" presId="urn:microsoft.com/office/officeart/2005/8/layout/cycle4"/>
    <dgm:cxn modelId="{04137E4B-6405-498D-988C-FEA10F532E9A}" type="presParOf" srcId="{264317FE-2F46-4598-B05C-5D8EEEFBEF7B}" destId="{07A86642-566D-47C0-A534-1BD8B1B83DA0}" srcOrd="4" destOrd="0" presId="urn:microsoft.com/office/officeart/2005/8/layout/cycle4"/>
    <dgm:cxn modelId="{17BE6263-2463-4488-AF57-4C75A74EE593}" type="presParOf" srcId="{8CBB235A-48A5-44BE-9B26-FDEDB7CAC734}" destId="{5A01E839-FFD5-4770-969E-0DA502AE1A3F}" srcOrd="1" destOrd="0" presId="urn:microsoft.com/office/officeart/2005/8/layout/cycle4"/>
    <dgm:cxn modelId="{12C786F2-9101-45FB-ACB4-EAC990A4542E}" type="presParOf" srcId="{5A01E839-FFD5-4770-969E-0DA502AE1A3F}" destId="{BA08C44D-C3A4-4329-AADD-1938F21FD8A8}" srcOrd="0" destOrd="0" presId="urn:microsoft.com/office/officeart/2005/8/layout/cycle4"/>
    <dgm:cxn modelId="{6475B145-39F0-415B-8F7D-AC4ABF2BE34F}" type="presParOf" srcId="{5A01E839-FFD5-4770-969E-0DA502AE1A3F}" destId="{E881DF8E-364C-4956-A4EF-9B412DE38CE2}" srcOrd="1" destOrd="0" presId="urn:microsoft.com/office/officeart/2005/8/layout/cycle4"/>
    <dgm:cxn modelId="{AA77AF23-E512-4A8C-A6BA-DEE46F9255A5}" type="presParOf" srcId="{5A01E839-FFD5-4770-969E-0DA502AE1A3F}" destId="{868381DD-FCB2-4FF6-9A92-4D1B44CF852E}" srcOrd="2" destOrd="0" presId="urn:microsoft.com/office/officeart/2005/8/layout/cycle4"/>
    <dgm:cxn modelId="{89E19B50-2EFE-4C8A-A25B-B937FB5B384A}" type="presParOf" srcId="{5A01E839-FFD5-4770-969E-0DA502AE1A3F}" destId="{64F55EC3-96C8-4B88-AE7C-49AB0D6CCA32}" srcOrd="3" destOrd="0" presId="urn:microsoft.com/office/officeart/2005/8/layout/cycle4"/>
    <dgm:cxn modelId="{59F7F706-C592-4149-80E0-B4534532C852}" type="presParOf" srcId="{5A01E839-FFD5-4770-969E-0DA502AE1A3F}" destId="{EAEBE520-C02C-48EF-BC57-4009A136AFC6}" srcOrd="4" destOrd="0" presId="urn:microsoft.com/office/officeart/2005/8/layout/cycle4"/>
    <dgm:cxn modelId="{32C361F5-A332-45B2-9C51-F96C9E8EFCC8}" type="presParOf" srcId="{8CBB235A-48A5-44BE-9B26-FDEDB7CAC734}" destId="{AC52F349-66DC-480D-8ADF-1A1D75055B6F}" srcOrd="2" destOrd="0" presId="urn:microsoft.com/office/officeart/2005/8/layout/cycle4"/>
    <dgm:cxn modelId="{F6718D6A-AEDA-452E-9E5A-B95FD16BC5AD}" type="presParOf" srcId="{8CBB235A-48A5-44BE-9B26-FDEDB7CAC734}" destId="{19305984-356E-4EF7-8603-38CDCA76B4E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5288A9-323A-4C90-AB96-3EDC27CFC227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DC90D8F-5D6C-4EC0-8BD6-E5899648AADD}">
      <dgm:prSet phldrT="[Texto]"/>
      <dgm:spPr/>
      <dgm:t>
        <a:bodyPr/>
        <a:lstStyle/>
        <a:p>
          <a:r>
            <a:rPr lang="es-MX" dirty="0" smtClean="0"/>
            <a:t>Cierre y apertura de Ciclo</a:t>
          </a:r>
          <a:endParaRPr lang="es-MX" dirty="0"/>
        </a:p>
      </dgm:t>
    </dgm:pt>
    <dgm:pt modelId="{B658FDFC-A016-4F9A-AE31-A4D3BE2FA1B1}" type="parTrans" cxnId="{73DB64F2-051C-4F17-9F41-DC8CF4223D0F}">
      <dgm:prSet/>
      <dgm:spPr/>
      <dgm:t>
        <a:bodyPr/>
        <a:lstStyle/>
        <a:p>
          <a:endParaRPr lang="es-MX"/>
        </a:p>
      </dgm:t>
    </dgm:pt>
    <dgm:pt modelId="{81BF198D-1F48-4057-A281-73AC579DCDD7}" type="sibTrans" cxnId="{73DB64F2-051C-4F17-9F41-DC8CF4223D0F}">
      <dgm:prSet/>
      <dgm:spPr/>
      <dgm:t>
        <a:bodyPr/>
        <a:lstStyle/>
        <a:p>
          <a:endParaRPr lang="es-MX"/>
        </a:p>
      </dgm:t>
    </dgm:pt>
    <dgm:pt modelId="{5D8B8BBA-99BC-456C-AA8E-8990570A3485}">
      <dgm:prSet phldrT="[Texto]"/>
      <dgm:spPr/>
      <dgm:t>
        <a:bodyPr/>
        <a:lstStyle/>
        <a:p>
          <a:r>
            <a:rPr lang="es-MX" dirty="0" smtClean="0"/>
            <a:t>Entrega calificaciones finales</a:t>
          </a:r>
          <a:endParaRPr lang="es-MX" dirty="0"/>
        </a:p>
      </dgm:t>
    </dgm:pt>
    <dgm:pt modelId="{C519F525-FE99-4D90-B30C-B7692EB0CA79}" type="parTrans" cxnId="{C412629C-3C16-4271-B815-C58A7C8DDA9D}">
      <dgm:prSet/>
      <dgm:spPr/>
      <dgm:t>
        <a:bodyPr/>
        <a:lstStyle/>
        <a:p>
          <a:endParaRPr lang="es-MX"/>
        </a:p>
      </dgm:t>
    </dgm:pt>
    <dgm:pt modelId="{C9D0B9BF-3079-46FA-AE01-E5AD64BD24A5}" type="sibTrans" cxnId="{C412629C-3C16-4271-B815-C58A7C8DDA9D}">
      <dgm:prSet/>
      <dgm:spPr/>
      <dgm:t>
        <a:bodyPr/>
        <a:lstStyle/>
        <a:p>
          <a:endParaRPr lang="es-MX"/>
        </a:p>
      </dgm:t>
    </dgm:pt>
    <dgm:pt modelId="{2F5A9885-7228-4EB1-95B3-8A2959ACA784}">
      <dgm:prSet phldrT="[Texto]"/>
      <dgm:spPr/>
      <dgm:t>
        <a:bodyPr/>
        <a:lstStyle/>
        <a:p>
          <a:r>
            <a:rPr lang="es-MX" dirty="0" smtClean="0"/>
            <a:t>Termo Activación</a:t>
          </a:r>
          <a:endParaRPr lang="es-MX" dirty="0"/>
        </a:p>
      </dgm:t>
    </dgm:pt>
    <dgm:pt modelId="{613942A1-44F4-470D-99B2-3868A93818C7}" type="parTrans" cxnId="{3F79A362-8038-40FC-B5DA-625EDF7E71E7}">
      <dgm:prSet/>
      <dgm:spPr/>
      <dgm:t>
        <a:bodyPr/>
        <a:lstStyle/>
        <a:p>
          <a:endParaRPr lang="es-MX"/>
        </a:p>
      </dgm:t>
    </dgm:pt>
    <dgm:pt modelId="{105A84D9-AD13-4955-882E-C6BCA43AD986}" type="sibTrans" cxnId="{3F79A362-8038-40FC-B5DA-625EDF7E71E7}">
      <dgm:prSet/>
      <dgm:spPr/>
      <dgm:t>
        <a:bodyPr/>
        <a:lstStyle/>
        <a:p>
          <a:endParaRPr lang="es-MX"/>
        </a:p>
      </dgm:t>
    </dgm:pt>
    <dgm:pt modelId="{10C04AD8-0B31-4736-914E-646A930C52D2}">
      <dgm:prSet phldrT="[Texto]"/>
      <dgm:spPr/>
      <dgm:t>
        <a:bodyPr/>
        <a:lstStyle/>
        <a:p>
          <a:r>
            <a:rPr lang="es-MX" dirty="0" smtClean="0"/>
            <a:t>Renovación Becas</a:t>
          </a:r>
          <a:endParaRPr lang="es-MX" dirty="0"/>
        </a:p>
      </dgm:t>
    </dgm:pt>
    <dgm:pt modelId="{0DE62DE8-6430-4D40-AF14-FBF41A24938E}" type="parTrans" cxnId="{98C57CDB-F3C2-4B7C-A14A-FAC8C58E67EA}">
      <dgm:prSet/>
      <dgm:spPr/>
      <dgm:t>
        <a:bodyPr/>
        <a:lstStyle/>
        <a:p>
          <a:endParaRPr lang="es-MX"/>
        </a:p>
      </dgm:t>
    </dgm:pt>
    <dgm:pt modelId="{D9091345-3C8A-4731-85F3-3D82F3652CCE}" type="sibTrans" cxnId="{98C57CDB-F3C2-4B7C-A14A-FAC8C58E67EA}">
      <dgm:prSet/>
      <dgm:spPr/>
      <dgm:t>
        <a:bodyPr/>
        <a:lstStyle/>
        <a:p>
          <a:endParaRPr lang="es-MX"/>
        </a:p>
      </dgm:t>
    </dgm:pt>
    <dgm:pt modelId="{1D8D2810-90ED-475D-99B1-F9F08D0BA423}">
      <dgm:prSet phldrT="[Texto]"/>
      <dgm:spPr/>
      <dgm:t>
        <a:bodyPr/>
        <a:lstStyle/>
        <a:p>
          <a:r>
            <a:rPr lang="es-MX" dirty="0" smtClean="0"/>
            <a:t>Ajustes</a:t>
          </a:r>
          <a:endParaRPr lang="es-MX" dirty="0"/>
        </a:p>
      </dgm:t>
    </dgm:pt>
    <dgm:pt modelId="{1EBE7B81-D4FE-4031-AA34-CEE63484BFE1}" type="parTrans" cxnId="{ADA93FED-556D-41D4-BDC2-70B4DE255A49}">
      <dgm:prSet/>
      <dgm:spPr/>
      <dgm:t>
        <a:bodyPr/>
        <a:lstStyle/>
        <a:p>
          <a:endParaRPr lang="es-MX"/>
        </a:p>
      </dgm:t>
    </dgm:pt>
    <dgm:pt modelId="{5DF85FF0-5D27-4456-9224-F20AD3B5915F}" type="sibTrans" cxnId="{ADA93FED-556D-41D4-BDC2-70B4DE255A49}">
      <dgm:prSet/>
      <dgm:spPr/>
      <dgm:t>
        <a:bodyPr/>
        <a:lstStyle/>
        <a:p>
          <a:endParaRPr lang="es-MX"/>
        </a:p>
      </dgm:t>
    </dgm:pt>
    <dgm:pt modelId="{061C7ED4-C68E-4D25-909E-D9DC1FAF2816}">
      <dgm:prSet phldrT="[Texto]"/>
      <dgm:spPr/>
      <dgm:t>
        <a:bodyPr/>
        <a:lstStyle/>
        <a:p>
          <a:r>
            <a:rPr lang="es-MX" dirty="0" smtClean="0"/>
            <a:t>Excepciones</a:t>
          </a:r>
          <a:endParaRPr lang="es-MX" dirty="0"/>
        </a:p>
      </dgm:t>
    </dgm:pt>
    <dgm:pt modelId="{6B6A7DA8-9CA3-431D-BE22-47BCBF7BE693}" type="parTrans" cxnId="{010FA809-BE37-4510-A905-BC1C175F6FDD}">
      <dgm:prSet/>
      <dgm:spPr/>
      <dgm:t>
        <a:bodyPr/>
        <a:lstStyle/>
        <a:p>
          <a:endParaRPr lang="es-MX"/>
        </a:p>
      </dgm:t>
    </dgm:pt>
    <dgm:pt modelId="{98B0B15A-F032-40BF-8683-8068A4F6637C}" type="sibTrans" cxnId="{010FA809-BE37-4510-A905-BC1C175F6FDD}">
      <dgm:prSet/>
      <dgm:spPr/>
      <dgm:t>
        <a:bodyPr/>
        <a:lstStyle/>
        <a:p>
          <a:endParaRPr lang="es-MX"/>
        </a:p>
      </dgm:t>
    </dgm:pt>
    <dgm:pt modelId="{13F463C6-FC99-428A-A42C-305C0283282F}">
      <dgm:prSet phldrT="[Texto]"/>
      <dgm:spPr/>
      <dgm:t>
        <a:bodyPr/>
        <a:lstStyle/>
        <a:p>
          <a:r>
            <a:rPr lang="es-MX" dirty="0" smtClean="0"/>
            <a:t>Generación de cargos</a:t>
          </a:r>
          <a:endParaRPr lang="es-MX" dirty="0"/>
        </a:p>
      </dgm:t>
    </dgm:pt>
    <dgm:pt modelId="{1ED98A85-A470-4D80-BBDC-DEB276D63BA6}" type="parTrans" cxnId="{D212F54C-7AE8-46AF-8503-7D99810B1148}">
      <dgm:prSet/>
      <dgm:spPr/>
      <dgm:t>
        <a:bodyPr/>
        <a:lstStyle/>
        <a:p>
          <a:endParaRPr lang="es-MX"/>
        </a:p>
      </dgm:t>
    </dgm:pt>
    <dgm:pt modelId="{1DF9C764-3DB3-42F1-9538-22B1819AB1EE}" type="sibTrans" cxnId="{D212F54C-7AE8-46AF-8503-7D99810B1148}">
      <dgm:prSet/>
      <dgm:spPr/>
      <dgm:t>
        <a:bodyPr/>
        <a:lstStyle/>
        <a:p>
          <a:endParaRPr lang="es-MX"/>
        </a:p>
      </dgm:t>
    </dgm:pt>
    <dgm:pt modelId="{98082773-19B7-4920-AB9A-14DA3972E64C}">
      <dgm:prSet phldrT="[Texto]"/>
      <dgm:spPr/>
      <dgm:t>
        <a:bodyPr/>
        <a:lstStyle/>
        <a:p>
          <a:r>
            <a:rPr lang="es-MX" dirty="0" smtClean="0"/>
            <a:t>Inscripciones</a:t>
          </a:r>
          <a:endParaRPr lang="es-MX" dirty="0"/>
        </a:p>
      </dgm:t>
    </dgm:pt>
    <dgm:pt modelId="{EF3D1674-7956-4B3A-B86E-956B6398F514}" type="parTrans" cxnId="{1709D198-FCCC-4C77-A6BB-4C8F039186DC}">
      <dgm:prSet/>
      <dgm:spPr/>
      <dgm:t>
        <a:bodyPr/>
        <a:lstStyle/>
        <a:p>
          <a:endParaRPr lang="es-MX"/>
        </a:p>
      </dgm:t>
    </dgm:pt>
    <dgm:pt modelId="{F522EC87-C685-44D1-8B56-FBBAD2CA31F9}" type="sibTrans" cxnId="{1709D198-FCCC-4C77-A6BB-4C8F039186DC}">
      <dgm:prSet/>
      <dgm:spPr/>
      <dgm:t>
        <a:bodyPr/>
        <a:lstStyle/>
        <a:p>
          <a:endParaRPr lang="es-MX"/>
        </a:p>
      </dgm:t>
    </dgm:pt>
    <dgm:pt modelId="{2325CF1D-66CD-41DB-B959-7B99F10B56CA}">
      <dgm:prSet phldrT="[Texto]"/>
      <dgm:spPr/>
      <dgm:t>
        <a:bodyPr/>
        <a:lstStyle/>
        <a:p>
          <a:r>
            <a:rPr lang="es-MX" dirty="0" smtClean="0"/>
            <a:t>Colegiaturas</a:t>
          </a:r>
          <a:endParaRPr lang="es-MX" dirty="0"/>
        </a:p>
      </dgm:t>
    </dgm:pt>
    <dgm:pt modelId="{E0AF568B-8881-4FB6-819A-BBEDBA62291B}" type="parTrans" cxnId="{BDA43615-1B81-4654-86FB-3D25726D16C0}">
      <dgm:prSet/>
      <dgm:spPr/>
      <dgm:t>
        <a:bodyPr/>
        <a:lstStyle/>
        <a:p>
          <a:endParaRPr lang="es-MX"/>
        </a:p>
      </dgm:t>
    </dgm:pt>
    <dgm:pt modelId="{08FABD3B-6798-47C8-910A-FF10EFC236F4}" type="sibTrans" cxnId="{BDA43615-1B81-4654-86FB-3D25726D16C0}">
      <dgm:prSet/>
      <dgm:spPr/>
      <dgm:t>
        <a:bodyPr/>
        <a:lstStyle/>
        <a:p>
          <a:endParaRPr lang="es-MX"/>
        </a:p>
      </dgm:t>
    </dgm:pt>
    <dgm:pt modelId="{8A1E9677-49E9-419F-A29F-2A7E12858943}">
      <dgm:prSet phldrT="[Texto]"/>
      <dgm:spPr/>
      <dgm:t>
        <a:bodyPr/>
        <a:lstStyle/>
        <a:p>
          <a:r>
            <a:rPr lang="es-MX" dirty="0" smtClean="0"/>
            <a:t>Egresos &amp; Bajas</a:t>
          </a:r>
          <a:endParaRPr lang="es-MX" dirty="0"/>
        </a:p>
      </dgm:t>
    </dgm:pt>
    <dgm:pt modelId="{D6994E5B-BED2-4E3A-94C8-4B73EDCE549C}" type="parTrans" cxnId="{0D6D81CA-069F-4721-9297-2A2A2F593EA0}">
      <dgm:prSet/>
      <dgm:spPr/>
      <dgm:t>
        <a:bodyPr/>
        <a:lstStyle/>
        <a:p>
          <a:endParaRPr lang="es-MX"/>
        </a:p>
      </dgm:t>
    </dgm:pt>
    <dgm:pt modelId="{D8C1F71D-2AF8-4233-8E4E-7D3DAA452213}" type="sibTrans" cxnId="{0D6D81CA-069F-4721-9297-2A2A2F593EA0}">
      <dgm:prSet/>
      <dgm:spPr/>
      <dgm:t>
        <a:bodyPr/>
        <a:lstStyle/>
        <a:p>
          <a:endParaRPr lang="es-MX"/>
        </a:p>
      </dgm:t>
    </dgm:pt>
    <dgm:pt modelId="{1564BD73-FBB5-4B0D-8A18-EEC78B805853}">
      <dgm:prSet phldrT="[Texto]"/>
      <dgm:spPr/>
      <dgm:t>
        <a:bodyPr/>
        <a:lstStyle/>
        <a:p>
          <a:r>
            <a:rPr lang="es-MX" dirty="0" smtClean="0"/>
            <a:t>Nuevas</a:t>
          </a:r>
          <a:endParaRPr lang="es-MX" dirty="0"/>
        </a:p>
      </dgm:t>
    </dgm:pt>
    <dgm:pt modelId="{BA038B46-E996-494A-9B4B-80801D341A1A}" type="parTrans" cxnId="{B4AE408E-3D12-4217-85C7-26C9568F3EE4}">
      <dgm:prSet/>
      <dgm:spPr/>
      <dgm:t>
        <a:bodyPr/>
        <a:lstStyle/>
        <a:p>
          <a:endParaRPr lang="es-MX"/>
        </a:p>
      </dgm:t>
    </dgm:pt>
    <dgm:pt modelId="{86A839E6-90F4-46CB-B6F9-742D50B6EA2F}" type="sibTrans" cxnId="{B4AE408E-3D12-4217-85C7-26C9568F3EE4}">
      <dgm:prSet/>
      <dgm:spPr/>
      <dgm:t>
        <a:bodyPr/>
        <a:lstStyle/>
        <a:p>
          <a:endParaRPr lang="es-MX"/>
        </a:p>
      </dgm:t>
    </dgm:pt>
    <dgm:pt modelId="{9A72738F-EE10-46E0-ACF2-AC90D528E174}">
      <dgm:prSet phldrT="[Texto]"/>
      <dgm:spPr/>
      <dgm:t>
        <a:bodyPr/>
        <a:lstStyle/>
        <a:p>
          <a:r>
            <a:rPr lang="es-MX" dirty="0" smtClean="0"/>
            <a:t>Contabilización de becas</a:t>
          </a:r>
          <a:endParaRPr lang="es-MX" dirty="0"/>
        </a:p>
      </dgm:t>
    </dgm:pt>
    <dgm:pt modelId="{1C90CE4E-EC69-4948-80D9-E1B43036B982}" type="parTrans" cxnId="{8BDF9DB6-6E76-4D20-99DB-FF37879F575B}">
      <dgm:prSet/>
      <dgm:spPr/>
      <dgm:t>
        <a:bodyPr/>
        <a:lstStyle/>
        <a:p>
          <a:endParaRPr lang="es-MX"/>
        </a:p>
      </dgm:t>
    </dgm:pt>
    <dgm:pt modelId="{A40E136D-DE41-4CDB-8623-2409854DDB3A}" type="sibTrans" cxnId="{8BDF9DB6-6E76-4D20-99DB-FF37879F575B}">
      <dgm:prSet/>
      <dgm:spPr/>
      <dgm:t>
        <a:bodyPr/>
        <a:lstStyle/>
        <a:p>
          <a:endParaRPr lang="es-MX"/>
        </a:p>
      </dgm:t>
    </dgm:pt>
    <dgm:pt modelId="{51EB6C35-7EF0-4CB6-9657-7B89DFBA4DB7}">
      <dgm:prSet phldrT="[Texto]"/>
      <dgm:spPr/>
      <dgm:t>
        <a:bodyPr/>
        <a:lstStyle/>
        <a:p>
          <a:r>
            <a:rPr lang="es-MX" dirty="0" smtClean="0"/>
            <a:t>Ajustes dentro del semestre</a:t>
          </a:r>
          <a:endParaRPr lang="es-MX" dirty="0"/>
        </a:p>
      </dgm:t>
    </dgm:pt>
    <dgm:pt modelId="{A003A0D7-F594-4916-93E2-629585879198}" type="parTrans" cxnId="{264B53D9-BCD1-4EC7-B742-FBCE96067190}">
      <dgm:prSet/>
      <dgm:spPr/>
      <dgm:t>
        <a:bodyPr/>
        <a:lstStyle/>
        <a:p>
          <a:endParaRPr lang="es-MX"/>
        </a:p>
      </dgm:t>
    </dgm:pt>
    <dgm:pt modelId="{C0947D34-0FB7-45FD-988C-D0C0B4F0BB75}" type="sibTrans" cxnId="{264B53D9-BCD1-4EC7-B742-FBCE96067190}">
      <dgm:prSet/>
      <dgm:spPr/>
      <dgm:t>
        <a:bodyPr/>
        <a:lstStyle/>
        <a:p>
          <a:endParaRPr lang="es-MX"/>
        </a:p>
      </dgm:t>
    </dgm:pt>
    <dgm:pt modelId="{2F8DDD4F-2CD9-4740-97FA-97A459923EAE}">
      <dgm:prSet phldrT="[Texto]"/>
      <dgm:spPr/>
      <dgm:t>
        <a:bodyPr/>
        <a:lstStyle/>
        <a:p>
          <a:r>
            <a:rPr lang="es-MX" dirty="0" smtClean="0"/>
            <a:t>Seguimiento con Rpt Becas por Programa</a:t>
          </a:r>
          <a:endParaRPr lang="es-MX" dirty="0"/>
        </a:p>
      </dgm:t>
    </dgm:pt>
    <dgm:pt modelId="{A10A69F2-BFE0-4F62-ABBF-6A346489367B}" type="parTrans" cxnId="{19846FF8-DB37-409B-AB28-F098641E90A4}">
      <dgm:prSet/>
      <dgm:spPr/>
      <dgm:t>
        <a:bodyPr/>
        <a:lstStyle/>
        <a:p>
          <a:endParaRPr lang="es-MX"/>
        </a:p>
      </dgm:t>
    </dgm:pt>
    <dgm:pt modelId="{2A470E90-6BC8-4ACB-8E38-84B67B53A130}" type="sibTrans" cxnId="{19846FF8-DB37-409B-AB28-F098641E90A4}">
      <dgm:prSet/>
      <dgm:spPr/>
      <dgm:t>
        <a:bodyPr/>
        <a:lstStyle/>
        <a:p>
          <a:endParaRPr lang="es-MX"/>
        </a:p>
      </dgm:t>
    </dgm:pt>
    <dgm:pt modelId="{82B5BB0B-FE72-460B-AF91-B1B07B9D5B5E}">
      <dgm:prSet phldrT="[Texto]"/>
      <dgm:spPr/>
      <dgm:t>
        <a:bodyPr/>
        <a:lstStyle/>
        <a:p>
          <a:r>
            <a:rPr lang="es-MX" dirty="0" smtClean="0"/>
            <a:t>Baja de clase</a:t>
          </a:r>
          <a:endParaRPr lang="es-MX" dirty="0"/>
        </a:p>
      </dgm:t>
    </dgm:pt>
    <dgm:pt modelId="{749A42FA-D7AB-49B5-B145-3D42E627DD1F}" type="parTrans" cxnId="{DD211DCC-C62F-4990-9461-FA9BCEE0F069}">
      <dgm:prSet/>
      <dgm:spPr/>
      <dgm:t>
        <a:bodyPr/>
        <a:lstStyle/>
        <a:p>
          <a:endParaRPr lang="es-MX"/>
        </a:p>
      </dgm:t>
    </dgm:pt>
    <dgm:pt modelId="{D0AED02F-76B4-4419-917D-CBDD98D3BD64}" type="sibTrans" cxnId="{DD211DCC-C62F-4990-9461-FA9BCEE0F069}">
      <dgm:prSet/>
      <dgm:spPr/>
      <dgm:t>
        <a:bodyPr/>
        <a:lstStyle/>
        <a:p>
          <a:endParaRPr lang="es-MX"/>
        </a:p>
      </dgm:t>
    </dgm:pt>
    <dgm:pt modelId="{62051B24-10F2-41BD-B746-9D5F5E3A33EF}">
      <dgm:prSet phldrT="[Texto]"/>
      <dgm:spPr/>
      <dgm:t>
        <a:bodyPr/>
        <a:lstStyle/>
        <a:p>
          <a:r>
            <a:rPr lang="es-MX" dirty="0" smtClean="0"/>
            <a:t>Alta de clase</a:t>
          </a:r>
          <a:endParaRPr lang="es-MX" dirty="0"/>
        </a:p>
      </dgm:t>
    </dgm:pt>
    <dgm:pt modelId="{707681E4-A49C-4321-BD7B-66347CE9EE04}" type="parTrans" cxnId="{D32836ED-9DFA-4DB7-AD7F-0F225C369328}">
      <dgm:prSet/>
      <dgm:spPr/>
      <dgm:t>
        <a:bodyPr/>
        <a:lstStyle/>
        <a:p>
          <a:endParaRPr lang="es-MX"/>
        </a:p>
      </dgm:t>
    </dgm:pt>
    <dgm:pt modelId="{0BC31057-424D-4D29-9A11-8D7E9695A4CB}" type="sibTrans" cxnId="{D32836ED-9DFA-4DB7-AD7F-0F225C369328}">
      <dgm:prSet/>
      <dgm:spPr/>
      <dgm:t>
        <a:bodyPr/>
        <a:lstStyle/>
        <a:p>
          <a:endParaRPr lang="es-MX"/>
        </a:p>
      </dgm:t>
    </dgm:pt>
    <dgm:pt modelId="{CBBE2386-8F0B-4C98-BC3F-9A65C35E089B}">
      <dgm:prSet phldrT="[Texto]"/>
      <dgm:spPr/>
      <dgm:t>
        <a:bodyPr/>
        <a:lstStyle/>
        <a:p>
          <a:r>
            <a:rPr lang="es-MX" dirty="0" smtClean="0"/>
            <a:t>Baja de programa</a:t>
          </a:r>
          <a:endParaRPr lang="es-MX" dirty="0"/>
        </a:p>
      </dgm:t>
    </dgm:pt>
    <dgm:pt modelId="{D4A29937-F960-4EA3-AD0E-FC1A67DDD764}" type="parTrans" cxnId="{6C0D4750-4ABC-4E23-A150-DF59676BBAD9}">
      <dgm:prSet/>
      <dgm:spPr/>
      <dgm:t>
        <a:bodyPr/>
        <a:lstStyle/>
        <a:p>
          <a:endParaRPr lang="es-MX"/>
        </a:p>
      </dgm:t>
    </dgm:pt>
    <dgm:pt modelId="{53315A7E-8221-4E12-8881-0B404CB6C9D7}" type="sibTrans" cxnId="{6C0D4750-4ABC-4E23-A150-DF59676BBAD9}">
      <dgm:prSet/>
      <dgm:spPr/>
      <dgm:t>
        <a:bodyPr/>
        <a:lstStyle/>
        <a:p>
          <a:endParaRPr lang="es-MX"/>
        </a:p>
      </dgm:t>
    </dgm:pt>
    <dgm:pt modelId="{87A7D814-3705-4660-9D59-6CF2300695C6}">
      <dgm:prSet phldrT="[Texto]"/>
      <dgm:spPr/>
      <dgm:t>
        <a:bodyPr/>
        <a:lstStyle/>
        <a:p>
          <a:r>
            <a:rPr lang="es-MX" dirty="0" smtClean="0"/>
            <a:t>Idiomas</a:t>
          </a:r>
          <a:endParaRPr lang="es-MX" dirty="0"/>
        </a:p>
      </dgm:t>
    </dgm:pt>
    <dgm:pt modelId="{84FA2E48-0466-4E54-A017-24BF99C406E6}" type="parTrans" cxnId="{22762CD0-2065-4D12-B29B-03592D459D85}">
      <dgm:prSet/>
      <dgm:spPr/>
      <dgm:t>
        <a:bodyPr/>
        <a:lstStyle/>
        <a:p>
          <a:endParaRPr lang="es-MX"/>
        </a:p>
      </dgm:t>
    </dgm:pt>
    <dgm:pt modelId="{69AFE4B1-2CDC-4173-BF08-56C7DB63FE13}" type="sibTrans" cxnId="{22762CD0-2065-4D12-B29B-03592D459D85}">
      <dgm:prSet/>
      <dgm:spPr/>
      <dgm:t>
        <a:bodyPr/>
        <a:lstStyle/>
        <a:p>
          <a:endParaRPr lang="es-MX"/>
        </a:p>
      </dgm:t>
    </dgm:pt>
    <dgm:pt modelId="{EA99AA33-4AEC-4729-B890-22E0AACCAE1E}">
      <dgm:prSet phldrT="[Texto]"/>
      <dgm:spPr/>
      <dgm:t>
        <a:bodyPr/>
        <a:lstStyle/>
        <a:p>
          <a:r>
            <a:rPr lang="es-MX" dirty="0" smtClean="0"/>
            <a:t>Etc.</a:t>
          </a:r>
          <a:endParaRPr lang="es-MX" dirty="0"/>
        </a:p>
      </dgm:t>
    </dgm:pt>
    <dgm:pt modelId="{6AE2F94B-14FA-4046-9B1E-B8340A2D383E}" type="parTrans" cxnId="{9EE5D251-69E7-4FA3-B510-892141571BF8}">
      <dgm:prSet/>
      <dgm:spPr/>
      <dgm:t>
        <a:bodyPr/>
        <a:lstStyle/>
        <a:p>
          <a:endParaRPr lang="es-MX"/>
        </a:p>
      </dgm:t>
    </dgm:pt>
    <dgm:pt modelId="{6BB12506-65B2-4726-A488-AE1D8805CE91}" type="sibTrans" cxnId="{9EE5D251-69E7-4FA3-B510-892141571BF8}">
      <dgm:prSet/>
      <dgm:spPr/>
      <dgm:t>
        <a:bodyPr/>
        <a:lstStyle/>
        <a:p>
          <a:endParaRPr lang="es-MX"/>
        </a:p>
      </dgm:t>
    </dgm:pt>
    <dgm:pt modelId="{17C715AD-1B2F-4488-883B-C6C42E6FB721}" type="pres">
      <dgm:prSet presAssocID="{885288A9-323A-4C90-AB96-3EDC27CFC2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EF5A572-43B8-453A-A9C2-6AC543FAA417}" type="pres">
      <dgm:prSet presAssocID="{885288A9-323A-4C90-AB96-3EDC27CFC227}" presName="tSp" presStyleCnt="0"/>
      <dgm:spPr/>
    </dgm:pt>
    <dgm:pt modelId="{C4890602-FB91-49EB-B936-D9D9946635E3}" type="pres">
      <dgm:prSet presAssocID="{885288A9-323A-4C90-AB96-3EDC27CFC227}" presName="bSp" presStyleCnt="0"/>
      <dgm:spPr/>
    </dgm:pt>
    <dgm:pt modelId="{2FE16514-D19C-4698-A57A-B9B8AD27327C}" type="pres">
      <dgm:prSet presAssocID="{885288A9-323A-4C90-AB96-3EDC27CFC227}" presName="process" presStyleCnt="0"/>
      <dgm:spPr/>
    </dgm:pt>
    <dgm:pt modelId="{8A13A895-17C9-430B-9C57-EA2CA627B2B2}" type="pres">
      <dgm:prSet presAssocID="{EDC90D8F-5D6C-4EC0-8BD6-E5899648AADD}" presName="composite1" presStyleCnt="0"/>
      <dgm:spPr/>
    </dgm:pt>
    <dgm:pt modelId="{B32A07D5-BE81-46AA-A9E1-36E9DD47737C}" type="pres">
      <dgm:prSet presAssocID="{EDC90D8F-5D6C-4EC0-8BD6-E5899648AADD}" presName="dummyNode1" presStyleLbl="node1" presStyleIdx="0" presStyleCnt="5"/>
      <dgm:spPr/>
    </dgm:pt>
    <dgm:pt modelId="{12A7C017-D05D-48FA-95A8-69C6F3A98467}" type="pres">
      <dgm:prSet presAssocID="{EDC90D8F-5D6C-4EC0-8BD6-E5899648AADD}" presName="childNode1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5F7953-2BFC-4560-B7E1-7B1D9E60B2EF}" type="pres">
      <dgm:prSet presAssocID="{EDC90D8F-5D6C-4EC0-8BD6-E5899648AADD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81CBA1-FDE3-4262-927D-D27DF550BDDD}" type="pres">
      <dgm:prSet presAssocID="{EDC90D8F-5D6C-4EC0-8BD6-E5899648AADD}" presName="parentNode1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592DF4C-B6E6-4347-B841-0E353214C0AF}" type="pres">
      <dgm:prSet presAssocID="{EDC90D8F-5D6C-4EC0-8BD6-E5899648AADD}" presName="connSite1" presStyleCnt="0"/>
      <dgm:spPr/>
    </dgm:pt>
    <dgm:pt modelId="{C22EC4D8-1952-4DD2-9378-297592A28906}" type="pres">
      <dgm:prSet presAssocID="{81BF198D-1F48-4057-A281-73AC579DCDD7}" presName="Name9" presStyleLbl="sibTrans2D1" presStyleIdx="0" presStyleCnt="4"/>
      <dgm:spPr/>
      <dgm:t>
        <a:bodyPr/>
        <a:lstStyle/>
        <a:p>
          <a:endParaRPr lang="es-MX"/>
        </a:p>
      </dgm:t>
    </dgm:pt>
    <dgm:pt modelId="{D4EB56DB-676C-4767-BDCF-D66F4DEDCD75}" type="pres">
      <dgm:prSet presAssocID="{10C04AD8-0B31-4736-914E-646A930C52D2}" presName="composite2" presStyleCnt="0"/>
      <dgm:spPr/>
    </dgm:pt>
    <dgm:pt modelId="{F71B10C2-80A3-4C62-98C0-E1D98752AE78}" type="pres">
      <dgm:prSet presAssocID="{10C04AD8-0B31-4736-914E-646A930C52D2}" presName="dummyNode2" presStyleLbl="node1" presStyleIdx="0" presStyleCnt="5"/>
      <dgm:spPr/>
    </dgm:pt>
    <dgm:pt modelId="{C99BC95B-2EAF-49DB-925F-E8EC4C4C7AA4}" type="pres">
      <dgm:prSet presAssocID="{10C04AD8-0B31-4736-914E-646A930C52D2}" presName="childNode2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85CC8EE-C452-461A-B27F-0FE367B2329D}" type="pres">
      <dgm:prSet presAssocID="{10C04AD8-0B31-4736-914E-646A930C52D2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00A3914-2DFD-434B-B9F7-A48F303EE803}" type="pres">
      <dgm:prSet presAssocID="{10C04AD8-0B31-4736-914E-646A930C52D2}" presName="parentNode2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E84054-0A77-44FF-9EF0-42FC41E38627}" type="pres">
      <dgm:prSet presAssocID="{10C04AD8-0B31-4736-914E-646A930C52D2}" presName="connSite2" presStyleCnt="0"/>
      <dgm:spPr/>
    </dgm:pt>
    <dgm:pt modelId="{FE8FE645-C41C-4E62-B4BC-2784ABBAA91B}" type="pres">
      <dgm:prSet presAssocID="{D9091345-3C8A-4731-85F3-3D82F3652CCE}" presName="Name18" presStyleLbl="sibTrans2D1" presStyleIdx="1" presStyleCnt="4"/>
      <dgm:spPr/>
      <dgm:t>
        <a:bodyPr/>
        <a:lstStyle/>
        <a:p>
          <a:endParaRPr lang="es-MX"/>
        </a:p>
      </dgm:t>
    </dgm:pt>
    <dgm:pt modelId="{7BDE6D5B-31E5-40F2-9E4E-029B2E5D1352}" type="pres">
      <dgm:prSet presAssocID="{13F463C6-FC99-428A-A42C-305C0283282F}" presName="composite1" presStyleCnt="0"/>
      <dgm:spPr/>
    </dgm:pt>
    <dgm:pt modelId="{65E434A9-AAB3-49A5-9CEC-9730FB4396F4}" type="pres">
      <dgm:prSet presAssocID="{13F463C6-FC99-428A-A42C-305C0283282F}" presName="dummyNode1" presStyleLbl="node1" presStyleIdx="1" presStyleCnt="5"/>
      <dgm:spPr/>
    </dgm:pt>
    <dgm:pt modelId="{DEA36012-827F-46BD-B126-7AE31E082232}" type="pres">
      <dgm:prSet presAssocID="{13F463C6-FC99-428A-A42C-305C0283282F}" presName="childNode1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1E963AE-18EE-4B2D-A248-1A71516A7E34}" type="pres">
      <dgm:prSet presAssocID="{13F463C6-FC99-428A-A42C-305C0283282F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3032363-133F-4814-BEC2-2D7C4777C15D}" type="pres">
      <dgm:prSet presAssocID="{13F463C6-FC99-428A-A42C-305C0283282F}" presName="parentNode1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48DC19F-B404-41D1-B174-E43A2270C049}" type="pres">
      <dgm:prSet presAssocID="{13F463C6-FC99-428A-A42C-305C0283282F}" presName="connSite1" presStyleCnt="0"/>
      <dgm:spPr/>
    </dgm:pt>
    <dgm:pt modelId="{F2AFDB1F-A7D7-4B96-9F9A-91C8607F9618}" type="pres">
      <dgm:prSet presAssocID="{1DF9C764-3DB3-42F1-9538-22B1819AB1EE}" presName="Name9" presStyleLbl="sibTrans2D1" presStyleIdx="2" presStyleCnt="4"/>
      <dgm:spPr/>
      <dgm:t>
        <a:bodyPr/>
        <a:lstStyle/>
        <a:p>
          <a:endParaRPr lang="es-MX"/>
        </a:p>
      </dgm:t>
    </dgm:pt>
    <dgm:pt modelId="{408040A9-8152-4F1E-A052-95BF1EC9C091}" type="pres">
      <dgm:prSet presAssocID="{9A72738F-EE10-46E0-ACF2-AC90D528E174}" presName="composite2" presStyleCnt="0"/>
      <dgm:spPr/>
    </dgm:pt>
    <dgm:pt modelId="{F7EE9BD6-5C1C-4979-8F90-FFF4EA1800B2}" type="pres">
      <dgm:prSet presAssocID="{9A72738F-EE10-46E0-ACF2-AC90D528E174}" presName="dummyNode2" presStyleLbl="node1" presStyleIdx="2" presStyleCnt="5"/>
      <dgm:spPr/>
    </dgm:pt>
    <dgm:pt modelId="{BC6AF0CE-4EB4-401E-83AE-8D275E1DC36D}" type="pres">
      <dgm:prSet presAssocID="{9A72738F-EE10-46E0-ACF2-AC90D528E174}" presName="childNode2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9C1126C-7B0F-4B0C-9EA2-309F234AB74E}" type="pres">
      <dgm:prSet presAssocID="{9A72738F-EE10-46E0-ACF2-AC90D528E174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C6E61D5-A31D-4590-B197-F24C258EDBAC}" type="pres">
      <dgm:prSet presAssocID="{9A72738F-EE10-46E0-ACF2-AC90D528E174}" presName="parentNode2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DF2EB6E-5640-4FF9-8033-E9E968686C26}" type="pres">
      <dgm:prSet presAssocID="{9A72738F-EE10-46E0-ACF2-AC90D528E174}" presName="connSite2" presStyleCnt="0"/>
      <dgm:spPr/>
    </dgm:pt>
    <dgm:pt modelId="{C6EB20CA-CA5B-43BD-9699-42E47AC3BE23}" type="pres">
      <dgm:prSet presAssocID="{A40E136D-DE41-4CDB-8623-2409854DDB3A}" presName="Name18" presStyleLbl="sibTrans2D1" presStyleIdx="3" presStyleCnt="4"/>
      <dgm:spPr/>
      <dgm:t>
        <a:bodyPr/>
        <a:lstStyle/>
        <a:p>
          <a:endParaRPr lang="es-MX"/>
        </a:p>
      </dgm:t>
    </dgm:pt>
    <dgm:pt modelId="{87EE9825-856C-4EC3-89D4-1585C311B310}" type="pres">
      <dgm:prSet presAssocID="{51EB6C35-7EF0-4CB6-9657-7B89DFBA4DB7}" presName="composite1" presStyleCnt="0"/>
      <dgm:spPr/>
    </dgm:pt>
    <dgm:pt modelId="{3F15AB8A-83A6-4BB1-8FA3-DE4BC20172A7}" type="pres">
      <dgm:prSet presAssocID="{51EB6C35-7EF0-4CB6-9657-7B89DFBA4DB7}" presName="dummyNode1" presStyleLbl="node1" presStyleIdx="3" presStyleCnt="5"/>
      <dgm:spPr/>
    </dgm:pt>
    <dgm:pt modelId="{71C7DCE7-E3A6-40A1-B964-DABCCCC2D0AF}" type="pres">
      <dgm:prSet presAssocID="{51EB6C35-7EF0-4CB6-9657-7B89DFBA4DB7}" presName="childNode1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9A0E78F-7BB6-47A7-8804-621109570BCD}" type="pres">
      <dgm:prSet presAssocID="{51EB6C35-7EF0-4CB6-9657-7B89DFBA4DB7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78B869-2B3A-4A8C-BB85-C0AA95267DB3}" type="pres">
      <dgm:prSet presAssocID="{51EB6C35-7EF0-4CB6-9657-7B89DFBA4DB7}" presName="parentNode1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9CB1DED-A3DF-41EB-B7FF-C1FB491C2749}" type="pres">
      <dgm:prSet presAssocID="{51EB6C35-7EF0-4CB6-9657-7B89DFBA4DB7}" presName="connSite1" presStyleCnt="0"/>
      <dgm:spPr/>
    </dgm:pt>
  </dgm:ptLst>
  <dgm:cxnLst>
    <dgm:cxn modelId="{207A2DCA-3354-4CE4-9EAB-B2F544AC9C6E}" type="presOf" srcId="{82B5BB0B-FE72-460B-AF91-B1B07B9D5B5E}" destId="{59A0E78F-7BB6-47A7-8804-621109570BCD}" srcOrd="1" destOrd="0" presId="urn:microsoft.com/office/officeart/2005/8/layout/hProcess4"/>
    <dgm:cxn modelId="{B4AE408E-3D12-4217-85C7-26C9568F3EE4}" srcId="{10C04AD8-0B31-4736-914E-646A930C52D2}" destId="{1564BD73-FBB5-4B0D-8A18-EEC78B805853}" srcOrd="2" destOrd="0" parTransId="{BA038B46-E996-494A-9B4B-80801D341A1A}" sibTransId="{86A839E6-90F4-46CB-B6F9-742D50B6EA2F}"/>
    <dgm:cxn modelId="{323DE992-1FCA-42F8-8EE0-92C7A42E51F9}" type="presOf" srcId="{98082773-19B7-4920-AB9A-14DA3972E64C}" destId="{71E963AE-18EE-4B2D-A248-1A71516A7E34}" srcOrd="1" destOrd="0" presId="urn:microsoft.com/office/officeart/2005/8/layout/hProcess4"/>
    <dgm:cxn modelId="{5B1F7399-E4CB-4296-AEEF-676CFA924546}" type="presOf" srcId="{1D8D2810-90ED-475D-99B1-F9F08D0BA423}" destId="{485CC8EE-C452-461A-B27F-0FE367B2329D}" srcOrd="1" destOrd="0" presId="urn:microsoft.com/office/officeart/2005/8/layout/hProcess4"/>
    <dgm:cxn modelId="{892DBD49-31D1-4CE6-AC74-AEC5022537D1}" type="presOf" srcId="{51EB6C35-7EF0-4CB6-9657-7B89DFBA4DB7}" destId="{9178B869-2B3A-4A8C-BB85-C0AA95267DB3}" srcOrd="0" destOrd="0" presId="urn:microsoft.com/office/officeart/2005/8/layout/hProcess4"/>
    <dgm:cxn modelId="{C60D066D-13C7-4127-BBC9-6BC05D29323F}" type="presOf" srcId="{5D8B8BBA-99BC-456C-AA8E-8990570A3485}" destId="{A05F7953-2BFC-4560-B7E1-7B1D9E60B2EF}" srcOrd="1" destOrd="0" presId="urn:microsoft.com/office/officeart/2005/8/layout/hProcess4"/>
    <dgm:cxn modelId="{91D90F7C-39FD-4515-81EC-E3E98BAD542B}" type="presOf" srcId="{CBBE2386-8F0B-4C98-BC3F-9A65C35E089B}" destId="{59A0E78F-7BB6-47A7-8804-621109570BCD}" srcOrd="1" destOrd="2" presId="urn:microsoft.com/office/officeart/2005/8/layout/hProcess4"/>
    <dgm:cxn modelId="{431C0F0A-6D12-47C2-BADB-A4CDA5223FF4}" type="presOf" srcId="{EA99AA33-4AEC-4729-B890-22E0AACCAE1E}" destId="{71E963AE-18EE-4B2D-A248-1A71516A7E34}" srcOrd="1" destOrd="3" presId="urn:microsoft.com/office/officeart/2005/8/layout/hProcess4"/>
    <dgm:cxn modelId="{CAF3960C-891E-4A57-B332-85CCA4BC898F}" type="presOf" srcId="{D9091345-3C8A-4731-85F3-3D82F3652CCE}" destId="{FE8FE645-C41C-4E62-B4BC-2784ABBAA91B}" srcOrd="0" destOrd="0" presId="urn:microsoft.com/office/officeart/2005/8/layout/hProcess4"/>
    <dgm:cxn modelId="{DD211DCC-C62F-4990-9461-FA9BCEE0F069}" srcId="{51EB6C35-7EF0-4CB6-9657-7B89DFBA4DB7}" destId="{82B5BB0B-FE72-460B-AF91-B1B07B9D5B5E}" srcOrd="0" destOrd="0" parTransId="{749A42FA-D7AB-49B5-B145-3D42E627DD1F}" sibTransId="{D0AED02F-76B4-4419-917D-CBDD98D3BD64}"/>
    <dgm:cxn modelId="{D3C11028-92D5-46DD-A3CB-2D24005DF8E0}" type="presOf" srcId="{EA99AA33-4AEC-4729-B890-22E0AACCAE1E}" destId="{DEA36012-827F-46BD-B126-7AE31E082232}" srcOrd="0" destOrd="3" presId="urn:microsoft.com/office/officeart/2005/8/layout/hProcess4"/>
    <dgm:cxn modelId="{ADA93FED-556D-41D4-BDC2-70B4DE255A49}" srcId="{10C04AD8-0B31-4736-914E-646A930C52D2}" destId="{1D8D2810-90ED-475D-99B1-F9F08D0BA423}" srcOrd="0" destOrd="0" parTransId="{1EBE7B81-D4FE-4031-AA34-CEE63484BFE1}" sibTransId="{5DF85FF0-5D27-4456-9224-F20AD3B5915F}"/>
    <dgm:cxn modelId="{73DB64F2-051C-4F17-9F41-DC8CF4223D0F}" srcId="{885288A9-323A-4C90-AB96-3EDC27CFC227}" destId="{EDC90D8F-5D6C-4EC0-8BD6-E5899648AADD}" srcOrd="0" destOrd="0" parTransId="{B658FDFC-A016-4F9A-AE31-A4D3BE2FA1B1}" sibTransId="{81BF198D-1F48-4057-A281-73AC579DCDD7}"/>
    <dgm:cxn modelId="{37A48DA8-E5A4-440D-9EF9-0D3DD46704B3}" type="presOf" srcId="{5D8B8BBA-99BC-456C-AA8E-8990570A3485}" destId="{12A7C017-D05D-48FA-95A8-69C6F3A98467}" srcOrd="0" destOrd="0" presId="urn:microsoft.com/office/officeart/2005/8/layout/hProcess4"/>
    <dgm:cxn modelId="{9FABF469-AA6C-4829-8044-FC5D351AABDC}" type="presOf" srcId="{1D8D2810-90ED-475D-99B1-F9F08D0BA423}" destId="{C99BC95B-2EAF-49DB-925F-E8EC4C4C7AA4}" srcOrd="0" destOrd="0" presId="urn:microsoft.com/office/officeart/2005/8/layout/hProcess4"/>
    <dgm:cxn modelId="{C412629C-3C16-4271-B815-C58A7C8DDA9D}" srcId="{EDC90D8F-5D6C-4EC0-8BD6-E5899648AADD}" destId="{5D8B8BBA-99BC-456C-AA8E-8990570A3485}" srcOrd="0" destOrd="0" parTransId="{C519F525-FE99-4D90-B30C-B7692EB0CA79}" sibTransId="{C9D0B9BF-3079-46FA-AE01-E5AD64BD24A5}"/>
    <dgm:cxn modelId="{1709D198-FCCC-4C77-A6BB-4C8F039186DC}" srcId="{13F463C6-FC99-428A-A42C-305C0283282F}" destId="{98082773-19B7-4920-AB9A-14DA3972E64C}" srcOrd="0" destOrd="0" parTransId="{EF3D1674-7956-4B3A-B86E-956B6398F514}" sibTransId="{F522EC87-C685-44D1-8B56-FBBAD2CA31F9}"/>
    <dgm:cxn modelId="{069D2C1C-A589-4FCE-85AD-B5B82BCC2B8B}" type="presOf" srcId="{2F8DDD4F-2CD9-4740-97FA-97A459923EAE}" destId="{BC6AF0CE-4EB4-401E-83AE-8D275E1DC36D}" srcOrd="0" destOrd="0" presId="urn:microsoft.com/office/officeart/2005/8/layout/hProcess4"/>
    <dgm:cxn modelId="{19846FF8-DB37-409B-AB28-F098641E90A4}" srcId="{9A72738F-EE10-46E0-ACF2-AC90D528E174}" destId="{2F8DDD4F-2CD9-4740-97FA-97A459923EAE}" srcOrd="0" destOrd="0" parTransId="{A10A69F2-BFE0-4F62-ABBF-6A346489367B}" sibTransId="{2A470E90-6BC8-4ACB-8E38-84B67B53A130}"/>
    <dgm:cxn modelId="{AEFE5856-EFF9-4134-B0F8-67E0F3C59E1E}" type="presOf" srcId="{81BF198D-1F48-4057-A281-73AC579DCDD7}" destId="{C22EC4D8-1952-4DD2-9378-297592A28906}" srcOrd="0" destOrd="0" presId="urn:microsoft.com/office/officeart/2005/8/layout/hProcess4"/>
    <dgm:cxn modelId="{F4571246-E61D-4FCD-AA07-EBED9F719727}" type="presOf" srcId="{2F5A9885-7228-4EB1-95B3-8A2959ACA784}" destId="{12A7C017-D05D-48FA-95A8-69C6F3A98467}" srcOrd="0" destOrd="1" presId="urn:microsoft.com/office/officeart/2005/8/layout/hProcess4"/>
    <dgm:cxn modelId="{6C0D4750-4ABC-4E23-A150-DF59676BBAD9}" srcId="{51EB6C35-7EF0-4CB6-9657-7B89DFBA4DB7}" destId="{CBBE2386-8F0B-4C98-BC3F-9A65C35E089B}" srcOrd="2" destOrd="0" parTransId="{D4A29937-F960-4EA3-AD0E-FC1A67DDD764}" sibTransId="{53315A7E-8221-4E12-8881-0B404CB6C9D7}"/>
    <dgm:cxn modelId="{3E4EE789-DA69-46C5-B2DB-C17F4175285E}" type="presOf" srcId="{2325CF1D-66CD-41DB-B959-7B99F10B56CA}" destId="{71E963AE-18EE-4B2D-A248-1A71516A7E34}" srcOrd="1" destOrd="1" presId="urn:microsoft.com/office/officeart/2005/8/layout/hProcess4"/>
    <dgm:cxn modelId="{2DD26798-B6FB-4942-A0B4-B8333C3FF015}" type="presOf" srcId="{62051B24-10F2-41BD-B746-9D5F5E3A33EF}" destId="{71C7DCE7-E3A6-40A1-B964-DABCCCC2D0AF}" srcOrd="0" destOrd="1" presId="urn:microsoft.com/office/officeart/2005/8/layout/hProcess4"/>
    <dgm:cxn modelId="{481CFF0D-D9B6-4106-B9D3-A3B634F5312F}" type="presOf" srcId="{8A1E9677-49E9-419F-A29F-2A7E12858943}" destId="{A05F7953-2BFC-4560-B7E1-7B1D9E60B2EF}" srcOrd="1" destOrd="2" presId="urn:microsoft.com/office/officeart/2005/8/layout/hProcess4"/>
    <dgm:cxn modelId="{841018D2-E8EF-41E1-B3A6-0334DC14566D}" type="presOf" srcId="{A40E136D-DE41-4CDB-8623-2409854DDB3A}" destId="{C6EB20CA-CA5B-43BD-9699-42E47AC3BE23}" srcOrd="0" destOrd="0" presId="urn:microsoft.com/office/officeart/2005/8/layout/hProcess4"/>
    <dgm:cxn modelId="{9EE5D251-69E7-4FA3-B510-892141571BF8}" srcId="{13F463C6-FC99-428A-A42C-305C0283282F}" destId="{EA99AA33-4AEC-4729-B890-22E0AACCAE1E}" srcOrd="3" destOrd="0" parTransId="{6AE2F94B-14FA-4046-9B1E-B8340A2D383E}" sibTransId="{6BB12506-65B2-4726-A488-AE1D8805CE91}"/>
    <dgm:cxn modelId="{ED9F5ECD-0C7E-4152-B4B3-D42015704E6C}" type="presOf" srcId="{87A7D814-3705-4660-9D59-6CF2300695C6}" destId="{71E963AE-18EE-4B2D-A248-1A71516A7E34}" srcOrd="1" destOrd="2" presId="urn:microsoft.com/office/officeart/2005/8/layout/hProcess4"/>
    <dgm:cxn modelId="{22762CD0-2065-4D12-B29B-03592D459D85}" srcId="{13F463C6-FC99-428A-A42C-305C0283282F}" destId="{87A7D814-3705-4660-9D59-6CF2300695C6}" srcOrd="2" destOrd="0" parTransId="{84FA2E48-0466-4E54-A017-24BF99C406E6}" sibTransId="{69AFE4B1-2CDC-4173-BF08-56C7DB63FE13}"/>
    <dgm:cxn modelId="{B6052627-EBD5-4947-961A-0FBC80043689}" type="presOf" srcId="{885288A9-323A-4C90-AB96-3EDC27CFC227}" destId="{17C715AD-1B2F-4488-883B-C6C42E6FB721}" srcOrd="0" destOrd="0" presId="urn:microsoft.com/office/officeart/2005/8/layout/hProcess4"/>
    <dgm:cxn modelId="{5737C1F5-E678-41C5-B0DD-1BBFDD42BFCF}" type="presOf" srcId="{EDC90D8F-5D6C-4EC0-8BD6-E5899648AADD}" destId="{B881CBA1-FDE3-4262-927D-D27DF550BDDD}" srcOrd="0" destOrd="0" presId="urn:microsoft.com/office/officeart/2005/8/layout/hProcess4"/>
    <dgm:cxn modelId="{AB33C1B7-DD25-4511-AE3A-A07805668B5A}" type="presOf" srcId="{8A1E9677-49E9-419F-A29F-2A7E12858943}" destId="{12A7C017-D05D-48FA-95A8-69C6F3A98467}" srcOrd="0" destOrd="2" presId="urn:microsoft.com/office/officeart/2005/8/layout/hProcess4"/>
    <dgm:cxn modelId="{8E72FFB6-8CBC-4E8E-93DC-A11BC9B6BE87}" type="presOf" srcId="{1564BD73-FBB5-4B0D-8A18-EEC78B805853}" destId="{485CC8EE-C452-461A-B27F-0FE367B2329D}" srcOrd="1" destOrd="2" presId="urn:microsoft.com/office/officeart/2005/8/layout/hProcess4"/>
    <dgm:cxn modelId="{3F79A362-8038-40FC-B5DA-625EDF7E71E7}" srcId="{EDC90D8F-5D6C-4EC0-8BD6-E5899648AADD}" destId="{2F5A9885-7228-4EB1-95B3-8A2959ACA784}" srcOrd="1" destOrd="0" parTransId="{613942A1-44F4-470D-99B2-3868A93818C7}" sibTransId="{105A84D9-AD13-4955-882E-C6BCA43AD986}"/>
    <dgm:cxn modelId="{D32836ED-9DFA-4DB7-AD7F-0F225C369328}" srcId="{51EB6C35-7EF0-4CB6-9657-7B89DFBA4DB7}" destId="{62051B24-10F2-41BD-B746-9D5F5E3A33EF}" srcOrd="1" destOrd="0" parTransId="{707681E4-A49C-4321-BD7B-66347CE9EE04}" sibTransId="{0BC31057-424D-4D29-9A11-8D7E9695A4CB}"/>
    <dgm:cxn modelId="{C539EDCC-64F1-4F97-A03F-68A4612B1D03}" type="presOf" srcId="{1564BD73-FBB5-4B0D-8A18-EEC78B805853}" destId="{C99BC95B-2EAF-49DB-925F-E8EC4C4C7AA4}" srcOrd="0" destOrd="2" presId="urn:microsoft.com/office/officeart/2005/8/layout/hProcess4"/>
    <dgm:cxn modelId="{5D042A69-8136-4B71-A9C7-625DB899920A}" type="presOf" srcId="{2F8DDD4F-2CD9-4740-97FA-97A459923EAE}" destId="{F9C1126C-7B0F-4B0C-9EA2-309F234AB74E}" srcOrd="1" destOrd="0" presId="urn:microsoft.com/office/officeart/2005/8/layout/hProcess4"/>
    <dgm:cxn modelId="{4F034AB2-E8B7-46E2-B9BD-84793D8100E4}" type="presOf" srcId="{CBBE2386-8F0B-4C98-BC3F-9A65C35E089B}" destId="{71C7DCE7-E3A6-40A1-B964-DABCCCC2D0AF}" srcOrd="0" destOrd="2" presId="urn:microsoft.com/office/officeart/2005/8/layout/hProcess4"/>
    <dgm:cxn modelId="{4FB33092-4470-4B78-9945-4C72DCA4A162}" type="presOf" srcId="{62051B24-10F2-41BD-B746-9D5F5E3A33EF}" destId="{59A0E78F-7BB6-47A7-8804-621109570BCD}" srcOrd="1" destOrd="1" presId="urn:microsoft.com/office/officeart/2005/8/layout/hProcess4"/>
    <dgm:cxn modelId="{264B53D9-BCD1-4EC7-B742-FBCE96067190}" srcId="{885288A9-323A-4C90-AB96-3EDC27CFC227}" destId="{51EB6C35-7EF0-4CB6-9657-7B89DFBA4DB7}" srcOrd="4" destOrd="0" parTransId="{A003A0D7-F594-4916-93E2-629585879198}" sibTransId="{C0947D34-0FB7-45FD-988C-D0C0B4F0BB75}"/>
    <dgm:cxn modelId="{010FA809-BE37-4510-A905-BC1C175F6FDD}" srcId="{10C04AD8-0B31-4736-914E-646A930C52D2}" destId="{061C7ED4-C68E-4D25-909E-D9DC1FAF2816}" srcOrd="1" destOrd="0" parTransId="{6B6A7DA8-9CA3-431D-BE22-47BCBF7BE693}" sibTransId="{98B0B15A-F032-40BF-8683-8068A4F6637C}"/>
    <dgm:cxn modelId="{8B53B1BC-469B-4249-ABD4-FD34C9960294}" type="presOf" srcId="{061C7ED4-C68E-4D25-909E-D9DC1FAF2816}" destId="{485CC8EE-C452-461A-B27F-0FE367B2329D}" srcOrd="1" destOrd="1" presId="urn:microsoft.com/office/officeart/2005/8/layout/hProcess4"/>
    <dgm:cxn modelId="{04E7E4FE-4AAE-46D9-919B-6E15F67E080A}" type="presOf" srcId="{10C04AD8-0B31-4736-914E-646A930C52D2}" destId="{400A3914-2DFD-434B-B9F7-A48F303EE803}" srcOrd="0" destOrd="0" presId="urn:microsoft.com/office/officeart/2005/8/layout/hProcess4"/>
    <dgm:cxn modelId="{459EC520-FE14-4EC9-9C07-940E56F0DEDD}" type="presOf" srcId="{2F5A9885-7228-4EB1-95B3-8A2959ACA784}" destId="{A05F7953-2BFC-4560-B7E1-7B1D9E60B2EF}" srcOrd="1" destOrd="1" presId="urn:microsoft.com/office/officeart/2005/8/layout/hProcess4"/>
    <dgm:cxn modelId="{3C41CBC6-D466-4DEF-B828-82F00D8B0AD5}" type="presOf" srcId="{87A7D814-3705-4660-9D59-6CF2300695C6}" destId="{DEA36012-827F-46BD-B126-7AE31E082232}" srcOrd="0" destOrd="2" presId="urn:microsoft.com/office/officeart/2005/8/layout/hProcess4"/>
    <dgm:cxn modelId="{BDA43615-1B81-4654-86FB-3D25726D16C0}" srcId="{13F463C6-FC99-428A-A42C-305C0283282F}" destId="{2325CF1D-66CD-41DB-B959-7B99F10B56CA}" srcOrd="1" destOrd="0" parTransId="{E0AF568B-8881-4FB6-819A-BBEDBA62291B}" sibTransId="{08FABD3B-6798-47C8-910A-FF10EFC236F4}"/>
    <dgm:cxn modelId="{0D6D81CA-069F-4721-9297-2A2A2F593EA0}" srcId="{EDC90D8F-5D6C-4EC0-8BD6-E5899648AADD}" destId="{8A1E9677-49E9-419F-A29F-2A7E12858943}" srcOrd="2" destOrd="0" parTransId="{D6994E5B-BED2-4E3A-94C8-4B73EDCE549C}" sibTransId="{D8C1F71D-2AF8-4233-8E4E-7D3DAA452213}"/>
    <dgm:cxn modelId="{22D692A6-E411-4090-AFF2-E32BC59979BC}" type="presOf" srcId="{13F463C6-FC99-428A-A42C-305C0283282F}" destId="{D3032363-133F-4814-BEC2-2D7C4777C15D}" srcOrd="0" destOrd="0" presId="urn:microsoft.com/office/officeart/2005/8/layout/hProcess4"/>
    <dgm:cxn modelId="{A6D0ECC8-02CB-40DB-8A0D-39E55AA5F204}" type="presOf" srcId="{061C7ED4-C68E-4D25-909E-D9DC1FAF2816}" destId="{C99BC95B-2EAF-49DB-925F-E8EC4C4C7AA4}" srcOrd="0" destOrd="1" presId="urn:microsoft.com/office/officeart/2005/8/layout/hProcess4"/>
    <dgm:cxn modelId="{8BDF9DB6-6E76-4D20-99DB-FF37879F575B}" srcId="{885288A9-323A-4C90-AB96-3EDC27CFC227}" destId="{9A72738F-EE10-46E0-ACF2-AC90D528E174}" srcOrd="3" destOrd="0" parTransId="{1C90CE4E-EC69-4948-80D9-E1B43036B982}" sibTransId="{A40E136D-DE41-4CDB-8623-2409854DDB3A}"/>
    <dgm:cxn modelId="{45282AA8-DF43-4EFD-8147-CFEC58469B3A}" type="presOf" srcId="{82B5BB0B-FE72-460B-AF91-B1B07B9D5B5E}" destId="{71C7DCE7-E3A6-40A1-B964-DABCCCC2D0AF}" srcOrd="0" destOrd="0" presId="urn:microsoft.com/office/officeart/2005/8/layout/hProcess4"/>
    <dgm:cxn modelId="{052CA835-C8F8-4E60-B3EF-BCFF5ED9B3D8}" type="presOf" srcId="{9A72738F-EE10-46E0-ACF2-AC90D528E174}" destId="{6C6E61D5-A31D-4590-B197-F24C258EDBAC}" srcOrd="0" destOrd="0" presId="urn:microsoft.com/office/officeart/2005/8/layout/hProcess4"/>
    <dgm:cxn modelId="{3DBE999A-9F33-46D3-9FD6-85209D790324}" type="presOf" srcId="{2325CF1D-66CD-41DB-B959-7B99F10B56CA}" destId="{DEA36012-827F-46BD-B126-7AE31E082232}" srcOrd="0" destOrd="1" presId="urn:microsoft.com/office/officeart/2005/8/layout/hProcess4"/>
    <dgm:cxn modelId="{B5B00DCB-67B3-4260-9371-5C3B979F99A2}" type="presOf" srcId="{1DF9C764-3DB3-42F1-9538-22B1819AB1EE}" destId="{F2AFDB1F-A7D7-4B96-9F9A-91C8607F9618}" srcOrd="0" destOrd="0" presId="urn:microsoft.com/office/officeart/2005/8/layout/hProcess4"/>
    <dgm:cxn modelId="{98C57CDB-F3C2-4B7C-A14A-FAC8C58E67EA}" srcId="{885288A9-323A-4C90-AB96-3EDC27CFC227}" destId="{10C04AD8-0B31-4736-914E-646A930C52D2}" srcOrd="1" destOrd="0" parTransId="{0DE62DE8-6430-4D40-AF14-FBF41A24938E}" sibTransId="{D9091345-3C8A-4731-85F3-3D82F3652CCE}"/>
    <dgm:cxn modelId="{D212F54C-7AE8-46AF-8503-7D99810B1148}" srcId="{885288A9-323A-4C90-AB96-3EDC27CFC227}" destId="{13F463C6-FC99-428A-A42C-305C0283282F}" srcOrd="2" destOrd="0" parTransId="{1ED98A85-A470-4D80-BBDC-DEB276D63BA6}" sibTransId="{1DF9C764-3DB3-42F1-9538-22B1819AB1EE}"/>
    <dgm:cxn modelId="{207C3D43-71AE-4357-9860-ACC48F7AC641}" type="presOf" srcId="{98082773-19B7-4920-AB9A-14DA3972E64C}" destId="{DEA36012-827F-46BD-B126-7AE31E082232}" srcOrd="0" destOrd="0" presId="urn:microsoft.com/office/officeart/2005/8/layout/hProcess4"/>
    <dgm:cxn modelId="{752B7449-AB0F-4F4A-B2EC-7E2A3CD98763}" type="presParOf" srcId="{17C715AD-1B2F-4488-883B-C6C42E6FB721}" destId="{3EF5A572-43B8-453A-A9C2-6AC543FAA417}" srcOrd="0" destOrd="0" presId="urn:microsoft.com/office/officeart/2005/8/layout/hProcess4"/>
    <dgm:cxn modelId="{735D069E-3920-4F28-A8AF-EAD5F7058179}" type="presParOf" srcId="{17C715AD-1B2F-4488-883B-C6C42E6FB721}" destId="{C4890602-FB91-49EB-B936-D9D9946635E3}" srcOrd="1" destOrd="0" presId="urn:microsoft.com/office/officeart/2005/8/layout/hProcess4"/>
    <dgm:cxn modelId="{19EA728A-7A8F-4825-BFF0-0375D0A4BC31}" type="presParOf" srcId="{17C715AD-1B2F-4488-883B-C6C42E6FB721}" destId="{2FE16514-D19C-4698-A57A-B9B8AD27327C}" srcOrd="2" destOrd="0" presId="urn:microsoft.com/office/officeart/2005/8/layout/hProcess4"/>
    <dgm:cxn modelId="{C9F3DDC0-EBBC-4FF9-A7CF-6F26E9DCEAB0}" type="presParOf" srcId="{2FE16514-D19C-4698-A57A-B9B8AD27327C}" destId="{8A13A895-17C9-430B-9C57-EA2CA627B2B2}" srcOrd="0" destOrd="0" presId="urn:microsoft.com/office/officeart/2005/8/layout/hProcess4"/>
    <dgm:cxn modelId="{9583B7CE-C11A-41B7-983C-C5A89701679F}" type="presParOf" srcId="{8A13A895-17C9-430B-9C57-EA2CA627B2B2}" destId="{B32A07D5-BE81-46AA-A9E1-36E9DD47737C}" srcOrd="0" destOrd="0" presId="urn:microsoft.com/office/officeart/2005/8/layout/hProcess4"/>
    <dgm:cxn modelId="{C2F31B8F-8D0F-4E14-A079-010AC0EFCB1B}" type="presParOf" srcId="{8A13A895-17C9-430B-9C57-EA2CA627B2B2}" destId="{12A7C017-D05D-48FA-95A8-69C6F3A98467}" srcOrd="1" destOrd="0" presId="urn:microsoft.com/office/officeart/2005/8/layout/hProcess4"/>
    <dgm:cxn modelId="{C0685D04-4DB3-4E3F-8E00-A7C00686789C}" type="presParOf" srcId="{8A13A895-17C9-430B-9C57-EA2CA627B2B2}" destId="{A05F7953-2BFC-4560-B7E1-7B1D9E60B2EF}" srcOrd="2" destOrd="0" presId="urn:microsoft.com/office/officeart/2005/8/layout/hProcess4"/>
    <dgm:cxn modelId="{DF7B78FE-0162-44BE-8724-565A9F308289}" type="presParOf" srcId="{8A13A895-17C9-430B-9C57-EA2CA627B2B2}" destId="{B881CBA1-FDE3-4262-927D-D27DF550BDDD}" srcOrd="3" destOrd="0" presId="urn:microsoft.com/office/officeart/2005/8/layout/hProcess4"/>
    <dgm:cxn modelId="{045F5E7E-F692-4762-8E82-020869A3978A}" type="presParOf" srcId="{8A13A895-17C9-430B-9C57-EA2CA627B2B2}" destId="{7592DF4C-B6E6-4347-B841-0E353214C0AF}" srcOrd="4" destOrd="0" presId="urn:microsoft.com/office/officeart/2005/8/layout/hProcess4"/>
    <dgm:cxn modelId="{5F5A6D52-8FDB-4BDB-9CD6-6A96ADE294C2}" type="presParOf" srcId="{2FE16514-D19C-4698-A57A-B9B8AD27327C}" destId="{C22EC4D8-1952-4DD2-9378-297592A28906}" srcOrd="1" destOrd="0" presId="urn:microsoft.com/office/officeart/2005/8/layout/hProcess4"/>
    <dgm:cxn modelId="{39D079E8-970D-4030-91DA-106863DD0124}" type="presParOf" srcId="{2FE16514-D19C-4698-A57A-B9B8AD27327C}" destId="{D4EB56DB-676C-4767-BDCF-D66F4DEDCD75}" srcOrd="2" destOrd="0" presId="urn:microsoft.com/office/officeart/2005/8/layout/hProcess4"/>
    <dgm:cxn modelId="{4D0A18AF-7983-4C49-996E-B17545980F1F}" type="presParOf" srcId="{D4EB56DB-676C-4767-BDCF-D66F4DEDCD75}" destId="{F71B10C2-80A3-4C62-98C0-E1D98752AE78}" srcOrd="0" destOrd="0" presId="urn:microsoft.com/office/officeart/2005/8/layout/hProcess4"/>
    <dgm:cxn modelId="{B73BFB57-8125-41B1-AEEB-9B47A7CF009B}" type="presParOf" srcId="{D4EB56DB-676C-4767-BDCF-D66F4DEDCD75}" destId="{C99BC95B-2EAF-49DB-925F-E8EC4C4C7AA4}" srcOrd="1" destOrd="0" presId="urn:microsoft.com/office/officeart/2005/8/layout/hProcess4"/>
    <dgm:cxn modelId="{09F54DED-EFDA-4CA6-83B1-FB1E6261027E}" type="presParOf" srcId="{D4EB56DB-676C-4767-BDCF-D66F4DEDCD75}" destId="{485CC8EE-C452-461A-B27F-0FE367B2329D}" srcOrd="2" destOrd="0" presId="urn:microsoft.com/office/officeart/2005/8/layout/hProcess4"/>
    <dgm:cxn modelId="{3021AA9D-A535-4771-81EE-4CFA432DB6E5}" type="presParOf" srcId="{D4EB56DB-676C-4767-BDCF-D66F4DEDCD75}" destId="{400A3914-2DFD-434B-B9F7-A48F303EE803}" srcOrd="3" destOrd="0" presId="urn:microsoft.com/office/officeart/2005/8/layout/hProcess4"/>
    <dgm:cxn modelId="{B8337294-95DA-483C-8C33-2389CB73A182}" type="presParOf" srcId="{D4EB56DB-676C-4767-BDCF-D66F4DEDCD75}" destId="{FEE84054-0A77-44FF-9EF0-42FC41E38627}" srcOrd="4" destOrd="0" presId="urn:microsoft.com/office/officeart/2005/8/layout/hProcess4"/>
    <dgm:cxn modelId="{9B551CBC-CDBA-4333-BA49-7C45C7BE0061}" type="presParOf" srcId="{2FE16514-D19C-4698-A57A-B9B8AD27327C}" destId="{FE8FE645-C41C-4E62-B4BC-2784ABBAA91B}" srcOrd="3" destOrd="0" presId="urn:microsoft.com/office/officeart/2005/8/layout/hProcess4"/>
    <dgm:cxn modelId="{BA1FE57E-3037-4EF4-9C8E-3CB0A343FE30}" type="presParOf" srcId="{2FE16514-D19C-4698-A57A-B9B8AD27327C}" destId="{7BDE6D5B-31E5-40F2-9E4E-029B2E5D1352}" srcOrd="4" destOrd="0" presId="urn:microsoft.com/office/officeart/2005/8/layout/hProcess4"/>
    <dgm:cxn modelId="{C44D99F6-D41D-4510-93CA-18FAC43F65AD}" type="presParOf" srcId="{7BDE6D5B-31E5-40F2-9E4E-029B2E5D1352}" destId="{65E434A9-AAB3-49A5-9CEC-9730FB4396F4}" srcOrd="0" destOrd="0" presId="urn:microsoft.com/office/officeart/2005/8/layout/hProcess4"/>
    <dgm:cxn modelId="{D49B14F0-F55A-4EE1-914B-D7E075EBC805}" type="presParOf" srcId="{7BDE6D5B-31E5-40F2-9E4E-029B2E5D1352}" destId="{DEA36012-827F-46BD-B126-7AE31E082232}" srcOrd="1" destOrd="0" presId="urn:microsoft.com/office/officeart/2005/8/layout/hProcess4"/>
    <dgm:cxn modelId="{D4067BCB-BC49-42D5-AF2D-459DAC7647D7}" type="presParOf" srcId="{7BDE6D5B-31E5-40F2-9E4E-029B2E5D1352}" destId="{71E963AE-18EE-4B2D-A248-1A71516A7E34}" srcOrd="2" destOrd="0" presId="urn:microsoft.com/office/officeart/2005/8/layout/hProcess4"/>
    <dgm:cxn modelId="{B44E1F52-E88D-4571-A83F-9C784AA61983}" type="presParOf" srcId="{7BDE6D5B-31E5-40F2-9E4E-029B2E5D1352}" destId="{D3032363-133F-4814-BEC2-2D7C4777C15D}" srcOrd="3" destOrd="0" presId="urn:microsoft.com/office/officeart/2005/8/layout/hProcess4"/>
    <dgm:cxn modelId="{32B0C61B-A087-4AA6-A111-A3533DE5904B}" type="presParOf" srcId="{7BDE6D5B-31E5-40F2-9E4E-029B2E5D1352}" destId="{348DC19F-B404-41D1-B174-E43A2270C049}" srcOrd="4" destOrd="0" presId="urn:microsoft.com/office/officeart/2005/8/layout/hProcess4"/>
    <dgm:cxn modelId="{A5EFD0DA-BF40-472B-B9E8-FBACAB0783D8}" type="presParOf" srcId="{2FE16514-D19C-4698-A57A-B9B8AD27327C}" destId="{F2AFDB1F-A7D7-4B96-9F9A-91C8607F9618}" srcOrd="5" destOrd="0" presId="urn:microsoft.com/office/officeart/2005/8/layout/hProcess4"/>
    <dgm:cxn modelId="{2962ED9A-5424-43F8-829C-3F159AB52740}" type="presParOf" srcId="{2FE16514-D19C-4698-A57A-B9B8AD27327C}" destId="{408040A9-8152-4F1E-A052-95BF1EC9C091}" srcOrd="6" destOrd="0" presId="urn:microsoft.com/office/officeart/2005/8/layout/hProcess4"/>
    <dgm:cxn modelId="{84EAA65F-36E8-40BF-AECA-4D0AF7745E69}" type="presParOf" srcId="{408040A9-8152-4F1E-A052-95BF1EC9C091}" destId="{F7EE9BD6-5C1C-4979-8F90-FFF4EA1800B2}" srcOrd="0" destOrd="0" presId="urn:microsoft.com/office/officeart/2005/8/layout/hProcess4"/>
    <dgm:cxn modelId="{A142866E-638B-4F72-B85D-18A1BD0CEBC5}" type="presParOf" srcId="{408040A9-8152-4F1E-A052-95BF1EC9C091}" destId="{BC6AF0CE-4EB4-401E-83AE-8D275E1DC36D}" srcOrd="1" destOrd="0" presId="urn:microsoft.com/office/officeart/2005/8/layout/hProcess4"/>
    <dgm:cxn modelId="{6721F30A-8C54-463B-BDEB-53CA115AFF7B}" type="presParOf" srcId="{408040A9-8152-4F1E-A052-95BF1EC9C091}" destId="{F9C1126C-7B0F-4B0C-9EA2-309F234AB74E}" srcOrd="2" destOrd="0" presId="urn:microsoft.com/office/officeart/2005/8/layout/hProcess4"/>
    <dgm:cxn modelId="{DAB62138-9293-47B1-A70F-95F1D09EB9CC}" type="presParOf" srcId="{408040A9-8152-4F1E-A052-95BF1EC9C091}" destId="{6C6E61D5-A31D-4590-B197-F24C258EDBAC}" srcOrd="3" destOrd="0" presId="urn:microsoft.com/office/officeart/2005/8/layout/hProcess4"/>
    <dgm:cxn modelId="{A6CBADCA-C03B-45B3-9F5B-5CAE2CF35613}" type="presParOf" srcId="{408040A9-8152-4F1E-A052-95BF1EC9C091}" destId="{EDF2EB6E-5640-4FF9-8033-E9E968686C26}" srcOrd="4" destOrd="0" presId="urn:microsoft.com/office/officeart/2005/8/layout/hProcess4"/>
    <dgm:cxn modelId="{FF93D0A4-38B1-4BE3-873F-61FC42DC050F}" type="presParOf" srcId="{2FE16514-D19C-4698-A57A-B9B8AD27327C}" destId="{C6EB20CA-CA5B-43BD-9699-42E47AC3BE23}" srcOrd="7" destOrd="0" presId="urn:microsoft.com/office/officeart/2005/8/layout/hProcess4"/>
    <dgm:cxn modelId="{65B356E2-6DD2-4465-B351-276E99A301E8}" type="presParOf" srcId="{2FE16514-D19C-4698-A57A-B9B8AD27327C}" destId="{87EE9825-856C-4EC3-89D4-1585C311B310}" srcOrd="8" destOrd="0" presId="urn:microsoft.com/office/officeart/2005/8/layout/hProcess4"/>
    <dgm:cxn modelId="{707807FF-32C4-4A54-BA7C-A2F7BD0AEA95}" type="presParOf" srcId="{87EE9825-856C-4EC3-89D4-1585C311B310}" destId="{3F15AB8A-83A6-4BB1-8FA3-DE4BC20172A7}" srcOrd="0" destOrd="0" presId="urn:microsoft.com/office/officeart/2005/8/layout/hProcess4"/>
    <dgm:cxn modelId="{FF2A05AB-1258-401D-AA98-B3FAFD6D20B3}" type="presParOf" srcId="{87EE9825-856C-4EC3-89D4-1585C311B310}" destId="{71C7DCE7-E3A6-40A1-B964-DABCCCC2D0AF}" srcOrd="1" destOrd="0" presId="urn:microsoft.com/office/officeart/2005/8/layout/hProcess4"/>
    <dgm:cxn modelId="{E79A318E-17E3-451D-9FEC-0DEEAA2A26B0}" type="presParOf" srcId="{87EE9825-856C-4EC3-89D4-1585C311B310}" destId="{59A0E78F-7BB6-47A7-8804-621109570BCD}" srcOrd="2" destOrd="0" presId="urn:microsoft.com/office/officeart/2005/8/layout/hProcess4"/>
    <dgm:cxn modelId="{E28A200B-6076-49C8-80CD-FCA6BDBA3939}" type="presParOf" srcId="{87EE9825-856C-4EC3-89D4-1585C311B310}" destId="{9178B869-2B3A-4A8C-BB85-C0AA95267DB3}" srcOrd="3" destOrd="0" presId="urn:microsoft.com/office/officeart/2005/8/layout/hProcess4"/>
    <dgm:cxn modelId="{47BF6C69-EA43-4A12-B685-F73A213CD732}" type="presParOf" srcId="{87EE9825-856C-4EC3-89D4-1585C311B310}" destId="{69CB1DED-A3DF-41EB-B7FF-C1FB491C274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29674-9433-4160-A6E1-7F94662DDAB3}">
      <dsp:nvSpPr>
        <dsp:cNvPr id="0" name=""/>
        <dsp:cNvSpPr/>
      </dsp:nvSpPr>
      <dsp:spPr>
        <a:xfrm>
          <a:off x="5387339" y="3886199"/>
          <a:ext cx="2823210" cy="182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651835"/>
              <a:satOff val="-48355"/>
              <a:lumOff val="5044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smtClean="0"/>
            <a:t>Cambios en % o $</a:t>
          </a:r>
          <a:endParaRPr lang="es-MX" sz="1900" kern="1200" dirty="0"/>
        </a:p>
      </dsp:txBody>
      <dsp:txXfrm>
        <a:off x="6274475" y="4383572"/>
        <a:ext cx="1895901" cy="1291254"/>
      </dsp:txXfrm>
    </dsp:sp>
    <dsp:sp modelId="{DC4C5BF0-0E3B-408B-A5BE-D3B51AA78708}">
      <dsp:nvSpPr>
        <dsp:cNvPr id="0" name=""/>
        <dsp:cNvSpPr/>
      </dsp:nvSpPr>
      <dsp:spPr>
        <a:xfrm>
          <a:off x="781050" y="3886199"/>
          <a:ext cx="2823210" cy="182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325918"/>
              <a:satOff val="-24178"/>
              <a:lumOff val="2522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smtClean="0"/>
            <a:t>Seguimiento &amp; Control</a:t>
          </a:r>
          <a:endParaRPr lang="es-MX" sz="1900" kern="1200" dirty="0"/>
        </a:p>
      </dsp:txBody>
      <dsp:txXfrm>
        <a:off x="821223" y="4383572"/>
        <a:ext cx="1895901" cy="1291254"/>
      </dsp:txXfrm>
    </dsp:sp>
    <dsp:sp modelId="{EF341664-F975-4B95-9CFD-AAEB6E02B9AE}">
      <dsp:nvSpPr>
        <dsp:cNvPr id="0" name=""/>
        <dsp:cNvSpPr/>
      </dsp:nvSpPr>
      <dsp:spPr>
        <a:xfrm>
          <a:off x="5387339" y="0"/>
          <a:ext cx="2823210" cy="182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325918"/>
              <a:satOff val="-24178"/>
              <a:lumOff val="2522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smtClean="0"/>
            <a:t>Item Type’s</a:t>
          </a:r>
          <a:endParaRPr lang="es-MX" sz="1900" kern="1200" dirty="0"/>
        </a:p>
      </dsp:txBody>
      <dsp:txXfrm>
        <a:off x="6274475" y="40173"/>
        <a:ext cx="1895901" cy="1291254"/>
      </dsp:txXfrm>
    </dsp:sp>
    <dsp:sp modelId="{72C14DF3-8C09-4221-8C2D-61F5DC7189B6}">
      <dsp:nvSpPr>
        <dsp:cNvPr id="0" name=""/>
        <dsp:cNvSpPr/>
      </dsp:nvSpPr>
      <dsp:spPr>
        <a:xfrm>
          <a:off x="781050" y="0"/>
          <a:ext cx="2823210" cy="182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smtClean="0"/>
            <a:t>Doble autorización</a:t>
          </a:r>
          <a:endParaRPr lang="es-MX" sz="1900" kern="1200" dirty="0"/>
        </a:p>
      </dsp:txBody>
      <dsp:txXfrm>
        <a:off x="821223" y="40173"/>
        <a:ext cx="1895901" cy="1291254"/>
      </dsp:txXfrm>
    </dsp:sp>
    <dsp:sp modelId="{BA08C44D-C3A4-4329-AADD-1938F21FD8A8}">
      <dsp:nvSpPr>
        <dsp:cNvPr id="0" name=""/>
        <dsp:cNvSpPr/>
      </dsp:nvSpPr>
      <dsp:spPr>
        <a:xfrm>
          <a:off x="1964054" y="325754"/>
          <a:ext cx="2474595" cy="2474595"/>
        </a:xfrm>
        <a:prstGeom prst="pieWedg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Seguridad</a:t>
          </a:r>
          <a:endParaRPr lang="es-MX" sz="2000" kern="1200" dirty="0"/>
        </a:p>
      </dsp:txBody>
      <dsp:txXfrm>
        <a:off x="2688846" y="1050546"/>
        <a:ext cx="1749803" cy="1749803"/>
      </dsp:txXfrm>
    </dsp:sp>
    <dsp:sp modelId="{E881DF8E-364C-4956-A4EF-9B412DE38CE2}">
      <dsp:nvSpPr>
        <dsp:cNvPr id="0" name=""/>
        <dsp:cNvSpPr/>
      </dsp:nvSpPr>
      <dsp:spPr>
        <a:xfrm rot="5400000">
          <a:off x="4552950" y="325754"/>
          <a:ext cx="2474595" cy="2474595"/>
        </a:xfrm>
        <a:prstGeom prst="pieWedge">
          <a:avLst/>
        </a:prstGeom>
        <a:solidFill>
          <a:schemeClr val="accent1">
            <a:shade val="50000"/>
            <a:hueOff val="325918"/>
            <a:satOff val="-24178"/>
            <a:lumOff val="2522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Flexibilidad</a:t>
          </a:r>
          <a:endParaRPr lang="es-MX" sz="2000" kern="1200" dirty="0"/>
        </a:p>
      </dsp:txBody>
      <dsp:txXfrm rot="-5400000">
        <a:off x="4552950" y="1050546"/>
        <a:ext cx="1749803" cy="1749803"/>
      </dsp:txXfrm>
    </dsp:sp>
    <dsp:sp modelId="{868381DD-FCB2-4FF6-9A92-4D1B44CF852E}">
      <dsp:nvSpPr>
        <dsp:cNvPr id="0" name=""/>
        <dsp:cNvSpPr/>
      </dsp:nvSpPr>
      <dsp:spPr>
        <a:xfrm rot="10800000">
          <a:off x="4552950" y="2914650"/>
          <a:ext cx="2474595" cy="2474595"/>
        </a:xfrm>
        <a:prstGeom prst="pieWedge">
          <a:avLst/>
        </a:prstGeom>
        <a:solidFill>
          <a:schemeClr val="accent1">
            <a:shade val="50000"/>
            <a:hueOff val="651835"/>
            <a:satOff val="-48355"/>
            <a:lumOff val="5044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Control</a:t>
          </a:r>
          <a:endParaRPr lang="es-MX" sz="2000" kern="1200" dirty="0"/>
        </a:p>
      </dsp:txBody>
      <dsp:txXfrm rot="10800000">
        <a:off x="4552950" y="2914650"/>
        <a:ext cx="1749803" cy="1749803"/>
      </dsp:txXfrm>
    </dsp:sp>
    <dsp:sp modelId="{64F55EC3-96C8-4B88-AE7C-49AB0D6CCA32}">
      <dsp:nvSpPr>
        <dsp:cNvPr id="0" name=""/>
        <dsp:cNvSpPr/>
      </dsp:nvSpPr>
      <dsp:spPr>
        <a:xfrm rot="16200000">
          <a:off x="1964054" y="2914650"/>
          <a:ext cx="2474595" cy="2474595"/>
        </a:xfrm>
        <a:prstGeom prst="pieWedge">
          <a:avLst/>
        </a:prstGeom>
        <a:solidFill>
          <a:schemeClr val="accent1">
            <a:shade val="50000"/>
            <a:hueOff val="325918"/>
            <a:satOff val="-24178"/>
            <a:lumOff val="2522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Reportes</a:t>
          </a:r>
          <a:endParaRPr lang="es-MX" sz="2000" kern="1200" dirty="0"/>
        </a:p>
      </dsp:txBody>
      <dsp:txXfrm rot="5400000">
        <a:off x="2688846" y="2914650"/>
        <a:ext cx="1749803" cy="1749803"/>
      </dsp:txXfrm>
    </dsp:sp>
    <dsp:sp modelId="{AC52F349-66DC-480D-8ADF-1A1D75055B6F}">
      <dsp:nvSpPr>
        <dsp:cNvPr id="0" name=""/>
        <dsp:cNvSpPr/>
      </dsp:nvSpPr>
      <dsp:spPr>
        <a:xfrm>
          <a:off x="4068603" y="2343150"/>
          <a:ext cx="854392" cy="742950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305984-356E-4EF7-8603-38CDCA76B4E3}">
      <dsp:nvSpPr>
        <dsp:cNvPr id="0" name=""/>
        <dsp:cNvSpPr/>
      </dsp:nvSpPr>
      <dsp:spPr>
        <a:xfrm rot="10800000">
          <a:off x="4068603" y="2628900"/>
          <a:ext cx="854392" cy="742950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7AF639-65C1-426C-8450-4094ED78322C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0733BE-50C0-45A6-85BA-232B90C06BE0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7AF639-65C1-426C-8450-4094ED78322C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733BE-50C0-45A6-85BA-232B90C06BE0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7AF639-65C1-426C-8450-4094ED78322C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733BE-50C0-45A6-85BA-232B90C06BE0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7AF639-65C1-426C-8450-4094ED78322C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733BE-50C0-45A6-85BA-232B90C06BE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7AF639-65C1-426C-8450-4094ED78322C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733BE-50C0-45A6-85BA-232B90C06BE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7AF639-65C1-426C-8450-4094ED78322C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733BE-50C0-45A6-85BA-232B90C06BE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7AF639-65C1-426C-8450-4094ED78322C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733BE-50C0-45A6-85BA-232B90C06BE0}" type="slidenum">
              <a:rPr lang="en-US" smtClean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7AF639-65C1-426C-8450-4094ED78322C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733BE-50C0-45A6-85BA-232B90C06BE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7AF639-65C1-426C-8450-4094ED78322C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733BE-50C0-45A6-85BA-232B90C06BE0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D7AF639-65C1-426C-8450-4094ED78322C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733BE-50C0-45A6-85BA-232B90C06BE0}" type="slidenum">
              <a:rPr lang="en-US" smtClean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7AF639-65C1-426C-8450-4094ED78322C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0733BE-50C0-45A6-85BA-232B90C06BE0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D7AF639-65C1-426C-8450-4094ED78322C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20733BE-50C0-45A6-85BA-232B90C06BE0}" type="slidenum">
              <a:rPr lang="en-US" smtClean="0"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Módulo</a:t>
            </a:r>
            <a:r>
              <a:rPr lang="en-US" dirty="0" smtClean="0"/>
              <a:t> de </a:t>
            </a:r>
            <a:r>
              <a:rPr lang="es-ES_tradnl" dirty="0" smtClean="0"/>
              <a:t>becas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s-ES_tradnl" sz="2400" dirty="0" smtClean="0"/>
              <a:t>Hecho</a:t>
            </a:r>
            <a:r>
              <a:rPr lang="en-US" sz="2400" dirty="0" smtClean="0"/>
              <a:t> </a:t>
            </a:r>
            <a:r>
              <a:rPr lang="es-ES_tradnl" sz="2400" dirty="0" smtClean="0"/>
              <a:t>en</a:t>
            </a:r>
            <a:r>
              <a:rPr lang="en-US" sz="2400" dirty="0" smtClean="0"/>
              <a:t> </a:t>
            </a:r>
            <a:r>
              <a:rPr lang="es-ES_tradnl" sz="2400" dirty="0" smtClean="0"/>
              <a:t>Mixcoac</a:t>
            </a:r>
            <a:endParaRPr lang="es-ES_tradnl" sz="4400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Sesión</a:t>
            </a:r>
            <a:r>
              <a:rPr lang="en-US" dirty="0" smtClean="0"/>
              <a:t> #2002</a:t>
            </a:r>
          </a:p>
          <a:p>
            <a:r>
              <a:rPr lang="en-US" dirty="0" smtClean="0"/>
              <a:t>16 </a:t>
            </a:r>
            <a:r>
              <a:rPr lang="es-ES_tradnl" dirty="0" smtClean="0"/>
              <a:t>Junio</a:t>
            </a:r>
            <a:r>
              <a:rPr lang="en-US" dirty="0" smtClean="0"/>
              <a:t>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9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Modelo de la solución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481328"/>
            <a:ext cx="6038544" cy="4525963"/>
          </a:xfrm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Uso grupos de contabilización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Codificación de Item’s de acuerdo:</a:t>
            </a:r>
          </a:p>
          <a:p>
            <a:pPr lvl="1"/>
            <a:r>
              <a:rPr lang="es-MX" dirty="0" smtClean="0">
                <a:solidFill>
                  <a:schemeClr val="bg1"/>
                </a:solidFill>
              </a:rPr>
              <a:t>Tipo de beca / crédito</a:t>
            </a:r>
          </a:p>
          <a:p>
            <a:pPr lvl="1"/>
            <a:r>
              <a:rPr lang="es-MX" dirty="0" smtClean="0">
                <a:solidFill>
                  <a:schemeClr val="bg1"/>
                </a:solidFill>
              </a:rPr>
              <a:t>Concepto</a:t>
            </a:r>
          </a:p>
          <a:p>
            <a:pPr lvl="1"/>
            <a:r>
              <a:rPr lang="es-MX" dirty="0" smtClean="0">
                <a:solidFill>
                  <a:schemeClr val="bg1"/>
                </a:solidFill>
              </a:rPr>
              <a:t>Número</a:t>
            </a:r>
          </a:p>
          <a:p>
            <a:pPr lvl="1"/>
            <a:r>
              <a:rPr lang="es-MX" dirty="0" smtClean="0">
                <a:solidFill>
                  <a:schemeClr val="bg1"/>
                </a:solidFill>
              </a:rPr>
              <a:t>Departamento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Lista de prioridad de cargos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Prioridad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744" y="1506728"/>
            <a:ext cx="2191056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5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Modelo de la solución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481328"/>
            <a:ext cx="6038544" cy="4525963"/>
          </a:xfrm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Conversión % a $</a:t>
            </a:r>
          </a:p>
          <a:p>
            <a:pPr lvl="1"/>
            <a:r>
              <a:rPr lang="es-MX" dirty="0" smtClean="0">
                <a:solidFill>
                  <a:schemeClr val="bg1"/>
                </a:solidFill>
              </a:rPr>
              <a:t>Lista de prioridad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Cambio de % una vez contabilizada</a:t>
            </a:r>
          </a:p>
          <a:p>
            <a:pPr lvl="1"/>
            <a:r>
              <a:rPr lang="es-MX" dirty="0" smtClean="0">
                <a:solidFill>
                  <a:schemeClr val="bg1"/>
                </a:solidFill>
              </a:rPr>
              <a:t>Recalcular $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Alta o baja de materias</a:t>
            </a:r>
          </a:p>
          <a:p>
            <a:pPr lvl="1"/>
            <a:r>
              <a:rPr lang="es-MX" dirty="0" smtClean="0">
                <a:solidFill>
                  <a:schemeClr val="bg1"/>
                </a:solidFill>
              </a:rPr>
              <a:t>Monitoreo de cambios en cargos</a:t>
            </a:r>
          </a:p>
          <a:p>
            <a:pPr lvl="1"/>
            <a:r>
              <a:rPr lang="es-MX" dirty="0" smtClean="0">
                <a:solidFill>
                  <a:schemeClr val="bg1"/>
                </a:solidFill>
              </a:rPr>
              <a:t>Recalcular $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271" y="1524000"/>
            <a:ext cx="2181529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8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Modelo de la solución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481328"/>
            <a:ext cx="6038544" cy="4525963"/>
          </a:xfrm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Autorizadores por:</a:t>
            </a:r>
          </a:p>
          <a:p>
            <a:pPr lvl="1"/>
            <a:r>
              <a:rPr lang="es-MX" dirty="0" smtClean="0">
                <a:solidFill>
                  <a:schemeClr val="bg1"/>
                </a:solidFill>
              </a:rPr>
              <a:t>Tipo de beca</a:t>
            </a:r>
          </a:p>
          <a:p>
            <a:pPr lvl="1"/>
            <a:r>
              <a:rPr lang="es-MX" dirty="0" smtClean="0">
                <a:solidFill>
                  <a:schemeClr val="bg1"/>
                </a:solidFill>
              </a:rPr>
              <a:t>Departamento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Becas aplicables a conceptos específicos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Políticas de renovación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Control presupuestal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639" y="1524000"/>
            <a:ext cx="2229161" cy="17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1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Modelo de la solución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481328"/>
            <a:ext cx="6038544" cy="4525963"/>
          </a:xfrm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Seguimiento:</a:t>
            </a:r>
          </a:p>
          <a:p>
            <a:pPr lvl="1"/>
            <a:r>
              <a:rPr lang="es-MX" dirty="0" smtClean="0">
                <a:solidFill>
                  <a:schemeClr val="bg1"/>
                </a:solidFill>
              </a:rPr>
              <a:t>Estatus</a:t>
            </a:r>
          </a:p>
          <a:p>
            <a:pPr lvl="1"/>
            <a:r>
              <a:rPr lang="es-MX" dirty="0" smtClean="0">
                <a:solidFill>
                  <a:schemeClr val="bg1"/>
                </a:solidFill>
              </a:rPr>
              <a:t>Programa</a:t>
            </a:r>
          </a:p>
          <a:p>
            <a:pPr lvl="1"/>
            <a:r>
              <a:rPr lang="es-MX" dirty="0" smtClean="0">
                <a:solidFill>
                  <a:schemeClr val="bg1"/>
                </a:solidFill>
              </a:rPr>
              <a:t>Alumno</a:t>
            </a:r>
          </a:p>
          <a:p>
            <a:pPr lvl="1"/>
            <a:r>
              <a:rPr lang="es-MX" dirty="0" smtClean="0">
                <a:solidFill>
                  <a:schemeClr val="bg1"/>
                </a:solidFill>
              </a:rPr>
              <a:t>Tipo de beca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Total de becas / Créditos aplicados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Estadísticas para Organismos Externos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939" y="1524000"/>
            <a:ext cx="2229161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4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Implementación de la solución</a:t>
            </a:r>
            <a:endParaRPr lang="es-ES_trad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6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Implementación de la solución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639762"/>
          </a:xfrm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Codificación de un Item Type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1"/>
            <a:ext cx="5353797" cy="373432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4124901" cy="35819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2057399"/>
            <a:ext cx="5372850" cy="352474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399"/>
            <a:ext cx="5353797" cy="386769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57"/>
          <a:stretch/>
        </p:blipFill>
        <p:spPr>
          <a:xfrm>
            <a:off x="685800" y="2057398"/>
            <a:ext cx="4115374" cy="398655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23"/>
          <a:stretch/>
        </p:blipFill>
        <p:spPr>
          <a:xfrm>
            <a:off x="685800" y="1905000"/>
            <a:ext cx="6563641" cy="4876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36" y="1466108"/>
            <a:ext cx="8621328" cy="531569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5"/>
          <a:stretch/>
        </p:blipFill>
        <p:spPr>
          <a:xfrm>
            <a:off x="261336" y="1819328"/>
            <a:ext cx="7964011" cy="49624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36" y="1904999"/>
            <a:ext cx="5611008" cy="391532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36" y="1904998"/>
            <a:ext cx="4105848" cy="417253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36" y="1900215"/>
            <a:ext cx="5382376" cy="389626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36" y="1959646"/>
            <a:ext cx="7459116" cy="41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4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Implementación de la solución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639762"/>
          </a:xfrm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Codificación de un Item Type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6315956" cy="547763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6325483" cy="39534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31900"/>
            <a:ext cx="6268325" cy="366763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6201640" cy="490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0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Implementación de la solución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639762"/>
          </a:xfrm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Seguridad &amp; Ciclos de referencia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1"/>
            <a:ext cx="6439799" cy="430590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098"/>
            <a:ext cx="6611273" cy="502990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097"/>
            <a:ext cx="7430537" cy="271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3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Implementación de la solución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639762"/>
          </a:xfrm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Uso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337930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199"/>
            <a:ext cx="5010849" cy="110505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923167"/>
            <a:ext cx="9144000" cy="339129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953482"/>
            <a:ext cx="9144000" cy="119351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916893"/>
            <a:ext cx="6308100" cy="436421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953482"/>
            <a:ext cx="6201640" cy="346758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219200"/>
            <a:ext cx="7335274" cy="544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2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Implementación de la solución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639762"/>
          </a:xfrm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Reportes (Nvision)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01"/>
            <a:ext cx="9144000" cy="174439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32001"/>
            <a:ext cx="7421011" cy="449642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4972744" cy="557290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5839640" cy="508706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6039693" cy="512516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0101"/>
            <a:ext cx="9144000" cy="321224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73" y="1143000"/>
            <a:ext cx="4944771" cy="571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7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066799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Presenta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685800" y="2925623"/>
            <a:ext cx="7772400" cy="210357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Juan Carlos Ruiz Cruz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s-ES_tradnl" sz="1700" dirty="0" smtClean="0">
                <a:solidFill>
                  <a:schemeClr val="bg2"/>
                </a:solidFill>
              </a:rPr>
              <a:t>Gerente</a:t>
            </a:r>
            <a:r>
              <a:rPr lang="en-US" sz="1700" dirty="0" smtClean="0">
                <a:solidFill>
                  <a:schemeClr val="bg2"/>
                </a:solidFill>
              </a:rPr>
              <a:t> de </a:t>
            </a:r>
            <a:r>
              <a:rPr lang="es-ES_tradnl" sz="1700" dirty="0" smtClean="0">
                <a:solidFill>
                  <a:schemeClr val="bg2"/>
                </a:solidFill>
              </a:rPr>
              <a:t>Soporte</a:t>
            </a:r>
            <a:r>
              <a:rPr lang="en-US" sz="1700" dirty="0" smtClean="0">
                <a:solidFill>
                  <a:schemeClr val="bg2"/>
                </a:solidFill>
              </a:rPr>
              <a:t> </a:t>
            </a:r>
            <a:r>
              <a:rPr lang="es-ES_tradnl" sz="1700" dirty="0" smtClean="0">
                <a:solidFill>
                  <a:schemeClr val="bg2"/>
                </a:solidFill>
              </a:rPr>
              <a:t>Institucional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_tradnl" sz="1300" dirty="0" smtClean="0">
                <a:solidFill>
                  <a:schemeClr val="bg2"/>
                </a:solidFill>
              </a:rPr>
              <a:t>Líder Técnico Funcional SR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_tradnl" sz="1300" dirty="0">
                <a:solidFill>
                  <a:schemeClr val="bg2"/>
                </a:solidFill>
              </a:rPr>
              <a:t>Líder Técnico Funcional </a:t>
            </a:r>
            <a:r>
              <a:rPr lang="es-ES_tradnl" sz="1300" dirty="0" smtClean="0">
                <a:solidFill>
                  <a:schemeClr val="bg2"/>
                </a:solidFill>
              </a:rPr>
              <a:t>SF&amp;FA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_tradnl" sz="1300" dirty="0" smtClean="0">
                <a:solidFill>
                  <a:schemeClr val="bg2"/>
                </a:solidFill>
              </a:rPr>
              <a:t>Soporte Institucional</a:t>
            </a:r>
            <a:endParaRPr lang="es-ES_tradnl" sz="13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0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Implementación de la solución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8762662" cy="5181600"/>
          </a:xfrm>
        </p:spPr>
      </p:pic>
    </p:spTree>
    <p:extLst>
      <p:ext uri="{BB962C8B-B14F-4D97-AF65-F5344CB8AC3E}">
        <p14:creationId xmlns:p14="http://schemas.microsoft.com/office/powerpoint/2010/main" val="195335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Implementación de la solución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639762"/>
          </a:xfrm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Ciclo de vida del proceso</a:t>
            </a:r>
            <a:endParaRPr lang="es-MX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29831870"/>
              </p:ext>
            </p:extLst>
          </p:nvPr>
        </p:nvGraphicFramePr>
        <p:xfrm>
          <a:off x="76200" y="838200"/>
          <a:ext cx="90678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922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81CBA1-FDE3-4262-927D-D27DF550B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B881CBA1-FDE3-4262-927D-D27DF550B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B881CBA1-FDE3-4262-927D-D27DF550B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B881CBA1-FDE3-4262-927D-D27DF550B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2EC4D8-1952-4DD2-9378-297592A28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C22EC4D8-1952-4DD2-9378-297592A28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C22EC4D8-1952-4DD2-9378-297592A28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C22EC4D8-1952-4DD2-9378-297592A289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0A3914-2DFD-434B-B9F7-A48F303EE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400A3914-2DFD-434B-B9F7-A48F303EE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400A3914-2DFD-434B-B9F7-A48F303EE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400A3914-2DFD-434B-B9F7-A48F303EE8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8FE645-C41C-4E62-B4BC-2784ABBAA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FE8FE645-C41C-4E62-B4BC-2784ABBAA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FE8FE645-C41C-4E62-B4BC-2784ABBAA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FE8FE645-C41C-4E62-B4BC-2784ABBAA9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032363-133F-4814-BEC2-2D7C4777C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D3032363-133F-4814-BEC2-2D7C4777C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D3032363-133F-4814-BEC2-2D7C4777C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D3032363-133F-4814-BEC2-2D7C4777C1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AFDB1F-A7D7-4B96-9F9A-91C8607F9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2AFDB1F-A7D7-4B96-9F9A-91C8607F9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2AFDB1F-A7D7-4B96-9F9A-91C8607F9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F2AFDB1F-A7D7-4B96-9F9A-91C8607F9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6E61D5-A31D-4590-B197-F24C258ED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6C6E61D5-A31D-4590-B197-F24C258ED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6C6E61D5-A31D-4590-B197-F24C258ED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6C6E61D5-A31D-4590-B197-F24C258EDB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EB20CA-CA5B-43BD-9699-42E47AC3B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C6EB20CA-CA5B-43BD-9699-42E47AC3B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6EB20CA-CA5B-43BD-9699-42E47AC3B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6EB20CA-CA5B-43BD-9699-42E47AC3BE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78B869-2B3A-4A8C-BB85-C0AA95267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9178B869-2B3A-4A8C-BB85-C0AA95267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9178B869-2B3A-4A8C-BB85-C0AA95267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9178B869-2B3A-4A8C-BB85-C0AA95267D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A7C017-D05D-48FA-95A8-69C6F3A98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12A7C017-D05D-48FA-95A8-69C6F3A98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2A7C017-D05D-48FA-95A8-69C6F3A98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12A7C017-D05D-48FA-95A8-69C6F3A984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9BC95B-2EAF-49DB-925F-E8EC4C4C7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C99BC95B-2EAF-49DB-925F-E8EC4C4C7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C99BC95B-2EAF-49DB-925F-E8EC4C4C7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C99BC95B-2EAF-49DB-925F-E8EC4C4C7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A36012-827F-46BD-B126-7AE31E082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DEA36012-827F-46BD-B126-7AE31E082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DEA36012-827F-46BD-B126-7AE31E082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DEA36012-827F-46BD-B126-7AE31E0822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6AF0CE-4EB4-401E-83AE-8D275E1DC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BC6AF0CE-4EB4-401E-83AE-8D275E1DC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BC6AF0CE-4EB4-401E-83AE-8D275E1DC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BC6AF0CE-4EB4-401E-83AE-8D275E1DC3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C7DCE7-E3A6-40A1-B964-DABCCCC2D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71C7DCE7-E3A6-40A1-B964-DABCCCC2D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71C7DCE7-E3A6-40A1-B964-DABCCCC2D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71C7DCE7-E3A6-40A1-B964-DABCCCC2D0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¿</a:t>
            </a:r>
            <a:r>
              <a:rPr lang="es-ES_tradnl" dirty="0" smtClean="0">
                <a:solidFill>
                  <a:schemeClr val="bg1"/>
                </a:solidFill>
              </a:rPr>
              <a:t>Preguntas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bg2"/>
                </a:solidFill>
              </a:rPr>
              <a:t>Agradecemos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s-ES" dirty="0" smtClean="0">
                <a:solidFill>
                  <a:schemeClr val="bg2"/>
                </a:solidFill>
              </a:rPr>
              <a:t>su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s-ES_tradnl" dirty="0" smtClean="0">
                <a:solidFill>
                  <a:schemeClr val="bg2"/>
                </a:solidFill>
              </a:rPr>
              <a:t>asistencia</a:t>
            </a:r>
            <a:r>
              <a:rPr lang="en-US" dirty="0" smtClean="0">
                <a:solidFill>
                  <a:schemeClr val="bg2"/>
                </a:solidFill>
              </a:rPr>
              <a:t> a </a:t>
            </a:r>
            <a:r>
              <a:rPr lang="es-SV" dirty="0" smtClean="0">
                <a:solidFill>
                  <a:schemeClr val="bg2"/>
                </a:solidFill>
              </a:rPr>
              <a:t>esta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s-ES_tradnl" dirty="0" smtClean="0">
                <a:solidFill>
                  <a:schemeClr val="bg2"/>
                </a:solidFill>
              </a:rPr>
              <a:t>sesión</a:t>
            </a:r>
            <a:r>
              <a:rPr lang="en-US" dirty="0" smtClean="0">
                <a:solidFill>
                  <a:schemeClr val="bg2"/>
                </a:solidFill>
              </a:rPr>
              <a:t>!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60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066799"/>
          </a:xfrm>
        </p:spPr>
        <p:txBody>
          <a:bodyPr>
            <a:normAutofit/>
          </a:bodyPr>
          <a:lstStyle/>
          <a:p>
            <a:pPr algn="l"/>
            <a:r>
              <a:rPr lang="es-ES_tradnl" dirty="0" smtClean="0">
                <a:solidFill>
                  <a:schemeClr val="bg1"/>
                </a:solidFill>
              </a:rPr>
              <a:t>Información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de </a:t>
            </a:r>
            <a:r>
              <a:rPr lang="es-ES_tradnl" dirty="0" smtClean="0">
                <a:solidFill>
                  <a:schemeClr val="bg1"/>
                </a:solidFill>
              </a:rPr>
              <a:t>contacto</a:t>
            </a:r>
            <a:endParaRPr lang="es-ES_tradnl" dirty="0">
              <a:solidFill>
                <a:schemeClr val="bg1"/>
              </a:solidFill>
            </a:endParaRPr>
          </a:p>
        </p:txBody>
      </p:sp>
      <p:pic>
        <p:nvPicPr>
          <p:cNvPr id="5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4" y="2775425"/>
            <a:ext cx="3997326" cy="347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subTitle" idx="1"/>
          </p:nvPr>
        </p:nvSpPr>
        <p:spPr>
          <a:xfrm>
            <a:off x="685800" y="2925623"/>
            <a:ext cx="4191000" cy="210357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Juan Carlos Ruiz Cruz</a:t>
            </a:r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r>
              <a:rPr lang="es-ES_tradnl" sz="1800" dirty="0" smtClean="0">
                <a:solidFill>
                  <a:schemeClr val="bg2"/>
                </a:solidFill>
              </a:rPr>
              <a:t>Gerente</a:t>
            </a:r>
            <a:r>
              <a:rPr lang="en-US" sz="1800" dirty="0" smtClean="0">
                <a:solidFill>
                  <a:schemeClr val="bg2"/>
                </a:solidFill>
              </a:rPr>
              <a:t> de </a:t>
            </a:r>
            <a:r>
              <a:rPr lang="es-ES_tradnl" sz="1800" dirty="0" smtClean="0">
                <a:solidFill>
                  <a:schemeClr val="bg2"/>
                </a:solidFill>
              </a:rPr>
              <a:t>Soporte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s-SV" sz="1800" dirty="0" smtClean="0">
                <a:solidFill>
                  <a:schemeClr val="bg2"/>
                </a:solidFill>
              </a:rPr>
              <a:t>Institucional</a:t>
            </a:r>
            <a:r>
              <a:rPr lang="en-US" sz="1800" dirty="0" smtClean="0">
                <a:solidFill>
                  <a:schemeClr val="bg2"/>
                </a:solidFill>
              </a:rPr>
              <a:t/>
            </a:r>
            <a:br>
              <a:rPr lang="en-US" sz="1800" dirty="0" smtClean="0">
                <a:solidFill>
                  <a:schemeClr val="bg2"/>
                </a:solidFill>
              </a:rPr>
            </a:br>
            <a:r>
              <a:rPr lang="en-US" sz="1800" dirty="0" smtClean="0">
                <a:solidFill>
                  <a:schemeClr val="bg2"/>
                </a:solidFill>
              </a:rPr>
              <a:t>Universidad </a:t>
            </a:r>
            <a:r>
              <a:rPr lang="es-ES_tradnl" sz="1800" dirty="0" smtClean="0">
                <a:solidFill>
                  <a:schemeClr val="bg2"/>
                </a:solidFill>
              </a:rPr>
              <a:t>Panamericana</a:t>
            </a:r>
            <a:r>
              <a:rPr lang="en-US" sz="1800" dirty="0" smtClean="0">
                <a:solidFill>
                  <a:schemeClr val="bg2"/>
                </a:solidFill>
              </a:rPr>
              <a:t/>
            </a:r>
            <a:br>
              <a:rPr lang="en-US" sz="1800" dirty="0" smtClean="0">
                <a:solidFill>
                  <a:schemeClr val="bg2"/>
                </a:solidFill>
              </a:rPr>
            </a:br>
            <a:r>
              <a:rPr lang="en-US" sz="1800" dirty="0" smtClean="0">
                <a:solidFill>
                  <a:schemeClr val="bg2"/>
                </a:solidFill>
              </a:rPr>
              <a:t>E-mail</a:t>
            </a:r>
            <a:r>
              <a:rPr lang="en-US" sz="1800" dirty="0">
                <a:solidFill>
                  <a:schemeClr val="bg2"/>
                </a:solidFill>
              </a:rPr>
              <a:t>: </a:t>
            </a:r>
            <a:r>
              <a:rPr lang="en-US" sz="1800" dirty="0" smtClean="0">
                <a:solidFill>
                  <a:schemeClr val="bg2"/>
                </a:solidFill>
              </a:rPr>
              <a:t>jruiz@up.edu.mx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0878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</a:rPr>
              <a:t>This presentation and all Alliance  Down Under 2015 presentations are available for download from the Conference site at</a:t>
            </a:r>
            <a:br>
              <a:rPr lang="en-US" sz="3600" dirty="0" smtClean="0">
                <a:solidFill>
                  <a:schemeClr val="bg2"/>
                </a:solidFill>
              </a:rPr>
            </a:br>
            <a:r>
              <a:rPr lang="en-US" sz="3600" dirty="0" smtClean="0">
                <a:solidFill>
                  <a:schemeClr val="bg2"/>
                </a:solidFill>
              </a:rPr>
              <a:t>www.heug.org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81000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smtClean="0">
                <a:solidFill>
                  <a:schemeClr val="bg1"/>
                </a:solidFill>
                <a:latin typeface="Arial" charset="0"/>
              </a:rPr>
              <a:t>Presentations from previous meetings are also available</a:t>
            </a:r>
            <a:endParaRPr lang="en-US" alt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5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Agenda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381000" y="3276600"/>
            <a:ext cx="8458200" cy="2209800"/>
          </a:xfrm>
        </p:spPr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_tradnl" dirty="0" smtClean="0">
                <a:solidFill>
                  <a:schemeClr val="tx2"/>
                </a:solidFill>
              </a:rPr>
              <a:t>Planteamiento</a:t>
            </a:r>
            <a:r>
              <a:rPr lang="en-US" dirty="0" smtClean="0">
                <a:solidFill>
                  <a:schemeClr val="tx2"/>
                </a:solidFill>
              </a:rPr>
              <a:t> de la </a:t>
            </a:r>
            <a:r>
              <a:rPr lang="es-ES_tradnl" dirty="0" smtClean="0">
                <a:solidFill>
                  <a:schemeClr val="tx2"/>
                </a:solidFill>
              </a:rPr>
              <a:t>necesidad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_tradnl" dirty="0" smtClean="0">
                <a:solidFill>
                  <a:schemeClr val="tx2"/>
                </a:solidFill>
              </a:rPr>
              <a:t>Modelo</a:t>
            </a:r>
            <a:r>
              <a:rPr lang="en-US" dirty="0" smtClean="0">
                <a:solidFill>
                  <a:schemeClr val="tx2"/>
                </a:solidFill>
              </a:rPr>
              <a:t> de la </a:t>
            </a:r>
            <a:r>
              <a:rPr lang="es-ES_tradnl" dirty="0" smtClean="0">
                <a:solidFill>
                  <a:schemeClr val="tx2"/>
                </a:solidFill>
              </a:rPr>
              <a:t>solución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_tradnl" dirty="0" smtClean="0">
                <a:solidFill>
                  <a:schemeClr val="tx2"/>
                </a:solidFill>
              </a:rPr>
              <a:t>Implementación</a:t>
            </a:r>
            <a:r>
              <a:rPr lang="en-US" dirty="0" smtClean="0">
                <a:solidFill>
                  <a:schemeClr val="tx2"/>
                </a:solidFill>
              </a:rPr>
              <a:t> de la </a:t>
            </a:r>
            <a:r>
              <a:rPr lang="es-ES_tradnl" dirty="0" smtClean="0">
                <a:solidFill>
                  <a:schemeClr val="tx2"/>
                </a:solidFill>
              </a:rPr>
              <a:t>solución</a:t>
            </a:r>
            <a:endParaRPr lang="es-ES_tradn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9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sz="half" idx="1"/>
          </p:nvPr>
        </p:nvSpPr>
        <p:spPr>
          <a:xfrm>
            <a:off x="3429000" y="1481328"/>
            <a:ext cx="52451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10 </a:t>
            </a:r>
            <a:r>
              <a:rPr lang="es-ES_tradnl" dirty="0" smtClean="0">
                <a:solidFill>
                  <a:schemeClr val="tx2"/>
                </a:solidFill>
              </a:rPr>
              <a:t>Escuelas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3 Campus (Cd de México, Guadalajara, Aguascalientes).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s-ES_tradnl" dirty="0" smtClean="0">
                <a:solidFill>
                  <a:schemeClr val="tx2"/>
                </a:solidFill>
              </a:rPr>
              <a:t>Programas</a:t>
            </a:r>
            <a:r>
              <a:rPr lang="en-US" dirty="0" smtClean="0">
                <a:solidFill>
                  <a:schemeClr val="tx2"/>
                </a:solidFill>
              </a:rPr>
              <a:t> de </a:t>
            </a:r>
            <a:r>
              <a:rPr lang="es-ES_tradnl" dirty="0" smtClean="0">
                <a:solidFill>
                  <a:schemeClr val="tx2"/>
                </a:solidFill>
              </a:rPr>
              <a:t>licenciatura</a:t>
            </a:r>
            <a:r>
              <a:rPr lang="en-US" dirty="0" smtClean="0">
                <a:solidFill>
                  <a:schemeClr val="tx2"/>
                </a:solidFill>
              </a:rPr>
              <a:t> y </a:t>
            </a:r>
            <a:r>
              <a:rPr lang="es-ES_tradnl" dirty="0" smtClean="0">
                <a:solidFill>
                  <a:schemeClr val="tx2"/>
                </a:solidFill>
              </a:rPr>
              <a:t>postgrado</a:t>
            </a:r>
            <a:endParaRPr lang="es-ES_tradnl" dirty="0">
              <a:solidFill>
                <a:schemeClr val="tx2"/>
              </a:solidFill>
            </a:endParaRP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Universidad </a:t>
            </a:r>
            <a:r>
              <a:rPr lang="es-ES_tradnl" dirty="0" smtClean="0">
                <a:solidFill>
                  <a:schemeClr val="tx1"/>
                </a:solidFill>
              </a:rPr>
              <a:t>Panamericana</a:t>
            </a:r>
            <a:endParaRPr lang="es-ES_tradnl" dirty="0">
              <a:solidFill>
                <a:schemeClr val="tx1"/>
              </a:solidFill>
            </a:endParaRPr>
          </a:p>
        </p:txBody>
      </p:sp>
      <p:pic>
        <p:nvPicPr>
          <p:cNvPr id="10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476250"/>
            <a:ext cx="8096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5 Marcador de contenido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524000"/>
            <a:ext cx="3111500" cy="2072546"/>
          </a:xfrm>
          <a:prstGeom prst="rect">
            <a:avLst/>
          </a:prstGeom>
        </p:spPr>
      </p:pic>
      <p:pic>
        <p:nvPicPr>
          <p:cNvPr id="12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9624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49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>
            <a:normAutofit/>
          </a:bodyPr>
          <a:lstStyle/>
          <a:p>
            <a:pPr marL="525463" indent="-457200">
              <a:buFont typeface="Wingdings" panose="05000000000000000000" pitchFamily="2" charset="2"/>
              <a:buChar char="Ø"/>
            </a:pPr>
            <a:r>
              <a:rPr lang="en-US" altLang="es-MX" dirty="0">
                <a:solidFill>
                  <a:schemeClr val="bg1"/>
                </a:solidFill>
                <a:latin typeface="Arial" panose="020B0604020202020204" pitchFamily="34" charset="0"/>
              </a:rPr>
              <a:t>Campus Solutions V9.0 – People Tools </a:t>
            </a:r>
            <a:r>
              <a:rPr lang="en-US" altLang="es-MX" dirty="0" smtClean="0">
                <a:solidFill>
                  <a:schemeClr val="bg1"/>
                </a:solidFill>
                <a:latin typeface="Arial" panose="020B0604020202020204" pitchFamily="34" charset="0"/>
              </a:rPr>
              <a:t>8.52</a:t>
            </a:r>
            <a:endParaRPr lang="en-US" altLang="es-MX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525463" indent="-457200">
              <a:buFont typeface="Wingdings" panose="05000000000000000000" pitchFamily="2" charset="2"/>
              <a:buChar char="Ø"/>
            </a:pPr>
            <a:r>
              <a:rPr lang="en-US" altLang="es-MX" dirty="0">
                <a:solidFill>
                  <a:schemeClr val="bg1"/>
                </a:solidFill>
                <a:latin typeface="Arial" panose="020B0604020202020204" pitchFamily="34" charset="0"/>
              </a:rPr>
              <a:t>General Ledger V9.1 – People Tools 8.52</a:t>
            </a:r>
          </a:p>
          <a:p>
            <a:pPr marL="525463" indent="-457200">
              <a:buFont typeface="Wingdings" panose="05000000000000000000" pitchFamily="2" charset="2"/>
              <a:buChar char="Ø"/>
            </a:pPr>
            <a:r>
              <a:rPr lang="en-US" altLang="es-MX" dirty="0">
                <a:solidFill>
                  <a:schemeClr val="bg1"/>
                </a:solidFill>
                <a:latin typeface="Arial" panose="020B0604020202020204" pitchFamily="34" charset="0"/>
              </a:rPr>
              <a:t>Human Resources </a:t>
            </a:r>
            <a:r>
              <a:rPr lang="en-US" altLang="es-MX" dirty="0" smtClean="0">
                <a:solidFill>
                  <a:schemeClr val="bg1"/>
                </a:solidFill>
                <a:latin typeface="Arial" panose="020B0604020202020204" pitchFamily="34" charset="0"/>
              </a:rPr>
              <a:t>V9.0 </a:t>
            </a:r>
            <a:r>
              <a:rPr lang="en-US" altLang="es-MX" dirty="0">
                <a:solidFill>
                  <a:schemeClr val="bg1"/>
                </a:solidFill>
                <a:latin typeface="Arial" panose="020B0604020202020204" pitchFamily="34" charset="0"/>
              </a:rPr>
              <a:t>– People Tools 8.48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UP &amp; Oracle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3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28600"/>
            <a:ext cx="3419475" cy="1793875"/>
          </a:xfrm>
          <a:prstGeom prst="rect">
            <a:avLst/>
          </a:prstGeom>
        </p:spPr>
      </p:pic>
      <p:pic>
        <p:nvPicPr>
          <p:cNvPr id="9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0"/>
            <a:ext cx="3470275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49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tx1"/>
                </a:solidFill>
              </a:rPr>
              <a:t>Planteamiento</a:t>
            </a:r>
            <a:r>
              <a:rPr lang="en-US" dirty="0" smtClean="0">
                <a:solidFill>
                  <a:schemeClr val="tx1"/>
                </a:solidFill>
              </a:rPr>
              <a:t> de la </a:t>
            </a:r>
            <a:r>
              <a:rPr lang="es-ES_tradnl" dirty="0" smtClean="0">
                <a:solidFill>
                  <a:schemeClr val="tx1"/>
                </a:solidFill>
              </a:rPr>
              <a:t>necesidad</a:t>
            </a:r>
            <a:endParaRPr lang="es-ES_trad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8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bg2"/>
                </a:solidFill>
              </a:rPr>
              <a:t>Otorgar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s-ES_tradnl" dirty="0" smtClean="0">
                <a:solidFill>
                  <a:schemeClr val="bg2"/>
                </a:solidFill>
              </a:rPr>
              <a:t>becas</a:t>
            </a:r>
            <a:r>
              <a:rPr lang="en-US" dirty="0" smtClean="0">
                <a:solidFill>
                  <a:schemeClr val="bg2"/>
                </a:solidFill>
              </a:rPr>
              <a:t> y </a:t>
            </a:r>
            <a:r>
              <a:rPr lang="es-ES_tradnl" dirty="0" smtClean="0">
                <a:solidFill>
                  <a:schemeClr val="bg2"/>
                </a:solidFill>
              </a:rPr>
              <a:t>financiamientos</a:t>
            </a:r>
          </a:p>
          <a:p>
            <a:pPr lvl="1"/>
            <a:r>
              <a:rPr lang="es-ES_tradnl" dirty="0" smtClean="0">
                <a:solidFill>
                  <a:schemeClr val="bg2"/>
                </a:solidFill>
              </a:rPr>
              <a:t>Varios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s-ES" dirty="0" smtClean="0">
                <a:solidFill>
                  <a:schemeClr val="bg2"/>
                </a:solidFill>
              </a:rPr>
              <a:t>tipos</a:t>
            </a:r>
            <a:r>
              <a:rPr lang="en-US" dirty="0" smtClean="0">
                <a:solidFill>
                  <a:schemeClr val="bg2"/>
                </a:solidFill>
              </a:rPr>
              <a:t> de </a:t>
            </a:r>
            <a:r>
              <a:rPr lang="es-ES_tradnl" dirty="0" smtClean="0">
                <a:solidFill>
                  <a:schemeClr val="bg2"/>
                </a:solidFill>
              </a:rPr>
              <a:t>becas</a:t>
            </a:r>
          </a:p>
          <a:p>
            <a:pPr lvl="1"/>
            <a:r>
              <a:rPr lang="es-ES_tradnl" dirty="0" smtClean="0">
                <a:solidFill>
                  <a:schemeClr val="bg2"/>
                </a:solidFill>
              </a:rPr>
              <a:t>Varios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s-ES_tradnl" dirty="0" smtClean="0">
                <a:solidFill>
                  <a:schemeClr val="bg2"/>
                </a:solidFill>
              </a:rPr>
              <a:t>tipos</a:t>
            </a:r>
            <a:r>
              <a:rPr lang="en-US" dirty="0" smtClean="0">
                <a:solidFill>
                  <a:schemeClr val="bg2"/>
                </a:solidFill>
              </a:rPr>
              <a:t> de </a:t>
            </a:r>
            <a:r>
              <a:rPr lang="es-ES_tradnl" dirty="0" smtClean="0">
                <a:solidFill>
                  <a:schemeClr val="bg2"/>
                </a:solidFill>
              </a:rPr>
              <a:t>financiamientos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Flexible</a:t>
            </a:r>
          </a:p>
          <a:p>
            <a:pPr lvl="1"/>
            <a:r>
              <a:rPr lang="es-ES" dirty="0" smtClean="0">
                <a:solidFill>
                  <a:schemeClr val="bg2"/>
                </a:solidFill>
              </a:rPr>
              <a:t>Seguridad</a:t>
            </a:r>
          </a:p>
          <a:p>
            <a:r>
              <a:rPr lang="es-ES_tradnl" dirty="0" smtClean="0">
                <a:solidFill>
                  <a:schemeClr val="bg2"/>
                </a:solidFill>
              </a:rPr>
              <a:t>Convertir</a:t>
            </a:r>
            <a:r>
              <a:rPr lang="en-US" dirty="0" smtClean="0">
                <a:solidFill>
                  <a:schemeClr val="bg2"/>
                </a:solidFill>
              </a:rPr>
              <a:t> % a $</a:t>
            </a:r>
            <a:endParaRPr lang="en-US" dirty="0">
              <a:solidFill>
                <a:schemeClr val="bg2"/>
              </a:solidFill>
            </a:endParaRP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Control </a:t>
            </a:r>
            <a:r>
              <a:rPr lang="es-ES_tradnl" dirty="0" smtClean="0">
                <a:solidFill>
                  <a:schemeClr val="bg2"/>
                </a:solidFill>
              </a:rPr>
              <a:t>por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s-ES_tradnl" dirty="0" smtClean="0">
                <a:solidFill>
                  <a:schemeClr val="bg2"/>
                </a:solidFill>
              </a:rPr>
              <a:t>cambio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s-ES_tradnl" dirty="0" smtClean="0">
                <a:solidFill>
                  <a:schemeClr val="bg2"/>
                </a:solidFill>
              </a:rPr>
              <a:t>en</a:t>
            </a:r>
            <a:r>
              <a:rPr lang="en-US" dirty="0" smtClean="0">
                <a:solidFill>
                  <a:schemeClr val="bg2"/>
                </a:solidFill>
              </a:rPr>
              <a:t> los cargos</a:t>
            </a:r>
            <a:endParaRPr lang="en-US" dirty="0">
              <a:solidFill>
                <a:schemeClr val="bg2"/>
              </a:solidFill>
            </a:endParaRPr>
          </a:p>
          <a:p>
            <a:pPr lvl="1"/>
            <a:r>
              <a:rPr lang="es-ES_tradnl" dirty="0" smtClean="0">
                <a:solidFill>
                  <a:schemeClr val="bg2"/>
                </a:solidFill>
              </a:rPr>
              <a:t>Ajuste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s-ES_tradnl" dirty="0" smtClean="0">
                <a:solidFill>
                  <a:schemeClr val="bg2"/>
                </a:solidFill>
              </a:rPr>
              <a:t>por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s-ES_tradnl" dirty="0" smtClean="0">
                <a:solidFill>
                  <a:schemeClr val="bg2"/>
                </a:solidFill>
              </a:rPr>
              <a:t>baja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Control </a:t>
            </a:r>
            <a:r>
              <a:rPr lang="es-ES_tradnl" dirty="0" smtClean="0">
                <a:solidFill>
                  <a:schemeClr val="bg2"/>
                </a:solidFill>
              </a:rPr>
              <a:t>presupuestal</a:t>
            </a:r>
          </a:p>
          <a:p>
            <a:r>
              <a:rPr lang="es-ES_tradnl" dirty="0" smtClean="0">
                <a:solidFill>
                  <a:schemeClr val="bg2"/>
                </a:solidFill>
              </a:rPr>
              <a:t>Reportes</a:t>
            </a:r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Requisitos</a:t>
            </a:r>
            <a:endParaRPr lang="es-ES_trad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3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Modelo de la solución</a:t>
            </a:r>
            <a:endParaRPr lang="es-ES_trad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6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172739"/>
              </p:ext>
            </p:extLst>
          </p:nvPr>
        </p:nvGraphicFramePr>
        <p:xfrm>
          <a:off x="152400" y="1143000"/>
          <a:ext cx="8991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Modelo de la solución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1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305984-356E-4EF7-8603-38CDCA76B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19305984-356E-4EF7-8603-38CDCA76B4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52F349-66DC-480D-8ADF-1A1D75055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AC52F349-66DC-480D-8ADF-1A1D75055B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08C44D-C3A4-4329-AADD-1938F21FD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BA08C44D-C3A4-4329-AADD-1938F21FD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81DF8E-364C-4956-A4EF-9B412DE38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E881DF8E-364C-4956-A4EF-9B412DE38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8381DD-FCB2-4FF6-9A92-4D1B44CF8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868381DD-FCB2-4FF6-9A92-4D1B44CF85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F55EC3-96C8-4B88-AE7C-49AB0D6CC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4">
                                            <p:graphicEl>
                                              <a:dgm id="{64F55EC3-96C8-4B88-AE7C-49AB0D6CC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C14DF3-8C09-4221-8C2D-61F5DC718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72C14DF3-8C09-4221-8C2D-61F5DC7189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341664-F975-4B95-9CFD-AAEB6E02B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EF341664-F975-4B95-9CFD-AAEB6E02B9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D29674-9433-4160-A6E1-7F94662DD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4">
                                            <p:graphicEl>
                                              <a:dgm id="{F4D29674-9433-4160-A6E1-7F94662DDA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4C5BF0-0E3B-408B-A5BE-D3B51AA78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4">
                                            <p:graphicEl>
                                              <a:dgm id="{DC4C5BF0-0E3B-408B-A5BE-D3B51AA787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8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9AD0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426</TotalTime>
  <Words>381</Words>
  <Application>Microsoft Office PowerPoint</Application>
  <PresentationFormat>Presentación en pantalla (4:3)</PresentationFormat>
  <Paragraphs>113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Arial</vt:lpstr>
      <vt:lpstr>Courier New</vt:lpstr>
      <vt:lpstr>Lucida Sans Unicode</vt:lpstr>
      <vt:lpstr>Verdana</vt:lpstr>
      <vt:lpstr>Wingdings</vt:lpstr>
      <vt:lpstr>Wingdings 2</vt:lpstr>
      <vt:lpstr>Wingdings 3</vt:lpstr>
      <vt:lpstr>Concourse</vt:lpstr>
      <vt:lpstr>Módulo de becas Hecho en Mixcoac</vt:lpstr>
      <vt:lpstr>Presenta</vt:lpstr>
      <vt:lpstr>Agenda</vt:lpstr>
      <vt:lpstr>Universidad Panamericana</vt:lpstr>
      <vt:lpstr>UP &amp; Oracle</vt:lpstr>
      <vt:lpstr>Planteamiento de la necesidad</vt:lpstr>
      <vt:lpstr>Requisitos</vt:lpstr>
      <vt:lpstr>Modelo de la solución</vt:lpstr>
      <vt:lpstr>Modelo de la solución</vt:lpstr>
      <vt:lpstr>Modelo de la solución</vt:lpstr>
      <vt:lpstr>Modelo de la solución</vt:lpstr>
      <vt:lpstr>Modelo de la solución</vt:lpstr>
      <vt:lpstr>Modelo de la solución</vt:lpstr>
      <vt:lpstr>Implementación de la solución</vt:lpstr>
      <vt:lpstr>Implementación de la solución</vt:lpstr>
      <vt:lpstr>Implementación de la solución</vt:lpstr>
      <vt:lpstr>Implementación de la solución</vt:lpstr>
      <vt:lpstr>Implementación de la solución</vt:lpstr>
      <vt:lpstr>Implementación de la solución</vt:lpstr>
      <vt:lpstr>Implementación de la solución</vt:lpstr>
      <vt:lpstr>Implementación de la solución</vt:lpstr>
      <vt:lpstr>¿Preguntas?</vt:lpstr>
      <vt:lpstr>Información de contacto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Vitale</dc:creator>
  <cp:lastModifiedBy>Juan Carlos Ruiz Cruz</cp:lastModifiedBy>
  <cp:revision>47</cp:revision>
  <dcterms:created xsi:type="dcterms:W3CDTF">2013-08-22T21:42:40Z</dcterms:created>
  <dcterms:modified xsi:type="dcterms:W3CDTF">2015-06-16T11:53:01Z</dcterms:modified>
</cp:coreProperties>
</file>