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5"/>
  </p:sldMasterIdLst>
  <p:notesMasterIdLst>
    <p:notesMasterId r:id="rId44"/>
  </p:notesMasterIdLst>
  <p:handoutMasterIdLst>
    <p:handoutMasterId r:id="rId45"/>
  </p:handoutMasterIdLst>
  <p:sldIdLst>
    <p:sldId id="259" r:id="rId6"/>
    <p:sldId id="260" r:id="rId7"/>
    <p:sldId id="261" r:id="rId8"/>
    <p:sldId id="29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4" r:id="rId25"/>
    <p:sldId id="276" r:id="rId26"/>
    <p:sldId id="277" r:id="rId27"/>
    <p:sldId id="278" r:id="rId28"/>
    <p:sldId id="279" r:id="rId29"/>
    <p:sldId id="280" r:id="rId30"/>
    <p:sldId id="281" r:id="rId31"/>
    <p:sldId id="295" r:id="rId32"/>
    <p:sldId id="282" r:id="rId33"/>
    <p:sldId id="296" r:id="rId34"/>
    <p:sldId id="283" r:id="rId35"/>
    <p:sldId id="284" r:id="rId36"/>
    <p:sldId id="297" r:id="rId37"/>
    <p:sldId id="285" r:id="rId38"/>
    <p:sldId id="286" r:id="rId39"/>
    <p:sldId id="287" r:id="rId40"/>
    <p:sldId id="288" r:id="rId41"/>
    <p:sldId id="299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4E3A3-F320-4EEF-B4DF-2665C153A7D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86606-505E-4411-99A2-B9D11CEB6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5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6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Ookpik</a:t>
            </a:r>
            <a:r>
              <a:rPr lang="en-US" dirty="0" smtClean="0"/>
              <a:t>: an Inuit</a:t>
            </a:r>
            <a:r>
              <a:rPr lang="en-US" baseline="0" dirty="0" smtClean="0"/>
              <a:t> toy. </a:t>
            </a:r>
            <a:r>
              <a:rPr lang="en-C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small, souvenir owl with large head and big eyes, a beak, and small black talons.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PeopleSoft Navigation </a:t>
            </a:r>
            <a:br>
              <a:rPr lang="en-US" dirty="0" smtClean="0"/>
            </a:br>
            <a:r>
              <a:rPr lang="en-US" dirty="0" smtClean="0"/>
              <a:t>Tips &amp; Tricks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CS 5011</a:t>
            </a:r>
            <a:endParaRPr lang="en-US" dirty="0"/>
          </a:p>
          <a:p>
            <a:r>
              <a:rPr lang="en-US" dirty="0"/>
              <a:t>November 6,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656"/>
            <a:ext cx="9144000" cy="3229331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35" y="804490"/>
            <a:ext cx="2047908" cy="1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Favorites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60" y="1896488"/>
            <a:ext cx="8423276" cy="37076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6474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is for </a:t>
            </a:r>
            <a:r>
              <a:rPr lang="en-US" b="1" dirty="0"/>
              <a:t>Today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0" y="2518017"/>
            <a:ext cx="8637237" cy="19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and Between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29" y="2084832"/>
            <a:ext cx="8748152" cy="37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Search Criteria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1924593"/>
            <a:ext cx="7654883" cy="42983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4370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Personalization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6" y="1928078"/>
            <a:ext cx="8775905" cy="42409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1566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Order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35" y="1602377"/>
            <a:ext cx="6979175" cy="47115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2177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in Front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33" y="1861218"/>
            <a:ext cx="7926450" cy="4388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9549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All Settings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1680755"/>
            <a:ext cx="8012770" cy="47180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3670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6" y="1942011"/>
            <a:ext cx="8119503" cy="41426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784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Toni Tessari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/>
              <a:t>Business Analyst</a:t>
            </a:r>
          </a:p>
          <a:p>
            <a:r>
              <a:rPr lang="en-US"/>
              <a:t>NAIT</a:t>
            </a:r>
          </a:p>
          <a:p>
            <a:r>
              <a:rPr lang="en-US"/>
              <a:t>tonit@nait.ca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All Columns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28" y="2280844"/>
            <a:ext cx="8375904" cy="3060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0263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Column &amp; Sort Order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49" y="1654628"/>
            <a:ext cx="6664455" cy="46658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0536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Columns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28" y="1680755"/>
            <a:ext cx="7660378" cy="44781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8364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 Columns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822"/>
            <a:ext cx="9110895" cy="36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3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Default Settings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05" y="2129000"/>
            <a:ext cx="6276190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9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to Excel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6" y="2159741"/>
            <a:ext cx="8276658" cy="33867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8825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Shortcuts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6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Keys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2" y="1882066"/>
            <a:ext cx="8697874" cy="39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6" y="748937"/>
            <a:ext cx="8955256" cy="47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Folder vs Links in Navigation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2319476"/>
            <a:ext cx="9142857" cy="2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Alt</a:t>
            </a:r>
            <a:r>
              <a:rPr lang="en-US" dirty="0"/>
              <a:t> + 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r>
              <a:rPr lang="en-US" dirty="0"/>
              <a:t>: Lookup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1766239"/>
            <a:ext cx="7366572" cy="4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Alt</a:t>
            </a:r>
            <a:r>
              <a:rPr lang="en-US" dirty="0"/>
              <a:t> + 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:Scroll Right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" y="1712224"/>
            <a:ext cx="7863864" cy="40879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836022" y="6084644"/>
            <a:ext cx="567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 and move back with </a:t>
            </a:r>
            <a:r>
              <a:rPr lang="en-US" sz="2800" b="1" dirty="0">
                <a:solidFill>
                  <a:srgbClr val="C00000"/>
                </a:solidFill>
              </a:rPr>
              <a:t>Alt</a:t>
            </a:r>
            <a:r>
              <a:rPr lang="en-US" sz="2800" dirty="0"/>
              <a:t> + 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6731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Distribution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1602882"/>
            <a:ext cx="5826765" cy="1986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3762338"/>
            <a:ext cx="3536242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75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to Window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6" y="2084832"/>
            <a:ext cx="8551040" cy="34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3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7" y="3366245"/>
            <a:ext cx="1041910" cy="3638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206" y="1924594"/>
            <a:ext cx="5095903" cy="39713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ight Arrow 5"/>
          <p:cNvSpPr/>
          <p:nvPr/>
        </p:nvSpPr>
        <p:spPr>
          <a:xfrm>
            <a:off x="1890426" y="3275734"/>
            <a:ext cx="1001485" cy="544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82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9" y="2084832"/>
            <a:ext cx="8902457" cy="32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8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35" y="1435825"/>
            <a:ext cx="3225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0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234"/>
            <a:ext cx="9144000" cy="3209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63" y="741178"/>
            <a:ext cx="1929084" cy="15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9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&amp; Field Tips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6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</a:t>
            </a:r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6" y="1858496"/>
            <a:ext cx="7672745" cy="42147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44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 &amp; </a:t>
            </a:r>
            <a:r>
              <a:rPr lang="en-US" dirty="0" err="1"/>
              <a:t>Workcenters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8" y="1765556"/>
            <a:ext cx="8191901" cy="45531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0348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and order your Favorites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8" y="2442118"/>
            <a:ext cx="8227441" cy="28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 Down Lists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37" y="2084832"/>
            <a:ext cx="8653298" cy="31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Field 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9" y="1960180"/>
            <a:ext cx="8202858" cy="42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28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edItems xmlns="E84B5D8C-12C0-4FD6-A0DC-8C4C0C10B436" xsi:nil="true"/>
    <_dlc_DocIdPersistId xmlns="ccd4bf79-e433-40fa-9568-c1c11073a506" xsi:nil="true"/>
    <Owner xmlns="E84B5D8C-12C0-4FD6-A0DC-8C4C0C10B436">
      <UserInfo>
        <DisplayName/>
        <AccountId xsi:nil="true"/>
        <AccountType/>
      </UserInfo>
    </Owner>
    <_dlc_DocId xmlns="ccd4bf79-e433-40fa-9568-c1c11073a506">WZ367CQNNWTA-680919119-3</_dlc_DocId>
    <Status xmlns="E84B5D8C-12C0-4FD6-A0DC-8C4C0C10B436">Draft</Status>
    <_dlc_DocIdUrl xmlns="ccd4bf79-e433-40fa-9568-c1c11073a506">
      <Url>https://naitca.sharepoint.com/sites/itsppm/PeopleSoft CS Financial Aid Implementation - Phase 2/_layouts/15/DocIdRedir.aspx?ID=WZ367CQNNWTA-680919119-3</Url>
      <Description>WZ367CQNNWTA-680919119-3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Site Document" ma:contentTypeID="0x010100C46C72151FB4A7419506D4D00CE531DA" ma:contentTypeVersion="5" ma:contentTypeDescription="" ma:contentTypeScope="" ma:versionID="046415987952a12eeb65c20c5cecc0dd">
  <xsd:schema xmlns:xsd="http://www.w3.org/2001/XMLSchema" xmlns:xs="http://www.w3.org/2001/XMLSchema" xmlns:p="http://schemas.microsoft.com/office/2006/metadata/properties" xmlns:ns2="E84B5D8C-12C0-4FD6-A0DC-8C4C0C10B436" xmlns:ns4="ccd4bf79-e433-40fa-9568-c1c11073a506" xmlns:ns5="e84b5d8c-12c0-4fd6-a0dc-8c4c0c10b436" targetNamespace="http://schemas.microsoft.com/office/2006/metadata/properties" ma:root="true" ma:fieldsID="e551f6c7160631cb4493f6e8b4ba1300" ns2:_="" ns4:_="" ns5:_="">
    <xsd:import namespace="E84B5D8C-12C0-4FD6-A0DC-8C4C0C10B436"/>
    <xsd:import namespace="ccd4bf79-e433-40fa-9568-c1c11073a506"/>
    <xsd:import namespace="e84b5d8c-12c0-4fd6-a0dc-8c4c0c10b436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tatus" minOccurs="0"/>
                <xsd:element ref="ns4:_dlc_DocId" minOccurs="0"/>
                <xsd:element ref="ns4:_dlc_DocIdUrl" minOccurs="0"/>
                <xsd:element ref="ns4:_dlc_DocIdPersistId" minOccurs="0"/>
                <xsd:element ref="ns2:RelatedItems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B5D8C-12C0-4FD6-A0DC-8C4C0C10B436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9" nillable="true" ma:displayName="Status" ma:default="Draft" ma:internalName="Status">
      <xsd:simpleType>
        <xsd:restriction base="dms:Choice">
          <xsd:enumeration value="Draft"/>
          <xsd:enumeration value="Ready For Review"/>
          <xsd:enumeration value="Final"/>
        </xsd:restriction>
      </xsd:simpleType>
    </xsd:element>
    <xsd:element name="RelatedItems" ma:index="14" nillable="true" ma:displayName="Related Items" ma:internalName="RelatedItem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4bf79-e433-40fa-9568-c1c11073a50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b5d8c-12c0-4fd6-a0dc-8c4c0c10b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F16DCE-DB50-4FC7-B1E4-CCC175A66EA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20D1C3B-3E0D-41F7-B605-7047735B6A39}">
  <ds:schemaRefs>
    <ds:schemaRef ds:uri="http://schemas.openxmlformats.org/package/2006/metadata/core-properties"/>
    <ds:schemaRef ds:uri="http://purl.org/dc/terms/"/>
    <ds:schemaRef ds:uri="E84B5D8C-12C0-4FD6-A0DC-8C4C0C10B436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84b5d8c-12c0-4fd6-a0dc-8c4c0c10b436"/>
    <ds:schemaRef ds:uri="ccd4bf79-e433-40fa-9568-c1c11073a5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70E053-9777-41C9-B87E-F85F890131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1F369FF-0D96-4C9E-BDDA-412E85D02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B5D8C-12C0-4FD6-A0DC-8C4C0C10B436"/>
    <ds:schemaRef ds:uri="ccd4bf79-e433-40fa-9568-c1c11073a506"/>
    <ds:schemaRef ds:uri="e84b5d8c-12c0-4fd6-a0dc-8c4c0c10b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347</Words>
  <Application>Microsoft Office PowerPoint</Application>
  <PresentationFormat>On-screen Show (4:3)</PresentationFormat>
  <Paragraphs>87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Tw Cen MT</vt:lpstr>
      <vt:lpstr>Tw Cen MT Condensed</vt:lpstr>
      <vt:lpstr>Wingdings 3</vt:lpstr>
      <vt:lpstr>Integral</vt:lpstr>
      <vt:lpstr>PeopleSoft Navigation  Tips &amp; Tricks</vt:lpstr>
      <vt:lpstr>presenters</vt:lpstr>
      <vt:lpstr>Folder vs Links in Navigation</vt:lpstr>
      <vt:lpstr>Navigation &amp; Field Tips</vt:lpstr>
      <vt:lpstr>Navigation Collections</vt:lpstr>
      <vt:lpstr>Dashboards &amp; Workcenters</vt:lpstr>
      <vt:lpstr>Group and order your Favorites</vt:lpstr>
      <vt:lpstr>Drop Down Lists</vt:lpstr>
      <vt:lpstr>Partial Field Search</vt:lpstr>
      <vt:lpstr>Query Favorites</vt:lpstr>
      <vt:lpstr>T is for Today</vt:lpstr>
      <vt:lpstr>Page Tips</vt:lpstr>
      <vt:lpstr>Search in and Between Values</vt:lpstr>
      <vt:lpstr>Save Search Criteria</vt:lpstr>
      <vt:lpstr>Page Personalization</vt:lpstr>
      <vt:lpstr>Tab Order</vt:lpstr>
      <vt:lpstr>Page in Front</vt:lpstr>
      <vt:lpstr>View All Settings</vt:lpstr>
      <vt:lpstr>Find</vt:lpstr>
      <vt:lpstr>Grids</vt:lpstr>
      <vt:lpstr>Show All Columns</vt:lpstr>
      <vt:lpstr>Change Column &amp; Sort Order</vt:lpstr>
      <vt:lpstr>Hide Columns</vt:lpstr>
      <vt:lpstr>Freeze Columns</vt:lpstr>
      <vt:lpstr>Return to Default Settings</vt:lpstr>
      <vt:lpstr>Download to Excel</vt:lpstr>
      <vt:lpstr>Keyboard Shortcuts</vt:lpstr>
      <vt:lpstr>Shortcut Keys</vt:lpstr>
      <vt:lpstr>PowerPoint Presentation</vt:lpstr>
      <vt:lpstr>Alt + 5: Lookup Values</vt:lpstr>
      <vt:lpstr>Alt + . :Scroll Right</vt:lpstr>
      <vt:lpstr>Other Stuff</vt:lpstr>
      <vt:lpstr>Email Distribution</vt:lpstr>
      <vt:lpstr>Run to Window</vt:lpstr>
      <vt:lpstr>Notify</vt:lpstr>
      <vt:lpstr>Notify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Award Disbursement</dc:title>
  <dc:creator>Toni Tessari</dc:creator>
  <cp:lastModifiedBy>Toni Tessari</cp:lastModifiedBy>
  <cp:revision>34</cp:revision>
  <dcterms:modified xsi:type="dcterms:W3CDTF">2017-10-31T01:52:44Z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0x010100C46C72151FB4A7419506D4D00CE531DA</vt:lpwstr>
  </property>
  <property fmtid="{D5CDD505-2E9C-101B-9397-08002B2CF9AE}" pid="3" name="_dlc_DocIdItemGuid">
    <vt:lpwstr>2d2e278a-a384-4bba-977c-0b36e4654886</vt:lpwstr>
  </property>
</Properties>
</file>