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30"/>
  </p:notesMasterIdLst>
  <p:handoutMasterIdLst>
    <p:handoutMasterId r:id="rId31"/>
  </p:handoutMasterIdLst>
  <p:sldIdLst>
    <p:sldId id="259" r:id="rId5"/>
    <p:sldId id="260" r:id="rId6"/>
    <p:sldId id="269" r:id="rId7"/>
    <p:sldId id="268" r:id="rId8"/>
    <p:sldId id="312" r:id="rId9"/>
    <p:sldId id="313" r:id="rId10"/>
    <p:sldId id="314" r:id="rId11"/>
    <p:sldId id="316" r:id="rId12"/>
    <p:sldId id="317" r:id="rId13"/>
    <p:sldId id="315" r:id="rId14"/>
    <p:sldId id="318" r:id="rId15"/>
    <p:sldId id="320" r:id="rId16"/>
    <p:sldId id="322" r:id="rId17"/>
    <p:sldId id="321" r:id="rId18"/>
    <p:sldId id="323" r:id="rId19"/>
    <p:sldId id="324" r:id="rId20"/>
    <p:sldId id="325" r:id="rId21"/>
    <p:sldId id="326" r:id="rId22"/>
    <p:sldId id="330" r:id="rId23"/>
    <p:sldId id="327" r:id="rId24"/>
    <p:sldId id="329" r:id="rId25"/>
    <p:sldId id="311" r:id="rId26"/>
    <p:sldId id="328" r:id="rId27"/>
    <p:sldId id="287"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0736" autoAdjust="0"/>
  </p:normalViewPr>
  <p:slideViewPr>
    <p:cSldViewPr snapToGrid="0">
      <p:cViewPr varScale="1">
        <p:scale>
          <a:sx n="111" d="100"/>
          <a:sy n="111" d="100"/>
        </p:scale>
        <p:origin x="103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14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43"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da Samayoa" userId="7c1a7ced-d434-4f20-b338-51f76ded3729" providerId="ADAL" clId="{45F5A776-D609-4A19-B9FF-72337382542B}"/>
    <pc:docChg chg="undo custSel modSld">
      <pc:chgData name="Lizda Samayoa" userId="7c1a7ced-d434-4f20-b338-51f76ded3729" providerId="ADAL" clId="{45F5A776-D609-4A19-B9FF-72337382542B}" dt="2018-04-24T22:04:43.365" v="110"/>
      <pc:docMkLst>
        <pc:docMk/>
      </pc:docMkLst>
      <pc:sldChg chg="addSp delSp">
        <pc:chgData name="Lizda Samayoa" userId="7c1a7ced-d434-4f20-b338-51f76ded3729" providerId="ADAL" clId="{45F5A776-D609-4A19-B9FF-72337382542B}" dt="2018-04-24T22:02:33.941" v="61"/>
        <pc:sldMkLst>
          <pc:docMk/>
          <pc:sldMk cId="2410663628" sldId="257"/>
        </pc:sldMkLst>
        <pc:spChg chg="del">
          <ac:chgData name="Lizda Samayoa" userId="7c1a7ced-d434-4f20-b338-51f76ded3729" providerId="ADAL" clId="{45F5A776-D609-4A19-B9FF-72337382542B}" dt="2018-04-24T22:02:28.334" v="58" actId="478"/>
          <ac:spMkLst>
            <pc:docMk/>
            <pc:sldMk cId="2410663628" sldId="257"/>
            <ac:spMk id="3" creationId="{00000000-0000-0000-0000-000000000000}"/>
          </ac:spMkLst>
        </pc:spChg>
        <pc:spChg chg="add del">
          <ac:chgData name="Lizda Samayoa" userId="7c1a7ced-d434-4f20-b338-51f76ded3729" providerId="ADAL" clId="{45F5A776-D609-4A19-B9FF-72337382542B}" dt="2018-04-24T22:02:27.407" v="57"/>
          <ac:spMkLst>
            <pc:docMk/>
            <pc:sldMk cId="2410663628" sldId="257"/>
            <ac:spMk id="16" creationId="{794146DF-820C-4E22-B8E7-0569063C63B1}"/>
          </ac:spMkLst>
        </pc:spChg>
        <pc:spChg chg="add del">
          <ac:chgData name="Lizda Samayoa" userId="7c1a7ced-d434-4f20-b338-51f76ded3729" providerId="ADAL" clId="{45F5A776-D609-4A19-B9FF-72337382542B}" dt="2018-04-24T22:02:33.495" v="60" actId="478"/>
          <ac:spMkLst>
            <pc:docMk/>
            <pc:sldMk cId="2410663628" sldId="257"/>
            <ac:spMk id="26" creationId="{609A5AE0-02DA-4209-9407-00065227FDAC}"/>
          </ac:spMkLst>
        </pc:spChg>
        <pc:spChg chg="add">
          <ac:chgData name="Lizda Samayoa" userId="7c1a7ced-d434-4f20-b338-51f76ded3729" providerId="ADAL" clId="{45F5A776-D609-4A19-B9FF-72337382542B}" dt="2018-04-24T22:02:33.941" v="61"/>
          <ac:spMkLst>
            <pc:docMk/>
            <pc:sldMk cId="2410663628" sldId="257"/>
            <ac:spMk id="27" creationId="{2449BB07-9DE1-4742-B6AB-35E2D8C20D90}"/>
          </ac:spMkLst>
        </pc:spChg>
      </pc:sldChg>
      <pc:sldChg chg="addSp delSp modSp">
        <pc:chgData name="Lizda Samayoa" userId="7c1a7ced-d434-4f20-b338-51f76ded3729" providerId="ADAL" clId="{45F5A776-D609-4A19-B9FF-72337382542B}" dt="2018-04-24T22:01:49.406" v="45" actId="20577"/>
        <pc:sldMkLst>
          <pc:docMk/>
          <pc:sldMk cId="3876221716" sldId="259"/>
        </pc:sldMkLst>
        <pc:spChg chg="mod">
          <ac:chgData name="Lizda Samayoa" userId="7c1a7ced-d434-4f20-b338-51f76ded3729" providerId="ADAL" clId="{45F5A776-D609-4A19-B9FF-72337382542B}" dt="2018-04-24T22:01:49.406" v="45" actId="20577"/>
          <ac:spMkLst>
            <pc:docMk/>
            <pc:sldMk cId="3876221716" sldId="259"/>
            <ac:spMk id="3" creationId="{00000000-0000-0000-0000-000000000000}"/>
          </ac:spMkLst>
        </pc:spChg>
        <pc:spChg chg="add del mod ord">
          <ac:chgData name="Lizda Samayoa" userId="7c1a7ced-d434-4f20-b338-51f76ded3729" providerId="ADAL" clId="{45F5A776-D609-4A19-B9FF-72337382542B}" dt="2018-04-24T21:58:34.727" v="27" actId="478"/>
          <ac:spMkLst>
            <pc:docMk/>
            <pc:sldMk cId="3876221716" sldId="259"/>
            <ac:spMk id="9" creationId="{9481E8F1-86F5-48D2-8DEA-49127D81B49D}"/>
          </ac:spMkLst>
        </pc:spChg>
        <pc:spChg chg="add mod ord">
          <ac:chgData name="Lizda Samayoa" userId="7c1a7ced-d434-4f20-b338-51f76ded3729" providerId="ADAL" clId="{45F5A776-D609-4A19-B9FF-72337382542B}" dt="2018-04-24T21:58:45.433" v="30" actId="167"/>
          <ac:spMkLst>
            <pc:docMk/>
            <pc:sldMk cId="3876221716" sldId="259"/>
            <ac:spMk id="10" creationId="{5B066116-181F-4C4B-9291-E978987A28F4}"/>
          </ac:spMkLst>
        </pc:spChg>
        <pc:picChg chg="mod">
          <ac:chgData name="Lizda Samayoa" userId="7c1a7ced-d434-4f20-b338-51f76ded3729" providerId="ADAL" clId="{45F5A776-D609-4A19-B9FF-72337382542B}" dt="2018-04-24T21:59:35.409" v="35" actId="1076"/>
          <ac:picMkLst>
            <pc:docMk/>
            <pc:sldMk cId="3876221716" sldId="259"/>
            <ac:picMk id="5" creationId="{00000000-0000-0000-0000-000000000000}"/>
          </ac:picMkLst>
        </pc:picChg>
        <pc:picChg chg="add del">
          <ac:chgData name="Lizda Samayoa" userId="7c1a7ced-d434-4f20-b338-51f76ded3729" providerId="ADAL" clId="{45F5A776-D609-4A19-B9FF-72337382542B}" dt="2018-04-24T21:56:37.047" v="12" actId="478"/>
          <ac:picMkLst>
            <pc:docMk/>
            <pc:sldMk cId="3876221716" sldId="259"/>
            <ac:picMk id="7" creationId="{00000000-0000-0000-0000-000000000000}"/>
          </ac:picMkLst>
        </pc:picChg>
        <pc:picChg chg="add mod">
          <ac:chgData name="Lizda Samayoa" userId="7c1a7ced-d434-4f20-b338-51f76ded3729" providerId="ADAL" clId="{45F5A776-D609-4A19-B9FF-72337382542B}" dt="2018-04-24T21:59:30.632" v="34" actId="14100"/>
          <ac:picMkLst>
            <pc:docMk/>
            <pc:sldMk cId="3876221716" sldId="259"/>
            <ac:picMk id="8" creationId="{8CDBDDFF-E76E-4941-B95C-C4D37E832230}"/>
          </ac:picMkLst>
        </pc:picChg>
      </pc:sldChg>
      <pc:sldChg chg="addSp delSp">
        <pc:chgData name="Lizda Samayoa" userId="7c1a7ced-d434-4f20-b338-51f76ded3729" providerId="ADAL" clId="{45F5A776-D609-4A19-B9FF-72337382542B}" dt="2018-04-24T22:02:01.132" v="49"/>
        <pc:sldMkLst>
          <pc:docMk/>
          <pc:sldMk cId="829274983" sldId="260"/>
        </pc:sldMkLst>
        <pc:spChg chg="del">
          <ac:chgData name="Lizda Samayoa" userId="7c1a7ced-d434-4f20-b338-51f76ded3729" providerId="ADAL" clId="{45F5A776-D609-4A19-B9FF-72337382542B}" dt="2018-04-24T22:02:00.215" v="48" actId="478"/>
          <ac:spMkLst>
            <pc:docMk/>
            <pc:sldMk cId="829274983" sldId="260"/>
            <ac:spMk id="10" creationId="{00000000-0000-0000-0000-000000000000}"/>
          </ac:spMkLst>
        </pc:spChg>
        <pc:spChg chg="add del">
          <ac:chgData name="Lizda Samayoa" userId="7c1a7ced-d434-4f20-b338-51f76ded3729" providerId="ADAL" clId="{45F5A776-D609-4A19-B9FF-72337382542B}" dt="2018-04-24T22:01:58.760" v="47"/>
          <ac:spMkLst>
            <pc:docMk/>
            <pc:sldMk cId="829274983" sldId="260"/>
            <ac:spMk id="11" creationId="{A111ADAB-2CC4-42B2-9818-324784115B5A}"/>
          </ac:spMkLst>
        </pc:spChg>
        <pc:spChg chg="add">
          <ac:chgData name="Lizda Samayoa" userId="7c1a7ced-d434-4f20-b338-51f76ded3729" providerId="ADAL" clId="{45F5A776-D609-4A19-B9FF-72337382542B}" dt="2018-04-24T22:02:01.132" v="49"/>
          <ac:spMkLst>
            <pc:docMk/>
            <pc:sldMk cId="829274983" sldId="260"/>
            <ac:spMk id="12" creationId="{E51EEB76-F292-461A-88BC-6BDF641234C5}"/>
          </ac:spMkLst>
        </pc:spChg>
      </pc:sldChg>
      <pc:sldChg chg="addSp delSp">
        <pc:chgData name="Lizda Samayoa" userId="7c1a7ced-d434-4f20-b338-51f76ded3729" providerId="ADAL" clId="{45F5A776-D609-4A19-B9FF-72337382542B}" dt="2018-04-24T22:02:21.836" v="55"/>
        <pc:sldMkLst>
          <pc:docMk/>
          <pc:sldMk cId="56921505" sldId="261"/>
        </pc:sldMkLst>
        <pc:spChg chg="del">
          <ac:chgData name="Lizda Samayoa" userId="7c1a7ced-d434-4f20-b338-51f76ded3729" providerId="ADAL" clId="{45F5A776-D609-4A19-B9FF-72337382542B}" dt="2018-04-24T22:02:21.455" v="54" actId="478"/>
          <ac:spMkLst>
            <pc:docMk/>
            <pc:sldMk cId="56921505" sldId="261"/>
            <ac:spMk id="4" creationId="{00000000-0000-0000-0000-000000000000}"/>
          </ac:spMkLst>
        </pc:spChg>
        <pc:spChg chg="add">
          <ac:chgData name="Lizda Samayoa" userId="7c1a7ced-d434-4f20-b338-51f76ded3729" providerId="ADAL" clId="{45F5A776-D609-4A19-B9FF-72337382542B}" dt="2018-04-24T22:02:21.836" v="55"/>
          <ac:spMkLst>
            <pc:docMk/>
            <pc:sldMk cId="56921505" sldId="261"/>
            <ac:spMk id="5" creationId="{C9A9B778-8EA0-4B47-BF18-CCB1A807AE42}"/>
          </ac:spMkLst>
        </pc:spChg>
      </pc:sldChg>
      <pc:sldChg chg="addSp delSp">
        <pc:chgData name="Lizda Samayoa" userId="7c1a7ced-d434-4f20-b338-51f76ded3729" providerId="ADAL" clId="{45F5A776-D609-4A19-B9FF-72337382542B}" dt="2018-04-24T22:02:37.756" v="63"/>
        <pc:sldMkLst>
          <pc:docMk/>
          <pc:sldMk cId="4114758641" sldId="262"/>
        </pc:sldMkLst>
        <pc:spChg chg="del">
          <ac:chgData name="Lizda Samayoa" userId="7c1a7ced-d434-4f20-b338-51f76ded3729" providerId="ADAL" clId="{45F5A776-D609-4A19-B9FF-72337382542B}" dt="2018-04-24T22:02:37.383" v="62" actId="478"/>
          <ac:spMkLst>
            <pc:docMk/>
            <pc:sldMk cId="4114758641" sldId="262"/>
            <ac:spMk id="4" creationId="{00000000-0000-0000-0000-000000000000}"/>
          </ac:spMkLst>
        </pc:spChg>
        <pc:spChg chg="add">
          <ac:chgData name="Lizda Samayoa" userId="7c1a7ced-d434-4f20-b338-51f76ded3729" providerId="ADAL" clId="{45F5A776-D609-4A19-B9FF-72337382542B}" dt="2018-04-24T22:02:37.756" v="63"/>
          <ac:spMkLst>
            <pc:docMk/>
            <pc:sldMk cId="4114758641" sldId="262"/>
            <ac:spMk id="5" creationId="{A4DED9CD-6738-4BB5-8C42-8838EF3E7D4F}"/>
          </ac:spMkLst>
        </pc:spChg>
      </pc:sldChg>
      <pc:sldChg chg="addSp delSp">
        <pc:chgData name="Lizda Samayoa" userId="7c1a7ced-d434-4f20-b338-51f76ded3729" providerId="ADAL" clId="{45F5A776-D609-4A19-B9FF-72337382542B}" dt="2018-04-24T22:02:56.843" v="73"/>
        <pc:sldMkLst>
          <pc:docMk/>
          <pc:sldMk cId="3487945672" sldId="263"/>
        </pc:sldMkLst>
        <pc:spChg chg="del">
          <ac:chgData name="Lizda Samayoa" userId="7c1a7ced-d434-4f20-b338-51f76ded3729" providerId="ADAL" clId="{45F5A776-D609-4A19-B9FF-72337382542B}" dt="2018-04-24T22:02:56.439" v="72" actId="478"/>
          <ac:spMkLst>
            <pc:docMk/>
            <pc:sldMk cId="3487945672" sldId="263"/>
            <ac:spMk id="4" creationId="{00000000-0000-0000-0000-000000000000}"/>
          </ac:spMkLst>
        </pc:spChg>
        <pc:spChg chg="add">
          <ac:chgData name="Lizda Samayoa" userId="7c1a7ced-d434-4f20-b338-51f76ded3729" providerId="ADAL" clId="{45F5A776-D609-4A19-B9FF-72337382542B}" dt="2018-04-24T22:02:56.843" v="73"/>
          <ac:spMkLst>
            <pc:docMk/>
            <pc:sldMk cId="3487945672" sldId="263"/>
            <ac:spMk id="5" creationId="{CD0ED92C-E9A9-4CEB-8AC6-29FB9D279005}"/>
          </ac:spMkLst>
        </pc:spChg>
      </pc:sldChg>
      <pc:sldChg chg="addSp delSp">
        <pc:chgData name="Lizda Samayoa" userId="7c1a7ced-d434-4f20-b338-51f76ded3729" providerId="ADAL" clId="{45F5A776-D609-4A19-B9FF-72337382542B}" dt="2018-04-24T22:03:17.916" v="83"/>
        <pc:sldMkLst>
          <pc:docMk/>
          <pc:sldMk cId="1605080964" sldId="264"/>
        </pc:sldMkLst>
        <pc:spChg chg="del">
          <ac:chgData name="Lizda Samayoa" userId="7c1a7ced-d434-4f20-b338-51f76ded3729" providerId="ADAL" clId="{45F5A776-D609-4A19-B9FF-72337382542B}" dt="2018-04-24T22:03:17.543" v="82" actId="478"/>
          <ac:spMkLst>
            <pc:docMk/>
            <pc:sldMk cId="1605080964" sldId="264"/>
            <ac:spMk id="4" creationId="{00000000-0000-0000-0000-000000000000}"/>
          </ac:spMkLst>
        </pc:spChg>
        <pc:spChg chg="add">
          <ac:chgData name="Lizda Samayoa" userId="7c1a7ced-d434-4f20-b338-51f76ded3729" providerId="ADAL" clId="{45F5A776-D609-4A19-B9FF-72337382542B}" dt="2018-04-24T22:03:17.916" v="83"/>
          <ac:spMkLst>
            <pc:docMk/>
            <pc:sldMk cId="1605080964" sldId="264"/>
            <ac:spMk id="5" creationId="{DCF9D4D6-D5BE-4934-A2E8-6CA6F3187475}"/>
          </ac:spMkLst>
        </pc:spChg>
      </pc:sldChg>
      <pc:sldChg chg="addSp delSp">
        <pc:chgData name="Lizda Samayoa" userId="7c1a7ced-d434-4f20-b338-51f76ded3729" providerId="ADAL" clId="{45F5A776-D609-4A19-B9FF-72337382542B}" dt="2018-04-24T22:03:31.444" v="89"/>
        <pc:sldMkLst>
          <pc:docMk/>
          <pc:sldMk cId="1534613393" sldId="265"/>
        </pc:sldMkLst>
        <pc:spChg chg="del">
          <ac:chgData name="Lizda Samayoa" userId="7c1a7ced-d434-4f20-b338-51f76ded3729" providerId="ADAL" clId="{45F5A776-D609-4A19-B9FF-72337382542B}" dt="2018-04-24T22:03:31.095" v="88" actId="478"/>
          <ac:spMkLst>
            <pc:docMk/>
            <pc:sldMk cId="1534613393" sldId="265"/>
            <ac:spMk id="4" creationId="{00000000-0000-0000-0000-000000000000}"/>
          </ac:spMkLst>
        </pc:spChg>
        <pc:spChg chg="add">
          <ac:chgData name="Lizda Samayoa" userId="7c1a7ced-d434-4f20-b338-51f76ded3729" providerId="ADAL" clId="{45F5A776-D609-4A19-B9FF-72337382542B}" dt="2018-04-24T22:03:31.444" v="89"/>
          <ac:spMkLst>
            <pc:docMk/>
            <pc:sldMk cId="1534613393" sldId="265"/>
            <ac:spMk id="5" creationId="{F089262B-03F9-4E27-A2A6-990D91D22820}"/>
          </ac:spMkLst>
        </pc:spChg>
      </pc:sldChg>
      <pc:sldChg chg="addSp delSp">
        <pc:chgData name="Lizda Samayoa" userId="7c1a7ced-d434-4f20-b338-51f76ded3729" providerId="ADAL" clId="{45F5A776-D609-4A19-B9FF-72337382542B}" dt="2018-04-24T22:02:41.955" v="65"/>
        <pc:sldMkLst>
          <pc:docMk/>
          <pc:sldMk cId="2285978049" sldId="266"/>
        </pc:sldMkLst>
        <pc:spChg chg="del">
          <ac:chgData name="Lizda Samayoa" userId="7c1a7ced-d434-4f20-b338-51f76ded3729" providerId="ADAL" clId="{45F5A776-D609-4A19-B9FF-72337382542B}" dt="2018-04-24T22:02:41.622" v="64" actId="478"/>
          <ac:spMkLst>
            <pc:docMk/>
            <pc:sldMk cId="2285978049" sldId="266"/>
            <ac:spMk id="4" creationId="{00000000-0000-0000-0000-000000000000}"/>
          </ac:spMkLst>
        </pc:spChg>
        <pc:spChg chg="add">
          <ac:chgData name="Lizda Samayoa" userId="7c1a7ced-d434-4f20-b338-51f76ded3729" providerId="ADAL" clId="{45F5A776-D609-4A19-B9FF-72337382542B}" dt="2018-04-24T22:02:41.955" v="65"/>
          <ac:spMkLst>
            <pc:docMk/>
            <pc:sldMk cId="2285978049" sldId="266"/>
            <ac:spMk id="5" creationId="{13A90641-D635-4A26-8264-E0695A0E2A6D}"/>
          </ac:spMkLst>
        </pc:spChg>
      </pc:sldChg>
      <pc:sldChg chg="addSp delSp">
        <pc:chgData name="Lizda Samayoa" userId="7c1a7ced-d434-4f20-b338-51f76ded3729" providerId="ADAL" clId="{45F5A776-D609-4A19-B9FF-72337382542B}" dt="2018-04-24T22:02:15.803" v="53"/>
        <pc:sldMkLst>
          <pc:docMk/>
          <pc:sldMk cId="3348978084" sldId="268"/>
        </pc:sldMkLst>
        <pc:spChg chg="del">
          <ac:chgData name="Lizda Samayoa" userId="7c1a7ced-d434-4f20-b338-51f76ded3729" providerId="ADAL" clId="{45F5A776-D609-4A19-B9FF-72337382542B}" dt="2018-04-24T22:02:15.343" v="52" actId="478"/>
          <ac:spMkLst>
            <pc:docMk/>
            <pc:sldMk cId="3348978084" sldId="268"/>
            <ac:spMk id="3" creationId="{00000000-0000-0000-0000-000000000000}"/>
          </ac:spMkLst>
        </pc:spChg>
        <pc:spChg chg="add">
          <ac:chgData name="Lizda Samayoa" userId="7c1a7ced-d434-4f20-b338-51f76ded3729" providerId="ADAL" clId="{45F5A776-D609-4A19-B9FF-72337382542B}" dt="2018-04-24T22:02:15.803" v="53"/>
          <ac:spMkLst>
            <pc:docMk/>
            <pc:sldMk cId="3348978084" sldId="268"/>
            <ac:spMk id="7" creationId="{33F4C823-5B6C-41BC-AC0E-7113C564382A}"/>
          </ac:spMkLst>
        </pc:spChg>
      </pc:sldChg>
      <pc:sldChg chg="addSp delSp">
        <pc:chgData name="Lizda Samayoa" userId="7c1a7ced-d434-4f20-b338-51f76ded3729" providerId="ADAL" clId="{45F5A776-D609-4A19-B9FF-72337382542B}" dt="2018-04-24T22:02:08.755" v="51"/>
        <pc:sldMkLst>
          <pc:docMk/>
          <pc:sldMk cId="3108970075" sldId="269"/>
        </pc:sldMkLst>
        <pc:spChg chg="del">
          <ac:chgData name="Lizda Samayoa" userId="7c1a7ced-d434-4f20-b338-51f76ded3729" providerId="ADAL" clId="{45F5A776-D609-4A19-B9FF-72337382542B}" dt="2018-04-24T22:02:08.279" v="50" actId="478"/>
          <ac:spMkLst>
            <pc:docMk/>
            <pc:sldMk cId="3108970075" sldId="269"/>
            <ac:spMk id="3" creationId="{00000000-0000-0000-0000-000000000000}"/>
          </ac:spMkLst>
        </pc:spChg>
        <pc:spChg chg="add">
          <ac:chgData name="Lizda Samayoa" userId="7c1a7ced-d434-4f20-b338-51f76ded3729" providerId="ADAL" clId="{45F5A776-D609-4A19-B9FF-72337382542B}" dt="2018-04-24T22:02:08.755" v="51"/>
          <ac:spMkLst>
            <pc:docMk/>
            <pc:sldMk cId="3108970075" sldId="269"/>
            <ac:spMk id="6" creationId="{CA7ECCF4-C992-4CA5-91C3-5760B94E9754}"/>
          </ac:spMkLst>
        </pc:spChg>
      </pc:sldChg>
      <pc:sldChg chg="addSp delSp">
        <pc:chgData name="Lizda Samayoa" userId="7c1a7ced-d434-4f20-b338-51f76ded3729" providerId="ADAL" clId="{45F5A776-D609-4A19-B9FF-72337382542B}" dt="2018-04-24T22:02:45.869" v="67"/>
        <pc:sldMkLst>
          <pc:docMk/>
          <pc:sldMk cId="3661196256" sldId="270"/>
        </pc:sldMkLst>
        <pc:spChg chg="del">
          <ac:chgData name="Lizda Samayoa" userId="7c1a7ced-d434-4f20-b338-51f76ded3729" providerId="ADAL" clId="{45F5A776-D609-4A19-B9FF-72337382542B}" dt="2018-04-24T22:02:45.543" v="66" actId="478"/>
          <ac:spMkLst>
            <pc:docMk/>
            <pc:sldMk cId="3661196256" sldId="270"/>
            <ac:spMk id="3" creationId="{00000000-0000-0000-0000-000000000000}"/>
          </ac:spMkLst>
        </pc:spChg>
        <pc:spChg chg="add">
          <ac:chgData name="Lizda Samayoa" userId="7c1a7ced-d434-4f20-b338-51f76ded3729" providerId="ADAL" clId="{45F5A776-D609-4A19-B9FF-72337382542B}" dt="2018-04-24T22:02:45.869" v="67"/>
          <ac:spMkLst>
            <pc:docMk/>
            <pc:sldMk cId="3661196256" sldId="270"/>
            <ac:spMk id="7" creationId="{104F29AD-8881-41A9-A20A-8E371C5F6678}"/>
          </ac:spMkLst>
        </pc:spChg>
      </pc:sldChg>
      <pc:sldChg chg="addSp delSp">
        <pc:chgData name="Lizda Samayoa" userId="7c1a7ced-d434-4f20-b338-51f76ded3729" providerId="ADAL" clId="{45F5A776-D609-4A19-B9FF-72337382542B}" dt="2018-04-24T22:02:52.420" v="71"/>
        <pc:sldMkLst>
          <pc:docMk/>
          <pc:sldMk cId="1569887037" sldId="271"/>
        </pc:sldMkLst>
        <pc:spChg chg="del">
          <ac:chgData name="Lizda Samayoa" userId="7c1a7ced-d434-4f20-b338-51f76ded3729" providerId="ADAL" clId="{45F5A776-D609-4A19-B9FF-72337382542B}" dt="2018-04-24T22:02:51.510" v="70" actId="478"/>
          <ac:spMkLst>
            <pc:docMk/>
            <pc:sldMk cId="1569887037" sldId="271"/>
            <ac:spMk id="3" creationId="{00000000-0000-0000-0000-000000000000}"/>
          </ac:spMkLst>
        </pc:spChg>
        <pc:spChg chg="add del">
          <ac:chgData name="Lizda Samayoa" userId="7c1a7ced-d434-4f20-b338-51f76ded3729" providerId="ADAL" clId="{45F5A776-D609-4A19-B9FF-72337382542B}" dt="2018-04-24T22:02:51.103" v="69"/>
          <ac:spMkLst>
            <pc:docMk/>
            <pc:sldMk cId="1569887037" sldId="271"/>
            <ac:spMk id="5" creationId="{7B4CDA42-6E7E-41AA-83A4-A751223B62C5}"/>
          </ac:spMkLst>
        </pc:spChg>
        <pc:spChg chg="add">
          <ac:chgData name="Lizda Samayoa" userId="7c1a7ced-d434-4f20-b338-51f76ded3729" providerId="ADAL" clId="{45F5A776-D609-4A19-B9FF-72337382542B}" dt="2018-04-24T22:02:52.420" v="71"/>
          <ac:spMkLst>
            <pc:docMk/>
            <pc:sldMk cId="1569887037" sldId="271"/>
            <ac:spMk id="6" creationId="{3A3005C4-FC72-4597-8EF6-55C5CE8D6164}"/>
          </ac:spMkLst>
        </pc:spChg>
      </pc:sldChg>
      <pc:sldChg chg="addSp delSp modSp">
        <pc:chgData name="Lizda Samayoa" userId="7c1a7ced-d434-4f20-b338-51f76ded3729" providerId="ADAL" clId="{45F5A776-D609-4A19-B9FF-72337382542B}" dt="2018-04-24T22:03:05.223" v="77" actId="1035"/>
        <pc:sldMkLst>
          <pc:docMk/>
          <pc:sldMk cId="2114239694" sldId="272"/>
        </pc:sldMkLst>
        <pc:spChg chg="del">
          <ac:chgData name="Lizda Samayoa" userId="7c1a7ced-d434-4f20-b338-51f76ded3729" providerId="ADAL" clId="{45F5A776-D609-4A19-B9FF-72337382542B}" dt="2018-04-24T22:03:03.423" v="74" actId="478"/>
          <ac:spMkLst>
            <pc:docMk/>
            <pc:sldMk cId="2114239694" sldId="272"/>
            <ac:spMk id="5" creationId="{00000000-0000-0000-0000-000000000000}"/>
          </ac:spMkLst>
        </pc:spChg>
        <pc:spChg chg="add mod">
          <ac:chgData name="Lizda Samayoa" userId="7c1a7ced-d434-4f20-b338-51f76ded3729" providerId="ADAL" clId="{45F5A776-D609-4A19-B9FF-72337382542B}" dt="2018-04-24T22:03:05.223" v="77" actId="1035"/>
          <ac:spMkLst>
            <pc:docMk/>
            <pc:sldMk cId="2114239694" sldId="272"/>
            <ac:spMk id="6" creationId="{357E7C2E-5C90-468E-B414-0CFE2085F7CD}"/>
          </ac:spMkLst>
        </pc:spChg>
      </pc:sldChg>
      <pc:sldChg chg="addSp delSp">
        <pc:chgData name="Lizda Samayoa" userId="7c1a7ced-d434-4f20-b338-51f76ded3729" providerId="ADAL" clId="{45F5A776-D609-4A19-B9FF-72337382542B}" dt="2018-04-24T22:03:08.589" v="79"/>
        <pc:sldMkLst>
          <pc:docMk/>
          <pc:sldMk cId="437001691" sldId="273"/>
        </pc:sldMkLst>
        <pc:spChg chg="del">
          <ac:chgData name="Lizda Samayoa" userId="7c1a7ced-d434-4f20-b338-51f76ded3729" providerId="ADAL" clId="{45F5A776-D609-4A19-B9FF-72337382542B}" dt="2018-04-24T22:03:08.239" v="78" actId="478"/>
          <ac:spMkLst>
            <pc:docMk/>
            <pc:sldMk cId="437001691" sldId="273"/>
            <ac:spMk id="4" creationId="{00000000-0000-0000-0000-000000000000}"/>
          </ac:spMkLst>
        </pc:spChg>
        <pc:spChg chg="add">
          <ac:chgData name="Lizda Samayoa" userId="7c1a7ced-d434-4f20-b338-51f76ded3729" providerId="ADAL" clId="{45F5A776-D609-4A19-B9FF-72337382542B}" dt="2018-04-24T22:03:08.589" v="79"/>
          <ac:spMkLst>
            <pc:docMk/>
            <pc:sldMk cId="437001691" sldId="273"/>
            <ac:spMk id="6" creationId="{FDF38334-A6DC-4532-AE40-0E60B1E53D89}"/>
          </ac:spMkLst>
        </pc:spChg>
      </pc:sldChg>
      <pc:sldChg chg="addSp delSp">
        <pc:chgData name="Lizda Samayoa" userId="7c1a7ced-d434-4f20-b338-51f76ded3729" providerId="ADAL" clId="{45F5A776-D609-4A19-B9FF-72337382542B}" dt="2018-04-24T22:03:35.797" v="91"/>
        <pc:sldMkLst>
          <pc:docMk/>
          <pc:sldMk cId="1703895766" sldId="274"/>
        </pc:sldMkLst>
        <pc:spChg chg="del">
          <ac:chgData name="Lizda Samayoa" userId="7c1a7ced-d434-4f20-b338-51f76ded3729" providerId="ADAL" clId="{45F5A776-D609-4A19-B9FF-72337382542B}" dt="2018-04-24T22:03:35.503" v="90" actId="478"/>
          <ac:spMkLst>
            <pc:docMk/>
            <pc:sldMk cId="1703895766" sldId="274"/>
            <ac:spMk id="3" creationId="{00000000-0000-0000-0000-000000000000}"/>
          </ac:spMkLst>
        </pc:spChg>
        <pc:spChg chg="add">
          <ac:chgData name="Lizda Samayoa" userId="7c1a7ced-d434-4f20-b338-51f76ded3729" providerId="ADAL" clId="{45F5A776-D609-4A19-B9FF-72337382542B}" dt="2018-04-24T22:03:35.797" v="91"/>
          <ac:spMkLst>
            <pc:docMk/>
            <pc:sldMk cId="1703895766" sldId="274"/>
            <ac:spMk id="17" creationId="{E97021C4-9A79-4F35-963E-C296399AF5AB}"/>
          </ac:spMkLst>
        </pc:spChg>
      </pc:sldChg>
      <pc:sldChg chg="addSp delSp">
        <pc:chgData name="Lizda Samayoa" userId="7c1a7ced-d434-4f20-b338-51f76ded3729" providerId="ADAL" clId="{45F5A776-D609-4A19-B9FF-72337382542B}" dt="2018-04-24T22:03:12.260" v="81"/>
        <pc:sldMkLst>
          <pc:docMk/>
          <pc:sldMk cId="2744116074" sldId="275"/>
        </pc:sldMkLst>
        <pc:spChg chg="del">
          <ac:chgData name="Lizda Samayoa" userId="7c1a7ced-d434-4f20-b338-51f76ded3729" providerId="ADAL" clId="{45F5A776-D609-4A19-B9FF-72337382542B}" dt="2018-04-24T22:03:11.927" v="80" actId="478"/>
          <ac:spMkLst>
            <pc:docMk/>
            <pc:sldMk cId="2744116074" sldId="275"/>
            <ac:spMk id="2" creationId="{00000000-0000-0000-0000-000000000000}"/>
          </ac:spMkLst>
        </pc:spChg>
        <pc:spChg chg="add">
          <ac:chgData name="Lizda Samayoa" userId="7c1a7ced-d434-4f20-b338-51f76ded3729" providerId="ADAL" clId="{45F5A776-D609-4A19-B9FF-72337382542B}" dt="2018-04-24T22:03:12.260" v="81"/>
          <ac:spMkLst>
            <pc:docMk/>
            <pc:sldMk cId="2744116074" sldId="275"/>
            <ac:spMk id="5" creationId="{00AB7FA0-FE1F-4AF0-A809-77B5ABFD300A}"/>
          </ac:spMkLst>
        </pc:spChg>
      </pc:sldChg>
      <pc:sldChg chg="addSp delSp">
        <pc:chgData name="Lizda Samayoa" userId="7c1a7ced-d434-4f20-b338-51f76ded3729" providerId="ADAL" clId="{45F5A776-D609-4A19-B9FF-72337382542B}" dt="2018-04-24T22:03:24.357" v="85"/>
        <pc:sldMkLst>
          <pc:docMk/>
          <pc:sldMk cId="2283107635" sldId="276"/>
        </pc:sldMkLst>
        <pc:spChg chg="del">
          <ac:chgData name="Lizda Samayoa" userId="7c1a7ced-d434-4f20-b338-51f76ded3729" providerId="ADAL" clId="{45F5A776-D609-4A19-B9FF-72337382542B}" dt="2018-04-24T22:03:24.031" v="84" actId="478"/>
          <ac:spMkLst>
            <pc:docMk/>
            <pc:sldMk cId="2283107635" sldId="276"/>
            <ac:spMk id="3" creationId="{00000000-0000-0000-0000-000000000000}"/>
          </ac:spMkLst>
        </pc:spChg>
        <pc:spChg chg="add">
          <ac:chgData name="Lizda Samayoa" userId="7c1a7ced-d434-4f20-b338-51f76ded3729" providerId="ADAL" clId="{45F5A776-D609-4A19-B9FF-72337382542B}" dt="2018-04-24T22:03:24.357" v="85"/>
          <ac:spMkLst>
            <pc:docMk/>
            <pc:sldMk cId="2283107635" sldId="276"/>
            <ac:spMk id="6" creationId="{8AB4BBB0-88F1-4BAD-8B77-F8020106812E}"/>
          </ac:spMkLst>
        </pc:spChg>
      </pc:sldChg>
      <pc:sldChg chg="addSp delSp">
        <pc:chgData name="Lizda Samayoa" userId="7c1a7ced-d434-4f20-b338-51f76ded3729" providerId="ADAL" clId="{45F5A776-D609-4A19-B9FF-72337382542B}" dt="2018-04-24T22:03:48.061" v="97"/>
        <pc:sldMkLst>
          <pc:docMk/>
          <pc:sldMk cId="2395138641" sldId="277"/>
        </pc:sldMkLst>
        <pc:spChg chg="del">
          <ac:chgData name="Lizda Samayoa" userId="7c1a7ced-d434-4f20-b338-51f76ded3729" providerId="ADAL" clId="{45F5A776-D609-4A19-B9FF-72337382542B}" dt="2018-04-24T22:03:47.623" v="96" actId="478"/>
          <ac:spMkLst>
            <pc:docMk/>
            <pc:sldMk cId="2395138641" sldId="277"/>
            <ac:spMk id="3" creationId="{00000000-0000-0000-0000-000000000000}"/>
          </ac:spMkLst>
        </pc:spChg>
        <pc:spChg chg="add">
          <ac:chgData name="Lizda Samayoa" userId="7c1a7ced-d434-4f20-b338-51f76ded3729" providerId="ADAL" clId="{45F5A776-D609-4A19-B9FF-72337382542B}" dt="2018-04-24T22:03:48.061" v="97"/>
          <ac:spMkLst>
            <pc:docMk/>
            <pc:sldMk cId="2395138641" sldId="277"/>
            <ac:spMk id="6" creationId="{7F738B5B-6676-49E9-BC55-099ABCE3595E}"/>
          </ac:spMkLst>
        </pc:spChg>
      </pc:sldChg>
      <pc:sldChg chg="addSp delSp">
        <pc:chgData name="Lizda Samayoa" userId="7c1a7ced-d434-4f20-b338-51f76ded3729" providerId="ADAL" clId="{45F5A776-D609-4A19-B9FF-72337382542B}" dt="2018-04-24T22:03:39.125" v="93"/>
        <pc:sldMkLst>
          <pc:docMk/>
          <pc:sldMk cId="82922160" sldId="278"/>
        </pc:sldMkLst>
        <pc:spChg chg="del">
          <ac:chgData name="Lizda Samayoa" userId="7c1a7ced-d434-4f20-b338-51f76ded3729" providerId="ADAL" clId="{45F5A776-D609-4A19-B9FF-72337382542B}" dt="2018-04-24T22:03:38.847" v="92" actId="478"/>
          <ac:spMkLst>
            <pc:docMk/>
            <pc:sldMk cId="82922160" sldId="278"/>
            <ac:spMk id="3" creationId="{00000000-0000-0000-0000-000000000000}"/>
          </ac:spMkLst>
        </pc:spChg>
        <pc:spChg chg="add">
          <ac:chgData name="Lizda Samayoa" userId="7c1a7ced-d434-4f20-b338-51f76ded3729" providerId="ADAL" clId="{45F5A776-D609-4A19-B9FF-72337382542B}" dt="2018-04-24T22:03:39.125" v="93"/>
          <ac:spMkLst>
            <pc:docMk/>
            <pc:sldMk cId="82922160" sldId="278"/>
            <ac:spMk id="6" creationId="{3A33F5E5-228E-46CE-9AE6-EF6F13CBD9B0}"/>
          </ac:spMkLst>
        </pc:spChg>
      </pc:sldChg>
      <pc:sldChg chg="addSp delSp">
        <pc:chgData name="Lizda Samayoa" userId="7c1a7ced-d434-4f20-b338-51f76ded3729" providerId="ADAL" clId="{45F5A776-D609-4A19-B9FF-72337382542B}" dt="2018-04-24T22:03:43.060" v="95"/>
        <pc:sldMkLst>
          <pc:docMk/>
          <pc:sldMk cId="3361096339" sldId="279"/>
        </pc:sldMkLst>
        <pc:spChg chg="del">
          <ac:chgData name="Lizda Samayoa" userId="7c1a7ced-d434-4f20-b338-51f76ded3729" providerId="ADAL" clId="{45F5A776-D609-4A19-B9FF-72337382542B}" dt="2018-04-24T22:03:41.823" v="94" actId="478"/>
          <ac:spMkLst>
            <pc:docMk/>
            <pc:sldMk cId="3361096339" sldId="279"/>
            <ac:spMk id="3" creationId="{00000000-0000-0000-0000-000000000000}"/>
          </ac:spMkLst>
        </pc:spChg>
        <pc:spChg chg="add">
          <ac:chgData name="Lizda Samayoa" userId="7c1a7ced-d434-4f20-b338-51f76ded3729" providerId="ADAL" clId="{45F5A776-D609-4A19-B9FF-72337382542B}" dt="2018-04-24T22:03:43.060" v="95"/>
          <ac:spMkLst>
            <pc:docMk/>
            <pc:sldMk cId="3361096339" sldId="279"/>
            <ac:spMk id="6" creationId="{479B9282-FB72-40E1-8DBA-533D2E97BFD5}"/>
          </ac:spMkLst>
        </pc:spChg>
      </pc:sldChg>
      <pc:sldChg chg="addSp delSp">
        <pc:chgData name="Lizda Samayoa" userId="7c1a7ced-d434-4f20-b338-51f76ded3729" providerId="ADAL" clId="{45F5A776-D609-4A19-B9FF-72337382542B}" dt="2018-04-24T22:03:51.509" v="99"/>
        <pc:sldMkLst>
          <pc:docMk/>
          <pc:sldMk cId="2530919646" sldId="280"/>
        </pc:sldMkLst>
        <pc:spChg chg="del">
          <ac:chgData name="Lizda Samayoa" userId="7c1a7ced-d434-4f20-b338-51f76ded3729" providerId="ADAL" clId="{45F5A776-D609-4A19-B9FF-72337382542B}" dt="2018-04-24T22:03:51.111" v="98" actId="478"/>
          <ac:spMkLst>
            <pc:docMk/>
            <pc:sldMk cId="2530919646" sldId="280"/>
            <ac:spMk id="3" creationId="{00000000-0000-0000-0000-000000000000}"/>
          </ac:spMkLst>
        </pc:spChg>
        <pc:spChg chg="add">
          <ac:chgData name="Lizda Samayoa" userId="7c1a7ced-d434-4f20-b338-51f76ded3729" providerId="ADAL" clId="{45F5A776-D609-4A19-B9FF-72337382542B}" dt="2018-04-24T22:03:51.509" v="99"/>
          <ac:spMkLst>
            <pc:docMk/>
            <pc:sldMk cId="2530919646" sldId="280"/>
            <ac:spMk id="6" creationId="{D306E3F1-3464-4A88-9992-9B5D5FBB4C8B}"/>
          </ac:spMkLst>
        </pc:spChg>
      </pc:sldChg>
      <pc:sldChg chg="addSp delSp">
        <pc:chgData name="Lizda Samayoa" userId="7c1a7ced-d434-4f20-b338-51f76ded3729" providerId="ADAL" clId="{45F5A776-D609-4A19-B9FF-72337382542B}" dt="2018-04-24T22:03:55.772" v="101"/>
        <pc:sldMkLst>
          <pc:docMk/>
          <pc:sldMk cId="1486425105" sldId="281"/>
        </pc:sldMkLst>
        <pc:spChg chg="del">
          <ac:chgData name="Lizda Samayoa" userId="7c1a7ced-d434-4f20-b338-51f76ded3729" providerId="ADAL" clId="{45F5A776-D609-4A19-B9FF-72337382542B}" dt="2018-04-24T22:03:55.423" v="100" actId="478"/>
          <ac:spMkLst>
            <pc:docMk/>
            <pc:sldMk cId="1486425105" sldId="281"/>
            <ac:spMk id="4" creationId="{00000000-0000-0000-0000-000000000000}"/>
          </ac:spMkLst>
        </pc:spChg>
        <pc:spChg chg="add">
          <ac:chgData name="Lizda Samayoa" userId="7c1a7ced-d434-4f20-b338-51f76ded3729" providerId="ADAL" clId="{45F5A776-D609-4A19-B9FF-72337382542B}" dt="2018-04-24T22:03:55.772" v="101"/>
          <ac:spMkLst>
            <pc:docMk/>
            <pc:sldMk cId="1486425105" sldId="281"/>
            <ac:spMk id="5" creationId="{38B06EF8-CF9C-4791-A3C3-FDDC2851E0D4}"/>
          </ac:spMkLst>
        </pc:spChg>
      </pc:sldChg>
      <pc:sldChg chg="addSp delSp">
        <pc:chgData name="Lizda Samayoa" userId="7c1a7ced-d434-4f20-b338-51f76ded3729" providerId="ADAL" clId="{45F5A776-D609-4A19-B9FF-72337382542B}" dt="2018-04-24T22:04:43.365" v="110"/>
        <pc:sldMkLst>
          <pc:docMk/>
          <pc:sldMk cId="3684902411" sldId="282"/>
        </pc:sldMkLst>
        <pc:spChg chg="del">
          <ac:chgData name="Lizda Samayoa" userId="7c1a7ced-d434-4f20-b338-51f76ded3729" providerId="ADAL" clId="{45F5A776-D609-4A19-B9FF-72337382542B}" dt="2018-04-24T22:04:19.751" v="107" actId="478"/>
          <ac:spMkLst>
            <pc:docMk/>
            <pc:sldMk cId="3684902411" sldId="282"/>
            <ac:spMk id="3" creationId="{00000000-0000-0000-0000-000000000000}"/>
          </ac:spMkLst>
        </pc:spChg>
        <pc:spChg chg="add">
          <ac:chgData name="Lizda Samayoa" userId="7c1a7ced-d434-4f20-b338-51f76ded3729" providerId="ADAL" clId="{45F5A776-D609-4A19-B9FF-72337382542B}" dt="2018-04-24T22:04:20.189" v="108"/>
          <ac:spMkLst>
            <pc:docMk/>
            <pc:sldMk cId="3684902411" sldId="282"/>
            <ac:spMk id="7" creationId="{45D92035-F585-4171-89DA-3185020F0193}"/>
          </ac:spMkLst>
        </pc:spChg>
        <pc:spChg chg="add">
          <ac:chgData name="Lizda Samayoa" userId="7c1a7ced-d434-4f20-b338-51f76ded3729" providerId="ADAL" clId="{45F5A776-D609-4A19-B9FF-72337382542B}" dt="2018-04-24T22:04:43.365" v="110"/>
          <ac:spMkLst>
            <pc:docMk/>
            <pc:sldMk cId="3684902411" sldId="282"/>
            <ac:spMk id="10" creationId="{F3922B2A-905A-43E6-AF5A-EE3BD1C1FFCC}"/>
          </ac:spMkLst>
        </pc:spChg>
        <pc:picChg chg="del">
          <ac:chgData name="Lizda Samayoa" userId="7c1a7ced-d434-4f20-b338-51f76ded3729" providerId="ADAL" clId="{45F5A776-D609-4A19-B9FF-72337382542B}" dt="2018-04-24T22:04:42.839" v="109" actId="478"/>
          <ac:picMkLst>
            <pc:docMk/>
            <pc:sldMk cId="3684902411" sldId="282"/>
            <ac:picMk id="8" creationId="{00000000-0000-0000-0000-000000000000}"/>
          </ac:picMkLst>
        </pc:picChg>
        <pc:picChg chg="add">
          <ac:chgData name="Lizda Samayoa" userId="7c1a7ced-d434-4f20-b338-51f76ded3729" providerId="ADAL" clId="{45F5A776-D609-4A19-B9FF-72337382542B}" dt="2018-04-24T22:04:43.365" v="110"/>
          <ac:picMkLst>
            <pc:docMk/>
            <pc:sldMk cId="3684902411" sldId="282"/>
            <ac:picMk id="11" creationId="{1F580B06-B208-47EA-B9F0-C470DE3C00A6}"/>
          </ac:picMkLst>
        </pc:picChg>
        <pc:picChg chg="del">
          <ac:chgData name="Lizda Samayoa" userId="7c1a7ced-d434-4f20-b338-51f76ded3729" providerId="ADAL" clId="{45F5A776-D609-4A19-B9FF-72337382542B}" dt="2018-04-24T22:04:42.839" v="109" actId="478"/>
          <ac:picMkLst>
            <pc:docMk/>
            <pc:sldMk cId="3684902411" sldId="282"/>
            <ac:picMk id="12" creationId="{00000000-0000-0000-0000-000000000000}"/>
          </ac:picMkLst>
        </pc:picChg>
        <pc:picChg chg="add">
          <ac:chgData name="Lizda Samayoa" userId="7c1a7ced-d434-4f20-b338-51f76ded3729" providerId="ADAL" clId="{45F5A776-D609-4A19-B9FF-72337382542B}" dt="2018-04-24T22:04:43.365" v="110"/>
          <ac:picMkLst>
            <pc:docMk/>
            <pc:sldMk cId="3684902411" sldId="282"/>
            <ac:picMk id="13" creationId="{652895AD-E381-4AD7-AE48-BCAA87450448}"/>
          </ac:picMkLst>
        </pc:picChg>
      </pc:sldChg>
      <pc:sldChg chg="addSp delSp">
        <pc:chgData name="Lizda Samayoa" userId="7c1a7ced-d434-4f20-b338-51f76ded3729" providerId="ADAL" clId="{45F5A776-D609-4A19-B9FF-72337382542B}" dt="2018-04-24T22:04:15.460" v="106"/>
        <pc:sldMkLst>
          <pc:docMk/>
          <pc:sldMk cId="2898579588" sldId="283"/>
        </pc:sldMkLst>
        <pc:spChg chg="del">
          <ac:chgData name="Lizda Samayoa" userId="7c1a7ced-d434-4f20-b338-51f76ded3729" providerId="ADAL" clId="{45F5A776-D609-4A19-B9FF-72337382542B}" dt="2018-04-24T22:04:15.183" v="105" actId="478"/>
          <ac:spMkLst>
            <pc:docMk/>
            <pc:sldMk cId="2898579588" sldId="283"/>
            <ac:spMk id="7" creationId="{00000000-0000-0000-0000-000000000000}"/>
          </ac:spMkLst>
        </pc:spChg>
        <pc:spChg chg="add">
          <ac:chgData name="Lizda Samayoa" userId="7c1a7ced-d434-4f20-b338-51f76ded3729" providerId="ADAL" clId="{45F5A776-D609-4A19-B9FF-72337382542B}" dt="2018-04-24T22:04:15.460" v="106"/>
          <ac:spMkLst>
            <pc:docMk/>
            <pc:sldMk cId="2898579588" sldId="283"/>
            <ac:spMk id="11" creationId="{9DC668FD-1EC7-412E-8F92-4C66EF318DBE}"/>
          </ac:spMkLst>
        </pc:spChg>
      </pc:sldChg>
      <pc:sldChg chg="addSp delSp modSp">
        <pc:chgData name="Lizda Samayoa" userId="7c1a7ced-d434-4f20-b338-51f76ded3729" providerId="ADAL" clId="{45F5A776-D609-4A19-B9FF-72337382542B}" dt="2018-04-24T22:04:11.559" v="104" actId="207"/>
        <pc:sldMkLst>
          <pc:docMk/>
          <pc:sldMk cId="2525579141" sldId="284"/>
        </pc:sldMkLst>
        <pc:spChg chg="del">
          <ac:chgData name="Lizda Samayoa" userId="7c1a7ced-d434-4f20-b338-51f76ded3729" providerId="ADAL" clId="{45F5A776-D609-4A19-B9FF-72337382542B}" dt="2018-04-24T22:04:04.687" v="102" actId="478"/>
          <ac:spMkLst>
            <pc:docMk/>
            <pc:sldMk cId="2525579141" sldId="284"/>
            <ac:spMk id="3" creationId="{00000000-0000-0000-0000-000000000000}"/>
          </ac:spMkLst>
        </pc:spChg>
        <pc:spChg chg="add mod">
          <ac:chgData name="Lizda Samayoa" userId="7c1a7ced-d434-4f20-b338-51f76ded3729" providerId="ADAL" clId="{45F5A776-D609-4A19-B9FF-72337382542B}" dt="2018-04-24T22:04:11.559" v="104" actId="207"/>
          <ac:spMkLst>
            <pc:docMk/>
            <pc:sldMk cId="2525579141" sldId="284"/>
            <ac:spMk id="5" creationId="{79E27CC1-5703-40CA-9E45-291C69EDA9C1}"/>
          </ac:spMkLst>
        </pc:spChg>
      </pc:sldChg>
      <pc:sldChg chg="addSp delSp">
        <pc:chgData name="Lizda Samayoa" userId="7c1a7ced-d434-4f20-b338-51f76ded3729" providerId="ADAL" clId="{45F5A776-D609-4A19-B9FF-72337382542B}" dt="2018-04-24T22:03:28.046" v="87"/>
        <pc:sldMkLst>
          <pc:docMk/>
          <pc:sldMk cId="884573372" sldId="285"/>
        </pc:sldMkLst>
        <pc:spChg chg="del">
          <ac:chgData name="Lizda Samayoa" userId="7c1a7ced-d434-4f20-b338-51f76ded3729" providerId="ADAL" clId="{45F5A776-D609-4A19-B9FF-72337382542B}" dt="2018-04-24T22:03:27.727" v="86" actId="478"/>
          <ac:spMkLst>
            <pc:docMk/>
            <pc:sldMk cId="884573372" sldId="285"/>
            <ac:spMk id="3" creationId="{00000000-0000-0000-0000-000000000000}"/>
          </ac:spMkLst>
        </pc:spChg>
        <pc:spChg chg="add">
          <ac:chgData name="Lizda Samayoa" userId="7c1a7ced-d434-4f20-b338-51f76ded3729" providerId="ADAL" clId="{45F5A776-D609-4A19-B9FF-72337382542B}" dt="2018-04-24T22:03:28.046" v="87"/>
          <ac:spMkLst>
            <pc:docMk/>
            <pc:sldMk cId="884573372" sldId="285"/>
            <ac:spMk id="13" creationId="{EC72F611-B7C6-4AA8-A60F-B42DF1F5218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8BE443-8595-42DA-A293-607DF0A3164B}" type="datetimeFigureOut">
              <a:rPr lang="en-US" smtClean="0"/>
              <a:t>11/19/2018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F5A890-5208-4292-A222-581C916030EF}" type="slidenum">
              <a:rPr lang="en-US" smtClean="0"/>
              <a:t>‹#›</a:t>
            </a:fld>
            <a:endParaRPr lang="en-US"/>
          </a:p>
        </p:txBody>
      </p:sp>
    </p:spTree>
    <p:extLst>
      <p:ext uri="{BB962C8B-B14F-4D97-AF65-F5344CB8AC3E}">
        <p14:creationId xmlns:p14="http://schemas.microsoft.com/office/powerpoint/2010/main" val="136148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11/19/2018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64149-2C44-4029-BA5B-3E7ECA7C8CBF}" type="slidenum">
              <a:rPr lang="en-US" smtClean="0"/>
              <a:t>1</a:t>
            </a:fld>
            <a:endParaRPr lang="en-US"/>
          </a:p>
        </p:txBody>
      </p:sp>
    </p:spTree>
    <p:extLst>
      <p:ext uri="{BB962C8B-B14F-4D97-AF65-F5344CB8AC3E}">
        <p14:creationId xmlns:p14="http://schemas.microsoft.com/office/powerpoint/2010/main" val="33603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WorkCenters</a:t>
            </a:r>
            <a:r>
              <a:rPr lang="en-US" dirty="0" smtClean="0"/>
              <a:t> are:</a:t>
            </a:r>
          </a:p>
          <a:p>
            <a:endParaRPr lang="en-US" dirty="0" smtClean="0"/>
          </a:p>
          <a:p>
            <a:r>
              <a:rPr lang="en-US" dirty="0" smtClean="0"/>
              <a:t>Designed for specific roles or for specific</a:t>
            </a:r>
            <a:r>
              <a:rPr lang="en-US" baseline="0" dirty="0" smtClean="0"/>
              <a:t> areas of work for end users to access key PeopleSoft components and pages to perform their daily tasks.</a:t>
            </a:r>
          </a:p>
          <a:p>
            <a:endParaRPr lang="en-US" baseline="0" dirty="0" smtClean="0"/>
          </a:p>
          <a:p>
            <a:r>
              <a:rPr lang="en-US" baseline="0" dirty="0" smtClean="0"/>
              <a:t>Goal of increasing productivity by</a:t>
            </a:r>
          </a:p>
          <a:p>
            <a:r>
              <a:rPr lang="en-US" baseline="0" dirty="0" smtClean="0"/>
              <a:t> - grouping access to related transactions in one area – like links to components, queries, reports, and processes, which reduces time to navigate menus and highlights items requiring attention via alerts and task lists in the My Work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17</a:t>
            </a:fld>
            <a:endParaRPr lang="en-US"/>
          </a:p>
        </p:txBody>
      </p:sp>
    </p:spTree>
    <p:extLst>
      <p:ext uri="{BB962C8B-B14F-4D97-AF65-F5344CB8AC3E}">
        <p14:creationId xmlns:p14="http://schemas.microsoft.com/office/powerpoint/2010/main" val="4059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WorkCenters</a:t>
            </a:r>
            <a:r>
              <a:rPr lang="en-US" dirty="0" smtClean="0"/>
              <a:t> are:</a:t>
            </a:r>
          </a:p>
          <a:p>
            <a:endParaRPr lang="en-US" dirty="0" smtClean="0"/>
          </a:p>
          <a:p>
            <a:r>
              <a:rPr lang="en-US" dirty="0" smtClean="0"/>
              <a:t>Designed for specific roles or for specific</a:t>
            </a:r>
            <a:r>
              <a:rPr lang="en-US" baseline="0" dirty="0" smtClean="0"/>
              <a:t> areas of work for end users to access key PeopleSoft components and pages to perform their daily tasks.</a:t>
            </a:r>
          </a:p>
          <a:p>
            <a:endParaRPr lang="en-US" baseline="0" dirty="0" smtClean="0"/>
          </a:p>
          <a:p>
            <a:r>
              <a:rPr lang="en-US" baseline="0" dirty="0" smtClean="0"/>
              <a:t>Goal of increasing productivity by</a:t>
            </a:r>
          </a:p>
          <a:p>
            <a:r>
              <a:rPr lang="en-US" baseline="0" dirty="0" smtClean="0"/>
              <a:t> - grouping access to related transactions in one area – like links to components, queries, reports, and processes, which reduces time to navigate menus and highlights items requiring attention via alerts and task lists in the My Work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18</a:t>
            </a:fld>
            <a:endParaRPr lang="en-US"/>
          </a:p>
        </p:txBody>
      </p:sp>
    </p:spTree>
    <p:extLst>
      <p:ext uri="{BB962C8B-B14F-4D97-AF65-F5344CB8AC3E}">
        <p14:creationId xmlns:p14="http://schemas.microsoft.com/office/powerpoint/2010/main" val="1452749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WorkCenters</a:t>
            </a:r>
            <a:r>
              <a:rPr lang="en-US" dirty="0" smtClean="0"/>
              <a:t> are:</a:t>
            </a:r>
          </a:p>
          <a:p>
            <a:endParaRPr lang="en-US" dirty="0" smtClean="0"/>
          </a:p>
          <a:p>
            <a:r>
              <a:rPr lang="en-US" dirty="0" smtClean="0"/>
              <a:t>Designed for specific roles or for specific</a:t>
            </a:r>
            <a:r>
              <a:rPr lang="en-US" baseline="0" dirty="0" smtClean="0"/>
              <a:t> areas of work for end users to access key PeopleSoft components and pages to perform their daily tasks.</a:t>
            </a:r>
          </a:p>
          <a:p>
            <a:endParaRPr lang="en-US" baseline="0" dirty="0" smtClean="0"/>
          </a:p>
          <a:p>
            <a:r>
              <a:rPr lang="en-US" baseline="0" dirty="0" smtClean="0"/>
              <a:t>Goal of increasing productivity by</a:t>
            </a:r>
          </a:p>
          <a:p>
            <a:r>
              <a:rPr lang="en-US" baseline="0" dirty="0" smtClean="0"/>
              <a:t> - grouping access to related transactions in one area – like links to components, queries, reports, and processes, which reduces time to navigate menus and highlights items requiring attention via alerts and task lists in the My Work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19</a:t>
            </a:fld>
            <a:endParaRPr lang="en-US"/>
          </a:p>
        </p:txBody>
      </p:sp>
    </p:spTree>
    <p:extLst>
      <p:ext uri="{BB962C8B-B14F-4D97-AF65-F5344CB8AC3E}">
        <p14:creationId xmlns:p14="http://schemas.microsoft.com/office/powerpoint/2010/main" val="3239401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WorkCenters</a:t>
            </a:r>
            <a:r>
              <a:rPr lang="en-US" dirty="0" smtClean="0"/>
              <a:t> are:</a:t>
            </a:r>
          </a:p>
          <a:p>
            <a:endParaRPr lang="en-US" dirty="0" smtClean="0"/>
          </a:p>
          <a:p>
            <a:r>
              <a:rPr lang="en-US" dirty="0" smtClean="0"/>
              <a:t>Designed for specific roles or for specific</a:t>
            </a:r>
            <a:r>
              <a:rPr lang="en-US" baseline="0" dirty="0" smtClean="0"/>
              <a:t> areas of work for end users to access key PeopleSoft components and pages to perform their daily tasks.</a:t>
            </a:r>
          </a:p>
          <a:p>
            <a:endParaRPr lang="en-US" baseline="0" dirty="0" smtClean="0"/>
          </a:p>
          <a:p>
            <a:r>
              <a:rPr lang="en-US" baseline="0" dirty="0" smtClean="0"/>
              <a:t>Goal of increasing productivity by</a:t>
            </a:r>
          </a:p>
          <a:p>
            <a:r>
              <a:rPr lang="en-US" baseline="0" dirty="0" smtClean="0"/>
              <a:t> - grouping access to related transactions in one area – like links to components, queries, reports, and processes, which reduces time to navigate menus and highlights items requiring attention via alerts and task lists in the My Work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20</a:t>
            </a:fld>
            <a:endParaRPr lang="en-US"/>
          </a:p>
        </p:txBody>
      </p:sp>
    </p:spTree>
    <p:extLst>
      <p:ext uri="{BB962C8B-B14F-4D97-AF65-F5344CB8AC3E}">
        <p14:creationId xmlns:p14="http://schemas.microsoft.com/office/powerpoint/2010/main" val="4028952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WorkCenters</a:t>
            </a:r>
            <a:r>
              <a:rPr lang="en-US" dirty="0" smtClean="0"/>
              <a:t> are:</a:t>
            </a:r>
          </a:p>
          <a:p>
            <a:endParaRPr lang="en-US" dirty="0" smtClean="0"/>
          </a:p>
          <a:p>
            <a:r>
              <a:rPr lang="en-US" dirty="0" smtClean="0"/>
              <a:t>Designed for specific roles or for specific</a:t>
            </a:r>
            <a:r>
              <a:rPr lang="en-US" baseline="0" dirty="0" smtClean="0"/>
              <a:t> areas of work for end users to access key PeopleSoft components and pages to perform their daily tasks.</a:t>
            </a:r>
          </a:p>
          <a:p>
            <a:endParaRPr lang="en-US" baseline="0" dirty="0" smtClean="0"/>
          </a:p>
          <a:p>
            <a:r>
              <a:rPr lang="en-US" baseline="0" dirty="0" smtClean="0"/>
              <a:t>Goal of increasing productivity by</a:t>
            </a:r>
          </a:p>
          <a:p>
            <a:r>
              <a:rPr lang="en-US" baseline="0" dirty="0" smtClean="0"/>
              <a:t> - grouping access to related transactions in one area – like links to components, queries, reports, and processes, which reduces time to navigate menus and highlights items requiring attention via alerts and task lists in the My Work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21</a:t>
            </a:fld>
            <a:endParaRPr lang="en-US"/>
          </a:p>
        </p:txBody>
      </p:sp>
    </p:spTree>
    <p:extLst>
      <p:ext uri="{BB962C8B-B14F-4D97-AF65-F5344CB8AC3E}">
        <p14:creationId xmlns:p14="http://schemas.microsoft.com/office/powerpoint/2010/main" val="286174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WorkCenters</a:t>
            </a:r>
            <a:r>
              <a:rPr lang="en-US" dirty="0" smtClean="0"/>
              <a:t> are:</a:t>
            </a:r>
          </a:p>
          <a:p>
            <a:endParaRPr lang="en-US" dirty="0" smtClean="0"/>
          </a:p>
          <a:p>
            <a:r>
              <a:rPr lang="en-US" dirty="0" smtClean="0"/>
              <a:t>Designed for specific roles or for specific</a:t>
            </a:r>
            <a:r>
              <a:rPr lang="en-US" baseline="0" dirty="0" smtClean="0"/>
              <a:t> areas of work for end users to access key PeopleSoft components and pages to perform their daily tasks.</a:t>
            </a:r>
          </a:p>
          <a:p>
            <a:endParaRPr lang="en-US" baseline="0" dirty="0" smtClean="0"/>
          </a:p>
          <a:p>
            <a:r>
              <a:rPr lang="en-US" baseline="0" dirty="0" smtClean="0"/>
              <a:t>Goal of increasing productivity by</a:t>
            </a:r>
          </a:p>
          <a:p>
            <a:r>
              <a:rPr lang="en-US" baseline="0" dirty="0" smtClean="0"/>
              <a:t> - grouping access to related transactions in one area – like links to components, queries, reports, and processes, which reduces time to navigate menus and highlights items requiring attention via alerts and task lists in the My Work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7</a:t>
            </a:fld>
            <a:endParaRPr lang="en-US"/>
          </a:p>
        </p:txBody>
      </p:sp>
    </p:spTree>
    <p:extLst>
      <p:ext uri="{BB962C8B-B14F-4D97-AF65-F5344CB8AC3E}">
        <p14:creationId xmlns:p14="http://schemas.microsoft.com/office/powerpoint/2010/main" val="299825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WorkCenters</a:t>
            </a:r>
            <a:r>
              <a:rPr lang="en-US" dirty="0" smtClean="0"/>
              <a:t> are:</a:t>
            </a:r>
          </a:p>
          <a:p>
            <a:endParaRPr lang="en-US" dirty="0" smtClean="0"/>
          </a:p>
          <a:p>
            <a:r>
              <a:rPr lang="en-US" dirty="0" smtClean="0"/>
              <a:t>Designed for specific roles or for specific</a:t>
            </a:r>
            <a:r>
              <a:rPr lang="en-US" baseline="0" dirty="0" smtClean="0"/>
              <a:t> areas of work for end users to access key PeopleSoft components and pages to perform their daily tasks.</a:t>
            </a:r>
          </a:p>
          <a:p>
            <a:endParaRPr lang="en-US" baseline="0" dirty="0" smtClean="0"/>
          </a:p>
          <a:p>
            <a:r>
              <a:rPr lang="en-US" baseline="0" dirty="0" smtClean="0"/>
              <a:t>Goal of increasing productivity by</a:t>
            </a:r>
          </a:p>
          <a:p>
            <a:r>
              <a:rPr lang="en-US" baseline="0" dirty="0" smtClean="0"/>
              <a:t> - grouping access to related transactions in one area – like links to components, queries, reports, and processes, which reduces time to navigate menus and highlights items requiring attention via alerts and task lists in the My Work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8</a:t>
            </a:fld>
            <a:endParaRPr lang="en-US"/>
          </a:p>
        </p:txBody>
      </p:sp>
    </p:spTree>
    <p:extLst>
      <p:ext uri="{BB962C8B-B14F-4D97-AF65-F5344CB8AC3E}">
        <p14:creationId xmlns:p14="http://schemas.microsoft.com/office/powerpoint/2010/main" val="149513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WorkCenters</a:t>
            </a:r>
            <a:r>
              <a:rPr lang="en-US" dirty="0" smtClean="0"/>
              <a:t> are:</a:t>
            </a:r>
          </a:p>
          <a:p>
            <a:endParaRPr lang="en-US" dirty="0" smtClean="0"/>
          </a:p>
          <a:p>
            <a:r>
              <a:rPr lang="en-US" dirty="0" smtClean="0"/>
              <a:t>Designed for specific roles or for specific</a:t>
            </a:r>
            <a:r>
              <a:rPr lang="en-US" baseline="0" dirty="0" smtClean="0"/>
              <a:t> areas of work for end users to access key PeopleSoft components and pages to perform their daily tasks.</a:t>
            </a:r>
          </a:p>
          <a:p>
            <a:endParaRPr lang="en-US" baseline="0" dirty="0" smtClean="0"/>
          </a:p>
          <a:p>
            <a:r>
              <a:rPr lang="en-US" baseline="0" dirty="0" smtClean="0"/>
              <a:t>Goal of increasing productivity by</a:t>
            </a:r>
          </a:p>
          <a:p>
            <a:r>
              <a:rPr lang="en-US" baseline="0" dirty="0" smtClean="0"/>
              <a:t> - grouping access to related transactions in one area – like links to components, queries, reports, and processes, which reduces time to navigate menus and highlights items requiring attention via alerts and task lists in the My Work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9</a:t>
            </a:fld>
            <a:endParaRPr lang="en-US"/>
          </a:p>
        </p:txBody>
      </p:sp>
    </p:spTree>
    <p:extLst>
      <p:ext uri="{BB962C8B-B14F-4D97-AF65-F5344CB8AC3E}">
        <p14:creationId xmlns:p14="http://schemas.microsoft.com/office/powerpoint/2010/main" val="296862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WorkCenters</a:t>
            </a:r>
            <a:r>
              <a:rPr lang="en-US" dirty="0" smtClean="0"/>
              <a:t> are:</a:t>
            </a:r>
          </a:p>
          <a:p>
            <a:endParaRPr lang="en-US" dirty="0" smtClean="0"/>
          </a:p>
          <a:p>
            <a:r>
              <a:rPr lang="en-US" dirty="0" smtClean="0"/>
              <a:t>Designed for specific roles or for specific</a:t>
            </a:r>
            <a:r>
              <a:rPr lang="en-US" baseline="0" dirty="0" smtClean="0"/>
              <a:t> areas of work for end users to access key PeopleSoft components and pages to perform their daily tasks.</a:t>
            </a:r>
          </a:p>
          <a:p>
            <a:endParaRPr lang="en-US" baseline="0" dirty="0" smtClean="0"/>
          </a:p>
          <a:p>
            <a:r>
              <a:rPr lang="en-US" baseline="0" dirty="0" smtClean="0"/>
              <a:t>Goal of increasing productivity by</a:t>
            </a:r>
          </a:p>
          <a:p>
            <a:r>
              <a:rPr lang="en-US" baseline="0" dirty="0" smtClean="0"/>
              <a:t> - grouping access to related transactions in one area – like links to components, queries, reports, and processes, which reduces time to navigate menus and highlights items requiring attention via alerts and task lists in the My Work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10</a:t>
            </a:fld>
            <a:endParaRPr lang="en-US"/>
          </a:p>
        </p:txBody>
      </p:sp>
    </p:spTree>
    <p:extLst>
      <p:ext uri="{BB962C8B-B14F-4D97-AF65-F5344CB8AC3E}">
        <p14:creationId xmlns:p14="http://schemas.microsoft.com/office/powerpoint/2010/main" val="477671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WorkCenters</a:t>
            </a:r>
            <a:r>
              <a:rPr lang="en-US" dirty="0" smtClean="0"/>
              <a:t> are:</a:t>
            </a:r>
          </a:p>
          <a:p>
            <a:endParaRPr lang="en-US" dirty="0" smtClean="0"/>
          </a:p>
          <a:p>
            <a:r>
              <a:rPr lang="en-US" dirty="0" smtClean="0"/>
              <a:t>Designed for specific roles or for specific</a:t>
            </a:r>
            <a:r>
              <a:rPr lang="en-US" baseline="0" dirty="0" smtClean="0"/>
              <a:t> areas of work for end users to access key PeopleSoft components and pages to perform their daily tasks.</a:t>
            </a:r>
          </a:p>
          <a:p>
            <a:endParaRPr lang="en-US" baseline="0" dirty="0" smtClean="0"/>
          </a:p>
          <a:p>
            <a:r>
              <a:rPr lang="en-US" baseline="0" dirty="0" smtClean="0"/>
              <a:t>Goal of increasing productivity by</a:t>
            </a:r>
          </a:p>
          <a:p>
            <a:r>
              <a:rPr lang="en-US" baseline="0" dirty="0" smtClean="0"/>
              <a:t> - grouping access to related transactions in one area – like links to components, queries, reports, and processes, which reduces time to navigate menus and highlights items requiring attention via alerts and task lists in the My Work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12</a:t>
            </a:fld>
            <a:endParaRPr lang="en-US"/>
          </a:p>
        </p:txBody>
      </p:sp>
    </p:spTree>
    <p:extLst>
      <p:ext uri="{BB962C8B-B14F-4D97-AF65-F5344CB8AC3E}">
        <p14:creationId xmlns:p14="http://schemas.microsoft.com/office/powerpoint/2010/main" val="4117025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WorkCenters</a:t>
            </a:r>
            <a:r>
              <a:rPr lang="en-US" dirty="0" smtClean="0"/>
              <a:t> are:</a:t>
            </a:r>
          </a:p>
          <a:p>
            <a:endParaRPr lang="en-US" dirty="0" smtClean="0"/>
          </a:p>
          <a:p>
            <a:r>
              <a:rPr lang="en-US" dirty="0" smtClean="0"/>
              <a:t>Designed for specific roles or for specific</a:t>
            </a:r>
            <a:r>
              <a:rPr lang="en-US" baseline="0" dirty="0" smtClean="0"/>
              <a:t> areas of work for end users to access key PeopleSoft components and pages to perform their daily tasks.</a:t>
            </a:r>
          </a:p>
          <a:p>
            <a:endParaRPr lang="en-US" baseline="0" dirty="0" smtClean="0"/>
          </a:p>
          <a:p>
            <a:r>
              <a:rPr lang="en-US" baseline="0" dirty="0" smtClean="0"/>
              <a:t>Goal of increasing productivity by</a:t>
            </a:r>
          </a:p>
          <a:p>
            <a:r>
              <a:rPr lang="en-US" baseline="0" dirty="0" smtClean="0"/>
              <a:t> - grouping access to related transactions in one area – like links to components, queries, reports, and processes, which reduces time to navigate menus and highlights items requiring attention via alerts and task lists in the My Work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13</a:t>
            </a:fld>
            <a:endParaRPr lang="en-US"/>
          </a:p>
        </p:txBody>
      </p:sp>
    </p:spTree>
    <p:extLst>
      <p:ext uri="{BB962C8B-B14F-4D97-AF65-F5344CB8AC3E}">
        <p14:creationId xmlns:p14="http://schemas.microsoft.com/office/powerpoint/2010/main" val="298832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WorkCenters</a:t>
            </a:r>
            <a:r>
              <a:rPr lang="en-US" dirty="0" smtClean="0"/>
              <a:t> are:</a:t>
            </a:r>
          </a:p>
          <a:p>
            <a:endParaRPr lang="en-US" dirty="0" smtClean="0"/>
          </a:p>
          <a:p>
            <a:r>
              <a:rPr lang="en-US" dirty="0" smtClean="0"/>
              <a:t>Designed for specific roles or for specific</a:t>
            </a:r>
            <a:r>
              <a:rPr lang="en-US" baseline="0" dirty="0" smtClean="0"/>
              <a:t> areas of work for end users to access key PeopleSoft components and pages to perform their daily tasks.</a:t>
            </a:r>
          </a:p>
          <a:p>
            <a:endParaRPr lang="en-US" baseline="0" dirty="0" smtClean="0"/>
          </a:p>
          <a:p>
            <a:r>
              <a:rPr lang="en-US" baseline="0" dirty="0" smtClean="0"/>
              <a:t>Goal of increasing productivity by</a:t>
            </a:r>
          </a:p>
          <a:p>
            <a:r>
              <a:rPr lang="en-US" baseline="0" dirty="0" smtClean="0"/>
              <a:t> - grouping access to related transactions in one area – like links to components, queries, reports, and processes, which reduces time to navigate menus and highlights items requiring attention via alerts and task lists in the My Work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14</a:t>
            </a:fld>
            <a:endParaRPr lang="en-US"/>
          </a:p>
        </p:txBody>
      </p:sp>
    </p:spTree>
    <p:extLst>
      <p:ext uri="{BB962C8B-B14F-4D97-AF65-F5344CB8AC3E}">
        <p14:creationId xmlns:p14="http://schemas.microsoft.com/office/powerpoint/2010/main" val="2603135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WorkCenters</a:t>
            </a:r>
            <a:r>
              <a:rPr lang="en-US" dirty="0" smtClean="0"/>
              <a:t> are:</a:t>
            </a:r>
          </a:p>
          <a:p>
            <a:endParaRPr lang="en-US" dirty="0" smtClean="0"/>
          </a:p>
          <a:p>
            <a:r>
              <a:rPr lang="en-US" dirty="0" smtClean="0"/>
              <a:t>Designed for specific roles or for specific</a:t>
            </a:r>
            <a:r>
              <a:rPr lang="en-US" baseline="0" dirty="0" smtClean="0"/>
              <a:t> areas of work for end users to access key PeopleSoft components and pages to perform their daily tasks.</a:t>
            </a:r>
          </a:p>
          <a:p>
            <a:endParaRPr lang="en-US" baseline="0" dirty="0" smtClean="0"/>
          </a:p>
          <a:p>
            <a:r>
              <a:rPr lang="en-US" baseline="0" dirty="0" smtClean="0"/>
              <a:t>Goal of increasing productivity by</a:t>
            </a:r>
          </a:p>
          <a:p>
            <a:r>
              <a:rPr lang="en-US" baseline="0" dirty="0" smtClean="0"/>
              <a:t> - grouping access to related transactions in one area – like links to components, queries, reports, and processes, which reduces time to navigate menus and highlights items requiring attention via alerts and task lists in the My Work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15</a:t>
            </a:fld>
            <a:endParaRPr lang="en-US"/>
          </a:p>
        </p:txBody>
      </p:sp>
    </p:spTree>
    <p:extLst>
      <p:ext uri="{BB962C8B-B14F-4D97-AF65-F5344CB8AC3E}">
        <p14:creationId xmlns:p14="http://schemas.microsoft.com/office/powerpoint/2010/main" val="3803755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11/19/2018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11/19/2018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11/19/2018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11/19/2018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11/19/2018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11/19/2018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11/19/2018</a:t>
            </a:fld>
            <a:endParaRPr lang="en-US"/>
          </a:p>
        </p:txBody>
      </p:sp>
      <p:sp>
        <p:nvSpPr>
          <p:cNvPr id="8" name="Footer Placeholder 7"/>
          <p:cNvSpPr>
            <a:spLocks noGrp="1"/>
          </p:cNvSpPr>
          <p:nvPr>
            <p:ph type="ftr" sz="quarter" idx="11"/>
          </p:nvPr>
        </p:nvSpPr>
        <p:spPr/>
        <p:txBody>
          <a:bodyPr/>
          <a:lstStyle/>
          <a:p>
            <a:r>
              <a:rPr lang="en-US" dirty="0"/>
              <a:t>Canada Alliance   5-7 November 2017</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11/19/2018</a:t>
            </a:fld>
            <a:endParaRPr lang="en-US"/>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11/19/2018</a:t>
            </a:fld>
            <a:endParaRPr lang="en-US"/>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11/19/2018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11/19/2018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11/19/2018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a:t>Canada Alliance   5-7 November 2017</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066116-181F-4C4B-9291-E978987A28F4}"/>
              </a:ext>
            </a:extLst>
          </p:cNvPr>
          <p:cNvSpPr/>
          <p:nvPr/>
        </p:nvSpPr>
        <p:spPr>
          <a:xfrm>
            <a:off x="0" y="741676"/>
            <a:ext cx="9144000" cy="3258933"/>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211" y="4960138"/>
            <a:ext cx="6058989" cy="1463040"/>
          </a:xfrm>
        </p:spPr>
        <p:txBody>
          <a:bodyPr>
            <a:noAutofit/>
          </a:bodyPr>
          <a:lstStyle/>
          <a:p>
            <a:pPr algn="ctr"/>
            <a:r>
              <a:rPr lang="en-US" sz="2800" b="1" dirty="0" smtClean="0"/>
              <a:t>Turning Purchase Orders from Internal Campus Vendors in </a:t>
            </a:r>
            <a:r>
              <a:rPr lang="en-US" sz="2800" b="1" dirty="0" err="1" smtClean="0"/>
              <a:t>Jaggaer</a:t>
            </a:r>
            <a:r>
              <a:rPr lang="en-US" sz="2800" b="1" dirty="0" smtClean="0"/>
              <a:t>/</a:t>
            </a:r>
            <a:r>
              <a:rPr lang="en-US" sz="2800" b="1" dirty="0" err="1" smtClean="0"/>
              <a:t>sciQuest</a:t>
            </a:r>
            <a:r>
              <a:rPr lang="en-US" sz="2800" b="1" dirty="0" smtClean="0"/>
              <a:t> into Journal Entries</a:t>
            </a:r>
            <a:endParaRPr lang="en-US" sz="2800" dirty="0"/>
          </a:p>
        </p:txBody>
      </p:sp>
      <p:sp>
        <p:nvSpPr>
          <p:cNvPr id="4" name="Text Placeholder 3"/>
          <p:cNvSpPr>
            <a:spLocks noGrp="1"/>
          </p:cNvSpPr>
          <p:nvPr>
            <p:ph type="body" sz="half" idx="2"/>
          </p:nvPr>
        </p:nvSpPr>
        <p:spPr/>
        <p:txBody>
          <a:bodyPr/>
          <a:lstStyle/>
          <a:p>
            <a:r>
              <a:rPr lang="en-US" dirty="0"/>
              <a:t>SESSION </a:t>
            </a:r>
            <a:r>
              <a:rPr lang="en-US" dirty="0" smtClean="0"/>
              <a:t>6015</a:t>
            </a:r>
            <a:endParaRPr lang="en-US" dirty="0"/>
          </a:p>
          <a:p>
            <a:r>
              <a:rPr lang="en-US" dirty="0" smtClean="0"/>
              <a:t>November 14, 2018</a:t>
            </a:r>
            <a:endParaRPr lang="en-US" dirty="0"/>
          </a:p>
        </p:txBody>
      </p:sp>
      <p:sp>
        <p:nvSpPr>
          <p:cNvPr id="3" name="Footer Placeholder 2"/>
          <p:cNvSpPr>
            <a:spLocks noGrp="1"/>
          </p:cNvSpPr>
          <p:nvPr>
            <p:ph type="ftr" sz="quarter" idx="11"/>
          </p:nvPr>
        </p:nvSpPr>
        <p:spPr/>
        <p:txBody>
          <a:bodyPr/>
          <a:lstStyle/>
          <a:p>
            <a:r>
              <a:rPr lang="en-US" dirty="0"/>
              <a:t>Canada Alliance   12-14 November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8" name="Picture 7">
            <a:extLst>
              <a:ext uri="{FF2B5EF4-FFF2-40B4-BE49-F238E27FC236}">
                <a16:creationId xmlns:a16="http://schemas.microsoft.com/office/drawing/2014/main" id="{8CDBDDFF-E76E-4941-B95C-C4D37E832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41676"/>
            <a:ext cx="6646985" cy="3258933"/>
          </a:xfrm>
          <a:prstGeom prst="rect">
            <a:avLst/>
          </a:prstGeom>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Speedcodes</a:t>
            </a:r>
            <a:r>
              <a:rPr lang="en-US" dirty="0" smtClean="0"/>
              <a:t> and card-swipe access</a:t>
            </a:r>
            <a:endParaRPr lang="en-US" dirty="0"/>
          </a:p>
        </p:txBody>
      </p:sp>
      <p:sp>
        <p:nvSpPr>
          <p:cNvPr id="3" name="Content Placeholder 2"/>
          <p:cNvSpPr>
            <a:spLocks noGrp="1"/>
          </p:cNvSpPr>
          <p:nvPr>
            <p:ph idx="1"/>
          </p:nvPr>
        </p:nvSpPr>
        <p:spPr>
          <a:xfrm>
            <a:off x="768096" y="2084832"/>
            <a:ext cx="8044978" cy="4385872"/>
          </a:xfrm>
        </p:spPr>
        <p:txBody>
          <a:bodyPr>
            <a:normAutofit lnSpcReduction="10000"/>
          </a:bodyPr>
          <a:lstStyle/>
          <a:p>
            <a:r>
              <a:rPr lang="en-CA" dirty="0" err="1" smtClean="0"/>
              <a:t>Speedcodes</a:t>
            </a:r>
            <a:r>
              <a:rPr lang="en-CA" dirty="0" smtClean="0"/>
              <a:t> had been created long ago using </a:t>
            </a:r>
            <a:r>
              <a:rPr lang="en-CA" dirty="0" err="1" smtClean="0"/>
              <a:t>SpeedCharts</a:t>
            </a:r>
            <a:r>
              <a:rPr lang="en-CA" dirty="0" smtClean="0"/>
              <a:t> (Procurement Options, Effective dated) and </a:t>
            </a:r>
            <a:r>
              <a:rPr lang="en-CA" dirty="0" err="1" smtClean="0"/>
              <a:t>SpeedTypes</a:t>
            </a:r>
            <a:r>
              <a:rPr lang="en-CA" dirty="0" smtClean="0"/>
              <a:t> (Design </a:t>
            </a:r>
            <a:r>
              <a:rPr lang="en-CA" dirty="0" err="1" smtClean="0"/>
              <a:t>Chartfields</a:t>
            </a:r>
            <a:r>
              <a:rPr lang="en-CA" dirty="0" smtClean="0"/>
              <a:t>, no effective date)</a:t>
            </a:r>
          </a:p>
          <a:p>
            <a:pPr lvl="1"/>
            <a:r>
              <a:rPr lang="en-CA" dirty="0" smtClean="0"/>
              <a:t>4-digit </a:t>
            </a:r>
            <a:r>
              <a:rPr lang="en-CA" dirty="0" err="1" smtClean="0"/>
              <a:t>Speedchart</a:t>
            </a:r>
            <a:r>
              <a:rPr lang="en-CA" dirty="0" smtClean="0"/>
              <a:t> represents all </a:t>
            </a:r>
            <a:r>
              <a:rPr lang="en-CA" dirty="0" err="1" smtClean="0"/>
              <a:t>chartfield</a:t>
            </a:r>
            <a:r>
              <a:rPr lang="en-CA" dirty="0" smtClean="0"/>
              <a:t> combinations </a:t>
            </a:r>
            <a:r>
              <a:rPr lang="en-CA" u="sng" dirty="0" smtClean="0"/>
              <a:t>except</a:t>
            </a:r>
            <a:r>
              <a:rPr lang="en-CA" dirty="0" smtClean="0"/>
              <a:t> ACCOUNT</a:t>
            </a:r>
          </a:p>
          <a:p>
            <a:pPr lvl="1"/>
            <a:r>
              <a:rPr lang="en-CA" dirty="0" smtClean="0"/>
              <a:t>SQR process creates or deletes </a:t>
            </a:r>
            <a:r>
              <a:rPr lang="en-CA" dirty="0" err="1" smtClean="0"/>
              <a:t>SpeedTypes</a:t>
            </a:r>
            <a:r>
              <a:rPr lang="en-CA" dirty="0" smtClean="0"/>
              <a:t> nightly based on active </a:t>
            </a:r>
            <a:r>
              <a:rPr lang="en-CA" dirty="0" err="1" smtClean="0"/>
              <a:t>Speedcharts</a:t>
            </a:r>
            <a:endParaRPr lang="en-CA" dirty="0" smtClean="0"/>
          </a:p>
          <a:p>
            <a:pPr lvl="1"/>
            <a:r>
              <a:rPr lang="en-CA" dirty="0" smtClean="0"/>
              <a:t>Western coined the term “Speedcode” </a:t>
            </a:r>
          </a:p>
          <a:p>
            <a:pPr lvl="1"/>
            <a:r>
              <a:rPr lang="en-CA" dirty="0" smtClean="0"/>
              <a:t>Speedcode (4 digits) plus Account (6 digits) = 10 digit string – same as before PS</a:t>
            </a:r>
          </a:p>
          <a:p>
            <a:pPr lvl="1"/>
            <a:r>
              <a:rPr lang="en-CA" dirty="0" smtClean="0"/>
              <a:t>Made initial conversion to PeopleSoft from former MVS system easier for billing units</a:t>
            </a:r>
          </a:p>
          <a:p>
            <a:r>
              <a:rPr lang="en-CA" dirty="0" smtClean="0"/>
              <a:t>A card swipe utility had been created to allow for online counter sales</a:t>
            </a:r>
          </a:p>
          <a:p>
            <a:pPr lvl="1"/>
            <a:r>
              <a:rPr lang="en-CA" dirty="0" smtClean="0"/>
              <a:t>Uses employee ID to validate the speedcode and amount – can either swipe an employee ID card or manually type in the user’s Western Account or Employee number</a:t>
            </a:r>
          </a:p>
          <a:p>
            <a:pPr lvl="1"/>
            <a:r>
              <a:rPr lang="en-CA" dirty="0" smtClean="0"/>
              <a:t>Local app on the POS system uses a web service to process a query to Query in PS passed the Speedcode through the Delegation of Signing Authority Table to determine if the speedcode lies within the user’s range of Departments or Research Grants</a:t>
            </a:r>
          </a:p>
          <a:p>
            <a:pPr lvl="1"/>
            <a:r>
              <a:rPr lang="en-CA" dirty="0" smtClean="0"/>
              <a:t>A </a:t>
            </a:r>
            <a:r>
              <a:rPr lang="en-CA" dirty="0"/>
              <a:t>message </a:t>
            </a:r>
            <a:r>
              <a:rPr lang="en-CA" dirty="0" smtClean="0"/>
              <a:t>is sent back from to </a:t>
            </a:r>
            <a:r>
              <a:rPr lang="en-CA" dirty="0"/>
              <a:t>indicate Y/N authority and flag if a Research </a:t>
            </a:r>
            <a:r>
              <a:rPr lang="en-CA" dirty="0" smtClean="0"/>
              <a:t>transaction</a:t>
            </a:r>
          </a:p>
          <a:p>
            <a:pPr lvl="1"/>
            <a:r>
              <a:rPr lang="en-CA" dirty="0" smtClean="0"/>
              <a:t>Addressed the audit findings from Tri-Agency</a:t>
            </a:r>
            <a:endParaRPr lang="en-CA" dirty="0"/>
          </a:p>
          <a:p>
            <a:pPr lvl="1"/>
            <a:endParaRPr lang="en-CA" dirty="0" smtClean="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131371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smtClean="0"/>
              <a:t>Jaggaer</a:t>
            </a:r>
            <a:r>
              <a:rPr lang="en-US" dirty="0" smtClean="0"/>
              <a:t> internal vendors</a:t>
            </a:r>
            <a:endParaRPr lang="en-US" dirty="0"/>
          </a:p>
        </p:txBody>
      </p:sp>
      <p:sp>
        <p:nvSpPr>
          <p:cNvPr id="3" name="Subtitle 2"/>
          <p:cNvSpPr>
            <a:spLocks noGrp="1"/>
          </p:cNvSpPr>
          <p:nvPr>
            <p:ph type="subTitle" idx="1"/>
          </p:nvPr>
        </p:nvSpPr>
        <p:spPr/>
        <p:txBody>
          <a:bodyPr/>
          <a:lstStyle/>
          <a:p>
            <a:r>
              <a:rPr lang="en-US" dirty="0" smtClean="0"/>
              <a:t>Next steps</a:t>
            </a:r>
            <a:endParaRPr lang="en-US" dirty="0"/>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130058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sciquest</a:t>
            </a:r>
            <a:r>
              <a:rPr lang="en-US" dirty="0" smtClean="0"/>
              <a:t> for journals?</a:t>
            </a:r>
            <a:endParaRPr lang="en-US" dirty="0"/>
          </a:p>
        </p:txBody>
      </p:sp>
      <p:sp>
        <p:nvSpPr>
          <p:cNvPr id="3" name="Content Placeholder 2"/>
          <p:cNvSpPr>
            <a:spLocks noGrp="1"/>
          </p:cNvSpPr>
          <p:nvPr>
            <p:ph idx="1"/>
          </p:nvPr>
        </p:nvSpPr>
        <p:spPr/>
        <p:txBody>
          <a:bodyPr/>
          <a:lstStyle/>
          <a:p>
            <a:r>
              <a:rPr lang="en-CA" dirty="0" smtClean="0"/>
              <a:t>One small internal vendor was struggling with their antiquated billing system and needed an easier way to deal with both in-person counter sales and orders that came in via email or phone</a:t>
            </a:r>
          </a:p>
          <a:p>
            <a:pPr lvl="1"/>
            <a:r>
              <a:rPr lang="en-CA" dirty="0" smtClean="0"/>
              <a:t>The new card swipe system worked well for verifying Requisitioning authority for counter sales but not when there was no authority</a:t>
            </a:r>
          </a:p>
          <a:p>
            <a:pPr lvl="1"/>
            <a:r>
              <a:rPr lang="en-CA" dirty="0" smtClean="0"/>
              <a:t>The card swipe system did nothing to assist with creating an internal journal transaction between the vendor and the customer</a:t>
            </a:r>
          </a:p>
          <a:p>
            <a:pPr lvl="1"/>
            <a:r>
              <a:rPr lang="en-CA" dirty="0" smtClean="0"/>
              <a:t>Sales orders via email or phone needed to be approved and billed</a:t>
            </a:r>
          </a:p>
          <a:p>
            <a:r>
              <a:rPr lang="en-CA" dirty="0" smtClean="0"/>
              <a:t>Started to investigate the possibility of creating a special “Internal Vendor” within </a:t>
            </a:r>
            <a:r>
              <a:rPr lang="en-CA" dirty="0" err="1" smtClean="0"/>
              <a:t>SciQuest</a:t>
            </a:r>
            <a:endParaRPr lang="en-CA" dirty="0" smtClean="0"/>
          </a:p>
          <a:p>
            <a:pPr lvl="1"/>
            <a:r>
              <a:rPr lang="en-CA" dirty="0" smtClean="0"/>
              <a:t>Use requisition </a:t>
            </a:r>
            <a:r>
              <a:rPr lang="en-CA" dirty="0"/>
              <a:t>workflow </a:t>
            </a:r>
            <a:r>
              <a:rPr lang="en-CA" dirty="0" smtClean="0"/>
              <a:t>rules for authority validation</a:t>
            </a:r>
          </a:p>
          <a:p>
            <a:pPr lvl="1"/>
            <a:r>
              <a:rPr lang="en-CA" dirty="0" smtClean="0"/>
              <a:t>Send the PO to PeopleSoft but convert the data into a Journal Entry</a:t>
            </a:r>
            <a:endParaRPr lang="en-CA"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102443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internal vendor form</a:t>
            </a:r>
            <a:endParaRPr lang="en-US" dirty="0"/>
          </a:p>
        </p:txBody>
      </p:sp>
      <p:sp>
        <p:nvSpPr>
          <p:cNvPr id="3" name="Content Placeholder 2"/>
          <p:cNvSpPr>
            <a:spLocks noGrp="1"/>
          </p:cNvSpPr>
          <p:nvPr>
            <p:ph idx="1"/>
          </p:nvPr>
        </p:nvSpPr>
        <p:spPr/>
        <p:txBody>
          <a:bodyPr/>
          <a:lstStyle/>
          <a:p>
            <a:r>
              <a:rPr lang="en-CA" dirty="0" smtClean="0"/>
              <a:t>Created a new vendor called “Internal Vendor” in </a:t>
            </a:r>
            <a:r>
              <a:rPr lang="en-CA" dirty="0" err="1" smtClean="0"/>
              <a:t>SciQuest</a:t>
            </a:r>
            <a:endParaRPr lang="en-CA" dirty="0" smtClean="0"/>
          </a:p>
          <a:p>
            <a:r>
              <a:rPr lang="en-CA" dirty="0" smtClean="0"/>
              <a:t>Created a new Form for use by the Campus Unit only</a:t>
            </a:r>
          </a:p>
          <a:p>
            <a:pPr lvl="1"/>
            <a:r>
              <a:rPr lang="en-CA" dirty="0" smtClean="0"/>
              <a:t>Customers would continue to place orders as before – no changes</a:t>
            </a:r>
          </a:p>
          <a:p>
            <a:pPr lvl="1"/>
            <a:r>
              <a:rPr lang="en-CA" dirty="0" smtClean="0"/>
              <a:t>The Campus Unit already had a Billing and Inventory system</a:t>
            </a:r>
          </a:p>
          <a:p>
            <a:pPr lvl="1"/>
            <a:r>
              <a:rPr lang="en-CA" dirty="0"/>
              <a:t>Used the </a:t>
            </a:r>
            <a:r>
              <a:rPr lang="en-CA" dirty="0" smtClean="0"/>
              <a:t>Catalogue </a:t>
            </a:r>
            <a:r>
              <a:rPr lang="en-CA" dirty="0"/>
              <a:t># </a:t>
            </a:r>
            <a:r>
              <a:rPr lang="en-CA" dirty="0" smtClean="0"/>
              <a:t>Field for </a:t>
            </a:r>
            <a:r>
              <a:rPr lang="en-CA" dirty="0"/>
              <a:t>the Internal Vendor’s revenue distribution </a:t>
            </a:r>
            <a:r>
              <a:rPr lang="en-CA" dirty="0" smtClean="0"/>
              <a:t>cost centre that consisted of Speedcode </a:t>
            </a:r>
            <a:r>
              <a:rPr lang="en-CA" dirty="0"/>
              <a:t>+ </a:t>
            </a:r>
            <a:r>
              <a:rPr lang="en-CA" dirty="0" smtClean="0"/>
              <a:t>Account</a:t>
            </a:r>
          </a:p>
          <a:p>
            <a:pPr lvl="1"/>
            <a:r>
              <a:rPr lang="en-CA" dirty="0" smtClean="0"/>
              <a:t>Added a Product Description Field that initially contains the name of the Billing Unit but is usually changed at the time of order to reflect the order details</a:t>
            </a:r>
          </a:p>
          <a:p>
            <a:pPr lvl="1"/>
            <a:r>
              <a:rPr lang="en-CA" dirty="0" smtClean="0"/>
              <a:t>Added a Charge Amount field</a:t>
            </a:r>
          </a:p>
          <a:p>
            <a:pPr lvl="1"/>
            <a:r>
              <a:rPr lang="en-CA" dirty="0" smtClean="0"/>
              <a:t>Currency fixed at CAD</a:t>
            </a:r>
          </a:p>
          <a:p>
            <a:pPr lvl="1"/>
            <a:r>
              <a:rPr lang="en-CA" dirty="0" smtClean="0"/>
              <a:t>Commodity code fixed at “Z999 – Procurement use only”</a:t>
            </a:r>
          </a:p>
          <a:p>
            <a:pPr lvl="1"/>
            <a:r>
              <a:rPr lang="en-CA" dirty="0" smtClean="0"/>
              <a:t>No HST tax implications as this in only an internal transaction</a:t>
            </a:r>
          </a:p>
          <a:p>
            <a:pPr lvl="1"/>
            <a:r>
              <a:rPr lang="en-CA" dirty="0" smtClean="0"/>
              <a:t>Included the Add Attachments functionality</a:t>
            </a:r>
          </a:p>
          <a:p>
            <a:pPr lvl="1"/>
            <a:endParaRPr lang="en-CA" dirty="0"/>
          </a:p>
          <a:p>
            <a:pPr lvl="1"/>
            <a:endParaRPr lang="en-CA" dirty="0" smtClean="0"/>
          </a:p>
          <a:p>
            <a:endParaRPr lang="en-CA"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460482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internal vendor form</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6" name="Picture 5"/>
          <p:cNvPicPr>
            <a:picLocks noChangeAspect="1"/>
          </p:cNvPicPr>
          <p:nvPr/>
        </p:nvPicPr>
        <p:blipFill>
          <a:blip r:embed="rId3"/>
          <a:stretch>
            <a:fillRect/>
          </a:stretch>
        </p:blipFill>
        <p:spPr>
          <a:xfrm>
            <a:off x="469991" y="1969317"/>
            <a:ext cx="5002794" cy="4616903"/>
          </a:xfrm>
          <a:prstGeom prst="rect">
            <a:avLst/>
          </a:prstGeom>
        </p:spPr>
      </p:pic>
      <p:sp>
        <p:nvSpPr>
          <p:cNvPr id="7" name="TextBox 6"/>
          <p:cNvSpPr txBox="1"/>
          <p:nvPr/>
        </p:nvSpPr>
        <p:spPr>
          <a:xfrm>
            <a:off x="5612584" y="3248606"/>
            <a:ext cx="3088987" cy="1015663"/>
          </a:xfrm>
          <a:prstGeom prst="rect">
            <a:avLst/>
          </a:prstGeom>
          <a:noFill/>
          <a:ln w="25400">
            <a:solidFill>
              <a:schemeClr val="accent1"/>
            </a:solidFill>
          </a:ln>
        </p:spPr>
        <p:txBody>
          <a:bodyPr wrap="none" rtlCol="0">
            <a:spAutoFit/>
          </a:bodyPr>
          <a:lstStyle/>
          <a:p>
            <a:r>
              <a:rPr lang="en-US" sz="2000" dirty="0" smtClean="0"/>
              <a:t>Catalogue No. field contains</a:t>
            </a:r>
            <a:br>
              <a:rPr lang="en-US" sz="2000" dirty="0" smtClean="0"/>
            </a:br>
            <a:r>
              <a:rPr lang="en-US" sz="2000" dirty="0" smtClean="0"/>
              <a:t>revenue Speedcode CH1G</a:t>
            </a:r>
            <a:br>
              <a:rPr lang="en-US" sz="2000" dirty="0" smtClean="0"/>
            </a:br>
            <a:r>
              <a:rPr lang="en-US" sz="2000" dirty="0" smtClean="0"/>
              <a:t>plus Account 013101</a:t>
            </a:r>
            <a:endParaRPr lang="en-US" sz="2000" dirty="0"/>
          </a:p>
        </p:txBody>
      </p:sp>
      <p:pic>
        <p:nvPicPr>
          <p:cNvPr id="8" name="Picture 7"/>
          <p:cNvPicPr>
            <a:picLocks noChangeAspect="1"/>
          </p:cNvPicPr>
          <p:nvPr/>
        </p:nvPicPr>
        <p:blipFill>
          <a:blip r:embed="rId4"/>
          <a:stretch>
            <a:fillRect/>
          </a:stretch>
        </p:blipFill>
        <p:spPr>
          <a:xfrm>
            <a:off x="1907810" y="4264269"/>
            <a:ext cx="3095413" cy="553916"/>
          </a:xfrm>
          <a:prstGeom prst="rect">
            <a:avLst/>
          </a:prstGeom>
          <a:ln w="25400">
            <a:solidFill>
              <a:schemeClr val="accent1"/>
            </a:solidFill>
          </a:ln>
        </p:spPr>
      </p:pic>
      <p:cxnSp>
        <p:nvCxnSpPr>
          <p:cNvPr id="10" name="Straight Arrow Connector 9"/>
          <p:cNvCxnSpPr>
            <a:stCxn id="7" idx="1"/>
            <a:endCxn id="8" idx="0"/>
          </p:cNvCxnSpPr>
          <p:nvPr/>
        </p:nvCxnSpPr>
        <p:spPr>
          <a:xfrm flipH="1">
            <a:off x="3455517" y="3756438"/>
            <a:ext cx="2157067" cy="5078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12583" y="1914515"/>
            <a:ext cx="3101811" cy="1015663"/>
          </a:xfrm>
          <a:prstGeom prst="rect">
            <a:avLst/>
          </a:prstGeom>
          <a:noFill/>
          <a:ln w="25400">
            <a:solidFill>
              <a:schemeClr val="accent1"/>
            </a:solidFill>
          </a:ln>
        </p:spPr>
        <p:txBody>
          <a:bodyPr wrap="none" rtlCol="0">
            <a:spAutoFit/>
          </a:bodyPr>
          <a:lstStyle/>
          <a:p>
            <a:r>
              <a:rPr lang="en-US" sz="2000" dirty="0" smtClean="0"/>
              <a:t>Product Description Field has</a:t>
            </a:r>
            <a:br>
              <a:rPr lang="en-US" sz="2000" dirty="0" smtClean="0"/>
            </a:br>
            <a:r>
              <a:rPr lang="en-US" sz="2000" dirty="0" smtClean="0"/>
              <a:t>the name of the Campus </a:t>
            </a:r>
            <a:br>
              <a:rPr lang="en-US" sz="2000" dirty="0" smtClean="0"/>
            </a:br>
            <a:r>
              <a:rPr lang="en-US" sz="2000" dirty="0" smtClean="0"/>
              <a:t>Vendor but can be changed</a:t>
            </a:r>
            <a:endParaRPr lang="en-US" sz="2000" dirty="0"/>
          </a:p>
        </p:txBody>
      </p:sp>
      <p:pic>
        <p:nvPicPr>
          <p:cNvPr id="13" name="Picture 12"/>
          <p:cNvPicPr>
            <a:picLocks noChangeAspect="1"/>
          </p:cNvPicPr>
          <p:nvPr/>
        </p:nvPicPr>
        <p:blipFill>
          <a:blip r:embed="rId5"/>
          <a:stretch>
            <a:fillRect/>
          </a:stretch>
        </p:blipFill>
        <p:spPr>
          <a:xfrm>
            <a:off x="2110982" y="3278156"/>
            <a:ext cx="3042436" cy="463786"/>
          </a:xfrm>
          <a:prstGeom prst="rect">
            <a:avLst/>
          </a:prstGeom>
          <a:ln w="25400">
            <a:solidFill>
              <a:schemeClr val="accent1"/>
            </a:solidFill>
          </a:ln>
        </p:spPr>
      </p:pic>
      <p:cxnSp>
        <p:nvCxnSpPr>
          <p:cNvPr id="15" name="Straight Arrow Connector 14"/>
          <p:cNvCxnSpPr>
            <a:stCxn id="12" idx="1"/>
            <a:endCxn id="13" idx="0"/>
          </p:cNvCxnSpPr>
          <p:nvPr/>
        </p:nvCxnSpPr>
        <p:spPr>
          <a:xfrm flipH="1">
            <a:off x="3632200" y="2422347"/>
            <a:ext cx="1980383" cy="85580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12583" y="4582697"/>
            <a:ext cx="2760371" cy="707886"/>
          </a:xfrm>
          <a:prstGeom prst="rect">
            <a:avLst/>
          </a:prstGeom>
          <a:noFill/>
          <a:ln w="25400">
            <a:solidFill>
              <a:schemeClr val="accent1"/>
            </a:solidFill>
          </a:ln>
        </p:spPr>
        <p:txBody>
          <a:bodyPr wrap="none" rtlCol="0">
            <a:spAutoFit/>
          </a:bodyPr>
          <a:lstStyle/>
          <a:p>
            <a:r>
              <a:rPr lang="en-US" sz="2000" dirty="0" smtClean="0"/>
              <a:t>Charge Field contains the</a:t>
            </a:r>
            <a:br>
              <a:rPr lang="en-US" sz="2000" dirty="0" smtClean="0"/>
            </a:br>
            <a:r>
              <a:rPr lang="en-US" sz="2000" dirty="0" smtClean="0"/>
              <a:t>total amount of the order</a:t>
            </a:r>
            <a:endParaRPr lang="en-US" sz="2000" dirty="0"/>
          </a:p>
        </p:txBody>
      </p:sp>
      <p:sp>
        <p:nvSpPr>
          <p:cNvPr id="18" name="Rectangle 17"/>
          <p:cNvSpPr/>
          <p:nvPr/>
        </p:nvSpPr>
        <p:spPr>
          <a:xfrm>
            <a:off x="2689161" y="5103222"/>
            <a:ext cx="951022" cy="187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16" idx="1"/>
            <a:endCxn id="18" idx="3"/>
          </p:cNvCxnSpPr>
          <p:nvPr/>
        </p:nvCxnSpPr>
        <p:spPr>
          <a:xfrm flipH="1">
            <a:off x="3640183" y="4936640"/>
            <a:ext cx="1972400" cy="26022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12583" y="5609702"/>
            <a:ext cx="3454792" cy="707886"/>
          </a:xfrm>
          <a:prstGeom prst="rect">
            <a:avLst/>
          </a:prstGeom>
          <a:noFill/>
          <a:ln w="25400">
            <a:solidFill>
              <a:schemeClr val="accent1"/>
            </a:solidFill>
          </a:ln>
        </p:spPr>
        <p:txBody>
          <a:bodyPr wrap="none" rtlCol="0">
            <a:spAutoFit/>
          </a:bodyPr>
          <a:lstStyle/>
          <a:p>
            <a:r>
              <a:rPr lang="en-US" sz="2000" dirty="0" smtClean="0"/>
              <a:t>Internal Vendor, Currency, and</a:t>
            </a:r>
            <a:br>
              <a:rPr lang="en-US" sz="2000" dirty="0" smtClean="0"/>
            </a:br>
            <a:r>
              <a:rPr lang="en-US" sz="2000" dirty="0" smtClean="0"/>
              <a:t>Commodity Code are defaulted</a:t>
            </a:r>
            <a:endParaRPr lang="en-US" sz="2000" dirty="0"/>
          </a:p>
        </p:txBody>
      </p:sp>
      <p:sp>
        <p:nvSpPr>
          <p:cNvPr id="23" name="Rectangle 22"/>
          <p:cNvSpPr/>
          <p:nvPr/>
        </p:nvSpPr>
        <p:spPr>
          <a:xfrm>
            <a:off x="2681177" y="5543628"/>
            <a:ext cx="2213039" cy="83335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1" idx="1"/>
            <a:endCxn id="23" idx="3"/>
          </p:cNvCxnSpPr>
          <p:nvPr/>
        </p:nvCxnSpPr>
        <p:spPr>
          <a:xfrm flipH="1" flipV="1">
            <a:off x="4894216" y="5960306"/>
            <a:ext cx="718367" cy="333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59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fltVal val="0"/>
                                          </p:val>
                                        </p:tav>
                                        <p:tav tm="100000">
                                          <p:val>
                                            <p:strVal val="#ppt_h"/>
                                          </p:val>
                                        </p:tav>
                                      </p:tavLst>
                                    </p:anim>
                                    <p:animEffect transition="in" filter="fade">
                                      <p:cBhvr>
                                        <p:cTn id="11" dur="500"/>
                                        <p:tgtEl>
                                          <p:spTgt spid="13"/>
                                        </p:tgtEl>
                                      </p:cBhvr>
                                    </p:animEffec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6" grpId="0" animBg="1"/>
      <p:bldP spid="18" grpId="0" animBg="1"/>
      <p:bldP spid="21"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internal vendor form</a:t>
            </a:r>
            <a:endParaRPr lang="en-US" dirty="0"/>
          </a:p>
        </p:txBody>
      </p:sp>
      <p:sp>
        <p:nvSpPr>
          <p:cNvPr id="3" name="Content Placeholder 2"/>
          <p:cNvSpPr>
            <a:spLocks noGrp="1"/>
          </p:cNvSpPr>
          <p:nvPr>
            <p:ph idx="1"/>
          </p:nvPr>
        </p:nvSpPr>
        <p:spPr>
          <a:xfrm>
            <a:off x="768096" y="2011680"/>
            <a:ext cx="7290055" cy="4459024"/>
          </a:xfrm>
        </p:spPr>
        <p:txBody>
          <a:bodyPr/>
          <a:lstStyle/>
          <a:p>
            <a:r>
              <a:rPr lang="en-CA" dirty="0" smtClean="0"/>
              <a:t>After completing the Form, the Internal Vendor adds it to their Cart</a:t>
            </a:r>
          </a:p>
          <a:p>
            <a:pPr lvl="1"/>
            <a:r>
              <a:rPr lang="en-CA" dirty="0" smtClean="0"/>
              <a:t>Can submit multiple orders to a single Cart</a:t>
            </a:r>
          </a:p>
          <a:p>
            <a:pPr lvl="1"/>
            <a:r>
              <a:rPr lang="en-CA" dirty="0" smtClean="0"/>
              <a:t>Once all orders are in the Cart, the Internal Vendor can proceed to Checkout</a:t>
            </a:r>
          </a:p>
          <a:p>
            <a:r>
              <a:rPr lang="en-CA" dirty="0" smtClean="0"/>
              <a:t>Following the Checkout process, a Requisition is created</a:t>
            </a:r>
          </a:p>
          <a:p>
            <a:pPr lvl="1"/>
            <a:r>
              <a:rPr lang="en-CA" dirty="0" smtClean="0"/>
              <a:t>The Campus Vendor adds the customer’s speedcode and account</a:t>
            </a:r>
          </a:p>
          <a:p>
            <a:r>
              <a:rPr lang="en-CA" dirty="0" smtClean="0"/>
              <a:t>Once the Requisition is complete, the Internal Vendor submits it</a:t>
            </a:r>
          </a:p>
          <a:p>
            <a:pPr lvl="1"/>
            <a:r>
              <a:rPr lang="en-CA" dirty="0" smtClean="0"/>
              <a:t>This essentially creates an “order” to the Internal Vendor for the goods that the customer requires, and generates workflow approval routing according to the speedcode and amount that was entered on the Requisition</a:t>
            </a:r>
          </a:p>
          <a:p>
            <a:r>
              <a:rPr lang="en-CA" dirty="0" smtClean="0"/>
              <a:t>Once the Requisition has been fully approved, it becomes a PO with a PO number starting with the letter “J”</a:t>
            </a:r>
          </a:p>
          <a:p>
            <a:pPr lvl="1"/>
            <a:r>
              <a:rPr lang="en-CA" dirty="0" smtClean="0"/>
              <a:t>The PO is sent to the external system (PeopleSoft)</a:t>
            </a:r>
          </a:p>
          <a:p>
            <a:pPr lvl="1"/>
            <a:r>
              <a:rPr lang="en-CA" dirty="0" smtClean="0"/>
              <a:t>The PO is then closed in </a:t>
            </a:r>
            <a:r>
              <a:rPr lang="en-CA" dirty="0" err="1" smtClean="0"/>
              <a:t>SciQuest</a:t>
            </a:r>
            <a:r>
              <a:rPr lang="en-CA" dirty="0" smtClean="0"/>
              <a:t> using an Auto-Close </a:t>
            </a:r>
            <a:r>
              <a:rPr lang="en-CA" smtClean="0"/>
              <a:t>workflow rule</a:t>
            </a:r>
            <a:endParaRPr lang="en-CA" dirty="0" smtClean="0"/>
          </a:p>
          <a:p>
            <a:endParaRPr lang="en-CA" dirty="0" smtClean="0"/>
          </a:p>
          <a:p>
            <a:pPr lvl="1"/>
            <a:endParaRPr lang="en-CA" dirty="0"/>
          </a:p>
          <a:p>
            <a:pPr lvl="1"/>
            <a:endParaRPr lang="en-CA" dirty="0" smtClean="0"/>
          </a:p>
          <a:p>
            <a:endParaRPr lang="en-CA"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781529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PO message Modifications</a:t>
            </a:r>
            <a:endParaRPr lang="en-US" dirty="0"/>
          </a:p>
        </p:txBody>
      </p:sp>
      <p:sp>
        <p:nvSpPr>
          <p:cNvPr id="3" name="Subtitle 2"/>
          <p:cNvSpPr>
            <a:spLocks noGrp="1"/>
          </p:cNvSpPr>
          <p:nvPr>
            <p:ph type="subTitle" idx="1"/>
          </p:nvPr>
        </p:nvSpPr>
        <p:spPr/>
        <p:txBody>
          <a:bodyPr/>
          <a:lstStyle/>
          <a:p>
            <a:r>
              <a:rPr lang="en-US" dirty="0" smtClean="0"/>
              <a:t>Changes to App Class</a:t>
            </a:r>
          </a:p>
          <a:p>
            <a:endParaRPr lang="en-US" dirty="0"/>
          </a:p>
          <a:p>
            <a:r>
              <a:rPr lang="en-US" dirty="0" smtClean="0"/>
              <a:t>Turning a PO into a Journal</a:t>
            </a:r>
            <a:endParaRPr lang="en-US" dirty="0"/>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084622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Peoplesoft</a:t>
            </a:r>
            <a:r>
              <a:rPr lang="en-US" dirty="0" smtClean="0"/>
              <a:t> modifications</a:t>
            </a:r>
            <a:endParaRPr lang="en-US" dirty="0"/>
          </a:p>
        </p:txBody>
      </p:sp>
      <p:sp>
        <p:nvSpPr>
          <p:cNvPr id="3" name="Content Placeholder 2"/>
          <p:cNvSpPr>
            <a:spLocks noGrp="1"/>
          </p:cNvSpPr>
          <p:nvPr>
            <p:ph idx="1"/>
          </p:nvPr>
        </p:nvSpPr>
        <p:spPr>
          <a:xfrm>
            <a:off x="768096" y="1898469"/>
            <a:ext cx="8044978" cy="4685211"/>
          </a:xfrm>
        </p:spPr>
        <p:txBody>
          <a:bodyPr>
            <a:normAutofit/>
          </a:bodyPr>
          <a:lstStyle/>
          <a:p>
            <a:r>
              <a:rPr lang="en-CA" dirty="0" smtClean="0"/>
              <a:t>As part of the </a:t>
            </a:r>
            <a:r>
              <a:rPr lang="en-CA" dirty="0" err="1" smtClean="0"/>
              <a:t>SciQuest</a:t>
            </a:r>
            <a:r>
              <a:rPr lang="en-CA" dirty="0" smtClean="0"/>
              <a:t> integration, Western had already cloned the delivered PeopleSoft objects for PO External Messaging</a:t>
            </a:r>
          </a:p>
          <a:p>
            <a:pPr lvl="1"/>
            <a:r>
              <a:rPr lang="en-CA" dirty="0" smtClean="0"/>
              <a:t>App </a:t>
            </a:r>
            <a:r>
              <a:rPr lang="en-CA" dirty="0"/>
              <a:t>Package </a:t>
            </a:r>
            <a:r>
              <a:rPr lang="en-CA" dirty="0" smtClean="0"/>
              <a:t>PO_LOAD_EXT_MES</a:t>
            </a:r>
          </a:p>
          <a:p>
            <a:pPr lvl="1"/>
            <a:r>
              <a:rPr lang="en-CA" dirty="0" smtClean="0"/>
              <a:t>Application Class PO_LOAD_EXT</a:t>
            </a:r>
          </a:p>
          <a:p>
            <a:pPr lvl="1"/>
            <a:r>
              <a:rPr lang="en-CA" dirty="0" smtClean="0"/>
              <a:t>PO Staging Tables</a:t>
            </a:r>
          </a:p>
          <a:p>
            <a:r>
              <a:rPr lang="en-CA" dirty="0" smtClean="0"/>
              <a:t>A new accounting line table was created for </a:t>
            </a:r>
            <a:r>
              <a:rPr lang="en-CA" dirty="0" err="1" smtClean="0"/>
              <a:t>SciQuest</a:t>
            </a:r>
            <a:r>
              <a:rPr lang="en-CA" dirty="0" smtClean="0"/>
              <a:t> journals</a:t>
            </a:r>
          </a:p>
          <a:p>
            <a:pPr lvl="1"/>
            <a:r>
              <a:rPr lang="en-CA" dirty="0" smtClean="0"/>
              <a:t>Loosely based on the </a:t>
            </a:r>
            <a:r>
              <a:rPr lang="en-CA" dirty="0"/>
              <a:t>delivered record </a:t>
            </a:r>
            <a:r>
              <a:rPr lang="en-CA" dirty="0" smtClean="0"/>
              <a:t>JGEN_ACCT_ENTRY</a:t>
            </a:r>
          </a:p>
          <a:p>
            <a:r>
              <a:rPr lang="en-CA" dirty="0" err="1" smtClean="0"/>
              <a:t>PeopleCode</a:t>
            </a:r>
            <a:r>
              <a:rPr lang="en-CA" dirty="0" smtClean="0"/>
              <a:t> modified in the App Class</a:t>
            </a:r>
          </a:p>
          <a:p>
            <a:pPr lvl="1"/>
            <a:r>
              <a:rPr lang="en-CA" dirty="0" smtClean="0"/>
              <a:t>Added new logic to look for PO number starting with “J”</a:t>
            </a:r>
          </a:p>
          <a:p>
            <a:pPr lvl="1"/>
            <a:r>
              <a:rPr lang="en-CA" dirty="0" smtClean="0"/>
              <a:t>If found, extract data to the new accounting line table</a:t>
            </a:r>
          </a:p>
          <a:p>
            <a:pPr lvl="1"/>
            <a:r>
              <a:rPr lang="en-CA" dirty="0" smtClean="0"/>
              <a:t>Use the PO number for the journal line reference field</a:t>
            </a:r>
          </a:p>
          <a:p>
            <a:pPr lvl="1"/>
            <a:r>
              <a:rPr lang="en-CA" dirty="0" smtClean="0"/>
              <a:t>Extract the Revenue Speedcode and Account from the Catalogue No. field and insert a credit line with all </a:t>
            </a:r>
            <a:r>
              <a:rPr lang="en-CA" dirty="0" err="1" smtClean="0"/>
              <a:t>chartfields</a:t>
            </a:r>
            <a:r>
              <a:rPr lang="en-CA" dirty="0" smtClean="0"/>
              <a:t> and amount</a:t>
            </a:r>
          </a:p>
          <a:p>
            <a:pPr lvl="1"/>
            <a:r>
              <a:rPr lang="en-CA" dirty="0" smtClean="0"/>
              <a:t>Extract the Customer Speedcode and Account and insert a debit line with all </a:t>
            </a:r>
            <a:r>
              <a:rPr lang="en-CA" dirty="0" err="1" smtClean="0"/>
              <a:t>chartfields</a:t>
            </a:r>
            <a:r>
              <a:rPr lang="en-CA" dirty="0" smtClean="0"/>
              <a:t> and amount</a:t>
            </a:r>
          </a:p>
          <a:p>
            <a:pPr lvl="1"/>
            <a:endParaRPr lang="en-CA"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244136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557298" cy="1499616"/>
          </a:xfrm>
        </p:spPr>
        <p:txBody>
          <a:bodyPr/>
          <a:lstStyle/>
          <a:p>
            <a:r>
              <a:rPr lang="en-US" dirty="0" err="1" smtClean="0"/>
              <a:t>Peoplesoft</a:t>
            </a:r>
            <a:r>
              <a:rPr lang="en-US" dirty="0" smtClean="0"/>
              <a:t> modifications</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7" name="Picture 6"/>
          <p:cNvPicPr>
            <a:picLocks noChangeAspect="1"/>
          </p:cNvPicPr>
          <p:nvPr/>
        </p:nvPicPr>
        <p:blipFill>
          <a:blip r:embed="rId3"/>
          <a:stretch>
            <a:fillRect/>
          </a:stretch>
        </p:blipFill>
        <p:spPr>
          <a:xfrm>
            <a:off x="317318" y="2342495"/>
            <a:ext cx="8276414" cy="2629989"/>
          </a:xfrm>
          <a:prstGeom prst="rect">
            <a:avLst/>
          </a:prstGeom>
        </p:spPr>
      </p:pic>
      <p:sp>
        <p:nvSpPr>
          <p:cNvPr id="9" name="TextBox 8"/>
          <p:cNvSpPr txBox="1"/>
          <p:nvPr/>
        </p:nvSpPr>
        <p:spPr>
          <a:xfrm>
            <a:off x="1428206" y="5359086"/>
            <a:ext cx="6443687" cy="461665"/>
          </a:xfrm>
          <a:prstGeom prst="rect">
            <a:avLst/>
          </a:prstGeom>
          <a:noFill/>
          <a:ln w="25400">
            <a:solidFill>
              <a:schemeClr val="accent1"/>
            </a:solidFill>
          </a:ln>
        </p:spPr>
        <p:txBody>
          <a:bodyPr wrap="none" rtlCol="0">
            <a:spAutoFit/>
          </a:bodyPr>
          <a:lstStyle/>
          <a:p>
            <a:r>
              <a:rPr lang="en-US" sz="2400" dirty="0" smtClean="0"/>
              <a:t>Looking at the PO number to see if it starts with “J”</a:t>
            </a:r>
            <a:endParaRPr lang="en-US" sz="2400" dirty="0"/>
          </a:p>
        </p:txBody>
      </p:sp>
      <p:sp>
        <p:nvSpPr>
          <p:cNvPr id="10" name="Rectangle 9"/>
          <p:cNvSpPr/>
          <p:nvPr/>
        </p:nvSpPr>
        <p:spPr>
          <a:xfrm>
            <a:off x="1428206" y="2705053"/>
            <a:ext cx="7080068" cy="3258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9" idx="0"/>
          </p:cNvCxnSpPr>
          <p:nvPr/>
        </p:nvCxnSpPr>
        <p:spPr>
          <a:xfrm flipV="1">
            <a:off x="4650050" y="2926080"/>
            <a:ext cx="3518590" cy="243300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95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557298" cy="1499616"/>
          </a:xfrm>
        </p:spPr>
        <p:txBody>
          <a:bodyPr/>
          <a:lstStyle/>
          <a:p>
            <a:r>
              <a:rPr lang="en-US" dirty="0" err="1" smtClean="0"/>
              <a:t>Peoplesoft</a:t>
            </a:r>
            <a:r>
              <a:rPr lang="en-US" dirty="0" smtClean="0"/>
              <a:t> modification limitations</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6" name="Content Placeholder 2"/>
          <p:cNvSpPr>
            <a:spLocks noGrp="1"/>
          </p:cNvSpPr>
          <p:nvPr>
            <p:ph idx="1"/>
          </p:nvPr>
        </p:nvSpPr>
        <p:spPr>
          <a:xfrm>
            <a:off x="768096" y="2286000"/>
            <a:ext cx="7290055" cy="4023360"/>
          </a:xfrm>
        </p:spPr>
        <p:txBody>
          <a:bodyPr/>
          <a:lstStyle/>
          <a:p>
            <a:r>
              <a:rPr lang="en-CA" dirty="0" smtClean="0"/>
              <a:t>Limited number of fields to pass journal information using the PO message</a:t>
            </a:r>
          </a:p>
          <a:p>
            <a:pPr lvl="1"/>
            <a:r>
              <a:rPr lang="en-CA" dirty="0" smtClean="0"/>
              <a:t>No way to define a Journal Generator Template value for the field APPL_JRNL_ID</a:t>
            </a:r>
          </a:p>
          <a:p>
            <a:pPr lvl="1"/>
            <a:r>
              <a:rPr lang="en-CA" dirty="0" smtClean="0"/>
              <a:t>Decided to hard-code a value “WFS_SQ” for the Journal Generator Template</a:t>
            </a:r>
          </a:p>
          <a:p>
            <a:pPr lvl="1"/>
            <a:r>
              <a:rPr lang="en-CA" dirty="0" smtClean="0"/>
              <a:t>Catalogue No. field used for Revenue accounting line</a:t>
            </a:r>
          </a:p>
          <a:p>
            <a:pPr lvl="1"/>
            <a:r>
              <a:rPr lang="en-CA" dirty="0" err="1" smtClean="0"/>
              <a:t>SciQuest</a:t>
            </a:r>
            <a:r>
              <a:rPr lang="en-CA" dirty="0"/>
              <a:t> </a:t>
            </a:r>
            <a:r>
              <a:rPr lang="en-CA" dirty="0" smtClean="0"/>
              <a:t>PO number used for Journal Line Reference</a:t>
            </a:r>
          </a:p>
          <a:p>
            <a:r>
              <a:rPr lang="en-CA" dirty="0" smtClean="0"/>
              <a:t>Process worked well for a </a:t>
            </a:r>
            <a:r>
              <a:rPr lang="en-CA" u="sng" dirty="0" smtClean="0"/>
              <a:t>single</a:t>
            </a:r>
            <a:r>
              <a:rPr lang="en-CA" dirty="0" smtClean="0"/>
              <a:t> Campus Internal Vendor</a:t>
            </a:r>
          </a:p>
          <a:p>
            <a:r>
              <a:rPr lang="en-CA" dirty="0" smtClean="0"/>
              <a:t>More vendors wanted to use </a:t>
            </a:r>
            <a:r>
              <a:rPr lang="en-CA" dirty="0" err="1" smtClean="0"/>
              <a:t>SciQuest</a:t>
            </a:r>
            <a:r>
              <a:rPr lang="en-CA" dirty="0" smtClean="0"/>
              <a:t>, more Forms created</a:t>
            </a:r>
          </a:p>
          <a:p>
            <a:r>
              <a:rPr lang="en-CA" dirty="0" smtClean="0"/>
              <a:t>All journal lines had the same source from the single Journal Generator Template</a:t>
            </a:r>
          </a:p>
          <a:p>
            <a:pPr lvl="1"/>
            <a:r>
              <a:rPr lang="en-CA" dirty="0" smtClean="0"/>
              <a:t>Started to create confusion for end users looking at their GL Inquiry statements</a:t>
            </a:r>
          </a:p>
          <a:p>
            <a:pPr lvl="1"/>
            <a:r>
              <a:rPr lang="en-CA" dirty="0" smtClean="0"/>
              <a:t>All </a:t>
            </a:r>
            <a:r>
              <a:rPr lang="en-CA" dirty="0" err="1" smtClean="0"/>
              <a:t>SciQuest</a:t>
            </a:r>
            <a:r>
              <a:rPr lang="en-CA" dirty="0" smtClean="0"/>
              <a:t> J-PO transactions lumped together in one daily journal</a:t>
            </a:r>
          </a:p>
        </p:txBody>
      </p:sp>
    </p:spTree>
    <p:extLst>
      <p:ext uri="{BB962C8B-B14F-4D97-AF65-F5344CB8AC3E}">
        <p14:creationId xmlns:p14="http://schemas.microsoft.com/office/powerpoint/2010/main" val="114043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t>Albert (Ab) Birch</a:t>
            </a:r>
            <a:endParaRPr lang="en-US" dirty="0"/>
          </a:p>
        </p:txBody>
      </p:sp>
      <p:sp>
        <p:nvSpPr>
          <p:cNvPr id="4" name="Content Placeholder 3"/>
          <p:cNvSpPr>
            <a:spLocks noGrp="1"/>
          </p:cNvSpPr>
          <p:nvPr>
            <p:ph sz="half" idx="2"/>
          </p:nvPr>
        </p:nvSpPr>
        <p:spPr>
          <a:xfrm>
            <a:off x="768096" y="2967788"/>
            <a:ext cx="3049760" cy="1446168"/>
          </a:xfrm>
        </p:spPr>
        <p:txBody>
          <a:bodyPr>
            <a:normAutofit/>
          </a:bodyPr>
          <a:lstStyle/>
          <a:p>
            <a:r>
              <a:rPr lang="en-US" dirty="0" smtClean="0"/>
              <a:t>Director, Financial Systems</a:t>
            </a:r>
            <a:endParaRPr lang="en-US" dirty="0"/>
          </a:p>
          <a:p>
            <a:r>
              <a:rPr lang="en-US" dirty="0" smtClean="0"/>
              <a:t>Western University</a:t>
            </a:r>
            <a:endParaRPr lang="en-US" dirty="0"/>
          </a:p>
          <a:p>
            <a:r>
              <a:rPr lang="en-US" dirty="0" smtClean="0"/>
              <a:t>puraab@uwo.ca</a:t>
            </a:r>
            <a:endParaRPr lang="en-US" dirty="0"/>
          </a:p>
        </p:txBody>
      </p:sp>
      <p:sp>
        <p:nvSpPr>
          <p:cNvPr id="7" name="Content Placeholder 3"/>
          <p:cNvSpPr txBox="1">
            <a:spLocks/>
          </p:cNvSpPr>
          <p:nvPr/>
        </p:nvSpPr>
        <p:spPr>
          <a:xfrm>
            <a:off x="768095" y="4413955"/>
            <a:ext cx="7687928" cy="188315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smtClean="0"/>
              <a:t>20 years PeopleSoft experience from version 6 – 9.2</a:t>
            </a:r>
          </a:p>
          <a:p>
            <a:r>
              <a:rPr lang="en-US" sz="1600" dirty="0" smtClean="0"/>
              <a:t>GL, Procurement, AP, Billing &amp; AR, Expenses, Commitment Control, Reporting</a:t>
            </a:r>
          </a:p>
          <a:p>
            <a:r>
              <a:rPr lang="en-US" sz="1600" dirty="0" smtClean="0"/>
              <a:t>Integration (HR, CS, CR, </a:t>
            </a:r>
            <a:r>
              <a:rPr lang="en-US" sz="1600" dirty="0" err="1" smtClean="0"/>
              <a:t>Jaggaer</a:t>
            </a:r>
            <a:r>
              <a:rPr lang="en-US" sz="1600" dirty="0" smtClean="0"/>
              <a:t>, </a:t>
            </a:r>
            <a:r>
              <a:rPr lang="en-US" sz="1600" dirty="0" err="1" smtClean="0"/>
              <a:t>Avantis</a:t>
            </a:r>
            <a:r>
              <a:rPr lang="en-US" sz="1600" dirty="0" smtClean="0"/>
              <a:t>)</a:t>
            </a:r>
          </a:p>
          <a:p>
            <a:r>
              <a:rPr lang="en-US" sz="1600" dirty="0" smtClean="0"/>
              <a:t>Security Administrator</a:t>
            </a:r>
            <a:endParaRPr lang="en-US" sz="1600" dirty="0"/>
          </a:p>
        </p:txBody>
      </p:sp>
      <p:sp>
        <p:nvSpPr>
          <p:cNvPr id="12" name="Footer Placeholder 2">
            <a:extLst>
              <a:ext uri="{FF2B5EF4-FFF2-40B4-BE49-F238E27FC236}">
                <a16:creationId xmlns:a16="http://schemas.microsoft.com/office/drawing/2014/main" id="{E51EEB76-F292-461A-88BC-6BDF641234C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7626" y="2192999"/>
            <a:ext cx="1214397" cy="809598"/>
          </a:xfrm>
          <a:prstGeom prst="rect">
            <a:avLst/>
          </a:prstGeom>
        </p:spPr>
      </p:pic>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557298" cy="1499616"/>
          </a:xfrm>
        </p:spPr>
        <p:txBody>
          <a:bodyPr/>
          <a:lstStyle/>
          <a:p>
            <a:r>
              <a:rPr lang="en-US" dirty="0" err="1" smtClean="0"/>
              <a:t>Peoplesoft</a:t>
            </a:r>
            <a:r>
              <a:rPr lang="en-US" dirty="0" smtClean="0"/>
              <a:t> modifications Phase 2</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6" name="Content Placeholder 2"/>
          <p:cNvSpPr>
            <a:spLocks noGrp="1"/>
          </p:cNvSpPr>
          <p:nvPr>
            <p:ph idx="1"/>
          </p:nvPr>
        </p:nvSpPr>
        <p:spPr>
          <a:xfrm>
            <a:off x="768096" y="2286000"/>
            <a:ext cx="7290055" cy="4023360"/>
          </a:xfrm>
        </p:spPr>
        <p:txBody>
          <a:bodyPr/>
          <a:lstStyle/>
          <a:p>
            <a:r>
              <a:rPr lang="en-CA" dirty="0" smtClean="0"/>
              <a:t>Needed a better mechanism for handling multiple Forms using a single Internal Vendor and Journal Generator Template</a:t>
            </a:r>
          </a:p>
          <a:p>
            <a:r>
              <a:rPr lang="en-CA" dirty="0" smtClean="0"/>
              <a:t>Added new </a:t>
            </a:r>
            <a:r>
              <a:rPr lang="en-CA" dirty="0" err="1" smtClean="0"/>
              <a:t>PeopleCode</a:t>
            </a:r>
            <a:r>
              <a:rPr lang="en-CA" dirty="0" smtClean="0"/>
              <a:t> to the Application Class that looks at the first 4 characters of the Catalogue No. field from the Form</a:t>
            </a:r>
          </a:p>
          <a:p>
            <a:pPr lvl="1"/>
            <a:r>
              <a:rPr lang="en-CA" dirty="0" smtClean="0"/>
              <a:t>The first 4 digits represent the Revenue Speedcode</a:t>
            </a:r>
          </a:p>
          <a:p>
            <a:pPr lvl="1"/>
            <a:r>
              <a:rPr lang="en-CA" dirty="0" smtClean="0"/>
              <a:t>Compare the Speedcode to the list of Journal Generator Templates</a:t>
            </a:r>
          </a:p>
          <a:p>
            <a:pPr lvl="1"/>
            <a:r>
              <a:rPr lang="en-CA" dirty="0" smtClean="0"/>
              <a:t>If a match is found, use the matching Journal Generator Template to populate the field APPL_JRNL_ID in the new accounting line table</a:t>
            </a:r>
          </a:p>
          <a:p>
            <a:pPr lvl="1"/>
            <a:r>
              <a:rPr lang="en-CA" dirty="0" smtClean="0"/>
              <a:t>If not, then use the default value WFS_SQ</a:t>
            </a:r>
          </a:p>
          <a:p>
            <a:r>
              <a:rPr lang="en-CA" dirty="0" smtClean="0"/>
              <a:t>When the Journal Generator process runs, it will use the accounting template from the journal accounting line table</a:t>
            </a:r>
          </a:p>
          <a:p>
            <a:pPr lvl="1"/>
            <a:r>
              <a:rPr lang="en-CA" dirty="0" smtClean="0"/>
              <a:t>Creates a separate journal ID and journal source for each Internal Vendor if a Journal Generator Template matches the Vendor’s Revenue Speedcode</a:t>
            </a:r>
          </a:p>
        </p:txBody>
      </p:sp>
    </p:spTree>
    <p:extLst>
      <p:ext uri="{BB962C8B-B14F-4D97-AF65-F5344CB8AC3E}">
        <p14:creationId xmlns:p14="http://schemas.microsoft.com/office/powerpoint/2010/main" val="3271345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557298" cy="1499616"/>
          </a:xfrm>
        </p:spPr>
        <p:txBody>
          <a:bodyPr/>
          <a:lstStyle/>
          <a:p>
            <a:r>
              <a:rPr lang="en-US" dirty="0" err="1" smtClean="0"/>
              <a:t>Peoplesoft</a:t>
            </a:r>
            <a:r>
              <a:rPr lang="en-US" dirty="0" smtClean="0"/>
              <a:t> modifications Phase 2</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3" name="Picture 2"/>
          <p:cNvPicPr>
            <a:picLocks noChangeAspect="1"/>
          </p:cNvPicPr>
          <p:nvPr/>
        </p:nvPicPr>
        <p:blipFill>
          <a:blip r:embed="rId3"/>
          <a:stretch>
            <a:fillRect/>
          </a:stretch>
        </p:blipFill>
        <p:spPr>
          <a:xfrm>
            <a:off x="1848386" y="2535826"/>
            <a:ext cx="5396718" cy="1884141"/>
          </a:xfrm>
          <a:prstGeom prst="rect">
            <a:avLst/>
          </a:prstGeom>
        </p:spPr>
      </p:pic>
      <p:sp>
        <p:nvSpPr>
          <p:cNvPr id="4" name="TextBox 3"/>
          <p:cNvSpPr txBox="1"/>
          <p:nvPr/>
        </p:nvSpPr>
        <p:spPr>
          <a:xfrm>
            <a:off x="1764949" y="4550866"/>
            <a:ext cx="5480155" cy="1200329"/>
          </a:xfrm>
          <a:prstGeom prst="rect">
            <a:avLst/>
          </a:prstGeom>
          <a:noFill/>
          <a:ln w="25400">
            <a:solidFill>
              <a:srgbClr val="FF0000"/>
            </a:solidFill>
          </a:ln>
        </p:spPr>
        <p:txBody>
          <a:bodyPr wrap="none" rtlCol="0">
            <a:spAutoFit/>
          </a:bodyPr>
          <a:lstStyle/>
          <a:p>
            <a:r>
              <a:rPr lang="en-US" sz="2400" dirty="0" smtClean="0"/>
              <a:t>Change the value for APPL_JRNL_ID to the </a:t>
            </a:r>
            <a:br>
              <a:rPr lang="en-US" sz="2400" dirty="0" smtClean="0"/>
            </a:br>
            <a:r>
              <a:rPr lang="en-US" sz="2400" dirty="0" smtClean="0"/>
              <a:t>value for Speedcode if a match is found,</a:t>
            </a:r>
            <a:br>
              <a:rPr lang="en-US" sz="2400" dirty="0" smtClean="0"/>
            </a:br>
            <a:r>
              <a:rPr lang="en-US" sz="2400" dirty="0" smtClean="0"/>
              <a:t>else keep the value “WFS_SQ”</a:t>
            </a:r>
            <a:endParaRPr lang="en-US" sz="2400" dirty="0"/>
          </a:p>
        </p:txBody>
      </p:sp>
    </p:spTree>
    <p:extLst>
      <p:ext uri="{BB962C8B-B14F-4D97-AF65-F5344CB8AC3E}">
        <p14:creationId xmlns:p14="http://schemas.microsoft.com/office/powerpoint/2010/main" val="3194954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Demonstration</a:t>
            </a:r>
            <a:endParaRPr lang="en-US" dirty="0"/>
          </a:p>
        </p:txBody>
      </p:sp>
      <p:sp>
        <p:nvSpPr>
          <p:cNvPr id="5" name="Footer Placeholder 2">
            <a:extLst>
              <a:ext uri="{FF2B5EF4-FFF2-40B4-BE49-F238E27FC236}">
                <a16:creationId xmlns:a16="http://schemas.microsoft.com/office/drawing/2014/main" id="{38B06EF8-CF9C-4791-A3C3-FDDC2851E0D4}"/>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4" name="Subtitle 2"/>
          <p:cNvSpPr>
            <a:spLocks noGrp="1"/>
          </p:cNvSpPr>
          <p:nvPr>
            <p:ph type="subTitle" idx="1"/>
          </p:nvPr>
        </p:nvSpPr>
        <p:spPr>
          <a:xfrm>
            <a:off x="6457950" y="4960137"/>
            <a:ext cx="2400300" cy="1463040"/>
          </a:xfrm>
        </p:spPr>
        <p:txBody>
          <a:bodyPr/>
          <a:lstStyle/>
          <a:p>
            <a:r>
              <a:rPr lang="en-US" dirty="0" smtClean="0"/>
              <a:t>Walk-through of both sides</a:t>
            </a:r>
          </a:p>
          <a:p>
            <a:r>
              <a:rPr lang="en-US" dirty="0" err="1" smtClean="0"/>
              <a:t>Jaggaer</a:t>
            </a:r>
            <a:r>
              <a:rPr lang="en-US" dirty="0" smtClean="0"/>
              <a:t> Forms</a:t>
            </a:r>
          </a:p>
          <a:p>
            <a:r>
              <a:rPr lang="en-US" dirty="0" smtClean="0"/>
              <a:t>PeopleSoft Journal Setup</a:t>
            </a:r>
            <a:endParaRPr lang="en-US" dirty="0"/>
          </a:p>
        </p:txBody>
      </p:sp>
    </p:spTree>
    <p:extLst>
      <p:ext uri="{BB962C8B-B14F-4D97-AF65-F5344CB8AC3E}">
        <p14:creationId xmlns:p14="http://schemas.microsoft.com/office/powerpoint/2010/main" val="3587870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Questions?</a:t>
            </a:r>
            <a:endParaRPr lang="en-US" dirty="0"/>
          </a:p>
        </p:txBody>
      </p:sp>
      <p:sp>
        <p:nvSpPr>
          <p:cNvPr id="5" name="Footer Placeholder 2">
            <a:extLst>
              <a:ext uri="{FF2B5EF4-FFF2-40B4-BE49-F238E27FC236}">
                <a16:creationId xmlns:a16="http://schemas.microsoft.com/office/drawing/2014/main" id="{38B06EF8-CF9C-4791-A3C3-FDDC2851E0D4}"/>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440271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title"/>
          </p:nvPr>
        </p:nvSpPr>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t>Albert (Ab) Birch</a:t>
            </a:r>
            <a:endParaRPr lang="en-US" dirty="0"/>
          </a:p>
        </p:txBody>
      </p:sp>
      <p:sp>
        <p:nvSpPr>
          <p:cNvPr id="4" name="Content Placeholder 3"/>
          <p:cNvSpPr>
            <a:spLocks noGrp="1"/>
          </p:cNvSpPr>
          <p:nvPr>
            <p:ph sz="half" idx="2"/>
          </p:nvPr>
        </p:nvSpPr>
        <p:spPr>
          <a:xfrm>
            <a:off x="768096" y="2967788"/>
            <a:ext cx="3566160" cy="1446168"/>
          </a:xfrm>
        </p:spPr>
        <p:txBody>
          <a:bodyPr/>
          <a:lstStyle/>
          <a:p>
            <a:r>
              <a:rPr lang="en-US" dirty="0"/>
              <a:t>Director, Financial Systems</a:t>
            </a:r>
          </a:p>
          <a:p>
            <a:r>
              <a:rPr lang="en-US" dirty="0"/>
              <a:t>Western University</a:t>
            </a:r>
          </a:p>
          <a:p>
            <a:r>
              <a:rPr lang="en-US" dirty="0"/>
              <a:t>puraab@uwo.ca</a:t>
            </a:r>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11" name="Footer Placeholder 2">
            <a:extLst>
              <a:ext uri="{FF2B5EF4-FFF2-40B4-BE49-F238E27FC236}">
                <a16:creationId xmlns:a16="http://schemas.microsoft.com/office/drawing/2014/main" id="{9DC668FD-1EC7-412E-8F92-4C66EF318DBE}"/>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900051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7" name="Footer Placeholder 2">
            <a:extLst>
              <a:ext uri="{FF2B5EF4-FFF2-40B4-BE49-F238E27FC236}">
                <a16:creationId xmlns:a16="http://schemas.microsoft.com/office/drawing/2014/main" id="{45D92035-F585-4171-89DA-3185020F0193}"/>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10" name="Rectangle 9">
            <a:extLst>
              <a:ext uri="{FF2B5EF4-FFF2-40B4-BE49-F238E27FC236}">
                <a16:creationId xmlns:a16="http://schemas.microsoft.com/office/drawing/2014/main" id="{F3922B2A-905A-43E6-AF5A-EE3BD1C1FFCC}"/>
              </a:ext>
            </a:extLst>
          </p:cNvPr>
          <p:cNvSpPr/>
          <p:nvPr/>
        </p:nvSpPr>
        <p:spPr>
          <a:xfrm>
            <a:off x="0" y="741676"/>
            <a:ext cx="9144000" cy="3258933"/>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F580B06-B208-47EA-B9F0-C470DE3C0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13" name="Picture 12">
            <a:extLst>
              <a:ext uri="{FF2B5EF4-FFF2-40B4-BE49-F238E27FC236}">
                <a16:creationId xmlns:a16="http://schemas.microsoft.com/office/drawing/2014/main" id="{652895AD-E381-4AD7-AE48-BCAA874504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41676"/>
            <a:ext cx="6646985" cy="3258933"/>
          </a:xfrm>
          <a:prstGeom prst="rect">
            <a:avLst/>
          </a:prstGeom>
        </p:spPr>
      </p:pic>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University</a:t>
            </a:r>
            <a:endParaRPr lang="en-US" dirty="0"/>
          </a:p>
        </p:txBody>
      </p:sp>
      <p:sp>
        <p:nvSpPr>
          <p:cNvPr id="4" name="Text Placeholder 3"/>
          <p:cNvSpPr>
            <a:spLocks noGrp="1"/>
          </p:cNvSpPr>
          <p:nvPr>
            <p:ph type="body" sz="half" idx="2"/>
          </p:nvPr>
        </p:nvSpPr>
        <p:spPr/>
        <p:txBody>
          <a:bodyPr>
            <a:normAutofit/>
          </a:bodyPr>
          <a:lstStyle/>
          <a:p>
            <a:r>
              <a:rPr lang="en-US" dirty="0" smtClean="0"/>
              <a:t>Located in London, Ontario</a:t>
            </a:r>
          </a:p>
          <a:p>
            <a:r>
              <a:rPr lang="en-US" dirty="0" smtClean="0"/>
              <a:t>30,500 full-time enrolment</a:t>
            </a:r>
          </a:p>
          <a:p>
            <a:r>
              <a:rPr lang="en-US" dirty="0" smtClean="0"/>
              <a:t>4,000 Full-time Staff</a:t>
            </a:r>
          </a:p>
          <a:p>
            <a:r>
              <a:rPr lang="en-US" dirty="0" smtClean="0"/>
              <a:t>Western Mustangs</a:t>
            </a:r>
            <a:endParaRPr lang="en-US" dirty="0"/>
          </a:p>
        </p:txBody>
      </p:sp>
      <p:sp>
        <p:nvSpPr>
          <p:cNvPr id="6" name="Footer Placeholder 2">
            <a:extLst>
              <a:ext uri="{FF2B5EF4-FFF2-40B4-BE49-F238E27FC236}">
                <a16:creationId xmlns:a16="http://schemas.microsoft.com/office/drawing/2014/main" id="{CA7ECCF4-C992-4CA5-91C3-5760B94E9754}"/>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9" name="Rectangle 8">
            <a:extLst>
              <a:ext uri="{FF2B5EF4-FFF2-40B4-BE49-F238E27FC236}">
                <a16:creationId xmlns:a16="http://schemas.microsoft.com/office/drawing/2014/main" id="{5B066116-181F-4C4B-9291-E978987A28F4}"/>
              </a:ext>
            </a:extLst>
          </p:cNvPr>
          <p:cNvSpPr/>
          <p:nvPr/>
        </p:nvSpPr>
        <p:spPr>
          <a:xfrm>
            <a:off x="0" y="0"/>
            <a:ext cx="9144000" cy="4572000"/>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930897" y="0"/>
            <a:ext cx="7237635" cy="4572000"/>
          </a:xfrm>
          <a:prstGeom prst="rect">
            <a:avLst/>
          </a:prstGeom>
        </p:spPr>
      </p:pic>
    </p:spTree>
    <p:extLst>
      <p:ext uri="{BB962C8B-B14F-4D97-AF65-F5344CB8AC3E}">
        <p14:creationId xmlns:p14="http://schemas.microsoft.com/office/powerpoint/2010/main" val="3108970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960138"/>
            <a:ext cx="6172200" cy="1463040"/>
          </a:xfrm>
        </p:spPr>
        <p:txBody>
          <a:bodyPr/>
          <a:lstStyle/>
          <a:p>
            <a:r>
              <a:rPr lang="en-US" dirty="0" smtClean="0"/>
              <a:t>Western University </a:t>
            </a:r>
            <a:r>
              <a:rPr lang="en-US" dirty="0"/>
              <a:t>&amp; ORACLE</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p:txBody>
          <a:bodyPr>
            <a:normAutofit/>
          </a:bodyPr>
          <a:lstStyle/>
          <a:p>
            <a:r>
              <a:rPr lang="en-US" dirty="0" smtClean="0"/>
              <a:t>Implemented </a:t>
            </a:r>
            <a:r>
              <a:rPr lang="en-US" dirty="0" err="1" smtClean="0"/>
              <a:t>PSoft</a:t>
            </a:r>
            <a:r>
              <a:rPr lang="en-US" dirty="0" smtClean="0"/>
              <a:t> in 1998</a:t>
            </a:r>
          </a:p>
          <a:p>
            <a:r>
              <a:rPr lang="en-US" dirty="0" smtClean="0"/>
              <a:t>Finance, HR, CS, CRM</a:t>
            </a:r>
          </a:p>
          <a:p>
            <a:r>
              <a:rPr lang="en-US" dirty="0" smtClean="0"/>
              <a:t>Finance 9.2 Image 22</a:t>
            </a:r>
          </a:p>
          <a:p>
            <a:r>
              <a:rPr lang="en-US" dirty="0" err="1" smtClean="0"/>
              <a:t>PTools</a:t>
            </a:r>
            <a:r>
              <a:rPr lang="en-US" dirty="0" smtClean="0"/>
              <a:t> 8.55.12</a:t>
            </a:r>
            <a:endParaRPr lang="en-US" dirty="0"/>
          </a:p>
        </p:txBody>
      </p:sp>
      <p:sp>
        <p:nvSpPr>
          <p:cNvPr id="7" name="Footer Placeholder 2">
            <a:extLst>
              <a:ext uri="{FF2B5EF4-FFF2-40B4-BE49-F238E27FC236}">
                <a16:creationId xmlns:a16="http://schemas.microsoft.com/office/drawing/2014/main" id="{33F4C823-5B6C-41BC-AC0E-7113C564382A}"/>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348978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768096" y="2286000"/>
            <a:ext cx="7705344" cy="4023360"/>
          </a:xfrm>
        </p:spPr>
        <p:txBody>
          <a:bodyPr>
            <a:normAutofit fontScale="85000" lnSpcReduction="20000"/>
          </a:bodyPr>
          <a:lstStyle/>
          <a:p>
            <a:pPr marL="457200" indent="-457200">
              <a:buFont typeface="+mj-lt"/>
              <a:buAutoNum type="arabicPeriod"/>
            </a:pPr>
            <a:r>
              <a:rPr lang="en-US" sz="2800" dirty="0" smtClean="0"/>
              <a:t>BACKGROUND</a:t>
            </a:r>
            <a:r>
              <a:rPr lang="en-US" dirty="0"/>
              <a:t/>
            </a:r>
            <a:br>
              <a:rPr lang="en-US" dirty="0"/>
            </a:br>
            <a:r>
              <a:rPr lang="en-US" sz="2200" dirty="0" smtClean="0"/>
              <a:t>Existing processes</a:t>
            </a:r>
            <a:r>
              <a:rPr lang="en-US" sz="2200" dirty="0"/>
              <a:t>, Requisition Approval Workflow, </a:t>
            </a:r>
            <a:r>
              <a:rPr lang="en-US" sz="2200" dirty="0" smtClean="0"/>
              <a:t>“</a:t>
            </a:r>
            <a:r>
              <a:rPr lang="en-US" sz="2200" dirty="0" err="1"/>
              <a:t>Speedcodes</a:t>
            </a:r>
            <a:r>
              <a:rPr lang="en-US" sz="2200" dirty="0" smtClean="0"/>
              <a:t>”, </a:t>
            </a:r>
            <a:r>
              <a:rPr lang="en-US" sz="2200" dirty="0"/>
              <a:t>Delegated Signing </a:t>
            </a:r>
            <a:r>
              <a:rPr lang="en-US" sz="2200" dirty="0" smtClean="0"/>
              <a:t>Authority, In-person </a:t>
            </a:r>
            <a:r>
              <a:rPr lang="en-US" sz="2200" dirty="0"/>
              <a:t>counter sales, </a:t>
            </a:r>
            <a:r>
              <a:rPr lang="en-US" sz="2200" dirty="0" smtClean="0"/>
              <a:t>Tri-Agency Audits</a:t>
            </a:r>
            <a:r>
              <a:rPr lang="en-US" sz="2200" dirty="0"/>
              <a:t>, </a:t>
            </a:r>
          </a:p>
          <a:p>
            <a:pPr marL="457200" indent="-457200">
              <a:buFont typeface="+mj-lt"/>
              <a:buAutoNum type="arabicPeriod"/>
            </a:pPr>
            <a:r>
              <a:rPr lang="en-US" sz="2800" dirty="0"/>
              <a:t>JAGGAER INTERNAL VENDOR</a:t>
            </a:r>
            <a:br>
              <a:rPr lang="en-US" sz="2800" dirty="0"/>
            </a:br>
            <a:r>
              <a:rPr lang="en-US" sz="2200" dirty="0"/>
              <a:t>Adding a new Facility Form, using a default commodity code, </a:t>
            </a:r>
            <a:br>
              <a:rPr lang="en-US" sz="2200" dirty="0"/>
            </a:br>
            <a:r>
              <a:rPr lang="en-US" sz="2200" dirty="0"/>
              <a:t>entering a revenue cost centre, submitting a </a:t>
            </a:r>
            <a:r>
              <a:rPr lang="en-US" sz="2200" dirty="0" smtClean="0"/>
              <a:t>requisition, </a:t>
            </a:r>
            <a:br>
              <a:rPr lang="en-US" sz="2200" dirty="0" smtClean="0"/>
            </a:br>
            <a:r>
              <a:rPr lang="en-US" sz="2200" dirty="0" smtClean="0"/>
              <a:t>new “J-PO” number wheel</a:t>
            </a:r>
            <a:endParaRPr lang="en-US" sz="2200" dirty="0"/>
          </a:p>
          <a:p>
            <a:pPr marL="457200" indent="-457200">
              <a:buFont typeface="+mj-lt"/>
              <a:buAutoNum type="arabicPeriod"/>
            </a:pPr>
            <a:r>
              <a:rPr lang="en-US" sz="2800" dirty="0" smtClean="0"/>
              <a:t>MODIFIED PO MESSAGE</a:t>
            </a:r>
            <a:br>
              <a:rPr lang="en-US" sz="2800" dirty="0" smtClean="0"/>
            </a:br>
            <a:r>
              <a:rPr lang="en-US" sz="2200" dirty="0" smtClean="0"/>
              <a:t>Added logic to insert data to new journal accounting line table where PO number started with “J”, and later modified again to specify the journal generator template based on “Revenue Speedcode”</a:t>
            </a:r>
          </a:p>
          <a:p>
            <a:pPr marL="457200" indent="-457200">
              <a:buFont typeface="+mj-lt"/>
              <a:buAutoNum type="arabicPeriod"/>
            </a:pPr>
            <a:r>
              <a:rPr lang="en-US" sz="2800" dirty="0" smtClean="0"/>
              <a:t>SUMMARY and DEMONSTRATION</a:t>
            </a:r>
            <a:r>
              <a:rPr lang="en-US" dirty="0"/>
              <a:t/>
            </a:r>
            <a:br>
              <a:rPr lang="en-US" dirty="0"/>
            </a:br>
            <a:r>
              <a:rPr lang="en-US" sz="2200" dirty="0" smtClean="0"/>
              <a:t>Review </a:t>
            </a:r>
            <a:r>
              <a:rPr lang="en-US" sz="2200" dirty="0" err="1" smtClean="0"/>
              <a:t>Jaggaer</a:t>
            </a:r>
            <a:r>
              <a:rPr lang="en-US" sz="2200" dirty="0" smtClean="0"/>
              <a:t> Form, Requisition Process, PO Auto Close, PeopleSoft Accounting Entry Definition, Journal Generator Template, Journal</a:t>
            </a:r>
            <a:r>
              <a:rPr lang="en-US" sz="2200" dirty="0"/>
              <a:t/>
            </a:r>
            <a:br>
              <a:rPr lang="en-US" sz="2200" dirty="0"/>
            </a:br>
            <a:endParaRPr lang="en-US" sz="2200" dirty="0"/>
          </a:p>
        </p:txBody>
      </p:sp>
      <p:sp>
        <p:nvSpPr>
          <p:cNvPr id="5" name="Footer Placeholder 2">
            <a:extLst>
              <a:ext uri="{FF2B5EF4-FFF2-40B4-BE49-F238E27FC236}">
                <a16:creationId xmlns:a16="http://schemas.microsoft.com/office/drawing/2014/main"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678784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Background</a:t>
            </a:r>
            <a:endParaRPr lang="en-US" dirty="0"/>
          </a:p>
        </p:txBody>
      </p:sp>
      <p:sp>
        <p:nvSpPr>
          <p:cNvPr id="3" name="Subtitle 2"/>
          <p:cNvSpPr>
            <a:spLocks noGrp="1"/>
          </p:cNvSpPr>
          <p:nvPr>
            <p:ph type="subTitle" idx="1"/>
          </p:nvPr>
        </p:nvSpPr>
        <p:spPr/>
        <p:txBody>
          <a:bodyPr/>
          <a:lstStyle/>
          <a:p>
            <a:r>
              <a:rPr lang="en-US" dirty="0" smtClean="0"/>
              <a:t>Life Before </a:t>
            </a:r>
            <a:r>
              <a:rPr lang="en-US" dirty="0" err="1" smtClean="0"/>
              <a:t>Jaggaer</a:t>
            </a:r>
            <a:endParaRPr lang="en-US" dirty="0"/>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613510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journal entry processes</a:t>
            </a:r>
            <a:endParaRPr lang="en-US" dirty="0"/>
          </a:p>
        </p:txBody>
      </p:sp>
      <p:sp>
        <p:nvSpPr>
          <p:cNvPr id="3" name="Content Placeholder 2"/>
          <p:cNvSpPr>
            <a:spLocks noGrp="1"/>
          </p:cNvSpPr>
          <p:nvPr>
            <p:ph idx="1"/>
          </p:nvPr>
        </p:nvSpPr>
        <p:spPr/>
        <p:txBody>
          <a:bodyPr/>
          <a:lstStyle/>
          <a:p>
            <a:r>
              <a:rPr lang="en-CA" dirty="0" smtClean="0"/>
              <a:t>Many Internal Campus Vendors with variety of billing processes</a:t>
            </a:r>
          </a:p>
          <a:p>
            <a:pPr lvl="1"/>
            <a:r>
              <a:rPr lang="en-CA" dirty="0" smtClean="0"/>
              <a:t>Sophisticated Point-of-Sale systems - e.g. Bookstore, Computer Store</a:t>
            </a:r>
          </a:p>
          <a:p>
            <a:pPr lvl="1"/>
            <a:r>
              <a:rPr lang="en-CA" dirty="0" smtClean="0"/>
              <a:t>In-person Counter Sales – Chemistry Stores for lab supplies, chemicals</a:t>
            </a:r>
          </a:p>
          <a:p>
            <a:pPr lvl="1"/>
            <a:r>
              <a:rPr lang="en-CA" dirty="0" smtClean="0"/>
              <a:t>Ordering Facilities – Graphic Services</a:t>
            </a:r>
          </a:p>
          <a:p>
            <a:pPr lvl="1"/>
            <a:r>
              <a:rPr lang="en-CA" dirty="0" smtClean="0"/>
              <a:t>Custom shops with variable rates – Physics, Engineering, Animal Care</a:t>
            </a:r>
          </a:p>
          <a:p>
            <a:r>
              <a:rPr lang="en-CA" dirty="0" smtClean="0"/>
              <a:t>Variety of Journal upload processes</a:t>
            </a:r>
          </a:p>
          <a:p>
            <a:pPr lvl="1"/>
            <a:r>
              <a:rPr lang="en-CA" dirty="0" smtClean="0"/>
              <a:t>FTP – both manual and automated</a:t>
            </a:r>
          </a:p>
          <a:p>
            <a:pPr lvl="1"/>
            <a:r>
              <a:rPr lang="en-CA" dirty="0" smtClean="0"/>
              <a:t>Online Journal Entry</a:t>
            </a:r>
          </a:p>
          <a:p>
            <a:pPr lvl="1"/>
            <a:r>
              <a:rPr lang="en-CA" dirty="0" smtClean="0"/>
              <a:t>Journal Import from a flat file</a:t>
            </a:r>
          </a:p>
          <a:p>
            <a:pPr lvl="1"/>
            <a:r>
              <a:rPr lang="en-CA" dirty="0" smtClean="0"/>
              <a:t>Journal Import from a template – with both flat file conversion and Excel formatting</a:t>
            </a:r>
          </a:p>
          <a:p>
            <a:r>
              <a:rPr lang="en-CA" dirty="0" smtClean="0"/>
              <a:t>Loose or non-existent workflow approval processes</a:t>
            </a:r>
          </a:p>
          <a:p>
            <a:pPr lvl="1"/>
            <a:endParaRPr lang="en-CA" dirty="0" smtClean="0"/>
          </a:p>
          <a:p>
            <a:pPr lvl="1"/>
            <a:endParaRPr lang="en-CA"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022882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Tri-agency audits, pre-approval</a:t>
            </a:r>
            <a:endParaRPr lang="en-US" dirty="0"/>
          </a:p>
        </p:txBody>
      </p:sp>
      <p:sp>
        <p:nvSpPr>
          <p:cNvPr id="3" name="Content Placeholder 2"/>
          <p:cNvSpPr>
            <a:spLocks noGrp="1"/>
          </p:cNvSpPr>
          <p:nvPr>
            <p:ph idx="1"/>
          </p:nvPr>
        </p:nvSpPr>
        <p:spPr>
          <a:xfrm>
            <a:off x="768096" y="2286000"/>
            <a:ext cx="8044978" cy="4023360"/>
          </a:xfrm>
        </p:spPr>
        <p:txBody>
          <a:bodyPr/>
          <a:lstStyle/>
          <a:p>
            <a:r>
              <a:rPr lang="en-CA" dirty="0" smtClean="0"/>
              <a:t>Western had received an unfavourable audit from the Tri-Agency Councils</a:t>
            </a:r>
          </a:p>
          <a:p>
            <a:pPr lvl="1"/>
            <a:r>
              <a:rPr lang="en-CA" dirty="0" smtClean="0"/>
              <a:t>Lack of pre-approval for research expenditures including expense claims and Internal Vendor sales</a:t>
            </a:r>
          </a:p>
          <a:p>
            <a:pPr lvl="1"/>
            <a:r>
              <a:rPr lang="en-CA" dirty="0" smtClean="0"/>
              <a:t>No simple way for a PI to delegate authority to another person</a:t>
            </a:r>
          </a:p>
          <a:p>
            <a:r>
              <a:rPr lang="en-CA" dirty="0" err="1" smtClean="0"/>
              <a:t>SciQuest</a:t>
            </a:r>
            <a:r>
              <a:rPr lang="en-CA" dirty="0" smtClean="0"/>
              <a:t> implementation (now </a:t>
            </a:r>
            <a:r>
              <a:rPr lang="en-CA" dirty="0" err="1" smtClean="0"/>
              <a:t>Jaggaer</a:t>
            </a:r>
            <a:r>
              <a:rPr lang="en-CA" dirty="0" smtClean="0"/>
              <a:t>) had just been completed, and a new Delegation of Signing Authority Table (DOSA) had been created for workflow approval rules to be messaged from PS to </a:t>
            </a:r>
            <a:r>
              <a:rPr lang="en-CA" dirty="0" err="1" smtClean="0"/>
              <a:t>SciQuest</a:t>
            </a:r>
            <a:endParaRPr lang="en-CA" dirty="0" smtClean="0"/>
          </a:p>
          <a:p>
            <a:pPr lvl="1"/>
            <a:r>
              <a:rPr lang="en-CA" dirty="0" smtClean="0"/>
              <a:t>Researchers could delegate research spending authority in writing to another person – e.g. Grad Students</a:t>
            </a:r>
          </a:p>
          <a:p>
            <a:pPr lvl="1"/>
            <a:r>
              <a:rPr lang="en-CA" dirty="0" smtClean="0"/>
              <a:t>Departments could delegate Operating spending authority up to $50,000 (Board Policy max)</a:t>
            </a:r>
          </a:p>
          <a:p>
            <a:pPr lvl="1"/>
            <a:r>
              <a:rPr lang="en-CA" dirty="0" err="1" smtClean="0"/>
              <a:t>SciQuest</a:t>
            </a:r>
            <a:r>
              <a:rPr lang="en-CA" dirty="0" smtClean="0"/>
              <a:t> workflow rules would be created for every dollar value limit of delegated authority</a:t>
            </a:r>
          </a:p>
          <a:p>
            <a:pPr lvl="1"/>
            <a:endParaRPr lang="en-CA" dirty="0" smtClean="0"/>
          </a:p>
          <a:p>
            <a:pPr lvl="1"/>
            <a:endParaRPr lang="en-CA"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724495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Delegation of signing authority</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6" name="Picture 5"/>
          <p:cNvPicPr>
            <a:picLocks noChangeAspect="1"/>
          </p:cNvPicPr>
          <p:nvPr/>
        </p:nvPicPr>
        <p:blipFill>
          <a:blip r:embed="rId3"/>
          <a:stretch>
            <a:fillRect/>
          </a:stretch>
        </p:blipFill>
        <p:spPr>
          <a:xfrm>
            <a:off x="201209" y="2690949"/>
            <a:ext cx="8750354" cy="3298326"/>
          </a:xfrm>
          <a:prstGeom prst="rect">
            <a:avLst/>
          </a:prstGeom>
        </p:spPr>
      </p:pic>
      <p:sp>
        <p:nvSpPr>
          <p:cNvPr id="7" name="TextBox 6"/>
          <p:cNvSpPr txBox="1"/>
          <p:nvPr/>
        </p:nvSpPr>
        <p:spPr>
          <a:xfrm>
            <a:off x="4005943" y="2209520"/>
            <a:ext cx="4756559" cy="1077218"/>
          </a:xfrm>
          <a:prstGeom prst="rect">
            <a:avLst/>
          </a:prstGeom>
          <a:noFill/>
          <a:ln w="25400">
            <a:solidFill>
              <a:schemeClr val="accent1"/>
            </a:solidFill>
          </a:ln>
        </p:spPr>
        <p:txBody>
          <a:bodyPr wrap="none" rtlCol="0">
            <a:spAutoFit/>
          </a:bodyPr>
          <a:lstStyle/>
          <a:p>
            <a:r>
              <a:rPr lang="en-US" sz="3200" dirty="0" smtClean="0"/>
              <a:t>Captures delegations by </a:t>
            </a:r>
            <a:br>
              <a:rPr lang="en-US" sz="3200" dirty="0" smtClean="0"/>
            </a:br>
            <a:r>
              <a:rPr lang="en-US" sz="3200" dirty="0" smtClean="0"/>
              <a:t>Operating or Research fund</a:t>
            </a:r>
            <a:endParaRPr lang="en-US" sz="3200" dirty="0"/>
          </a:p>
        </p:txBody>
      </p:sp>
      <p:cxnSp>
        <p:nvCxnSpPr>
          <p:cNvPr id="10" name="Straight Arrow Connector 9"/>
          <p:cNvCxnSpPr>
            <a:stCxn id="7" idx="1"/>
          </p:cNvCxnSpPr>
          <p:nvPr/>
        </p:nvCxnSpPr>
        <p:spPr>
          <a:xfrm flipH="1">
            <a:off x="2490651" y="2748129"/>
            <a:ext cx="1515292" cy="187612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201209" y="4721667"/>
            <a:ext cx="8893597" cy="826762"/>
          </a:xfrm>
          <a:prstGeom prst="rect">
            <a:avLst/>
          </a:prstGeom>
        </p:spPr>
      </p:pic>
    </p:spTree>
    <p:extLst>
      <p:ext uri="{BB962C8B-B14F-4D97-AF65-F5344CB8AC3E}">
        <p14:creationId xmlns:p14="http://schemas.microsoft.com/office/powerpoint/2010/main" val="313101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BB01732DF0684381773BAE06732F60" ma:contentTypeVersion="10" ma:contentTypeDescription="Create a new document." ma:contentTypeScope="" ma:versionID="04969cf16901be702e47e0501378dc9e">
  <xsd:schema xmlns:xsd="http://www.w3.org/2001/XMLSchema" xmlns:xs="http://www.w3.org/2001/XMLSchema" xmlns:p="http://schemas.microsoft.com/office/2006/metadata/properties" xmlns:ns2="6be459cd-510b-4831-b44f-4f3dfe8e947b" xmlns:ns3="94221530-4816-44f6-9093-d0c12e2a104e" targetNamespace="http://schemas.microsoft.com/office/2006/metadata/properties" ma:root="true" ma:fieldsID="83e32458587330a3fa513e441b8dee97" ns2:_="" ns3:_="">
    <xsd:import namespace="6be459cd-510b-4831-b44f-4f3dfe8e947b"/>
    <xsd:import namespace="94221530-4816-44f6-9093-d0c12e2a10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e459cd-510b-4831-b44f-4f3dfe8e947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221530-4816-44f6-9093-d0c12e2a10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0D336-9E54-45B0-BD8D-40F05DF887A0}">
  <ds:schemaRefs>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 ds:uri="94221530-4816-44f6-9093-d0c12e2a104e"/>
    <ds:schemaRef ds:uri="6be459cd-510b-4831-b44f-4f3dfe8e947b"/>
    <ds:schemaRef ds:uri="http://schemas.microsoft.com/office/2006/metadata/properties"/>
  </ds:schemaRefs>
</ds:datastoreItem>
</file>

<file path=customXml/itemProps2.xml><?xml version="1.0" encoding="utf-8"?>
<ds:datastoreItem xmlns:ds="http://schemas.openxmlformats.org/officeDocument/2006/customXml" ds:itemID="{B353BCED-04CE-4F40-BEEB-0CD9FCCAF12E}">
  <ds:schemaRefs>
    <ds:schemaRef ds:uri="http://schemas.microsoft.com/sharepoint/v3/contenttype/forms"/>
  </ds:schemaRefs>
</ds:datastoreItem>
</file>

<file path=customXml/itemProps3.xml><?xml version="1.0" encoding="utf-8"?>
<ds:datastoreItem xmlns:ds="http://schemas.openxmlformats.org/officeDocument/2006/customXml" ds:itemID="{17500F66-E882-46D5-BACA-7BE75CA4C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e459cd-510b-4831-b44f-4f3dfe8e947b"/>
    <ds:schemaRef ds:uri="94221530-4816-44f6-9093-d0c12e2a1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7563</TotalTime>
  <Words>2564</Words>
  <Application>Microsoft Office PowerPoint</Application>
  <PresentationFormat>On-screen Show (4:3)</PresentationFormat>
  <Paragraphs>274</Paragraphs>
  <Slides>25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Tw Cen MT</vt:lpstr>
      <vt:lpstr>Tw Cen MT Condensed</vt:lpstr>
      <vt:lpstr>Wingdings 3</vt:lpstr>
      <vt:lpstr>Integral</vt:lpstr>
      <vt:lpstr>Turning Purchase Orders from Internal Campus Vendors in Jaggaer/sciQuest into Journal Entries</vt:lpstr>
      <vt:lpstr>presenter</vt:lpstr>
      <vt:lpstr>Western University</vt:lpstr>
      <vt:lpstr>Western University &amp; ORACLE</vt:lpstr>
      <vt:lpstr>AGENDA</vt:lpstr>
      <vt:lpstr>Background</vt:lpstr>
      <vt:lpstr>Existing journal entry processes</vt:lpstr>
      <vt:lpstr>Tri-agency audits, pre-approval</vt:lpstr>
      <vt:lpstr>Delegation of signing authority</vt:lpstr>
      <vt:lpstr>Speedcodes and card-swipe access</vt:lpstr>
      <vt:lpstr>Jaggaer internal vendors</vt:lpstr>
      <vt:lpstr>Using sciquest for journals?</vt:lpstr>
      <vt:lpstr>New internal vendor form</vt:lpstr>
      <vt:lpstr>New internal vendor form</vt:lpstr>
      <vt:lpstr>New internal vendor form</vt:lpstr>
      <vt:lpstr>PO message Modifications</vt:lpstr>
      <vt:lpstr>Peoplesoft modifications</vt:lpstr>
      <vt:lpstr>Peoplesoft modifications</vt:lpstr>
      <vt:lpstr>Peoplesoft modification limitations</vt:lpstr>
      <vt:lpstr>Peoplesoft modifications Phase 2</vt:lpstr>
      <vt:lpstr>Peoplesoft modifications Phase 2</vt:lpstr>
      <vt:lpstr>Demonstration</vt:lpstr>
      <vt:lpstr>Questions?</vt:lpstr>
      <vt:lpstr>presenter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Ab Birch</cp:lastModifiedBy>
  <cp:revision>159</cp:revision>
  <dcterms:created xsi:type="dcterms:W3CDTF">2015-09-02T14:36:24Z</dcterms:created>
  <dcterms:modified xsi:type="dcterms:W3CDTF">2018-11-19T15:00:39Z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0x01010010BB01732DF0684381773BAE06732F60</vt:lpwstr>
  </property>
</Properties>
</file>