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1247" r:id="rId5"/>
    <p:sldId id="259" r:id="rId6"/>
    <p:sldId id="320" r:id="rId7"/>
    <p:sldId id="281" r:id="rId8"/>
    <p:sldId id="1259" r:id="rId9"/>
    <p:sldId id="869" r:id="rId10"/>
    <p:sldId id="266" r:id="rId11"/>
    <p:sldId id="1261" r:id="rId12"/>
    <p:sldId id="294" r:id="rId13"/>
    <p:sldId id="1262" r:id="rId14"/>
    <p:sldId id="1264" r:id="rId15"/>
    <p:sldId id="272" r:id="rId16"/>
    <p:sldId id="1263" r:id="rId17"/>
    <p:sldId id="1246" r:id="rId18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387894B0-8C38-4B89-BE4B-0CFFD2649C19}">
          <p14:sldIdLst>
            <p14:sldId id="1247"/>
          </p14:sldIdLst>
        </p14:section>
        <p14:section name="Introduction" id="{B7A6AE6C-3F3E-4E94-9794-DBC7A4F589B4}">
          <p14:sldIdLst>
            <p14:sldId id="259"/>
          </p14:sldIdLst>
        </p14:section>
        <p14:section name="Our Services" id="{3E0D2BDC-5889-46A8-8C9B-598223783F0C}">
          <p14:sldIdLst>
            <p14:sldId id="320"/>
          </p14:sldIdLst>
        </p14:section>
        <p14:section name="Our Team" id="{879298C9-B9E4-4E8B-9C53-1441D4A6D84F}">
          <p14:sldIdLst/>
        </p14:section>
        <p14:section name="Our Porfolio" id="{0A162921-47FF-40C3-889B-0ABD720372F8}">
          <p14:sldIdLst>
            <p14:sldId id="281"/>
            <p14:sldId id="1259"/>
            <p14:sldId id="869"/>
            <p14:sldId id="266"/>
            <p14:sldId id="1261"/>
            <p14:sldId id="294"/>
            <p14:sldId id="1262"/>
            <p14:sldId id="1264"/>
          </p14:sldIdLst>
        </p14:section>
        <p14:section name="Quote" id="{160E4D2F-3F37-44E7-98E3-B54C2BCCDAC6}">
          <p14:sldIdLst>
            <p14:sldId id="272"/>
            <p14:sldId id="1263"/>
          </p14:sldIdLst>
        </p14:section>
        <p14:section name="Testimonial" id="{F33F55A2-FBB6-461F-956E-877C7BE47BB6}">
          <p14:sldIdLst/>
        </p14:section>
        <p14:section name="Break Slide" id="{15163821-F36D-4B60-A443-5AFF1087DA98}">
          <p14:sldIdLst/>
        </p14:section>
        <p14:section name="Timeline" id="{1827C382-A973-435B-ADFE-FCACA4A28FB1}">
          <p14:sldIdLst/>
        </p14:section>
        <p14:section name="SWOT Analysis" id="{B210452D-55E3-4A9D-BAB1-11C745BF13D0}">
          <p14:sldIdLst/>
        </p14:section>
        <p14:section name="Pricing Table" id="{221F72D7-C6F1-40A2-BE8C-68915336EA60}">
          <p14:sldIdLst/>
        </p14:section>
        <p14:section name="Infographic" id="{41B4BB93-A8D7-4AAD-ABC5-B463282D7ECA}">
          <p14:sldIdLst/>
        </p14:section>
        <p14:section name="Chart &amp; Diagram" id="{8C7FC80D-B864-4F5A-92E3-CD126AD21DEC}">
          <p14:sldIdLst/>
        </p14:section>
        <p14:section name="Mockup" id="{1360F7C1-4597-47E7-B62B-59752D90B0D5}">
          <p14:sldIdLst/>
        </p14:section>
        <p14:section name="Maps" id="{AEA335C3-FB01-4CFD-A9F2-072644876EBE}">
          <p14:sldIdLst/>
        </p14:section>
        <p14:section name="Closing" id="{3652841A-8417-4474-B0DD-DC5E035C4110}">
          <p14:sldIdLst>
            <p14:sldId id="124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05FDB4-9380-5E5C-4A7A-1D9403FE1770}" name="Kirsty McIlear" initials="KM" userId="S::Kirsty.McIlear@glasgow.ac.uk::4db18fba-6573-41ed-a9f1-697a3814932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99D4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06" autoAdjust="0"/>
    <p:restoredTop sz="96224" autoAdjust="0"/>
  </p:normalViewPr>
  <p:slideViewPr>
    <p:cSldViewPr snapToGrid="0">
      <p:cViewPr varScale="1">
        <p:scale>
          <a:sx n="90" d="100"/>
          <a:sy n="90" d="100"/>
        </p:scale>
        <p:origin x="324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6211F-41DA-49B8-BCE0-32965708FD82}" type="datetimeFigureOut">
              <a:rPr lang="id-ID" smtClean="0"/>
              <a:t>14/12/2023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FA69B-79FA-4509-9CE4-E36EE5F4163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89267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FA69B-79FA-4509-9CE4-E36EE5F41630}" type="slidenum">
              <a:rPr lang="id-ID" smtClean="0"/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63781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FA69B-79FA-4509-9CE4-E36EE5F41630}" type="slidenum">
              <a:rPr lang="id-ID" smtClean="0"/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5091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509B3-ED71-467B-B703-2DCBF97527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49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509B3-ED71-467B-B703-2DCBF97527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49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509B3-ED71-467B-B703-2DCBF97527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29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227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45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33B9AFEA-0DAA-44AC-BA75-6FEF6CA931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63138"/>
            <a:ext cx="10605292" cy="2997662"/>
          </a:xfrm>
          <a:custGeom>
            <a:avLst/>
            <a:gdLst>
              <a:gd name="connsiteX0" fmla="*/ 0 w 10605292"/>
              <a:gd name="connsiteY0" fmla="*/ 0 h 2997662"/>
              <a:gd name="connsiteX1" fmla="*/ 10605292 w 10605292"/>
              <a:gd name="connsiteY1" fmla="*/ 0 h 2997662"/>
              <a:gd name="connsiteX2" fmla="*/ 10605292 w 10605292"/>
              <a:gd name="connsiteY2" fmla="*/ 2997662 h 2997662"/>
              <a:gd name="connsiteX3" fmla="*/ 0 w 10605292"/>
              <a:gd name="connsiteY3" fmla="*/ 2997662 h 2997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5292" h="2997662">
                <a:moveTo>
                  <a:pt x="0" y="0"/>
                </a:moveTo>
                <a:lnTo>
                  <a:pt x="10605292" y="0"/>
                </a:lnTo>
                <a:lnTo>
                  <a:pt x="10605292" y="2997662"/>
                </a:lnTo>
                <a:lnTo>
                  <a:pt x="0" y="299766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994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F748299E-22D2-4C72-B1AB-D988A74D86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43883" y="1800233"/>
            <a:ext cx="1685925" cy="1520094"/>
          </a:xfrm>
          <a:custGeom>
            <a:avLst/>
            <a:gdLst>
              <a:gd name="connsiteX0" fmla="*/ 0 w 1685925"/>
              <a:gd name="connsiteY0" fmla="*/ 0 h 1520094"/>
              <a:gd name="connsiteX1" fmla="*/ 1685925 w 1685925"/>
              <a:gd name="connsiteY1" fmla="*/ 0 h 1520094"/>
              <a:gd name="connsiteX2" fmla="*/ 1685925 w 1685925"/>
              <a:gd name="connsiteY2" fmla="*/ 1520094 h 1520094"/>
              <a:gd name="connsiteX3" fmla="*/ 0 w 1685925"/>
              <a:gd name="connsiteY3" fmla="*/ 1520094 h 152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520094">
                <a:moveTo>
                  <a:pt x="0" y="0"/>
                </a:moveTo>
                <a:lnTo>
                  <a:pt x="1685925" y="0"/>
                </a:lnTo>
                <a:lnTo>
                  <a:pt x="1685925" y="1520094"/>
                </a:lnTo>
                <a:lnTo>
                  <a:pt x="0" y="152009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7B9D3641-F442-4DE0-81F6-4C6E9D2AF6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70809" y="1800233"/>
            <a:ext cx="1685925" cy="1520094"/>
          </a:xfrm>
          <a:custGeom>
            <a:avLst/>
            <a:gdLst>
              <a:gd name="connsiteX0" fmla="*/ 0 w 1685925"/>
              <a:gd name="connsiteY0" fmla="*/ 0 h 1520094"/>
              <a:gd name="connsiteX1" fmla="*/ 1685925 w 1685925"/>
              <a:gd name="connsiteY1" fmla="*/ 0 h 1520094"/>
              <a:gd name="connsiteX2" fmla="*/ 1685925 w 1685925"/>
              <a:gd name="connsiteY2" fmla="*/ 1520094 h 1520094"/>
              <a:gd name="connsiteX3" fmla="*/ 0 w 1685925"/>
              <a:gd name="connsiteY3" fmla="*/ 1520094 h 152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520094">
                <a:moveTo>
                  <a:pt x="0" y="0"/>
                </a:moveTo>
                <a:lnTo>
                  <a:pt x="1685925" y="0"/>
                </a:lnTo>
                <a:lnTo>
                  <a:pt x="1685925" y="1520094"/>
                </a:lnTo>
                <a:lnTo>
                  <a:pt x="0" y="152009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271DAAF-B9A7-4E6D-96AD-0F7747F4A5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33275" y="1800233"/>
            <a:ext cx="1685925" cy="1520094"/>
          </a:xfrm>
          <a:custGeom>
            <a:avLst/>
            <a:gdLst>
              <a:gd name="connsiteX0" fmla="*/ 0 w 1685925"/>
              <a:gd name="connsiteY0" fmla="*/ 0 h 1520094"/>
              <a:gd name="connsiteX1" fmla="*/ 1685925 w 1685925"/>
              <a:gd name="connsiteY1" fmla="*/ 0 h 1520094"/>
              <a:gd name="connsiteX2" fmla="*/ 1685925 w 1685925"/>
              <a:gd name="connsiteY2" fmla="*/ 1520094 h 1520094"/>
              <a:gd name="connsiteX3" fmla="*/ 0 w 1685925"/>
              <a:gd name="connsiteY3" fmla="*/ 1520094 h 152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520094">
                <a:moveTo>
                  <a:pt x="0" y="0"/>
                </a:moveTo>
                <a:lnTo>
                  <a:pt x="1685925" y="0"/>
                </a:lnTo>
                <a:lnTo>
                  <a:pt x="1685925" y="1520094"/>
                </a:lnTo>
                <a:lnTo>
                  <a:pt x="0" y="152009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11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459E075-99AA-49AC-8AAE-B29B45890D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09752" y="4501407"/>
            <a:ext cx="2689363" cy="1449678"/>
          </a:xfrm>
          <a:custGeom>
            <a:avLst/>
            <a:gdLst>
              <a:gd name="connsiteX0" fmla="*/ 0 w 2689363"/>
              <a:gd name="connsiteY0" fmla="*/ 0 h 1449678"/>
              <a:gd name="connsiteX1" fmla="*/ 2689363 w 2689363"/>
              <a:gd name="connsiteY1" fmla="*/ 0 h 1449678"/>
              <a:gd name="connsiteX2" fmla="*/ 2689363 w 2689363"/>
              <a:gd name="connsiteY2" fmla="*/ 1449678 h 1449678"/>
              <a:gd name="connsiteX3" fmla="*/ 0 w 2689363"/>
              <a:gd name="connsiteY3" fmla="*/ 1449678 h 1449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9363" h="1449678">
                <a:moveTo>
                  <a:pt x="0" y="0"/>
                </a:moveTo>
                <a:lnTo>
                  <a:pt x="2689363" y="0"/>
                </a:lnTo>
                <a:lnTo>
                  <a:pt x="2689363" y="1449678"/>
                </a:lnTo>
                <a:lnTo>
                  <a:pt x="0" y="144967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FE0A83D-2F83-42DA-B09F-11086B7BBE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20655" y="1822876"/>
            <a:ext cx="2689363" cy="1467680"/>
          </a:xfrm>
          <a:custGeom>
            <a:avLst/>
            <a:gdLst>
              <a:gd name="connsiteX0" fmla="*/ 0 w 2689363"/>
              <a:gd name="connsiteY0" fmla="*/ 0 h 1467680"/>
              <a:gd name="connsiteX1" fmla="*/ 2689363 w 2689363"/>
              <a:gd name="connsiteY1" fmla="*/ 0 h 1467680"/>
              <a:gd name="connsiteX2" fmla="*/ 2689363 w 2689363"/>
              <a:gd name="connsiteY2" fmla="*/ 1467680 h 1467680"/>
              <a:gd name="connsiteX3" fmla="*/ 0 w 2689363"/>
              <a:gd name="connsiteY3" fmla="*/ 1467680 h 146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9363" h="1467680">
                <a:moveTo>
                  <a:pt x="0" y="0"/>
                </a:moveTo>
                <a:lnTo>
                  <a:pt x="2689363" y="0"/>
                </a:lnTo>
                <a:lnTo>
                  <a:pt x="2689363" y="1467680"/>
                </a:lnTo>
                <a:lnTo>
                  <a:pt x="0" y="146768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ED07B1-A858-4968-A3AF-AFEC0E7CB5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31558" y="4518813"/>
            <a:ext cx="2689363" cy="1414866"/>
          </a:xfrm>
          <a:custGeom>
            <a:avLst/>
            <a:gdLst>
              <a:gd name="connsiteX0" fmla="*/ 0 w 2689363"/>
              <a:gd name="connsiteY0" fmla="*/ 0 h 1414866"/>
              <a:gd name="connsiteX1" fmla="*/ 2689363 w 2689363"/>
              <a:gd name="connsiteY1" fmla="*/ 0 h 1414866"/>
              <a:gd name="connsiteX2" fmla="*/ 2689363 w 2689363"/>
              <a:gd name="connsiteY2" fmla="*/ 1414866 h 1414866"/>
              <a:gd name="connsiteX3" fmla="*/ 0 w 2689363"/>
              <a:gd name="connsiteY3" fmla="*/ 1414866 h 1414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9363" h="1414866">
                <a:moveTo>
                  <a:pt x="0" y="0"/>
                </a:moveTo>
                <a:lnTo>
                  <a:pt x="2689363" y="0"/>
                </a:lnTo>
                <a:lnTo>
                  <a:pt x="2689363" y="1414866"/>
                </a:lnTo>
                <a:lnTo>
                  <a:pt x="0" y="141486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20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3742B06F-F587-48EB-9E8C-713128D77C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61020" y="1945363"/>
            <a:ext cx="2983236" cy="2363979"/>
          </a:xfrm>
          <a:custGeom>
            <a:avLst/>
            <a:gdLst>
              <a:gd name="connsiteX0" fmla="*/ 0 w 2983236"/>
              <a:gd name="connsiteY0" fmla="*/ 0 h 2363979"/>
              <a:gd name="connsiteX1" fmla="*/ 2983236 w 2983236"/>
              <a:gd name="connsiteY1" fmla="*/ 0 h 2363979"/>
              <a:gd name="connsiteX2" fmla="*/ 2983236 w 2983236"/>
              <a:gd name="connsiteY2" fmla="*/ 2363979 h 2363979"/>
              <a:gd name="connsiteX3" fmla="*/ 0 w 2983236"/>
              <a:gd name="connsiteY3" fmla="*/ 2363979 h 236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3236" h="2363979">
                <a:moveTo>
                  <a:pt x="0" y="0"/>
                </a:moveTo>
                <a:lnTo>
                  <a:pt x="2983236" y="0"/>
                </a:lnTo>
                <a:lnTo>
                  <a:pt x="2983236" y="2363979"/>
                </a:lnTo>
                <a:lnTo>
                  <a:pt x="0" y="236397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58800" dist="190500" dir="8100000" algn="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83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7">
            <a:extLst>
              <a:ext uri="{FF2B5EF4-FFF2-40B4-BE49-F238E27FC236}">
                <a16:creationId xmlns:a16="http://schemas.microsoft.com/office/drawing/2014/main" id="{F063B1F0-006E-415F-ACD4-BE455C9229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462" y="4353877"/>
            <a:ext cx="4819326" cy="1589611"/>
          </a:xfrm>
          <a:custGeom>
            <a:avLst/>
            <a:gdLst>
              <a:gd name="connsiteX0" fmla="*/ 0 w 4819326"/>
              <a:gd name="connsiteY0" fmla="*/ 0 h 1589611"/>
              <a:gd name="connsiteX1" fmla="*/ 4819326 w 4819326"/>
              <a:gd name="connsiteY1" fmla="*/ 0 h 1589611"/>
              <a:gd name="connsiteX2" fmla="*/ 4819326 w 4819326"/>
              <a:gd name="connsiteY2" fmla="*/ 1589611 h 1589611"/>
              <a:gd name="connsiteX3" fmla="*/ 0 w 4819326"/>
              <a:gd name="connsiteY3" fmla="*/ 1589611 h 158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9326" h="1589611">
                <a:moveTo>
                  <a:pt x="0" y="0"/>
                </a:moveTo>
                <a:lnTo>
                  <a:pt x="4819326" y="0"/>
                </a:lnTo>
                <a:lnTo>
                  <a:pt x="4819326" y="1589611"/>
                </a:lnTo>
                <a:lnTo>
                  <a:pt x="0" y="158961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019A3A48-A3E9-4A11-B8FE-090C5F37882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95445" y="4353877"/>
            <a:ext cx="4819326" cy="1589611"/>
          </a:xfrm>
          <a:custGeom>
            <a:avLst/>
            <a:gdLst>
              <a:gd name="connsiteX0" fmla="*/ 0 w 4819326"/>
              <a:gd name="connsiteY0" fmla="*/ 0 h 1589611"/>
              <a:gd name="connsiteX1" fmla="*/ 4819326 w 4819326"/>
              <a:gd name="connsiteY1" fmla="*/ 0 h 1589611"/>
              <a:gd name="connsiteX2" fmla="*/ 4819326 w 4819326"/>
              <a:gd name="connsiteY2" fmla="*/ 1589611 h 1589611"/>
              <a:gd name="connsiteX3" fmla="*/ 0 w 4819326"/>
              <a:gd name="connsiteY3" fmla="*/ 1589611 h 158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9326" h="1589611">
                <a:moveTo>
                  <a:pt x="0" y="0"/>
                </a:moveTo>
                <a:lnTo>
                  <a:pt x="4819326" y="0"/>
                </a:lnTo>
                <a:lnTo>
                  <a:pt x="4819326" y="1589611"/>
                </a:lnTo>
                <a:lnTo>
                  <a:pt x="0" y="158961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19">
            <a:extLst>
              <a:ext uri="{FF2B5EF4-FFF2-40B4-BE49-F238E27FC236}">
                <a16:creationId xmlns:a16="http://schemas.microsoft.com/office/drawing/2014/main" id="{71C23B5B-CF2B-42A3-A964-E9F4D85D01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95445" y="2596583"/>
            <a:ext cx="4819326" cy="1589611"/>
          </a:xfrm>
          <a:custGeom>
            <a:avLst/>
            <a:gdLst>
              <a:gd name="connsiteX0" fmla="*/ 0 w 4819326"/>
              <a:gd name="connsiteY0" fmla="*/ 0 h 1589611"/>
              <a:gd name="connsiteX1" fmla="*/ 4819326 w 4819326"/>
              <a:gd name="connsiteY1" fmla="*/ 0 h 1589611"/>
              <a:gd name="connsiteX2" fmla="*/ 4819326 w 4819326"/>
              <a:gd name="connsiteY2" fmla="*/ 1589611 h 1589611"/>
              <a:gd name="connsiteX3" fmla="*/ 0 w 4819326"/>
              <a:gd name="connsiteY3" fmla="*/ 1589611 h 158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9326" h="1589611">
                <a:moveTo>
                  <a:pt x="0" y="0"/>
                </a:moveTo>
                <a:lnTo>
                  <a:pt x="4819326" y="0"/>
                </a:lnTo>
                <a:lnTo>
                  <a:pt x="4819326" y="1589611"/>
                </a:lnTo>
                <a:lnTo>
                  <a:pt x="0" y="158961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20">
            <a:extLst>
              <a:ext uri="{FF2B5EF4-FFF2-40B4-BE49-F238E27FC236}">
                <a16:creationId xmlns:a16="http://schemas.microsoft.com/office/drawing/2014/main" id="{CA67EB8E-9D5C-4E25-8386-307C829D195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95445" y="839289"/>
            <a:ext cx="4819326" cy="1589611"/>
          </a:xfrm>
          <a:custGeom>
            <a:avLst/>
            <a:gdLst>
              <a:gd name="connsiteX0" fmla="*/ 0 w 4819326"/>
              <a:gd name="connsiteY0" fmla="*/ 0 h 1589611"/>
              <a:gd name="connsiteX1" fmla="*/ 4819326 w 4819326"/>
              <a:gd name="connsiteY1" fmla="*/ 0 h 1589611"/>
              <a:gd name="connsiteX2" fmla="*/ 4819326 w 4819326"/>
              <a:gd name="connsiteY2" fmla="*/ 1589611 h 1589611"/>
              <a:gd name="connsiteX3" fmla="*/ 0 w 4819326"/>
              <a:gd name="connsiteY3" fmla="*/ 1589611 h 158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9326" h="1589611">
                <a:moveTo>
                  <a:pt x="0" y="0"/>
                </a:moveTo>
                <a:lnTo>
                  <a:pt x="4819326" y="0"/>
                </a:lnTo>
                <a:lnTo>
                  <a:pt x="4819326" y="1589611"/>
                </a:lnTo>
                <a:lnTo>
                  <a:pt x="0" y="158961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7B1441AF-280E-451D-8395-08E434B3B2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6462" y="2596584"/>
            <a:ext cx="4819326" cy="1589611"/>
          </a:xfrm>
          <a:custGeom>
            <a:avLst/>
            <a:gdLst>
              <a:gd name="connsiteX0" fmla="*/ 0 w 4819326"/>
              <a:gd name="connsiteY0" fmla="*/ 0 h 1589611"/>
              <a:gd name="connsiteX1" fmla="*/ 4819326 w 4819326"/>
              <a:gd name="connsiteY1" fmla="*/ 0 h 1589611"/>
              <a:gd name="connsiteX2" fmla="*/ 4819326 w 4819326"/>
              <a:gd name="connsiteY2" fmla="*/ 1589611 h 1589611"/>
              <a:gd name="connsiteX3" fmla="*/ 0 w 4819326"/>
              <a:gd name="connsiteY3" fmla="*/ 1589611 h 158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9326" h="1589611">
                <a:moveTo>
                  <a:pt x="0" y="0"/>
                </a:moveTo>
                <a:lnTo>
                  <a:pt x="4819326" y="0"/>
                </a:lnTo>
                <a:lnTo>
                  <a:pt x="4819326" y="1589611"/>
                </a:lnTo>
                <a:lnTo>
                  <a:pt x="0" y="158961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48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7">
            <a:extLst>
              <a:ext uri="{FF2B5EF4-FFF2-40B4-BE49-F238E27FC236}">
                <a16:creationId xmlns:a16="http://schemas.microsoft.com/office/drawing/2014/main" id="{F063B1F0-006E-415F-ACD4-BE455C9229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462" y="4353877"/>
            <a:ext cx="4819326" cy="1589611"/>
          </a:xfrm>
          <a:custGeom>
            <a:avLst/>
            <a:gdLst>
              <a:gd name="connsiteX0" fmla="*/ 0 w 4819326"/>
              <a:gd name="connsiteY0" fmla="*/ 0 h 1589611"/>
              <a:gd name="connsiteX1" fmla="*/ 4819326 w 4819326"/>
              <a:gd name="connsiteY1" fmla="*/ 0 h 1589611"/>
              <a:gd name="connsiteX2" fmla="*/ 4819326 w 4819326"/>
              <a:gd name="connsiteY2" fmla="*/ 1589611 h 1589611"/>
              <a:gd name="connsiteX3" fmla="*/ 0 w 4819326"/>
              <a:gd name="connsiteY3" fmla="*/ 1589611 h 158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9326" h="1589611">
                <a:moveTo>
                  <a:pt x="0" y="0"/>
                </a:moveTo>
                <a:lnTo>
                  <a:pt x="4819326" y="0"/>
                </a:lnTo>
                <a:lnTo>
                  <a:pt x="4819326" y="1589611"/>
                </a:lnTo>
                <a:lnTo>
                  <a:pt x="0" y="158961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019A3A48-A3E9-4A11-B8FE-090C5F37882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95445" y="4353877"/>
            <a:ext cx="4819326" cy="1589611"/>
          </a:xfrm>
          <a:custGeom>
            <a:avLst/>
            <a:gdLst>
              <a:gd name="connsiteX0" fmla="*/ 0 w 4819326"/>
              <a:gd name="connsiteY0" fmla="*/ 0 h 1589611"/>
              <a:gd name="connsiteX1" fmla="*/ 4819326 w 4819326"/>
              <a:gd name="connsiteY1" fmla="*/ 0 h 1589611"/>
              <a:gd name="connsiteX2" fmla="*/ 4819326 w 4819326"/>
              <a:gd name="connsiteY2" fmla="*/ 1589611 h 1589611"/>
              <a:gd name="connsiteX3" fmla="*/ 0 w 4819326"/>
              <a:gd name="connsiteY3" fmla="*/ 1589611 h 158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9326" h="1589611">
                <a:moveTo>
                  <a:pt x="0" y="0"/>
                </a:moveTo>
                <a:lnTo>
                  <a:pt x="4819326" y="0"/>
                </a:lnTo>
                <a:lnTo>
                  <a:pt x="4819326" y="1589611"/>
                </a:lnTo>
                <a:lnTo>
                  <a:pt x="0" y="158961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19">
            <a:extLst>
              <a:ext uri="{FF2B5EF4-FFF2-40B4-BE49-F238E27FC236}">
                <a16:creationId xmlns:a16="http://schemas.microsoft.com/office/drawing/2014/main" id="{71C23B5B-CF2B-42A3-A964-E9F4D85D01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95445" y="2596583"/>
            <a:ext cx="4819326" cy="1589611"/>
          </a:xfrm>
          <a:custGeom>
            <a:avLst/>
            <a:gdLst>
              <a:gd name="connsiteX0" fmla="*/ 0 w 4819326"/>
              <a:gd name="connsiteY0" fmla="*/ 0 h 1589611"/>
              <a:gd name="connsiteX1" fmla="*/ 4819326 w 4819326"/>
              <a:gd name="connsiteY1" fmla="*/ 0 h 1589611"/>
              <a:gd name="connsiteX2" fmla="*/ 4819326 w 4819326"/>
              <a:gd name="connsiteY2" fmla="*/ 1589611 h 1589611"/>
              <a:gd name="connsiteX3" fmla="*/ 0 w 4819326"/>
              <a:gd name="connsiteY3" fmla="*/ 1589611 h 158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9326" h="1589611">
                <a:moveTo>
                  <a:pt x="0" y="0"/>
                </a:moveTo>
                <a:lnTo>
                  <a:pt x="4819326" y="0"/>
                </a:lnTo>
                <a:lnTo>
                  <a:pt x="4819326" y="1589611"/>
                </a:lnTo>
                <a:lnTo>
                  <a:pt x="0" y="158961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20">
            <a:extLst>
              <a:ext uri="{FF2B5EF4-FFF2-40B4-BE49-F238E27FC236}">
                <a16:creationId xmlns:a16="http://schemas.microsoft.com/office/drawing/2014/main" id="{CA67EB8E-9D5C-4E25-8386-307C829D195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95445" y="839289"/>
            <a:ext cx="4819326" cy="1589611"/>
          </a:xfrm>
          <a:custGeom>
            <a:avLst/>
            <a:gdLst>
              <a:gd name="connsiteX0" fmla="*/ 0 w 4819326"/>
              <a:gd name="connsiteY0" fmla="*/ 0 h 1589611"/>
              <a:gd name="connsiteX1" fmla="*/ 4819326 w 4819326"/>
              <a:gd name="connsiteY1" fmla="*/ 0 h 1589611"/>
              <a:gd name="connsiteX2" fmla="*/ 4819326 w 4819326"/>
              <a:gd name="connsiteY2" fmla="*/ 1589611 h 1589611"/>
              <a:gd name="connsiteX3" fmla="*/ 0 w 4819326"/>
              <a:gd name="connsiteY3" fmla="*/ 1589611 h 158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9326" h="1589611">
                <a:moveTo>
                  <a:pt x="0" y="0"/>
                </a:moveTo>
                <a:lnTo>
                  <a:pt x="4819326" y="0"/>
                </a:lnTo>
                <a:lnTo>
                  <a:pt x="4819326" y="1589611"/>
                </a:lnTo>
                <a:lnTo>
                  <a:pt x="0" y="158961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7B1441AF-280E-451D-8395-08E434B3B2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6462" y="2596584"/>
            <a:ext cx="4819326" cy="1589611"/>
          </a:xfrm>
          <a:custGeom>
            <a:avLst/>
            <a:gdLst>
              <a:gd name="connsiteX0" fmla="*/ 0 w 4819326"/>
              <a:gd name="connsiteY0" fmla="*/ 0 h 1589611"/>
              <a:gd name="connsiteX1" fmla="*/ 4819326 w 4819326"/>
              <a:gd name="connsiteY1" fmla="*/ 0 h 1589611"/>
              <a:gd name="connsiteX2" fmla="*/ 4819326 w 4819326"/>
              <a:gd name="connsiteY2" fmla="*/ 1589611 h 1589611"/>
              <a:gd name="connsiteX3" fmla="*/ 0 w 4819326"/>
              <a:gd name="connsiteY3" fmla="*/ 1589611 h 158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9326" h="1589611">
                <a:moveTo>
                  <a:pt x="0" y="0"/>
                </a:moveTo>
                <a:lnTo>
                  <a:pt x="4819326" y="0"/>
                </a:lnTo>
                <a:lnTo>
                  <a:pt x="4819326" y="1589611"/>
                </a:lnTo>
                <a:lnTo>
                  <a:pt x="0" y="158961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8DEB048B-3B38-43C2-8DCE-0DC32B69953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6462" y="839288"/>
            <a:ext cx="4819326" cy="1589611"/>
          </a:xfrm>
          <a:custGeom>
            <a:avLst/>
            <a:gdLst>
              <a:gd name="connsiteX0" fmla="*/ 0 w 4819326"/>
              <a:gd name="connsiteY0" fmla="*/ 0 h 1589611"/>
              <a:gd name="connsiteX1" fmla="*/ 4819326 w 4819326"/>
              <a:gd name="connsiteY1" fmla="*/ 0 h 1589611"/>
              <a:gd name="connsiteX2" fmla="*/ 4819326 w 4819326"/>
              <a:gd name="connsiteY2" fmla="*/ 1589611 h 1589611"/>
              <a:gd name="connsiteX3" fmla="*/ 0 w 4819326"/>
              <a:gd name="connsiteY3" fmla="*/ 1589611 h 158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9326" h="1589611">
                <a:moveTo>
                  <a:pt x="0" y="0"/>
                </a:moveTo>
                <a:lnTo>
                  <a:pt x="4819326" y="0"/>
                </a:lnTo>
                <a:lnTo>
                  <a:pt x="4819326" y="1589611"/>
                </a:lnTo>
                <a:lnTo>
                  <a:pt x="0" y="158961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25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34F1EA86-BA55-453F-AAC8-B8396218667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3905" y="1077685"/>
            <a:ext cx="4484917" cy="4702629"/>
          </a:xfrm>
          <a:custGeom>
            <a:avLst/>
            <a:gdLst>
              <a:gd name="connsiteX0" fmla="*/ 0 w 4484917"/>
              <a:gd name="connsiteY0" fmla="*/ 0 h 4702629"/>
              <a:gd name="connsiteX1" fmla="*/ 4484917 w 4484917"/>
              <a:gd name="connsiteY1" fmla="*/ 0 h 4702629"/>
              <a:gd name="connsiteX2" fmla="*/ 4484917 w 4484917"/>
              <a:gd name="connsiteY2" fmla="*/ 4702629 h 4702629"/>
              <a:gd name="connsiteX3" fmla="*/ 0 w 4484917"/>
              <a:gd name="connsiteY3" fmla="*/ 4702629 h 470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4917" h="4702629">
                <a:moveTo>
                  <a:pt x="0" y="0"/>
                </a:moveTo>
                <a:lnTo>
                  <a:pt x="4484917" y="0"/>
                </a:lnTo>
                <a:lnTo>
                  <a:pt x="4484917" y="4702629"/>
                </a:lnTo>
                <a:lnTo>
                  <a:pt x="0" y="470262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41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C1B959-66C8-4108-8D43-ADFC21600C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44888" y="1082218"/>
            <a:ext cx="9957084" cy="2639334"/>
          </a:xfrm>
          <a:custGeom>
            <a:avLst/>
            <a:gdLst>
              <a:gd name="connsiteX0" fmla="*/ 0 w 9957084"/>
              <a:gd name="connsiteY0" fmla="*/ 0 h 2639334"/>
              <a:gd name="connsiteX1" fmla="*/ 9957084 w 9957084"/>
              <a:gd name="connsiteY1" fmla="*/ 0 h 2639334"/>
              <a:gd name="connsiteX2" fmla="*/ 9957084 w 9957084"/>
              <a:gd name="connsiteY2" fmla="*/ 2639334 h 2639334"/>
              <a:gd name="connsiteX3" fmla="*/ 0 w 9957084"/>
              <a:gd name="connsiteY3" fmla="*/ 2639334 h 263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7084" h="2639334">
                <a:moveTo>
                  <a:pt x="0" y="0"/>
                </a:moveTo>
                <a:lnTo>
                  <a:pt x="9957084" y="0"/>
                </a:lnTo>
                <a:lnTo>
                  <a:pt x="9957084" y="2639334"/>
                </a:lnTo>
                <a:lnTo>
                  <a:pt x="0" y="263933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00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0813A0DC-7C3F-48F3-8F1D-D1F35E1219F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67050" y="981075"/>
            <a:ext cx="2914650" cy="4895850"/>
          </a:xfrm>
          <a:custGeom>
            <a:avLst/>
            <a:gdLst>
              <a:gd name="connsiteX0" fmla="*/ 0 w 2914650"/>
              <a:gd name="connsiteY0" fmla="*/ 0 h 4895850"/>
              <a:gd name="connsiteX1" fmla="*/ 2914650 w 2914650"/>
              <a:gd name="connsiteY1" fmla="*/ 0 h 4895850"/>
              <a:gd name="connsiteX2" fmla="*/ 2914650 w 2914650"/>
              <a:gd name="connsiteY2" fmla="*/ 4895850 h 4895850"/>
              <a:gd name="connsiteX3" fmla="*/ 0 w 2914650"/>
              <a:gd name="connsiteY3" fmla="*/ 4895850 h 489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4650" h="4895850">
                <a:moveTo>
                  <a:pt x="0" y="0"/>
                </a:moveTo>
                <a:lnTo>
                  <a:pt x="2914650" y="0"/>
                </a:lnTo>
                <a:lnTo>
                  <a:pt x="2914650" y="4895850"/>
                </a:lnTo>
                <a:lnTo>
                  <a:pt x="0" y="489585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61E3B67-2C4F-4883-9C55-28F8108C85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81075"/>
            <a:ext cx="2914650" cy="4895850"/>
          </a:xfrm>
          <a:custGeom>
            <a:avLst/>
            <a:gdLst>
              <a:gd name="connsiteX0" fmla="*/ 0 w 2914650"/>
              <a:gd name="connsiteY0" fmla="*/ 0 h 4895850"/>
              <a:gd name="connsiteX1" fmla="*/ 2914650 w 2914650"/>
              <a:gd name="connsiteY1" fmla="*/ 0 h 4895850"/>
              <a:gd name="connsiteX2" fmla="*/ 2914650 w 2914650"/>
              <a:gd name="connsiteY2" fmla="*/ 4895850 h 4895850"/>
              <a:gd name="connsiteX3" fmla="*/ 0 w 2914650"/>
              <a:gd name="connsiteY3" fmla="*/ 4895850 h 489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4650" h="4895850">
                <a:moveTo>
                  <a:pt x="0" y="0"/>
                </a:moveTo>
                <a:lnTo>
                  <a:pt x="2914650" y="0"/>
                </a:lnTo>
                <a:lnTo>
                  <a:pt x="2914650" y="4895850"/>
                </a:lnTo>
                <a:lnTo>
                  <a:pt x="0" y="489585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68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4AA5A9-67C7-41AC-81AA-63F6D701E35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600450"/>
            <a:ext cx="11430000" cy="3257550"/>
          </a:xfrm>
          <a:custGeom>
            <a:avLst/>
            <a:gdLst>
              <a:gd name="connsiteX0" fmla="*/ 0 w 12192000"/>
              <a:gd name="connsiteY0" fmla="*/ 0 h 3257550"/>
              <a:gd name="connsiteX1" fmla="*/ 12192000 w 12192000"/>
              <a:gd name="connsiteY1" fmla="*/ 0 h 3257550"/>
              <a:gd name="connsiteX2" fmla="*/ 12192000 w 12192000"/>
              <a:gd name="connsiteY2" fmla="*/ 3257550 h 3257550"/>
              <a:gd name="connsiteX3" fmla="*/ 0 w 12192000"/>
              <a:gd name="connsiteY3" fmla="*/ 3257550 h 325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257550">
                <a:moveTo>
                  <a:pt x="0" y="0"/>
                </a:moveTo>
                <a:lnTo>
                  <a:pt x="12192000" y="0"/>
                </a:lnTo>
                <a:lnTo>
                  <a:pt x="12192000" y="3257550"/>
                </a:lnTo>
                <a:lnTo>
                  <a:pt x="0" y="325755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26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2E0D646A-FD76-478D-9DB0-3168C969FA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90718" y="3773821"/>
            <a:ext cx="1622879" cy="1821693"/>
          </a:xfrm>
          <a:custGeom>
            <a:avLst/>
            <a:gdLst>
              <a:gd name="connsiteX0" fmla="*/ 0 w 1622879"/>
              <a:gd name="connsiteY0" fmla="*/ 0 h 1821693"/>
              <a:gd name="connsiteX1" fmla="*/ 1622879 w 1622879"/>
              <a:gd name="connsiteY1" fmla="*/ 0 h 1821693"/>
              <a:gd name="connsiteX2" fmla="*/ 1622879 w 1622879"/>
              <a:gd name="connsiteY2" fmla="*/ 1821693 h 1821693"/>
              <a:gd name="connsiteX3" fmla="*/ 0 w 1622879"/>
              <a:gd name="connsiteY3" fmla="*/ 1821693 h 182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2879" h="1821693">
                <a:moveTo>
                  <a:pt x="0" y="0"/>
                </a:moveTo>
                <a:lnTo>
                  <a:pt x="1622879" y="0"/>
                </a:lnTo>
                <a:lnTo>
                  <a:pt x="1622879" y="1821693"/>
                </a:lnTo>
                <a:lnTo>
                  <a:pt x="0" y="182169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138F7815-BEA8-414A-AEE5-0EC94B8E66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90718" y="1262487"/>
            <a:ext cx="1622879" cy="1821693"/>
          </a:xfrm>
          <a:custGeom>
            <a:avLst/>
            <a:gdLst>
              <a:gd name="connsiteX0" fmla="*/ 0 w 1622879"/>
              <a:gd name="connsiteY0" fmla="*/ 0 h 1821693"/>
              <a:gd name="connsiteX1" fmla="*/ 1622879 w 1622879"/>
              <a:gd name="connsiteY1" fmla="*/ 0 h 1821693"/>
              <a:gd name="connsiteX2" fmla="*/ 1622879 w 1622879"/>
              <a:gd name="connsiteY2" fmla="*/ 1821693 h 1821693"/>
              <a:gd name="connsiteX3" fmla="*/ 0 w 1622879"/>
              <a:gd name="connsiteY3" fmla="*/ 1821693 h 182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2879" h="1821693">
                <a:moveTo>
                  <a:pt x="0" y="0"/>
                </a:moveTo>
                <a:lnTo>
                  <a:pt x="1622879" y="0"/>
                </a:lnTo>
                <a:lnTo>
                  <a:pt x="1622879" y="1821693"/>
                </a:lnTo>
                <a:lnTo>
                  <a:pt x="0" y="182169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66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0">
            <a:extLst>
              <a:ext uri="{FF2B5EF4-FFF2-40B4-BE49-F238E27FC236}">
                <a16:creationId xmlns:a16="http://schemas.microsoft.com/office/drawing/2014/main" id="{1627E665-D0EF-46E0-953C-887BD363D72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82101" y="4381500"/>
            <a:ext cx="2057400" cy="2476500"/>
          </a:xfrm>
          <a:custGeom>
            <a:avLst/>
            <a:gdLst>
              <a:gd name="connsiteX0" fmla="*/ 0 w 2057400"/>
              <a:gd name="connsiteY0" fmla="*/ 0 h 2476500"/>
              <a:gd name="connsiteX1" fmla="*/ 2057400 w 2057400"/>
              <a:gd name="connsiteY1" fmla="*/ 0 h 2476500"/>
              <a:gd name="connsiteX2" fmla="*/ 2057400 w 2057400"/>
              <a:gd name="connsiteY2" fmla="*/ 2476500 h 2476500"/>
              <a:gd name="connsiteX3" fmla="*/ 0 w 2057400"/>
              <a:gd name="connsiteY3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2476500">
                <a:moveTo>
                  <a:pt x="0" y="0"/>
                </a:moveTo>
                <a:lnTo>
                  <a:pt x="2057400" y="0"/>
                </a:lnTo>
                <a:lnTo>
                  <a:pt x="2057400" y="2476500"/>
                </a:lnTo>
                <a:lnTo>
                  <a:pt x="0" y="24765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" name="Picture Placeholder 21">
            <a:extLst>
              <a:ext uri="{FF2B5EF4-FFF2-40B4-BE49-F238E27FC236}">
                <a16:creationId xmlns:a16="http://schemas.microsoft.com/office/drawing/2014/main" id="{552812E8-8A2B-4DE5-B64F-41380F1D5CB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82101" y="0"/>
            <a:ext cx="2057400" cy="4191000"/>
          </a:xfrm>
          <a:custGeom>
            <a:avLst/>
            <a:gdLst>
              <a:gd name="connsiteX0" fmla="*/ 0 w 2057400"/>
              <a:gd name="connsiteY0" fmla="*/ 0 h 2476500"/>
              <a:gd name="connsiteX1" fmla="*/ 2057400 w 2057400"/>
              <a:gd name="connsiteY1" fmla="*/ 0 h 2476500"/>
              <a:gd name="connsiteX2" fmla="*/ 2057400 w 2057400"/>
              <a:gd name="connsiteY2" fmla="*/ 2476500 h 2476500"/>
              <a:gd name="connsiteX3" fmla="*/ 0 w 2057400"/>
              <a:gd name="connsiteY3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2476500">
                <a:moveTo>
                  <a:pt x="0" y="0"/>
                </a:moveTo>
                <a:lnTo>
                  <a:pt x="2057400" y="0"/>
                </a:lnTo>
                <a:lnTo>
                  <a:pt x="2057400" y="2476500"/>
                </a:lnTo>
                <a:lnTo>
                  <a:pt x="0" y="24765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235C0461-58DF-4452-8D95-549F943FF45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934201" y="2667000"/>
            <a:ext cx="2057400" cy="4191000"/>
          </a:xfrm>
          <a:custGeom>
            <a:avLst/>
            <a:gdLst>
              <a:gd name="connsiteX0" fmla="*/ 0 w 2057400"/>
              <a:gd name="connsiteY0" fmla="*/ 0 h 2476500"/>
              <a:gd name="connsiteX1" fmla="*/ 2057400 w 2057400"/>
              <a:gd name="connsiteY1" fmla="*/ 0 h 2476500"/>
              <a:gd name="connsiteX2" fmla="*/ 2057400 w 2057400"/>
              <a:gd name="connsiteY2" fmla="*/ 2476500 h 2476500"/>
              <a:gd name="connsiteX3" fmla="*/ 0 w 2057400"/>
              <a:gd name="connsiteY3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2476500">
                <a:moveTo>
                  <a:pt x="0" y="0"/>
                </a:moveTo>
                <a:lnTo>
                  <a:pt x="2057400" y="0"/>
                </a:lnTo>
                <a:lnTo>
                  <a:pt x="2057400" y="2476500"/>
                </a:lnTo>
                <a:lnTo>
                  <a:pt x="0" y="24765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59AB6384-8202-498F-8B0F-C4CD08A7D7E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34201" y="0"/>
            <a:ext cx="2057400" cy="2476500"/>
          </a:xfrm>
          <a:custGeom>
            <a:avLst/>
            <a:gdLst>
              <a:gd name="connsiteX0" fmla="*/ 0 w 2057400"/>
              <a:gd name="connsiteY0" fmla="*/ 0 h 2476500"/>
              <a:gd name="connsiteX1" fmla="*/ 2057400 w 2057400"/>
              <a:gd name="connsiteY1" fmla="*/ 0 h 2476500"/>
              <a:gd name="connsiteX2" fmla="*/ 2057400 w 2057400"/>
              <a:gd name="connsiteY2" fmla="*/ 2476500 h 2476500"/>
              <a:gd name="connsiteX3" fmla="*/ 0 w 2057400"/>
              <a:gd name="connsiteY3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2476500">
                <a:moveTo>
                  <a:pt x="0" y="0"/>
                </a:moveTo>
                <a:lnTo>
                  <a:pt x="2057400" y="0"/>
                </a:lnTo>
                <a:lnTo>
                  <a:pt x="2057400" y="2476500"/>
                </a:lnTo>
                <a:lnTo>
                  <a:pt x="0" y="24765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A1F02BA2-307E-43DD-8735-36FB269D21D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438401" y="2667000"/>
            <a:ext cx="2057400" cy="4191000"/>
          </a:xfrm>
          <a:custGeom>
            <a:avLst/>
            <a:gdLst>
              <a:gd name="connsiteX0" fmla="*/ 0 w 2057400"/>
              <a:gd name="connsiteY0" fmla="*/ 0 h 2476500"/>
              <a:gd name="connsiteX1" fmla="*/ 2057400 w 2057400"/>
              <a:gd name="connsiteY1" fmla="*/ 0 h 2476500"/>
              <a:gd name="connsiteX2" fmla="*/ 2057400 w 2057400"/>
              <a:gd name="connsiteY2" fmla="*/ 2476500 h 2476500"/>
              <a:gd name="connsiteX3" fmla="*/ 0 w 2057400"/>
              <a:gd name="connsiteY3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2476500">
                <a:moveTo>
                  <a:pt x="0" y="0"/>
                </a:moveTo>
                <a:lnTo>
                  <a:pt x="2057400" y="0"/>
                </a:lnTo>
                <a:lnTo>
                  <a:pt x="2057400" y="2476500"/>
                </a:lnTo>
                <a:lnTo>
                  <a:pt x="0" y="24765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43A7C2F2-58EC-4223-AA49-35AC5DB39A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86301" y="4381500"/>
            <a:ext cx="2057400" cy="2476500"/>
          </a:xfrm>
          <a:custGeom>
            <a:avLst/>
            <a:gdLst>
              <a:gd name="connsiteX0" fmla="*/ 0 w 2057400"/>
              <a:gd name="connsiteY0" fmla="*/ 0 h 2476500"/>
              <a:gd name="connsiteX1" fmla="*/ 2057400 w 2057400"/>
              <a:gd name="connsiteY1" fmla="*/ 0 h 2476500"/>
              <a:gd name="connsiteX2" fmla="*/ 2057400 w 2057400"/>
              <a:gd name="connsiteY2" fmla="*/ 2476500 h 2476500"/>
              <a:gd name="connsiteX3" fmla="*/ 0 w 2057400"/>
              <a:gd name="connsiteY3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2476500">
                <a:moveTo>
                  <a:pt x="0" y="0"/>
                </a:moveTo>
                <a:lnTo>
                  <a:pt x="2057400" y="0"/>
                </a:lnTo>
                <a:lnTo>
                  <a:pt x="2057400" y="2476500"/>
                </a:lnTo>
                <a:lnTo>
                  <a:pt x="0" y="24765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45F479B6-D9FF-4C82-AEC4-5FB86259329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86301" y="0"/>
            <a:ext cx="2057400" cy="4191000"/>
          </a:xfrm>
          <a:custGeom>
            <a:avLst/>
            <a:gdLst>
              <a:gd name="connsiteX0" fmla="*/ 0 w 2057400"/>
              <a:gd name="connsiteY0" fmla="*/ 0 h 2476500"/>
              <a:gd name="connsiteX1" fmla="*/ 2057400 w 2057400"/>
              <a:gd name="connsiteY1" fmla="*/ 0 h 2476500"/>
              <a:gd name="connsiteX2" fmla="*/ 2057400 w 2057400"/>
              <a:gd name="connsiteY2" fmla="*/ 2476500 h 2476500"/>
              <a:gd name="connsiteX3" fmla="*/ 0 w 2057400"/>
              <a:gd name="connsiteY3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2476500">
                <a:moveTo>
                  <a:pt x="0" y="0"/>
                </a:moveTo>
                <a:lnTo>
                  <a:pt x="2057400" y="0"/>
                </a:lnTo>
                <a:lnTo>
                  <a:pt x="2057400" y="2476500"/>
                </a:lnTo>
                <a:lnTo>
                  <a:pt x="0" y="24765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9410ED8D-4F79-400C-82BB-27760FD3F33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438401" y="0"/>
            <a:ext cx="2057400" cy="2476500"/>
          </a:xfrm>
          <a:custGeom>
            <a:avLst/>
            <a:gdLst>
              <a:gd name="connsiteX0" fmla="*/ 0 w 2057400"/>
              <a:gd name="connsiteY0" fmla="*/ 0 h 2476500"/>
              <a:gd name="connsiteX1" fmla="*/ 2057400 w 2057400"/>
              <a:gd name="connsiteY1" fmla="*/ 0 h 2476500"/>
              <a:gd name="connsiteX2" fmla="*/ 2057400 w 2057400"/>
              <a:gd name="connsiteY2" fmla="*/ 2476500 h 2476500"/>
              <a:gd name="connsiteX3" fmla="*/ 0 w 2057400"/>
              <a:gd name="connsiteY3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2476500">
                <a:moveTo>
                  <a:pt x="0" y="0"/>
                </a:moveTo>
                <a:lnTo>
                  <a:pt x="2057400" y="0"/>
                </a:lnTo>
                <a:lnTo>
                  <a:pt x="2057400" y="2476500"/>
                </a:lnTo>
                <a:lnTo>
                  <a:pt x="0" y="24765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65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1CC7162D-1E20-42D7-8AAB-A2E2DEFDA3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11930" y="1085850"/>
            <a:ext cx="2617220" cy="4686300"/>
          </a:xfrm>
          <a:custGeom>
            <a:avLst/>
            <a:gdLst>
              <a:gd name="connsiteX0" fmla="*/ 0 w 2617220"/>
              <a:gd name="connsiteY0" fmla="*/ 0 h 4686300"/>
              <a:gd name="connsiteX1" fmla="*/ 2617220 w 2617220"/>
              <a:gd name="connsiteY1" fmla="*/ 0 h 4686300"/>
              <a:gd name="connsiteX2" fmla="*/ 2617220 w 2617220"/>
              <a:gd name="connsiteY2" fmla="*/ 4686300 h 4686300"/>
              <a:gd name="connsiteX3" fmla="*/ 0 w 2617220"/>
              <a:gd name="connsiteY3" fmla="*/ 4686300 h 468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7220" h="4686300">
                <a:moveTo>
                  <a:pt x="0" y="0"/>
                </a:moveTo>
                <a:lnTo>
                  <a:pt x="2617220" y="0"/>
                </a:lnTo>
                <a:lnTo>
                  <a:pt x="2617220" y="4686300"/>
                </a:lnTo>
                <a:lnTo>
                  <a:pt x="0" y="46863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9131F2F2-2152-4B87-BC5F-7A88594FDF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87390" y="1085850"/>
            <a:ext cx="2617220" cy="4686300"/>
          </a:xfrm>
          <a:custGeom>
            <a:avLst/>
            <a:gdLst>
              <a:gd name="connsiteX0" fmla="*/ 0 w 2617220"/>
              <a:gd name="connsiteY0" fmla="*/ 0 h 4686300"/>
              <a:gd name="connsiteX1" fmla="*/ 2617220 w 2617220"/>
              <a:gd name="connsiteY1" fmla="*/ 0 h 4686300"/>
              <a:gd name="connsiteX2" fmla="*/ 2617220 w 2617220"/>
              <a:gd name="connsiteY2" fmla="*/ 4686300 h 4686300"/>
              <a:gd name="connsiteX3" fmla="*/ 0 w 2617220"/>
              <a:gd name="connsiteY3" fmla="*/ 4686300 h 468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7220" h="4686300">
                <a:moveTo>
                  <a:pt x="0" y="0"/>
                </a:moveTo>
                <a:lnTo>
                  <a:pt x="2617220" y="0"/>
                </a:lnTo>
                <a:lnTo>
                  <a:pt x="2617220" y="4686300"/>
                </a:lnTo>
                <a:lnTo>
                  <a:pt x="0" y="46863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9638C97-90F3-4D21-89A0-995CC7903E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769370" y="1085850"/>
            <a:ext cx="2617220" cy="4686300"/>
          </a:xfrm>
          <a:custGeom>
            <a:avLst/>
            <a:gdLst>
              <a:gd name="connsiteX0" fmla="*/ 0 w 2617220"/>
              <a:gd name="connsiteY0" fmla="*/ 0 h 4686300"/>
              <a:gd name="connsiteX1" fmla="*/ 2617220 w 2617220"/>
              <a:gd name="connsiteY1" fmla="*/ 0 h 4686300"/>
              <a:gd name="connsiteX2" fmla="*/ 2617220 w 2617220"/>
              <a:gd name="connsiteY2" fmla="*/ 4686300 h 4686300"/>
              <a:gd name="connsiteX3" fmla="*/ 0 w 2617220"/>
              <a:gd name="connsiteY3" fmla="*/ 4686300 h 468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7220" h="4686300">
                <a:moveTo>
                  <a:pt x="0" y="0"/>
                </a:moveTo>
                <a:lnTo>
                  <a:pt x="2617220" y="0"/>
                </a:lnTo>
                <a:lnTo>
                  <a:pt x="2617220" y="4686300"/>
                </a:lnTo>
                <a:lnTo>
                  <a:pt x="0" y="46863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6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312C85-6B5F-404C-B3CD-7027EE04CEC2}"/>
              </a:ext>
            </a:extLst>
          </p:cNvPr>
          <p:cNvSpPr/>
          <p:nvPr userDrawn="1"/>
        </p:nvSpPr>
        <p:spPr>
          <a:xfrm>
            <a:off x="11433181" y="0"/>
            <a:ext cx="7588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183FF7-E68A-42D4-94F4-F8CF8C642515}"/>
              </a:ext>
            </a:extLst>
          </p:cNvPr>
          <p:cNvSpPr txBox="1"/>
          <p:nvPr userDrawn="1"/>
        </p:nvSpPr>
        <p:spPr>
          <a:xfrm rot="10800000" flipV="1">
            <a:off x="11547686" y="6299412"/>
            <a:ext cx="529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600" b="1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id-ID" sz="3600" b="1" i="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96428B9-B00D-4B3A-B74A-0ED8150E128E}"/>
              </a:ext>
            </a:extLst>
          </p:cNvPr>
          <p:cNvGrpSpPr/>
          <p:nvPr userDrawn="1"/>
        </p:nvGrpSpPr>
        <p:grpSpPr>
          <a:xfrm>
            <a:off x="11698059" y="365174"/>
            <a:ext cx="229063" cy="840516"/>
            <a:chOff x="11583847" y="417816"/>
            <a:chExt cx="229063" cy="840516"/>
          </a:xfrm>
        </p:grpSpPr>
        <p:sp>
          <p:nvSpPr>
            <p:cNvPr id="10" name="Freeform 71">
              <a:extLst>
                <a:ext uri="{FF2B5EF4-FFF2-40B4-BE49-F238E27FC236}">
                  <a16:creationId xmlns:a16="http://schemas.microsoft.com/office/drawing/2014/main" id="{54507FB5-468B-4CBB-A800-14F5BA76A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4426" y="417816"/>
              <a:ext cx="228484" cy="224302"/>
            </a:xfrm>
            <a:custGeom>
              <a:avLst/>
              <a:gdLst>
                <a:gd name="T0" fmla="*/ 129633 w 480"/>
                <a:gd name="T1" fmla="*/ 0 h 471"/>
                <a:gd name="T2" fmla="*/ 129633 w 480"/>
                <a:gd name="T3" fmla="*/ 0 h 471"/>
                <a:gd name="T4" fmla="*/ 0 w 480"/>
                <a:gd name="T5" fmla="*/ 125352 h 471"/>
                <a:gd name="T6" fmla="*/ 129633 w 480"/>
                <a:gd name="T7" fmla="*/ 255044 h 471"/>
                <a:gd name="T8" fmla="*/ 259808 w 480"/>
                <a:gd name="T9" fmla="*/ 125352 h 471"/>
                <a:gd name="T10" fmla="*/ 129633 w 480"/>
                <a:gd name="T11" fmla="*/ 0 h 471"/>
                <a:gd name="T12" fmla="*/ 163261 w 480"/>
                <a:gd name="T13" fmla="*/ 183415 h 471"/>
                <a:gd name="T14" fmla="*/ 163261 w 480"/>
                <a:gd name="T15" fmla="*/ 183415 h 471"/>
                <a:gd name="T16" fmla="*/ 148616 w 480"/>
                <a:gd name="T17" fmla="*/ 188299 h 471"/>
                <a:gd name="T18" fmla="*/ 134514 w 480"/>
                <a:gd name="T19" fmla="*/ 188299 h 471"/>
                <a:gd name="T20" fmla="*/ 119869 w 480"/>
                <a:gd name="T21" fmla="*/ 188299 h 471"/>
                <a:gd name="T22" fmla="*/ 110649 w 480"/>
                <a:gd name="T23" fmla="*/ 183415 h 471"/>
                <a:gd name="T24" fmla="*/ 100886 w 480"/>
                <a:gd name="T25" fmla="*/ 173647 h 471"/>
                <a:gd name="T26" fmla="*/ 100886 w 480"/>
                <a:gd name="T27" fmla="*/ 158996 h 471"/>
                <a:gd name="T28" fmla="*/ 100886 w 480"/>
                <a:gd name="T29" fmla="*/ 115584 h 471"/>
                <a:gd name="T30" fmla="*/ 86241 w 480"/>
                <a:gd name="T31" fmla="*/ 115584 h 471"/>
                <a:gd name="T32" fmla="*/ 86241 w 480"/>
                <a:gd name="T33" fmla="*/ 96591 h 471"/>
                <a:gd name="T34" fmla="*/ 100886 w 480"/>
                <a:gd name="T35" fmla="*/ 91707 h 471"/>
                <a:gd name="T36" fmla="*/ 110649 w 480"/>
                <a:gd name="T37" fmla="*/ 81940 h 471"/>
                <a:gd name="T38" fmla="*/ 115530 w 480"/>
                <a:gd name="T39" fmla="*/ 62947 h 471"/>
                <a:gd name="T40" fmla="*/ 129633 w 480"/>
                <a:gd name="T41" fmla="*/ 62947 h 471"/>
                <a:gd name="T42" fmla="*/ 129633 w 480"/>
                <a:gd name="T43" fmla="*/ 96591 h 471"/>
                <a:gd name="T44" fmla="*/ 158380 w 480"/>
                <a:gd name="T45" fmla="*/ 96591 h 471"/>
                <a:gd name="T46" fmla="*/ 158380 w 480"/>
                <a:gd name="T47" fmla="*/ 115584 h 471"/>
                <a:gd name="T48" fmla="*/ 129633 w 480"/>
                <a:gd name="T49" fmla="*/ 115584 h 471"/>
                <a:gd name="T50" fmla="*/ 129633 w 480"/>
                <a:gd name="T51" fmla="*/ 149228 h 471"/>
                <a:gd name="T52" fmla="*/ 129633 w 480"/>
                <a:gd name="T53" fmla="*/ 164422 h 471"/>
                <a:gd name="T54" fmla="*/ 134514 w 480"/>
                <a:gd name="T55" fmla="*/ 168763 h 471"/>
                <a:gd name="T56" fmla="*/ 144277 w 480"/>
                <a:gd name="T57" fmla="*/ 168763 h 471"/>
                <a:gd name="T58" fmla="*/ 163261 w 480"/>
                <a:gd name="T59" fmla="*/ 164422 h 471"/>
                <a:gd name="T60" fmla="*/ 163261 w 480"/>
                <a:gd name="T61" fmla="*/ 183415 h 47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80" h="471">
                  <a:moveTo>
                    <a:pt x="239" y="0"/>
                  </a:moveTo>
                  <a:lnTo>
                    <a:pt x="239" y="0"/>
                  </a:lnTo>
                  <a:cubicBezTo>
                    <a:pt x="107" y="0"/>
                    <a:pt x="0" y="107"/>
                    <a:pt x="0" y="231"/>
                  </a:cubicBezTo>
                  <a:cubicBezTo>
                    <a:pt x="0" y="364"/>
                    <a:pt x="107" y="470"/>
                    <a:pt x="239" y="470"/>
                  </a:cubicBezTo>
                  <a:cubicBezTo>
                    <a:pt x="372" y="470"/>
                    <a:pt x="479" y="364"/>
                    <a:pt x="479" y="231"/>
                  </a:cubicBezTo>
                  <a:cubicBezTo>
                    <a:pt x="479" y="107"/>
                    <a:pt x="372" y="0"/>
                    <a:pt x="239" y="0"/>
                  </a:cubicBezTo>
                  <a:close/>
                  <a:moveTo>
                    <a:pt x="301" y="338"/>
                  </a:moveTo>
                  <a:lnTo>
                    <a:pt x="301" y="338"/>
                  </a:lnTo>
                  <a:cubicBezTo>
                    <a:pt x="292" y="347"/>
                    <a:pt x="283" y="347"/>
                    <a:pt x="274" y="347"/>
                  </a:cubicBezTo>
                  <a:cubicBezTo>
                    <a:pt x="266" y="347"/>
                    <a:pt x="257" y="347"/>
                    <a:pt x="248" y="347"/>
                  </a:cubicBezTo>
                  <a:cubicBezTo>
                    <a:pt x="239" y="347"/>
                    <a:pt x="230" y="347"/>
                    <a:pt x="221" y="347"/>
                  </a:cubicBezTo>
                  <a:cubicBezTo>
                    <a:pt x="213" y="347"/>
                    <a:pt x="204" y="338"/>
                    <a:pt x="204" y="338"/>
                  </a:cubicBezTo>
                  <a:cubicBezTo>
                    <a:pt x="195" y="328"/>
                    <a:pt x="195" y="328"/>
                    <a:pt x="186" y="320"/>
                  </a:cubicBezTo>
                  <a:cubicBezTo>
                    <a:pt x="186" y="311"/>
                    <a:pt x="186" y="303"/>
                    <a:pt x="186" y="293"/>
                  </a:cubicBezTo>
                  <a:cubicBezTo>
                    <a:pt x="186" y="213"/>
                    <a:pt x="186" y="213"/>
                    <a:pt x="186" y="213"/>
                  </a:cubicBezTo>
                  <a:cubicBezTo>
                    <a:pt x="159" y="213"/>
                    <a:pt x="159" y="213"/>
                    <a:pt x="159" y="213"/>
                  </a:cubicBezTo>
                  <a:cubicBezTo>
                    <a:pt x="159" y="178"/>
                    <a:pt x="159" y="178"/>
                    <a:pt x="159" y="178"/>
                  </a:cubicBezTo>
                  <a:cubicBezTo>
                    <a:pt x="168" y="178"/>
                    <a:pt x="177" y="178"/>
                    <a:pt x="186" y="169"/>
                  </a:cubicBezTo>
                  <a:cubicBezTo>
                    <a:pt x="195" y="160"/>
                    <a:pt x="195" y="160"/>
                    <a:pt x="204" y="151"/>
                  </a:cubicBezTo>
                  <a:cubicBezTo>
                    <a:pt x="204" y="143"/>
                    <a:pt x="204" y="134"/>
                    <a:pt x="213" y="116"/>
                  </a:cubicBezTo>
                  <a:cubicBezTo>
                    <a:pt x="239" y="116"/>
                    <a:pt x="239" y="116"/>
                    <a:pt x="239" y="116"/>
                  </a:cubicBezTo>
                  <a:cubicBezTo>
                    <a:pt x="239" y="178"/>
                    <a:pt x="239" y="178"/>
                    <a:pt x="239" y="178"/>
                  </a:cubicBezTo>
                  <a:cubicBezTo>
                    <a:pt x="292" y="178"/>
                    <a:pt x="292" y="178"/>
                    <a:pt x="292" y="178"/>
                  </a:cubicBezTo>
                  <a:cubicBezTo>
                    <a:pt x="292" y="213"/>
                    <a:pt x="292" y="213"/>
                    <a:pt x="292" y="213"/>
                  </a:cubicBezTo>
                  <a:cubicBezTo>
                    <a:pt x="239" y="213"/>
                    <a:pt x="239" y="213"/>
                    <a:pt x="239" y="213"/>
                  </a:cubicBezTo>
                  <a:cubicBezTo>
                    <a:pt x="239" y="275"/>
                    <a:pt x="239" y="275"/>
                    <a:pt x="239" y="275"/>
                  </a:cubicBezTo>
                  <a:cubicBezTo>
                    <a:pt x="239" y="284"/>
                    <a:pt x="239" y="293"/>
                    <a:pt x="239" y="303"/>
                  </a:cubicBezTo>
                  <a:cubicBezTo>
                    <a:pt x="248" y="303"/>
                    <a:pt x="248" y="303"/>
                    <a:pt x="248" y="311"/>
                  </a:cubicBezTo>
                  <a:cubicBezTo>
                    <a:pt x="257" y="311"/>
                    <a:pt x="266" y="311"/>
                    <a:pt x="266" y="311"/>
                  </a:cubicBezTo>
                  <a:cubicBezTo>
                    <a:pt x="283" y="311"/>
                    <a:pt x="292" y="311"/>
                    <a:pt x="301" y="303"/>
                  </a:cubicBezTo>
                  <a:lnTo>
                    <a:pt x="301" y="3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Freeform 78">
              <a:extLst>
                <a:ext uri="{FF2B5EF4-FFF2-40B4-BE49-F238E27FC236}">
                  <a16:creationId xmlns:a16="http://schemas.microsoft.com/office/drawing/2014/main" id="{1145CA36-183B-4869-8C62-C6C4D14B6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3847" y="1032636"/>
              <a:ext cx="228485" cy="225696"/>
            </a:xfrm>
            <a:custGeom>
              <a:avLst/>
              <a:gdLst>
                <a:gd name="T0" fmla="*/ 115228 w 479"/>
                <a:gd name="T1" fmla="*/ 92277 h 471"/>
                <a:gd name="T2" fmla="*/ 115228 w 479"/>
                <a:gd name="T3" fmla="*/ 92277 h 471"/>
                <a:gd name="T4" fmla="*/ 100553 w 479"/>
                <a:gd name="T5" fmla="*/ 77535 h 471"/>
                <a:gd name="T6" fmla="*/ 96204 w 479"/>
                <a:gd name="T7" fmla="*/ 77535 h 471"/>
                <a:gd name="T8" fmla="*/ 91313 w 479"/>
                <a:gd name="T9" fmla="*/ 87363 h 471"/>
                <a:gd name="T10" fmla="*/ 91313 w 479"/>
                <a:gd name="T11" fmla="*/ 102106 h 471"/>
                <a:gd name="T12" fmla="*/ 105444 w 479"/>
                <a:gd name="T13" fmla="*/ 116302 h 471"/>
                <a:gd name="T14" fmla="*/ 110336 w 479"/>
                <a:gd name="T15" fmla="*/ 116302 h 471"/>
                <a:gd name="T16" fmla="*/ 115228 w 479"/>
                <a:gd name="T17" fmla="*/ 92277 h 471"/>
                <a:gd name="T18" fmla="*/ 129360 w 479"/>
                <a:gd name="T19" fmla="*/ 0 h 471"/>
                <a:gd name="T20" fmla="*/ 129360 w 479"/>
                <a:gd name="T21" fmla="*/ 0 h 471"/>
                <a:gd name="T22" fmla="*/ 0 w 479"/>
                <a:gd name="T23" fmla="*/ 126130 h 471"/>
                <a:gd name="T24" fmla="*/ 129360 w 479"/>
                <a:gd name="T25" fmla="*/ 256629 h 471"/>
                <a:gd name="T26" fmla="*/ 259806 w 479"/>
                <a:gd name="T27" fmla="*/ 126130 h 471"/>
                <a:gd name="T28" fmla="*/ 129360 w 479"/>
                <a:gd name="T29" fmla="*/ 0 h 471"/>
                <a:gd name="T30" fmla="*/ 120120 w 479"/>
                <a:gd name="T31" fmla="*/ 184554 h 471"/>
                <a:gd name="T32" fmla="*/ 120120 w 479"/>
                <a:gd name="T33" fmla="*/ 184554 h 471"/>
                <a:gd name="T34" fmla="*/ 100553 w 479"/>
                <a:gd name="T35" fmla="*/ 188923 h 471"/>
                <a:gd name="T36" fmla="*/ 100553 w 479"/>
                <a:gd name="T37" fmla="*/ 188923 h 471"/>
                <a:gd name="T38" fmla="*/ 100553 w 479"/>
                <a:gd name="T39" fmla="*/ 188923 h 471"/>
                <a:gd name="T40" fmla="*/ 67397 w 479"/>
                <a:gd name="T41" fmla="*/ 164352 h 471"/>
                <a:gd name="T42" fmla="*/ 105444 w 479"/>
                <a:gd name="T43" fmla="*/ 135413 h 471"/>
                <a:gd name="T44" fmla="*/ 105444 w 479"/>
                <a:gd name="T45" fmla="*/ 135413 h 471"/>
                <a:gd name="T46" fmla="*/ 100553 w 479"/>
                <a:gd name="T47" fmla="*/ 126130 h 471"/>
                <a:gd name="T48" fmla="*/ 100553 w 479"/>
                <a:gd name="T49" fmla="*/ 126130 h 471"/>
                <a:gd name="T50" fmla="*/ 86421 w 479"/>
                <a:gd name="T51" fmla="*/ 121216 h 471"/>
                <a:gd name="T52" fmla="*/ 76637 w 479"/>
                <a:gd name="T53" fmla="*/ 97191 h 471"/>
                <a:gd name="T54" fmla="*/ 105444 w 479"/>
                <a:gd name="T55" fmla="*/ 68252 h 471"/>
                <a:gd name="T56" fmla="*/ 139143 w 479"/>
                <a:gd name="T57" fmla="*/ 68252 h 471"/>
                <a:gd name="T58" fmla="*/ 139143 w 479"/>
                <a:gd name="T59" fmla="*/ 68252 h 471"/>
                <a:gd name="T60" fmla="*/ 129360 w 479"/>
                <a:gd name="T61" fmla="*/ 73167 h 471"/>
                <a:gd name="T62" fmla="*/ 120120 w 479"/>
                <a:gd name="T63" fmla="*/ 73167 h 471"/>
                <a:gd name="T64" fmla="*/ 129360 w 479"/>
                <a:gd name="T65" fmla="*/ 97191 h 471"/>
                <a:gd name="T66" fmla="*/ 125011 w 479"/>
                <a:gd name="T67" fmla="*/ 116302 h 471"/>
                <a:gd name="T68" fmla="*/ 115228 w 479"/>
                <a:gd name="T69" fmla="*/ 126130 h 471"/>
                <a:gd name="T70" fmla="*/ 125011 w 479"/>
                <a:gd name="T71" fmla="*/ 131045 h 471"/>
                <a:gd name="T72" fmla="*/ 139143 w 479"/>
                <a:gd name="T73" fmla="*/ 155069 h 471"/>
                <a:gd name="T74" fmla="*/ 120120 w 479"/>
                <a:gd name="T75" fmla="*/ 184554 h 471"/>
                <a:gd name="T76" fmla="*/ 192409 w 479"/>
                <a:gd name="T77" fmla="*/ 126130 h 471"/>
                <a:gd name="T78" fmla="*/ 192409 w 479"/>
                <a:gd name="T79" fmla="*/ 126130 h 471"/>
                <a:gd name="T80" fmla="*/ 168494 w 479"/>
                <a:gd name="T81" fmla="*/ 126130 h 471"/>
                <a:gd name="T82" fmla="*/ 168494 w 479"/>
                <a:gd name="T83" fmla="*/ 150155 h 471"/>
                <a:gd name="T84" fmla="*/ 158167 w 479"/>
                <a:gd name="T85" fmla="*/ 150155 h 471"/>
                <a:gd name="T86" fmla="*/ 158167 w 479"/>
                <a:gd name="T87" fmla="*/ 126130 h 471"/>
                <a:gd name="T88" fmla="*/ 139143 w 479"/>
                <a:gd name="T89" fmla="*/ 126130 h 471"/>
                <a:gd name="T90" fmla="*/ 139143 w 479"/>
                <a:gd name="T91" fmla="*/ 116302 h 471"/>
                <a:gd name="T92" fmla="*/ 158167 w 479"/>
                <a:gd name="T93" fmla="*/ 116302 h 471"/>
                <a:gd name="T94" fmla="*/ 158167 w 479"/>
                <a:gd name="T95" fmla="*/ 92277 h 471"/>
                <a:gd name="T96" fmla="*/ 168494 w 479"/>
                <a:gd name="T97" fmla="*/ 92277 h 471"/>
                <a:gd name="T98" fmla="*/ 168494 w 479"/>
                <a:gd name="T99" fmla="*/ 116302 h 471"/>
                <a:gd name="T100" fmla="*/ 192409 w 479"/>
                <a:gd name="T101" fmla="*/ 116302 h 471"/>
                <a:gd name="T102" fmla="*/ 192409 w 479"/>
                <a:gd name="T103" fmla="*/ 126130 h 471"/>
                <a:gd name="T104" fmla="*/ 105444 w 479"/>
                <a:gd name="T105" fmla="*/ 145241 h 471"/>
                <a:gd name="T106" fmla="*/ 105444 w 479"/>
                <a:gd name="T107" fmla="*/ 145241 h 471"/>
                <a:gd name="T108" fmla="*/ 105444 w 479"/>
                <a:gd name="T109" fmla="*/ 145241 h 471"/>
                <a:gd name="T110" fmla="*/ 86421 w 479"/>
                <a:gd name="T111" fmla="*/ 150155 h 471"/>
                <a:gd name="T112" fmla="*/ 81529 w 479"/>
                <a:gd name="T113" fmla="*/ 164352 h 471"/>
                <a:gd name="T114" fmla="*/ 105444 w 479"/>
                <a:gd name="T115" fmla="*/ 179094 h 471"/>
                <a:gd name="T116" fmla="*/ 125011 w 479"/>
                <a:gd name="T117" fmla="*/ 159984 h 471"/>
                <a:gd name="T118" fmla="*/ 105444 w 479"/>
                <a:gd name="T119" fmla="*/ 145241 h 4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79" h="471">
                  <a:moveTo>
                    <a:pt x="212" y="169"/>
                  </a:moveTo>
                  <a:lnTo>
                    <a:pt x="212" y="169"/>
                  </a:lnTo>
                  <a:cubicBezTo>
                    <a:pt x="212" y="142"/>
                    <a:pt x="203" y="142"/>
                    <a:pt x="185" y="142"/>
                  </a:cubicBezTo>
                  <a:cubicBezTo>
                    <a:pt x="185" y="142"/>
                    <a:pt x="185" y="142"/>
                    <a:pt x="177" y="142"/>
                  </a:cubicBezTo>
                  <a:cubicBezTo>
                    <a:pt x="177" y="142"/>
                    <a:pt x="168" y="151"/>
                    <a:pt x="168" y="160"/>
                  </a:cubicBezTo>
                  <a:cubicBezTo>
                    <a:pt x="159" y="160"/>
                    <a:pt x="159" y="169"/>
                    <a:pt x="168" y="187"/>
                  </a:cubicBezTo>
                  <a:cubicBezTo>
                    <a:pt x="168" y="195"/>
                    <a:pt x="185" y="213"/>
                    <a:pt x="194" y="213"/>
                  </a:cubicBezTo>
                  <a:cubicBezTo>
                    <a:pt x="194" y="213"/>
                    <a:pt x="194" y="213"/>
                    <a:pt x="203" y="213"/>
                  </a:cubicBezTo>
                  <a:cubicBezTo>
                    <a:pt x="212" y="204"/>
                    <a:pt x="221" y="187"/>
                    <a:pt x="212" y="169"/>
                  </a:cubicBezTo>
                  <a:close/>
                  <a:moveTo>
                    <a:pt x="238" y="0"/>
                  </a:moveTo>
                  <a:lnTo>
                    <a:pt x="238" y="0"/>
                  </a:lnTo>
                  <a:cubicBezTo>
                    <a:pt x="106" y="0"/>
                    <a:pt x="0" y="107"/>
                    <a:pt x="0" y="231"/>
                  </a:cubicBezTo>
                  <a:cubicBezTo>
                    <a:pt x="0" y="363"/>
                    <a:pt x="106" y="470"/>
                    <a:pt x="238" y="470"/>
                  </a:cubicBezTo>
                  <a:cubicBezTo>
                    <a:pt x="372" y="470"/>
                    <a:pt x="478" y="363"/>
                    <a:pt x="478" y="231"/>
                  </a:cubicBezTo>
                  <a:cubicBezTo>
                    <a:pt x="478" y="107"/>
                    <a:pt x="372" y="0"/>
                    <a:pt x="238" y="0"/>
                  </a:cubicBezTo>
                  <a:close/>
                  <a:moveTo>
                    <a:pt x="221" y="338"/>
                  </a:moveTo>
                  <a:lnTo>
                    <a:pt x="221" y="338"/>
                  </a:lnTo>
                  <a:cubicBezTo>
                    <a:pt x="212" y="346"/>
                    <a:pt x="194" y="346"/>
                    <a:pt x="185" y="346"/>
                  </a:cubicBezTo>
                  <a:cubicBezTo>
                    <a:pt x="177" y="346"/>
                    <a:pt x="124" y="346"/>
                    <a:pt x="124" y="301"/>
                  </a:cubicBezTo>
                  <a:cubicBezTo>
                    <a:pt x="124" y="257"/>
                    <a:pt x="177" y="248"/>
                    <a:pt x="194" y="248"/>
                  </a:cubicBezTo>
                  <a:cubicBezTo>
                    <a:pt x="185" y="240"/>
                    <a:pt x="185" y="231"/>
                    <a:pt x="185" y="231"/>
                  </a:cubicBezTo>
                  <a:cubicBezTo>
                    <a:pt x="177" y="231"/>
                    <a:pt x="168" y="222"/>
                    <a:pt x="159" y="222"/>
                  </a:cubicBezTo>
                  <a:cubicBezTo>
                    <a:pt x="141" y="213"/>
                    <a:pt x="141" y="195"/>
                    <a:pt x="141" y="178"/>
                  </a:cubicBezTo>
                  <a:cubicBezTo>
                    <a:pt x="141" y="125"/>
                    <a:pt x="194" y="125"/>
                    <a:pt x="194" y="125"/>
                  </a:cubicBezTo>
                  <a:cubicBezTo>
                    <a:pt x="256" y="125"/>
                    <a:pt x="256" y="125"/>
                    <a:pt x="256" y="125"/>
                  </a:cubicBezTo>
                  <a:cubicBezTo>
                    <a:pt x="256" y="134"/>
                    <a:pt x="238" y="134"/>
                    <a:pt x="238" y="134"/>
                  </a:cubicBezTo>
                  <a:cubicBezTo>
                    <a:pt x="230" y="134"/>
                    <a:pt x="230" y="134"/>
                    <a:pt x="221" y="134"/>
                  </a:cubicBezTo>
                  <a:cubicBezTo>
                    <a:pt x="238" y="142"/>
                    <a:pt x="238" y="160"/>
                    <a:pt x="238" y="178"/>
                  </a:cubicBezTo>
                  <a:cubicBezTo>
                    <a:pt x="238" y="195"/>
                    <a:pt x="230" y="204"/>
                    <a:pt x="230" y="213"/>
                  </a:cubicBezTo>
                  <a:cubicBezTo>
                    <a:pt x="221" y="222"/>
                    <a:pt x="212" y="222"/>
                    <a:pt x="212" y="231"/>
                  </a:cubicBezTo>
                  <a:cubicBezTo>
                    <a:pt x="212" y="231"/>
                    <a:pt x="221" y="240"/>
                    <a:pt x="230" y="240"/>
                  </a:cubicBezTo>
                  <a:cubicBezTo>
                    <a:pt x="238" y="248"/>
                    <a:pt x="256" y="266"/>
                    <a:pt x="256" y="284"/>
                  </a:cubicBezTo>
                  <a:cubicBezTo>
                    <a:pt x="256" y="310"/>
                    <a:pt x="247" y="328"/>
                    <a:pt x="221" y="338"/>
                  </a:cubicBezTo>
                  <a:close/>
                  <a:moveTo>
                    <a:pt x="354" y="231"/>
                  </a:moveTo>
                  <a:lnTo>
                    <a:pt x="354" y="231"/>
                  </a:lnTo>
                  <a:cubicBezTo>
                    <a:pt x="310" y="231"/>
                    <a:pt x="310" y="231"/>
                    <a:pt x="310" y="231"/>
                  </a:cubicBezTo>
                  <a:cubicBezTo>
                    <a:pt x="310" y="275"/>
                    <a:pt x="310" y="275"/>
                    <a:pt x="310" y="275"/>
                  </a:cubicBezTo>
                  <a:cubicBezTo>
                    <a:pt x="291" y="275"/>
                    <a:pt x="291" y="275"/>
                    <a:pt x="291" y="275"/>
                  </a:cubicBezTo>
                  <a:cubicBezTo>
                    <a:pt x="291" y="231"/>
                    <a:pt x="291" y="231"/>
                    <a:pt x="291" y="231"/>
                  </a:cubicBezTo>
                  <a:cubicBezTo>
                    <a:pt x="256" y="231"/>
                    <a:pt x="256" y="231"/>
                    <a:pt x="256" y="231"/>
                  </a:cubicBezTo>
                  <a:cubicBezTo>
                    <a:pt x="256" y="213"/>
                    <a:pt x="256" y="213"/>
                    <a:pt x="256" y="213"/>
                  </a:cubicBezTo>
                  <a:cubicBezTo>
                    <a:pt x="291" y="213"/>
                    <a:pt x="291" y="213"/>
                    <a:pt x="291" y="213"/>
                  </a:cubicBezTo>
                  <a:cubicBezTo>
                    <a:pt x="291" y="169"/>
                    <a:pt x="291" y="169"/>
                    <a:pt x="291" y="169"/>
                  </a:cubicBezTo>
                  <a:cubicBezTo>
                    <a:pt x="310" y="169"/>
                    <a:pt x="310" y="169"/>
                    <a:pt x="310" y="169"/>
                  </a:cubicBezTo>
                  <a:cubicBezTo>
                    <a:pt x="310" y="213"/>
                    <a:pt x="310" y="213"/>
                    <a:pt x="310" y="213"/>
                  </a:cubicBezTo>
                  <a:cubicBezTo>
                    <a:pt x="354" y="213"/>
                    <a:pt x="354" y="213"/>
                    <a:pt x="354" y="213"/>
                  </a:cubicBezTo>
                  <a:lnTo>
                    <a:pt x="354" y="231"/>
                  </a:lnTo>
                  <a:close/>
                  <a:moveTo>
                    <a:pt x="194" y="266"/>
                  </a:moveTo>
                  <a:lnTo>
                    <a:pt x="194" y="266"/>
                  </a:lnTo>
                  <a:cubicBezTo>
                    <a:pt x="177" y="266"/>
                    <a:pt x="168" y="266"/>
                    <a:pt x="159" y="275"/>
                  </a:cubicBezTo>
                  <a:cubicBezTo>
                    <a:pt x="159" y="284"/>
                    <a:pt x="150" y="293"/>
                    <a:pt x="150" y="301"/>
                  </a:cubicBezTo>
                  <a:cubicBezTo>
                    <a:pt x="150" y="319"/>
                    <a:pt x="168" y="328"/>
                    <a:pt x="194" y="328"/>
                  </a:cubicBezTo>
                  <a:cubicBezTo>
                    <a:pt x="221" y="319"/>
                    <a:pt x="230" y="310"/>
                    <a:pt x="230" y="293"/>
                  </a:cubicBezTo>
                  <a:cubicBezTo>
                    <a:pt x="230" y="275"/>
                    <a:pt x="212" y="266"/>
                    <a:pt x="194" y="2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79">
              <a:extLst>
                <a:ext uri="{FF2B5EF4-FFF2-40B4-BE49-F238E27FC236}">
                  <a16:creationId xmlns:a16="http://schemas.microsoft.com/office/drawing/2014/main" id="{3768836A-8D3C-46FA-AA21-2D14E7664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3847" y="724864"/>
              <a:ext cx="228485" cy="225696"/>
            </a:xfrm>
            <a:custGeom>
              <a:avLst/>
              <a:gdLst>
                <a:gd name="T0" fmla="*/ 130447 w 479"/>
                <a:gd name="T1" fmla="*/ 0 h 471"/>
                <a:gd name="T2" fmla="*/ 130447 w 479"/>
                <a:gd name="T3" fmla="*/ 0 h 471"/>
                <a:gd name="T4" fmla="*/ 0 w 479"/>
                <a:gd name="T5" fmla="*/ 126130 h 471"/>
                <a:gd name="T6" fmla="*/ 130447 w 479"/>
                <a:gd name="T7" fmla="*/ 256629 h 471"/>
                <a:gd name="T8" fmla="*/ 259806 w 479"/>
                <a:gd name="T9" fmla="*/ 126130 h 471"/>
                <a:gd name="T10" fmla="*/ 130447 w 479"/>
                <a:gd name="T11" fmla="*/ 0 h 471"/>
                <a:gd name="T12" fmla="*/ 159254 w 479"/>
                <a:gd name="T13" fmla="*/ 87363 h 471"/>
                <a:gd name="T14" fmla="*/ 159254 w 479"/>
                <a:gd name="T15" fmla="*/ 87363 h 471"/>
                <a:gd name="T16" fmla="*/ 139687 w 479"/>
                <a:gd name="T17" fmla="*/ 87363 h 471"/>
                <a:gd name="T18" fmla="*/ 135339 w 479"/>
                <a:gd name="T19" fmla="*/ 97191 h 471"/>
                <a:gd name="T20" fmla="*/ 135339 w 479"/>
                <a:gd name="T21" fmla="*/ 106474 h 471"/>
                <a:gd name="T22" fmla="*/ 159254 w 479"/>
                <a:gd name="T23" fmla="*/ 106474 h 471"/>
                <a:gd name="T24" fmla="*/ 159254 w 479"/>
                <a:gd name="T25" fmla="*/ 131045 h 471"/>
                <a:gd name="T26" fmla="*/ 135339 w 479"/>
                <a:gd name="T27" fmla="*/ 131045 h 471"/>
                <a:gd name="T28" fmla="*/ 135339 w 479"/>
                <a:gd name="T29" fmla="*/ 188923 h 471"/>
                <a:gd name="T30" fmla="*/ 115772 w 479"/>
                <a:gd name="T31" fmla="*/ 188923 h 471"/>
                <a:gd name="T32" fmla="*/ 115772 w 479"/>
                <a:gd name="T33" fmla="*/ 131045 h 471"/>
                <a:gd name="T34" fmla="*/ 91856 w 479"/>
                <a:gd name="T35" fmla="*/ 131045 h 471"/>
                <a:gd name="T36" fmla="*/ 91856 w 479"/>
                <a:gd name="T37" fmla="*/ 106474 h 471"/>
                <a:gd name="T38" fmla="*/ 115772 w 479"/>
                <a:gd name="T39" fmla="*/ 106474 h 471"/>
                <a:gd name="T40" fmla="*/ 115772 w 479"/>
                <a:gd name="T41" fmla="*/ 97191 h 471"/>
                <a:gd name="T42" fmla="*/ 139687 w 479"/>
                <a:gd name="T43" fmla="*/ 68252 h 471"/>
                <a:gd name="T44" fmla="*/ 159254 w 479"/>
                <a:gd name="T45" fmla="*/ 68252 h 471"/>
                <a:gd name="T46" fmla="*/ 159254 w 479"/>
                <a:gd name="T47" fmla="*/ 87363 h 4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79" h="471">
                  <a:moveTo>
                    <a:pt x="240" y="0"/>
                  </a:moveTo>
                  <a:lnTo>
                    <a:pt x="240" y="0"/>
                  </a:lnTo>
                  <a:cubicBezTo>
                    <a:pt x="106" y="0"/>
                    <a:pt x="0" y="107"/>
                    <a:pt x="0" y="231"/>
                  </a:cubicBezTo>
                  <a:cubicBezTo>
                    <a:pt x="0" y="363"/>
                    <a:pt x="106" y="470"/>
                    <a:pt x="240" y="470"/>
                  </a:cubicBezTo>
                  <a:cubicBezTo>
                    <a:pt x="372" y="470"/>
                    <a:pt x="478" y="363"/>
                    <a:pt x="478" y="231"/>
                  </a:cubicBezTo>
                  <a:cubicBezTo>
                    <a:pt x="478" y="107"/>
                    <a:pt x="372" y="0"/>
                    <a:pt x="240" y="0"/>
                  </a:cubicBezTo>
                  <a:close/>
                  <a:moveTo>
                    <a:pt x="293" y="160"/>
                  </a:moveTo>
                  <a:lnTo>
                    <a:pt x="293" y="160"/>
                  </a:lnTo>
                  <a:cubicBezTo>
                    <a:pt x="257" y="160"/>
                    <a:pt x="257" y="160"/>
                    <a:pt x="257" y="160"/>
                  </a:cubicBezTo>
                  <a:cubicBezTo>
                    <a:pt x="257" y="160"/>
                    <a:pt x="249" y="169"/>
                    <a:pt x="249" y="178"/>
                  </a:cubicBezTo>
                  <a:cubicBezTo>
                    <a:pt x="249" y="195"/>
                    <a:pt x="249" y="195"/>
                    <a:pt x="249" y="195"/>
                  </a:cubicBezTo>
                  <a:cubicBezTo>
                    <a:pt x="293" y="195"/>
                    <a:pt x="293" y="195"/>
                    <a:pt x="293" y="195"/>
                  </a:cubicBezTo>
                  <a:cubicBezTo>
                    <a:pt x="293" y="240"/>
                    <a:pt x="293" y="240"/>
                    <a:pt x="293" y="240"/>
                  </a:cubicBezTo>
                  <a:cubicBezTo>
                    <a:pt x="249" y="240"/>
                    <a:pt x="249" y="240"/>
                    <a:pt x="249" y="240"/>
                  </a:cubicBezTo>
                  <a:cubicBezTo>
                    <a:pt x="249" y="346"/>
                    <a:pt x="249" y="346"/>
                    <a:pt x="249" y="346"/>
                  </a:cubicBezTo>
                  <a:cubicBezTo>
                    <a:pt x="213" y="346"/>
                    <a:pt x="213" y="346"/>
                    <a:pt x="213" y="346"/>
                  </a:cubicBezTo>
                  <a:cubicBezTo>
                    <a:pt x="213" y="240"/>
                    <a:pt x="213" y="240"/>
                    <a:pt x="213" y="240"/>
                  </a:cubicBezTo>
                  <a:cubicBezTo>
                    <a:pt x="169" y="240"/>
                    <a:pt x="169" y="240"/>
                    <a:pt x="169" y="240"/>
                  </a:cubicBezTo>
                  <a:cubicBezTo>
                    <a:pt x="169" y="195"/>
                    <a:pt x="169" y="195"/>
                    <a:pt x="169" y="195"/>
                  </a:cubicBezTo>
                  <a:cubicBezTo>
                    <a:pt x="213" y="195"/>
                    <a:pt x="213" y="195"/>
                    <a:pt x="213" y="195"/>
                  </a:cubicBezTo>
                  <a:cubicBezTo>
                    <a:pt x="213" y="178"/>
                    <a:pt x="213" y="178"/>
                    <a:pt x="213" y="178"/>
                  </a:cubicBezTo>
                  <a:cubicBezTo>
                    <a:pt x="213" y="151"/>
                    <a:pt x="230" y="125"/>
                    <a:pt x="257" y="125"/>
                  </a:cubicBezTo>
                  <a:cubicBezTo>
                    <a:pt x="293" y="125"/>
                    <a:pt x="293" y="125"/>
                    <a:pt x="293" y="125"/>
                  </a:cubicBezTo>
                  <a:lnTo>
                    <a:pt x="293" y="1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Picture Placeholder 33">
            <a:extLst>
              <a:ext uri="{FF2B5EF4-FFF2-40B4-BE49-F238E27FC236}">
                <a16:creationId xmlns:a16="http://schemas.microsoft.com/office/drawing/2014/main" id="{1AB50848-2E22-4BAD-939B-C5C2E493549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88415" y="4410075"/>
            <a:ext cx="2148114" cy="2447925"/>
          </a:xfrm>
          <a:custGeom>
            <a:avLst/>
            <a:gdLst>
              <a:gd name="connsiteX0" fmla="*/ 0 w 2148114"/>
              <a:gd name="connsiteY0" fmla="*/ 0 h 2447925"/>
              <a:gd name="connsiteX1" fmla="*/ 2148114 w 2148114"/>
              <a:gd name="connsiteY1" fmla="*/ 0 h 2447925"/>
              <a:gd name="connsiteX2" fmla="*/ 2148114 w 2148114"/>
              <a:gd name="connsiteY2" fmla="*/ 2447925 h 2447925"/>
              <a:gd name="connsiteX3" fmla="*/ 0 w 2148114"/>
              <a:gd name="connsiteY3" fmla="*/ 2447925 h 244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114" h="2447925">
                <a:moveTo>
                  <a:pt x="0" y="0"/>
                </a:moveTo>
                <a:lnTo>
                  <a:pt x="2148114" y="0"/>
                </a:lnTo>
                <a:lnTo>
                  <a:pt x="2148114" y="2447925"/>
                </a:lnTo>
                <a:lnTo>
                  <a:pt x="0" y="244792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34">
            <a:extLst>
              <a:ext uri="{FF2B5EF4-FFF2-40B4-BE49-F238E27FC236}">
                <a16:creationId xmlns:a16="http://schemas.microsoft.com/office/drawing/2014/main" id="{268D20C9-2FA5-4265-9A6D-A7433E99048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88415" y="0"/>
            <a:ext cx="2148114" cy="4281715"/>
          </a:xfrm>
          <a:custGeom>
            <a:avLst/>
            <a:gdLst>
              <a:gd name="connsiteX0" fmla="*/ 0 w 2148114"/>
              <a:gd name="connsiteY0" fmla="*/ 0 h 4281715"/>
              <a:gd name="connsiteX1" fmla="*/ 2148114 w 2148114"/>
              <a:gd name="connsiteY1" fmla="*/ 0 h 4281715"/>
              <a:gd name="connsiteX2" fmla="*/ 2148114 w 2148114"/>
              <a:gd name="connsiteY2" fmla="*/ 4281715 h 4281715"/>
              <a:gd name="connsiteX3" fmla="*/ 0 w 2148114"/>
              <a:gd name="connsiteY3" fmla="*/ 4281715 h 428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114" h="4281715">
                <a:moveTo>
                  <a:pt x="0" y="0"/>
                </a:moveTo>
                <a:lnTo>
                  <a:pt x="2148114" y="0"/>
                </a:lnTo>
                <a:lnTo>
                  <a:pt x="2148114" y="4281715"/>
                </a:lnTo>
                <a:lnTo>
                  <a:pt x="0" y="428171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35">
            <a:extLst>
              <a:ext uri="{FF2B5EF4-FFF2-40B4-BE49-F238E27FC236}">
                <a16:creationId xmlns:a16="http://schemas.microsoft.com/office/drawing/2014/main" id="{191513ED-AD50-45B9-8C28-E51DBA35B4E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79489" y="2576286"/>
            <a:ext cx="2148114" cy="4281713"/>
          </a:xfrm>
          <a:custGeom>
            <a:avLst/>
            <a:gdLst>
              <a:gd name="connsiteX0" fmla="*/ 0 w 2148114"/>
              <a:gd name="connsiteY0" fmla="*/ 0 h 4281713"/>
              <a:gd name="connsiteX1" fmla="*/ 2148114 w 2148114"/>
              <a:gd name="connsiteY1" fmla="*/ 0 h 4281713"/>
              <a:gd name="connsiteX2" fmla="*/ 2148114 w 2148114"/>
              <a:gd name="connsiteY2" fmla="*/ 4281713 h 4281713"/>
              <a:gd name="connsiteX3" fmla="*/ 0 w 2148114"/>
              <a:gd name="connsiteY3" fmla="*/ 4281713 h 428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114" h="4281713">
                <a:moveTo>
                  <a:pt x="0" y="0"/>
                </a:moveTo>
                <a:lnTo>
                  <a:pt x="2148114" y="0"/>
                </a:lnTo>
                <a:lnTo>
                  <a:pt x="2148114" y="4281713"/>
                </a:lnTo>
                <a:lnTo>
                  <a:pt x="0" y="428171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36">
            <a:extLst>
              <a:ext uri="{FF2B5EF4-FFF2-40B4-BE49-F238E27FC236}">
                <a16:creationId xmlns:a16="http://schemas.microsoft.com/office/drawing/2014/main" id="{242A1D40-774A-4FE6-955C-3908DF696A7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79489" y="0"/>
            <a:ext cx="2148114" cy="2447925"/>
          </a:xfrm>
          <a:custGeom>
            <a:avLst/>
            <a:gdLst>
              <a:gd name="connsiteX0" fmla="*/ 0 w 2148114"/>
              <a:gd name="connsiteY0" fmla="*/ 0 h 2447925"/>
              <a:gd name="connsiteX1" fmla="*/ 2148114 w 2148114"/>
              <a:gd name="connsiteY1" fmla="*/ 0 h 2447925"/>
              <a:gd name="connsiteX2" fmla="*/ 2148114 w 2148114"/>
              <a:gd name="connsiteY2" fmla="*/ 2447925 h 2447925"/>
              <a:gd name="connsiteX3" fmla="*/ 0 w 2148114"/>
              <a:gd name="connsiteY3" fmla="*/ 2447925 h 244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114" h="2447925">
                <a:moveTo>
                  <a:pt x="0" y="0"/>
                </a:moveTo>
                <a:lnTo>
                  <a:pt x="2148114" y="0"/>
                </a:lnTo>
                <a:lnTo>
                  <a:pt x="2148114" y="2447925"/>
                </a:lnTo>
                <a:lnTo>
                  <a:pt x="0" y="244792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37">
            <a:extLst>
              <a:ext uri="{FF2B5EF4-FFF2-40B4-BE49-F238E27FC236}">
                <a16:creationId xmlns:a16="http://schemas.microsoft.com/office/drawing/2014/main" id="{E24827C1-3A86-4361-B9E0-783660CEB38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170561" y="4410075"/>
            <a:ext cx="2148114" cy="2447925"/>
          </a:xfrm>
          <a:custGeom>
            <a:avLst/>
            <a:gdLst>
              <a:gd name="connsiteX0" fmla="*/ 0 w 2148114"/>
              <a:gd name="connsiteY0" fmla="*/ 0 h 2447925"/>
              <a:gd name="connsiteX1" fmla="*/ 2148114 w 2148114"/>
              <a:gd name="connsiteY1" fmla="*/ 0 h 2447925"/>
              <a:gd name="connsiteX2" fmla="*/ 2148114 w 2148114"/>
              <a:gd name="connsiteY2" fmla="*/ 2447925 h 2447925"/>
              <a:gd name="connsiteX3" fmla="*/ 0 w 2148114"/>
              <a:gd name="connsiteY3" fmla="*/ 2447925 h 244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114" h="2447925">
                <a:moveTo>
                  <a:pt x="0" y="0"/>
                </a:moveTo>
                <a:lnTo>
                  <a:pt x="2148114" y="0"/>
                </a:lnTo>
                <a:lnTo>
                  <a:pt x="2148114" y="2447925"/>
                </a:lnTo>
                <a:lnTo>
                  <a:pt x="0" y="244792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38">
            <a:extLst>
              <a:ext uri="{FF2B5EF4-FFF2-40B4-BE49-F238E27FC236}">
                <a16:creationId xmlns:a16="http://schemas.microsoft.com/office/drawing/2014/main" id="{EE469867-0B98-4D1F-A386-7E2AA4CB047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170561" y="0"/>
            <a:ext cx="2148114" cy="4281715"/>
          </a:xfrm>
          <a:custGeom>
            <a:avLst/>
            <a:gdLst>
              <a:gd name="connsiteX0" fmla="*/ 0 w 2148114"/>
              <a:gd name="connsiteY0" fmla="*/ 0 h 4281715"/>
              <a:gd name="connsiteX1" fmla="*/ 2148114 w 2148114"/>
              <a:gd name="connsiteY1" fmla="*/ 0 h 4281715"/>
              <a:gd name="connsiteX2" fmla="*/ 2148114 w 2148114"/>
              <a:gd name="connsiteY2" fmla="*/ 4281715 h 4281715"/>
              <a:gd name="connsiteX3" fmla="*/ 0 w 2148114"/>
              <a:gd name="connsiteY3" fmla="*/ 4281715 h 428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114" h="4281715">
                <a:moveTo>
                  <a:pt x="0" y="0"/>
                </a:moveTo>
                <a:lnTo>
                  <a:pt x="2148114" y="0"/>
                </a:lnTo>
                <a:lnTo>
                  <a:pt x="2148114" y="4281715"/>
                </a:lnTo>
                <a:lnTo>
                  <a:pt x="0" y="428171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32">
            <a:extLst>
              <a:ext uri="{FF2B5EF4-FFF2-40B4-BE49-F238E27FC236}">
                <a16:creationId xmlns:a16="http://schemas.microsoft.com/office/drawing/2014/main" id="{1E9A97C3-2918-4560-8A7D-BB1024CD1D8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297341" y="2576286"/>
            <a:ext cx="2148114" cy="4281713"/>
          </a:xfrm>
          <a:custGeom>
            <a:avLst/>
            <a:gdLst>
              <a:gd name="connsiteX0" fmla="*/ 0 w 2148114"/>
              <a:gd name="connsiteY0" fmla="*/ 0 h 4281713"/>
              <a:gd name="connsiteX1" fmla="*/ 2148114 w 2148114"/>
              <a:gd name="connsiteY1" fmla="*/ 0 h 4281713"/>
              <a:gd name="connsiteX2" fmla="*/ 2148114 w 2148114"/>
              <a:gd name="connsiteY2" fmla="*/ 4281713 h 4281713"/>
              <a:gd name="connsiteX3" fmla="*/ 0 w 2148114"/>
              <a:gd name="connsiteY3" fmla="*/ 4281713 h 428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114" h="4281713">
                <a:moveTo>
                  <a:pt x="0" y="0"/>
                </a:moveTo>
                <a:lnTo>
                  <a:pt x="2148114" y="0"/>
                </a:lnTo>
                <a:lnTo>
                  <a:pt x="2148114" y="4281713"/>
                </a:lnTo>
                <a:lnTo>
                  <a:pt x="0" y="428171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9">
            <a:extLst>
              <a:ext uri="{FF2B5EF4-FFF2-40B4-BE49-F238E27FC236}">
                <a16:creationId xmlns:a16="http://schemas.microsoft.com/office/drawing/2014/main" id="{999E05AA-0401-4CD3-86D3-533EE5E9B41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297341" y="0"/>
            <a:ext cx="2148114" cy="2447925"/>
          </a:xfrm>
          <a:custGeom>
            <a:avLst/>
            <a:gdLst>
              <a:gd name="connsiteX0" fmla="*/ 0 w 2148114"/>
              <a:gd name="connsiteY0" fmla="*/ 0 h 2447925"/>
              <a:gd name="connsiteX1" fmla="*/ 2148114 w 2148114"/>
              <a:gd name="connsiteY1" fmla="*/ 0 h 2447925"/>
              <a:gd name="connsiteX2" fmla="*/ 2148114 w 2148114"/>
              <a:gd name="connsiteY2" fmla="*/ 2447925 h 2447925"/>
              <a:gd name="connsiteX3" fmla="*/ 0 w 2148114"/>
              <a:gd name="connsiteY3" fmla="*/ 2447925 h 244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114" h="2447925">
                <a:moveTo>
                  <a:pt x="0" y="0"/>
                </a:moveTo>
                <a:lnTo>
                  <a:pt x="2148114" y="0"/>
                </a:lnTo>
                <a:lnTo>
                  <a:pt x="2148114" y="2447925"/>
                </a:lnTo>
                <a:lnTo>
                  <a:pt x="0" y="244792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6">
            <a:extLst>
              <a:ext uri="{FF2B5EF4-FFF2-40B4-BE49-F238E27FC236}">
                <a16:creationId xmlns:a16="http://schemas.microsoft.com/office/drawing/2014/main" id="{E708302C-9638-4F24-B281-FEC7934CA71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267" y="4410075"/>
            <a:ext cx="2148114" cy="2447925"/>
          </a:xfrm>
          <a:custGeom>
            <a:avLst/>
            <a:gdLst>
              <a:gd name="connsiteX0" fmla="*/ 0 w 2148114"/>
              <a:gd name="connsiteY0" fmla="*/ 0 h 2447925"/>
              <a:gd name="connsiteX1" fmla="*/ 2148114 w 2148114"/>
              <a:gd name="connsiteY1" fmla="*/ 0 h 2447925"/>
              <a:gd name="connsiteX2" fmla="*/ 2148114 w 2148114"/>
              <a:gd name="connsiteY2" fmla="*/ 2447925 h 2447925"/>
              <a:gd name="connsiteX3" fmla="*/ 0 w 2148114"/>
              <a:gd name="connsiteY3" fmla="*/ 2447925 h 244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114" h="2447925">
                <a:moveTo>
                  <a:pt x="0" y="0"/>
                </a:moveTo>
                <a:lnTo>
                  <a:pt x="2148114" y="0"/>
                </a:lnTo>
                <a:lnTo>
                  <a:pt x="2148114" y="2447925"/>
                </a:lnTo>
                <a:lnTo>
                  <a:pt x="0" y="244792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5">
            <a:extLst>
              <a:ext uri="{FF2B5EF4-FFF2-40B4-BE49-F238E27FC236}">
                <a16:creationId xmlns:a16="http://schemas.microsoft.com/office/drawing/2014/main" id="{B3D9141F-743D-4EF2-B10E-5EE83AAA2A4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267" y="0"/>
            <a:ext cx="2148114" cy="4281715"/>
          </a:xfrm>
          <a:custGeom>
            <a:avLst/>
            <a:gdLst>
              <a:gd name="connsiteX0" fmla="*/ 0 w 2148114"/>
              <a:gd name="connsiteY0" fmla="*/ 0 h 4281715"/>
              <a:gd name="connsiteX1" fmla="*/ 2148114 w 2148114"/>
              <a:gd name="connsiteY1" fmla="*/ 0 h 4281715"/>
              <a:gd name="connsiteX2" fmla="*/ 2148114 w 2148114"/>
              <a:gd name="connsiteY2" fmla="*/ 4281715 h 4281715"/>
              <a:gd name="connsiteX3" fmla="*/ 0 w 2148114"/>
              <a:gd name="connsiteY3" fmla="*/ 4281715 h 428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114" h="4281715">
                <a:moveTo>
                  <a:pt x="0" y="0"/>
                </a:moveTo>
                <a:lnTo>
                  <a:pt x="2148114" y="0"/>
                </a:lnTo>
                <a:lnTo>
                  <a:pt x="2148114" y="4281715"/>
                </a:lnTo>
                <a:lnTo>
                  <a:pt x="0" y="428171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59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065F040-955E-424A-9BA6-390FDEB336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579257" cy="6858000"/>
          </a:xfrm>
          <a:custGeom>
            <a:avLst/>
            <a:gdLst>
              <a:gd name="connsiteX0" fmla="*/ 0 w 4324350"/>
              <a:gd name="connsiteY0" fmla="*/ 0 h 6858000"/>
              <a:gd name="connsiteX1" fmla="*/ 4324350 w 4324350"/>
              <a:gd name="connsiteY1" fmla="*/ 0 h 6858000"/>
              <a:gd name="connsiteX2" fmla="*/ 4324350 w 4324350"/>
              <a:gd name="connsiteY2" fmla="*/ 6858000 h 6858000"/>
              <a:gd name="connsiteX3" fmla="*/ 0 w 43243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4350" h="6858000">
                <a:moveTo>
                  <a:pt x="0" y="0"/>
                </a:moveTo>
                <a:lnTo>
                  <a:pt x="4324350" y="0"/>
                </a:lnTo>
                <a:lnTo>
                  <a:pt x="43243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84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9110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0469D2-B844-4A79-9776-E8C215296B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2004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08B4633-699E-4D04-BED2-8DCA9AB562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00400" y="0"/>
            <a:ext cx="32004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06618BB-1B56-4632-8AA1-9B8F9F6A56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00800" y="0"/>
            <a:ext cx="32004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16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0">
            <a:extLst>
              <a:ext uri="{FF2B5EF4-FFF2-40B4-BE49-F238E27FC236}">
                <a16:creationId xmlns:a16="http://schemas.microsoft.com/office/drawing/2014/main" id="{7C5385CB-589F-4155-9C05-A27B59A970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86787" y="2605087"/>
            <a:ext cx="2676525" cy="3524249"/>
          </a:xfrm>
          <a:custGeom>
            <a:avLst/>
            <a:gdLst>
              <a:gd name="connsiteX0" fmla="*/ 109630 w 2676525"/>
              <a:gd name="connsiteY0" fmla="*/ 0 h 3524249"/>
              <a:gd name="connsiteX1" fmla="*/ 2566895 w 2676525"/>
              <a:gd name="connsiteY1" fmla="*/ 0 h 3524249"/>
              <a:gd name="connsiteX2" fmla="*/ 2676525 w 2676525"/>
              <a:gd name="connsiteY2" fmla="*/ 109630 h 3524249"/>
              <a:gd name="connsiteX3" fmla="*/ 2676525 w 2676525"/>
              <a:gd name="connsiteY3" fmla="*/ 3414619 h 3524249"/>
              <a:gd name="connsiteX4" fmla="*/ 2566895 w 2676525"/>
              <a:gd name="connsiteY4" fmla="*/ 3524249 h 3524249"/>
              <a:gd name="connsiteX5" fmla="*/ 109630 w 2676525"/>
              <a:gd name="connsiteY5" fmla="*/ 3524249 h 3524249"/>
              <a:gd name="connsiteX6" fmla="*/ 0 w 2676525"/>
              <a:gd name="connsiteY6" fmla="*/ 3414619 h 3524249"/>
              <a:gd name="connsiteX7" fmla="*/ 0 w 2676525"/>
              <a:gd name="connsiteY7" fmla="*/ 109630 h 3524249"/>
              <a:gd name="connsiteX8" fmla="*/ 109630 w 2676525"/>
              <a:gd name="connsiteY8" fmla="*/ 0 h 3524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6525" h="3524249">
                <a:moveTo>
                  <a:pt x="109630" y="0"/>
                </a:moveTo>
                <a:lnTo>
                  <a:pt x="2566895" y="0"/>
                </a:lnTo>
                <a:cubicBezTo>
                  <a:pt x="2627442" y="0"/>
                  <a:pt x="2676525" y="49083"/>
                  <a:pt x="2676525" y="109630"/>
                </a:cubicBezTo>
                <a:lnTo>
                  <a:pt x="2676525" y="3414619"/>
                </a:lnTo>
                <a:cubicBezTo>
                  <a:pt x="2676525" y="3475166"/>
                  <a:pt x="2627442" y="3524249"/>
                  <a:pt x="2566895" y="3524249"/>
                </a:cubicBezTo>
                <a:lnTo>
                  <a:pt x="109630" y="3524249"/>
                </a:lnTo>
                <a:cubicBezTo>
                  <a:pt x="49083" y="3524249"/>
                  <a:pt x="0" y="3475166"/>
                  <a:pt x="0" y="3414619"/>
                </a:cubicBezTo>
                <a:lnTo>
                  <a:pt x="0" y="109630"/>
                </a:lnTo>
                <a:cubicBezTo>
                  <a:pt x="0" y="49083"/>
                  <a:pt x="49083" y="0"/>
                  <a:pt x="10963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17">
            <a:extLst>
              <a:ext uri="{FF2B5EF4-FFF2-40B4-BE49-F238E27FC236}">
                <a16:creationId xmlns:a16="http://schemas.microsoft.com/office/drawing/2014/main" id="{6319F79C-F8CD-482F-8EC9-ED348FC47B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19762" y="2605088"/>
            <a:ext cx="2676525" cy="3524249"/>
          </a:xfrm>
          <a:custGeom>
            <a:avLst/>
            <a:gdLst>
              <a:gd name="connsiteX0" fmla="*/ 109630 w 2676525"/>
              <a:gd name="connsiteY0" fmla="*/ 0 h 3524249"/>
              <a:gd name="connsiteX1" fmla="*/ 2566895 w 2676525"/>
              <a:gd name="connsiteY1" fmla="*/ 0 h 3524249"/>
              <a:gd name="connsiteX2" fmla="*/ 2676525 w 2676525"/>
              <a:gd name="connsiteY2" fmla="*/ 109630 h 3524249"/>
              <a:gd name="connsiteX3" fmla="*/ 2676525 w 2676525"/>
              <a:gd name="connsiteY3" fmla="*/ 3414619 h 3524249"/>
              <a:gd name="connsiteX4" fmla="*/ 2566895 w 2676525"/>
              <a:gd name="connsiteY4" fmla="*/ 3524249 h 3524249"/>
              <a:gd name="connsiteX5" fmla="*/ 109630 w 2676525"/>
              <a:gd name="connsiteY5" fmla="*/ 3524249 h 3524249"/>
              <a:gd name="connsiteX6" fmla="*/ 0 w 2676525"/>
              <a:gd name="connsiteY6" fmla="*/ 3414619 h 3524249"/>
              <a:gd name="connsiteX7" fmla="*/ 0 w 2676525"/>
              <a:gd name="connsiteY7" fmla="*/ 109630 h 3524249"/>
              <a:gd name="connsiteX8" fmla="*/ 109630 w 2676525"/>
              <a:gd name="connsiteY8" fmla="*/ 0 h 3524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6525" h="3524249">
                <a:moveTo>
                  <a:pt x="109630" y="0"/>
                </a:moveTo>
                <a:lnTo>
                  <a:pt x="2566895" y="0"/>
                </a:lnTo>
                <a:cubicBezTo>
                  <a:pt x="2627442" y="0"/>
                  <a:pt x="2676525" y="49083"/>
                  <a:pt x="2676525" y="109630"/>
                </a:cubicBezTo>
                <a:lnTo>
                  <a:pt x="2676525" y="3414619"/>
                </a:lnTo>
                <a:cubicBezTo>
                  <a:pt x="2676525" y="3475166"/>
                  <a:pt x="2627442" y="3524249"/>
                  <a:pt x="2566895" y="3524249"/>
                </a:cubicBezTo>
                <a:lnTo>
                  <a:pt x="109630" y="3524249"/>
                </a:lnTo>
                <a:cubicBezTo>
                  <a:pt x="49083" y="3524249"/>
                  <a:pt x="0" y="3475166"/>
                  <a:pt x="0" y="3414619"/>
                </a:cubicBezTo>
                <a:lnTo>
                  <a:pt x="0" y="109630"/>
                </a:lnTo>
                <a:cubicBezTo>
                  <a:pt x="0" y="49083"/>
                  <a:pt x="49083" y="0"/>
                  <a:pt x="10963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15">
            <a:extLst>
              <a:ext uri="{FF2B5EF4-FFF2-40B4-BE49-F238E27FC236}">
                <a16:creationId xmlns:a16="http://schemas.microsoft.com/office/drawing/2014/main" id="{A0BE63A3-E294-4F06-917B-79109A4568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52737" y="842965"/>
            <a:ext cx="2676525" cy="3524249"/>
          </a:xfrm>
          <a:custGeom>
            <a:avLst/>
            <a:gdLst>
              <a:gd name="connsiteX0" fmla="*/ 109630 w 2676525"/>
              <a:gd name="connsiteY0" fmla="*/ 0 h 3524249"/>
              <a:gd name="connsiteX1" fmla="*/ 2566895 w 2676525"/>
              <a:gd name="connsiteY1" fmla="*/ 0 h 3524249"/>
              <a:gd name="connsiteX2" fmla="*/ 2676525 w 2676525"/>
              <a:gd name="connsiteY2" fmla="*/ 109630 h 3524249"/>
              <a:gd name="connsiteX3" fmla="*/ 2676525 w 2676525"/>
              <a:gd name="connsiteY3" fmla="*/ 3414619 h 3524249"/>
              <a:gd name="connsiteX4" fmla="*/ 2566895 w 2676525"/>
              <a:gd name="connsiteY4" fmla="*/ 3524249 h 3524249"/>
              <a:gd name="connsiteX5" fmla="*/ 109630 w 2676525"/>
              <a:gd name="connsiteY5" fmla="*/ 3524249 h 3524249"/>
              <a:gd name="connsiteX6" fmla="*/ 0 w 2676525"/>
              <a:gd name="connsiteY6" fmla="*/ 3414619 h 3524249"/>
              <a:gd name="connsiteX7" fmla="*/ 0 w 2676525"/>
              <a:gd name="connsiteY7" fmla="*/ 109630 h 3524249"/>
              <a:gd name="connsiteX8" fmla="*/ 109630 w 2676525"/>
              <a:gd name="connsiteY8" fmla="*/ 0 h 3524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6525" h="3524249">
                <a:moveTo>
                  <a:pt x="109630" y="0"/>
                </a:moveTo>
                <a:lnTo>
                  <a:pt x="2566895" y="0"/>
                </a:lnTo>
                <a:cubicBezTo>
                  <a:pt x="2627442" y="0"/>
                  <a:pt x="2676525" y="49083"/>
                  <a:pt x="2676525" y="109630"/>
                </a:cubicBezTo>
                <a:lnTo>
                  <a:pt x="2676525" y="3414619"/>
                </a:lnTo>
                <a:cubicBezTo>
                  <a:pt x="2676525" y="3475166"/>
                  <a:pt x="2627442" y="3524249"/>
                  <a:pt x="2566895" y="3524249"/>
                </a:cubicBezTo>
                <a:lnTo>
                  <a:pt x="109630" y="3524249"/>
                </a:lnTo>
                <a:cubicBezTo>
                  <a:pt x="49083" y="3524249"/>
                  <a:pt x="0" y="3475166"/>
                  <a:pt x="0" y="3414619"/>
                </a:cubicBezTo>
                <a:lnTo>
                  <a:pt x="0" y="109630"/>
                </a:lnTo>
                <a:cubicBezTo>
                  <a:pt x="0" y="49083"/>
                  <a:pt x="49083" y="0"/>
                  <a:pt x="10963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4A895EDA-DC94-4538-B30C-0C7AEC212D3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4288" y="842964"/>
            <a:ext cx="2676525" cy="3524249"/>
          </a:xfrm>
          <a:custGeom>
            <a:avLst/>
            <a:gdLst>
              <a:gd name="connsiteX0" fmla="*/ 109630 w 2676525"/>
              <a:gd name="connsiteY0" fmla="*/ 0 h 3524249"/>
              <a:gd name="connsiteX1" fmla="*/ 2566895 w 2676525"/>
              <a:gd name="connsiteY1" fmla="*/ 0 h 3524249"/>
              <a:gd name="connsiteX2" fmla="*/ 2676525 w 2676525"/>
              <a:gd name="connsiteY2" fmla="*/ 109630 h 3524249"/>
              <a:gd name="connsiteX3" fmla="*/ 2676525 w 2676525"/>
              <a:gd name="connsiteY3" fmla="*/ 3414619 h 3524249"/>
              <a:gd name="connsiteX4" fmla="*/ 2566895 w 2676525"/>
              <a:gd name="connsiteY4" fmla="*/ 3524249 h 3524249"/>
              <a:gd name="connsiteX5" fmla="*/ 109630 w 2676525"/>
              <a:gd name="connsiteY5" fmla="*/ 3524249 h 3524249"/>
              <a:gd name="connsiteX6" fmla="*/ 0 w 2676525"/>
              <a:gd name="connsiteY6" fmla="*/ 3414619 h 3524249"/>
              <a:gd name="connsiteX7" fmla="*/ 0 w 2676525"/>
              <a:gd name="connsiteY7" fmla="*/ 109630 h 3524249"/>
              <a:gd name="connsiteX8" fmla="*/ 109630 w 2676525"/>
              <a:gd name="connsiteY8" fmla="*/ 0 h 3524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6525" h="3524249">
                <a:moveTo>
                  <a:pt x="109630" y="0"/>
                </a:moveTo>
                <a:lnTo>
                  <a:pt x="2566895" y="0"/>
                </a:lnTo>
                <a:cubicBezTo>
                  <a:pt x="2627442" y="0"/>
                  <a:pt x="2676525" y="49083"/>
                  <a:pt x="2676525" y="109630"/>
                </a:cubicBezTo>
                <a:lnTo>
                  <a:pt x="2676525" y="3414619"/>
                </a:lnTo>
                <a:cubicBezTo>
                  <a:pt x="2676525" y="3475166"/>
                  <a:pt x="2627442" y="3524249"/>
                  <a:pt x="2566895" y="3524249"/>
                </a:cubicBezTo>
                <a:lnTo>
                  <a:pt x="109630" y="3524249"/>
                </a:lnTo>
                <a:cubicBezTo>
                  <a:pt x="49083" y="3524249"/>
                  <a:pt x="0" y="3475166"/>
                  <a:pt x="0" y="3414619"/>
                </a:cubicBezTo>
                <a:lnTo>
                  <a:pt x="0" y="109630"/>
                </a:lnTo>
                <a:cubicBezTo>
                  <a:pt x="0" y="49083"/>
                  <a:pt x="49083" y="0"/>
                  <a:pt x="10963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12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07B7C264-7986-438E-AC4A-84E8442B8B4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9749" y="1386114"/>
            <a:ext cx="3886309" cy="4085772"/>
          </a:xfrm>
          <a:custGeom>
            <a:avLst/>
            <a:gdLst>
              <a:gd name="connsiteX0" fmla="*/ 0 w 3886309"/>
              <a:gd name="connsiteY0" fmla="*/ 0 h 4085772"/>
              <a:gd name="connsiteX1" fmla="*/ 3886309 w 3886309"/>
              <a:gd name="connsiteY1" fmla="*/ 0 h 4085772"/>
              <a:gd name="connsiteX2" fmla="*/ 3886309 w 3886309"/>
              <a:gd name="connsiteY2" fmla="*/ 4085772 h 4085772"/>
              <a:gd name="connsiteX3" fmla="*/ 0 w 3886309"/>
              <a:gd name="connsiteY3" fmla="*/ 4085772 h 408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309" h="4085772">
                <a:moveTo>
                  <a:pt x="0" y="0"/>
                </a:moveTo>
                <a:lnTo>
                  <a:pt x="3886309" y="0"/>
                </a:lnTo>
                <a:lnTo>
                  <a:pt x="3886309" y="4085772"/>
                </a:lnTo>
                <a:lnTo>
                  <a:pt x="0" y="408577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04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B6FC57A-6E6A-46CC-BD24-42FC9DC3A3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9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432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4FF2CBD5-51DC-47BB-A731-85C966AFCB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24729" y="3178946"/>
            <a:ext cx="2413811" cy="2525878"/>
          </a:xfrm>
          <a:custGeom>
            <a:avLst/>
            <a:gdLst>
              <a:gd name="connsiteX0" fmla="*/ 0 w 2413811"/>
              <a:gd name="connsiteY0" fmla="*/ 0 h 2525878"/>
              <a:gd name="connsiteX1" fmla="*/ 2413811 w 2413811"/>
              <a:gd name="connsiteY1" fmla="*/ 0 h 2525878"/>
              <a:gd name="connsiteX2" fmla="*/ 2413811 w 2413811"/>
              <a:gd name="connsiteY2" fmla="*/ 2525878 h 2525878"/>
              <a:gd name="connsiteX3" fmla="*/ 0 w 2413811"/>
              <a:gd name="connsiteY3" fmla="*/ 2525878 h 252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3811" h="2525878">
                <a:moveTo>
                  <a:pt x="0" y="0"/>
                </a:moveTo>
                <a:lnTo>
                  <a:pt x="2413811" y="0"/>
                </a:lnTo>
                <a:lnTo>
                  <a:pt x="2413811" y="2525878"/>
                </a:lnTo>
                <a:lnTo>
                  <a:pt x="0" y="252587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D377613-7DE4-458E-B478-214D753422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3619" y="3178946"/>
            <a:ext cx="2413811" cy="2525878"/>
          </a:xfrm>
          <a:custGeom>
            <a:avLst/>
            <a:gdLst>
              <a:gd name="connsiteX0" fmla="*/ 0 w 2413811"/>
              <a:gd name="connsiteY0" fmla="*/ 0 h 2525878"/>
              <a:gd name="connsiteX1" fmla="*/ 2413811 w 2413811"/>
              <a:gd name="connsiteY1" fmla="*/ 0 h 2525878"/>
              <a:gd name="connsiteX2" fmla="*/ 2413811 w 2413811"/>
              <a:gd name="connsiteY2" fmla="*/ 2525878 h 2525878"/>
              <a:gd name="connsiteX3" fmla="*/ 0 w 2413811"/>
              <a:gd name="connsiteY3" fmla="*/ 2525878 h 252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3811" h="2525878">
                <a:moveTo>
                  <a:pt x="0" y="0"/>
                </a:moveTo>
                <a:lnTo>
                  <a:pt x="2413811" y="0"/>
                </a:lnTo>
                <a:lnTo>
                  <a:pt x="2413811" y="2525878"/>
                </a:lnTo>
                <a:lnTo>
                  <a:pt x="0" y="252587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68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E5AB8C1-C18C-41AD-8486-AEFDA86C32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2024" y="990598"/>
            <a:ext cx="9396413" cy="2795589"/>
          </a:xfrm>
          <a:custGeom>
            <a:avLst/>
            <a:gdLst>
              <a:gd name="connsiteX0" fmla="*/ 0 w 8317593"/>
              <a:gd name="connsiteY0" fmla="*/ 0 h 2609850"/>
              <a:gd name="connsiteX1" fmla="*/ 8317593 w 8317593"/>
              <a:gd name="connsiteY1" fmla="*/ 0 h 2609850"/>
              <a:gd name="connsiteX2" fmla="*/ 8317593 w 8317593"/>
              <a:gd name="connsiteY2" fmla="*/ 2609850 h 2609850"/>
              <a:gd name="connsiteX3" fmla="*/ 0 w 8317593"/>
              <a:gd name="connsiteY3" fmla="*/ 2609850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7593" h="2609850">
                <a:moveTo>
                  <a:pt x="0" y="0"/>
                </a:moveTo>
                <a:lnTo>
                  <a:pt x="8317593" y="0"/>
                </a:lnTo>
                <a:lnTo>
                  <a:pt x="8317593" y="2609850"/>
                </a:lnTo>
                <a:lnTo>
                  <a:pt x="0" y="260985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64859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ECEB5D1E-A8CC-4C9A-A82C-47D74BC1B7C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0842" y="733425"/>
            <a:ext cx="5264016" cy="5391150"/>
          </a:xfrm>
          <a:custGeom>
            <a:avLst/>
            <a:gdLst>
              <a:gd name="connsiteX0" fmla="*/ 0 w 5264016"/>
              <a:gd name="connsiteY0" fmla="*/ 0 h 5391150"/>
              <a:gd name="connsiteX1" fmla="*/ 5264016 w 5264016"/>
              <a:gd name="connsiteY1" fmla="*/ 0 h 5391150"/>
              <a:gd name="connsiteX2" fmla="*/ 5264016 w 5264016"/>
              <a:gd name="connsiteY2" fmla="*/ 5391150 h 5391150"/>
              <a:gd name="connsiteX3" fmla="*/ 0 w 5264016"/>
              <a:gd name="connsiteY3" fmla="*/ 5391150 h 539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4016" h="5391150">
                <a:moveTo>
                  <a:pt x="0" y="0"/>
                </a:moveTo>
                <a:lnTo>
                  <a:pt x="5264016" y="0"/>
                </a:lnTo>
                <a:lnTo>
                  <a:pt x="5264016" y="5391150"/>
                </a:lnTo>
                <a:lnTo>
                  <a:pt x="0" y="539115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37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577CC1-C244-4AE5-ACD7-0DD2C7596D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4331" y="1255486"/>
            <a:ext cx="4584366" cy="4347028"/>
          </a:xfrm>
          <a:custGeom>
            <a:avLst/>
            <a:gdLst>
              <a:gd name="connsiteX0" fmla="*/ 0 w 4584366"/>
              <a:gd name="connsiteY0" fmla="*/ 0 h 4347028"/>
              <a:gd name="connsiteX1" fmla="*/ 4584366 w 4584366"/>
              <a:gd name="connsiteY1" fmla="*/ 0 h 4347028"/>
              <a:gd name="connsiteX2" fmla="*/ 4584366 w 4584366"/>
              <a:gd name="connsiteY2" fmla="*/ 4347028 h 4347028"/>
              <a:gd name="connsiteX3" fmla="*/ 0 w 4584366"/>
              <a:gd name="connsiteY3" fmla="*/ 4347028 h 434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4366" h="4347028">
                <a:moveTo>
                  <a:pt x="0" y="0"/>
                </a:moveTo>
                <a:lnTo>
                  <a:pt x="4584366" y="0"/>
                </a:lnTo>
                <a:lnTo>
                  <a:pt x="4584366" y="4347028"/>
                </a:lnTo>
                <a:lnTo>
                  <a:pt x="0" y="434702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40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ECA50D-CC34-4A31-A983-FF7B62C2D00B}"/>
              </a:ext>
            </a:extLst>
          </p:cNvPr>
          <p:cNvSpPr/>
          <p:nvPr userDrawn="1"/>
        </p:nvSpPr>
        <p:spPr>
          <a:xfrm>
            <a:off x="11433181" y="0"/>
            <a:ext cx="7588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DDBB44-75C4-45E2-B215-08AB609197E3}"/>
              </a:ext>
            </a:extLst>
          </p:cNvPr>
          <p:cNvSpPr txBox="1"/>
          <p:nvPr userDrawn="1"/>
        </p:nvSpPr>
        <p:spPr>
          <a:xfrm rot="10800000" flipV="1">
            <a:off x="11547686" y="6299412"/>
            <a:ext cx="529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600" b="1" i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id-ID" sz="3600" b="1" i="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9D466B-991F-7B31-5D63-DC5A4400106D}"/>
              </a:ext>
            </a:extLst>
          </p:cNvPr>
          <p:cNvSpPr txBox="1"/>
          <p:nvPr userDrawn="1"/>
        </p:nvSpPr>
        <p:spPr>
          <a:xfrm>
            <a:off x="324903" y="256395"/>
            <a:ext cx="405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chemeClr val="accent1"/>
                </a:solidFill>
                <a:effectLst/>
                <a:latin typeface="Ubuntu" panose="020B0504030602030204" pitchFamily="34" charset="0"/>
              </a:rPr>
              <a:t>HEUG Europe</a:t>
            </a:r>
          </a:p>
        </p:txBody>
      </p:sp>
      <p:pic>
        <p:nvPicPr>
          <p:cNvPr id="7" name="Picture 6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39C5009D-9E96-0108-DF59-F481544EDBD5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684" y="125967"/>
            <a:ext cx="529809" cy="4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2" r:id="rId2"/>
    <p:sldLayoutId id="2147483703" r:id="rId3"/>
    <p:sldLayoutId id="2147483733" r:id="rId4"/>
    <p:sldLayoutId id="2147483704" r:id="rId5"/>
    <p:sldLayoutId id="2147483710" r:id="rId6"/>
    <p:sldLayoutId id="2147483712" r:id="rId7"/>
    <p:sldLayoutId id="2147483701" r:id="rId8"/>
    <p:sldLayoutId id="2147483731" r:id="rId9"/>
    <p:sldLayoutId id="2147483693" r:id="rId10"/>
    <p:sldLayoutId id="2147483694" r:id="rId11"/>
    <p:sldLayoutId id="2147483696" r:id="rId12"/>
    <p:sldLayoutId id="2147483735" r:id="rId13"/>
    <p:sldLayoutId id="2147483697" r:id="rId14"/>
    <p:sldLayoutId id="2147483714" r:id="rId15"/>
    <p:sldLayoutId id="2147483651" r:id="rId16"/>
    <p:sldLayoutId id="2147483734" r:id="rId17"/>
    <p:sldLayoutId id="2147483655" r:id="rId18"/>
    <p:sldLayoutId id="2147483730" r:id="rId19"/>
    <p:sldLayoutId id="2147483732" r:id="rId20"/>
    <p:sldLayoutId id="2147483661" r:id="rId21"/>
    <p:sldLayoutId id="2147483668" r:id="rId22"/>
    <p:sldLayoutId id="2147483669" r:id="rId23"/>
    <p:sldLayoutId id="2147483676" r:id="rId24"/>
    <p:sldLayoutId id="2147483736" r:id="rId25"/>
    <p:sldLayoutId id="2147483690" r:id="rId26"/>
    <p:sldLayoutId id="2147483720" r:id="rId27"/>
    <p:sldLayoutId id="2147483722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a.ac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9E2D750-7A2A-4897-A04B-E9E30A4FCB82}"/>
              </a:ext>
            </a:extLst>
          </p:cNvPr>
          <p:cNvSpPr/>
          <p:nvPr/>
        </p:nvSpPr>
        <p:spPr>
          <a:xfrm>
            <a:off x="0" y="0"/>
            <a:ext cx="366208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F9B708-970D-2052-8691-352833E9D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207" y="-1005096"/>
            <a:ext cx="12192000" cy="52251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5053AA-C90E-5C90-6135-E98542CC52CA}"/>
              </a:ext>
            </a:extLst>
          </p:cNvPr>
          <p:cNvSpPr txBox="1"/>
          <p:nvPr/>
        </p:nvSpPr>
        <p:spPr>
          <a:xfrm>
            <a:off x="3748136" y="5631255"/>
            <a:ext cx="3802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chemeClr val="accent1"/>
                </a:solidFill>
                <a:effectLst/>
                <a:latin typeface="Ubuntu" panose="020B0504030602030204" pitchFamily="34" charset="0"/>
              </a:rPr>
              <a:t>HEUG Europe - </a:t>
            </a:r>
            <a:r>
              <a:rPr lang="en-US" sz="2800" b="1" dirty="0">
                <a:solidFill>
                  <a:schemeClr val="accent1"/>
                </a:solidFill>
                <a:latin typeface="Ubuntu" panose="020B0504030602030204" pitchFamily="34" charset="0"/>
              </a:rPr>
              <a:t>Lille</a:t>
            </a:r>
            <a:endParaRPr lang="en-US" sz="2800" b="1" i="0" dirty="0">
              <a:solidFill>
                <a:schemeClr val="accent1"/>
              </a:solidFill>
              <a:effectLst/>
              <a:latin typeface="Ubuntu" panose="020B0504030602030204" pitchFamily="34" charset="0"/>
            </a:endParaRPr>
          </a:p>
          <a:p>
            <a:r>
              <a:rPr lang="fr-FR" b="0" i="0" dirty="0">
                <a:solidFill>
                  <a:schemeClr val="tx2"/>
                </a:solidFill>
                <a:effectLst/>
                <a:latin typeface="Ubuntu" panose="020B0504030602030204" pitchFamily="34" charset="0"/>
              </a:rPr>
              <a:t>27 - 28 </a:t>
            </a:r>
            <a:r>
              <a:rPr lang="fr-FR" b="0" i="0" dirty="0" err="1">
                <a:solidFill>
                  <a:schemeClr val="tx2"/>
                </a:solidFill>
                <a:effectLst/>
                <a:latin typeface="Ubuntu" panose="020B0504030602030204" pitchFamily="34" charset="0"/>
              </a:rPr>
              <a:t>November</a:t>
            </a:r>
            <a:r>
              <a:rPr lang="fr-FR" b="0" i="0" dirty="0">
                <a:solidFill>
                  <a:schemeClr val="tx2"/>
                </a:solidFill>
                <a:effectLst/>
                <a:latin typeface="Ubuntu" panose="020B0504030602030204" pitchFamily="34" charset="0"/>
              </a:rPr>
              <a:t>, 2023</a:t>
            </a:r>
          </a:p>
          <a:p>
            <a:r>
              <a:rPr lang="fr-FR" b="0" i="0" dirty="0">
                <a:solidFill>
                  <a:schemeClr val="tx2"/>
                </a:solidFill>
                <a:effectLst/>
                <a:latin typeface="Ubuntu" panose="020B0504030602030204" pitchFamily="34" charset="0"/>
              </a:rPr>
              <a:t>Cité des Échanges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EFBDA3-AA6D-DB50-45E6-D038707DA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0590" y="149527"/>
            <a:ext cx="4575618" cy="48751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5DAB6E-3EFF-F541-4BFD-A96383C2B734}"/>
              </a:ext>
            </a:extLst>
          </p:cNvPr>
          <p:cNvSpPr txBox="1"/>
          <p:nvPr/>
        </p:nvSpPr>
        <p:spPr>
          <a:xfrm rot="16200000">
            <a:off x="1046216" y="4191360"/>
            <a:ext cx="1569660" cy="36620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Student View of the new Fluidised Academic Registration User Interface</a:t>
            </a:r>
          </a:p>
          <a:p>
            <a:endParaRPr lang="en-GB" dirty="0">
              <a:solidFill>
                <a:schemeClr val="bg1"/>
              </a:solidFill>
              <a:latin typeface="Source Sans Pro" panose="020B0503030403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Source Sans Pro" panose="020B0503030403020204" pitchFamily="34" charset="0"/>
              </a:rPr>
              <a:t>Session 7571</a:t>
            </a:r>
          </a:p>
          <a:p>
            <a:r>
              <a:rPr lang="en-GB" dirty="0">
                <a:solidFill>
                  <a:schemeClr val="bg1"/>
                </a:solidFill>
                <a:latin typeface="Source Sans Pro" panose="020B0503030403020204" pitchFamily="34" charset="0"/>
              </a:rPr>
              <a:t>Tuesday 28 November 2023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21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D3EDC1-7702-6589-CCEE-3C3202CA46AD}"/>
              </a:ext>
            </a:extLst>
          </p:cNvPr>
          <p:cNvGrpSpPr/>
          <p:nvPr/>
        </p:nvGrpSpPr>
        <p:grpSpPr>
          <a:xfrm>
            <a:off x="473540" y="1121745"/>
            <a:ext cx="10073574" cy="5239917"/>
            <a:chOff x="3519" y="5981308"/>
            <a:chExt cx="10073574" cy="523991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3A2D87-0695-4E4F-8FDB-F7CF8B3D44E3}"/>
                </a:ext>
              </a:extLst>
            </p:cNvPr>
            <p:cNvSpPr txBox="1"/>
            <p:nvPr/>
          </p:nvSpPr>
          <p:spPr>
            <a:xfrm>
              <a:off x="3519" y="5981308"/>
              <a:ext cx="3712559" cy="161620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latin typeface="+mj-lt"/>
                  <a:ea typeface="+mj-ea"/>
                  <a:cs typeface="+mj-cs"/>
                </a:rPr>
                <a:t>Old versus New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98F64FE-D859-43E9-A08C-E379717534AC}"/>
                </a:ext>
              </a:extLst>
            </p:cNvPr>
            <p:cNvSpPr txBox="1"/>
            <p:nvPr/>
          </p:nvSpPr>
          <p:spPr>
            <a:xfrm>
              <a:off x="3519" y="7773393"/>
              <a:ext cx="10073574" cy="344783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/>
            <a:p>
              <a:pPr marL="342900" indent="-3429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b="0" i="0" dirty="0">
                  <a:effectLst/>
                </a:rPr>
                <a:t>July 2023: Roll out of </a:t>
              </a:r>
              <a:r>
                <a:rPr lang="en-US" sz="2000" dirty="0"/>
                <a:t>a</a:t>
              </a:r>
              <a:r>
                <a:rPr lang="en-US" sz="2000" b="0" i="0" dirty="0">
                  <a:effectLst/>
                </a:rPr>
                <a:t>n entirely revamped Registration UI </a:t>
              </a:r>
            </a:p>
            <a:p>
              <a:pPr marL="342900" indent="-3429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2000" dirty="0"/>
            </a:p>
            <a:p>
              <a:pPr marL="342900" indent="-3429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b="0" i="0" dirty="0">
                  <a:effectLst/>
                </a:rPr>
                <a:t>Classic Registration layout had not been updated since 2011, although content </a:t>
              </a:r>
              <a:r>
                <a:rPr lang="en-US" sz="2000" dirty="0"/>
                <a:t>wa</a:t>
              </a:r>
              <a:r>
                <a:rPr lang="en-US" sz="2000" b="0" i="0" dirty="0">
                  <a:effectLst/>
                </a:rPr>
                <a:t>s </a:t>
              </a:r>
              <a:r>
                <a:rPr lang="en-US" sz="2000" dirty="0"/>
                <a:t>review</a:t>
              </a:r>
              <a:r>
                <a:rPr lang="en-US" sz="2000" b="0" i="0" dirty="0">
                  <a:effectLst/>
                </a:rPr>
                <a:t>ed annually and updated </a:t>
              </a:r>
              <a:r>
                <a:rPr lang="en-US" sz="2000" dirty="0"/>
                <a:t>as</a:t>
              </a:r>
              <a:r>
                <a:rPr lang="en-US" sz="2000" b="0" i="0" dirty="0">
                  <a:effectLst/>
                </a:rPr>
                <a:t> required</a:t>
              </a:r>
            </a:p>
            <a:p>
              <a:pPr marL="342900" indent="-3429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2000" dirty="0"/>
            </a:p>
            <a:p>
              <a:pPr marL="342900" indent="-3429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b="0" i="0" dirty="0">
                  <a:effectLst/>
                </a:rPr>
                <a:t>See the difference between Classic and Fluid Welcome to Registration and Summary pages</a:t>
              </a:r>
              <a:endParaRPr lang="en-US" sz="2000" dirty="0"/>
            </a:p>
          </p:txBody>
        </p:sp>
      </p:grp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4E3D9191-08E3-26F0-80CA-016148DDC85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" r="-171"/>
          <a:stretch/>
        </p:blipFill>
        <p:spPr>
          <a:xfrm>
            <a:off x="2271549" y="411815"/>
            <a:ext cx="5855249" cy="5292350"/>
          </a:xfrm>
          <a:ln w="19050">
            <a:solidFill>
              <a:schemeClr val="tx1"/>
            </a:solidFill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88B39A4-3571-B709-A22C-7C5E7E324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453" y="1785797"/>
            <a:ext cx="11199462" cy="462103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2CC9F2B-E219-AF55-BBE8-372B5AC60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456E449-1EFC-16B5-CB11-7E6A8BBBC0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E734DB8-CD27-D04F-74D4-3AC47BA0B3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7AA48BF-5398-B3CD-53CF-30550967861A}"/>
              </a:ext>
            </a:extLst>
          </p:cNvPr>
          <p:cNvSpPr txBox="1"/>
          <p:nvPr/>
        </p:nvSpPr>
        <p:spPr>
          <a:xfrm>
            <a:off x="8158480" y="169641"/>
            <a:ext cx="302429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Classic Registration Welcome Page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46622A-01A9-5800-6952-3D7A4ED87856}"/>
              </a:ext>
            </a:extLst>
          </p:cNvPr>
          <p:cNvSpPr txBox="1"/>
          <p:nvPr/>
        </p:nvSpPr>
        <p:spPr>
          <a:xfrm>
            <a:off x="8126798" y="134994"/>
            <a:ext cx="3055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Fluid Registration Welcome Page</a:t>
            </a:r>
          </a:p>
        </p:txBody>
      </p:sp>
    </p:spTree>
    <p:extLst>
      <p:ext uri="{BB962C8B-B14F-4D97-AF65-F5344CB8AC3E}">
        <p14:creationId xmlns:p14="http://schemas.microsoft.com/office/powerpoint/2010/main" val="309852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E7AA48BF-5398-B3CD-53CF-30550967861A}"/>
              </a:ext>
            </a:extLst>
          </p:cNvPr>
          <p:cNvSpPr txBox="1"/>
          <p:nvPr/>
        </p:nvSpPr>
        <p:spPr>
          <a:xfrm>
            <a:off x="8463143" y="291518"/>
            <a:ext cx="273625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Classic Summary Page 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BEC2FC4-FFA0-E40E-5D88-4F281618E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65" y="1123949"/>
            <a:ext cx="5762670" cy="526302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C46622A-01A9-5800-6952-3D7A4ED87856}"/>
              </a:ext>
            </a:extLst>
          </p:cNvPr>
          <p:cNvSpPr txBox="1"/>
          <p:nvPr/>
        </p:nvSpPr>
        <p:spPr>
          <a:xfrm>
            <a:off x="8747122" y="301043"/>
            <a:ext cx="245625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32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Fluid Summary Page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5A3ECC-63A6-6B72-61DF-EF9A9F8D36EC}"/>
              </a:ext>
            </a:extLst>
          </p:cNvPr>
          <p:cNvGrpSpPr/>
          <p:nvPr/>
        </p:nvGrpSpPr>
        <p:grpSpPr>
          <a:xfrm>
            <a:off x="736895" y="1924858"/>
            <a:ext cx="9986523" cy="4641624"/>
            <a:chOff x="736895" y="1924858"/>
            <a:chExt cx="9986523" cy="4641624"/>
          </a:xfrm>
        </p:grpSpPr>
        <p:pic>
          <p:nvPicPr>
            <p:cNvPr id="8" name="Picture 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4D397114-5FFD-7887-C20D-B51C18D0E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895" y="1924858"/>
              <a:ext cx="9986523" cy="464162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8AEB7E9-67ED-30CB-55D5-B320EE0A4ACD}"/>
                </a:ext>
              </a:extLst>
            </p:cNvPr>
            <p:cNvSpPr/>
            <p:nvPr/>
          </p:nvSpPr>
          <p:spPr>
            <a:xfrm>
              <a:off x="758161" y="2623706"/>
              <a:ext cx="1666063" cy="3924000"/>
            </a:xfrm>
            <a:prstGeom prst="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3575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8241E1-9706-4682-BE3E-977D3FD9A47B}"/>
              </a:ext>
            </a:extLst>
          </p:cNvPr>
          <p:cNvSpPr/>
          <p:nvPr/>
        </p:nvSpPr>
        <p:spPr>
          <a:xfrm>
            <a:off x="0" y="0"/>
            <a:ext cx="56959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292F28-8E94-4DE5-A9E5-EFA7FE7C6973}"/>
              </a:ext>
            </a:extLst>
          </p:cNvPr>
          <p:cNvSpPr/>
          <p:nvPr/>
        </p:nvSpPr>
        <p:spPr>
          <a:xfrm>
            <a:off x="1171575" y="1071563"/>
            <a:ext cx="9048750" cy="47148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58800" dist="1905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9D6CD6-2670-4221-996B-7CC6259717E3}"/>
              </a:ext>
            </a:extLst>
          </p:cNvPr>
          <p:cNvSpPr txBox="1"/>
          <p:nvPr/>
        </p:nvSpPr>
        <p:spPr>
          <a:xfrm>
            <a:off x="3080184" y="3050435"/>
            <a:ext cx="6031632" cy="10895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Poppins SemiBold" panose="00000700000000000000" pitchFamily="2" charset="0"/>
              </a:rPr>
              <a:t>Live Demo</a:t>
            </a:r>
            <a:endParaRPr lang="en-US" sz="7200" b="1" dirty="0">
              <a:solidFill>
                <a:schemeClr val="accent1"/>
              </a:solidFill>
              <a:latin typeface="+mj-lt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118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8241E1-9706-4682-BE3E-977D3FD9A47B}"/>
              </a:ext>
            </a:extLst>
          </p:cNvPr>
          <p:cNvSpPr/>
          <p:nvPr/>
        </p:nvSpPr>
        <p:spPr>
          <a:xfrm>
            <a:off x="0" y="0"/>
            <a:ext cx="56959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292F28-8E94-4DE5-A9E5-EFA7FE7C6973}"/>
              </a:ext>
            </a:extLst>
          </p:cNvPr>
          <p:cNvSpPr/>
          <p:nvPr/>
        </p:nvSpPr>
        <p:spPr>
          <a:xfrm>
            <a:off x="1171575" y="1071563"/>
            <a:ext cx="9048750" cy="47148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58800" dist="1905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9D6CD6-2670-4221-996B-7CC6259717E3}"/>
              </a:ext>
            </a:extLst>
          </p:cNvPr>
          <p:cNvSpPr txBox="1"/>
          <p:nvPr/>
        </p:nvSpPr>
        <p:spPr>
          <a:xfrm>
            <a:off x="3080184" y="3050435"/>
            <a:ext cx="6031632" cy="10895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Poppins SemiBold" panose="00000700000000000000" pitchFamily="2" charset="0"/>
              </a:rPr>
              <a:t>Questions?</a:t>
            </a:r>
            <a:endParaRPr lang="en-US" sz="7200" b="1" dirty="0">
              <a:solidFill>
                <a:schemeClr val="accent1"/>
              </a:solidFill>
              <a:latin typeface="+mj-lt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480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C852797-3FB2-4D50-9177-688122900D4F}"/>
              </a:ext>
            </a:extLst>
          </p:cNvPr>
          <p:cNvSpPr/>
          <p:nvPr/>
        </p:nvSpPr>
        <p:spPr>
          <a:xfrm>
            <a:off x="0" y="0"/>
            <a:ext cx="366208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 descr="A city at night with a tower&#10;&#10;Description automatically generated">
            <a:extLst>
              <a:ext uri="{FF2B5EF4-FFF2-40B4-BE49-F238E27FC236}">
                <a16:creationId xmlns:a16="http://schemas.microsoft.com/office/drawing/2014/main" id="{816208CC-A4F5-26C4-B507-42E5BB0F6B8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7" r="20707"/>
          <a:stretch>
            <a:fillRect/>
          </a:stretch>
        </p:blipFill>
        <p:spPr/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A188B2D-CE94-41BB-88BB-240BAD960C76}"/>
              </a:ext>
            </a:extLst>
          </p:cNvPr>
          <p:cNvSpPr/>
          <p:nvPr/>
        </p:nvSpPr>
        <p:spPr>
          <a:xfrm>
            <a:off x="6905700" y="733425"/>
            <a:ext cx="4237736" cy="2456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9600" b="1" dirty="0">
                <a:solidFill>
                  <a:schemeClr val="tx2"/>
                </a:solidFill>
                <a:latin typeface="+mj-lt"/>
                <a:ea typeface="Adobe Fangsong Std R" panose="02020400000000000000" pitchFamily="18" charset="-128"/>
              </a:rPr>
              <a:t>Thank </a:t>
            </a:r>
            <a:r>
              <a:rPr lang="en-US" sz="9600" b="1" dirty="0">
                <a:solidFill>
                  <a:schemeClr val="accent1"/>
                </a:solidFill>
                <a:latin typeface="+mj-lt"/>
                <a:ea typeface="Adobe Fangsong Std R" panose="02020400000000000000" pitchFamily="18" charset="-128"/>
              </a:rPr>
              <a:t>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F6D6F2-30CD-0343-62C1-926C0AB6363C}"/>
              </a:ext>
            </a:extLst>
          </p:cNvPr>
          <p:cNvSpPr txBox="1"/>
          <p:nvPr/>
        </p:nvSpPr>
        <p:spPr>
          <a:xfrm>
            <a:off x="6642795" y="3429000"/>
            <a:ext cx="5056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Session: 7510 </a:t>
            </a:r>
            <a:r>
              <a:rPr lang="en-GB" b="1" i="0" dirty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Student View of the new Fluidised Academic Registration User Interface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B0F5E6-CAC1-B2E6-0F62-561F254B53E9}"/>
              </a:ext>
            </a:extLst>
          </p:cNvPr>
          <p:cNvSpPr txBox="1"/>
          <p:nvPr/>
        </p:nvSpPr>
        <p:spPr>
          <a:xfrm>
            <a:off x="6642795" y="4758430"/>
            <a:ext cx="49607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Gerry Durning</a:t>
            </a:r>
          </a:p>
          <a:p>
            <a:endParaRPr lang="en-GB" dirty="0"/>
          </a:p>
          <a:p>
            <a:pPr algn="ctr"/>
            <a:r>
              <a:rPr lang="en-GB" dirty="0"/>
              <a:t>Business Analyst</a:t>
            </a:r>
          </a:p>
          <a:p>
            <a:pPr algn="ctr"/>
            <a:r>
              <a:rPr lang="en-GB" dirty="0"/>
              <a:t>University of Glasgow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gerry.durning@glasgow.ac.uk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1808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EB4E26-6D67-4CDF-95CD-D8A7F136C6E7}"/>
              </a:ext>
            </a:extLst>
          </p:cNvPr>
          <p:cNvSpPr/>
          <p:nvPr/>
        </p:nvSpPr>
        <p:spPr>
          <a:xfrm>
            <a:off x="4513944" y="1705430"/>
            <a:ext cx="6183085" cy="34471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BBFE68-4074-5C4F-A3CB-3065A60A5722}"/>
              </a:ext>
            </a:extLst>
          </p:cNvPr>
          <p:cNvGrpSpPr/>
          <p:nvPr/>
        </p:nvGrpSpPr>
        <p:grpSpPr>
          <a:xfrm>
            <a:off x="5883685" y="2234251"/>
            <a:ext cx="4154803" cy="1781146"/>
            <a:chOff x="5883685" y="2234251"/>
            <a:chExt cx="4154803" cy="178114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675B0B-DDDD-45BB-9BBD-DC747AF747CB}"/>
                </a:ext>
              </a:extLst>
            </p:cNvPr>
            <p:cNvSpPr txBox="1"/>
            <p:nvPr/>
          </p:nvSpPr>
          <p:spPr>
            <a:xfrm>
              <a:off x="5912261" y="2234251"/>
              <a:ext cx="3697603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5400" b="1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  <a:cs typeface="Times New Roman" panose="02020603050405020304" pitchFamily="18" charset="0"/>
                </a:rPr>
                <a:t>Presenter</a:t>
              </a:r>
              <a:endParaRPr lang="en-US" sz="5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9C86BE-9400-4718-98F0-779578890B1F}"/>
                </a:ext>
              </a:extLst>
            </p:cNvPr>
            <p:cNvSpPr txBox="1"/>
            <p:nvPr/>
          </p:nvSpPr>
          <p:spPr>
            <a:xfrm>
              <a:off x="5883685" y="2975882"/>
              <a:ext cx="4154803" cy="1039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30000"/>
                </a:lnSpc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en-US" b="0" i="0" dirty="0">
                  <a:solidFill>
                    <a:schemeClr val="bg1"/>
                  </a:solidFill>
                  <a:effectLst/>
                  <a:latin typeface="+mn-lt"/>
                </a:rPr>
                <a:t>Gerry Durning – Business Analyst</a:t>
              </a:r>
            </a:p>
            <a:p>
              <a:pPr>
                <a:lnSpc>
                  <a:spcPct val="120000"/>
                </a:lnSpc>
              </a:pPr>
              <a:endParaRPr lang="en-US" sz="1000" dirty="0">
                <a:solidFill>
                  <a:schemeClr val="bg1"/>
                </a:solidFill>
                <a:latin typeface="+mn-lt"/>
              </a:endParaRPr>
            </a:p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+mn-lt"/>
                </a:rPr>
                <a:t>University of Glasgow</a:t>
              </a:r>
            </a:p>
            <a:p>
              <a:pPr>
                <a:lnSpc>
                  <a:spcPct val="120000"/>
                </a:lnSpc>
              </a:pPr>
              <a:endParaRPr lang="en-US" sz="1000" dirty="0">
                <a:solidFill>
                  <a:schemeClr val="bg1"/>
                </a:solidFill>
                <a:latin typeface="+mn-lt"/>
              </a:endParaRPr>
            </a:p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+mn-lt"/>
                </a:rPr>
                <a:t>Gerry.Durning@glasgow.ac.uk</a:t>
              </a:r>
            </a:p>
          </p:txBody>
        </p:sp>
      </p:grpSp>
      <p:pic>
        <p:nvPicPr>
          <p:cNvPr id="11" name="Picture Placeholder 10" descr="A person with long hair and red lipstick&#10;&#10;Description automatically generated">
            <a:extLst>
              <a:ext uri="{FF2B5EF4-FFF2-40B4-BE49-F238E27FC236}">
                <a16:creationId xmlns:a16="http://schemas.microsoft.com/office/drawing/2014/main" id="{CB017F18-F314-80C9-E898-48DBCB9F790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2" b="13862"/>
          <a:stretch>
            <a:fillRect/>
          </a:stretch>
        </p:blipFill>
        <p:spPr>
          <a:xfrm>
            <a:off x="508285" y="1703240"/>
            <a:ext cx="3577035" cy="3447142"/>
          </a:xfrm>
        </p:spPr>
      </p:pic>
    </p:spTree>
    <p:extLst>
      <p:ext uri="{BB962C8B-B14F-4D97-AF65-F5344CB8AC3E}">
        <p14:creationId xmlns:p14="http://schemas.microsoft.com/office/powerpoint/2010/main" val="2959506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AE695DB-6638-4BD4-A0E8-DB1EE0FDDAA7}"/>
              </a:ext>
            </a:extLst>
          </p:cNvPr>
          <p:cNvSpPr/>
          <p:nvPr/>
        </p:nvSpPr>
        <p:spPr>
          <a:xfrm>
            <a:off x="19426" y="0"/>
            <a:ext cx="298304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b="1" dirty="0"/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University of Glasgow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396176-1914-4D17-98CE-F637E27E2617}"/>
              </a:ext>
            </a:extLst>
          </p:cNvPr>
          <p:cNvSpPr txBox="1"/>
          <p:nvPr/>
        </p:nvSpPr>
        <p:spPr>
          <a:xfrm>
            <a:off x="353718" y="6299412"/>
            <a:ext cx="1640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www.gla.ac.uk</a:t>
            </a:r>
            <a:endParaRPr lang="en-US" sz="1200" b="1" spc="3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5AE736-302C-45A7-AF1B-43300E0D1668}"/>
              </a:ext>
            </a:extLst>
          </p:cNvPr>
          <p:cNvSpPr/>
          <p:nvPr/>
        </p:nvSpPr>
        <p:spPr>
          <a:xfrm>
            <a:off x="894615" y="1012190"/>
            <a:ext cx="4917621" cy="2322286"/>
          </a:xfrm>
          <a:prstGeom prst="rect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D4074EC-B25D-4198-A8E1-CBEDBE7868AC}"/>
              </a:ext>
            </a:extLst>
          </p:cNvPr>
          <p:cNvSpPr/>
          <p:nvPr/>
        </p:nvSpPr>
        <p:spPr>
          <a:xfrm>
            <a:off x="894615" y="3523524"/>
            <a:ext cx="4917621" cy="2322286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1"/>
            </a:solidFill>
          </a:ln>
          <a:effectLst>
            <a:outerShdw blurRad="558800" dist="1905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A6C7CC7-FB2B-474D-94B6-C5FC2BEB2991}"/>
              </a:ext>
            </a:extLst>
          </p:cNvPr>
          <p:cNvGrpSpPr/>
          <p:nvPr/>
        </p:nvGrpSpPr>
        <p:grpSpPr>
          <a:xfrm>
            <a:off x="2991045" y="1464698"/>
            <a:ext cx="2561171" cy="1467424"/>
            <a:chOff x="3107157" y="1384941"/>
            <a:chExt cx="2561171" cy="146742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9935E48-02B2-4877-96A2-3B1DE0720AC7}"/>
                </a:ext>
              </a:extLst>
            </p:cNvPr>
            <p:cNvSpPr txBox="1"/>
            <p:nvPr/>
          </p:nvSpPr>
          <p:spPr>
            <a:xfrm>
              <a:off x="3107157" y="1384941"/>
              <a:ext cx="1834692" cy="343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Our Income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9B580FD-03F0-4E22-8454-6D9151E7883F}"/>
                </a:ext>
              </a:extLst>
            </p:cNvPr>
            <p:cNvSpPr txBox="1"/>
            <p:nvPr/>
          </p:nvSpPr>
          <p:spPr>
            <a:xfrm>
              <a:off x="3107157" y="1691791"/>
              <a:ext cx="2561171" cy="1160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30000"/>
                </a:lnSpc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pPr marL="171450" indent="-171450" algn="l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>
                      <a:alpha val="70000"/>
                    </a:schemeClr>
                  </a:solidFill>
                </a:rPr>
                <a:t>Tuition income  in excess of £200 million</a:t>
              </a:r>
            </a:p>
            <a:p>
              <a:pPr marL="171450" indent="-171450" algn="l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>
                      <a:alpha val="70000"/>
                    </a:schemeClr>
                  </a:solidFill>
                </a:rPr>
                <a:t>Accommodation in excess of £25 million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66D796A-CAA1-4414-8399-BCA7E6798384}"/>
              </a:ext>
            </a:extLst>
          </p:cNvPr>
          <p:cNvGrpSpPr/>
          <p:nvPr/>
        </p:nvGrpSpPr>
        <p:grpSpPr>
          <a:xfrm>
            <a:off x="2813598" y="3997506"/>
            <a:ext cx="2998638" cy="1355599"/>
            <a:chOff x="2929710" y="1384941"/>
            <a:chExt cx="2998638" cy="1355599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8E3293D-9645-49BA-800E-C40911064913}"/>
                </a:ext>
              </a:extLst>
            </p:cNvPr>
            <p:cNvSpPr txBox="1"/>
            <p:nvPr/>
          </p:nvSpPr>
          <p:spPr>
            <a:xfrm>
              <a:off x="2929710" y="1384941"/>
              <a:ext cx="2998638" cy="343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000" b="1" dirty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Organisation &amp; Oracle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6C3C2F2-2063-42DD-B8C3-96D8EB052129}"/>
                </a:ext>
              </a:extLst>
            </p:cNvPr>
            <p:cNvSpPr txBox="1"/>
            <p:nvPr/>
          </p:nvSpPr>
          <p:spPr>
            <a:xfrm>
              <a:off x="3107157" y="1691791"/>
              <a:ext cx="2561171" cy="1048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30000"/>
                </a:lnSpc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pPr marL="285750" indent="-285750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alpha val="70000"/>
                    </a:schemeClr>
                  </a:solidFill>
                </a:rPr>
                <a:t>Campus Solutions 9.2</a:t>
              </a:r>
            </a:p>
            <a:p>
              <a:pPr marL="285750" indent="-285750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alpha val="70000"/>
                    </a:schemeClr>
                  </a:solidFill>
                </a:rPr>
                <a:t>Tools 8.59</a:t>
              </a:r>
            </a:p>
            <a:p>
              <a:pPr marL="285750" indent="-285750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alpha val="70000"/>
                    </a:schemeClr>
                  </a:solidFill>
                </a:rPr>
                <a:t>PUM 27 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1C9976B-DB23-4620-B857-3D5C08A5F0D9}"/>
              </a:ext>
            </a:extLst>
          </p:cNvPr>
          <p:cNvGrpSpPr/>
          <p:nvPr/>
        </p:nvGrpSpPr>
        <p:grpSpPr>
          <a:xfrm>
            <a:off x="6562262" y="2234251"/>
            <a:ext cx="4154803" cy="2718839"/>
            <a:chOff x="6203634" y="1696728"/>
            <a:chExt cx="4154803" cy="2718839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26098B-E8C1-443A-A4C1-F83F2746EC87}"/>
                </a:ext>
              </a:extLst>
            </p:cNvPr>
            <p:cNvSpPr txBox="1"/>
            <p:nvPr/>
          </p:nvSpPr>
          <p:spPr>
            <a:xfrm>
              <a:off x="6232210" y="1696728"/>
              <a:ext cx="412622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5400" b="1" dirty="0">
                  <a:solidFill>
                    <a:schemeClr val="tx2"/>
                  </a:solidFill>
                  <a:latin typeface="+mj-lt"/>
                  <a:ea typeface="Segoe UI Black" panose="020B0A02040204020203" pitchFamily="34" charset="0"/>
                  <a:cs typeface="Times New Roman" panose="02020603050405020304" pitchFamily="18" charset="0"/>
                </a:rPr>
                <a:t>Who we are</a:t>
              </a:r>
              <a:endParaRPr lang="en-US" sz="54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1A00DA5-5F16-40D5-BFDE-5E7F1F676CB6}"/>
                </a:ext>
              </a:extLst>
            </p:cNvPr>
            <p:cNvSpPr txBox="1"/>
            <p:nvPr/>
          </p:nvSpPr>
          <p:spPr>
            <a:xfrm>
              <a:off x="6203634" y="2438359"/>
              <a:ext cx="4154803" cy="197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30000"/>
                </a:lnSpc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pPr marL="171450" indent="-171450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alpha val="70000"/>
                    </a:schemeClr>
                  </a:solidFill>
                </a:rPr>
                <a:t>Founded in 1451</a:t>
              </a:r>
            </a:p>
            <a:p>
              <a:pPr marL="171450" indent="-171450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tx1">
                      <a:alpha val="70000"/>
                    </a:schemeClr>
                  </a:solidFill>
                </a:rPr>
                <a:t>4 Colleges and 23 schools</a:t>
              </a:r>
              <a:endParaRPr lang="en-US" sz="1200" b="1" dirty="0">
                <a:solidFill>
                  <a:schemeClr val="tx1">
                    <a:alpha val="70000"/>
                  </a:schemeClr>
                </a:solidFill>
              </a:endParaRPr>
            </a:p>
            <a:p>
              <a:pPr marL="171450" indent="-171450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alpha val="70000"/>
                    </a:schemeClr>
                  </a:solidFill>
                </a:rPr>
                <a:t>Research Institution with over 5,000 active researchers</a:t>
              </a:r>
            </a:p>
            <a:p>
              <a:pPr marL="171450" indent="-171450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alpha val="70000"/>
                    </a:schemeClr>
                  </a:solidFill>
                </a:rPr>
                <a:t>35,000 students across UG &amp; PGT</a:t>
              </a:r>
            </a:p>
            <a:p>
              <a:pPr marL="171450" indent="-171450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alpha val="70000"/>
                    </a:schemeClr>
                  </a:solidFill>
                </a:rPr>
                <a:t>7,500 staff members</a:t>
              </a:r>
            </a:p>
            <a:p>
              <a:pPr>
                <a:lnSpc>
                  <a:spcPct val="120000"/>
                </a:lnSpc>
              </a:pPr>
              <a:endPara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EB0EF4A6-9D31-47F5-B394-FE7377635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0973" y="3896747"/>
              <a:ext cx="60458" cy="104638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6" name="Picture Placeholder 5" descr="A large stone building with lights&#10;&#10;Description automatically generated">
            <a:extLst>
              <a:ext uri="{FF2B5EF4-FFF2-40B4-BE49-F238E27FC236}">
                <a16:creationId xmlns:a16="http://schemas.microsoft.com/office/drawing/2014/main" id="{F1E14B1A-CFFB-D82C-61A7-8B0ADD6F36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3" r="20373"/>
          <a:stretch>
            <a:fillRect/>
          </a:stretch>
        </p:blipFill>
        <p:spPr/>
      </p:pic>
      <p:pic>
        <p:nvPicPr>
          <p:cNvPr id="20" name="Picture Placeholder 19" descr="A building with a tall tower&#10;&#10;Description automatically generated">
            <a:extLst>
              <a:ext uri="{FF2B5EF4-FFF2-40B4-BE49-F238E27FC236}">
                <a16:creationId xmlns:a16="http://schemas.microsoft.com/office/drawing/2014/main" id="{62E92E64-F3A0-FB74-E44E-E4F7597440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8" b="12618"/>
          <a:stretch>
            <a:fillRect/>
          </a:stretch>
        </p:blipFill>
        <p:spPr/>
      </p:pic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EFC4E615-8D1D-EB30-0340-3500059E6F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359" y="0"/>
            <a:ext cx="13057383" cy="704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68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4D4DFBB-6773-40EC-95A2-52AF0B61AA95}"/>
              </a:ext>
            </a:extLst>
          </p:cNvPr>
          <p:cNvSpPr txBox="1"/>
          <p:nvPr/>
        </p:nvSpPr>
        <p:spPr>
          <a:xfrm rot="16200000">
            <a:off x="-1078023" y="2551837"/>
            <a:ext cx="4668922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000" b="1">
                <a:solidFill>
                  <a:schemeClr val="tx2"/>
                </a:solidFill>
                <a:latin typeface="+mj-lt"/>
                <a:cs typeface="Poppins SemiBold" panose="00000700000000000000" pitchFamily="2" charset="0"/>
              </a:rPr>
              <a:t>Our </a:t>
            </a:r>
            <a:r>
              <a:rPr lang="en-US" sz="6000" b="1">
                <a:solidFill>
                  <a:schemeClr val="accent1"/>
                </a:solidFill>
                <a:latin typeface="+mj-lt"/>
                <a:cs typeface="Poppins SemiBold" panose="00000700000000000000" pitchFamily="2" charset="0"/>
              </a:rPr>
              <a:t>Portfolio</a:t>
            </a:r>
            <a:endParaRPr lang="en-US" sz="6000" b="1" dirty="0">
              <a:solidFill>
                <a:schemeClr val="accent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2BAF60-2096-F3E8-CD97-F6B1786DE65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3D756A6-63ED-FC2E-F4D3-489CDEAFAEB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0BDBB4C-11F0-0BA9-EB1F-0DFA2962649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59C65AE-626E-4FC2-7D4A-78D37C0D509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8DAF160-7216-9408-4433-A1E87A4BF31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0B9B225-86E7-0611-3D58-273CAF9D1C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09E99D5-E5A5-E69B-09E8-4B14FB5386C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54681C7-13EE-DE29-4120-8562047AD98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445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07D9383E-D73C-4287-B4AD-1C69AE6D2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E1E4CB00-B6BB-4359-9900-FD61F43D43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ADEBD057-8830-4407-A43D-EDF42FCAB0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D31BD5F6-68B4-4463-A578-A21DE4C2BA7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2004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47F3C5E9-02DD-4BAF-891C-A5491699A6F0}"/>
              </a:ext>
            </a:extLst>
          </p:cNvPr>
          <p:cNvSpPr txBox="1">
            <a:spLocks/>
          </p:cNvSpPr>
          <p:nvPr/>
        </p:nvSpPr>
        <p:spPr>
          <a:xfrm>
            <a:off x="3200400" y="0"/>
            <a:ext cx="32004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5400000" scaled="1"/>
          </a:gradFill>
        </p:spPr>
        <p:txBody>
          <a:bodyPr/>
          <a:lstStyle/>
          <a:p>
            <a:endParaRPr lang="en-GB"/>
          </a:p>
        </p:txBody>
      </p:sp>
      <p:sp>
        <p:nvSpPr>
          <p:cNvPr id="14" name="Picture Placeholder 1">
            <a:extLst>
              <a:ext uri="{FF2B5EF4-FFF2-40B4-BE49-F238E27FC236}">
                <a16:creationId xmlns:a16="http://schemas.microsoft.com/office/drawing/2014/main" id="{575D776E-9CD3-4CB7-B67A-84EDD0F2DEEF}"/>
              </a:ext>
            </a:extLst>
          </p:cNvPr>
          <p:cNvSpPr txBox="1">
            <a:spLocks/>
          </p:cNvSpPr>
          <p:nvPr/>
        </p:nvSpPr>
        <p:spPr>
          <a:xfrm>
            <a:off x="6400800" y="0"/>
            <a:ext cx="32004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endParaRPr lang="en-GB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C77CE2AA-983A-4EAC-B8DF-773F54C16110}"/>
              </a:ext>
            </a:extLst>
          </p:cNvPr>
          <p:cNvSpPr txBox="1">
            <a:spLocks/>
          </p:cNvSpPr>
          <p:nvPr/>
        </p:nvSpPr>
        <p:spPr>
          <a:xfrm>
            <a:off x="3200400" y="0"/>
            <a:ext cx="762000" cy="812800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5" name="Picture Placeholder 1">
            <a:extLst>
              <a:ext uri="{FF2B5EF4-FFF2-40B4-BE49-F238E27FC236}">
                <a16:creationId xmlns:a16="http://schemas.microsoft.com/office/drawing/2014/main" id="{5635D5A9-26C5-46DF-B1CB-FCD85590E472}"/>
              </a:ext>
            </a:extLst>
          </p:cNvPr>
          <p:cNvSpPr txBox="1">
            <a:spLocks/>
          </p:cNvSpPr>
          <p:nvPr/>
        </p:nvSpPr>
        <p:spPr>
          <a:xfrm>
            <a:off x="9601200" y="0"/>
            <a:ext cx="762000" cy="812800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3EC4FBDC-FD69-4AA3-8310-4A7126C05846}"/>
              </a:ext>
            </a:extLst>
          </p:cNvPr>
          <p:cNvSpPr txBox="1">
            <a:spLocks/>
          </p:cNvSpPr>
          <p:nvPr/>
        </p:nvSpPr>
        <p:spPr>
          <a:xfrm>
            <a:off x="6400800" y="0"/>
            <a:ext cx="762000" cy="812800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1C1518-43CC-4637-B733-80B335CF82C2}"/>
              </a:ext>
            </a:extLst>
          </p:cNvPr>
          <p:cNvSpPr txBox="1"/>
          <p:nvPr/>
        </p:nvSpPr>
        <p:spPr>
          <a:xfrm rot="16200000">
            <a:off x="8371335" y="3050435"/>
            <a:ext cx="4440332" cy="7571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Poppins SemiBold" panose="00000700000000000000" pitchFamily="2" charset="0"/>
              </a:rPr>
              <a:t>Our </a:t>
            </a:r>
            <a:r>
              <a:rPr lang="en-US" sz="4800" b="1" dirty="0">
                <a:solidFill>
                  <a:schemeClr val="accent1"/>
                </a:solidFill>
                <a:latin typeface="+mj-lt"/>
                <a:cs typeface="Poppins SemiBold" panose="00000700000000000000" pitchFamily="2" charset="0"/>
              </a:rPr>
              <a:t>Portfolio</a:t>
            </a:r>
          </a:p>
        </p:txBody>
      </p:sp>
      <p:sp>
        <p:nvSpPr>
          <p:cNvPr id="21" name="Shape 2540">
            <a:extLst>
              <a:ext uri="{FF2B5EF4-FFF2-40B4-BE49-F238E27FC236}">
                <a16:creationId xmlns:a16="http://schemas.microsoft.com/office/drawing/2014/main" id="{2382F8C2-3CD2-4CB5-80C3-477C9BDBE16D}"/>
              </a:ext>
            </a:extLst>
          </p:cNvPr>
          <p:cNvSpPr/>
          <p:nvPr/>
        </p:nvSpPr>
        <p:spPr>
          <a:xfrm>
            <a:off x="3319462" y="144462"/>
            <a:ext cx="523876" cy="523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22" name="Shape 2540">
            <a:extLst>
              <a:ext uri="{FF2B5EF4-FFF2-40B4-BE49-F238E27FC236}">
                <a16:creationId xmlns:a16="http://schemas.microsoft.com/office/drawing/2014/main" id="{A33205EB-7E3B-446D-8EE4-CA6179057D0F}"/>
              </a:ext>
            </a:extLst>
          </p:cNvPr>
          <p:cNvSpPr/>
          <p:nvPr/>
        </p:nvSpPr>
        <p:spPr>
          <a:xfrm>
            <a:off x="6519862" y="144462"/>
            <a:ext cx="523876" cy="523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23" name="Shape 2540">
            <a:extLst>
              <a:ext uri="{FF2B5EF4-FFF2-40B4-BE49-F238E27FC236}">
                <a16:creationId xmlns:a16="http://schemas.microsoft.com/office/drawing/2014/main" id="{30F3E286-98E0-47CA-B6D3-682B6985175A}"/>
              </a:ext>
            </a:extLst>
          </p:cNvPr>
          <p:cNvSpPr/>
          <p:nvPr/>
        </p:nvSpPr>
        <p:spPr>
          <a:xfrm>
            <a:off x="9720262" y="144462"/>
            <a:ext cx="523876" cy="523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6A3D19-DA39-478C-8E09-0C3F847FFA7D}"/>
              </a:ext>
            </a:extLst>
          </p:cNvPr>
          <p:cNvGrpSpPr/>
          <p:nvPr/>
        </p:nvGrpSpPr>
        <p:grpSpPr>
          <a:xfrm>
            <a:off x="418376" y="332643"/>
            <a:ext cx="934174" cy="264736"/>
            <a:chOff x="7687150" y="2089709"/>
            <a:chExt cx="2978200" cy="843992"/>
          </a:xfrm>
          <a:solidFill>
            <a:schemeClr val="bg1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A9AD867-50EF-4B10-B7BB-1586984009CB}"/>
                </a:ext>
              </a:extLst>
            </p:cNvPr>
            <p:cNvSpPr/>
            <p:nvPr/>
          </p:nvSpPr>
          <p:spPr>
            <a:xfrm>
              <a:off x="10196264" y="2089709"/>
              <a:ext cx="469086" cy="668426"/>
            </a:xfrm>
            <a:custGeom>
              <a:avLst/>
              <a:gdLst/>
              <a:ahLst/>
              <a:cxnLst/>
              <a:rect l="l" t="t" r="r" b="b"/>
              <a:pathLst>
                <a:path w="469086" h="668426">
                  <a:moveTo>
                    <a:pt x="337413" y="0"/>
                  </a:moveTo>
                  <a:cubicBezTo>
                    <a:pt x="369112" y="0"/>
                    <a:pt x="396239" y="914"/>
                    <a:pt x="418794" y="2743"/>
                  </a:cubicBezTo>
                  <a:lnTo>
                    <a:pt x="418794" y="551383"/>
                  </a:lnTo>
                  <a:cubicBezTo>
                    <a:pt x="437083" y="554431"/>
                    <a:pt x="453846" y="559613"/>
                    <a:pt x="469086" y="566928"/>
                  </a:cubicBezTo>
                  <a:lnTo>
                    <a:pt x="469086" y="639166"/>
                  </a:lnTo>
                  <a:cubicBezTo>
                    <a:pt x="432510" y="658673"/>
                    <a:pt x="386181" y="668426"/>
                    <a:pt x="330098" y="668426"/>
                  </a:cubicBezTo>
                  <a:cubicBezTo>
                    <a:pt x="324002" y="665378"/>
                    <a:pt x="318058" y="659892"/>
                    <a:pt x="312267" y="651967"/>
                  </a:cubicBezTo>
                  <a:cubicBezTo>
                    <a:pt x="306476" y="644042"/>
                    <a:pt x="303276" y="636422"/>
                    <a:pt x="302666" y="629107"/>
                  </a:cubicBezTo>
                  <a:cubicBezTo>
                    <a:pt x="289254" y="640080"/>
                    <a:pt x="271881" y="649376"/>
                    <a:pt x="250545" y="656996"/>
                  </a:cubicBezTo>
                  <a:cubicBezTo>
                    <a:pt x="229209" y="664616"/>
                    <a:pt x="208178" y="668426"/>
                    <a:pt x="187452" y="668426"/>
                  </a:cubicBezTo>
                  <a:cubicBezTo>
                    <a:pt x="121615" y="668426"/>
                    <a:pt x="73913" y="650596"/>
                    <a:pt x="44348" y="614934"/>
                  </a:cubicBezTo>
                  <a:cubicBezTo>
                    <a:pt x="14782" y="579272"/>
                    <a:pt x="0" y="520903"/>
                    <a:pt x="0" y="439826"/>
                  </a:cubicBezTo>
                  <a:cubicBezTo>
                    <a:pt x="0" y="347777"/>
                    <a:pt x="22555" y="283159"/>
                    <a:pt x="67665" y="245974"/>
                  </a:cubicBezTo>
                  <a:cubicBezTo>
                    <a:pt x="107289" y="213055"/>
                    <a:pt x="156057" y="196596"/>
                    <a:pt x="213969" y="196596"/>
                  </a:cubicBezTo>
                  <a:cubicBezTo>
                    <a:pt x="239572" y="196596"/>
                    <a:pt x="265176" y="199644"/>
                    <a:pt x="290778" y="205740"/>
                  </a:cubicBezTo>
                  <a:lnTo>
                    <a:pt x="290778" y="115214"/>
                  </a:lnTo>
                  <a:cubicBezTo>
                    <a:pt x="262737" y="107290"/>
                    <a:pt x="242011" y="96317"/>
                    <a:pt x="228600" y="82296"/>
                  </a:cubicBezTo>
                  <a:lnTo>
                    <a:pt x="237744" y="11887"/>
                  </a:lnTo>
                  <a:cubicBezTo>
                    <a:pt x="272491" y="3962"/>
                    <a:pt x="305714" y="0"/>
                    <a:pt x="337413" y="0"/>
                  </a:cubicBezTo>
                  <a:close/>
                  <a:moveTo>
                    <a:pt x="211226" y="289865"/>
                  </a:moveTo>
                  <a:cubicBezTo>
                    <a:pt x="183184" y="289865"/>
                    <a:pt x="162915" y="302209"/>
                    <a:pt x="150418" y="326898"/>
                  </a:cubicBezTo>
                  <a:cubicBezTo>
                    <a:pt x="137921" y="351587"/>
                    <a:pt x="131673" y="388468"/>
                    <a:pt x="131673" y="437540"/>
                  </a:cubicBezTo>
                  <a:cubicBezTo>
                    <a:pt x="131673" y="486613"/>
                    <a:pt x="137769" y="521818"/>
                    <a:pt x="149961" y="543154"/>
                  </a:cubicBezTo>
                  <a:cubicBezTo>
                    <a:pt x="162153" y="564490"/>
                    <a:pt x="181051" y="575158"/>
                    <a:pt x="206654" y="575158"/>
                  </a:cubicBezTo>
                  <a:cubicBezTo>
                    <a:pt x="241401" y="575158"/>
                    <a:pt x="269443" y="564794"/>
                    <a:pt x="290778" y="544068"/>
                  </a:cubicBezTo>
                  <a:lnTo>
                    <a:pt x="290778" y="299009"/>
                  </a:lnTo>
                  <a:cubicBezTo>
                    <a:pt x="265785" y="292913"/>
                    <a:pt x="239268" y="289865"/>
                    <a:pt x="211226" y="2898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FB95BB1-BA89-4052-8299-13EF964E9E34}"/>
                </a:ext>
              </a:extLst>
            </p:cNvPr>
            <p:cNvSpPr/>
            <p:nvPr/>
          </p:nvSpPr>
          <p:spPr>
            <a:xfrm>
              <a:off x="7687150" y="2119884"/>
              <a:ext cx="433426" cy="630936"/>
            </a:xfrm>
            <a:custGeom>
              <a:avLst/>
              <a:gdLst/>
              <a:ahLst/>
              <a:cxnLst/>
              <a:rect l="l" t="t" r="r" b="b"/>
              <a:pathLst>
                <a:path w="433426" h="630936">
                  <a:moveTo>
                    <a:pt x="9144" y="0"/>
                  </a:moveTo>
                  <a:lnTo>
                    <a:pt x="426110" y="0"/>
                  </a:lnTo>
                  <a:lnTo>
                    <a:pt x="426110" y="159106"/>
                  </a:lnTo>
                  <a:lnTo>
                    <a:pt x="358445" y="167335"/>
                  </a:lnTo>
                  <a:cubicBezTo>
                    <a:pt x="344424" y="155143"/>
                    <a:pt x="333146" y="132588"/>
                    <a:pt x="324612" y="99670"/>
                  </a:cubicBezTo>
                  <a:lnTo>
                    <a:pt x="181966" y="99670"/>
                  </a:lnTo>
                  <a:lnTo>
                    <a:pt x="181966" y="256947"/>
                  </a:lnTo>
                  <a:lnTo>
                    <a:pt x="309067" y="256947"/>
                  </a:lnTo>
                  <a:cubicBezTo>
                    <a:pt x="316382" y="238659"/>
                    <a:pt x="324003" y="225857"/>
                    <a:pt x="331927" y="218542"/>
                  </a:cubicBezTo>
                  <a:lnTo>
                    <a:pt x="389534" y="224943"/>
                  </a:lnTo>
                  <a:lnTo>
                    <a:pt x="389534" y="387706"/>
                  </a:lnTo>
                  <a:lnTo>
                    <a:pt x="331927" y="395021"/>
                  </a:lnTo>
                  <a:cubicBezTo>
                    <a:pt x="324003" y="388925"/>
                    <a:pt x="316382" y="376123"/>
                    <a:pt x="309067" y="356616"/>
                  </a:cubicBezTo>
                  <a:lnTo>
                    <a:pt x="181966" y="356616"/>
                  </a:lnTo>
                  <a:lnTo>
                    <a:pt x="181966" y="531267"/>
                  </a:lnTo>
                  <a:lnTo>
                    <a:pt x="331927" y="531267"/>
                  </a:lnTo>
                  <a:cubicBezTo>
                    <a:pt x="339852" y="499567"/>
                    <a:pt x="351130" y="477012"/>
                    <a:pt x="365760" y="463601"/>
                  </a:cubicBezTo>
                  <a:lnTo>
                    <a:pt x="433426" y="471831"/>
                  </a:lnTo>
                  <a:lnTo>
                    <a:pt x="433426" y="630936"/>
                  </a:lnTo>
                  <a:lnTo>
                    <a:pt x="9144" y="630936"/>
                  </a:lnTo>
                  <a:lnTo>
                    <a:pt x="0" y="555041"/>
                  </a:lnTo>
                  <a:cubicBezTo>
                    <a:pt x="7925" y="544678"/>
                    <a:pt x="24689" y="534619"/>
                    <a:pt x="50292" y="524866"/>
                  </a:cubicBezTo>
                  <a:lnTo>
                    <a:pt x="50292" y="106985"/>
                  </a:lnTo>
                  <a:cubicBezTo>
                    <a:pt x="25298" y="97841"/>
                    <a:pt x="8534" y="87478"/>
                    <a:pt x="0" y="75895"/>
                  </a:cubicBezTo>
                  <a:lnTo>
                    <a:pt x="914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EAA95E-ACDC-4621-AD0A-D70B5C6FB962}"/>
                </a:ext>
              </a:extLst>
            </p:cNvPr>
            <p:cNvSpPr/>
            <p:nvPr/>
          </p:nvSpPr>
          <p:spPr>
            <a:xfrm>
              <a:off x="8671730" y="2282648"/>
              <a:ext cx="470916" cy="651053"/>
            </a:xfrm>
            <a:custGeom>
              <a:avLst/>
              <a:gdLst/>
              <a:ahLst/>
              <a:cxnLst/>
              <a:rect l="l" t="t" r="r" b="b"/>
              <a:pathLst>
                <a:path w="470916" h="651053">
                  <a:moveTo>
                    <a:pt x="99670" y="0"/>
                  </a:moveTo>
                  <a:cubicBezTo>
                    <a:pt x="126492" y="0"/>
                    <a:pt x="148742" y="610"/>
                    <a:pt x="166421" y="1829"/>
                  </a:cubicBezTo>
                  <a:lnTo>
                    <a:pt x="166421" y="46635"/>
                  </a:lnTo>
                  <a:cubicBezTo>
                    <a:pt x="207264" y="17984"/>
                    <a:pt x="250850" y="3658"/>
                    <a:pt x="297180" y="3658"/>
                  </a:cubicBezTo>
                  <a:cubicBezTo>
                    <a:pt x="358140" y="3658"/>
                    <a:pt x="402336" y="21032"/>
                    <a:pt x="429768" y="55779"/>
                  </a:cubicBezTo>
                  <a:cubicBezTo>
                    <a:pt x="457200" y="90526"/>
                    <a:pt x="470916" y="148438"/>
                    <a:pt x="470916" y="229515"/>
                  </a:cubicBezTo>
                  <a:cubicBezTo>
                    <a:pt x="470916" y="272796"/>
                    <a:pt x="464515" y="310896"/>
                    <a:pt x="451714" y="343815"/>
                  </a:cubicBezTo>
                  <a:cubicBezTo>
                    <a:pt x="438912" y="376733"/>
                    <a:pt x="421538" y="402336"/>
                    <a:pt x="399593" y="420624"/>
                  </a:cubicBezTo>
                  <a:cubicBezTo>
                    <a:pt x="357530" y="457200"/>
                    <a:pt x="307543" y="475488"/>
                    <a:pt x="249631" y="475488"/>
                  </a:cubicBezTo>
                  <a:cubicBezTo>
                    <a:pt x="224638" y="475488"/>
                    <a:pt x="200863" y="473050"/>
                    <a:pt x="178308" y="468173"/>
                  </a:cubicBezTo>
                  <a:lnTo>
                    <a:pt x="178308" y="546812"/>
                  </a:lnTo>
                  <a:cubicBezTo>
                    <a:pt x="214274" y="556565"/>
                    <a:pt x="237439" y="567843"/>
                    <a:pt x="247802" y="580644"/>
                  </a:cubicBezTo>
                  <a:lnTo>
                    <a:pt x="238658" y="651053"/>
                  </a:lnTo>
                  <a:lnTo>
                    <a:pt x="9144" y="651053"/>
                  </a:lnTo>
                  <a:lnTo>
                    <a:pt x="0" y="580644"/>
                  </a:lnTo>
                  <a:cubicBezTo>
                    <a:pt x="7925" y="569672"/>
                    <a:pt x="24689" y="559308"/>
                    <a:pt x="50292" y="549555"/>
                  </a:cubicBezTo>
                  <a:lnTo>
                    <a:pt x="50292" y="112472"/>
                  </a:lnTo>
                  <a:cubicBezTo>
                    <a:pt x="28956" y="105156"/>
                    <a:pt x="12192" y="94793"/>
                    <a:pt x="0" y="81382"/>
                  </a:cubicBezTo>
                  <a:lnTo>
                    <a:pt x="9144" y="10973"/>
                  </a:lnTo>
                  <a:cubicBezTo>
                    <a:pt x="42672" y="3658"/>
                    <a:pt x="72847" y="0"/>
                    <a:pt x="99670" y="0"/>
                  </a:cubicBezTo>
                  <a:close/>
                  <a:moveTo>
                    <a:pt x="271577" y="104242"/>
                  </a:moveTo>
                  <a:cubicBezTo>
                    <a:pt x="232562" y="104242"/>
                    <a:pt x="201473" y="113386"/>
                    <a:pt x="178308" y="131674"/>
                  </a:cubicBezTo>
                  <a:lnTo>
                    <a:pt x="178308" y="374904"/>
                  </a:lnTo>
                  <a:cubicBezTo>
                    <a:pt x="197206" y="379781"/>
                    <a:pt x="217932" y="382220"/>
                    <a:pt x="240487" y="382220"/>
                  </a:cubicBezTo>
                  <a:cubicBezTo>
                    <a:pt x="270967" y="382220"/>
                    <a:pt x="295046" y="368656"/>
                    <a:pt x="312725" y="341529"/>
                  </a:cubicBezTo>
                  <a:cubicBezTo>
                    <a:pt x="330403" y="314402"/>
                    <a:pt x="339242" y="276911"/>
                    <a:pt x="339242" y="229058"/>
                  </a:cubicBezTo>
                  <a:cubicBezTo>
                    <a:pt x="339242" y="181204"/>
                    <a:pt x="334366" y="148438"/>
                    <a:pt x="324612" y="130760"/>
                  </a:cubicBezTo>
                  <a:cubicBezTo>
                    <a:pt x="314858" y="113081"/>
                    <a:pt x="297180" y="104242"/>
                    <a:pt x="271577" y="1042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BFF6DEC-B4DE-45ED-BB9A-8A5262A9A80A}"/>
                </a:ext>
              </a:extLst>
            </p:cNvPr>
            <p:cNvSpPr/>
            <p:nvPr/>
          </p:nvSpPr>
          <p:spPr>
            <a:xfrm>
              <a:off x="9653338" y="2282648"/>
              <a:ext cx="512064" cy="468173"/>
            </a:xfrm>
            <a:custGeom>
              <a:avLst/>
              <a:gdLst/>
              <a:ahLst/>
              <a:cxnLst/>
              <a:rect l="l" t="t" r="r" b="b"/>
              <a:pathLst>
                <a:path w="512064" h="468173">
                  <a:moveTo>
                    <a:pt x="99670" y="0"/>
                  </a:moveTo>
                  <a:cubicBezTo>
                    <a:pt x="126492" y="0"/>
                    <a:pt x="148743" y="610"/>
                    <a:pt x="166421" y="1829"/>
                  </a:cubicBezTo>
                  <a:lnTo>
                    <a:pt x="166421" y="47549"/>
                  </a:lnTo>
                  <a:cubicBezTo>
                    <a:pt x="181661" y="34748"/>
                    <a:pt x="201930" y="24232"/>
                    <a:pt x="227229" y="16002"/>
                  </a:cubicBezTo>
                  <a:cubicBezTo>
                    <a:pt x="252527" y="7773"/>
                    <a:pt x="276759" y="3658"/>
                    <a:pt x="299924" y="3658"/>
                  </a:cubicBezTo>
                  <a:cubicBezTo>
                    <a:pt x="359664" y="3658"/>
                    <a:pt x="401574" y="17679"/>
                    <a:pt x="425654" y="45720"/>
                  </a:cubicBezTo>
                  <a:cubicBezTo>
                    <a:pt x="449733" y="73762"/>
                    <a:pt x="461772" y="122225"/>
                    <a:pt x="461772" y="191110"/>
                  </a:cubicBezTo>
                  <a:lnTo>
                    <a:pt x="461772" y="366675"/>
                  </a:lnTo>
                  <a:cubicBezTo>
                    <a:pt x="485547" y="375819"/>
                    <a:pt x="502311" y="386182"/>
                    <a:pt x="512064" y="397764"/>
                  </a:cubicBezTo>
                  <a:lnTo>
                    <a:pt x="502920" y="468173"/>
                  </a:lnTo>
                  <a:lnTo>
                    <a:pt x="292608" y="468173"/>
                  </a:lnTo>
                  <a:lnTo>
                    <a:pt x="283464" y="397764"/>
                  </a:lnTo>
                  <a:cubicBezTo>
                    <a:pt x="291999" y="386182"/>
                    <a:pt x="308763" y="375819"/>
                    <a:pt x="333756" y="366675"/>
                  </a:cubicBezTo>
                  <a:lnTo>
                    <a:pt x="333756" y="185624"/>
                  </a:lnTo>
                  <a:cubicBezTo>
                    <a:pt x="333756" y="152705"/>
                    <a:pt x="328422" y="130607"/>
                    <a:pt x="317754" y="119330"/>
                  </a:cubicBezTo>
                  <a:cubicBezTo>
                    <a:pt x="307086" y="108052"/>
                    <a:pt x="288036" y="102413"/>
                    <a:pt x="260604" y="102413"/>
                  </a:cubicBezTo>
                  <a:cubicBezTo>
                    <a:pt x="233172" y="102413"/>
                    <a:pt x="205740" y="112167"/>
                    <a:pt x="178308" y="131674"/>
                  </a:cubicBezTo>
                  <a:lnTo>
                    <a:pt x="178308" y="366675"/>
                  </a:lnTo>
                  <a:cubicBezTo>
                    <a:pt x="202083" y="375819"/>
                    <a:pt x="218847" y="386182"/>
                    <a:pt x="228600" y="397764"/>
                  </a:cubicBezTo>
                  <a:lnTo>
                    <a:pt x="219456" y="468173"/>
                  </a:lnTo>
                  <a:lnTo>
                    <a:pt x="9144" y="468173"/>
                  </a:lnTo>
                  <a:lnTo>
                    <a:pt x="0" y="397764"/>
                  </a:lnTo>
                  <a:cubicBezTo>
                    <a:pt x="8535" y="386182"/>
                    <a:pt x="25299" y="375819"/>
                    <a:pt x="50292" y="366675"/>
                  </a:cubicBezTo>
                  <a:lnTo>
                    <a:pt x="50292" y="112472"/>
                  </a:lnTo>
                  <a:cubicBezTo>
                    <a:pt x="28956" y="105156"/>
                    <a:pt x="12192" y="94793"/>
                    <a:pt x="0" y="81382"/>
                  </a:cubicBezTo>
                  <a:lnTo>
                    <a:pt x="9144" y="10973"/>
                  </a:lnTo>
                  <a:cubicBezTo>
                    <a:pt x="42672" y="3658"/>
                    <a:pt x="72848" y="0"/>
                    <a:pt x="9967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27D6865-9408-4555-A0DD-7D3961E5F61D}"/>
                </a:ext>
              </a:extLst>
            </p:cNvPr>
            <p:cNvSpPr/>
            <p:nvPr/>
          </p:nvSpPr>
          <p:spPr>
            <a:xfrm>
              <a:off x="9182042" y="2286305"/>
              <a:ext cx="439826" cy="471830"/>
            </a:xfrm>
            <a:custGeom>
              <a:avLst/>
              <a:gdLst/>
              <a:ahLst/>
              <a:cxnLst/>
              <a:rect l="l" t="t" r="r" b="b"/>
              <a:pathLst>
                <a:path w="439826" h="471830">
                  <a:moveTo>
                    <a:pt x="206654" y="0"/>
                  </a:moveTo>
                  <a:cubicBezTo>
                    <a:pt x="271881" y="0"/>
                    <a:pt x="318668" y="12344"/>
                    <a:pt x="347014" y="37033"/>
                  </a:cubicBezTo>
                  <a:cubicBezTo>
                    <a:pt x="375361" y="61722"/>
                    <a:pt x="389534" y="102718"/>
                    <a:pt x="389534" y="160020"/>
                  </a:cubicBezTo>
                  <a:lnTo>
                    <a:pt x="389534" y="354787"/>
                  </a:lnTo>
                  <a:cubicBezTo>
                    <a:pt x="410870" y="359054"/>
                    <a:pt x="427634" y="364236"/>
                    <a:pt x="439826" y="370332"/>
                  </a:cubicBezTo>
                  <a:lnTo>
                    <a:pt x="439826" y="449885"/>
                  </a:lnTo>
                  <a:cubicBezTo>
                    <a:pt x="408736" y="464515"/>
                    <a:pt x="364236" y="471830"/>
                    <a:pt x="306324" y="471830"/>
                  </a:cubicBezTo>
                  <a:cubicBezTo>
                    <a:pt x="300227" y="455981"/>
                    <a:pt x="295046" y="436778"/>
                    <a:pt x="290779" y="414223"/>
                  </a:cubicBezTo>
                  <a:cubicBezTo>
                    <a:pt x="264566" y="452628"/>
                    <a:pt x="217017" y="471830"/>
                    <a:pt x="148132" y="471830"/>
                  </a:cubicBezTo>
                  <a:cubicBezTo>
                    <a:pt x="107289" y="471830"/>
                    <a:pt x="72389" y="459943"/>
                    <a:pt x="43434" y="436169"/>
                  </a:cubicBezTo>
                  <a:cubicBezTo>
                    <a:pt x="14477" y="412394"/>
                    <a:pt x="0" y="380086"/>
                    <a:pt x="0" y="339242"/>
                  </a:cubicBezTo>
                  <a:cubicBezTo>
                    <a:pt x="0" y="298399"/>
                    <a:pt x="13563" y="266243"/>
                    <a:pt x="40690" y="242773"/>
                  </a:cubicBezTo>
                  <a:cubicBezTo>
                    <a:pt x="67818" y="219304"/>
                    <a:pt x="108203" y="207569"/>
                    <a:pt x="161848" y="207569"/>
                  </a:cubicBezTo>
                  <a:lnTo>
                    <a:pt x="261518" y="207569"/>
                  </a:lnTo>
                  <a:lnTo>
                    <a:pt x="261518" y="163678"/>
                  </a:lnTo>
                  <a:cubicBezTo>
                    <a:pt x="261518" y="116129"/>
                    <a:pt x="236219" y="92354"/>
                    <a:pt x="185623" y="92354"/>
                  </a:cubicBezTo>
                  <a:cubicBezTo>
                    <a:pt x="166725" y="92354"/>
                    <a:pt x="151180" y="94183"/>
                    <a:pt x="138988" y="97841"/>
                  </a:cubicBezTo>
                  <a:cubicBezTo>
                    <a:pt x="137769" y="123444"/>
                    <a:pt x="134111" y="143256"/>
                    <a:pt x="128016" y="157277"/>
                  </a:cubicBezTo>
                  <a:lnTo>
                    <a:pt x="38404" y="157277"/>
                  </a:lnTo>
                  <a:cubicBezTo>
                    <a:pt x="28041" y="135941"/>
                    <a:pt x="22860" y="108509"/>
                    <a:pt x="22860" y="74981"/>
                  </a:cubicBezTo>
                  <a:cubicBezTo>
                    <a:pt x="22860" y="65837"/>
                    <a:pt x="23164" y="56083"/>
                    <a:pt x="23774" y="45720"/>
                  </a:cubicBezTo>
                  <a:cubicBezTo>
                    <a:pt x="80467" y="15240"/>
                    <a:pt x="141427" y="0"/>
                    <a:pt x="206654" y="0"/>
                  </a:cubicBezTo>
                  <a:close/>
                  <a:moveTo>
                    <a:pt x="197510" y="276149"/>
                  </a:moveTo>
                  <a:cubicBezTo>
                    <a:pt x="153619" y="276149"/>
                    <a:pt x="131673" y="292913"/>
                    <a:pt x="131673" y="326441"/>
                  </a:cubicBezTo>
                  <a:cubicBezTo>
                    <a:pt x="131673" y="341681"/>
                    <a:pt x="136398" y="354178"/>
                    <a:pt x="145846" y="363931"/>
                  </a:cubicBezTo>
                  <a:cubicBezTo>
                    <a:pt x="155295" y="373685"/>
                    <a:pt x="169164" y="378562"/>
                    <a:pt x="187452" y="378562"/>
                  </a:cubicBezTo>
                  <a:cubicBezTo>
                    <a:pt x="218541" y="378562"/>
                    <a:pt x="243230" y="369418"/>
                    <a:pt x="261518" y="351130"/>
                  </a:cubicBezTo>
                  <a:lnTo>
                    <a:pt x="261518" y="276149"/>
                  </a:lnTo>
                  <a:lnTo>
                    <a:pt x="197510" y="2761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A9E8C06-CE81-4BF5-9E6F-89131826AD53}"/>
                </a:ext>
              </a:extLst>
            </p:cNvPr>
            <p:cNvSpPr/>
            <p:nvPr/>
          </p:nvSpPr>
          <p:spPr>
            <a:xfrm>
              <a:off x="8165077" y="2293620"/>
              <a:ext cx="482803" cy="457200"/>
            </a:xfrm>
            <a:custGeom>
              <a:avLst/>
              <a:gdLst/>
              <a:ahLst/>
              <a:cxnLst/>
              <a:rect l="l" t="t" r="r" b="b"/>
              <a:pathLst>
                <a:path w="482803" h="457200">
                  <a:moveTo>
                    <a:pt x="10059" y="0"/>
                  </a:moveTo>
                  <a:lnTo>
                    <a:pt x="220371" y="0"/>
                  </a:lnTo>
                  <a:lnTo>
                    <a:pt x="229515" y="70409"/>
                  </a:lnTo>
                  <a:cubicBezTo>
                    <a:pt x="220980" y="80163"/>
                    <a:pt x="210617" y="87783"/>
                    <a:pt x="198425" y="93269"/>
                  </a:cubicBezTo>
                  <a:lnTo>
                    <a:pt x="217628" y="120701"/>
                  </a:lnTo>
                  <a:cubicBezTo>
                    <a:pt x="229819" y="138989"/>
                    <a:pt x="238659" y="158496"/>
                    <a:pt x="244145" y="179223"/>
                  </a:cubicBezTo>
                  <a:lnTo>
                    <a:pt x="256947" y="179223"/>
                  </a:lnTo>
                  <a:cubicBezTo>
                    <a:pt x="261214" y="162763"/>
                    <a:pt x="270053" y="143866"/>
                    <a:pt x="283464" y="122530"/>
                  </a:cubicBezTo>
                  <a:lnTo>
                    <a:pt x="299923" y="96927"/>
                  </a:lnTo>
                  <a:cubicBezTo>
                    <a:pt x="282245" y="89002"/>
                    <a:pt x="269748" y="80163"/>
                    <a:pt x="262433" y="70409"/>
                  </a:cubicBezTo>
                  <a:lnTo>
                    <a:pt x="271577" y="0"/>
                  </a:lnTo>
                  <a:lnTo>
                    <a:pt x="472745" y="0"/>
                  </a:lnTo>
                  <a:lnTo>
                    <a:pt x="481889" y="70409"/>
                  </a:lnTo>
                  <a:cubicBezTo>
                    <a:pt x="469697" y="86868"/>
                    <a:pt x="445008" y="99975"/>
                    <a:pt x="407823" y="109728"/>
                  </a:cubicBezTo>
                  <a:lnTo>
                    <a:pt x="327355" y="222199"/>
                  </a:lnTo>
                  <a:lnTo>
                    <a:pt x="413309" y="349301"/>
                  </a:lnTo>
                  <a:cubicBezTo>
                    <a:pt x="446837" y="358445"/>
                    <a:pt x="470002" y="370942"/>
                    <a:pt x="482803" y="386791"/>
                  </a:cubicBezTo>
                  <a:lnTo>
                    <a:pt x="473659" y="457200"/>
                  </a:lnTo>
                  <a:lnTo>
                    <a:pt x="263348" y="457200"/>
                  </a:lnTo>
                  <a:lnTo>
                    <a:pt x="254204" y="386791"/>
                  </a:lnTo>
                  <a:cubicBezTo>
                    <a:pt x="260299" y="378867"/>
                    <a:pt x="271577" y="370942"/>
                    <a:pt x="288036" y="363017"/>
                  </a:cubicBezTo>
                  <a:lnTo>
                    <a:pt x="265176" y="325527"/>
                  </a:lnTo>
                  <a:cubicBezTo>
                    <a:pt x="254813" y="308458"/>
                    <a:pt x="246888" y="290475"/>
                    <a:pt x="241402" y="271577"/>
                  </a:cubicBezTo>
                  <a:lnTo>
                    <a:pt x="238659" y="262433"/>
                  </a:lnTo>
                  <a:lnTo>
                    <a:pt x="225857" y="262433"/>
                  </a:lnTo>
                  <a:cubicBezTo>
                    <a:pt x="220371" y="283769"/>
                    <a:pt x="211532" y="304191"/>
                    <a:pt x="199340" y="323698"/>
                  </a:cubicBezTo>
                  <a:lnTo>
                    <a:pt x="177394" y="358445"/>
                  </a:lnTo>
                  <a:cubicBezTo>
                    <a:pt x="198120" y="367589"/>
                    <a:pt x="212141" y="377038"/>
                    <a:pt x="219456" y="386791"/>
                  </a:cubicBezTo>
                  <a:lnTo>
                    <a:pt x="210312" y="457200"/>
                  </a:lnTo>
                  <a:lnTo>
                    <a:pt x="9144" y="457200"/>
                  </a:lnTo>
                  <a:lnTo>
                    <a:pt x="0" y="386791"/>
                  </a:lnTo>
                  <a:cubicBezTo>
                    <a:pt x="11583" y="371551"/>
                    <a:pt x="34443" y="359055"/>
                    <a:pt x="68580" y="349301"/>
                  </a:cubicBezTo>
                  <a:lnTo>
                    <a:pt x="155448" y="222199"/>
                  </a:lnTo>
                  <a:lnTo>
                    <a:pt x="74981" y="109728"/>
                  </a:lnTo>
                  <a:cubicBezTo>
                    <a:pt x="38405" y="99975"/>
                    <a:pt x="13717" y="86868"/>
                    <a:pt x="915" y="70409"/>
                  </a:cubicBezTo>
                  <a:lnTo>
                    <a:pt x="1005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52D15C4-421C-453C-8268-A971C3010C58}"/>
              </a:ext>
            </a:extLst>
          </p:cNvPr>
          <p:cNvSpPr txBox="1"/>
          <p:nvPr/>
        </p:nvSpPr>
        <p:spPr>
          <a:xfrm>
            <a:off x="353718" y="6299412"/>
            <a:ext cx="1997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chemeClr val="bg1"/>
                </a:solidFill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570751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827FE2-E6D8-4AD1-8D71-7B87D5328A12}"/>
              </a:ext>
            </a:extLst>
          </p:cNvPr>
          <p:cNvGrpSpPr/>
          <p:nvPr/>
        </p:nvGrpSpPr>
        <p:grpSpPr>
          <a:xfrm>
            <a:off x="7924800" y="1875053"/>
            <a:ext cx="3067050" cy="3107895"/>
            <a:chOff x="7410450" y="1566575"/>
            <a:chExt cx="3067050" cy="310789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33803E5-4340-4E21-B66C-2F64DD9E5BFC}"/>
                </a:ext>
              </a:extLst>
            </p:cNvPr>
            <p:cNvSpPr txBox="1"/>
            <p:nvPr/>
          </p:nvSpPr>
          <p:spPr>
            <a:xfrm>
              <a:off x="7410450" y="1566575"/>
              <a:ext cx="3067049" cy="142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5400" b="1" dirty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rPr>
                <a:t>Our </a:t>
              </a:r>
              <a:r>
                <a:rPr lang="en-US" sz="5400" b="1" dirty="0">
                  <a:solidFill>
                    <a:schemeClr val="accent1"/>
                  </a:solidFill>
                  <a:latin typeface="+mj-lt"/>
                  <a:cs typeface="Times New Roman" panose="02020603050405020304" pitchFamily="18" charset="0"/>
                </a:rPr>
                <a:t>Gallery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FD5F61F-F393-470B-AD36-DA8C6DA15427}"/>
                </a:ext>
              </a:extLst>
            </p:cNvPr>
            <p:cNvSpPr txBox="1"/>
            <p:nvPr/>
          </p:nvSpPr>
          <p:spPr>
            <a:xfrm>
              <a:off x="7410451" y="3026603"/>
              <a:ext cx="3067049" cy="1184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30000"/>
                </a:lnSpc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en-US" b="0" i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lt"/>
                </a:rPr>
                <a:t>Dat</a:t>
              </a:r>
              <a:r>
                <a:rPr lang="en-US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lt"/>
                </a:rPr>
                <a:t> Bike, a Vietnamese startup with ambitions to become the top electric motorbike company in Southeast Asia, has raised $2.6 million in pre-Series A funding led by Jungle Ventures. </a:t>
              </a:r>
              <a:endPara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5F86FBA-26A6-4EE9-9A13-B2A07303F9F2}"/>
                </a:ext>
              </a:extLst>
            </p:cNvPr>
            <p:cNvGrpSpPr/>
            <p:nvPr/>
          </p:nvGrpSpPr>
          <p:grpSpPr>
            <a:xfrm>
              <a:off x="7510466" y="4400150"/>
              <a:ext cx="1124712" cy="274320"/>
              <a:chOff x="1086645" y="4582409"/>
              <a:chExt cx="1124712" cy="2743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B850A0A-73C3-42B2-8260-167AEC2B311C}"/>
                  </a:ext>
                </a:extLst>
              </p:cNvPr>
              <p:cNvSpPr/>
              <p:nvPr/>
            </p:nvSpPr>
            <p:spPr>
              <a:xfrm>
                <a:off x="1086645" y="4582409"/>
                <a:ext cx="1124712" cy="27432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9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Learn More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4360B0EE-748C-4B2D-B430-D2EB1BB2B4B9}"/>
                  </a:ext>
                </a:extLst>
              </p:cNvPr>
              <p:cNvSpPr/>
              <p:nvPr/>
            </p:nvSpPr>
            <p:spPr>
              <a:xfrm>
                <a:off x="1937037" y="4582409"/>
                <a:ext cx="274320" cy="27432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272212-D2C1-41E8-B76B-973940F58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3968" y="4667250"/>
                <a:ext cx="60458" cy="104638"/>
              </a:xfrm>
              <a:custGeom>
                <a:avLst/>
                <a:gdLst>
                  <a:gd name="T0" fmla="*/ 917464 w 228"/>
                  <a:gd name="T1" fmla="*/ 6378503 h 396"/>
                  <a:gd name="T2" fmla="*/ 917464 w 228"/>
                  <a:gd name="T3" fmla="*/ 6378503 h 396"/>
                  <a:gd name="T4" fmla="*/ 20449952 w 228"/>
                  <a:gd name="T5" fmla="*/ 25644259 h 396"/>
                  <a:gd name="T6" fmla="*/ 917464 w 228"/>
                  <a:gd name="T7" fmla="*/ 45951270 h 396"/>
                  <a:gd name="T8" fmla="*/ 917464 w 228"/>
                  <a:gd name="T9" fmla="*/ 45951270 h 396"/>
                  <a:gd name="T10" fmla="*/ 0 w 228"/>
                  <a:gd name="T11" fmla="*/ 47773648 h 396"/>
                  <a:gd name="T12" fmla="*/ 3801645 w 228"/>
                  <a:gd name="T13" fmla="*/ 51418403 h 396"/>
                  <a:gd name="T14" fmla="*/ 6554398 w 228"/>
                  <a:gd name="T15" fmla="*/ 50507395 h 396"/>
                  <a:gd name="T16" fmla="*/ 6554398 w 228"/>
                  <a:gd name="T17" fmla="*/ 50507395 h 396"/>
                  <a:gd name="T18" fmla="*/ 28839639 w 228"/>
                  <a:gd name="T19" fmla="*/ 28507892 h 396"/>
                  <a:gd name="T20" fmla="*/ 28839639 w 228"/>
                  <a:gd name="T21" fmla="*/ 28507892 h 396"/>
                  <a:gd name="T22" fmla="*/ 29757103 w 228"/>
                  <a:gd name="T23" fmla="*/ 25644259 h 396"/>
                  <a:gd name="T24" fmla="*/ 29757103 w 228"/>
                  <a:gd name="T25" fmla="*/ 25644259 h 396"/>
                  <a:gd name="T26" fmla="*/ 29757103 w 228"/>
                  <a:gd name="T27" fmla="*/ 25644259 h 396"/>
                  <a:gd name="T28" fmla="*/ 28839639 w 228"/>
                  <a:gd name="T29" fmla="*/ 22910511 h 396"/>
                  <a:gd name="T30" fmla="*/ 28839639 w 228"/>
                  <a:gd name="T31" fmla="*/ 22910511 h 396"/>
                  <a:gd name="T32" fmla="*/ 6554398 w 228"/>
                  <a:gd name="T33" fmla="*/ 911369 h 396"/>
                  <a:gd name="T34" fmla="*/ 6554398 w 228"/>
                  <a:gd name="T35" fmla="*/ 911369 h 396"/>
                  <a:gd name="T36" fmla="*/ 3801645 w 228"/>
                  <a:gd name="T37" fmla="*/ 0 h 396"/>
                  <a:gd name="T38" fmla="*/ 0 w 228"/>
                  <a:gd name="T39" fmla="*/ 3644756 h 396"/>
                  <a:gd name="T40" fmla="*/ 917464 w 228"/>
                  <a:gd name="T41" fmla="*/ 6378503 h 3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28" h="396">
                    <a:moveTo>
                      <a:pt x="7" y="49"/>
                    </a:moveTo>
                    <a:lnTo>
                      <a:pt x="7" y="49"/>
                    </a:lnTo>
                    <a:cubicBezTo>
                      <a:pt x="156" y="197"/>
                      <a:pt x="156" y="197"/>
                      <a:pt x="156" y="197"/>
                    </a:cubicBezTo>
                    <a:cubicBezTo>
                      <a:pt x="7" y="353"/>
                      <a:pt x="7" y="353"/>
                      <a:pt x="7" y="353"/>
                    </a:cubicBezTo>
                    <a:cubicBezTo>
                      <a:pt x="0" y="353"/>
                      <a:pt x="0" y="360"/>
                      <a:pt x="0" y="367"/>
                    </a:cubicBezTo>
                    <a:cubicBezTo>
                      <a:pt x="0" y="388"/>
                      <a:pt x="15" y="395"/>
                      <a:pt x="29" y="395"/>
                    </a:cubicBezTo>
                    <a:cubicBezTo>
                      <a:pt x="36" y="395"/>
                      <a:pt x="43" y="395"/>
                      <a:pt x="50" y="388"/>
                    </a:cubicBezTo>
                    <a:cubicBezTo>
                      <a:pt x="220" y="219"/>
                      <a:pt x="220" y="219"/>
                      <a:pt x="220" y="219"/>
                    </a:cubicBezTo>
                    <a:cubicBezTo>
                      <a:pt x="227" y="212"/>
                      <a:pt x="227" y="205"/>
                      <a:pt x="227" y="197"/>
                    </a:cubicBezTo>
                    <a:cubicBezTo>
                      <a:pt x="227" y="190"/>
                      <a:pt x="227" y="183"/>
                      <a:pt x="220" y="176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3" y="7"/>
                      <a:pt x="36" y="0"/>
                      <a:pt x="29" y="0"/>
                    </a:cubicBezTo>
                    <a:cubicBezTo>
                      <a:pt x="15" y="0"/>
                      <a:pt x="0" y="14"/>
                      <a:pt x="0" y="28"/>
                    </a:cubicBezTo>
                    <a:cubicBezTo>
                      <a:pt x="0" y="42"/>
                      <a:pt x="7" y="49"/>
                      <a:pt x="7" y="49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C76F77B-B241-48CD-A295-F0EB942127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5F92B5A-A781-4E3F-B400-3E24000B21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6CAE7F63-533E-407E-911B-9D1FDC11A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064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13010D5-3E85-43CD-B730-10D7AB326704}"/>
              </a:ext>
            </a:extLst>
          </p:cNvPr>
          <p:cNvSpPr txBox="1"/>
          <p:nvPr/>
        </p:nvSpPr>
        <p:spPr>
          <a:xfrm>
            <a:off x="801948" y="979614"/>
            <a:ext cx="362182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b="1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Our </a:t>
            </a:r>
            <a:r>
              <a:rPr lang="en-US" sz="54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Portfolio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4EA9C9E-411E-4971-83D4-425BE5A692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6341A4C2-D70F-4C12-AADA-726E00B8484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F28DCFB4-2F81-4D39-9F58-177935B8BDA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569444B-E9A8-486A-93E4-538FAE74731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110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50C40AE6-285B-4B13-99FA-C6F8018F75B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F226F201-7796-4DC6-B133-FB0EB39ACBD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55303A19-F011-492E-9F2F-A6EED59583A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38F4A98E-E855-4EB7-8A1A-6FD5667717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5B17C3E4-8B85-409F-AF90-48400F3E691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DCAF31D2-863B-4878-9FC2-5EB3C0C613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B08DE5-60DD-4242-AF06-8623DEECEF91}"/>
              </a:ext>
            </a:extLst>
          </p:cNvPr>
          <p:cNvGrpSpPr/>
          <p:nvPr/>
        </p:nvGrpSpPr>
        <p:grpSpPr>
          <a:xfrm>
            <a:off x="1996989" y="1768873"/>
            <a:ext cx="7277271" cy="3800124"/>
            <a:chOff x="1007269" y="1859360"/>
            <a:chExt cx="7277271" cy="3800124"/>
          </a:xfrm>
          <a:effectLst>
            <a:outerShdw blurRad="558800" dist="165100" dir="8100000" algn="tr" rotWithShape="0">
              <a:prstClr val="black">
                <a:alpha val="20000"/>
              </a:prstClr>
            </a:outerShdw>
          </a:effectLst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3AB8193-3A4D-4DDF-9F2B-ADDF837C422A}"/>
                </a:ext>
              </a:extLst>
            </p:cNvPr>
            <p:cNvGrpSpPr/>
            <p:nvPr/>
          </p:nvGrpSpPr>
          <p:grpSpPr>
            <a:xfrm>
              <a:off x="1007269" y="1859360"/>
              <a:ext cx="6964267" cy="3139279"/>
              <a:chOff x="964293" y="2899161"/>
              <a:chExt cx="6964267" cy="3139279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344140AB-F162-4AF7-AAFA-F68EC9A87FF4}"/>
                  </a:ext>
                </a:extLst>
              </p:cNvPr>
              <p:cNvSpPr/>
              <p:nvPr/>
            </p:nvSpPr>
            <p:spPr>
              <a:xfrm>
                <a:off x="1390392" y="3271125"/>
                <a:ext cx="4274641" cy="1386198"/>
              </a:xfrm>
              <a:prstGeom prst="roundRect">
                <a:avLst>
                  <a:gd name="adj" fmla="val 7143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>
                    <a:latin typeface="+mj-lt"/>
                  </a:rPr>
                  <a:t>Gallery</a:t>
                </a: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5C6F6619-A169-4290-BBF8-9A62A2BB004D}"/>
                  </a:ext>
                </a:extLst>
              </p:cNvPr>
              <p:cNvSpPr/>
              <p:nvPr/>
            </p:nvSpPr>
            <p:spPr>
              <a:xfrm>
                <a:off x="3653919" y="4652242"/>
                <a:ext cx="4274641" cy="1386198"/>
              </a:xfrm>
              <a:prstGeom prst="roundRect">
                <a:avLst>
                  <a:gd name="adj" fmla="val 7143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>
                    <a:latin typeface="+mj-lt"/>
                  </a:rPr>
                  <a:t>Expand</a:t>
                </a: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18AABDDB-6FDE-490B-B42B-38B85569D18E}"/>
                  </a:ext>
                </a:extLst>
              </p:cNvPr>
              <p:cNvSpPr/>
              <p:nvPr/>
            </p:nvSpPr>
            <p:spPr>
              <a:xfrm>
                <a:off x="964293" y="2899161"/>
                <a:ext cx="852197" cy="808077"/>
              </a:xfrm>
              <a:prstGeom prst="roundRect">
                <a:avLst>
                  <a:gd name="adj" fmla="val 5785"/>
                </a:avLst>
              </a:prstGeom>
              <a:solidFill>
                <a:schemeClr val="accent2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530F18D-7EDE-42D1-9BD3-38B989D9F706}"/>
                </a:ext>
              </a:extLst>
            </p:cNvPr>
            <p:cNvGrpSpPr/>
            <p:nvPr/>
          </p:nvGrpSpPr>
          <p:grpSpPr>
            <a:xfrm>
              <a:off x="7186450" y="4696073"/>
              <a:ext cx="1098090" cy="963411"/>
              <a:chOff x="10551148" y="5511858"/>
              <a:chExt cx="1098090" cy="963411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4AFFE420-E6EA-44CC-8BEA-D90624A647A2}"/>
                  </a:ext>
                </a:extLst>
              </p:cNvPr>
              <p:cNvSpPr/>
              <p:nvPr/>
            </p:nvSpPr>
            <p:spPr>
              <a:xfrm>
                <a:off x="10797041" y="5511858"/>
                <a:ext cx="852197" cy="808077"/>
              </a:xfrm>
              <a:prstGeom prst="roundRect">
                <a:avLst>
                  <a:gd name="adj" fmla="val 5785"/>
                </a:avLst>
              </a:prstGeom>
              <a:solidFill>
                <a:schemeClr val="accent2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9619BC6-BFB0-4D45-A0A2-8AEEF5823935}"/>
                  </a:ext>
                </a:extLst>
              </p:cNvPr>
              <p:cNvSpPr/>
              <p:nvPr/>
            </p:nvSpPr>
            <p:spPr>
              <a:xfrm>
                <a:off x="10551148" y="6008944"/>
                <a:ext cx="491786" cy="466325"/>
              </a:xfrm>
              <a:prstGeom prst="roundRect">
                <a:avLst>
                  <a:gd name="adj" fmla="val 5785"/>
                </a:avLst>
              </a:prstGeom>
              <a:solidFill>
                <a:schemeClr val="accent2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8051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icture Placeholder 66">
            <a:extLst>
              <a:ext uri="{FF2B5EF4-FFF2-40B4-BE49-F238E27FC236}">
                <a16:creationId xmlns:a16="http://schemas.microsoft.com/office/drawing/2014/main" id="{9604859C-0CE3-4B7F-A271-953375101AA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5BAC2096-E1AA-4329-8DD7-6939B82EB39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1" name="Picture Placeholder 70">
            <a:extLst>
              <a:ext uri="{FF2B5EF4-FFF2-40B4-BE49-F238E27FC236}">
                <a16:creationId xmlns:a16="http://schemas.microsoft.com/office/drawing/2014/main" id="{03E34B71-6217-47A5-9940-29C882E567E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3" name="Picture Placeholder 72">
            <a:extLst>
              <a:ext uri="{FF2B5EF4-FFF2-40B4-BE49-F238E27FC236}">
                <a16:creationId xmlns:a16="http://schemas.microsoft.com/office/drawing/2014/main" id="{6C52C707-E6EA-4749-BE5C-2ABFA0F5B2D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944D3782-B31B-4C82-A230-D8F5AC30F5F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7" name="Picture Placeholder 76">
            <a:extLst>
              <a:ext uri="{FF2B5EF4-FFF2-40B4-BE49-F238E27FC236}">
                <a16:creationId xmlns:a16="http://schemas.microsoft.com/office/drawing/2014/main" id="{654D77E4-A058-4297-863C-05A37B6BCE0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9" name="Picture Placeholder 78">
            <a:extLst>
              <a:ext uri="{FF2B5EF4-FFF2-40B4-BE49-F238E27FC236}">
                <a16:creationId xmlns:a16="http://schemas.microsoft.com/office/drawing/2014/main" id="{DBF055CD-1646-4C99-ABEE-8174394C00C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1" name="Picture Placeholder 80">
            <a:extLst>
              <a:ext uri="{FF2B5EF4-FFF2-40B4-BE49-F238E27FC236}">
                <a16:creationId xmlns:a16="http://schemas.microsoft.com/office/drawing/2014/main" id="{01A0465F-0037-462D-8B98-0B097CFCC50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08C81B48-C96C-4138-B9E3-340893FB2E3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DBCE3A98-5C18-4FF6-97D3-1DABF4C0403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ADB412-E0A7-489E-9CDD-DEFA62323B09}"/>
              </a:ext>
            </a:extLst>
          </p:cNvPr>
          <p:cNvSpPr/>
          <p:nvPr/>
        </p:nvSpPr>
        <p:spPr>
          <a:xfrm>
            <a:off x="2120375" y="2134800"/>
            <a:ext cx="7016180" cy="258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58800" dist="1905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992249A-5E18-4B5D-A26A-B31DFEECEF85}"/>
              </a:ext>
            </a:extLst>
          </p:cNvPr>
          <p:cNvGrpSpPr/>
          <p:nvPr/>
        </p:nvGrpSpPr>
        <p:grpSpPr>
          <a:xfrm>
            <a:off x="2884455" y="2639455"/>
            <a:ext cx="5488020" cy="1579091"/>
            <a:chOff x="2884455" y="2703349"/>
            <a:chExt cx="5488020" cy="157909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3C7D4E9-6A55-45E8-A576-A056286264BE}"/>
                </a:ext>
              </a:extLst>
            </p:cNvPr>
            <p:cNvSpPr txBox="1"/>
            <p:nvPr/>
          </p:nvSpPr>
          <p:spPr>
            <a:xfrm>
              <a:off x="3294004" y="2703349"/>
              <a:ext cx="4668922" cy="84023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Poppins SemiBold" panose="00000700000000000000" pitchFamily="2" charset="0"/>
                </a:rPr>
                <a:t>Our</a:t>
              </a:r>
              <a:r>
                <a:rPr lang="en-US" sz="5400" b="1" dirty="0">
                  <a:solidFill>
                    <a:schemeClr val="accent1"/>
                  </a:solidFill>
                  <a:latin typeface="+mj-lt"/>
                  <a:cs typeface="Poppins SemiBold" panose="00000700000000000000" pitchFamily="2" charset="0"/>
                </a:rPr>
                <a:t> Portfolio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057CAA4-1769-4A1C-B932-7F5C71687413}"/>
                </a:ext>
              </a:extLst>
            </p:cNvPr>
            <p:cNvSpPr txBox="1"/>
            <p:nvPr/>
          </p:nvSpPr>
          <p:spPr>
            <a:xfrm>
              <a:off x="2884455" y="3540955"/>
              <a:ext cx="5488020" cy="741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30000"/>
                </a:lnSpc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0" i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lt"/>
                </a:rPr>
                <a:t>Dat</a:t>
              </a:r>
              <a:r>
                <a:rPr lang="en-US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lt"/>
                </a:rPr>
                <a:t> Bike, a Vietnamese startup with ambitions to become the top electric motorbike company in Southeast Asia, has raised $2.6 million in pre-Series A funding led by Jungle Ventures. </a:t>
              </a:r>
              <a:endPara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3786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urple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9336C"/>
      </a:accent1>
      <a:accent2>
        <a:srgbClr val="5A3F85"/>
      </a:accent2>
      <a:accent3>
        <a:srgbClr val="7A58B0"/>
      </a:accent3>
      <a:accent4>
        <a:srgbClr val="997FC3"/>
      </a:accent4>
      <a:accent5>
        <a:srgbClr val="B29ED2"/>
      </a:accent5>
      <a:accent6>
        <a:srgbClr val="C0B0DA"/>
      </a:accent6>
      <a:hlink>
        <a:srgbClr val="3D0D26"/>
      </a:hlink>
      <a:folHlink>
        <a:srgbClr val="660A3E"/>
      </a:folHlink>
    </a:clrScheme>
    <a:fontScheme name="Custom 41">
      <a:majorFont>
        <a:latin typeface="Playfair Display Black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725c1ec-b02a-4ed8-8d30-5538488a8fc3" xsi:nil="true"/>
    <lcf76f155ced4ddcb4097134ff3c332f xmlns="78228111-96dc-4832-b9e4-10e760abf5f3">
      <Terms xmlns="http://schemas.microsoft.com/office/infopath/2007/PartnerControls"/>
    </lcf76f155ced4ddcb4097134ff3c332f>
    <SharedWithUsers xmlns="2725c1ec-b02a-4ed8-8d30-5538488a8fc3">
      <UserInfo>
        <DisplayName>Gerry Durning</DisplayName>
        <AccountId>69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60355E6C41754D9DF52AD2C95F00FA" ma:contentTypeVersion="17" ma:contentTypeDescription="Create a new document." ma:contentTypeScope="" ma:versionID="711549b0403757b7b730eeb33225b8bb">
  <xsd:schema xmlns:xsd="http://www.w3.org/2001/XMLSchema" xmlns:xs="http://www.w3.org/2001/XMLSchema" xmlns:p="http://schemas.microsoft.com/office/2006/metadata/properties" xmlns:ns2="78228111-96dc-4832-b9e4-10e760abf5f3" xmlns:ns3="2725c1ec-b02a-4ed8-8d30-5538488a8fc3" targetNamespace="http://schemas.microsoft.com/office/2006/metadata/properties" ma:root="true" ma:fieldsID="ff0bae4e22cdd6d7f9407ee116153e2f" ns2:_="" ns3:_="">
    <xsd:import namespace="78228111-96dc-4832-b9e4-10e760abf5f3"/>
    <xsd:import namespace="2725c1ec-b02a-4ed8-8d30-5538488a8f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228111-96dc-4832-b9e4-10e760abf5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306b285-ac2c-4225-b56d-e54690cf9c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25c1ec-b02a-4ed8-8d30-5538488a8fc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95ac452-d71c-4c05-98dc-034aefbd345d}" ma:internalName="TaxCatchAll" ma:showField="CatchAllData" ma:web="2725c1ec-b02a-4ed8-8d30-5538488a8f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3120E5-87D3-4883-9A10-417E7543A19A}">
  <ds:schemaRefs>
    <ds:schemaRef ds:uri="http://schemas.microsoft.com/office/2006/metadata/properties"/>
    <ds:schemaRef ds:uri="http://schemas.microsoft.com/office/infopath/2007/PartnerControls"/>
    <ds:schemaRef ds:uri="2725c1ec-b02a-4ed8-8d30-5538488a8fc3"/>
    <ds:schemaRef ds:uri="78228111-96dc-4832-b9e4-10e760abf5f3"/>
  </ds:schemaRefs>
</ds:datastoreItem>
</file>

<file path=customXml/itemProps2.xml><?xml version="1.0" encoding="utf-8"?>
<ds:datastoreItem xmlns:ds="http://schemas.openxmlformats.org/officeDocument/2006/customXml" ds:itemID="{0010589C-1D36-4590-A846-EA110F8A69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D1AB36-070C-4D62-B09E-F96AE3750E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228111-96dc-4832-b9e4-10e760abf5f3"/>
    <ds:schemaRef ds:uri="2725c1ec-b02a-4ed8-8d30-5538488a8f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2784</TotalTime>
  <Words>296</Words>
  <Application>Microsoft Office PowerPoint</Application>
  <PresentationFormat>Widescreen</PresentationFormat>
  <Paragraphs>65</Paragraphs>
  <Slides>14</Slides>
  <Notes>5</Notes>
  <HiddenSlides>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Gill Sans</vt:lpstr>
      <vt:lpstr>Arial</vt:lpstr>
      <vt:lpstr>Calibri</vt:lpstr>
      <vt:lpstr>Open Sans</vt:lpstr>
      <vt:lpstr>Open Sans Light</vt:lpstr>
      <vt:lpstr>Playfair Display Black</vt:lpstr>
      <vt:lpstr>Source Sans Pro</vt:lpstr>
      <vt:lpstr>Ubuntu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Gerry Durning</cp:lastModifiedBy>
  <cp:revision>187</cp:revision>
  <dcterms:created xsi:type="dcterms:W3CDTF">2021-01-09T02:14:53Z</dcterms:created>
  <dcterms:modified xsi:type="dcterms:W3CDTF">2023-12-14T10:17:41Z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0x0101003E60355E6C41754D9DF52AD2C95F00FA</vt:lpwstr>
  </property>
</Properties>
</file>