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1"/>
  </p:notesMasterIdLst>
  <p:sldIdLst>
    <p:sldId id="259" r:id="rId2"/>
    <p:sldId id="260" r:id="rId3"/>
    <p:sldId id="269" r:id="rId4"/>
    <p:sldId id="317" r:id="rId5"/>
    <p:sldId id="268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281" r:id="rId28"/>
    <p:sldId id="315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Dynamic Checklist item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OCTOBER 12</a:t>
            </a:r>
          </a:p>
          <a:p>
            <a:r>
              <a:rPr lang="en-US" dirty="0"/>
              <a:t>10:10 to 10:40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Checklist created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C:\Users\SUZETT~1\AppData\Local\Temp\SNAGHTML184cfc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674669"/>
            <a:ext cx="7290054" cy="5183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0" y="585216"/>
            <a:ext cx="766953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4710" y="5900166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and plenty more….</a:t>
            </a:r>
            <a:endParaRPr lang="en-Z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encountered with current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45920"/>
            <a:ext cx="7290055" cy="46634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Unnecessary checklist items appear on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Users have to manually change status for “invalid” items (to “Waived” or “Complete” or “Not used”)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Lengthy process to work through all the items for 15 000 applications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Checklist appears on Self-Service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Incorrect items will confuse student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Specific Checklist item are insensitive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Death Certificate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/>
              <a:t>Asking for details when no father is mentioned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Verifier deletes checklist lines to speed up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Difficulty in knowing what verifiers are working on.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2801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68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to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7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680210"/>
            <a:ext cx="7290055" cy="4023360"/>
          </a:xfrm>
        </p:spPr>
        <p:txBody>
          <a:bodyPr/>
          <a:lstStyle/>
          <a:p>
            <a:r>
              <a:rPr lang="en-US" dirty="0"/>
              <a:t>Create a checklist with dynamic Checklist items based on conditions from various sources</a:t>
            </a:r>
          </a:p>
          <a:p>
            <a:r>
              <a:rPr lang="en-US" dirty="0"/>
              <a:t>Only applicable Checklist items will appear on list</a:t>
            </a:r>
          </a:p>
          <a:p>
            <a:r>
              <a:rPr lang="en-US" dirty="0"/>
              <a:t>Allow to add manual checklist items and will not be deleted if not created by the process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437966" y="3573497"/>
            <a:ext cx="1202865" cy="129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 Applications</a:t>
            </a:r>
            <a:endParaRPr lang="en-ZA" sz="16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457863" y="3425142"/>
            <a:ext cx="1557908" cy="167678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View with fields from INST , Relationships and OAP</a:t>
            </a:r>
            <a:endParaRPr lang="en-ZA" sz="1600" dirty="0"/>
          </a:p>
        </p:txBody>
      </p:sp>
      <p:sp>
        <p:nvSpPr>
          <p:cNvPr id="6" name="Rectangle 5"/>
          <p:cNvSpPr/>
          <p:nvPr/>
        </p:nvSpPr>
        <p:spPr>
          <a:xfrm>
            <a:off x="5832803" y="3578996"/>
            <a:ext cx="1198863" cy="1286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Dynamic Checklist Setup</a:t>
            </a:r>
            <a:endParaRPr lang="en-ZA" sz="1600" dirty="0"/>
          </a:p>
        </p:txBody>
      </p:sp>
      <p:sp>
        <p:nvSpPr>
          <p:cNvPr id="7" name="Rectangle 6"/>
          <p:cNvSpPr/>
          <p:nvPr/>
        </p:nvSpPr>
        <p:spPr>
          <a:xfrm>
            <a:off x="5900738" y="5268610"/>
            <a:ext cx="1188864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Generate Checklist</a:t>
            </a:r>
            <a:endParaRPr lang="en-ZA" sz="16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3707465" y="5523499"/>
            <a:ext cx="1611629" cy="86525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Checklist</a:t>
            </a:r>
            <a:endParaRPr lang="en-ZA" sz="1600" dirty="0"/>
          </a:p>
        </p:txBody>
      </p:sp>
      <p:sp>
        <p:nvSpPr>
          <p:cNvPr id="9" name="Right Arrow 8"/>
          <p:cNvSpPr/>
          <p:nvPr/>
        </p:nvSpPr>
        <p:spPr>
          <a:xfrm>
            <a:off x="2655012" y="4263531"/>
            <a:ext cx="788670" cy="1878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ight Arrow 9"/>
          <p:cNvSpPr/>
          <p:nvPr/>
        </p:nvSpPr>
        <p:spPr>
          <a:xfrm>
            <a:off x="5034416" y="4354830"/>
            <a:ext cx="788670" cy="1487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own Arrow 10"/>
          <p:cNvSpPr/>
          <p:nvPr/>
        </p:nvSpPr>
        <p:spPr>
          <a:xfrm>
            <a:off x="6381800" y="4865254"/>
            <a:ext cx="179020" cy="39254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Left Arrow 11"/>
          <p:cNvSpPr/>
          <p:nvPr/>
        </p:nvSpPr>
        <p:spPr>
          <a:xfrm>
            <a:off x="5324737" y="5795010"/>
            <a:ext cx="570358" cy="193141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2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71650"/>
            <a:ext cx="7290055" cy="45377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Process run any time – for one or all students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Add or Delete Checklist Item according to criteria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Item will only be deleted if added by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Use Criteria to build SQL statement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- 4 conditions per Checklist item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Read all submitted student Financial Aid applications for a given Aid Year and Checklist Administration function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Multiple checklists can exist for the student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If the Item is marked to delete and the Item had been previously inserted by the program, the item will be deleted if the student passes the criteria test.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Log to display details of activity</a:t>
            </a:r>
            <a:endParaRPr lang="en-ZA" dirty="0"/>
          </a:p>
          <a:p>
            <a:endParaRPr lang="en-ZA" dirty="0"/>
          </a:p>
          <a:p>
            <a:endParaRPr lang="en-US" dirty="0"/>
          </a:p>
          <a:p>
            <a:endParaRPr lang="en-US" dirty="0"/>
          </a:p>
          <a:p>
            <a:pPr marL="128019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54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03070"/>
            <a:ext cx="7290055" cy="5029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Birthdate with calculated AGE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400" dirty="0"/>
              <a:t>GVT_COURT_ORDER  - declared Mental Health condition and/or</a:t>
            </a:r>
            <a:r>
              <a:rPr lang="en-US" sz="2400" dirty="0"/>
              <a:t> </a:t>
            </a:r>
            <a:r>
              <a:rPr lang="en-ZA" sz="2400" dirty="0"/>
              <a:t>administration order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Check if declared income vary more than X%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Dependents – Preprimary, secondary and Tertiary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Details of Father, Mother, Spouse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Marital Status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Fields from different sources </a:t>
            </a:r>
          </a:p>
          <a:p>
            <a:pPr marL="128019" lvl="1" indent="0">
              <a:buNone/>
            </a:pPr>
            <a:r>
              <a:rPr lang="en-US" dirty="0"/>
              <a:t>     </a:t>
            </a:r>
          </a:p>
          <a:p>
            <a:endParaRPr lang="en-US" dirty="0"/>
          </a:p>
          <a:p>
            <a:r>
              <a:rPr lang="en-US" dirty="0"/>
              <a:t>                 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634490"/>
            <a:ext cx="8378190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82880"/>
            <a:ext cx="857250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 Robinson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Consultant</a:t>
            </a:r>
          </a:p>
          <a:p>
            <a:r>
              <a:rPr lang="en-US" dirty="0"/>
              <a:t>Visions Consulting</a:t>
            </a:r>
          </a:p>
          <a:p>
            <a:r>
              <a:rPr lang="en-US" dirty="0" err="1"/>
              <a:t>bruce@visions.co.za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99134"/>
            <a:ext cx="8561070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585216"/>
            <a:ext cx="8355330" cy="56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585216"/>
            <a:ext cx="8263890" cy="59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Run control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6" y="1808480"/>
            <a:ext cx="6638543" cy="46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Only create Checklist items where applicable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Student only view relevant items in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Updating of Checklist items quicker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Ensure correct Checklist items are created when deleted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Statistics for Reviewers more correct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0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1990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resulted in a more efficient way of creating checklist items to verify supporting documentation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4711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 Robinson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Senior Consultant</a:t>
            </a:r>
          </a:p>
          <a:p>
            <a:r>
              <a:rPr lang="en-US" dirty="0"/>
              <a:t>Visions Consulting</a:t>
            </a:r>
          </a:p>
          <a:p>
            <a:r>
              <a:rPr lang="en-US" dirty="0" err="1"/>
              <a:t>bruce@visions.co.za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971252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8" b="24563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651"/>
            <a:ext cx="9144000" cy="5143500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your global partner in higher education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/>
          <a:p>
            <a:r>
              <a:rPr lang="en-US" dirty="0"/>
              <a:t>University of Pretoria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idx="1"/>
          </p:nvPr>
        </p:nvSpPr>
        <p:spPr>
          <a:xfrm>
            <a:off x="0" y="-1"/>
            <a:ext cx="9141714" cy="4572000"/>
          </a:xfrm>
        </p:spPr>
      </p:sp>
      <p:pic>
        <p:nvPicPr>
          <p:cNvPr id="10" name="Picture 2" descr="https://upload.wikimedia.org/wikipedia/commons/thumb/d/df/Die_skip_University_of_pretoria.JPG/220px-Die_skip_University_of_pre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57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Oracle Preferred partner for Higher Education across EMEA </a:t>
            </a:r>
          </a:p>
          <a:p>
            <a:r>
              <a:rPr lang="en-US" dirty="0"/>
              <a:t>Oracle </a:t>
            </a:r>
            <a:r>
              <a:rPr lang="en-US"/>
              <a:t>Applications African Partner </a:t>
            </a:r>
            <a:r>
              <a:rPr lang="en-US" dirty="0"/>
              <a:t>of the Year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9" descr="Oracle_Gold_Partner_Logo-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b="-128"/>
          <a:stretch/>
        </p:blipFill>
        <p:spPr>
          <a:xfrm>
            <a:off x="600369" y="1904837"/>
            <a:ext cx="4513262" cy="1199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6761" r="6037" b="9564"/>
          <a:stretch/>
        </p:blipFill>
        <p:spPr>
          <a:xfrm rot="5400000">
            <a:off x="5118603" y="959848"/>
            <a:ext cx="4481117" cy="30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Background of current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Issues encountered with current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Solution to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Concluding thoughts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of current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1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Online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Rounded Rectangle 3"/>
          <p:cNvSpPr/>
          <p:nvPr/>
        </p:nvSpPr>
        <p:spPr>
          <a:xfrm>
            <a:off x="573529" y="2076630"/>
            <a:ext cx="1683532" cy="19695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required for NSFAS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Income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Sibling details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1628" y="2084832"/>
            <a:ext cx="1723525" cy="19613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required for Support Bursaries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50984" y="2094920"/>
            <a:ext cx="1765667" cy="19513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Details required from student for other bursaries and loans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1071" y="2119921"/>
            <a:ext cx="1737079" cy="19262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 values from CC, BIO, RELATIONSHIP tables</a:t>
            </a:r>
          </a:p>
          <a:p>
            <a:pPr algn="ctr"/>
            <a:r>
              <a:rPr lang="en-US" dirty="0"/>
              <a:t>Marital status</a:t>
            </a:r>
          </a:p>
          <a:p>
            <a:pPr algn="ctr"/>
            <a:r>
              <a:rPr lang="en-US" dirty="0"/>
              <a:t>Parents </a:t>
            </a:r>
          </a:p>
          <a:p>
            <a:pPr algn="ctr"/>
            <a:r>
              <a:rPr lang="en-US" dirty="0"/>
              <a:t>Guardian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3178099" y="4729697"/>
            <a:ext cx="2035683" cy="14401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Supporting Documentation</a:t>
            </a:r>
            <a:endParaRPr lang="en-ZA" dirty="0"/>
          </a:p>
        </p:txBody>
      </p:sp>
      <p:sp>
        <p:nvSpPr>
          <p:cNvPr id="12" name="Down Arrow 11"/>
          <p:cNvSpPr/>
          <p:nvPr/>
        </p:nvSpPr>
        <p:spPr>
          <a:xfrm>
            <a:off x="1203840" y="4240530"/>
            <a:ext cx="422910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Down Arrow 12"/>
          <p:cNvSpPr/>
          <p:nvPr/>
        </p:nvSpPr>
        <p:spPr>
          <a:xfrm>
            <a:off x="3101935" y="4212299"/>
            <a:ext cx="422910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Down Arrow 13"/>
          <p:cNvSpPr/>
          <p:nvPr/>
        </p:nvSpPr>
        <p:spPr>
          <a:xfrm>
            <a:off x="4981539" y="4235958"/>
            <a:ext cx="422910" cy="32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own Arrow 14"/>
          <p:cNvSpPr/>
          <p:nvPr/>
        </p:nvSpPr>
        <p:spPr>
          <a:xfrm>
            <a:off x="6978155" y="4247388"/>
            <a:ext cx="422910" cy="32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22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Online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Upload supporting documentation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Complete application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Checklist is generated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Supporting Documentation is verified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dirty="0"/>
              <a:t> Checklist items are updated with status</a:t>
            </a:r>
          </a:p>
          <a:p>
            <a:pPr marL="128019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21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592</TotalTime>
  <Words>546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Dynamic Checklist item generation</vt:lpstr>
      <vt:lpstr>presenters</vt:lpstr>
      <vt:lpstr>your global partner in higher education </vt:lpstr>
      <vt:lpstr>University of Pretoria</vt:lpstr>
      <vt:lpstr>ORGANIZATION &amp; ORACLE</vt:lpstr>
      <vt:lpstr>Overview</vt:lpstr>
      <vt:lpstr>Background of current process</vt:lpstr>
      <vt:lpstr>Financial Aid Online application</vt:lpstr>
      <vt:lpstr>Financial Aid Online application</vt:lpstr>
      <vt:lpstr>Checklist created</vt:lpstr>
      <vt:lpstr>PowerPoint Presentation</vt:lpstr>
      <vt:lpstr>Issues encountered with current Process</vt:lpstr>
      <vt:lpstr>Issues</vt:lpstr>
      <vt:lpstr>Solution to problem</vt:lpstr>
      <vt:lpstr>Solution</vt:lpstr>
      <vt:lpstr>Process</vt:lpstr>
      <vt:lpstr>View</vt:lpstr>
      <vt:lpstr>SETUP</vt:lpstr>
      <vt:lpstr>PowerPoint Presentation</vt:lpstr>
      <vt:lpstr>PowerPoint Presentation</vt:lpstr>
      <vt:lpstr>PowerPoint Presentation</vt:lpstr>
      <vt:lpstr>PowerPoint Presentation</vt:lpstr>
      <vt:lpstr>Process Run control</vt:lpstr>
      <vt:lpstr>Outcome </vt:lpstr>
      <vt:lpstr>Concluding thoughts</vt:lpstr>
      <vt:lpstr>SUMMARY</vt:lpstr>
      <vt:lpstr>Concluding thoughts</vt:lpstr>
      <vt:lpstr>presenters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Amy Ewing</dc:creator>
  <cp:keywords/>
  <dc:description/>
  <cp:lastModifiedBy>Cathy Clifton</cp:lastModifiedBy>
  <cp:revision>39</cp:revision>
  <dcterms:created xsi:type="dcterms:W3CDTF">2015-09-02T14:36:24Z</dcterms:created>
  <dcterms:modified xsi:type="dcterms:W3CDTF">2016-10-12T12:44:47Z</dcterms:modified>
  <cp:category/>
</cp:coreProperties>
</file>