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257" r:id="rId4"/>
    <p:sldId id="262" r:id="rId5"/>
    <p:sldId id="266" r:id="rId6"/>
    <p:sldId id="263" r:id="rId7"/>
    <p:sldId id="272" r:id="rId8"/>
    <p:sldId id="264" r:id="rId9"/>
    <p:sldId id="286" r:id="rId10"/>
    <p:sldId id="289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 autoAdjust="0"/>
  </p:normalViewPr>
  <p:slideViewPr>
    <p:cSldViewPr snapToGrid="0">
      <p:cViewPr varScale="1">
        <p:scale>
          <a:sx n="92" d="100"/>
          <a:sy n="92" d="100"/>
        </p:scale>
        <p:origin x="6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CE1DB7-9679-4034-8128-8523F4C7B4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2E1EC6-D094-4E1E-A083-46CB6CC4F98A}">
      <dgm:prSet phldrT="[Text]"/>
      <dgm:spPr>
        <a:solidFill>
          <a:srgbClr val="80101C"/>
        </a:solidFill>
      </dgm:spPr>
      <dgm:t>
        <a:bodyPr/>
        <a:lstStyle/>
        <a:p>
          <a:r>
            <a:rPr lang="en-GB" dirty="0" smtClean="0"/>
            <a:t>Deployments and Integrations</a:t>
          </a:r>
          <a:endParaRPr lang="en-US" dirty="0"/>
        </a:p>
      </dgm:t>
    </dgm:pt>
    <dgm:pt modelId="{B710FCE0-10A7-439C-B1D3-D873D0143370}" type="parTrans" cxnId="{E6A41F98-2F39-41D7-BE0C-2E53596E34BD}">
      <dgm:prSet/>
      <dgm:spPr/>
      <dgm:t>
        <a:bodyPr/>
        <a:lstStyle/>
        <a:p>
          <a:endParaRPr lang="en-US"/>
        </a:p>
      </dgm:t>
    </dgm:pt>
    <dgm:pt modelId="{0848CABA-D20F-4CA3-8FA0-974083C845D3}" type="sibTrans" cxnId="{E6A41F98-2F39-41D7-BE0C-2E53596E34BD}">
      <dgm:prSet/>
      <dgm:spPr/>
      <dgm:t>
        <a:bodyPr/>
        <a:lstStyle/>
        <a:p>
          <a:endParaRPr lang="en-US"/>
        </a:p>
      </dgm:t>
    </dgm:pt>
    <dgm:pt modelId="{64C6FB28-5583-4D99-B1CE-E2E35C92F681}">
      <dgm:prSet phldrT="[Text]"/>
      <dgm:spPr>
        <a:solidFill>
          <a:srgbClr val="80101C"/>
        </a:solidFill>
      </dgm:spPr>
      <dgm:t>
        <a:bodyPr/>
        <a:lstStyle/>
        <a:p>
          <a:r>
            <a:rPr lang="en-GB" dirty="0" smtClean="0"/>
            <a:t>Life Cycle Management and Security</a:t>
          </a:r>
          <a:endParaRPr lang="en-US" dirty="0"/>
        </a:p>
      </dgm:t>
    </dgm:pt>
    <dgm:pt modelId="{AC193F32-2571-4A64-A779-B5DD4FF7C970}" type="parTrans" cxnId="{890B420F-5C46-4B02-93FD-1E62BB1BBC9D}">
      <dgm:prSet/>
      <dgm:spPr/>
      <dgm:t>
        <a:bodyPr/>
        <a:lstStyle/>
        <a:p>
          <a:endParaRPr lang="en-US"/>
        </a:p>
      </dgm:t>
    </dgm:pt>
    <dgm:pt modelId="{B646550A-B687-43E2-8CC0-332474CACF18}" type="sibTrans" cxnId="{890B420F-5C46-4B02-93FD-1E62BB1BBC9D}">
      <dgm:prSet/>
      <dgm:spPr/>
      <dgm:t>
        <a:bodyPr/>
        <a:lstStyle/>
        <a:p>
          <a:endParaRPr lang="en-US"/>
        </a:p>
      </dgm:t>
    </dgm:pt>
    <dgm:pt modelId="{080A9C74-ED1C-4D4D-956B-AF8DE0E35264}">
      <dgm:prSet phldrT="[Text]"/>
      <dgm:spPr>
        <a:solidFill>
          <a:srgbClr val="80101C"/>
        </a:solidFill>
      </dgm:spPr>
      <dgm:t>
        <a:bodyPr/>
        <a:lstStyle/>
        <a:p>
          <a:r>
            <a:rPr lang="en-GB" dirty="0" smtClean="0"/>
            <a:t>User Experience</a:t>
          </a:r>
          <a:endParaRPr lang="en-US" dirty="0"/>
        </a:p>
      </dgm:t>
    </dgm:pt>
    <dgm:pt modelId="{21593613-3017-4DB9-BC9E-3ABA84DF21EE}" type="parTrans" cxnId="{BEC9BAC6-CADD-4F70-99C5-4684F7E01802}">
      <dgm:prSet/>
      <dgm:spPr/>
      <dgm:t>
        <a:bodyPr/>
        <a:lstStyle/>
        <a:p>
          <a:endParaRPr lang="en-US"/>
        </a:p>
      </dgm:t>
    </dgm:pt>
    <dgm:pt modelId="{4D4F5758-D507-4608-A0E9-EF14CED89DC1}" type="sibTrans" cxnId="{BEC9BAC6-CADD-4F70-99C5-4684F7E01802}">
      <dgm:prSet/>
      <dgm:spPr/>
      <dgm:t>
        <a:bodyPr/>
        <a:lstStyle/>
        <a:p>
          <a:endParaRPr lang="en-US"/>
        </a:p>
      </dgm:t>
    </dgm:pt>
    <dgm:pt modelId="{DEBE7CFC-AB18-498B-A55D-38F0C0DE3FB5}">
      <dgm:prSet/>
      <dgm:spPr>
        <a:ln>
          <a:solidFill>
            <a:srgbClr val="6D7480"/>
          </a:solidFill>
        </a:ln>
      </dgm:spPr>
      <dgm:t>
        <a:bodyPr/>
        <a:lstStyle/>
        <a:p>
          <a:r>
            <a:rPr lang="fi-FI" b="1" dirty="0" smtClean="0"/>
            <a:t>Nikki</a:t>
          </a:r>
          <a:r>
            <a:rPr lang="fi-FI" b="0" dirty="0" smtClean="0"/>
            <a:t>,</a:t>
          </a:r>
          <a:r>
            <a:rPr lang="fi-FI" dirty="0" smtClean="0"/>
            <a:t> </a:t>
          </a:r>
          <a:r>
            <a:rPr lang="en-GB" dirty="0" smtClean="0"/>
            <a:t>Brad, Cory, Steve, Eric, Brenda, Maria, </a:t>
          </a:r>
          <a:r>
            <a:rPr lang="en-GB" dirty="0" err="1" smtClean="0"/>
            <a:t>Mihaela</a:t>
          </a:r>
          <a:endParaRPr lang="en-GB" dirty="0"/>
        </a:p>
      </dgm:t>
    </dgm:pt>
    <dgm:pt modelId="{78FE0F38-DDCD-4775-9F83-F9E42CC98555}" type="parTrans" cxnId="{3C2C37CE-7AD5-4988-ADEF-D793712FFB57}">
      <dgm:prSet/>
      <dgm:spPr/>
      <dgm:t>
        <a:bodyPr/>
        <a:lstStyle/>
        <a:p>
          <a:endParaRPr lang="en-GB"/>
        </a:p>
      </dgm:t>
    </dgm:pt>
    <dgm:pt modelId="{9B6FC776-9CCA-4AB9-ADBC-3608D4924F20}" type="sibTrans" cxnId="{3C2C37CE-7AD5-4988-ADEF-D793712FFB57}">
      <dgm:prSet/>
      <dgm:spPr/>
      <dgm:t>
        <a:bodyPr/>
        <a:lstStyle/>
        <a:p>
          <a:endParaRPr lang="en-GB"/>
        </a:p>
      </dgm:t>
    </dgm:pt>
    <dgm:pt modelId="{8EE04A90-9B01-4205-AF8D-3681F68124BD}">
      <dgm:prSet/>
      <dgm:spPr>
        <a:ln>
          <a:solidFill>
            <a:srgbClr val="6D7480"/>
          </a:solidFill>
        </a:ln>
      </dgm:spPr>
      <dgm:t>
        <a:bodyPr/>
        <a:lstStyle/>
        <a:p>
          <a:r>
            <a:rPr lang="en-GB" b="1" dirty="0" smtClean="0"/>
            <a:t>Paul</a:t>
          </a:r>
          <a:r>
            <a:rPr lang="en-GB" dirty="0" smtClean="0"/>
            <a:t>, </a:t>
          </a:r>
          <a:r>
            <a:rPr lang="fi-FI" dirty="0" smtClean="0"/>
            <a:t>Eric, Lai, Nikki, Josh, Maria, Sasank, Bob, Kurt</a:t>
          </a:r>
          <a:endParaRPr lang="en-GB" dirty="0"/>
        </a:p>
      </dgm:t>
    </dgm:pt>
    <dgm:pt modelId="{DDC66C4E-562D-4945-BD4E-169B33481FA7}" type="parTrans" cxnId="{873F36BD-E72F-4B79-952D-31C4683818E1}">
      <dgm:prSet/>
      <dgm:spPr/>
      <dgm:t>
        <a:bodyPr/>
        <a:lstStyle/>
        <a:p>
          <a:endParaRPr lang="en-GB"/>
        </a:p>
      </dgm:t>
    </dgm:pt>
    <dgm:pt modelId="{B874CD17-3C9F-4428-9F54-AF35EB165518}" type="sibTrans" cxnId="{873F36BD-E72F-4B79-952D-31C4683818E1}">
      <dgm:prSet/>
      <dgm:spPr/>
      <dgm:t>
        <a:bodyPr/>
        <a:lstStyle/>
        <a:p>
          <a:endParaRPr lang="en-GB"/>
        </a:p>
      </dgm:t>
    </dgm:pt>
    <dgm:pt modelId="{ED7A094F-F6D0-4D16-827D-79F53E758F35}">
      <dgm:prSet/>
      <dgm:spPr>
        <a:ln>
          <a:solidFill>
            <a:srgbClr val="6D7480"/>
          </a:solidFill>
        </a:ln>
      </dgm:spPr>
      <dgm:t>
        <a:bodyPr/>
        <a:lstStyle/>
        <a:p>
          <a:r>
            <a:rPr lang="en-GB" b="1" dirty="0" smtClean="0"/>
            <a:t>Tamara</a:t>
          </a:r>
          <a:r>
            <a:rPr lang="it-IT" dirty="0" smtClean="0"/>
            <a:t>, Lai, Steve, Sasank, Anand</a:t>
          </a:r>
          <a:endParaRPr lang="en-GB" dirty="0"/>
        </a:p>
      </dgm:t>
    </dgm:pt>
    <dgm:pt modelId="{7A1AC17E-6BC3-45AD-844B-04719157932A}" type="parTrans" cxnId="{B52EE690-42EC-4298-B88B-0CC2920BE438}">
      <dgm:prSet/>
      <dgm:spPr/>
      <dgm:t>
        <a:bodyPr/>
        <a:lstStyle/>
        <a:p>
          <a:endParaRPr lang="en-GB"/>
        </a:p>
      </dgm:t>
    </dgm:pt>
    <dgm:pt modelId="{4B8DD1C3-81E8-4042-AFC2-90EC4C9F0A8E}" type="sibTrans" cxnId="{B52EE690-42EC-4298-B88B-0CC2920BE438}">
      <dgm:prSet/>
      <dgm:spPr/>
      <dgm:t>
        <a:bodyPr/>
        <a:lstStyle/>
        <a:p>
          <a:endParaRPr lang="en-GB"/>
        </a:p>
      </dgm:t>
    </dgm:pt>
    <dgm:pt modelId="{F54E85E9-79E2-4E37-8BB1-F9F417CE6A24}" type="pres">
      <dgm:prSet presAssocID="{1ACE1DB7-9679-4034-8128-8523F4C7B4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E28CBC4-5533-48F9-A732-DADDC550BB81}" type="pres">
      <dgm:prSet presAssocID="{E72E1EC6-D094-4E1E-A083-46CB6CC4F98A}" presName="parentLin" presStyleCnt="0"/>
      <dgm:spPr/>
    </dgm:pt>
    <dgm:pt modelId="{CF109BBE-7579-413D-B287-0BEBA5418D24}" type="pres">
      <dgm:prSet presAssocID="{E72E1EC6-D094-4E1E-A083-46CB6CC4F98A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AF48DB6D-0F84-4300-A238-A231F14248BF}" type="pres">
      <dgm:prSet presAssocID="{E72E1EC6-D094-4E1E-A083-46CB6CC4F98A}" presName="parentText" presStyleLbl="node1" presStyleIdx="0" presStyleCnt="3" custScaleX="120060" custScaleY="52885" custLinFactNeighborY="-3585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09B2AC-85B2-4C19-8716-02DC396EEACD}" type="pres">
      <dgm:prSet presAssocID="{E72E1EC6-D094-4E1E-A083-46CB6CC4F98A}" presName="negativeSpace" presStyleCnt="0"/>
      <dgm:spPr/>
    </dgm:pt>
    <dgm:pt modelId="{0C22014A-2265-4D43-B9D6-07B07D3A4C63}" type="pres">
      <dgm:prSet presAssocID="{E72E1EC6-D094-4E1E-A083-46CB6CC4F98A}" presName="childText" presStyleLbl="conFgAcc1" presStyleIdx="0" presStyleCnt="3" custScaleY="41790" custLinFactNeighborY="-741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ED4207-361D-46B2-800F-827B393E0E05}" type="pres">
      <dgm:prSet presAssocID="{0848CABA-D20F-4CA3-8FA0-974083C845D3}" presName="spaceBetweenRectangles" presStyleCnt="0"/>
      <dgm:spPr/>
    </dgm:pt>
    <dgm:pt modelId="{63BC4874-2EB6-43A2-9808-9D45907BE18A}" type="pres">
      <dgm:prSet presAssocID="{64C6FB28-5583-4D99-B1CE-E2E35C92F681}" presName="parentLin" presStyleCnt="0"/>
      <dgm:spPr/>
    </dgm:pt>
    <dgm:pt modelId="{602BC66A-1634-452C-973D-8630079A56A4}" type="pres">
      <dgm:prSet presAssocID="{64C6FB28-5583-4D99-B1CE-E2E35C92F681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08CAA843-71BD-471B-9FC9-0AC3475009CF}" type="pres">
      <dgm:prSet presAssocID="{64C6FB28-5583-4D99-B1CE-E2E35C92F681}" presName="parentText" presStyleLbl="node1" presStyleIdx="1" presStyleCnt="3" custScaleX="120060" custScaleY="52885" custLinFactNeighborY="-1735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E8B5BE-F0BE-4D7A-A7D1-580DFFA3DFF3}" type="pres">
      <dgm:prSet presAssocID="{64C6FB28-5583-4D99-B1CE-E2E35C92F681}" presName="negativeSpace" presStyleCnt="0"/>
      <dgm:spPr/>
    </dgm:pt>
    <dgm:pt modelId="{D2347AE8-316B-4B78-8D6A-B9F6AD7434C3}" type="pres">
      <dgm:prSet presAssocID="{64C6FB28-5583-4D99-B1CE-E2E35C92F681}" presName="childText" presStyleLbl="conFgAcc1" presStyleIdx="1" presStyleCnt="3" custScaleY="41648" custLinFactNeighborY="264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4F23DE-DE3B-4AEE-9BC3-125EA4BAAE5B}" type="pres">
      <dgm:prSet presAssocID="{B646550A-B687-43E2-8CC0-332474CACF18}" presName="spaceBetweenRectangles" presStyleCnt="0"/>
      <dgm:spPr/>
    </dgm:pt>
    <dgm:pt modelId="{957E2EFF-0196-47BE-BEB6-948C13B87FFA}" type="pres">
      <dgm:prSet presAssocID="{080A9C74-ED1C-4D4D-956B-AF8DE0E35264}" presName="parentLin" presStyleCnt="0"/>
      <dgm:spPr/>
    </dgm:pt>
    <dgm:pt modelId="{5DCA85CA-D2A2-4EA7-83DF-77DA84F13E7F}" type="pres">
      <dgm:prSet presAssocID="{080A9C74-ED1C-4D4D-956B-AF8DE0E35264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A009ADE6-20ED-4C80-B10E-4E62D4F43309}" type="pres">
      <dgm:prSet presAssocID="{080A9C74-ED1C-4D4D-956B-AF8DE0E35264}" presName="parentText" presStyleLbl="node1" presStyleIdx="2" presStyleCnt="3" custScaleX="120060" custScaleY="52885" custLinFactNeighborY="193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3DA093-CEB2-4EF4-935E-B84D7FD4CDEF}" type="pres">
      <dgm:prSet presAssocID="{080A9C74-ED1C-4D4D-956B-AF8DE0E35264}" presName="negativeSpace" presStyleCnt="0"/>
      <dgm:spPr/>
    </dgm:pt>
    <dgm:pt modelId="{E78B7C3C-0F18-4E00-959C-C99270E067AC}" type="pres">
      <dgm:prSet presAssocID="{080A9C74-ED1C-4D4D-956B-AF8DE0E35264}" presName="childText" presStyleLbl="conFgAcc1" presStyleIdx="2" presStyleCnt="3" custScaleY="41648" custLinFactNeighborY="522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C2C37CE-7AD5-4988-ADEF-D793712FFB57}" srcId="{E72E1EC6-D094-4E1E-A083-46CB6CC4F98A}" destId="{DEBE7CFC-AB18-498B-A55D-38F0C0DE3FB5}" srcOrd="0" destOrd="0" parTransId="{78FE0F38-DDCD-4775-9F83-F9E42CC98555}" sibTransId="{9B6FC776-9CCA-4AB9-ADBC-3608D4924F20}"/>
    <dgm:cxn modelId="{218C2127-48AC-4486-B05B-FD9505533944}" type="presOf" srcId="{1ACE1DB7-9679-4034-8128-8523F4C7B4EB}" destId="{F54E85E9-79E2-4E37-8BB1-F9F417CE6A24}" srcOrd="0" destOrd="0" presId="urn:microsoft.com/office/officeart/2005/8/layout/list1"/>
    <dgm:cxn modelId="{B52EE690-42EC-4298-B88B-0CC2920BE438}" srcId="{080A9C74-ED1C-4D4D-956B-AF8DE0E35264}" destId="{ED7A094F-F6D0-4D16-827D-79F53E758F35}" srcOrd="0" destOrd="0" parTransId="{7A1AC17E-6BC3-45AD-844B-04719157932A}" sibTransId="{4B8DD1C3-81E8-4042-AFC2-90EC4C9F0A8E}"/>
    <dgm:cxn modelId="{BEC9BAC6-CADD-4F70-99C5-4684F7E01802}" srcId="{1ACE1DB7-9679-4034-8128-8523F4C7B4EB}" destId="{080A9C74-ED1C-4D4D-956B-AF8DE0E35264}" srcOrd="2" destOrd="0" parTransId="{21593613-3017-4DB9-BC9E-3ABA84DF21EE}" sibTransId="{4D4F5758-D507-4608-A0E9-EF14CED89DC1}"/>
    <dgm:cxn modelId="{C27DEB25-2C23-4DE7-904B-7BF7EE2CB814}" type="presOf" srcId="{E72E1EC6-D094-4E1E-A083-46CB6CC4F98A}" destId="{AF48DB6D-0F84-4300-A238-A231F14248BF}" srcOrd="1" destOrd="0" presId="urn:microsoft.com/office/officeart/2005/8/layout/list1"/>
    <dgm:cxn modelId="{90E28D26-0688-4373-83CC-CC6EAB38432F}" type="presOf" srcId="{080A9C74-ED1C-4D4D-956B-AF8DE0E35264}" destId="{5DCA85CA-D2A2-4EA7-83DF-77DA84F13E7F}" srcOrd="0" destOrd="0" presId="urn:microsoft.com/office/officeart/2005/8/layout/list1"/>
    <dgm:cxn modelId="{E6A41F98-2F39-41D7-BE0C-2E53596E34BD}" srcId="{1ACE1DB7-9679-4034-8128-8523F4C7B4EB}" destId="{E72E1EC6-D094-4E1E-A083-46CB6CC4F98A}" srcOrd="0" destOrd="0" parTransId="{B710FCE0-10A7-439C-B1D3-D873D0143370}" sibTransId="{0848CABA-D20F-4CA3-8FA0-974083C845D3}"/>
    <dgm:cxn modelId="{BB41F117-2236-4ADC-92F0-F71E932E4EA1}" type="presOf" srcId="{ED7A094F-F6D0-4D16-827D-79F53E758F35}" destId="{E78B7C3C-0F18-4E00-959C-C99270E067AC}" srcOrd="0" destOrd="0" presId="urn:microsoft.com/office/officeart/2005/8/layout/list1"/>
    <dgm:cxn modelId="{873F36BD-E72F-4B79-952D-31C4683818E1}" srcId="{64C6FB28-5583-4D99-B1CE-E2E35C92F681}" destId="{8EE04A90-9B01-4205-AF8D-3681F68124BD}" srcOrd="0" destOrd="0" parTransId="{DDC66C4E-562D-4945-BD4E-169B33481FA7}" sibTransId="{B874CD17-3C9F-4428-9F54-AF35EB165518}"/>
    <dgm:cxn modelId="{F70D97C3-BE33-436A-B0C9-8200ADD7DCC9}" type="presOf" srcId="{8EE04A90-9B01-4205-AF8D-3681F68124BD}" destId="{D2347AE8-316B-4B78-8D6A-B9F6AD7434C3}" srcOrd="0" destOrd="0" presId="urn:microsoft.com/office/officeart/2005/8/layout/list1"/>
    <dgm:cxn modelId="{890B420F-5C46-4B02-93FD-1E62BB1BBC9D}" srcId="{1ACE1DB7-9679-4034-8128-8523F4C7B4EB}" destId="{64C6FB28-5583-4D99-B1CE-E2E35C92F681}" srcOrd="1" destOrd="0" parTransId="{AC193F32-2571-4A64-A779-B5DD4FF7C970}" sibTransId="{B646550A-B687-43E2-8CC0-332474CACF18}"/>
    <dgm:cxn modelId="{2731762B-4EE0-471F-9774-B79D02179A58}" type="presOf" srcId="{DEBE7CFC-AB18-498B-A55D-38F0C0DE3FB5}" destId="{0C22014A-2265-4D43-B9D6-07B07D3A4C63}" srcOrd="0" destOrd="0" presId="urn:microsoft.com/office/officeart/2005/8/layout/list1"/>
    <dgm:cxn modelId="{55208857-DFE8-4AA7-AEBF-AD04CA7479DB}" type="presOf" srcId="{E72E1EC6-D094-4E1E-A083-46CB6CC4F98A}" destId="{CF109BBE-7579-413D-B287-0BEBA5418D24}" srcOrd="0" destOrd="0" presId="urn:microsoft.com/office/officeart/2005/8/layout/list1"/>
    <dgm:cxn modelId="{F0E369E3-BE04-4A0E-98A8-B24E0E9F70B1}" type="presOf" srcId="{080A9C74-ED1C-4D4D-956B-AF8DE0E35264}" destId="{A009ADE6-20ED-4C80-B10E-4E62D4F43309}" srcOrd="1" destOrd="0" presId="urn:microsoft.com/office/officeart/2005/8/layout/list1"/>
    <dgm:cxn modelId="{6B3E1AB7-FD1B-46F9-BA1C-E839512F9D30}" type="presOf" srcId="{64C6FB28-5583-4D99-B1CE-E2E35C92F681}" destId="{602BC66A-1634-452C-973D-8630079A56A4}" srcOrd="0" destOrd="0" presId="urn:microsoft.com/office/officeart/2005/8/layout/list1"/>
    <dgm:cxn modelId="{A6D30DA3-B619-4C94-A38E-AFCE935160CC}" type="presOf" srcId="{64C6FB28-5583-4D99-B1CE-E2E35C92F681}" destId="{08CAA843-71BD-471B-9FC9-0AC3475009CF}" srcOrd="1" destOrd="0" presId="urn:microsoft.com/office/officeart/2005/8/layout/list1"/>
    <dgm:cxn modelId="{5B6F783B-043C-43DF-9195-4D285BAFF1D7}" type="presParOf" srcId="{F54E85E9-79E2-4E37-8BB1-F9F417CE6A24}" destId="{BE28CBC4-5533-48F9-A732-DADDC550BB81}" srcOrd="0" destOrd="0" presId="urn:microsoft.com/office/officeart/2005/8/layout/list1"/>
    <dgm:cxn modelId="{BA9FB28A-0893-469B-8A85-46D2FA13D32E}" type="presParOf" srcId="{BE28CBC4-5533-48F9-A732-DADDC550BB81}" destId="{CF109BBE-7579-413D-B287-0BEBA5418D24}" srcOrd="0" destOrd="0" presId="urn:microsoft.com/office/officeart/2005/8/layout/list1"/>
    <dgm:cxn modelId="{9544C2EC-2E58-424D-A662-A99447E204B8}" type="presParOf" srcId="{BE28CBC4-5533-48F9-A732-DADDC550BB81}" destId="{AF48DB6D-0F84-4300-A238-A231F14248BF}" srcOrd="1" destOrd="0" presId="urn:microsoft.com/office/officeart/2005/8/layout/list1"/>
    <dgm:cxn modelId="{63E5B302-0B1D-4CC3-9699-28C252365E85}" type="presParOf" srcId="{F54E85E9-79E2-4E37-8BB1-F9F417CE6A24}" destId="{0009B2AC-85B2-4C19-8716-02DC396EEACD}" srcOrd="1" destOrd="0" presId="urn:microsoft.com/office/officeart/2005/8/layout/list1"/>
    <dgm:cxn modelId="{B0F24BC8-6005-41AF-A5DE-570D2FFFBF93}" type="presParOf" srcId="{F54E85E9-79E2-4E37-8BB1-F9F417CE6A24}" destId="{0C22014A-2265-4D43-B9D6-07B07D3A4C63}" srcOrd="2" destOrd="0" presId="urn:microsoft.com/office/officeart/2005/8/layout/list1"/>
    <dgm:cxn modelId="{BDDF4087-1C67-440F-8EE9-C85B0D728231}" type="presParOf" srcId="{F54E85E9-79E2-4E37-8BB1-F9F417CE6A24}" destId="{40ED4207-361D-46B2-800F-827B393E0E05}" srcOrd="3" destOrd="0" presId="urn:microsoft.com/office/officeart/2005/8/layout/list1"/>
    <dgm:cxn modelId="{F2EA4B68-6B35-42D2-96F3-249E193F9EDF}" type="presParOf" srcId="{F54E85E9-79E2-4E37-8BB1-F9F417CE6A24}" destId="{63BC4874-2EB6-43A2-9808-9D45907BE18A}" srcOrd="4" destOrd="0" presId="urn:microsoft.com/office/officeart/2005/8/layout/list1"/>
    <dgm:cxn modelId="{6362A3C2-8DED-43C1-9050-BAA03EEC2C0C}" type="presParOf" srcId="{63BC4874-2EB6-43A2-9808-9D45907BE18A}" destId="{602BC66A-1634-452C-973D-8630079A56A4}" srcOrd="0" destOrd="0" presId="urn:microsoft.com/office/officeart/2005/8/layout/list1"/>
    <dgm:cxn modelId="{955BA552-AD46-4E58-A054-CF47A9572726}" type="presParOf" srcId="{63BC4874-2EB6-43A2-9808-9D45907BE18A}" destId="{08CAA843-71BD-471B-9FC9-0AC3475009CF}" srcOrd="1" destOrd="0" presId="urn:microsoft.com/office/officeart/2005/8/layout/list1"/>
    <dgm:cxn modelId="{42AD7387-3301-484D-9616-1D5B941E5710}" type="presParOf" srcId="{F54E85E9-79E2-4E37-8BB1-F9F417CE6A24}" destId="{A0E8B5BE-F0BE-4D7A-A7D1-580DFFA3DFF3}" srcOrd="5" destOrd="0" presId="urn:microsoft.com/office/officeart/2005/8/layout/list1"/>
    <dgm:cxn modelId="{7BEC0EB6-20DB-447A-8D14-3A29FDBFFB8A}" type="presParOf" srcId="{F54E85E9-79E2-4E37-8BB1-F9F417CE6A24}" destId="{D2347AE8-316B-4B78-8D6A-B9F6AD7434C3}" srcOrd="6" destOrd="0" presId="urn:microsoft.com/office/officeart/2005/8/layout/list1"/>
    <dgm:cxn modelId="{61EDCED0-CFCC-4FCB-977D-D66F8866321E}" type="presParOf" srcId="{F54E85E9-79E2-4E37-8BB1-F9F417CE6A24}" destId="{C94F23DE-DE3B-4AEE-9BC3-125EA4BAAE5B}" srcOrd="7" destOrd="0" presId="urn:microsoft.com/office/officeart/2005/8/layout/list1"/>
    <dgm:cxn modelId="{AEAF5557-6C58-4597-A8F7-DF2DCEFBABC0}" type="presParOf" srcId="{F54E85E9-79E2-4E37-8BB1-F9F417CE6A24}" destId="{957E2EFF-0196-47BE-BEB6-948C13B87FFA}" srcOrd="8" destOrd="0" presId="urn:microsoft.com/office/officeart/2005/8/layout/list1"/>
    <dgm:cxn modelId="{058839EC-B085-4BB1-9B96-FFC2D0357C66}" type="presParOf" srcId="{957E2EFF-0196-47BE-BEB6-948C13B87FFA}" destId="{5DCA85CA-D2A2-4EA7-83DF-77DA84F13E7F}" srcOrd="0" destOrd="0" presId="urn:microsoft.com/office/officeart/2005/8/layout/list1"/>
    <dgm:cxn modelId="{7A666C83-2941-4433-9136-A36EBA619413}" type="presParOf" srcId="{957E2EFF-0196-47BE-BEB6-948C13B87FFA}" destId="{A009ADE6-20ED-4C80-B10E-4E62D4F43309}" srcOrd="1" destOrd="0" presId="urn:microsoft.com/office/officeart/2005/8/layout/list1"/>
    <dgm:cxn modelId="{EFFBD76B-FAE5-4629-95D5-4903069C9A80}" type="presParOf" srcId="{F54E85E9-79E2-4E37-8BB1-F9F417CE6A24}" destId="{3C3DA093-CEB2-4EF4-935E-B84D7FD4CDEF}" srcOrd="9" destOrd="0" presId="urn:microsoft.com/office/officeart/2005/8/layout/list1"/>
    <dgm:cxn modelId="{9A9CE19C-C4B5-43A3-B0BC-D3C4FFCB12ED}" type="presParOf" srcId="{F54E85E9-79E2-4E37-8BB1-F9F417CE6A24}" destId="{E78B7C3C-0F18-4E00-959C-C99270E067A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2014A-2265-4D43-B9D6-07B07D3A4C63}">
      <dsp:nvSpPr>
        <dsp:cNvPr id="0" name=""/>
        <dsp:cNvSpPr/>
      </dsp:nvSpPr>
      <dsp:spPr>
        <a:xfrm>
          <a:off x="0" y="487416"/>
          <a:ext cx="7289800" cy="8503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D74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769" tIns="416560" rIns="5657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000" b="1" kern="1200" dirty="0" smtClean="0"/>
            <a:t>Nikki</a:t>
          </a:r>
          <a:r>
            <a:rPr lang="fi-FI" sz="2000" b="0" kern="1200" dirty="0" smtClean="0"/>
            <a:t>,</a:t>
          </a:r>
          <a:r>
            <a:rPr lang="fi-FI" sz="2000" kern="1200" dirty="0" smtClean="0"/>
            <a:t> </a:t>
          </a:r>
          <a:r>
            <a:rPr lang="en-GB" sz="2000" kern="1200" dirty="0" smtClean="0"/>
            <a:t>Brad, Cory, Steve, Eric, Brenda, Maria, </a:t>
          </a:r>
          <a:r>
            <a:rPr lang="en-GB" sz="2000" kern="1200" dirty="0" err="1" smtClean="0"/>
            <a:t>Mihaela</a:t>
          </a:r>
          <a:endParaRPr lang="en-GB" sz="2000" kern="1200" dirty="0"/>
        </a:p>
      </dsp:txBody>
      <dsp:txXfrm>
        <a:off x="0" y="487416"/>
        <a:ext cx="7289800" cy="850384"/>
      </dsp:txXfrm>
    </dsp:sp>
    <dsp:sp modelId="{AF48DB6D-0F84-4300-A238-A231F14248BF}">
      <dsp:nvSpPr>
        <dsp:cNvPr id="0" name=""/>
        <dsp:cNvSpPr/>
      </dsp:nvSpPr>
      <dsp:spPr>
        <a:xfrm>
          <a:off x="364490" y="204983"/>
          <a:ext cx="6126493" cy="593242"/>
        </a:xfrm>
        <a:prstGeom prst="roundRect">
          <a:avLst/>
        </a:prstGeom>
        <a:solidFill>
          <a:srgbClr val="80101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Deployments and Integrations</a:t>
          </a:r>
          <a:endParaRPr lang="en-US" sz="2000" kern="1200" dirty="0"/>
        </a:p>
      </dsp:txBody>
      <dsp:txXfrm>
        <a:off x="393450" y="233943"/>
        <a:ext cx="6068573" cy="535322"/>
      </dsp:txXfrm>
    </dsp:sp>
    <dsp:sp modelId="{D2347AE8-316B-4B78-8D6A-B9F6AD7434C3}">
      <dsp:nvSpPr>
        <dsp:cNvPr id="0" name=""/>
        <dsp:cNvSpPr/>
      </dsp:nvSpPr>
      <dsp:spPr>
        <a:xfrm>
          <a:off x="0" y="1781805"/>
          <a:ext cx="7289800" cy="847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D74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769" tIns="416560" rIns="5657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/>
            <a:t>Paul</a:t>
          </a:r>
          <a:r>
            <a:rPr lang="en-GB" sz="2000" kern="1200" dirty="0" smtClean="0"/>
            <a:t>, </a:t>
          </a:r>
          <a:r>
            <a:rPr lang="fi-FI" sz="2000" kern="1200" dirty="0" smtClean="0"/>
            <a:t>Eric, Lai, Nikki, Josh, Maria, Sasank, Bob, Kurt</a:t>
          </a:r>
          <a:endParaRPr lang="en-GB" sz="2000" kern="1200" dirty="0"/>
        </a:p>
      </dsp:txBody>
      <dsp:txXfrm>
        <a:off x="0" y="1781805"/>
        <a:ext cx="7289800" cy="847495"/>
      </dsp:txXfrm>
    </dsp:sp>
    <dsp:sp modelId="{08CAA843-71BD-471B-9FC9-0AC3475009CF}">
      <dsp:nvSpPr>
        <dsp:cNvPr id="0" name=""/>
        <dsp:cNvSpPr/>
      </dsp:nvSpPr>
      <dsp:spPr>
        <a:xfrm>
          <a:off x="364490" y="1500434"/>
          <a:ext cx="6126493" cy="593242"/>
        </a:xfrm>
        <a:prstGeom prst="roundRect">
          <a:avLst/>
        </a:prstGeom>
        <a:solidFill>
          <a:srgbClr val="80101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Life Cycle Management and Security</a:t>
          </a:r>
          <a:endParaRPr lang="en-US" sz="2000" kern="1200" dirty="0"/>
        </a:p>
      </dsp:txBody>
      <dsp:txXfrm>
        <a:off x="393450" y="1529394"/>
        <a:ext cx="6068573" cy="535322"/>
      </dsp:txXfrm>
    </dsp:sp>
    <dsp:sp modelId="{E78B7C3C-0F18-4E00-959C-C99270E067AC}">
      <dsp:nvSpPr>
        <dsp:cNvPr id="0" name=""/>
        <dsp:cNvSpPr/>
      </dsp:nvSpPr>
      <dsp:spPr>
        <a:xfrm>
          <a:off x="0" y="3105871"/>
          <a:ext cx="7289800" cy="8474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6D74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5769" tIns="416560" rIns="565769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kern="1200" dirty="0" smtClean="0"/>
            <a:t>Tamara</a:t>
          </a:r>
          <a:r>
            <a:rPr lang="it-IT" sz="2000" kern="1200" dirty="0" smtClean="0"/>
            <a:t>, Lai, Steve, Sasank, Anand</a:t>
          </a:r>
          <a:endParaRPr lang="en-GB" sz="2000" kern="1200" dirty="0"/>
        </a:p>
      </dsp:txBody>
      <dsp:txXfrm>
        <a:off x="0" y="3105871"/>
        <a:ext cx="7289800" cy="847495"/>
      </dsp:txXfrm>
    </dsp:sp>
    <dsp:sp modelId="{A009ADE6-20ED-4C80-B10E-4E62D4F43309}">
      <dsp:nvSpPr>
        <dsp:cNvPr id="0" name=""/>
        <dsp:cNvSpPr/>
      </dsp:nvSpPr>
      <dsp:spPr>
        <a:xfrm>
          <a:off x="364490" y="2801913"/>
          <a:ext cx="6126493" cy="593242"/>
        </a:xfrm>
        <a:prstGeom prst="roundRect">
          <a:avLst/>
        </a:prstGeom>
        <a:solidFill>
          <a:srgbClr val="80101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876" tIns="0" rIns="19287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User Experience</a:t>
          </a:r>
          <a:endParaRPr lang="en-US" sz="2000" kern="1200" dirty="0"/>
        </a:p>
      </dsp:txBody>
      <dsp:txXfrm>
        <a:off x="393450" y="2830873"/>
        <a:ext cx="6068573" cy="535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ug.org/p/bl/bl/blogid=1" TargetMode="External"/><Relationship Id="rId2" Type="http://schemas.openxmlformats.org/officeDocument/2006/relationships/hyperlink" Target="https://www.heug.org/p/fo/sc/catid=15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ug.org/page/advisory-groups#tbl_1505482750_8567" TargetMode="External"/><Relationship Id="rId2" Type="http://schemas.openxmlformats.org/officeDocument/2006/relationships/hyperlink" Target="https://www.heug.org/p/fo/sc/catid=1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ug.org/page/advisory-groups#member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C2F34"/>
                </a:solidFill>
              </a:rPr>
              <a:t>Technical ADVISORY GROUP COMMUNITY SESSION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6D7480"/>
                </a:solidFill>
              </a:rPr>
              <a:t>SESSION </a:t>
            </a:r>
            <a:r>
              <a:rPr lang="en-US" dirty="0">
                <a:solidFill>
                  <a:srgbClr val="6D7480"/>
                </a:solidFill>
              </a:rPr>
              <a:t>7151</a:t>
            </a:r>
            <a:endParaRPr lang="en-US" dirty="0">
              <a:solidFill>
                <a:srgbClr val="6D7480"/>
              </a:solidFill>
            </a:endParaRPr>
          </a:p>
          <a:p>
            <a:r>
              <a:rPr lang="en-US" dirty="0">
                <a:solidFill>
                  <a:srgbClr val="6D7480"/>
                </a:solidFill>
              </a:rPr>
              <a:t>T</a:t>
            </a:r>
            <a:r>
              <a:rPr lang="en-US" dirty="0" smtClean="0">
                <a:solidFill>
                  <a:srgbClr val="6D7480"/>
                </a:solidFill>
              </a:rPr>
              <a:t>ue, Sept 19th</a:t>
            </a:r>
            <a:r>
              <a:rPr lang="en-US" dirty="0">
                <a:solidFill>
                  <a:srgbClr val="6D7480"/>
                </a:solidFill>
              </a:rPr>
              <a:t>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8"/>
          <a:stretch/>
        </p:blipFill>
        <p:spPr>
          <a:xfrm>
            <a:off x="0" y="3110"/>
            <a:ext cx="9144000" cy="45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Communications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8019" lvl="1" indent="0">
              <a:buNone/>
            </a:pPr>
            <a:r>
              <a:rPr lang="en-US" sz="2000" dirty="0"/>
              <a:t>Tamara Foster, Communications Coordinator</a:t>
            </a:r>
          </a:p>
          <a:p>
            <a:pPr marL="128019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Community Technical Forums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www.heug.org/p/fo/sc/catid=15</a:t>
            </a:r>
            <a:r>
              <a:rPr lang="en-US" sz="2000" dirty="0" smtClean="0"/>
              <a:t>  </a:t>
            </a:r>
            <a:endParaRPr lang="en-US" sz="2000" dirty="0"/>
          </a:p>
          <a:p>
            <a:pPr marL="128019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TAG Newsletter</a:t>
            </a:r>
          </a:p>
          <a:p>
            <a:pPr marL="128019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TAG Blog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www.heug.org/p/bl/bl/blogid=1</a:t>
            </a:r>
            <a:r>
              <a:rPr lang="en-US" sz="2000" dirty="0" smtClean="0"/>
              <a:t>  </a:t>
            </a:r>
            <a:endParaRPr lang="en-US" sz="2000" dirty="0"/>
          </a:p>
          <a:p>
            <a:pPr marL="128019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Twitter Handle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@</a:t>
            </a:r>
            <a:r>
              <a:rPr lang="en-US" sz="2000" dirty="0"/>
              <a:t>HEUG_TAG</a:t>
            </a:r>
          </a:p>
          <a:p>
            <a:pPr marL="128019" lvl="1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Contact us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none">
            <a:normAutofit/>
          </a:bodyPr>
          <a:lstStyle/>
          <a:p>
            <a:pPr lvl="1"/>
            <a:r>
              <a:rPr lang="en-US" sz="2000" dirty="0" smtClean="0"/>
              <a:t>Post a message in the </a:t>
            </a:r>
            <a:r>
              <a:rPr lang="en-US" sz="2000" dirty="0" err="1" smtClean="0"/>
              <a:t>forums:Community</a:t>
            </a:r>
            <a:r>
              <a:rPr lang="en-US" sz="2000" dirty="0" smtClean="0"/>
              <a:t> </a:t>
            </a:r>
            <a:r>
              <a:rPr lang="en-US" sz="2000" dirty="0"/>
              <a:t>Technical Forums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www.heug.org/p/fo/sc/catid=15</a:t>
            </a:r>
            <a:r>
              <a:rPr lang="en-US" sz="2000" dirty="0" smtClean="0"/>
              <a:t>  </a:t>
            </a:r>
            <a:endParaRPr lang="en-US" sz="2000" dirty="0"/>
          </a:p>
          <a:p>
            <a:pPr marL="128019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Email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www.heug.org/page/advisory-groups#tbl_1505482750_8567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801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D7480"/>
                </a:solidFill>
              </a:rPr>
              <a:t>Sasank Vemana</a:t>
            </a:r>
            <a:endParaRPr lang="en-US" dirty="0">
              <a:solidFill>
                <a:srgbClr val="6D748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ERP Analyst IV</a:t>
            </a:r>
            <a:endParaRPr lang="en-US" dirty="0">
              <a:solidFill>
                <a:srgbClr val="2C2F34"/>
              </a:solidFill>
            </a:endParaRPr>
          </a:p>
          <a:p>
            <a:r>
              <a:rPr lang="en-US" dirty="0" smtClean="0">
                <a:solidFill>
                  <a:srgbClr val="2C2F34"/>
                </a:solidFill>
              </a:rPr>
              <a:t>Florida State University</a:t>
            </a:r>
            <a:endParaRPr lang="en-US" dirty="0">
              <a:solidFill>
                <a:srgbClr val="2C2F34"/>
              </a:solidFill>
            </a:endParaRPr>
          </a:p>
          <a:p>
            <a:r>
              <a:rPr lang="en-US" dirty="0" smtClean="0">
                <a:solidFill>
                  <a:srgbClr val="2C2F34"/>
                </a:solidFill>
              </a:rPr>
              <a:t>svemana@fsu.edu</a:t>
            </a:r>
            <a:endParaRPr lang="en-US" dirty="0">
              <a:solidFill>
                <a:srgbClr val="2C2F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Overview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 rot="2700000">
            <a:off x="750305" y="2258382"/>
            <a:ext cx="2146155" cy="2146155"/>
          </a:xfrm>
          <a:prstGeom prst="round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01C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51734" y="2292883"/>
            <a:ext cx="568059" cy="568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101C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04" y="2793210"/>
            <a:ext cx="2059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TAG MISSION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What we do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2700000">
            <a:off x="2645921" y="3996429"/>
            <a:ext cx="2146155" cy="2146155"/>
          </a:xfrm>
          <a:prstGeom prst="round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01C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47350" y="4030930"/>
            <a:ext cx="568059" cy="568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101C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80420" y="453125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INTRODUCE YOUR TAG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Who we 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2700000">
            <a:off x="4553356" y="2194599"/>
            <a:ext cx="2146155" cy="2146155"/>
          </a:xfrm>
          <a:prstGeom prst="round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01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54785" y="2229100"/>
            <a:ext cx="568059" cy="568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101C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7855" y="2729427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WORKING GROUPS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How we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700000">
            <a:off x="6419853" y="3943513"/>
            <a:ext cx="2146155" cy="2146155"/>
          </a:xfrm>
          <a:prstGeom prst="round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01C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21282" y="3978014"/>
            <a:ext cx="568059" cy="56805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101C"/>
                </a:solidFill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54352" y="4478341"/>
            <a:ext cx="2059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MINGLE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Questions, ideas, options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3673" y="827326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TAG 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D7480"/>
                </a:solidFill>
              </a:rPr>
              <a:t>WHAT WE DO</a:t>
            </a:r>
            <a:endParaRPr lang="en-US" dirty="0">
              <a:solidFill>
                <a:srgbClr val="6D74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63611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TAG 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Educate</a:t>
            </a:r>
          </a:p>
          <a:p>
            <a:pPr lvl="1"/>
            <a:r>
              <a:rPr lang="en-US" sz="2000" dirty="0"/>
              <a:t>Work closely with Oracle to understand new strategies and functionalities and how to best communicate them to the HEUG community</a:t>
            </a:r>
          </a:p>
          <a:p>
            <a:pPr lvl="1"/>
            <a:r>
              <a:rPr lang="en-US" sz="2000" dirty="0"/>
              <a:t>Work closely with the HEUG community to share accomplishments, best practices and learning outcomes with peers</a:t>
            </a:r>
          </a:p>
          <a:p>
            <a:r>
              <a:rPr lang="en-US" sz="2800" b="1" dirty="0"/>
              <a:t>Advocate</a:t>
            </a:r>
          </a:p>
          <a:p>
            <a:pPr lvl="1"/>
            <a:r>
              <a:rPr lang="en-US" sz="2000" dirty="0"/>
              <a:t>Communicate HEUG strategic goals and issues to Oracle resources with the goal of easing product adoption, implementation and day-to-day operations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062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Introducing the tag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D7480"/>
                </a:solidFill>
              </a:rPr>
              <a:t>WHO WE ARE</a:t>
            </a:r>
            <a:endParaRPr lang="en-US" dirty="0">
              <a:solidFill>
                <a:srgbClr val="6D74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8010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2F34"/>
                </a:solidFill>
              </a:rPr>
              <a:t>TAG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047007"/>
            <a:ext cx="3566160" cy="4023360"/>
          </a:xfrm>
        </p:spPr>
        <p:txBody>
          <a:bodyPr>
            <a:normAutofit/>
          </a:bodyPr>
          <a:lstStyle/>
          <a:p>
            <a:r>
              <a:rPr lang="en-US" sz="1300" b="1" dirty="0" smtClean="0"/>
              <a:t>Steve </a:t>
            </a:r>
            <a:r>
              <a:rPr lang="en-US" sz="1300" b="1" dirty="0"/>
              <a:t>Smith, </a:t>
            </a:r>
            <a:r>
              <a:rPr lang="en-US" sz="1300" dirty="0"/>
              <a:t>University of Cambridge</a:t>
            </a:r>
            <a:r>
              <a:rPr lang="en-US" sz="1300" b="1" dirty="0"/>
              <a:t>,</a:t>
            </a:r>
            <a:r>
              <a:rPr lang="en-US" sz="1300" dirty="0"/>
              <a:t> </a:t>
            </a:r>
            <a:r>
              <a:rPr lang="en-US" sz="1300" dirty="0" smtClean="0"/>
              <a:t>Chair</a:t>
            </a:r>
            <a:endParaRPr lang="en-US" sz="1300" dirty="0"/>
          </a:p>
          <a:p>
            <a:r>
              <a:rPr lang="en-US" sz="1300" b="1" dirty="0"/>
              <a:t>Paul Matthews</a:t>
            </a:r>
            <a:r>
              <a:rPr lang="en-US" sz="1300" dirty="0"/>
              <a:t>, University of Derby, Vice </a:t>
            </a:r>
            <a:r>
              <a:rPr lang="en-US" sz="1300" dirty="0" smtClean="0"/>
              <a:t>Chair</a:t>
            </a:r>
          </a:p>
          <a:p>
            <a:r>
              <a:rPr lang="en-US" sz="1300" b="1" dirty="0"/>
              <a:t>Brenda Ratliff</a:t>
            </a:r>
            <a:r>
              <a:rPr lang="en-US" sz="1300" dirty="0"/>
              <a:t>, Duke University, </a:t>
            </a:r>
            <a:r>
              <a:rPr lang="en-US" sz="1300" dirty="0" smtClean="0"/>
              <a:t>Outgoing  Chair</a:t>
            </a:r>
            <a:endParaRPr lang="en-US" sz="1300" dirty="0"/>
          </a:p>
          <a:p>
            <a:r>
              <a:rPr lang="en-US" sz="1300" b="1" dirty="0"/>
              <a:t>Tamara Foster</a:t>
            </a:r>
            <a:r>
              <a:rPr lang="en-US" sz="1300" dirty="0"/>
              <a:t>, Northwestern University, Communications</a:t>
            </a:r>
          </a:p>
          <a:p>
            <a:r>
              <a:rPr lang="en-US" sz="1300" b="1" dirty="0" err="1"/>
              <a:t>Anand</a:t>
            </a:r>
            <a:r>
              <a:rPr lang="en-US" sz="1300" b="1" dirty="0"/>
              <a:t> </a:t>
            </a:r>
            <a:r>
              <a:rPr lang="en-US" sz="1300" b="1" dirty="0" err="1"/>
              <a:t>Vangipuram</a:t>
            </a:r>
            <a:r>
              <a:rPr lang="en-US" sz="1300" dirty="0"/>
              <a:t>, University of </a:t>
            </a:r>
            <a:r>
              <a:rPr lang="en-US" sz="1300" dirty="0">
                <a:solidFill>
                  <a:prstClr val="black"/>
                </a:solidFill>
              </a:rPr>
              <a:t>Wisconsin </a:t>
            </a:r>
            <a:r>
              <a:rPr lang="en-US" sz="1300" dirty="0" smtClean="0">
                <a:solidFill>
                  <a:prstClr val="black"/>
                </a:solidFill>
              </a:rPr>
              <a:t>- </a:t>
            </a:r>
            <a:r>
              <a:rPr lang="en-US" sz="1300" dirty="0" smtClean="0"/>
              <a:t>Madison</a:t>
            </a:r>
            <a:endParaRPr lang="en-US" sz="1300" dirty="0"/>
          </a:p>
          <a:p>
            <a:r>
              <a:rPr lang="en-US" sz="1300" b="1" dirty="0" smtClean="0">
                <a:solidFill>
                  <a:prstClr val="black"/>
                </a:solidFill>
              </a:rPr>
              <a:t>Maria </a:t>
            </a:r>
            <a:r>
              <a:rPr lang="en-US" sz="1300" b="1" dirty="0">
                <a:solidFill>
                  <a:prstClr val="black"/>
                </a:solidFill>
              </a:rPr>
              <a:t>Lindquist</a:t>
            </a:r>
            <a:r>
              <a:rPr lang="en-US" sz="1300" dirty="0">
                <a:solidFill>
                  <a:prstClr val="black"/>
                </a:solidFill>
              </a:rPr>
              <a:t>, University of Wisconsin – </a:t>
            </a:r>
            <a:r>
              <a:rPr lang="en-US" sz="1300" dirty="0" smtClean="0">
                <a:solidFill>
                  <a:prstClr val="black"/>
                </a:solidFill>
              </a:rPr>
              <a:t>Extension </a:t>
            </a:r>
            <a:endParaRPr lang="en-US" sz="1300" dirty="0">
              <a:solidFill>
                <a:prstClr val="black"/>
              </a:solidFill>
            </a:endParaRPr>
          </a:p>
          <a:p>
            <a:pPr>
              <a:buClr>
                <a:srgbClr val="1B75BB"/>
              </a:buClr>
            </a:pPr>
            <a:r>
              <a:rPr lang="en-US" sz="1300" b="1" dirty="0" smtClean="0"/>
              <a:t>Brad </a:t>
            </a:r>
            <a:r>
              <a:rPr lang="en-US" sz="1300" b="1" dirty="0"/>
              <a:t>Carlson</a:t>
            </a:r>
            <a:r>
              <a:rPr lang="en-US" sz="1300" dirty="0"/>
              <a:t>, </a:t>
            </a:r>
            <a:r>
              <a:rPr lang="en-US" sz="1300" dirty="0" smtClean="0"/>
              <a:t>University </a:t>
            </a:r>
            <a:r>
              <a:rPr lang="en-US" sz="1300" dirty="0"/>
              <a:t>of Minnesota </a:t>
            </a:r>
            <a:endParaRPr lang="en-US" sz="1300" dirty="0" smtClean="0"/>
          </a:p>
          <a:p>
            <a:pPr>
              <a:buClr>
                <a:srgbClr val="1B75BB"/>
              </a:buClr>
            </a:pPr>
            <a:r>
              <a:rPr lang="en-US" sz="1300" b="1" dirty="0" err="1" smtClean="0"/>
              <a:t>Mihaela</a:t>
            </a:r>
            <a:r>
              <a:rPr lang="en-US" sz="1300" b="1" dirty="0" smtClean="0"/>
              <a:t> Cornea</a:t>
            </a:r>
            <a:r>
              <a:rPr lang="en-US" sz="1300" dirty="0" smtClean="0"/>
              <a:t>, University </a:t>
            </a:r>
            <a:r>
              <a:rPr lang="en-GB" sz="1300" dirty="0" smtClean="0"/>
              <a:t>of </a:t>
            </a:r>
            <a:r>
              <a:rPr lang="en-GB" sz="1300" dirty="0"/>
              <a:t>North Carolina at Chapel </a:t>
            </a:r>
            <a:r>
              <a:rPr lang="en-GB" sz="1300" dirty="0" smtClean="0"/>
              <a:t>Hill</a:t>
            </a:r>
          </a:p>
          <a:p>
            <a:pPr>
              <a:buClr>
                <a:srgbClr val="1B75BB"/>
              </a:buClr>
            </a:pPr>
            <a:r>
              <a:rPr lang="en-US" sz="1300" b="1" dirty="0"/>
              <a:t>Josh Harmon, </a:t>
            </a:r>
            <a:r>
              <a:rPr lang="en-US" sz="1300" dirty="0"/>
              <a:t>Texas Christian University</a:t>
            </a:r>
          </a:p>
          <a:p>
            <a:pPr>
              <a:buClr>
                <a:srgbClr val="1B75BB"/>
              </a:buClr>
            </a:pPr>
            <a:endParaRPr lang="en-US" sz="1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047007"/>
            <a:ext cx="3566160" cy="4023360"/>
          </a:xfrm>
        </p:spPr>
        <p:txBody>
          <a:bodyPr>
            <a:noAutofit/>
          </a:bodyPr>
          <a:lstStyle/>
          <a:p>
            <a:r>
              <a:rPr lang="en-US" sz="1300" b="1" dirty="0"/>
              <a:t>Cory </a:t>
            </a:r>
            <a:r>
              <a:rPr lang="en-US" sz="1300" b="1" dirty="0" err="1"/>
              <a:t>Schanzenbach</a:t>
            </a:r>
            <a:r>
              <a:rPr lang="en-US" sz="1300" dirty="0"/>
              <a:t>, North Dakota University </a:t>
            </a:r>
            <a:r>
              <a:rPr lang="en-US" sz="1300" dirty="0" smtClean="0"/>
              <a:t>System</a:t>
            </a:r>
            <a:endParaRPr lang="en-US" sz="1300" dirty="0"/>
          </a:p>
          <a:p>
            <a:r>
              <a:rPr lang="en-US" sz="1300" b="1" dirty="0" smtClean="0"/>
              <a:t>Robert</a:t>
            </a:r>
            <a:r>
              <a:rPr lang="en-US" sz="1300" b="1" dirty="0" smtClean="0"/>
              <a:t> </a:t>
            </a:r>
            <a:r>
              <a:rPr lang="en-US" sz="1300" b="1" dirty="0"/>
              <a:t>Lawson</a:t>
            </a:r>
            <a:r>
              <a:rPr lang="en-US" sz="1300" dirty="0"/>
              <a:t>, </a:t>
            </a:r>
            <a:r>
              <a:rPr lang="en-US" sz="1300" dirty="0" smtClean="0"/>
              <a:t>Lone Star College</a:t>
            </a:r>
          </a:p>
          <a:p>
            <a:r>
              <a:rPr lang="en-US" sz="1300" b="1" dirty="0"/>
              <a:t>Eric </a:t>
            </a:r>
            <a:r>
              <a:rPr lang="en-US" sz="1300" b="1" dirty="0" err="1"/>
              <a:t>Bolinger</a:t>
            </a:r>
            <a:r>
              <a:rPr lang="en-US" sz="1300" dirty="0"/>
              <a:t>, </a:t>
            </a:r>
            <a:r>
              <a:rPr lang="en-US" sz="1300" dirty="0" smtClean="0"/>
              <a:t>University </a:t>
            </a:r>
            <a:r>
              <a:rPr lang="en-US" sz="1300" dirty="0"/>
              <a:t>of Colorado</a:t>
            </a:r>
          </a:p>
          <a:p>
            <a:r>
              <a:rPr lang="en-US" sz="1300" b="1" dirty="0"/>
              <a:t>Chian </a:t>
            </a:r>
            <a:r>
              <a:rPr lang="en-US" sz="1300" b="1" dirty="0" smtClean="0"/>
              <a:t>Chun Lai</a:t>
            </a:r>
            <a:r>
              <a:rPr lang="en-US" sz="1300" dirty="0" smtClean="0"/>
              <a:t>, </a:t>
            </a:r>
            <a:r>
              <a:rPr lang="en-US" sz="1300" dirty="0"/>
              <a:t>National University of Singapore</a:t>
            </a:r>
          </a:p>
          <a:p>
            <a:r>
              <a:rPr lang="en-US" sz="1300" b="1" dirty="0"/>
              <a:t>Nikki </a:t>
            </a:r>
            <a:r>
              <a:rPr lang="en-US" sz="1300" b="1" dirty="0" err="1"/>
              <a:t>Gaertner</a:t>
            </a:r>
            <a:r>
              <a:rPr lang="en-US" sz="1300" b="1" dirty="0"/>
              <a:t> Eaton</a:t>
            </a:r>
            <a:r>
              <a:rPr lang="en-US" sz="1300" dirty="0"/>
              <a:t>, University of </a:t>
            </a:r>
            <a:r>
              <a:rPr lang="en-US" sz="1300" dirty="0" smtClean="0"/>
              <a:t>South </a:t>
            </a:r>
            <a:r>
              <a:rPr lang="en-US" sz="1300" dirty="0"/>
              <a:t>Australia</a:t>
            </a:r>
          </a:p>
          <a:p>
            <a:r>
              <a:rPr lang="en-US" sz="1300" b="1" dirty="0" err="1" smtClean="0"/>
              <a:t>Sasank</a:t>
            </a:r>
            <a:r>
              <a:rPr lang="en-US" sz="1300" b="1" dirty="0" smtClean="0"/>
              <a:t> </a:t>
            </a:r>
            <a:r>
              <a:rPr lang="en-US" sz="1300" b="1" dirty="0" err="1"/>
              <a:t>Vemana</a:t>
            </a:r>
            <a:r>
              <a:rPr lang="en-US" sz="1300" dirty="0"/>
              <a:t>, Florida State University</a:t>
            </a:r>
          </a:p>
          <a:p>
            <a:r>
              <a:rPr lang="en-US" sz="1300" b="1" dirty="0"/>
              <a:t>Kurt </a:t>
            </a:r>
            <a:r>
              <a:rPr lang="en-US" sz="1300" b="1" dirty="0" err="1"/>
              <a:t>Schnieder</a:t>
            </a:r>
            <a:r>
              <a:rPr lang="en-US" sz="1300" dirty="0"/>
              <a:t>, City of Raleigh</a:t>
            </a:r>
          </a:p>
          <a:p>
            <a:r>
              <a:rPr lang="en-US" sz="1300" b="1" dirty="0"/>
              <a:t>Terry Houser</a:t>
            </a:r>
            <a:r>
              <a:rPr lang="en-US" sz="1300" dirty="0"/>
              <a:t>, University of Virginia, Board Liaison, HEUG VP of Technology</a:t>
            </a:r>
          </a:p>
          <a:p>
            <a:r>
              <a:rPr lang="en-US" sz="1300" b="1" dirty="0" smtClean="0"/>
              <a:t>Dave Bain</a:t>
            </a:r>
            <a:r>
              <a:rPr lang="en-US" sz="1300" dirty="0" smtClean="0"/>
              <a:t>, </a:t>
            </a:r>
            <a:r>
              <a:rPr lang="en-US" sz="1300" dirty="0"/>
              <a:t>Oracle Liaison, </a:t>
            </a:r>
            <a:r>
              <a:rPr lang="en-US" sz="1300" dirty="0" err="1"/>
              <a:t>PeopleTools</a:t>
            </a:r>
            <a:r>
              <a:rPr lang="en-US" sz="1300" dirty="0"/>
              <a:t> Product </a:t>
            </a:r>
            <a:r>
              <a:rPr lang="en-US" sz="1300" dirty="0" smtClean="0"/>
              <a:t>Manager</a:t>
            </a:r>
            <a:endParaRPr lang="en-US" sz="1300" dirty="0"/>
          </a:p>
        </p:txBody>
      </p:sp>
      <p:sp>
        <p:nvSpPr>
          <p:cNvPr id="5" name="Rectangle 4"/>
          <p:cNvSpPr/>
          <p:nvPr/>
        </p:nvSpPr>
        <p:spPr>
          <a:xfrm>
            <a:off x="562062" y="822205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0881" y="6098418"/>
            <a:ext cx="6182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  <a:hlinkClick r:id="rId2"/>
              </a:rPr>
              <a:t>https://www.heug.org/page/advisory-groups#members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WORKING GROUPS</a:t>
            </a:r>
            <a:endParaRPr lang="en-US" dirty="0">
              <a:solidFill>
                <a:srgbClr val="2C2F3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D7480"/>
                </a:solidFill>
              </a:rPr>
              <a:t>HOW WE WORK</a:t>
            </a:r>
            <a:endParaRPr lang="en-US" dirty="0">
              <a:solidFill>
                <a:srgbClr val="6D748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6576" y="5259897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010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2F34"/>
                </a:solidFill>
              </a:rPr>
              <a:t>Working groups</a:t>
            </a:r>
            <a:endParaRPr lang="en-US" dirty="0">
              <a:solidFill>
                <a:srgbClr val="2C2F34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53660"/>
              </p:ext>
            </p:extLst>
          </p:nvPr>
        </p:nvGraphicFramePr>
        <p:xfrm>
          <a:off x="768350" y="1981200"/>
          <a:ext cx="7289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/>
          <p:cNvSpPr/>
          <p:nvPr/>
        </p:nvSpPr>
        <p:spPr>
          <a:xfrm>
            <a:off x="545284" y="822121"/>
            <a:ext cx="45719" cy="914400"/>
          </a:xfrm>
          <a:prstGeom prst="rect">
            <a:avLst/>
          </a:prstGeom>
          <a:solidFill>
            <a:srgbClr val="80101C"/>
          </a:solidFill>
          <a:ln>
            <a:solidFill>
              <a:srgbClr val="8010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Automati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123" y="3786552"/>
            <a:ext cx="589193" cy="58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gladeox.org/Admin/Career_images/UX-icon-grey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366" y="5189259"/>
            <a:ext cx="504152" cy="40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_669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49" y="2553426"/>
            <a:ext cx="437478" cy="4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0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Alliance">
      <a:dk1>
        <a:sysClr val="windowText" lastClr="000000"/>
      </a:dk1>
      <a:lt1>
        <a:sysClr val="window" lastClr="FFFFFF"/>
      </a:lt1>
      <a:dk2>
        <a:srgbClr val="242852"/>
      </a:dk2>
      <a:lt2>
        <a:srgbClr val="8BD6F6"/>
      </a:lt2>
      <a:accent1>
        <a:srgbClr val="1B75BB"/>
      </a:accent1>
      <a:accent2>
        <a:srgbClr val="1B75BB"/>
      </a:accent2>
      <a:accent3>
        <a:srgbClr val="C0D7EC"/>
      </a:accent3>
      <a:accent4>
        <a:srgbClr val="A5A5A5"/>
      </a:accent4>
      <a:accent5>
        <a:srgbClr val="92D050"/>
      </a:accent5>
      <a:accent6>
        <a:srgbClr val="002060"/>
      </a:accent6>
      <a:hlink>
        <a:srgbClr val="1B75BB"/>
      </a:hlink>
      <a:folHlink>
        <a:srgbClr val="7EB2E6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1236</TotalTime>
  <Words>347</Words>
  <Application>Microsoft Office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Tw Cen MT Condensed</vt:lpstr>
      <vt:lpstr>Wingdings 3</vt:lpstr>
      <vt:lpstr>Integral</vt:lpstr>
      <vt:lpstr>Technical ADVISORY GROUP COMMUNITY SESSION</vt:lpstr>
      <vt:lpstr>presenters</vt:lpstr>
      <vt:lpstr>Overview</vt:lpstr>
      <vt:lpstr>TAG mission</vt:lpstr>
      <vt:lpstr>TAG mission</vt:lpstr>
      <vt:lpstr>Introducing the tag</vt:lpstr>
      <vt:lpstr>TAG Members</vt:lpstr>
      <vt:lpstr>WORKING GROUPS</vt:lpstr>
      <vt:lpstr>Working groups</vt:lpstr>
      <vt:lpstr>Communications</vt:lpstr>
      <vt:lpstr>Contact 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Alliance 2017 TAG Community Session</dc:title>
  <dc:creator>Steve Smith</dc:creator>
  <cp:lastModifiedBy>Sasank Vemana</cp:lastModifiedBy>
  <cp:revision>82</cp:revision>
  <dcterms:created xsi:type="dcterms:W3CDTF">2015-09-02T14:36:24Z</dcterms:created>
  <dcterms:modified xsi:type="dcterms:W3CDTF">2017-09-15T22:50:09Z</dcterms:modified>
</cp:coreProperties>
</file>