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4"/>
  </p:sldMasterIdLst>
  <p:notesMasterIdLst>
    <p:notesMasterId r:id="rId31"/>
  </p:notesMasterIdLst>
  <p:sldIdLst>
    <p:sldId id="259" r:id="rId5"/>
    <p:sldId id="260" r:id="rId6"/>
    <p:sldId id="269" r:id="rId7"/>
    <p:sldId id="268" r:id="rId8"/>
    <p:sldId id="261" r:id="rId9"/>
    <p:sldId id="257" r:id="rId10"/>
    <p:sldId id="266" r:id="rId11"/>
    <p:sldId id="303" r:id="rId12"/>
    <p:sldId id="302" r:id="rId13"/>
    <p:sldId id="271" r:id="rId14"/>
    <p:sldId id="285" r:id="rId15"/>
    <p:sldId id="286" r:id="rId16"/>
    <p:sldId id="287" r:id="rId17"/>
    <p:sldId id="295" r:id="rId18"/>
    <p:sldId id="288" r:id="rId19"/>
    <p:sldId id="289" r:id="rId20"/>
    <p:sldId id="290" r:id="rId21"/>
    <p:sldId id="293" r:id="rId22"/>
    <p:sldId id="291" r:id="rId23"/>
    <p:sldId id="296" r:id="rId24"/>
    <p:sldId id="292" r:id="rId25"/>
    <p:sldId id="297" r:id="rId26"/>
    <p:sldId id="298" r:id="rId27"/>
    <p:sldId id="284" r:id="rId28"/>
    <p:sldId id="294" r:id="rId29"/>
    <p:sldId id="28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625948-9649-40B7-8C6D-95B6A7E8076B}" v="172" dt="2019-03-28T17:34:22.1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1" autoAdjust="0"/>
    <p:restoredTop sz="76413" autoAdjust="0"/>
  </p:normalViewPr>
  <p:slideViewPr>
    <p:cSldViewPr snapToGrid="0">
      <p:cViewPr varScale="1">
        <p:scale>
          <a:sx n="67" d="100"/>
          <a:sy n="67" d="100"/>
        </p:scale>
        <p:origin x="1930" y="67"/>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Goytia" userId="bfe49be8-86d6-4287-a2ec-90c3dcca5bb3" providerId="ADAL" clId="{9741E40F-E288-400A-B241-22E9CB2A6C15}"/>
    <pc:docChg chg="undo custSel modSld">
      <pc:chgData name="Michelle Goytia" userId="bfe49be8-86d6-4287-a2ec-90c3dcca5bb3" providerId="ADAL" clId="{9741E40F-E288-400A-B241-22E9CB2A6C15}" dt="2019-03-28T17:21:01.149" v="124" actId="167"/>
      <pc:docMkLst>
        <pc:docMk/>
      </pc:docMkLst>
      <pc:sldChg chg="modSp">
        <pc:chgData name="Michelle Goytia" userId="bfe49be8-86d6-4287-a2ec-90c3dcca5bb3" providerId="ADAL" clId="{9741E40F-E288-400A-B241-22E9CB2A6C15}" dt="2019-03-28T17:17:07.085" v="63"/>
        <pc:sldMkLst>
          <pc:docMk/>
          <pc:sldMk cId="2410663628" sldId="257"/>
        </pc:sldMkLst>
        <pc:spChg chg="mod">
          <ac:chgData name="Michelle Goytia" userId="bfe49be8-86d6-4287-a2ec-90c3dcca5bb3" providerId="ADAL" clId="{9741E40F-E288-400A-B241-22E9CB2A6C15}" dt="2019-03-28T17:17:07.085" v="63"/>
          <ac:spMkLst>
            <pc:docMk/>
            <pc:sldMk cId="2410663628" sldId="257"/>
            <ac:spMk id="3" creationId="{00000000-0000-0000-0000-000000000000}"/>
          </ac:spMkLst>
        </pc:spChg>
      </pc:sldChg>
      <pc:sldChg chg="addSp delSp modSp">
        <pc:chgData name="Michelle Goytia" userId="bfe49be8-86d6-4287-a2ec-90c3dcca5bb3" providerId="ADAL" clId="{9741E40F-E288-400A-B241-22E9CB2A6C15}" dt="2019-03-28T17:16:34.393" v="55" actId="20577"/>
        <pc:sldMkLst>
          <pc:docMk/>
          <pc:sldMk cId="3876221716" sldId="259"/>
        </pc:sldMkLst>
        <pc:spChg chg="mod">
          <ac:chgData name="Michelle Goytia" userId="bfe49be8-86d6-4287-a2ec-90c3dcca5bb3" providerId="ADAL" clId="{9741E40F-E288-400A-B241-22E9CB2A6C15}" dt="2019-03-28T17:16:34.393" v="55" actId="20577"/>
          <ac:spMkLst>
            <pc:docMk/>
            <pc:sldMk cId="3876221716" sldId="259"/>
            <ac:spMk id="3" creationId="{00000000-0000-0000-0000-000000000000}"/>
          </ac:spMkLst>
        </pc:spChg>
        <pc:spChg chg="add del mod">
          <ac:chgData name="Michelle Goytia" userId="bfe49be8-86d6-4287-a2ec-90c3dcca5bb3" providerId="ADAL" clId="{9741E40F-E288-400A-B241-22E9CB2A6C15}" dt="2019-03-28T17:09:36.589" v="9" actId="931"/>
          <ac:spMkLst>
            <pc:docMk/>
            <pc:sldMk cId="3876221716" sldId="259"/>
            <ac:spMk id="9" creationId="{78A1237B-F378-47C6-A226-04FBE4687C09}"/>
          </ac:spMkLst>
        </pc:spChg>
        <pc:spChg chg="add del mod">
          <ac:chgData name="Michelle Goytia" userId="bfe49be8-86d6-4287-a2ec-90c3dcca5bb3" providerId="ADAL" clId="{9741E40F-E288-400A-B241-22E9CB2A6C15}" dt="2019-03-28T17:11:09.081" v="13" actId="931"/>
          <ac:spMkLst>
            <pc:docMk/>
            <pc:sldMk cId="3876221716" sldId="259"/>
            <ac:spMk id="16" creationId="{390D690A-7FD8-414C-9FBF-D08E74E6F929}"/>
          </ac:spMkLst>
        </pc:spChg>
        <pc:spChg chg="add del mod">
          <ac:chgData name="Michelle Goytia" userId="bfe49be8-86d6-4287-a2ec-90c3dcca5bb3" providerId="ADAL" clId="{9741E40F-E288-400A-B241-22E9CB2A6C15}" dt="2019-03-28T17:12:19.283" v="21" actId="478"/>
          <ac:spMkLst>
            <pc:docMk/>
            <pc:sldMk cId="3876221716" sldId="259"/>
            <ac:spMk id="20" creationId="{AA4F85FF-BD57-41CB-B6DD-E7EF6335C669}"/>
          </ac:spMkLst>
        </pc:spChg>
        <pc:spChg chg="add del mod">
          <ac:chgData name="Michelle Goytia" userId="bfe49be8-86d6-4287-a2ec-90c3dcca5bb3" providerId="ADAL" clId="{9741E40F-E288-400A-B241-22E9CB2A6C15}" dt="2019-03-28T17:12:23.908" v="23" actId="931"/>
          <ac:spMkLst>
            <pc:docMk/>
            <pc:sldMk cId="3876221716" sldId="259"/>
            <ac:spMk id="22" creationId="{57F602F6-CB51-4B82-8D51-48EEE169333A}"/>
          </ac:spMkLst>
        </pc:spChg>
        <pc:spChg chg="add del mod">
          <ac:chgData name="Michelle Goytia" userId="bfe49be8-86d6-4287-a2ec-90c3dcca5bb3" providerId="ADAL" clId="{9741E40F-E288-400A-B241-22E9CB2A6C15}" dt="2019-03-28T17:13:32.566" v="27" actId="931"/>
          <ac:spMkLst>
            <pc:docMk/>
            <pc:sldMk cId="3876221716" sldId="259"/>
            <ac:spMk id="26" creationId="{C7B33D5E-991B-419F-B441-C2D05C1DCBAB}"/>
          </ac:spMkLst>
        </pc:spChg>
        <pc:spChg chg="add del mod">
          <ac:chgData name="Michelle Goytia" userId="bfe49be8-86d6-4287-a2ec-90c3dcca5bb3" providerId="ADAL" clId="{9741E40F-E288-400A-B241-22E9CB2A6C15}" dt="2019-03-28T17:15:36.954" v="32" actId="931"/>
          <ac:spMkLst>
            <pc:docMk/>
            <pc:sldMk cId="3876221716" sldId="259"/>
            <ac:spMk id="30" creationId="{198CF9E4-9B1C-4294-8F59-51777C6E6E3A}"/>
          </ac:spMkLst>
        </pc:spChg>
        <pc:spChg chg="add del mod">
          <ac:chgData name="Michelle Goytia" userId="bfe49be8-86d6-4287-a2ec-90c3dcca5bb3" providerId="ADAL" clId="{9741E40F-E288-400A-B241-22E9CB2A6C15}" dt="2019-03-28T17:15:59.811" v="36" actId="931"/>
          <ac:spMkLst>
            <pc:docMk/>
            <pc:sldMk cId="3876221716" sldId="259"/>
            <ac:spMk id="34" creationId="{66AA0C84-0534-4BC9-B2D9-61841ABBEFEF}"/>
          </ac:spMkLst>
        </pc:spChg>
        <pc:spChg chg="add del mod">
          <ac:chgData name="Michelle Goytia" userId="bfe49be8-86d6-4287-a2ec-90c3dcca5bb3" providerId="ADAL" clId="{9741E40F-E288-400A-B241-22E9CB2A6C15}" dt="2019-03-28T17:16:08.981" v="40" actId="931"/>
          <ac:spMkLst>
            <pc:docMk/>
            <pc:sldMk cId="3876221716" sldId="259"/>
            <ac:spMk id="38" creationId="{D8732C58-5966-4988-A3B2-0C3DB9071C62}"/>
          </ac:spMkLst>
        </pc:spChg>
        <pc:picChg chg="add del mod">
          <ac:chgData name="Michelle Goytia" userId="bfe49be8-86d6-4287-a2ec-90c3dcca5bb3" providerId="ADAL" clId="{9741E40F-E288-400A-B241-22E9CB2A6C15}" dt="2019-03-28T17:11:23.844" v="19" actId="478"/>
          <ac:picMkLst>
            <pc:docMk/>
            <pc:sldMk cId="3876221716" sldId="259"/>
            <ac:picMk id="6" creationId="{D5F04575-28A8-4464-B19A-E00C5100176C}"/>
          </ac:picMkLst>
        </pc:picChg>
        <pc:picChg chg="del">
          <ac:chgData name="Michelle Goytia" userId="bfe49be8-86d6-4287-a2ec-90c3dcca5bb3" providerId="ADAL" clId="{9741E40F-E288-400A-B241-22E9CB2A6C15}" dt="2019-03-28T17:11:21.778" v="18" actId="478"/>
          <ac:picMkLst>
            <pc:docMk/>
            <pc:sldMk cId="3876221716" sldId="259"/>
            <ac:picMk id="7" creationId="{00000000-0000-0000-0000-000000000000}"/>
          </ac:picMkLst>
        </pc:picChg>
        <pc:picChg chg="add del mod">
          <ac:chgData name="Michelle Goytia" userId="bfe49be8-86d6-4287-a2ec-90c3dcca5bb3" providerId="ADAL" clId="{9741E40F-E288-400A-B241-22E9CB2A6C15}" dt="2019-03-28T17:09:28.102" v="8" actId="931"/>
          <ac:picMkLst>
            <pc:docMk/>
            <pc:sldMk cId="3876221716" sldId="259"/>
            <ac:picMk id="11" creationId="{293B0DCF-A86C-4920-85EB-89EDB09BA57D}"/>
          </ac:picMkLst>
        </pc:picChg>
        <pc:picChg chg="del">
          <ac:chgData name="Michelle Goytia" userId="bfe49be8-86d6-4287-a2ec-90c3dcca5bb3" providerId="ADAL" clId="{9741E40F-E288-400A-B241-22E9CB2A6C15}" dt="2019-03-28T17:11:19.101" v="17" actId="478"/>
          <ac:picMkLst>
            <pc:docMk/>
            <pc:sldMk cId="3876221716" sldId="259"/>
            <ac:picMk id="13" creationId="{00000000-0000-0000-0000-000000000000}"/>
          </ac:picMkLst>
        </pc:picChg>
        <pc:picChg chg="add del mod">
          <ac:chgData name="Michelle Goytia" userId="bfe49be8-86d6-4287-a2ec-90c3dcca5bb3" providerId="ADAL" clId="{9741E40F-E288-400A-B241-22E9CB2A6C15}" dt="2019-03-28T17:11:05.118" v="12" actId="478"/>
          <ac:picMkLst>
            <pc:docMk/>
            <pc:sldMk cId="3876221716" sldId="259"/>
            <ac:picMk id="14" creationId="{77E164D7-53C8-4B9A-A3EC-C42EE6921EF6}"/>
          </ac:picMkLst>
        </pc:picChg>
        <pc:picChg chg="add del mod ord">
          <ac:chgData name="Michelle Goytia" userId="bfe49be8-86d6-4287-a2ec-90c3dcca5bb3" providerId="ADAL" clId="{9741E40F-E288-400A-B241-22E9CB2A6C15}" dt="2019-03-28T17:12:21.063" v="22" actId="478"/>
          <ac:picMkLst>
            <pc:docMk/>
            <pc:sldMk cId="3876221716" sldId="259"/>
            <ac:picMk id="18" creationId="{8F8C4791-5D36-4FAA-8701-FCF1B89C7957}"/>
          </ac:picMkLst>
        </pc:picChg>
        <pc:picChg chg="add del mod">
          <ac:chgData name="Michelle Goytia" userId="bfe49be8-86d6-4287-a2ec-90c3dcca5bb3" providerId="ADAL" clId="{9741E40F-E288-400A-B241-22E9CB2A6C15}" dt="2019-03-28T17:13:27.379" v="26" actId="478"/>
          <ac:picMkLst>
            <pc:docMk/>
            <pc:sldMk cId="3876221716" sldId="259"/>
            <ac:picMk id="24" creationId="{24317898-F65E-441C-8223-49D09C625608}"/>
          </ac:picMkLst>
        </pc:picChg>
        <pc:picChg chg="add del mod ord">
          <ac:chgData name="Michelle Goytia" userId="bfe49be8-86d6-4287-a2ec-90c3dcca5bb3" providerId="ADAL" clId="{9741E40F-E288-400A-B241-22E9CB2A6C15}" dt="2019-03-28T17:15:33.073" v="31" actId="478"/>
          <ac:picMkLst>
            <pc:docMk/>
            <pc:sldMk cId="3876221716" sldId="259"/>
            <ac:picMk id="28" creationId="{89E66637-8E95-4729-B2C8-AE37DA065D9C}"/>
          </ac:picMkLst>
        </pc:picChg>
        <pc:picChg chg="add del mod">
          <ac:chgData name="Michelle Goytia" userId="bfe49be8-86d6-4287-a2ec-90c3dcca5bb3" providerId="ADAL" clId="{9741E40F-E288-400A-B241-22E9CB2A6C15}" dt="2019-03-28T17:15:39.975" v="35" actId="478"/>
          <ac:picMkLst>
            <pc:docMk/>
            <pc:sldMk cId="3876221716" sldId="259"/>
            <ac:picMk id="32" creationId="{B407099A-524C-484C-9ACA-97441A470903}"/>
          </ac:picMkLst>
        </pc:picChg>
        <pc:picChg chg="add del mod">
          <ac:chgData name="Michelle Goytia" userId="bfe49be8-86d6-4287-a2ec-90c3dcca5bb3" providerId="ADAL" clId="{9741E40F-E288-400A-B241-22E9CB2A6C15}" dt="2019-03-28T17:16:05.533" v="39" actId="478"/>
          <ac:picMkLst>
            <pc:docMk/>
            <pc:sldMk cId="3876221716" sldId="259"/>
            <ac:picMk id="36" creationId="{FE1A556F-9F17-42C9-8DC6-1CE8A628E940}"/>
          </ac:picMkLst>
        </pc:picChg>
        <pc:picChg chg="del mod">
          <ac:chgData name="Michelle Goytia" userId="bfe49be8-86d6-4287-a2ec-90c3dcca5bb3" providerId="ADAL" clId="{9741E40F-E288-400A-B241-22E9CB2A6C15}" dt="2019-03-28T17:09:22.594" v="3" actId="478"/>
          <ac:picMkLst>
            <pc:docMk/>
            <pc:sldMk cId="3876221716" sldId="259"/>
            <ac:picMk id="40" creationId="{0DD82856-1AA8-46E4-AE0F-40EB9708F69A}"/>
          </ac:picMkLst>
        </pc:picChg>
        <pc:picChg chg="add mod ord">
          <ac:chgData name="Michelle Goytia" userId="bfe49be8-86d6-4287-a2ec-90c3dcca5bb3" providerId="ADAL" clId="{9741E40F-E288-400A-B241-22E9CB2A6C15}" dt="2019-03-28T17:16:20.390" v="46" actId="167"/>
          <ac:picMkLst>
            <pc:docMk/>
            <pc:sldMk cId="3876221716" sldId="259"/>
            <ac:picMk id="41" creationId="{24863A01-149C-44D3-BB22-1B24ECBDB0F7}"/>
          </ac:picMkLst>
        </pc:picChg>
      </pc:sldChg>
      <pc:sldChg chg="modSp">
        <pc:chgData name="Michelle Goytia" userId="bfe49be8-86d6-4287-a2ec-90c3dcca5bb3" providerId="ADAL" clId="{9741E40F-E288-400A-B241-22E9CB2A6C15}" dt="2019-03-28T17:16:42.574" v="56"/>
        <pc:sldMkLst>
          <pc:docMk/>
          <pc:sldMk cId="829274983" sldId="260"/>
        </pc:sldMkLst>
        <pc:spChg chg="mod">
          <ac:chgData name="Michelle Goytia" userId="bfe49be8-86d6-4287-a2ec-90c3dcca5bb3" providerId="ADAL" clId="{9741E40F-E288-400A-B241-22E9CB2A6C15}" dt="2019-03-28T17:16:42.574" v="56"/>
          <ac:spMkLst>
            <pc:docMk/>
            <pc:sldMk cId="829274983" sldId="260"/>
            <ac:spMk id="10" creationId="{00000000-0000-0000-0000-000000000000}"/>
          </ac:spMkLst>
        </pc:spChg>
      </pc:sldChg>
      <pc:sldChg chg="modSp">
        <pc:chgData name="Michelle Goytia" userId="bfe49be8-86d6-4287-a2ec-90c3dcca5bb3" providerId="ADAL" clId="{9741E40F-E288-400A-B241-22E9CB2A6C15}" dt="2019-03-28T17:17:01.556" v="62" actId="20577"/>
        <pc:sldMkLst>
          <pc:docMk/>
          <pc:sldMk cId="56921505" sldId="261"/>
        </pc:sldMkLst>
        <pc:spChg chg="mod">
          <ac:chgData name="Michelle Goytia" userId="bfe49be8-86d6-4287-a2ec-90c3dcca5bb3" providerId="ADAL" clId="{9741E40F-E288-400A-B241-22E9CB2A6C15}" dt="2019-03-28T17:17:01.556" v="62" actId="20577"/>
          <ac:spMkLst>
            <pc:docMk/>
            <pc:sldMk cId="56921505" sldId="261"/>
            <ac:spMk id="4" creationId="{00000000-0000-0000-0000-000000000000}"/>
          </ac:spMkLst>
        </pc:spChg>
      </pc:sldChg>
      <pc:sldChg chg="modSp">
        <pc:chgData name="Michelle Goytia" userId="bfe49be8-86d6-4287-a2ec-90c3dcca5bb3" providerId="ADAL" clId="{9741E40F-E288-400A-B241-22E9CB2A6C15}" dt="2019-03-28T17:17:12.995" v="64"/>
        <pc:sldMkLst>
          <pc:docMk/>
          <pc:sldMk cId="4114758641" sldId="262"/>
        </pc:sldMkLst>
        <pc:spChg chg="mod">
          <ac:chgData name="Michelle Goytia" userId="bfe49be8-86d6-4287-a2ec-90c3dcca5bb3" providerId="ADAL" clId="{9741E40F-E288-400A-B241-22E9CB2A6C15}" dt="2019-03-28T17:17:12.995" v="64"/>
          <ac:spMkLst>
            <pc:docMk/>
            <pc:sldMk cId="4114758641" sldId="262"/>
            <ac:spMk id="4" creationId="{00000000-0000-0000-0000-000000000000}"/>
          </ac:spMkLst>
        </pc:spChg>
      </pc:sldChg>
      <pc:sldChg chg="modSp">
        <pc:chgData name="Michelle Goytia" userId="bfe49be8-86d6-4287-a2ec-90c3dcca5bb3" providerId="ADAL" clId="{9741E40F-E288-400A-B241-22E9CB2A6C15}" dt="2019-03-28T17:17:30.889" v="69" actId="20577"/>
        <pc:sldMkLst>
          <pc:docMk/>
          <pc:sldMk cId="3487945672" sldId="263"/>
        </pc:sldMkLst>
        <pc:spChg chg="mod">
          <ac:chgData name="Michelle Goytia" userId="bfe49be8-86d6-4287-a2ec-90c3dcca5bb3" providerId="ADAL" clId="{9741E40F-E288-400A-B241-22E9CB2A6C15}" dt="2019-03-28T17:17:30.889" v="69" actId="20577"/>
          <ac:spMkLst>
            <pc:docMk/>
            <pc:sldMk cId="3487945672" sldId="263"/>
            <ac:spMk id="4" creationId="{00000000-0000-0000-0000-000000000000}"/>
          </ac:spMkLst>
        </pc:spChg>
      </pc:sldChg>
      <pc:sldChg chg="modSp">
        <pc:chgData name="Michelle Goytia" userId="bfe49be8-86d6-4287-a2ec-90c3dcca5bb3" providerId="ADAL" clId="{9741E40F-E288-400A-B241-22E9CB2A6C15}" dt="2019-03-28T17:17:50.984" v="74" actId="20577"/>
        <pc:sldMkLst>
          <pc:docMk/>
          <pc:sldMk cId="1605080964" sldId="264"/>
        </pc:sldMkLst>
        <pc:spChg chg="mod">
          <ac:chgData name="Michelle Goytia" userId="bfe49be8-86d6-4287-a2ec-90c3dcca5bb3" providerId="ADAL" clId="{9741E40F-E288-400A-B241-22E9CB2A6C15}" dt="2019-03-28T17:17:50.984" v="74" actId="20577"/>
          <ac:spMkLst>
            <pc:docMk/>
            <pc:sldMk cId="1605080964" sldId="264"/>
            <ac:spMk id="4" creationId="{00000000-0000-0000-0000-000000000000}"/>
          </ac:spMkLst>
        </pc:spChg>
      </pc:sldChg>
      <pc:sldChg chg="modSp">
        <pc:chgData name="Michelle Goytia" userId="bfe49be8-86d6-4287-a2ec-90c3dcca5bb3" providerId="ADAL" clId="{9741E40F-E288-400A-B241-22E9CB2A6C15}" dt="2019-03-28T17:18:07.198" v="80"/>
        <pc:sldMkLst>
          <pc:docMk/>
          <pc:sldMk cId="1534613393" sldId="265"/>
        </pc:sldMkLst>
        <pc:spChg chg="mod">
          <ac:chgData name="Michelle Goytia" userId="bfe49be8-86d6-4287-a2ec-90c3dcca5bb3" providerId="ADAL" clId="{9741E40F-E288-400A-B241-22E9CB2A6C15}" dt="2019-03-28T17:18:07.198" v="80"/>
          <ac:spMkLst>
            <pc:docMk/>
            <pc:sldMk cId="1534613393" sldId="265"/>
            <ac:spMk id="4" creationId="{00000000-0000-0000-0000-000000000000}"/>
          </ac:spMkLst>
        </pc:spChg>
      </pc:sldChg>
      <pc:sldChg chg="modSp">
        <pc:chgData name="Michelle Goytia" userId="bfe49be8-86d6-4287-a2ec-90c3dcca5bb3" providerId="ADAL" clId="{9741E40F-E288-400A-B241-22E9CB2A6C15}" dt="2019-03-28T17:17:18.133" v="65"/>
        <pc:sldMkLst>
          <pc:docMk/>
          <pc:sldMk cId="2285978049" sldId="266"/>
        </pc:sldMkLst>
        <pc:spChg chg="mod">
          <ac:chgData name="Michelle Goytia" userId="bfe49be8-86d6-4287-a2ec-90c3dcca5bb3" providerId="ADAL" clId="{9741E40F-E288-400A-B241-22E9CB2A6C15}" dt="2019-03-28T17:17:18.133" v="65"/>
          <ac:spMkLst>
            <pc:docMk/>
            <pc:sldMk cId="2285978049" sldId="266"/>
            <ac:spMk id="4" creationId="{00000000-0000-0000-0000-000000000000}"/>
          </ac:spMkLst>
        </pc:spChg>
      </pc:sldChg>
      <pc:sldChg chg="modSp">
        <pc:chgData name="Michelle Goytia" userId="bfe49be8-86d6-4287-a2ec-90c3dcca5bb3" providerId="ADAL" clId="{9741E40F-E288-400A-B241-22E9CB2A6C15}" dt="2019-03-28T17:16:56.736" v="60"/>
        <pc:sldMkLst>
          <pc:docMk/>
          <pc:sldMk cId="3348978084" sldId="268"/>
        </pc:sldMkLst>
        <pc:spChg chg="mod">
          <ac:chgData name="Michelle Goytia" userId="bfe49be8-86d6-4287-a2ec-90c3dcca5bb3" providerId="ADAL" clId="{9741E40F-E288-400A-B241-22E9CB2A6C15}" dt="2019-03-28T17:16:56.736" v="60"/>
          <ac:spMkLst>
            <pc:docMk/>
            <pc:sldMk cId="3348978084" sldId="268"/>
            <ac:spMk id="3" creationId="{00000000-0000-0000-0000-000000000000}"/>
          </ac:spMkLst>
        </pc:spChg>
      </pc:sldChg>
      <pc:sldChg chg="modSp">
        <pc:chgData name="Michelle Goytia" userId="bfe49be8-86d6-4287-a2ec-90c3dcca5bb3" providerId="ADAL" clId="{9741E40F-E288-400A-B241-22E9CB2A6C15}" dt="2019-03-28T17:16:49.992" v="59" actId="20577"/>
        <pc:sldMkLst>
          <pc:docMk/>
          <pc:sldMk cId="3108970075" sldId="269"/>
        </pc:sldMkLst>
        <pc:spChg chg="mod">
          <ac:chgData name="Michelle Goytia" userId="bfe49be8-86d6-4287-a2ec-90c3dcca5bb3" providerId="ADAL" clId="{9741E40F-E288-400A-B241-22E9CB2A6C15}" dt="2019-03-28T17:16:49.992" v="59" actId="20577"/>
          <ac:spMkLst>
            <pc:docMk/>
            <pc:sldMk cId="3108970075" sldId="269"/>
            <ac:spMk id="3" creationId="{00000000-0000-0000-0000-000000000000}"/>
          </ac:spMkLst>
        </pc:spChg>
      </pc:sldChg>
      <pc:sldChg chg="modSp">
        <pc:chgData name="Michelle Goytia" userId="bfe49be8-86d6-4287-a2ec-90c3dcca5bb3" providerId="ADAL" clId="{9741E40F-E288-400A-B241-22E9CB2A6C15}" dt="2019-03-28T17:17:21.437" v="66"/>
        <pc:sldMkLst>
          <pc:docMk/>
          <pc:sldMk cId="3661196256" sldId="270"/>
        </pc:sldMkLst>
        <pc:spChg chg="mod">
          <ac:chgData name="Michelle Goytia" userId="bfe49be8-86d6-4287-a2ec-90c3dcca5bb3" providerId="ADAL" clId="{9741E40F-E288-400A-B241-22E9CB2A6C15}" dt="2019-03-28T17:17:21.437" v="66"/>
          <ac:spMkLst>
            <pc:docMk/>
            <pc:sldMk cId="3661196256" sldId="270"/>
            <ac:spMk id="3" creationId="{00000000-0000-0000-0000-000000000000}"/>
          </ac:spMkLst>
        </pc:spChg>
      </pc:sldChg>
      <pc:sldChg chg="modSp">
        <pc:chgData name="Michelle Goytia" userId="bfe49be8-86d6-4287-a2ec-90c3dcca5bb3" providerId="ADAL" clId="{9741E40F-E288-400A-B241-22E9CB2A6C15}" dt="2019-03-28T17:17:25.694" v="67"/>
        <pc:sldMkLst>
          <pc:docMk/>
          <pc:sldMk cId="1569887037" sldId="271"/>
        </pc:sldMkLst>
        <pc:spChg chg="mod">
          <ac:chgData name="Michelle Goytia" userId="bfe49be8-86d6-4287-a2ec-90c3dcca5bb3" providerId="ADAL" clId="{9741E40F-E288-400A-B241-22E9CB2A6C15}" dt="2019-03-28T17:17:25.694" v="67"/>
          <ac:spMkLst>
            <pc:docMk/>
            <pc:sldMk cId="1569887037" sldId="271"/>
            <ac:spMk id="3" creationId="{00000000-0000-0000-0000-000000000000}"/>
          </ac:spMkLst>
        </pc:spChg>
      </pc:sldChg>
      <pc:sldChg chg="modSp">
        <pc:chgData name="Michelle Goytia" userId="bfe49be8-86d6-4287-a2ec-90c3dcca5bb3" providerId="ADAL" clId="{9741E40F-E288-400A-B241-22E9CB2A6C15}" dt="2019-03-28T17:17:36.734" v="70"/>
        <pc:sldMkLst>
          <pc:docMk/>
          <pc:sldMk cId="2114239694" sldId="272"/>
        </pc:sldMkLst>
        <pc:spChg chg="mod">
          <ac:chgData name="Michelle Goytia" userId="bfe49be8-86d6-4287-a2ec-90c3dcca5bb3" providerId="ADAL" clId="{9741E40F-E288-400A-B241-22E9CB2A6C15}" dt="2019-03-28T17:17:36.734" v="70"/>
          <ac:spMkLst>
            <pc:docMk/>
            <pc:sldMk cId="2114239694" sldId="272"/>
            <ac:spMk id="5" creationId="{00000000-0000-0000-0000-000000000000}"/>
          </ac:spMkLst>
        </pc:spChg>
      </pc:sldChg>
      <pc:sldChg chg="modSp">
        <pc:chgData name="Michelle Goytia" userId="bfe49be8-86d6-4287-a2ec-90c3dcca5bb3" providerId="ADAL" clId="{9741E40F-E288-400A-B241-22E9CB2A6C15}" dt="2019-03-28T17:17:40.340" v="71"/>
        <pc:sldMkLst>
          <pc:docMk/>
          <pc:sldMk cId="437001691" sldId="273"/>
        </pc:sldMkLst>
        <pc:spChg chg="mod">
          <ac:chgData name="Michelle Goytia" userId="bfe49be8-86d6-4287-a2ec-90c3dcca5bb3" providerId="ADAL" clId="{9741E40F-E288-400A-B241-22E9CB2A6C15}" dt="2019-03-28T17:17:40.340" v="71"/>
          <ac:spMkLst>
            <pc:docMk/>
            <pc:sldMk cId="437001691" sldId="273"/>
            <ac:spMk id="4" creationId="{00000000-0000-0000-0000-000000000000}"/>
          </ac:spMkLst>
        </pc:spChg>
      </pc:sldChg>
      <pc:sldChg chg="modSp">
        <pc:chgData name="Michelle Goytia" userId="bfe49be8-86d6-4287-a2ec-90c3dcca5bb3" providerId="ADAL" clId="{9741E40F-E288-400A-B241-22E9CB2A6C15}" dt="2019-03-28T17:18:11.768" v="81"/>
        <pc:sldMkLst>
          <pc:docMk/>
          <pc:sldMk cId="1703895766" sldId="274"/>
        </pc:sldMkLst>
        <pc:spChg chg="mod">
          <ac:chgData name="Michelle Goytia" userId="bfe49be8-86d6-4287-a2ec-90c3dcca5bb3" providerId="ADAL" clId="{9741E40F-E288-400A-B241-22E9CB2A6C15}" dt="2019-03-28T17:18:11.768" v="81"/>
          <ac:spMkLst>
            <pc:docMk/>
            <pc:sldMk cId="1703895766" sldId="274"/>
            <ac:spMk id="3" creationId="{00000000-0000-0000-0000-000000000000}"/>
          </ac:spMkLst>
        </pc:spChg>
      </pc:sldChg>
      <pc:sldChg chg="modSp">
        <pc:chgData name="Michelle Goytia" userId="bfe49be8-86d6-4287-a2ec-90c3dcca5bb3" providerId="ADAL" clId="{9741E40F-E288-400A-B241-22E9CB2A6C15}" dt="2019-03-28T17:17:44.280" v="72"/>
        <pc:sldMkLst>
          <pc:docMk/>
          <pc:sldMk cId="2744116074" sldId="275"/>
        </pc:sldMkLst>
        <pc:spChg chg="mod">
          <ac:chgData name="Michelle Goytia" userId="bfe49be8-86d6-4287-a2ec-90c3dcca5bb3" providerId="ADAL" clId="{9741E40F-E288-400A-B241-22E9CB2A6C15}" dt="2019-03-28T17:17:44.280" v="72"/>
          <ac:spMkLst>
            <pc:docMk/>
            <pc:sldMk cId="2744116074" sldId="275"/>
            <ac:spMk id="2" creationId="{00000000-0000-0000-0000-000000000000}"/>
          </ac:spMkLst>
        </pc:spChg>
      </pc:sldChg>
      <pc:sldChg chg="modSp">
        <pc:chgData name="Michelle Goytia" userId="bfe49be8-86d6-4287-a2ec-90c3dcca5bb3" providerId="ADAL" clId="{9741E40F-E288-400A-B241-22E9CB2A6C15}" dt="2019-03-28T17:17:54.746" v="75"/>
        <pc:sldMkLst>
          <pc:docMk/>
          <pc:sldMk cId="2283107635" sldId="276"/>
        </pc:sldMkLst>
        <pc:spChg chg="mod">
          <ac:chgData name="Michelle Goytia" userId="bfe49be8-86d6-4287-a2ec-90c3dcca5bb3" providerId="ADAL" clId="{9741E40F-E288-400A-B241-22E9CB2A6C15}" dt="2019-03-28T17:17:54.746" v="75"/>
          <ac:spMkLst>
            <pc:docMk/>
            <pc:sldMk cId="2283107635" sldId="276"/>
            <ac:spMk id="3" creationId="{00000000-0000-0000-0000-000000000000}"/>
          </ac:spMkLst>
        </pc:spChg>
      </pc:sldChg>
      <pc:sldChg chg="modSp">
        <pc:chgData name="Michelle Goytia" userId="bfe49be8-86d6-4287-a2ec-90c3dcca5bb3" providerId="ADAL" clId="{9741E40F-E288-400A-B241-22E9CB2A6C15}" dt="2019-03-28T17:18:24.993" v="85"/>
        <pc:sldMkLst>
          <pc:docMk/>
          <pc:sldMk cId="2395138641" sldId="277"/>
        </pc:sldMkLst>
        <pc:spChg chg="mod">
          <ac:chgData name="Michelle Goytia" userId="bfe49be8-86d6-4287-a2ec-90c3dcca5bb3" providerId="ADAL" clId="{9741E40F-E288-400A-B241-22E9CB2A6C15}" dt="2019-03-28T17:18:24.993" v="85"/>
          <ac:spMkLst>
            <pc:docMk/>
            <pc:sldMk cId="2395138641" sldId="277"/>
            <ac:spMk id="3" creationId="{00000000-0000-0000-0000-000000000000}"/>
          </ac:spMkLst>
        </pc:spChg>
      </pc:sldChg>
      <pc:sldChg chg="modSp">
        <pc:chgData name="Michelle Goytia" userId="bfe49be8-86d6-4287-a2ec-90c3dcca5bb3" providerId="ADAL" clId="{9741E40F-E288-400A-B241-22E9CB2A6C15}" dt="2019-03-28T17:18:16.242" v="83" actId="20577"/>
        <pc:sldMkLst>
          <pc:docMk/>
          <pc:sldMk cId="82922160" sldId="278"/>
        </pc:sldMkLst>
        <pc:spChg chg="mod">
          <ac:chgData name="Michelle Goytia" userId="bfe49be8-86d6-4287-a2ec-90c3dcca5bb3" providerId="ADAL" clId="{9741E40F-E288-400A-B241-22E9CB2A6C15}" dt="2019-03-28T17:18:16.242" v="83" actId="20577"/>
          <ac:spMkLst>
            <pc:docMk/>
            <pc:sldMk cId="82922160" sldId="278"/>
            <ac:spMk id="3" creationId="{00000000-0000-0000-0000-000000000000}"/>
          </ac:spMkLst>
        </pc:spChg>
      </pc:sldChg>
      <pc:sldChg chg="modSp">
        <pc:chgData name="Michelle Goytia" userId="bfe49be8-86d6-4287-a2ec-90c3dcca5bb3" providerId="ADAL" clId="{9741E40F-E288-400A-B241-22E9CB2A6C15}" dt="2019-03-28T17:18:20.614" v="84"/>
        <pc:sldMkLst>
          <pc:docMk/>
          <pc:sldMk cId="3361096339" sldId="279"/>
        </pc:sldMkLst>
        <pc:spChg chg="mod">
          <ac:chgData name="Michelle Goytia" userId="bfe49be8-86d6-4287-a2ec-90c3dcca5bb3" providerId="ADAL" clId="{9741E40F-E288-400A-B241-22E9CB2A6C15}" dt="2019-03-28T17:18:20.614" v="84"/>
          <ac:spMkLst>
            <pc:docMk/>
            <pc:sldMk cId="3361096339" sldId="279"/>
            <ac:spMk id="3" creationId="{00000000-0000-0000-0000-000000000000}"/>
          </ac:spMkLst>
        </pc:spChg>
      </pc:sldChg>
      <pc:sldChg chg="modSp">
        <pc:chgData name="Michelle Goytia" userId="bfe49be8-86d6-4287-a2ec-90c3dcca5bb3" providerId="ADAL" clId="{9741E40F-E288-400A-B241-22E9CB2A6C15}" dt="2019-03-28T17:18:29.011" v="86"/>
        <pc:sldMkLst>
          <pc:docMk/>
          <pc:sldMk cId="2530919646" sldId="280"/>
        </pc:sldMkLst>
        <pc:spChg chg="mod">
          <ac:chgData name="Michelle Goytia" userId="bfe49be8-86d6-4287-a2ec-90c3dcca5bb3" providerId="ADAL" clId="{9741E40F-E288-400A-B241-22E9CB2A6C15}" dt="2019-03-28T17:18:29.011" v="86"/>
          <ac:spMkLst>
            <pc:docMk/>
            <pc:sldMk cId="2530919646" sldId="280"/>
            <ac:spMk id="3" creationId="{00000000-0000-0000-0000-000000000000}"/>
          </ac:spMkLst>
        </pc:spChg>
      </pc:sldChg>
      <pc:sldChg chg="modSp">
        <pc:chgData name="Michelle Goytia" userId="bfe49be8-86d6-4287-a2ec-90c3dcca5bb3" providerId="ADAL" clId="{9741E40F-E288-400A-B241-22E9CB2A6C15}" dt="2019-03-28T17:18:34.607" v="88" actId="20577"/>
        <pc:sldMkLst>
          <pc:docMk/>
          <pc:sldMk cId="1486425105" sldId="281"/>
        </pc:sldMkLst>
        <pc:spChg chg="mod">
          <ac:chgData name="Michelle Goytia" userId="bfe49be8-86d6-4287-a2ec-90c3dcca5bb3" providerId="ADAL" clId="{9741E40F-E288-400A-B241-22E9CB2A6C15}" dt="2019-03-28T17:18:34.607" v="88" actId="20577"/>
          <ac:spMkLst>
            <pc:docMk/>
            <pc:sldMk cId="1486425105" sldId="281"/>
            <ac:spMk id="4" creationId="{00000000-0000-0000-0000-000000000000}"/>
          </ac:spMkLst>
        </pc:spChg>
      </pc:sldChg>
      <pc:sldChg chg="addSp delSp modSp">
        <pc:chgData name="Michelle Goytia" userId="bfe49be8-86d6-4287-a2ec-90c3dcca5bb3" providerId="ADAL" clId="{9741E40F-E288-400A-B241-22E9CB2A6C15}" dt="2019-03-28T17:21:01.149" v="124" actId="167"/>
        <pc:sldMkLst>
          <pc:docMk/>
          <pc:sldMk cId="3684902411" sldId="282"/>
        </pc:sldMkLst>
        <pc:spChg chg="mod">
          <ac:chgData name="Michelle Goytia" userId="bfe49be8-86d6-4287-a2ec-90c3dcca5bb3" providerId="ADAL" clId="{9741E40F-E288-400A-B241-22E9CB2A6C15}" dt="2019-03-28T17:18:48.135" v="91"/>
          <ac:spMkLst>
            <pc:docMk/>
            <pc:sldMk cId="3684902411" sldId="282"/>
            <ac:spMk id="3" creationId="{00000000-0000-0000-0000-000000000000}"/>
          </ac:spMkLst>
        </pc:spChg>
        <pc:spChg chg="add del mod">
          <ac:chgData name="Michelle Goytia" userId="bfe49be8-86d6-4287-a2ec-90c3dcca5bb3" providerId="ADAL" clId="{9741E40F-E288-400A-B241-22E9CB2A6C15}" dt="2019-03-28T17:19:04.095" v="98" actId="931"/>
          <ac:spMkLst>
            <pc:docMk/>
            <pc:sldMk cId="3684902411" sldId="282"/>
            <ac:spMk id="8" creationId="{E2484864-9E8C-4260-92A4-B81A74FAF530}"/>
          </ac:spMkLst>
        </pc:spChg>
        <pc:spChg chg="add del mod">
          <ac:chgData name="Michelle Goytia" userId="bfe49be8-86d6-4287-a2ec-90c3dcca5bb3" providerId="ADAL" clId="{9741E40F-E288-400A-B241-22E9CB2A6C15}" dt="2019-03-28T17:20:58.828" v="121" actId="931"/>
          <ac:spMkLst>
            <pc:docMk/>
            <pc:sldMk cId="3684902411" sldId="282"/>
            <ac:spMk id="20" creationId="{C887EDF8-6ED6-479D-9184-82E8BA4E5864}"/>
          </ac:spMkLst>
        </pc:spChg>
        <pc:picChg chg="add del mod">
          <ac:chgData name="Michelle Goytia" userId="bfe49be8-86d6-4287-a2ec-90c3dcca5bb3" providerId="ADAL" clId="{9741E40F-E288-400A-B241-22E9CB2A6C15}" dt="2019-03-28T17:19:01.145" v="97" actId="478"/>
          <ac:picMkLst>
            <pc:docMk/>
            <pc:sldMk cId="3684902411" sldId="282"/>
            <ac:picMk id="5" creationId="{29B0935D-4494-4FB3-A62F-0A2869FF4224}"/>
          </ac:picMkLst>
        </pc:picChg>
        <pc:picChg chg="del">
          <ac:chgData name="Michelle Goytia" userId="bfe49be8-86d6-4287-a2ec-90c3dcca5bb3" providerId="ADAL" clId="{9741E40F-E288-400A-B241-22E9CB2A6C15}" dt="2019-03-28T17:19:11.139" v="103" actId="478"/>
          <ac:picMkLst>
            <pc:docMk/>
            <pc:sldMk cId="3684902411" sldId="282"/>
            <ac:picMk id="7" creationId="{00000000-0000-0000-0000-000000000000}"/>
          </ac:picMkLst>
        </pc:picChg>
        <pc:picChg chg="del">
          <ac:chgData name="Michelle Goytia" userId="bfe49be8-86d6-4287-a2ec-90c3dcca5bb3" providerId="ADAL" clId="{9741E40F-E288-400A-B241-22E9CB2A6C15}" dt="2019-03-28T17:18:49.995" v="92" actId="478"/>
          <ac:picMkLst>
            <pc:docMk/>
            <pc:sldMk cId="3684902411" sldId="282"/>
            <ac:picMk id="9" creationId="{00000000-0000-0000-0000-000000000000}"/>
          </ac:picMkLst>
        </pc:picChg>
        <pc:picChg chg="del">
          <ac:chgData name="Michelle Goytia" userId="bfe49be8-86d6-4287-a2ec-90c3dcca5bb3" providerId="ADAL" clId="{9741E40F-E288-400A-B241-22E9CB2A6C15}" dt="2019-03-28T17:19:09.203" v="102" actId="478"/>
          <ac:picMkLst>
            <pc:docMk/>
            <pc:sldMk cId="3684902411" sldId="282"/>
            <ac:picMk id="10" creationId="{00000000-0000-0000-0000-000000000000}"/>
          </ac:picMkLst>
        </pc:picChg>
        <pc:picChg chg="add del mod ord">
          <ac:chgData name="Michelle Goytia" userId="bfe49be8-86d6-4287-a2ec-90c3dcca5bb3" providerId="ADAL" clId="{9741E40F-E288-400A-B241-22E9CB2A6C15}" dt="2019-03-28T17:20:49.303" v="120" actId="478"/>
          <ac:picMkLst>
            <pc:docMk/>
            <pc:sldMk cId="3684902411" sldId="282"/>
            <ac:picMk id="12" creationId="{C78C7BEF-B7F5-48CC-A629-82151991F83A}"/>
          </ac:picMkLst>
        </pc:picChg>
        <pc:picChg chg="del mod">
          <ac:chgData name="Michelle Goytia" userId="bfe49be8-86d6-4287-a2ec-90c3dcca5bb3" providerId="ADAL" clId="{9741E40F-E288-400A-B241-22E9CB2A6C15}" dt="2019-03-28T17:18:58.502" v="96" actId="478"/>
          <ac:picMkLst>
            <pc:docMk/>
            <pc:sldMk cId="3684902411" sldId="282"/>
            <ac:picMk id="14" creationId="{B9D63F76-7F18-47CE-A65C-C1884A0F3961}"/>
          </ac:picMkLst>
        </pc:picChg>
        <pc:picChg chg="add mod">
          <ac:chgData name="Michelle Goytia" userId="bfe49be8-86d6-4287-a2ec-90c3dcca5bb3" providerId="ADAL" clId="{9741E40F-E288-400A-B241-22E9CB2A6C15}" dt="2019-03-28T17:20:31.059" v="119" actId="1076"/>
          <ac:picMkLst>
            <pc:docMk/>
            <pc:sldMk cId="3684902411" sldId="282"/>
            <ac:picMk id="18" creationId="{20752AE9-6CB8-4FA5-9EC4-610954D9F07B}"/>
          </ac:picMkLst>
        </pc:picChg>
        <pc:picChg chg="add mod ord">
          <ac:chgData name="Michelle Goytia" userId="bfe49be8-86d6-4287-a2ec-90c3dcca5bb3" providerId="ADAL" clId="{9741E40F-E288-400A-B241-22E9CB2A6C15}" dt="2019-03-28T17:21:01.149" v="124" actId="167"/>
          <ac:picMkLst>
            <pc:docMk/>
            <pc:sldMk cId="3684902411" sldId="282"/>
            <ac:picMk id="22" creationId="{385E56AD-F225-4620-A63E-5BEBF7940B62}"/>
          </ac:picMkLst>
        </pc:picChg>
      </pc:sldChg>
      <pc:sldChg chg="modSp">
        <pc:chgData name="Michelle Goytia" userId="bfe49be8-86d6-4287-a2ec-90c3dcca5bb3" providerId="ADAL" clId="{9741E40F-E288-400A-B241-22E9CB2A6C15}" dt="2019-03-28T17:18:43.739" v="90"/>
        <pc:sldMkLst>
          <pc:docMk/>
          <pc:sldMk cId="2898579588" sldId="283"/>
        </pc:sldMkLst>
        <pc:spChg chg="mod">
          <ac:chgData name="Michelle Goytia" userId="bfe49be8-86d6-4287-a2ec-90c3dcca5bb3" providerId="ADAL" clId="{9741E40F-E288-400A-B241-22E9CB2A6C15}" dt="2019-03-28T17:18:43.739" v="90"/>
          <ac:spMkLst>
            <pc:docMk/>
            <pc:sldMk cId="2898579588" sldId="283"/>
            <ac:spMk id="7" creationId="{00000000-0000-0000-0000-000000000000}"/>
          </ac:spMkLst>
        </pc:spChg>
      </pc:sldChg>
      <pc:sldChg chg="modSp">
        <pc:chgData name="Michelle Goytia" userId="bfe49be8-86d6-4287-a2ec-90c3dcca5bb3" providerId="ADAL" clId="{9741E40F-E288-400A-B241-22E9CB2A6C15}" dt="2019-03-28T17:18:39.025" v="89"/>
        <pc:sldMkLst>
          <pc:docMk/>
          <pc:sldMk cId="2525579141" sldId="284"/>
        </pc:sldMkLst>
        <pc:spChg chg="mod">
          <ac:chgData name="Michelle Goytia" userId="bfe49be8-86d6-4287-a2ec-90c3dcca5bb3" providerId="ADAL" clId="{9741E40F-E288-400A-B241-22E9CB2A6C15}" dt="2019-03-28T17:18:39.025" v="89"/>
          <ac:spMkLst>
            <pc:docMk/>
            <pc:sldMk cId="2525579141" sldId="284"/>
            <ac:spMk id="3" creationId="{00000000-0000-0000-0000-000000000000}"/>
          </ac:spMkLst>
        </pc:spChg>
      </pc:sldChg>
      <pc:sldChg chg="modSp">
        <pc:chgData name="Michelle Goytia" userId="bfe49be8-86d6-4287-a2ec-90c3dcca5bb3" providerId="ADAL" clId="{9741E40F-E288-400A-B241-22E9CB2A6C15}" dt="2019-03-28T17:18:01.847" v="79" actId="20577"/>
        <pc:sldMkLst>
          <pc:docMk/>
          <pc:sldMk cId="884573372" sldId="285"/>
        </pc:sldMkLst>
        <pc:spChg chg="mod">
          <ac:chgData name="Michelle Goytia" userId="bfe49be8-86d6-4287-a2ec-90c3dcca5bb3" providerId="ADAL" clId="{9741E40F-E288-400A-B241-22E9CB2A6C15}" dt="2019-03-28T17:18:01.847" v="79" actId="20577"/>
          <ac:spMkLst>
            <pc:docMk/>
            <pc:sldMk cId="884573372" sldId="285"/>
            <ac:spMk id="3" creationId="{00000000-0000-0000-0000-000000000000}"/>
          </ac:spMkLst>
        </pc:spChg>
      </pc:sldChg>
    </pc:docChg>
  </pc:docChgLst>
  <pc:docChgLst>
    <pc:chgData name="Michelle Goytia" userId="bfe49be8-86d6-4287-a2ec-90c3dcca5bb3" providerId="ADAL" clId="{84625948-9649-40B7-8C6D-95B6A7E8076B}"/>
    <pc:docChg chg="custSel modSld">
      <pc:chgData name="Michelle Goytia" userId="bfe49be8-86d6-4287-a2ec-90c3dcca5bb3" providerId="ADAL" clId="{84625948-9649-40B7-8C6D-95B6A7E8076B}" dt="2019-03-28T17:34:22.117" v="45" actId="1076"/>
      <pc:docMkLst>
        <pc:docMk/>
      </pc:docMkLst>
      <pc:sldChg chg="addSp delSp modSp">
        <pc:chgData name="Michelle Goytia" userId="bfe49be8-86d6-4287-a2ec-90c3dcca5bb3" providerId="ADAL" clId="{84625948-9649-40B7-8C6D-95B6A7E8076B}" dt="2019-03-28T17:34:22.117" v="45" actId="1076"/>
        <pc:sldMkLst>
          <pc:docMk/>
          <pc:sldMk cId="3876221716" sldId="259"/>
        </pc:sldMkLst>
        <pc:spChg chg="mod">
          <ac:chgData name="Michelle Goytia" userId="bfe49be8-86d6-4287-a2ec-90c3dcca5bb3" providerId="ADAL" clId="{84625948-9649-40B7-8C6D-95B6A7E8076B}" dt="2019-03-28T17:29:53.066" v="25" actId="1076"/>
          <ac:spMkLst>
            <pc:docMk/>
            <pc:sldMk cId="3876221716" sldId="259"/>
            <ac:spMk id="2" creationId="{00000000-0000-0000-0000-000000000000}"/>
          </ac:spMkLst>
        </pc:spChg>
        <pc:spChg chg="add del mod">
          <ac:chgData name="Michelle Goytia" userId="bfe49be8-86d6-4287-a2ec-90c3dcca5bb3" providerId="ADAL" clId="{84625948-9649-40B7-8C6D-95B6A7E8076B}" dt="2019-03-28T17:27:46.793" v="1" actId="931"/>
          <ac:spMkLst>
            <pc:docMk/>
            <pc:sldMk cId="3876221716" sldId="259"/>
            <ac:spMk id="6" creationId="{D25C9C5E-7A34-4813-B476-29D56F2E0B46}"/>
          </ac:spMkLst>
        </pc:spChg>
        <pc:spChg chg="add del mod">
          <ac:chgData name="Michelle Goytia" userId="bfe49be8-86d6-4287-a2ec-90c3dcca5bb3" providerId="ADAL" clId="{84625948-9649-40B7-8C6D-95B6A7E8076B}" dt="2019-03-28T17:34:03.450" v="39" actId="931"/>
          <ac:spMkLst>
            <pc:docMk/>
            <pc:sldMk cId="3876221716" sldId="259"/>
            <ac:spMk id="10" creationId="{952EA80B-1469-4B62-9683-CA266EC289EE}"/>
          </ac:spMkLst>
        </pc:spChg>
        <pc:picChg chg="add del mod ord">
          <ac:chgData name="Michelle Goytia" userId="bfe49be8-86d6-4287-a2ec-90c3dcca5bb3" providerId="ADAL" clId="{84625948-9649-40B7-8C6D-95B6A7E8076B}" dt="2019-03-28T17:33:56.948" v="38" actId="478"/>
          <ac:picMkLst>
            <pc:docMk/>
            <pc:sldMk cId="3876221716" sldId="259"/>
            <ac:picMk id="8" creationId="{268B1E45-A3AA-4D0B-9DB6-60FBD66CCE7F}"/>
          </ac:picMkLst>
        </pc:picChg>
        <pc:picChg chg="add mod ord">
          <ac:chgData name="Michelle Goytia" userId="bfe49be8-86d6-4287-a2ec-90c3dcca5bb3" providerId="ADAL" clId="{84625948-9649-40B7-8C6D-95B6A7E8076B}" dt="2019-03-28T17:34:06.306" v="42" actId="167"/>
          <ac:picMkLst>
            <pc:docMk/>
            <pc:sldMk cId="3876221716" sldId="259"/>
            <ac:picMk id="12" creationId="{85970B68-C95C-4638-B73F-E4FF1CB9CA90}"/>
          </ac:picMkLst>
        </pc:picChg>
        <pc:picChg chg="del">
          <ac:chgData name="Michelle Goytia" userId="bfe49be8-86d6-4287-a2ec-90c3dcca5bb3" providerId="ADAL" clId="{84625948-9649-40B7-8C6D-95B6A7E8076B}" dt="2019-03-28T17:27:39.423" v="0" actId="478"/>
          <ac:picMkLst>
            <pc:docMk/>
            <pc:sldMk cId="3876221716" sldId="259"/>
            <ac:picMk id="41" creationId="{24863A01-149C-44D3-BB22-1B24ECBDB0F7}"/>
          </ac:picMkLst>
        </pc:picChg>
        <pc:picChg chg="mod">
          <ac:chgData name="Michelle Goytia" userId="bfe49be8-86d6-4287-a2ec-90c3dcca5bb3" providerId="ADAL" clId="{84625948-9649-40B7-8C6D-95B6A7E8076B}" dt="2019-03-28T17:34:22.117" v="45" actId="1076"/>
          <ac:picMkLst>
            <pc:docMk/>
            <pc:sldMk cId="3876221716" sldId="259"/>
            <ac:picMk id="43" creationId="{E61DDDAB-D795-4C76-9AE4-5FC5E63812A2}"/>
          </ac:picMkLst>
        </pc:picChg>
        <pc:picChg chg="mod">
          <ac:chgData name="Michelle Goytia" userId="bfe49be8-86d6-4287-a2ec-90c3dcca5bb3" providerId="ADAL" clId="{84625948-9649-40B7-8C6D-95B6A7E8076B}" dt="2019-03-28T17:34:10.145" v="43" actId="1076"/>
          <ac:picMkLst>
            <pc:docMk/>
            <pc:sldMk cId="3876221716" sldId="259"/>
            <ac:picMk id="44" creationId="{2343734F-8DA0-4DA5-83EE-2F0D63B67876}"/>
          </ac:picMkLst>
        </pc:picChg>
        <pc:picChg chg="mod">
          <ac:chgData name="Michelle Goytia" userId="bfe49be8-86d6-4287-a2ec-90c3dcca5bb3" providerId="ADAL" clId="{84625948-9649-40B7-8C6D-95B6A7E8076B}" dt="2019-03-28T17:34:14.451" v="44" actId="1076"/>
          <ac:picMkLst>
            <pc:docMk/>
            <pc:sldMk cId="3876221716" sldId="259"/>
            <ac:picMk id="45" creationId="{63CC8928-071E-41BB-ACA7-8CE5D841DB74}"/>
          </ac:picMkLst>
        </pc:picChg>
      </pc:sldChg>
      <pc:sldChg chg="addSp delSp modSp">
        <pc:chgData name="Michelle Goytia" userId="bfe49be8-86d6-4287-a2ec-90c3dcca5bb3" providerId="ADAL" clId="{84625948-9649-40B7-8C6D-95B6A7E8076B}" dt="2019-03-28T17:33:46.976" v="37" actId="1076"/>
        <pc:sldMkLst>
          <pc:docMk/>
          <pc:sldMk cId="3684902411" sldId="282"/>
        </pc:sldMkLst>
        <pc:spChg chg="add del mod">
          <ac:chgData name="Michelle Goytia" userId="bfe49be8-86d6-4287-a2ec-90c3dcca5bb3" providerId="ADAL" clId="{84625948-9649-40B7-8C6D-95B6A7E8076B}" dt="2019-03-28T17:28:42.881" v="12" actId="931"/>
          <ac:spMkLst>
            <pc:docMk/>
            <pc:sldMk cId="3684902411" sldId="282"/>
            <ac:spMk id="5" creationId="{18971893-5E38-49AD-B31D-8FEA7C78BAE3}"/>
          </ac:spMkLst>
        </pc:spChg>
        <pc:spChg chg="add del mod">
          <ac:chgData name="Michelle Goytia" userId="bfe49be8-86d6-4287-a2ec-90c3dcca5bb3" providerId="ADAL" clId="{84625948-9649-40B7-8C6D-95B6A7E8076B}" dt="2019-03-28T17:33:16.571" v="27" actId="931"/>
          <ac:spMkLst>
            <pc:docMk/>
            <pc:sldMk cId="3684902411" sldId="282"/>
            <ac:spMk id="9" creationId="{0C581BD2-C5DC-4F22-932D-D64B68B6C6F3}"/>
          </ac:spMkLst>
        </pc:spChg>
        <pc:picChg chg="add del mod ord">
          <ac:chgData name="Michelle Goytia" userId="bfe49be8-86d6-4287-a2ec-90c3dcca5bb3" providerId="ADAL" clId="{84625948-9649-40B7-8C6D-95B6A7E8076B}" dt="2019-03-28T17:33:12.364" v="26" actId="478"/>
          <ac:picMkLst>
            <pc:docMk/>
            <pc:sldMk cId="3684902411" sldId="282"/>
            <ac:picMk id="7" creationId="{06D3F745-2E52-4AF6-BD57-19463115E65D}"/>
          </ac:picMkLst>
        </pc:picChg>
        <pc:picChg chg="add mod ord">
          <ac:chgData name="Michelle Goytia" userId="bfe49be8-86d6-4287-a2ec-90c3dcca5bb3" providerId="ADAL" clId="{84625948-9649-40B7-8C6D-95B6A7E8076B}" dt="2019-03-28T17:33:20.705" v="30" actId="167"/>
          <ac:picMkLst>
            <pc:docMk/>
            <pc:sldMk cId="3684902411" sldId="282"/>
            <ac:picMk id="11" creationId="{348B161B-6790-44A1-9072-2D7B0AE2F8BA}"/>
          </ac:picMkLst>
        </pc:picChg>
        <pc:picChg chg="mod">
          <ac:chgData name="Michelle Goytia" userId="bfe49be8-86d6-4287-a2ec-90c3dcca5bb3" providerId="ADAL" clId="{84625948-9649-40B7-8C6D-95B6A7E8076B}" dt="2019-03-28T17:33:30.232" v="33" actId="1076"/>
          <ac:picMkLst>
            <pc:docMk/>
            <pc:sldMk cId="3684902411" sldId="282"/>
            <ac:picMk id="15" creationId="{FE21729A-CB7E-4874-AA48-7B0DDB1BCD80}"/>
          </ac:picMkLst>
        </pc:picChg>
        <pc:picChg chg="mod">
          <ac:chgData name="Michelle Goytia" userId="bfe49be8-86d6-4287-a2ec-90c3dcca5bb3" providerId="ADAL" clId="{84625948-9649-40B7-8C6D-95B6A7E8076B}" dt="2019-03-28T17:33:45.480" v="36" actId="1076"/>
          <ac:picMkLst>
            <pc:docMk/>
            <pc:sldMk cId="3684902411" sldId="282"/>
            <ac:picMk id="16" creationId="{64F97D5C-F680-427B-A68A-C8CA6FC7E678}"/>
          </ac:picMkLst>
        </pc:picChg>
        <pc:picChg chg="mod">
          <ac:chgData name="Michelle Goytia" userId="bfe49be8-86d6-4287-a2ec-90c3dcca5bb3" providerId="ADAL" clId="{84625948-9649-40B7-8C6D-95B6A7E8076B}" dt="2019-03-28T17:33:46.976" v="37" actId="1076"/>
          <ac:picMkLst>
            <pc:docMk/>
            <pc:sldMk cId="3684902411" sldId="282"/>
            <ac:picMk id="17" creationId="{8CE3DBCE-E43B-4F9A-BB65-656E130CBD19}"/>
          </ac:picMkLst>
        </pc:picChg>
        <pc:picChg chg="del">
          <ac:chgData name="Michelle Goytia" userId="bfe49be8-86d6-4287-a2ec-90c3dcca5bb3" providerId="ADAL" clId="{84625948-9649-40B7-8C6D-95B6A7E8076B}" dt="2019-03-28T17:28:40.149" v="11" actId="478"/>
          <ac:picMkLst>
            <pc:docMk/>
            <pc:sldMk cId="3684902411" sldId="282"/>
            <ac:picMk id="22" creationId="{385E56AD-F225-4620-A63E-5BEBF7940B6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37E461-96B9-4925-8A01-59DC41F27E25}" type="datetimeFigureOut">
              <a:rPr lang="en-US" smtClean="0"/>
              <a:t>7/3/2019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64149-2C44-4029-BA5B-3E7ECA7C8CBF}" type="slidenum">
              <a:rPr lang="en-US" smtClean="0"/>
              <a:t>‹#›</a:t>
            </a:fld>
            <a:endParaRPr lang="en-US"/>
          </a:p>
        </p:txBody>
      </p:sp>
    </p:spTree>
    <p:extLst>
      <p:ext uri="{BB962C8B-B14F-4D97-AF65-F5344CB8AC3E}">
        <p14:creationId xmlns:p14="http://schemas.microsoft.com/office/powerpoint/2010/main" val="2531708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164149-2C44-4029-BA5B-3E7ECA7C8CBF}" type="slidenum">
              <a:rPr lang="en-US" smtClean="0"/>
              <a:t>1</a:t>
            </a:fld>
            <a:endParaRPr lang="en-US"/>
          </a:p>
        </p:txBody>
      </p:sp>
    </p:spTree>
    <p:extLst>
      <p:ext uri="{BB962C8B-B14F-4D97-AF65-F5344CB8AC3E}">
        <p14:creationId xmlns:p14="http://schemas.microsoft.com/office/powerpoint/2010/main" val="393519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Next you need to define the smaller components which are really the criteria for being able to make this decision. In this case, we need to assess the course BUSE3014/3015</a:t>
            </a:r>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11</a:t>
            </a:fld>
            <a:endParaRPr lang="en-US"/>
          </a:p>
        </p:txBody>
      </p:sp>
    </p:spTree>
    <p:extLst>
      <p:ext uri="{BB962C8B-B14F-4D97-AF65-F5344CB8AC3E}">
        <p14:creationId xmlns:p14="http://schemas.microsoft.com/office/powerpoint/2010/main" val="1876625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Another component we needed to build was a rule to check if the degree has been completed, i.e. did the student qualify? The system cannot make on offer to the student if for some reason the degree is not completed. This check return another flag for the degree completion status.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164149-2C44-4029-BA5B-3E7ECA7C8CBF}" type="slidenum">
              <a:rPr lang="en-US" smtClean="0"/>
              <a:t>12</a:t>
            </a:fld>
            <a:endParaRPr lang="en-US" dirty="0"/>
          </a:p>
        </p:txBody>
      </p:sp>
    </p:spTree>
    <p:extLst>
      <p:ext uri="{BB962C8B-B14F-4D97-AF65-F5344CB8AC3E}">
        <p14:creationId xmlns:p14="http://schemas.microsoft.com/office/powerpoint/2010/main" val="1150471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13</a:t>
            </a:fld>
            <a:endParaRPr lang="en-US"/>
          </a:p>
        </p:txBody>
      </p:sp>
    </p:spTree>
    <p:extLst>
      <p:ext uri="{BB962C8B-B14F-4D97-AF65-F5344CB8AC3E}">
        <p14:creationId xmlns:p14="http://schemas.microsoft.com/office/powerpoint/2010/main" val="19908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This is a screen shot</a:t>
            </a:r>
            <a:r>
              <a:rPr lang="en-ZA" baseline="0" dirty="0" smtClean="0"/>
              <a:t> of how the rules need to get built. It may look a bit daunting at first, but once you get working and deepen your understanding it gets easier. Also, rules can be copied and modified so programs with similar rules are easy to setup once the first one is done and tested.</a:t>
            </a:r>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14</a:t>
            </a:fld>
            <a:endParaRPr lang="en-US"/>
          </a:p>
        </p:txBody>
      </p:sp>
    </p:spTree>
    <p:extLst>
      <p:ext uri="{BB962C8B-B14F-4D97-AF65-F5344CB8AC3E}">
        <p14:creationId xmlns:p14="http://schemas.microsoft.com/office/powerpoint/2010/main" val="2092235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a:t>
            </a:r>
            <a:r>
              <a:rPr lang="en-US" sz="1200" kern="1200" dirty="0" smtClean="0">
                <a:solidFill>
                  <a:schemeClr val="tx1"/>
                </a:solidFill>
                <a:effectLst/>
                <a:latin typeface="+mn-lt"/>
                <a:ea typeface="+mn-ea"/>
                <a:cs typeface="+mn-cs"/>
              </a:rPr>
              <a:t>lets go back, we</a:t>
            </a:r>
            <a:r>
              <a:rPr lang="en-US" sz="1200" kern="1200" baseline="0" dirty="0" smtClean="0">
                <a:solidFill>
                  <a:schemeClr val="tx1"/>
                </a:solidFill>
                <a:effectLst/>
                <a:latin typeface="+mn-lt"/>
                <a:ea typeface="+mn-ea"/>
                <a:cs typeface="+mn-cs"/>
              </a:rPr>
              <a:t> want </a:t>
            </a:r>
            <a:r>
              <a:rPr lang="en-US" sz="1200" kern="1200" dirty="0" smtClean="0">
                <a:solidFill>
                  <a:schemeClr val="tx1"/>
                </a:solidFill>
                <a:effectLst/>
                <a:latin typeface="+mn-lt"/>
                <a:ea typeface="+mn-ea"/>
                <a:cs typeface="+mn-cs"/>
              </a:rPr>
              <a:t>to </a:t>
            </a:r>
            <a:r>
              <a:rPr lang="en-US" sz="1200" kern="1200" dirty="0" smtClean="0">
                <a:solidFill>
                  <a:schemeClr val="tx1"/>
                </a:solidFill>
                <a:effectLst/>
                <a:latin typeface="+mn-lt"/>
                <a:ea typeface="+mn-ea"/>
                <a:cs typeface="+mn-cs"/>
              </a:rPr>
              <a:t>build the first component, we want to check if the student has met the course requirement. We need to bear in mind that this process will be scheduled to run nightly during the admission period. So in the, interim a student may still be completing some of the courses. During this time, some faculties require that the system make a provisional decision so that at least some kind of communication goes out to the student regarding their application.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the course requirement, we first check if the student has enrolled for the required course/s. This required us to build a ‘function’ to check for this. Now, we can use any piece of data in the system, be it vanilla or custom. So to get the student enrollment, we use the Student Enrollment table. The person setting up rules in this manner needs to be familiar with the table structures and must have a good understanding of how and where to find data.</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Student Enrollment table is already defined as an Entity in the system, when you select this, it also allows you to choose all the available fields. You can also pass it variables like the </a:t>
            </a:r>
            <a:r>
              <a:rPr lang="en-US" sz="1200" kern="1200" dirty="0" err="1" smtClean="0">
                <a:solidFill>
                  <a:schemeClr val="tx1"/>
                </a:solidFill>
                <a:effectLst/>
                <a:latin typeface="+mn-lt"/>
                <a:ea typeface="+mn-ea"/>
                <a:cs typeface="+mn-cs"/>
              </a:rPr>
              <a:t>emplid</a:t>
            </a:r>
            <a:r>
              <a:rPr lang="en-US" sz="1200" kern="1200" dirty="0" smtClean="0">
                <a:solidFill>
                  <a:schemeClr val="tx1"/>
                </a:solidFill>
                <a:effectLst/>
                <a:latin typeface="+mn-lt"/>
                <a:ea typeface="+mn-ea"/>
                <a:cs typeface="+mn-cs"/>
              </a:rPr>
              <a:t>, term and course id. You then choose which fields it must return, in our case the enrollment status.</a:t>
            </a:r>
          </a:p>
          <a:p>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During the term, there may not be any published results so the function to return a mark will be blank. At this point we set a flag to indicate that the required course has been enrolled for but not yet completed. This flag will help to determine the outcome when we build the overall rule.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the end of the year when final results are published, we can then then return the mark of the course so that a different outcome can then be assigned in the overall rule. If there are several courses to be checked, this can also be done by a writing a slightly different rule which will use multiple courses to calculate the best mark.</a:t>
            </a:r>
            <a:endParaRPr lang="en-US" dirty="0" smtClean="0"/>
          </a:p>
        </p:txBody>
      </p:sp>
      <p:sp>
        <p:nvSpPr>
          <p:cNvPr id="4" name="Slide Number Placeholder 3"/>
          <p:cNvSpPr>
            <a:spLocks noGrp="1"/>
          </p:cNvSpPr>
          <p:nvPr>
            <p:ph type="sldNum" sz="quarter" idx="10"/>
          </p:nvPr>
        </p:nvSpPr>
        <p:spPr/>
        <p:txBody>
          <a:bodyPr/>
          <a:lstStyle/>
          <a:p>
            <a:fld id="{22164149-2C44-4029-BA5B-3E7ECA7C8CBF}" type="slidenum">
              <a:rPr lang="en-US" smtClean="0"/>
              <a:t>15</a:t>
            </a:fld>
            <a:endParaRPr lang="en-US"/>
          </a:p>
        </p:txBody>
      </p:sp>
    </p:spTree>
    <p:extLst>
      <p:ext uri="{BB962C8B-B14F-4D97-AF65-F5344CB8AC3E}">
        <p14:creationId xmlns:p14="http://schemas.microsoft.com/office/powerpoint/2010/main" val="3203157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Next, we need to build a rule to check if the degree has been completed, i.e. did the student qualify? The system cannot make on offer to the student if for some reason the degree is not completed. This check return another flag for the degree completion status.</a:t>
            </a:r>
          </a:p>
        </p:txBody>
      </p:sp>
      <p:sp>
        <p:nvSpPr>
          <p:cNvPr id="4" name="Slide Number Placeholder 3"/>
          <p:cNvSpPr>
            <a:spLocks noGrp="1"/>
          </p:cNvSpPr>
          <p:nvPr>
            <p:ph type="sldNum" sz="quarter" idx="10"/>
          </p:nvPr>
        </p:nvSpPr>
        <p:spPr/>
        <p:txBody>
          <a:bodyPr/>
          <a:lstStyle/>
          <a:p>
            <a:fld id="{22164149-2C44-4029-BA5B-3E7ECA7C8CBF}" type="slidenum">
              <a:rPr lang="en-US" smtClean="0"/>
              <a:t>16</a:t>
            </a:fld>
            <a:endParaRPr lang="en-US"/>
          </a:p>
        </p:txBody>
      </p:sp>
    </p:spTree>
    <p:extLst>
      <p:ext uri="{BB962C8B-B14F-4D97-AF65-F5344CB8AC3E}">
        <p14:creationId xmlns:p14="http://schemas.microsoft.com/office/powerpoint/2010/main" val="1768949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that we have built the components, we can put it all together to determine the outcome for the student – which we call the overall rule.</a:t>
            </a:r>
          </a:p>
          <a:p>
            <a:r>
              <a:rPr lang="en-US" sz="1200" kern="1200" dirty="0" smtClean="0">
                <a:solidFill>
                  <a:schemeClr val="tx1"/>
                </a:solidFill>
                <a:effectLst/>
                <a:latin typeface="+mn-lt"/>
                <a:ea typeface="+mn-ea"/>
                <a:cs typeface="+mn-cs"/>
              </a:rPr>
              <a:t>We have now calculated the best mark, or return a flag showing enrollment status</a:t>
            </a:r>
          </a:p>
          <a:p>
            <a:r>
              <a:rPr lang="en-US" sz="1200" kern="1200" dirty="0" smtClean="0">
                <a:solidFill>
                  <a:schemeClr val="tx1"/>
                </a:solidFill>
                <a:effectLst/>
                <a:latin typeface="+mn-lt"/>
                <a:ea typeface="+mn-ea"/>
                <a:cs typeface="+mn-cs"/>
              </a:rPr>
              <a:t>We have the degree completion flag</a:t>
            </a:r>
          </a:p>
          <a:p>
            <a:r>
              <a:rPr lang="en-US" sz="1200" kern="1200" dirty="0" smtClean="0">
                <a:solidFill>
                  <a:schemeClr val="tx1"/>
                </a:solidFill>
                <a:effectLst/>
                <a:latin typeface="+mn-lt"/>
                <a:ea typeface="+mn-ea"/>
                <a:cs typeface="+mn-cs"/>
              </a:rPr>
              <a:t>We can now determine if the outcome of the student by building the final rule using logic such as:</a:t>
            </a:r>
          </a:p>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17</a:t>
            </a:fld>
            <a:endParaRPr lang="en-US"/>
          </a:p>
        </p:txBody>
      </p:sp>
    </p:spTree>
    <p:extLst>
      <p:ext uri="{BB962C8B-B14F-4D97-AF65-F5344CB8AC3E}">
        <p14:creationId xmlns:p14="http://schemas.microsoft.com/office/powerpoint/2010/main" val="572516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164149-2C44-4029-BA5B-3E7ECA7C8CBF}" type="slidenum">
              <a:rPr lang="en-US" smtClean="0"/>
              <a:t>21</a:t>
            </a:fld>
            <a:endParaRPr lang="en-US"/>
          </a:p>
        </p:txBody>
      </p:sp>
    </p:spTree>
    <p:extLst>
      <p:ext uri="{BB962C8B-B14F-4D97-AF65-F5344CB8AC3E}">
        <p14:creationId xmlns:p14="http://schemas.microsoft.com/office/powerpoint/2010/main" val="3055848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24</a:t>
            </a:fld>
            <a:endParaRPr lang="en-US"/>
          </a:p>
        </p:txBody>
      </p:sp>
    </p:spTree>
    <p:extLst>
      <p:ext uri="{BB962C8B-B14F-4D97-AF65-F5344CB8AC3E}">
        <p14:creationId xmlns:p14="http://schemas.microsoft.com/office/powerpoint/2010/main" val="3941772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164149-2C44-4029-BA5B-3E7ECA7C8CBF}" type="slidenum">
              <a:rPr lang="en-US" smtClean="0"/>
              <a:t>2</a:t>
            </a:fld>
            <a:endParaRPr lang="en-US"/>
          </a:p>
        </p:txBody>
      </p:sp>
    </p:spTree>
    <p:extLst>
      <p:ext uri="{BB962C8B-B14F-4D97-AF65-F5344CB8AC3E}">
        <p14:creationId xmlns:p14="http://schemas.microsoft.com/office/powerpoint/2010/main" val="1644810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164149-2C44-4029-BA5B-3E7ECA7C8CBF}" type="slidenum">
              <a:rPr lang="en-US" smtClean="0"/>
              <a:t>3</a:t>
            </a:fld>
            <a:endParaRPr lang="en-US"/>
          </a:p>
        </p:txBody>
      </p:sp>
    </p:spTree>
    <p:extLst>
      <p:ext uri="{BB962C8B-B14F-4D97-AF65-F5344CB8AC3E}">
        <p14:creationId xmlns:p14="http://schemas.microsoft.com/office/powerpoint/2010/main" val="3069679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4</a:t>
            </a:fld>
            <a:endParaRPr lang="en-US"/>
          </a:p>
        </p:txBody>
      </p:sp>
    </p:spTree>
    <p:extLst>
      <p:ext uri="{BB962C8B-B14F-4D97-AF65-F5344CB8AC3E}">
        <p14:creationId xmlns:p14="http://schemas.microsoft.com/office/powerpoint/2010/main" val="1185879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Automation for UG starts already with Grade 11 marks </a:t>
            </a:r>
          </a:p>
          <a:p>
            <a:r>
              <a:rPr lang="en-ZA" dirty="0" smtClean="0"/>
              <a:t>When</a:t>
            </a:r>
            <a:r>
              <a:rPr lang="en-ZA" baseline="0" dirty="0" smtClean="0"/>
              <a:t> the matric marks do come in – all applications are processed roughly within a day</a:t>
            </a:r>
          </a:p>
          <a:p>
            <a:r>
              <a:rPr lang="en-ZA" baseline="0" dirty="0" smtClean="0"/>
              <a:t>The results are uploaded and automatically evaluated to produce an Academic Pont Score (APS)</a:t>
            </a:r>
          </a:p>
          <a:p>
            <a:r>
              <a:rPr lang="en-ZA" baseline="0" dirty="0" smtClean="0"/>
              <a:t>Each faculty lays out its rules in order to decide how many points gets an applicant into their programs </a:t>
            </a:r>
          </a:p>
          <a:p>
            <a:endParaRPr lang="en-ZA" baseline="0" dirty="0" smtClean="0"/>
          </a:p>
          <a:p>
            <a:r>
              <a:rPr lang="en-ZA" baseline="0" dirty="0" smtClean="0"/>
              <a:t>Because of a concerted effort on the part of Wits – PG applications are increasing </a:t>
            </a:r>
          </a:p>
          <a:p>
            <a:r>
              <a:rPr lang="en-ZA" baseline="0" dirty="0" smtClean="0"/>
              <a:t>We don’t want to end up in a situation that we achieve our PG targets but fail with the admin thereof and so lose the potential students.</a:t>
            </a:r>
          </a:p>
          <a:p>
            <a:endParaRPr lang="en-ZA" baseline="0" dirty="0" smtClean="0"/>
          </a:p>
          <a:p>
            <a:r>
              <a:rPr lang="en-ZA" baseline="0" dirty="0" smtClean="0"/>
              <a:t>We have dipped out toes in the waters of PG auto before using the same 3</a:t>
            </a:r>
            <a:r>
              <a:rPr lang="en-ZA" baseline="30000" dirty="0" smtClean="0"/>
              <a:t>rd</a:t>
            </a:r>
            <a:r>
              <a:rPr lang="en-ZA" baseline="0" dirty="0" smtClean="0"/>
              <a:t> party system as our UG applications but found it to be problematic.</a:t>
            </a:r>
          </a:p>
          <a:p>
            <a:r>
              <a:rPr lang="en-ZA" baseline="0" dirty="0" smtClean="0"/>
              <a:t>So with the new version of Campus 9.2 we have a rules engine in PS. (SIMS)</a:t>
            </a:r>
          </a:p>
          <a:p>
            <a:endParaRPr lang="en-ZA" baseline="0" dirty="0" smtClean="0"/>
          </a:p>
          <a:p>
            <a:r>
              <a:rPr lang="en-ZA" baseline="0" dirty="0" smtClean="0"/>
              <a:t>No additional technical skills are needed – however it is going to be a steep learning curve for the functional people.   (We are soon going to learn how much logic we have)</a:t>
            </a:r>
          </a:p>
        </p:txBody>
      </p:sp>
      <p:sp>
        <p:nvSpPr>
          <p:cNvPr id="4" name="Slide Number Placeholder 3"/>
          <p:cNvSpPr>
            <a:spLocks noGrp="1"/>
          </p:cNvSpPr>
          <p:nvPr>
            <p:ph type="sldNum" sz="quarter" idx="10"/>
          </p:nvPr>
        </p:nvSpPr>
        <p:spPr/>
        <p:txBody>
          <a:bodyPr/>
          <a:lstStyle/>
          <a:p>
            <a:fld id="{22164149-2C44-4029-BA5B-3E7ECA7C8CBF}" type="slidenum">
              <a:rPr lang="en-US" smtClean="0"/>
              <a:t>5</a:t>
            </a:fld>
            <a:endParaRPr lang="en-US"/>
          </a:p>
        </p:txBody>
      </p:sp>
    </p:spTree>
    <p:extLst>
      <p:ext uri="{BB962C8B-B14F-4D97-AF65-F5344CB8AC3E}">
        <p14:creationId xmlns:p14="http://schemas.microsoft.com/office/powerpoint/2010/main" val="3809060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38 000 Total PG applications</a:t>
            </a:r>
          </a:p>
          <a:p>
            <a:r>
              <a:rPr lang="en-US" dirty="0" smtClean="0"/>
              <a:t>13 000 </a:t>
            </a:r>
            <a:r>
              <a:rPr lang="en-US" dirty="0" err="1" smtClean="0"/>
              <a:t>Honours</a:t>
            </a:r>
            <a:r>
              <a:rPr lang="en-US" dirty="0" smtClean="0"/>
              <a:t> applications</a:t>
            </a:r>
          </a:p>
          <a:p>
            <a:endParaRPr lang="en-US" dirty="0" smtClean="0"/>
          </a:p>
          <a:p>
            <a:r>
              <a:rPr lang="en-US" dirty="0" smtClean="0"/>
              <a:t>Wits</a:t>
            </a:r>
            <a:r>
              <a:rPr lang="en-US" baseline="0" dirty="0" smtClean="0"/>
              <a:t> currently enrolled students only – we have access to their academic history</a:t>
            </a:r>
          </a:p>
          <a:p>
            <a:endParaRPr lang="en-US" baseline="0" dirty="0" smtClean="0"/>
          </a:p>
          <a:p>
            <a:r>
              <a:rPr lang="en-US" dirty="0" smtClean="0"/>
              <a:t>The first pilot of PG automation was done 2 years </a:t>
            </a:r>
          </a:p>
          <a:p>
            <a:r>
              <a:rPr lang="en-US" baseline="0" dirty="0" smtClean="0"/>
              <a:t>Last year was our initial attempt using only </a:t>
            </a:r>
            <a:r>
              <a:rPr lang="en-US" baseline="0" dirty="0" err="1" smtClean="0"/>
              <a:t>Honours</a:t>
            </a:r>
            <a:r>
              <a:rPr lang="en-US" baseline="0" dirty="0" smtClean="0"/>
              <a:t> applications in a school</a:t>
            </a:r>
          </a:p>
          <a:p>
            <a:r>
              <a:rPr lang="en-US" baseline="0" dirty="0" smtClean="0"/>
              <a:t>This year we are expanding it to all </a:t>
            </a:r>
            <a:r>
              <a:rPr lang="en-US" baseline="0" dirty="0" err="1" smtClean="0"/>
              <a:t>Honours</a:t>
            </a:r>
            <a:r>
              <a:rPr lang="en-US" baseline="0" dirty="0" smtClean="0"/>
              <a:t> applications</a:t>
            </a:r>
          </a:p>
          <a:p>
            <a:r>
              <a:rPr lang="en-US" baseline="0" dirty="0" smtClean="0"/>
              <a:t>Next year we will do Masters and PhD</a:t>
            </a:r>
            <a:endParaRPr lang="en-US" dirty="0" smtClean="0"/>
          </a:p>
        </p:txBody>
      </p:sp>
      <p:sp>
        <p:nvSpPr>
          <p:cNvPr id="4" name="Slide Number Placeholder 3"/>
          <p:cNvSpPr>
            <a:spLocks noGrp="1"/>
          </p:cNvSpPr>
          <p:nvPr>
            <p:ph type="sldNum" sz="quarter" idx="10"/>
          </p:nvPr>
        </p:nvSpPr>
        <p:spPr/>
        <p:txBody>
          <a:bodyPr/>
          <a:lstStyle/>
          <a:p>
            <a:fld id="{22164149-2C44-4029-BA5B-3E7ECA7C8CBF}" type="slidenum">
              <a:rPr lang="en-US" smtClean="0"/>
              <a:t>6</a:t>
            </a:fld>
            <a:endParaRPr lang="en-US"/>
          </a:p>
        </p:txBody>
      </p:sp>
    </p:spTree>
    <p:extLst>
      <p:ext uri="{BB962C8B-B14F-4D97-AF65-F5344CB8AC3E}">
        <p14:creationId xmlns:p14="http://schemas.microsoft.com/office/powerpoint/2010/main" val="2840519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a functional perspective - This</a:t>
            </a:r>
            <a:r>
              <a:rPr lang="en-US" baseline="0" dirty="0" smtClean="0"/>
              <a:t> was a difficult part of the process</a:t>
            </a:r>
          </a:p>
          <a:p>
            <a:r>
              <a:rPr lang="en-US" baseline="0" dirty="0" smtClean="0"/>
              <a:t>Thanks to a project manager – we could coordinate and track submissions </a:t>
            </a:r>
          </a:p>
          <a:p>
            <a:endParaRPr lang="en-US" baseline="0" dirty="0" smtClean="0"/>
          </a:p>
          <a:p>
            <a:r>
              <a:rPr lang="en-US" baseline="0" dirty="0" smtClean="0"/>
              <a:t>Trying to establish what criteria they use.  </a:t>
            </a:r>
          </a:p>
          <a:p>
            <a:r>
              <a:rPr lang="en-US" baseline="0" dirty="0" smtClean="0"/>
              <a:t>They have the information in their heads but cannot translate it onto paper – so would get something like must have completed all majors…………..</a:t>
            </a:r>
          </a:p>
          <a:p>
            <a:r>
              <a:rPr lang="en-US" baseline="0" dirty="0" smtClean="0"/>
              <a:t>We developed a type of </a:t>
            </a:r>
            <a:r>
              <a:rPr lang="en-US" baseline="0" dirty="0" err="1" smtClean="0"/>
              <a:t>proforma</a:t>
            </a:r>
            <a:r>
              <a:rPr lang="en-US" baseline="0" dirty="0" smtClean="0"/>
              <a:t> to try and give them an idea of what sort of information we required.</a:t>
            </a:r>
          </a:p>
          <a:p>
            <a:r>
              <a:rPr lang="en-US" baseline="0" dirty="0" smtClean="0"/>
              <a:t>So we really had to drag it out of “them” (either academics or support staff)  </a:t>
            </a:r>
          </a:p>
          <a:p>
            <a:endParaRPr lang="en-US" baseline="0" dirty="0" smtClean="0"/>
          </a:p>
          <a:p>
            <a:r>
              <a:rPr lang="en-US" baseline="0" dirty="0" smtClean="0"/>
              <a:t>Reassuring them that we can cope with their unique requirements.</a:t>
            </a:r>
            <a:endParaRPr lang="en-US" dirty="0" smtClean="0"/>
          </a:p>
        </p:txBody>
      </p:sp>
      <p:sp>
        <p:nvSpPr>
          <p:cNvPr id="4" name="Slide Number Placeholder 3"/>
          <p:cNvSpPr>
            <a:spLocks noGrp="1"/>
          </p:cNvSpPr>
          <p:nvPr>
            <p:ph type="sldNum" sz="quarter" idx="10"/>
          </p:nvPr>
        </p:nvSpPr>
        <p:spPr/>
        <p:txBody>
          <a:bodyPr/>
          <a:lstStyle/>
          <a:p>
            <a:fld id="{22164149-2C44-4029-BA5B-3E7ECA7C8CBF}" type="slidenum">
              <a:rPr lang="en-US" smtClean="0"/>
              <a:t>7</a:t>
            </a:fld>
            <a:endParaRPr lang="en-US"/>
          </a:p>
        </p:txBody>
      </p:sp>
    </p:spTree>
    <p:extLst>
      <p:ext uri="{BB962C8B-B14F-4D97-AF65-F5344CB8AC3E}">
        <p14:creationId xmlns:p14="http://schemas.microsoft.com/office/powerpoint/2010/main" val="212462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smtClean="0">
                <a:solidFill>
                  <a:srgbClr val="FF0000"/>
                </a:solidFill>
              </a:rPr>
              <a:t>What do we call</a:t>
            </a:r>
            <a:r>
              <a:rPr lang="en-ZA" baseline="0" dirty="0" smtClean="0">
                <a:solidFill>
                  <a:srgbClr val="FF0000"/>
                </a:solidFill>
              </a:rPr>
              <a:t> these is PS speak?</a:t>
            </a:r>
            <a:endParaRPr lang="en-ZA"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8</a:t>
            </a:fld>
            <a:endParaRPr lang="en-US"/>
          </a:p>
        </p:txBody>
      </p:sp>
    </p:spTree>
    <p:extLst>
      <p:ext uri="{BB962C8B-B14F-4D97-AF65-F5344CB8AC3E}">
        <p14:creationId xmlns:p14="http://schemas.microsoft.com/office/powerpoint/2010/main" val="2994658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1143000"/>
            <a:ext cx="4114800" cy="3086100"/>
          </a:xfrm>
        </p:spPr>
      </p:sp>
      <p:sp>
        <p:nvSpPr>
          <p:cNvPr id="3" name="Notes Placeholder 2"/>
          <p:cNvSpPr>
            <a:spLocks noGrp="1"/>
          </p:cNvSpPr>
          <p:nvPr>
            <p:ph type="body" idx="1"/>
          </p:nvPr>
        </p:nvSpPr>
        <p:spPr>
          <a:xfrm>
            <a:off x="758142" y="4589724"/>
            <a:ext cx="4114800" cy="3343275"/>
          </a:xfrm>
        </p:spPr>
        <p:txBody>
          <a:bodyPr/>
          <a:lstStyle/>
          <a:p>
            <a:r>
              <a:rPr lang="en-US" dirty="0" smtClean="0"/>
              <a:t>So, very briefly before we go into more detail, for </a:t>
            </a:r>
            <a:r>
              <a:rPr lang="en-US" dirty="0"/>
              <a:t>setting up of the rules, you have to think </a:t>
            </a:r>
            <a:r>
              <a:rPr lang="en-US" dirty="0" smtClean="0"/>
              <a:t>a bit like a programmer, you have to create </a:t>
            </a:r>
            <a:r>
              <a:rPr lang="en-US" dirty="0"/>
              <a:t>building blocks, </a:t>
            </a:r>
            <a:r>
              <a:rPr lang="en-US" dirty="0" smtClean="0"/>
              <a:t>so each </a:t>
            </a:r>
            <a:r>
              <a:rPr lang="en-US" dirty="0"/>
              <a:t>requirement becomes a </a:t>
            </a:r>
            <a:r>
              <a:rPr lang="en-US" dirty="0" smtClean="0"/>
              <a:t>block </a:t>
            </a:r>
            <a:r>
              <a:rPr lang="en-US" dirty="0"/>
              <a:t>of the rule that needs to be </a:t>
            </a:r>
            <a:r>
              <a:rPr lang="en-US" dirty="0" smtClean="0"/>
              <a:t>built and stacked together </a:t>
            </a:r>
            <a:r>
              <a:rPr lang="en-US" dirty="0"/>
              <a:t>– you need to know what components you will need. For example, we </a:t>
            </a:r>
            <a:r>
              <a:rPr lang="en-US" dirty="0" smtClean="0"/>
              <a:t>started with</a:t>
            </a:r>
            <a:r>
              <a:rPr lang="en-US" baseline="0" dirty="0" smtClean="0"/>
              <a:t> </a:t>
            </a:r>
            <a:r>
              <a:rPr lang="en-US" sz="1200" kern="1200" dirty="0" smtClean="0">
                <a:solidFill>
                  <a:schemeClr val="tx1"/>
                </a:solidFill>
                <a:effectLst/>
                <a:latin typeface="+mn-lt"/>
                <a:ea typeface="+mn-ea"/>
                <a:cs typeface="+mn-cs"/>
              </a:rPr>
              <a:t>defining </a:t>
            </a:r>
            <a:r>
              <a:rPr lang="en-US" sz="1200" kern="1200" dirty="0" smtClean="0">
                <a:solidFill>
                  <a:schemeClr val="tx1"/>
                </a:solidFill>
                <a:effectLst/>
                <a:latin typeface="+mn-lt"/>
                <a:ea typeface="+mn-ea"/>
                <a:cs typeface="+mn-cs"/>
              </a:rPr>
              <a:t>a high level or overall rule, the one which tells you whether you can make an offer, defer or reject the application.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This</a:t>
            </a:r>
            <a:r>
              <a:rPr lang="en-ZA" sz="1200" kern="1200" baseline="0" dirty="0" smtClean="0">
                <a:solidFill>
                  <a:schemeClr val="tx1"/>
                </a:solidFill>
                <a:effectLst/>
                <a:latin typeface="+mn-lt"/>
                <a:ea typeface="+mn-ea"/>
                <a:cs typeface="+mn-cs"/>
              </a:rPr>
              <a:t> is what we call the ‘OVERALL Rule’</a:t>
            </a:r>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10</a:t>
            </a:fld>
            <a:endParaRPr lang="en-US"/>
          </a:p>
        </p:txBody>
      </p:sp>
    </p:spTree>
    <p:extLst>
      <p:ext uri="{BB962C8B-B14F-4D97-AF65-F5344CB8AC3E}">
        <p14:creationId xmlns:p14="http://schemas.microsoft.com/office/powerpoint/2010/main" val="2090358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9FF71E-BF8D-4FE7-B58C-A1EF7993D733}" type="datetime1">
              <a:rPr lang="en-US" smtClean="0"/>
              <a:t>7/3/2019</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57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53CB32-8852-4B36-B205-27922D7C9A21}" type="datetime1">
              <a:rPr lang="en-US" smtClean="0"/>
              <a:t>7/3/2019</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03129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6D34DA-B030-4B3F-A1D3-A735E0604342}" type="datetime1">
              <a:rPr lang="en-US" smtClean="0"/>
              <a:t>7/3/2019</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11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A4D2E0-1EA0-4E5D-B227-151C82F645C5}" type="datetime1">
              <a:rPr lang="en-US" smtClean="0"/>
              <a:t>7/3/2019</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651625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49B4E0-C19E-46DF-96CD-ED609C9E4C4F}" type="datetime1">
              <a:rPr lang="en-US" smtClean="0"/>
              <a:t>7/3/2019</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44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C48F53-2059-4644-A16C-22F91FCD4BC2}" type="datetime1">
              <a:rPr lang="en-US" smtClean="0"/>
              <a:t>7/3/2019</a:t>
            </a:fld>
            <a:endParaRPr lang="en-US"/>
          </a:p>
        </p:txBody>
      </p:sp>
      <p:sp>
        <p:nvSpPr>
          <p:cNvPr id="6" name="Footer Placeholder 5"/>
          <p:cNvSpPr>
            <a:spLocks noGrp="1"/>
          </p:cNvSpPr>
          <p:nvPr>
            <p:ph type="ftr" sz="quarter" idx="11"/>
          </p:nvPr>
        </p:nvSpPr>
        <p:spPr/>
        <p:txBody>
          <a:bodyPr/>
          <a:lstStyle/>
          <a:p>
            <a:r>
              <a:rPr lang="en-US"/>
              <a:t>EMEA Alliance   11-12 October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30999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483179-5096-4C0A-ADBE-747E3A7BD9E5}" type="datetime1">
              <a:rPr lang="en-US" smtClean="0"/>
              <a:t>7/3/2019</a:t>
            </a:fld>
            <a:endParaRPr lang="en-US"/>
          </a:p>
        </p:txBody>
      </p:sp>
      <p:sp>
        <p:nvSpPr>
          <p:cNvPr id="8" name="Footer Placeholder 7"/>
          <p:cNvSpPr>
            <a:spLocks noGrp="1"/>
          </p:cNvSpPr>
          <p:nvPr>
            <p:ph type="ftr" sz="quarter" idx="11"/>
          </p:nvPr>
        </p:nvSpPr>
        <p:spPr/>
        <p:txBody>
          <a:bodyPr/>
          <a:lstStyle/>
          <a:p>
            <a:r>
              <a:rPr lang="en-US"/>
              <a:t>EMEA Alliance   11-12 October 2016</a:t>
            </a:r>
          </a:p>
        </p:txBody>
      </p:sp>
      <p:sp>
        <p:nvSpPr>
          <p:cNvPr id="9" name="Slide Number Placeholder 8"/>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228333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DCAA83-DA8F-4EBA-9B64-328F4C5F0E6F}" type="datetime1">
              <a:rPr lang="en-US" smtClean="0"/>
              <a:t>7/3/2019</a:t>
            </a:fld>
            <a:endParaRPr lang="en-US"/>
          </a:p>
        </p:txBody>
      </p:sp>
      <p:sp>
        <p:nvSpPr>
          <p:cNvPr id="4" name="Footer Placeholder 3"/>
          <p:cNvSpPr>
            <a:spLocks noGrp="1"/>
          </p:cNvSpPr>
          <p:nvPr>
            <p:ph type="ftr" sz="quarter" idx="11"/>
          </p:nvPr>
        </p:nvSpPr>
        <p:spPr/>
        <p:txBody>
          <a:bodyPr/>
          <a:lstStyle/>
          <a:p>
            <a:r>
              <a:rPr lang="en-US"/>
              <a:t>EMEA Alliance   11-12 October 2016</a:t>
            </a:r>
          </a:p>
        </p:txBody>
      </p:sp>
      <p:sp>
        <p:nvSpPr>
          <p:cNvPr id="5" name="Slide Number Placeholder 4"/>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444658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DDC89D-B047-46A3-8769-0A3F82242EA7}" type="datetime1">
              <a:rPr lang="en-US" smtClean="0"/>
              <a:t>7/3/2019</a:t>
            </a:fld>
            <a:endParaRPr lang="en-US"/>
          </a:p>
        </p:txBody>
      </p:sp>
      <p:sp>
        <p:nvSpPr>
          <p:cNvPr id="3" name="Footer Placeholder 2"/>
          <p:cNvSpPr>
            <a:spLocks noGrp="1"/>
          </p:cNvSpPr>
          <p:nvPr>
            <p:ph type="ftr" sz="quarter" idx="11"/>
          </p:nvPr>
        </p:nvSpPr>
        <p:spPr/>
        <p:txBody>
          <a:bodyPr/>
          <a:lstStyle/>
          <a:p>
            <a:r>
              <a:rPr lang="en-US"/>
              <a:t>EMEA Alliance   11-12 October 2016</a:t>
            </a:r>
          </a:p>
        </p:txBody>
      </p:sp>
      <p:sp>
        <p:nvSpPr>
          <p:cNvPr id="4" name="Slide Number Placeholder 3"/>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779631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8D5B0A-F680-40C0-9861-9349C75600E3}" type="datetime1">
              <a:rPr lang="en-US" smtClean="0"/>
              <a:t>7/3/2019</a:t>
            </a:fld>
            <a:endParaRPr lang="en-US"/>
          </a:p>
        </p:txBody>
      </p:sp>
      <p:sp>
        <p:nvSpPr>
          <p:cNvPr id="6" name="Footer Placeholder 5"/>
          <p:cNvSpPr>
            <a:spLocks noGrp="1"/>
          </p:cNvSpPr>
          <p:nvPr>
            <p:ph type="ftr" sz="quarter" idx="11"/>
          </p:nvPr>
        </p:nvSpPr>
        <p:spPr/>
        <p:txBody>
          <a:bodyPr/>
          <a:lstStyle/>
          <a:p>
            <a:r>
              <a:rPr lang="en-US"/>
              <a:t>EMEA Alliance   11-12 October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72414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CB8CAD8-B1D4-46FB-88BA-BCC58048783E}" type="datetime1">
              <a:rPr lang="en-US" smtClean="0"/>
              <a:t>7/3/2019</a:t>
            </a:fld>
            <a:endParaRPr lang="en-US"/>
          </a:p>
        </p:txBody>
      </p:sp>
      <p:sp>
        <p:nvSpPr>
          <p:cNvPr id="6" name="Footer Placeholder 5"/>
          <p:cNvSpPr>
            <a:spLocks noGrp="1"/>
          </p:cNvSpPr>
          <p:nvPr>
            <p:ph type="ftr" sz="quarter" idx="11"/>
          </p:nvPr>
        </p:nvSpPr>
        <p:spPr/>
        <p:txBody>
          <a:bodyPr/>
          <a:lstStyle/>
          <a:p>
            <a:r>
              <a:rPr lang="en-US"/>
              <a:t>EMEA Alliance   11-12 October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46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0177AAE-44FF-497A-81DD-75D90C54B430}" type="datetime1">
              <a:rPr lang="en-US" smtClean="0"/>
              <a:t>7/3/2019</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en-US"/>
              <a:t>EMEA Alliance   11-12 October 2016</a:t>
            </a: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A636B23-8F6D-4947-88AC-038BF7B2E127}"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06544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sldNum="0" hd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2.png"/><Relationship Id="rId2" Type="http://schemas.openxmlformats.org/officeDocument/2006/relationships/image" Target="../media/image3.jpg"/><Relationship Id="rId1" Type="http://schemas.openxmlformats.org/officeDocument/2006/relationships/slideLayout" Target="../slideLayouts/slideLayout9.xml"/><Relationship Id="rId6" Type="http://schemas.openxmlformats.org/officeDocument/2006/relationships/image" Target="../media/image21.jpeg"/><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body of water with a mountain in the background&#10;&#10;Description generated with very high confidence">
            <a:extLst>
              <a:ext uri="{FF2B5EF4-FFF2-40B4-BE49-F238E27FC236}">
                <a16:creationId xmlns:a16="http://schemas.microsoft.com/office/drawing/2014/main" id="{85970B68-C95C-4638-B73F-E4FF1CB9CA90}"/>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5528" b="5528"/>
          <a:stretch>
            <a:fillRect/>
          </a:stretch>
        </p:blipFill>
        <p:spPr/>
      </p:pic>
      <p:sp>
        <p:nvSpPr>
          <p:cNvPr id="2" name="Title 1"/>
          <p:cNvSpPr>
            <a:spLocks noGrp="1"/>
          </p:cNvSpPr>
          <p:nvPr>
            <p:ph type="title"/>
          </p:nvPr>
        </p:nvSpPr>
        <p:spPr>
          <a:xfrm>
            <a:off x="15947" y="5062093"/>
            <a:ext cx="5829300" cy="1463040"/>
          </a:xfrm>
        </p:spPr>
        <p:txBody>
          <a:bodyPr>
            <a:normAutofit fontScale="90000"/>
          </a:bodyPr>
          <a:lstStyle/>
          <a:p>
            <a:r>
              <a:rPr lang="en-ZA" dirty="0" smtClean="0"/>
              <a:t>PG Admissions Decision Automation using </a:t>
            </a:r>
            <a:r>
              <a:rPr lang="en-ZA" dirty="0" err="1" smtClean="0"/>
              <a:t>Peoplesoft</a:t>
            </a:r>
            <a:r>
              <a:rPr lang="en-ZA" dirty="0" smtClean="0"/>
              <a:t> Rules Engine</a:t>
            </a:r>
            <a:endParaRPr lang="en-US" dirty="0"/>
          </a:p>
        </p:txBody>
      </p:sp>
      <p:sp>
        <p:nvSpPr>
          <p:cNvPr id="4" name="Text Placeholder 3"/>
          <p:cNvSpPr>
            <a:spLocks noGrp="1"/>
          </p:cNvSpPr>
          <p:nvPr>
            <p:ph type="body" sz="half" idx="2"/>
          </p:nvPr>
        </p:nvSpPr>
        <p:spPr/>
        <p:txBody>
          <a:bodyPr/>
          <a:lstStyle/>
          <a:p>
            <a:r>
              <a:rPr lang="en-US" dirty="0"/>
              <a:t>SESSION 11020</a:t>
            </a:r>
          </a:p>
          <a:p>
            <a:r>
              <a:rPr lang="en-US" dirty="0" smtClean="0"/>
              <a:t>4</a:t>
            </a:r>
            <a:r>
              <a:rPr lang="en-US" baseline="30000" dirty="0" smtClean="0"/>
              <a:t>th</a:t>
            </a:r>
            <a:r>
              <a:rPr lang="en-US" dirty="0" smtClean="0"/>
              <a:t> July 2019</a:t>
            </a:r>
            <a:endParaRPr lang="en-US" dirty="0"/>
          </a:p>
        </p:txBody>
      </p:sp>
      <p:sp>
        <p:nvSpPr>
          <p:cNvPr id="3" name="Footer Placeholder 2"/>
          <p:cNvSpPr>
            <a:spLocks noGrp="1"/>
          </p:cNvSpPr>
          <p:nvPr>
            <p:ph type="ftr" sz="quarter" idx="11"/>
          </p:nvPr>
        </p:nvSpPr>
        <p:spPr/>
        <p:txBody>
          <a:bodyPr/>
          <a:lstStyle/>
          <a:p>
            <a:r>
              <a:rPr lang="en-US" dirty="0"/>
              <a:t> southern Africa Alliance   3-5 July 2019</a:t>
            </a:r>
          </a:p>
        </p:txBody>
      </p:sp>
      <p:pic>
        <p:nvPicPr>
          <p:cNvPr id="43" name="Picture 42">
            <a:extLst>
              <a:ext uri="{FF2B5EF4-FFF2-40B4-BE49-F238E27FC236}">
                <a16:creationId xmlns:a16="http://schemas.microsoft.com/office/drawing/2014/main" id="{E61DDDAB-D795-4C76-9AE4-5FC5E63812A2}"/>
              </a:ext>
            </a:extLst>
          </p:cNvPr>
          <p:cNvPicPr>
            <a:picLocks noChangeAspect="1"/>
          </p:cNvPicPr>
          <p:nvPr/>
        </p:nvPicPr>
        <p:blipFill rotWithShape="1">
          <a:blip r:embed="rId4">
            <a:extLst>
              <a:ext uri="{28A0092B-C50C-407E-A947-70E740481C1C}">
                <a14:useLocalDpi xmlns:a14="http://schemas.microsoft.com/office/drawing/2010/main" val="0"/>
              </a:ext>
            </a:extLst>
          </a:blip>
          <a:srcRect r="63400" b="48716"/>
          <a:stretch/>
        </p:blipFill>
        <p:spPr>
          <a:xfrm>
            <a:off x="335612" y="2535053"/>
            <a:ext cx="879231" cy="892229"/>
          </a:xfrm>
          <a:prstGeom prst="rect">
            <a:avLst/>
          </a:prstGeom>
          <a:effectLst>
            <a:outerShdw blurRad="50800" dist="38100" dir="8100000" algn="tr" rotWithShape="0">
              <a:prstClr val="black">
                <a:alpha val="40000"/>
              </a:prstClr>
            </a:outerShdw>
          </a:effectLst>
        </p:spPr>
      </p:pic>
      <p:pic>
        <p:nvPicPr>
          <p:cNvPr id="44" name="Picture 43">
            <a:extLst>
              <a:ext uri="{FF2B5EF4-FFF2-40B4-BE49-F238E27FC236}">
                <a16:creationId xmlns:a16="http://schemas.microsoft.com/office/drawing/2014/main" id="{2343734F-8DA0-4DA5-83EE-2F0D63B67876}"/>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t="57854"/>
          <a:stretch/>
        </p:blipFill>
        <p:spPr>
          <a:xfrm>
            <a:off x="335612" y="3506771"/>
            <a:ext cx="2402278" cy="733250"/>
          </a:xfrm>
          <a:prstGeom prst="rect">
            <a:avLst/>
          </a:prstGeom>
          <a:effectLst>
            <a:outerShdw blurRad="50800" dist="38100" dir="10800000" algn="r" rotWithShape="0">
              <a:prstClr val="black">
                <a:alpha val="40000"/>
              </a:prstClr>
            </a:outerShdw>
          </a:effectLst>
        </p:spPr>
      </p:pic>
      <p:pic>
        <p:nvPicPr>
          <p:cNvPr id="45" name="Picture 44">
            <a:extLst>
              <a:ext uri="{FF2B5EF4-FFF2-40B4-BE49-F238E27FC236}">
                <a16:creationId xmlns:a16="http://schemas.microsoft.com/office/drawing/2014/main" id="{63CC8928-071E-41BB-ACA7-8CE5D841DB74}"/>
              </a:ext>
            </a:extLst>
          </p:cNvPr>
          <p:cNvPicPr>
            <a:picLocks noChangeAspect="1"/>
          </p:cNvPicPr>
          <p:nvPr/>
        </p:nvPicPr>
        <p:blipFill rotWithShape="1">
          <a:blip r:embed="rId5">
            <a:duotone>
              <a:prstClr val="black"/>
              <a:schemeClr val="bg1">
                <a:tint val="45000"/>
                <a:satMod val="400000"/>
              </a:schemeClr>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l="36600" b="42146"/>
          <a:stretch/>
        </p:blipFill>
        <p:spPr>
          <a:xfrm>
            <a:off x="1214843" y="2500242"/>
            <a:ext cx="1523047" cy="1006529"/>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3876221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DEFINE your rules</a:t>
            </a:r>
            <a:endParaRPr lang="en-US" dirty="0"/>
          </a:p>
        </p:txBody>
      </p:sp>
      <p:sp>
        <p:nvSpPr>
          <p:cNvPr id="3" name="Footer Placeholder 2"/>
          <p:cNvSpPr>
            <a:spLocks noGrp="1"/>
          </p:cNvSpPr>
          <p:nvPr>
            <p:ph type="ftr" sz="quarter" idx="11"/>
          </p:nvPr>
        </p:nvSpPr>
        <p:spPr/>
        <p:txBody>
          <a:bodyPr/>
          <a:lstStyle/>
          <a:p>
            <a:r>
              <a:rPr lang="en-US" dirty="0"/>
              <a:t> southern Africa Alliance   3-5 July 2019</a:t>
            </a:r>
          </a:p>
        </p:txBody>
      </p:sp>
      <p:sp>
        <p:nvSpPr>
          <p:cNvPr id="5" name="Content Placeholder 4"/>
          <p:cNvSpPr>
            <a:spLocks noGrp="1"/>
          </p:cNvSpPr>
          <p:nvPr>
            <p:ph idx="1"/>
          </p:nvPr>
        </p:nvSpPr>
        <p:spPr>
          <a:xfrm>
            <a:off x="768096" y="2286000"/>
            <a:ext cx="6399057" cy="1040130"/>
          </a:xfrm>
        </p:spPr>
        <p:txBody>
          <a:bodyPr/>
          <a:lstStyle/>
          <a:p>
            <a:pPr>
              <a:buFont typeface="Arial" panose="020B0604020202020204" pitchFamily="34" charset="0"/>
              <a:buChar char="•"/>
            </a:pPr>
            <a:r>
              <a:rPr lang="en-ZA" dirty="0" smtClean="0"/>
              <a:t> Start with knowing how the overall rule looks:</a:t>
            </a:r>
          </a:p>
          <a:p>
            <a:pPr>
              <a:buFont typeface="Arial" panose="020B0604020202020204" pitchFamily="34" charset="0"/>
              <a:buChar char="•"/>
            </a:pPr>
            <a:r>
              <a:rPr lang="en-ZA" dirty="0" smtClean="0"/>
              <a:t> </a:t>
            </a:r>
            <a:r>
              <a:rPr lang="en-ZA" dirty="0" err="1" smtClean="0"/>
              <a:t>Bcom</a:t>
            </a:r>
            <a:r>
              <a:rPr lang="en-ZA" dirty="0" smtClean="0"/>
              <a:t> Hons – Business Finance</a:t>
            </a:r>
            <a:endParaRPr lang="en-US" dirty="0"/>
          </a:p>
        </p:txBody>
      </p:sp>
      <p:sp>
        <p:nvSpPr>
          <p:cNvPr id="9" name="Rectangle 8"/>
          <p:cNvSpPr/>
          <p:nvPr/>
        </p:nvSpPr>
        <p:spPr>
          <a:xfrm>
            <a:off x="2455819" y="3229029"/>
            <a:ext cx="3840480" cy="282941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ZA" b="1" dirty="0"/>
              <a:t>HIGH LEVEL RULE:</a:t>
            </a:r>
          </a:p>
          <a:p>
            <a:endParaRPr lang="en-ZA" dirty="0"/>
          </a:p>
          <a:p>
            <a:r>
              <a:rPr lang="en-US" dirty="0"/>
              <a:t>Accept if mark &gt; 64</a:t>
            </a:r>
          </a:p>
          <a:p>
            <a:endParaRPr lang="en-US" dirty="0"/>
          </a:p>
          <a:p>
            <a:r>
              <a:rPr lang="en-US" dirty="0"/>
              <a:t>Waitlist if mark between </a:t>
            </a:r>
            <a:r>
              <a:rPr lang="en-US" dirty="0" smtClean="0"/>
              <a:t>60 </a:t>
            </a:r>
            <a:r>
              <a:rPr lang="en-US" dirty="0"/>
              <a:t>and 64</a:t>
            </a:r>
          </a:p>
          <a:p>
            <a:endParaRPr lang="en-US" dirty="0"/>
          </a:p>
          <a:p>
            <a:r>
              <a:rPr lang="en-US" dirty="0"/>
              <a:t>Reject if mark &lt; </a:t>
            </a:r>
            <a:r>
              <a:rPr lang="en-US" dirty="0" smtClean="0"/>
              <a:t>60</a:t>
            </a:r>
            <a:endParaRPr lang="en-US" dirty="0"/>
          </a:p>
          <a:p>
            <a:pPr algn="ctr"/>
            <a:endParaRPr lang="en-US" dirty="0"/>
          </a:p>
        </p:txBody>
      </p:sp>
    </p:spTree>
    <p:extLst>
      <p:ext uri="{BB962C8B-B14F-4D97-AF65-F5344CB8AC3E}">
        <p14:creationId xmlns:p14="http://schemas.microsoft.com/office/powerpoint/2010/main" val="1569887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DEFINE your rules</a:t>
            </a:r>
            <a:endParaRPr lang="en-US" dirty="0"/>
          </a:p>
        </p:txBody>
      </p:sp>
      <p:sp>
        <p:nvSpPr>
          <p:cNvPr id="4" name="Footer Placeholder 3"/>
          <p:cNvSpPr>
            <a:spLocks noGrp="1"/>
          </p:cNvSpPr>
          <p:nvPr>
            <p:ph type="ftr" sz="quarter" idx="11"/>
          </p:nvPr>
        </p:nvSpPr>
        <p:spPr/>
        <p:txBody>
          <a:bodyPr/>
          <a:lstStyle/>
          <a:p>
            <a:r>
              <a:rPr lang="en-US" smtClean="0"/>
              <a:t>EMEA Alliance   11-12 October 2016</a:t>
            </a:r>
            <a:endParaRPr lang="en-US"/>
          </a:p>
        </p:txBody>
      </p:sp>
      <p:sp>
        <p:nvSpPr>
          <p:cNvPr id="5" name="Content Placeholder 4"/>
          <p:cNvSpPr>
            <a:spLocks noGrp="1"/>
          </p:cNvSpPr>
          <p:nvPr>
            <p:ph idx="1"/>
          </p:nvPr>
        </p:nvSpPr>
        <p:spPr>
          <a:xfrm>
            <a:off x="768350" y="2286000"/>
            <a:ext cx="6459538" cy="849086"/>
          </a:xfrm>
        </p:spPr>
        <p:txBody>
          <a:bodyPr/>
          <a:lstStyle/>
          <a:p>
            <a:pPr>
              <a:buFont typeface="Arial" panose="020B0604020202020204" pitchFamily="34" charset="0"/>
              <a:buChar char="•"/>
            </a:pPr>
            <a:r>
              <a:rPr lang="en-ZA" dirty="0" smtClean="0"/>
              <a:t> Identify and build </a:t>
            </a:r>
            <a:r>
              <a:rPr lang="en-ZA" dirty="0" smtClean="0"/>
              <a:t>components - courses</a:t>
            </a:r>
            <a:endParaRPr lang="en-ZA" dirty="0" smtClean="0"/>
          </a:p>
          <a:p>
            <a:pPr>
              <a:buFont typeface="Arial" panose="020B0604020202020204" pitchFamily="34" charset="0"/>
              <a:buChar char="•"/>
            </a:pPr>
            <a:r>
              <a:rPr lang="en-ZA" dirty="0" smtClean="0"/>
              <a:t> Some components may need further breaking down</a:t>
            </a:r>
          </a:p>
          <a:p>
            <a:pPr>
              <a:buFont typeface="Arial" panose="020B0604020202020204" pitchFamily="34" charset="0"/>
              <a:buChar char="•"/>
            </a:pPr>
            <a:endParaRPr lang="en-US" dirty="0"/>
          </a:p>
        </p:txBody>
      </p:sp>
      <p:sp>
        <p:nvSpPr>
          <p:cNvPr id="6" name="Rectangle 5"/>
          <p:cNvSpPr/>
          <p:nvPr/>
        </p:nvSpPr>
        <p:spPr>
          <a:xfrm>
            <a:off x="2455819" y="3362382"/>
            <a:ext cx="3840480" cy="282941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ZA" b="1" dirty="0" smtClean="0"/>
              <a:t>Build ‘Get mark’ component</a:t>
            </a:r>
            <a:endParaRPr lang="en-ZA" b="1" dirty="0"/>
          </a:p>
          <a:p>
            <a:r>
              <a:rPr lang="en-ZA" dirty="0" smtClean="0"/>
              <a:t>Return a mark or otherwise enrolment status</a:t>
            </a:r>
          </a:p>
          <a:p>
            <a:r>
              <a:rPr lang="en-ZA" dirty="0" smtClean="0"/>
              <a:t> </a:t>
            </a:r>
            <a:endParaRPr lang="en-ZA" dirty="0"/>
          </a:p>
          <a:p>
            <a:r>
              <a:rPr lang="en-US" dirty="0" smtClean="0"/>
              <a:t>This rule may need to consider a mark for a single course or perhaps the best marks from a list of courses</a:t>
            </a:r>
            <a:endParaRPr lang="en-US" dirty="0"/>
          </a:p>
          <a:p>
            <a:endParaRPr lang="en-US" dirty="0"/>
          </a:p>
          <a:p>
            <a:r>
              <a:rPr lang="en-US" dirty="0" smtClean="0"/>
              <a:t>Must identify if Mid Year or Final Result</a:t>
            </a:r>
            <a:endParaRPr lang="en-US" dirty="0"/>
          </a:p>
        </p:txBody>
      </p:sp>
    </p:spTree>
    <p:extLst>
      <p:ext uri="{BB962C8B-B14F-4D97-AF65-F5344CB8AC3E}">
        <p14:creationId xmlns:p14="http://schemas.microsoft.com/office/powerpoint/2010/main" val="67391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DEFINE your rules</a:t>
            </a:r>
            <a:endParaRPr lang="en-US" dirty="0"/>
          </a:p>
        </p:txBody>
      </p:sp>
      <p:sp>
        <p:nvSpPr>
          <p:cNvPr id="4" name="Footer Placeholder 3"/>
          <p:cNvSpPr>
            <a:spLocks noGrp="1"/>
          </p:cNvSpPr>
          <p:nvPr>
            <p:ph type="ftr" sz="quarter" idx="11"/>
          </p:nvPr>
        </p:nvSpPr>
        <p:spPr/>
        <p:txBody>
          <a:bodyPr/>
          <a:lstStyle/>
          <a:p>
            <a:r>
              <a:rPr lang="en-US" smtClean="0"/>
              <a:t>EMEA Alliance   11-12 October 2016</a:t>
            </a:r>
            <a:endParaRPr lang="en-US"/>
          </a:p>
        </p:txBody>
      </p:sp>
      <p:sp>
        <p:nvSpPr>
          <p:cNvPr id="5" name="Content Placeholder 4"/>
          <p:cNvSpPr>
            <a:spLocks noGrp="1"/>
          </p:cNvSpPr>
          <p:nvPr>
            <p:ph idx="1"/>
          </p:nvPr>
        </p:nvSpPr>
        <p:spPr>
          <a:xfrm>
            <a:off x="768350" y="2286000"/>
            <a:ext cx="6459538" cy="849086"/>
          </a:xfrm>
        </p:spPr>
        <p:txBody>
          <a:bodyPr/>
          <a:lstStyle/>
          <a:p>
            <a:pPr>
              <a:buFont typeface="Arial" panose="020B0604020202020204" pitchFamily="34" charset="0"/>
              <a:buChar char="•"/>
            </a:pPr>
            <a:r>
              <a:rPr lang="en-ZA" dirty="0" smtClean="0"/>
              <a:t> Build Degree component – has the student qualified yet.</a:t>
            </a:r>
          </a:p>
          <a:p>
            <a:pPr>
              <a:buFont typeface="Arial" panose="020B0604020202020204" pitchFamily="34" charset="0"/>
              <a:buChar char="•"/>
            </a:pPr>
            <a:endParaRPr lang="en-US" dirty="0"/>
          </a:p>
        </p:txBody>
      </p:sp>
      <p:sp>
        <p:nvSpPr>
          <p:cNvPr id="6" name="Rectangle 5"/>
          <p:cNvSpPr/>
          <p:nvPr/>
        </p:nvSpPr>
        <p:spPr>
          <a:xfrm>
            <a:off x="2455819" y="3362382"/>
            <a:ext cx="3840480" cy="282941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ZA" b="1" dirty="0" smtClean="0"/>
              <a:t>Build ‘Degree’ component</a:t>
            </a:r>
            <a:endParaRPr lang="en-ZA" b="1" dirty="0"/>
          </a:p>
          <a:p>
            <a:endParaRPr lang="en-ZA" dirty="0"/>
          </a:p>
          <a:p>
            <a:r>
              <a:rPr lang="en-US" dirty="0" smtClean="0"/>
              <a:t>Build a rule which returns a value depending on whether the student is still in progress or completed qualification</a:t>
            </a:r>
            <a:endParaRPr lang="en-US" dirty="0"/>
          </a:p>
        </p:txBody>
      </p:sp>
    </p:spTree>
    <p:extLst>
      <p:ext uri="{BB962C8B-B14F-4D97-AF65-F5344CB8AC3E}">
        <p14:creationId xmlns:p14="http://schemas.microsoft.com/office/powerpoint/2010/main" val="2853822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Build your rules</a:t>
            </a:r>
            <a:endParaRPr lang="en-US" dirty="0"/>
          </a:p>
        </p:txBody>
      </p:sp>
      <p:sp>
        <p:nvSpPr>
          <p:cNvPr id="4" name="Footer Placeholder 3"/>
          <p:cNvSpPr>
            <a:spLocks noGrp="1"/>
          </p:cNvSpPr>
          <p:nvPr>
            <p:ph type="ftr" sz="quarter" idx="11"/>
          </p:nvPr>
        </p:nvSpPr>
        <p:spPr/>
        <p:txBody>
          <a:bodyPr/>
          <a:lstStyle/>
          <a:p>
            <a:r>
              <a:rPr lang="en-US" dirty="0" smtClean="0"/>
              <a:t>EMEA Alliance   11-12 October 2016</a:t>
            </a:r>
            <a:endParaRPr lang="en-US" dirty="0"/>
          </a:p>
        </p:txBody>
      </p:sp>
      <p:sp>
        <p:nvSpPr>
          <p:cNvPr id="5" name="Content Placeholder 4"/>
          <p:cNvSpPr>
            <a:spLocks noGrp="1"/>
          </p:cNvSpPr>
          <p:nvPr>
            <p:ph idx="1"/>
          </p:nvPr>
        </p:nvSpPr>
        <p:spPr>
          <a:xfrm>
            <a:off x="768350" y="2286000"/>
            <a:ext cx="6459538" cy="3043646"/>
          </a:xfrm>
        </p:spPr>
        <p:txBody>
          <a:bodyPr/>
          <a:lstStyle/>
          <a:p>
            <a:pPr>
              <a:buFont typeface="Arial" panose="020B0604020202020204" pitchFamily="34" charset="0"/>
              <a:buChar char="•"/>
            </a:pPr>
            <a:r>
              <a:rPr lang="en-ZA" dirty="0" smtClean="0"/>
              <a:t> Data can be used from anywhere in the system, custom or vanilla. The author needs to be familiar with the record structures in PS</a:t>
            </a:r>
          </a:p>
          <a:p>
            <a:pPr>
              <a:buFont typeface="Arial" panose="020B0604020202020204" pitchFamily="34" charset="0"/>
              <a:buChar char="•"/>
            </a:pPr>
            <a:r>
              <a:rPr lang="en-ZA" dirty="0" smtClean="0"/>
              <a:t> May be useful to get views to make the retrieval of data more efficient (requires PS developer)</a:t>
            </a:r>
          </a:p>
          <a:p>
            <a:pPr>
              <a:buFont typeface="Arial" panose="020B0604020202020204" pitchFamily="34" charset="0"/>
              <a:buChar char="•"/>
            </a:pPr>
            <a:r>
              <a:rPr lang="en-ZA" dirty="0" smtClean="0"/>
              <a:t> Can pass parameters to the each rule you build by specifying which fields are input parameters and which are output parameters.</a:t>
            </a:r>
          </a:p>
          <a:p>
            <a:pPr>
              <a:buFont typeface="Arial" panose="020B0604020202020204" pitchFamily="34" charset="0"/>
              <a:buChar char="•"/>
            </a:pPr>
            <a:endParaRPr lang="en-ZA" dirty="0" smtClean="0"/>
          </a:p>
          <a:p>
            <a:pPr>
              <a:buFont typeface="Arial" panose="020B0604020202020204" pitchFamily="34" charset="0"/>
              <a:buChar char="•"/>
            </a:pPr>
            <a:endParaRPr lang="en-US" dirty="0"/>
          </a:p>
        </p:txBody>
      </p:sp>
    </p:spTree>
    <p:extLst>
      <p:ext uri="{BB962C8B-B14F-4D97-AF65-F5344CB8AC3E}">
        <p14:creationId xmlns:p14="http://schemas.microsoft.com/office/powerpoint/2010/main" val="33072122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Build your rules</a:t>
            </a:r>
            <a:endParaRPr lang="en-US" dirty="0"/>
          </a:p>
        </p:txBody>
      </p:sp>
      <p:sp>
        <p:nvSpPr>
          <p:cNvPr id="4" name="Footer Placeholder 3"/>
          <p:cNvSpPr>
            <a:spLocks noGrp="1"/>
          </p:cNvSpPr>
          <p:nvPr>
            <p:ph type="ftr" sz="quarter" idx="11"/>
          </p:nvPr>
        </p:nvSpPr>
        <p:spPr/>
        <p:txBody>
          <a:bodyPr/>
          <a:lstStyle/>
          <a:p>
            <a:r>
              <a:rPr lang="en-US" smtClean="0"/>
              <a:t>EMEA Alliance   11-12 October 2016</a:t>
            </a:r>
            <a:endParaRPr lang="en-US"/>
          </a:p>
        </p:txBody>
      </p:sp>
      <p:pic>
        <p:nvPicPr>
          <p:cNvPr id="7" name="Content Placeholder 6"/>
          <p:cNvPicPr>
            <a:picLocks noGrp="1"/>
          </p:cNvPicPr>
          <p:nvPr>
            <p:ph idx="1"/>
          </p:nvPr>
        </p:nvPicPr>
        <p:blipFill>
          <a:blip r:embed="rId3"/>
          <a:stretch>
            <a:fillRect/>
          </a:stretch>
        </p:blipFill>
        <p:spPr>
          <a:xfrm>
            <a:off x="768096" y="1967023"/>
            <a:ext cx="7290054" cy="4167963"/>
          </a:xfrm>
          <a:prstGeom prst="rect">
            <a:avLst/>
          </a:prstGeom>
        </p:spPr>
      </p:pic>
    </p:spTree>
    <p:extLst>
      <p:ext uri="{BB962C8B-B14F-4D97-AF65-F5344CB8AC3E}">
        <p14:creationId xmlns:p14="http://schemas.microsoft.com/office/powerpoint/2010/main" val="2301751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Build your rules</a:t>
            </a:r>
            <a:endParaRPr lang="en-US" dirty="0"/>
          </a:p>
        </p:txBody>
      </p:sp>
      <p:sp>
        <p:nvSpPr>
          <p:cNvPr id="4" name="Footer Placeholder 3"/>
          <p:cNvSpPr>
            <a:spLocks noGrp="1"/>
          </p:cNvSpPr>
          <p:nvPr>
            <p:ph type="ftr" sz="quarter" idx="11"/>
          </p:nvPr>
        </p:nvSpPr>
        <p:spPr/>
        <p:txBody>
          <a:bodyPr/>
          <a:lstStyle/>
          <a:p>
            <a:r>
              <a:rPr lang="en-US" dirty="0" smtClean="0"/>
              <a:t>EMEA Alliance   11-12 October 2016</a:t>
            </a:r>
            <a:endParaRPr lang="en-US" dirty="0"/>
          </a:p>
        </p:txBody>
      </p:sp>
      <p:sp>
        <p:nvSpPr>
          <p:cNvPr id="5" name="Content Placeholder 4"/>
          <p:cNvSpPr>
            <a:spLocks noGrp="1"/>
          </p:cNvSpPr>
          <p:nvPr>
            <p:ph idx="1"/>
          </p:nvPr>
        </p:nvSpPr>
        <p:spPr>
          <a:xfrm>
            <a:off x="768349" y="2285999"/>
            <a:ext cx="6590393" cy="3496492"/>
          </a:xfrm>
        </p:spPr>
        <p:txBody>
          <a:bodyPr>
            <a:normAutofit/>
          </a:bodyPr>
          <a:lstStyle/>
          <a:p>
            <a:pPr>
              <a:buFont typeface="Arial" panose="020B0604020202020204" pitchFamily="34" charset="0"/>
              <a:buChar char="•"/>
            </a:pPr>
            <a:r>
              <a:rPr lang="en-ZA" dirty="0" smtClean="0"/>
              <a:t> Check if student enrolled in required course/s</a:t>
            </a:r>
          </a:p>
          <a:p>
            <a:pPr>
              <a:buFont typeface="Arial" panose="020B0604020202020204" pitchFamily="34" charset="0"/>
              <a:buChar char="•"/>
            </a:pPr>
            <a:r>
              <a:rPr lang="en-ZA" dirty="0"/>
              <a:t> </a:t>
            </a:r>
            <a:r>
              <a:rPr lang="en-ZA" dirty="0" smtClean="0"/>
              <a:t>Course rule must check if Mid year or final result</a:t>
            </a:r>
          </a:p>
          <a:p>
            <a:pPr>
              <a:buFont typeface="Arial" panose="020B0604020202020204" pitchFamily="34" charset="0"/>
              <a:buChar char="•"/>
            </a:pPr>
            <a:r>
              <a:rPr lang="en-ZA" dirty="0"/>
              <a:t> </a:t>
            </a:r>
            <a:r>
              <a:rPr lang="en-ZA" dirty="0" smtClean="0"/>
              <a:t>Is the mark published</a:t>
            </a:r>
          </a:p>
          <a:p>
            <a:pPr>
              <a:buFont typeface="Arial" panose="020B0604020202020204" pitchFamily="34" charset="0"/>
              <a:buChar char="•"/>
            </a:pPr>
            <a:r>
              <a:rPr lang="en-ZA" dirty="0"/>
              <a:t> </a:t>
            </a:r>
            <a:r>
              <a:rPr lang="en-ZA" dirty="0" smtClean="0"/>
              <a:t>Return a status to identify each of these </a:t>
            </a:r>
            <a:r>
              <a:rPr lang="en-ZA" dirty="0"/>
              <a:t> </a:t>
            </a:r>
            <a:r>
              <a:rPr lang="en-ZA" dirty="0" smtClean="0"/>
              <a:t>                         options</a:t>
            </a:r>
          </a:p>
          <a:p>
            <a:pPr>
              <a:buFont typeface="Arial" panose="020B0604020202020204" pitchFamily="34" charset="0"/>
              <a:buChar char="•"/>
            </a:pPr>
            <a:r>
              <a:rPr lang="en-ZA" dirty="0" smtClean="0"/>
              <a:t> </a:t>
            </a:r>
            <a:r>
              <a:rPr lang="en-ZA" dirty="0" smtClean="0"/>
              <a:t>Return variables for:</a:t>
            </a:r>
            <a:endParaRPr lang="en-ZA" dirty="0" smtClean="0"/>
          </a:p>
          <a:p>
            <a:pPr lvl="1">
              <a:buFont typeface="Arial" panose="020B0604020202020204" pitchFamily="34" charset="0"/>
              <a:buChar char="•"/>
            </a:pPr>
            <a:r>
              <a:rPr lang="en-ZA" dirty="0" smtClean="0"/>
              <a:t>Mark</a:t>
            </a:r>
          </a:p>
          <a:p>
            <a:pPr lvl="1">
              <a:buFont typeface="Arial" panose="020B0604020202020204" pitchFamily="34" charset="0"/>
              <a:buChar char="•"/>
            </a:pPr>
            <a:r>
              <a:rPr lang="en-ZA" dirty="0" smtClean="0"/>
              <a:t>Mid Year / Final result Flag</a:t>
            </a:r>
          </a:p>
          <a:p>
            <a:pPr lvl="1">
              <a:buFont typeface="Arial" panose="020B0604020202020204" pitchFamily="34" charset="0"/>
              <a:buChar char="•"/>
            </a:pPr>
            <a:r>
              <a:rPr lang="en-ZA" dirty="0" smtClean="0"/>
              <a:t>Enrolled Flag</a:t>
            </a:r>
          </a:p>
          <a:p>
            <a:pPr marL="0" indent="0">
              <a:buNone/>
            </a:pPr>
            <a:endParaRPr lang="en-US" dirty="0"/>
          </a:p>
        </p:txBody>
      </p:sp>
      <p:sp>
        <p:nvSpPr>
          <p:cNvPr id="7" name="Rectangle 6"/>
          <p:cNvSpPr/>
          <p:nvPr/>
        </p:nvSpPr>
        <p:spPr>
          <a:xfrm>
            <a:off x="5453148" y="3358342"/>
            <a:ext cx="3553099" cy="311236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ZA" b="1" dirty="0" smtClean="0"/>
              <a:t>Build ‘Get mark’ component</a:t>
            </a:r>
            <a:endParaRPr lang="en-ZA" b="1" dirty="0"/>
          </a:p>
          <a:p>
            <a:r>
              <a:rPr lang="en-ZA" dirty="0" smtClean="0"/>
              <a:t>Return a mark or otherwise enrolment status</a:t>
            </a:r>
          </a:p>
          <a:p>
            <a:r>
              <a:rPr lang="en-ZA" dirty="0" smtClean="0"/>
              <a:t> </a:t>
            </a:r>
            <a:endParaRPr lang="en-ZA" dirty="0"/>
          </a:p>
          <a:p>
            <a:r>
              <a:rPr lang="en-US" dirty="0" smtClean="0"/>
              <a:t>This rule may need to consider a mark for a single course or perhaps the best marks from a list of courses</a:t>
            </a:r>
            <a:endParaRPr lang="en-US" dirty="0"/>
          </a:p>
          <a:p>
            <a:endParaRPr lang="en-US" dirty="0"/>
          </a:p>
          <a:p>
            <a:r>
              <a:rPr lang="en-US" dirty="0" smtClean="0"/>
              <a:t>Must identify if Mid Year or Final Result</a:t>
            </a:r>
            <a:endParaRPr lang="en-US" dirty="0"/>
          </a:p>
        </p:txBody>
      </p:sp>
    </p:spTree>
    <p:extLst>
      <p:ext uri="{BB962C8B-B14F-4D97-AF65-F5344CB8AC3E}">
        <p14:creationId xmlns:p14="http://schemas.microsoft.com/office/powerpoint/2010/main" val="19947097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Build your rules</a:t>
            </a:r>
            <a:endParaRPr lang="en-US" dirty="0"/>
          </a:p>
        </p:txBody>
      </p:sp>
      <p:sp>
        <p:nvSpPr>
          <p:cNvPr id="4" name="Footer Placeholder 3"/>
          <p:cNvSpPr>
            <a:spLocks noGrp="1"/>
          </p:cNvSpPr>
          <p:nvPr>
            <p:ph type="ftr" sz="quarter" idx="11"/>
          </p:nvPr>
        </p:nvSpPr>
        <p:spPr/>
        <p:txBody>
          <a:bodyPr/>
          <a:lstStyle/>
          <a:p>
            <a:r>
              <a:rPr lang="en-US" dirty="0" smtClean="0"/>
              <a:t>EMEA Alliance   11-12 October 2016</a:t>
            </a:r>
            <a:endParaRPr lang="en-US" dirty="0"/>
          </a:p>
        </p:txBody>
      </p:sp>
      <p:sp>
        <p:nvSpPr>
          <p:cNvPr id="5" name="Content Placeholder 4"/>
          <p:cNvSpPr>
            <a:spLocks noGrp="1"/>
          </p:cNvSpPr>
          <p:nvPr>
            <p:ph idx="1"/>
          </p:nvPr>
        </p:nvSpPr>
        <p:spPr>
          <a:xfrm>
            <a:off x="768349" y="2285999"/>
            <a:ext cx="6590393" cy="2120305"/>
          </a:xfrm>
        </p:spPr>
        <p:txBody>
          <a:bodyPr/>
          <a:lstStyle/>
          <a:p>
            <a:pPr>
              <a:buFont typeface="Arial" panose="020B0604020202020204" pitchFamily="34" charset="0"/>
              <a:buChar char="•"/>
            </a:pPr>
            <a:r>
              <a:rPr lang="en-ZA" dirty="0" smtClean="0"/>
              <a:t> Check if student completed degree i.e. qualified yet?</a:t>
            </a:r>
          </a:p>
          <a:p>
            <a:pPr>
              <a:buFont typeface="Arial" panose="020B0604020202020204" pitchFamily="34" charset="0"/>
              <a:buChar char="•"/>
            </a:pPr>
            <a:r>
              <a:rPr lang="en-ZA" dirty="0" smtClean="0"/>
              <a:t> Return </a:t>
            </a:r>
          </a:p>
          <a:p>
            <a:pPr lvl="1">
              <a:buFont typeface="Arial" panose="020B0604020202020204" pitchFamily="34" charset="0"/>
              <a:buChar char="•"/>
            </a:pPr>
            <a:r>
              <a:rPr lang="en-ZA" dirty="0" smtClean="0"/>
              <a:t>Yes/No</a:t>
            </a:r>
          </a:p>
          <a:p>
            <a:pPr marL="0" indent="0">
              <a:buNone/>
            </a:pPr>
            <a:endParaRPr lang="en-US" dirty="0"/>
          </a:p>
        </p:txBody>
      </p:sp>
      <p:sp>
        <p:nvSpPr>
          <p:cNvPr id="8" name="Rectangle 7"/>
          <p:cNvSpPr/>
          <p:nvPr/>
        </p:nvSpPr>
        <p:spPr>
          <a:xfrm>
            <a:off x="4720046" y="3204754"/>
            <a:ext cx="3605350" cy="175042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ZA" b="1" dirty="0" smtClean="0"/>
              <a:t>Build ‘Degree’ component</a:t>
            </a:r>
            <a:endParaRPr lang="en-ZA" b="1" dirty="0"/>
          </a:p>
          <a:p>
            <a:endParaRPr lang="en-ZA" dirty="0"/>
          </a:p>
          <a:p>
            <a:r>
              <a:rPr lang="en-US" dirty="0" smtClean="0"/>
              <a:t>Build a rule which returns a value depending on whether the student is still in progress or completed qualification</a:t>
            </a:r>
            <a:endParaRPr lang="en-US" dirty="0"/>
          </a:p>
        </p:txBody>
      </p:sp>
    </p:spTree>
    <p:extLst>
      <p:ext uri="{BB962C8B-B14F-4D97-AF65-F5344CB8AC3E}">
        <p14:creationId xmlns:p14="http://schemas.microsoft.com/office/powerpoint/2010/main" val="30131576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Put it all together</a:t>
            </a:r>
            <a:endParaRPr lang="en-US" dirty="0"/>
          </a:p>
        </p:txBody>
      </p:sp>
      <p:sp>
        <p:nvSpPr>
          <p:cNvPr id="4" name="Footer Placeholder 3"/>
          <p:cNvSpPr>
            <a:spLocks noGrp="1"/>
          </p:cNvSpPr>
          <p:nvPr>
            <p:ph type="ftr" sz="quarter" idx="11"/>
          </p:nvPr>
        </p:nvSpPr>
        <p:spPr/>
        <p:txBody>
          <a:bodyPr/>
          <a:lstStyle/>
          <a:p>
            <a:r>
              <a:rPr lang="en-US" dirty="0" smtClean="0"/>
              <a:t>EMEA Alliance   11-12 October 2016</a:t>
            </a:r>
            <a:endParaRPr lang="en-US" dirty="0"/>
          </a:p>
        </p:txBody>
      </p:sp>
      <p:sp>
        <p:nvSpPr>
          <p:cNvPr id="5" name="Content Placeholder 4"/>
          <p:cNvSpPr>
            <a:spLocks noGrp="1"/>
          </p:cNvSpPr>
          <p:nvPr>
            <p:ph idx="1"/>
          </p:nvPr>
        </p:nvSpPr>
        <p:spPr>
          <a:xfrm>
            <a:off x="768349" y="2285999"/>
            <a:ext cx="7861845" cy="3592287"/>
          </a:xfrm>
        </p:spPr>
        <p:txBody>
          <a:bodyPr>
            <a:normAutofit fontScale="92500" lnSpcReduction="10000"/>
          </a:bodyPr>
          <a:lstStyle/>
          <a:p>
            <a:r>
              <a:rPr lang="en-US" dirty="0" smtClean="0"/>
              <a:t>We </a:t>
            </a:r>
            <a:r>
              <a:rPr lang="en-US" dirty="0"/>
              <a:t>can now </a:t>
            </a:r>
            <a:r>
              <a:rPr lang="en-US" dirty="0" smtClean="0"/>
              <a:t>determine </a:t>
            </a:r>
            <a:r>
              <a:rPr lang="en-US" dirty="0"/>
              <a:t>the outcome </a:t>
            </a:r>
            <a:r>
              <a:rPr lang="en-US" dirty="0" smtClean="0"/>
              <a:t>status for the </a:t>
            </a:r>
            <a:r>
              <a:rPr lang="en-US" dirty="0"/>
              <a:t>student by building the final rule using logic such as:</a:t>
            </a:r>
          </a:p>
          <a:p>
            <a:r>
              <a:rPr lang="en-US" dirty="0">
                <a:latin typeface="Agency FB" panose="020B0503020202020204" pitchFamily="34" charset="0"/>
              </a:rPr>
              <a:t>If there is a mark </a:t>
            </a:r>
            <a:r>
              <a:rPr lang="en-US" dirty="0" smtClean="0">
                <a:latin typeface="Agency FB" panose="020B0503020202020204" pitchFamily="34" charset="0"/>
              </a:rPr>
              <a:t>and degree completed then</a:t>
            </a:r>
            <a:endParaRPr lang="en-US" dirty="0">
              <a:latin typeface="Agency FB" panose="020B0503020202020204" pitchFamily="34" charset="0"/>
            </a:endParaRPr>
          </a:p>
          <a:p>
            <a:r>
              <a:rPr lang="en-US" dirty="0">
                <a:latin typeface="Agency FB" panose="020B0503020202020204" pitchFamily="34" charset="0"/>
              </a:rPr>
              <a:t> </a:t>
            </a:r>
            <a:r>
              <a:rPr lang="en-US" dirty="0" smtClean="0">
                <a:latin typeface="Agency FB" panose="020B0503020202020204" pitchFamily="34" charset="0"/>
              </a:rPr>
              <a:t>    If </a:t>
            </a:r>
            <a:r>
              <a:rPr lang="en-US" dirty="0">
                <a:latin typeface="Agency FB" panose="020B0503020202020204" pitchFamily="34" charset="0"/>
              </a:rPr>
              <a:t>mark &gt; 64 </a:t>
            </a:r>
            <a:r>
              <a:rPr lang="en-US" dirty="0" smtClean="0">
                <a:latin typeface="Agency FB" panose="020B0503020202020204" pitchFamily="34" charset="0"/>
              </a:rPr>
              <a:t>then </a:t>
            </a:r>
            <a:r>
              <a:rPr lang="en-US" dirty="0">
                <a:latin typeface="Agency FB" panose="020B0503020202020204" pitchFamily="34" charset="0"/>
              </a:rPr>
              <a:t>ACCEPT</a:t>
            </a:r>
          </a:p>
          <a:p>
            <a:r>
              <a:rPr lang="en-US" dirty="0" smtClean="0">
                <a:latin typeface="Agency FB" panose="020B0503020202020204" pitchFamily="34" charset="0"/>
              </a:rPr>
              <a:t>     Else </a:t>
            </a:r>
            <a:r>
              <a:rPr lang="en-US" dirty="0">
                <a:latin typeface="Agency FB" panose="020B0503020202020204" pitchFamily="34" charset="0"/>
              </a:rPr>
              <a:t>	if mark between 55 and 64 then WAITLIST</a:t>
            </a:r>
          </a:p>
          <a:p>
            <a:r>
              <a:rPr lang="en-US" dirty="0" smtClean="0">
                <a:latin typeface="Agency FB" panose="020B0503020202020204" pitchFamily="34" charset="0"/>
              </a:rPr>
              <a:t>                 Else </a:t>
            </a:r>
            <a:r>
              <a:rPr lang="en-US" dirty="0">
                <a:latin typeface="Agency FB" panose="020B0503020202020204" pitchFamily="34" charset="0"/>
              </a:rPr>
              <a:t> </a:t>
            </a:r>
            <a:r>
              <a:rPr lang="en-US" dirty="0" smtClean="0">
                <a:latin typeface="Agency FB" panose="020B0503020202020204" pitchFamily="34" charset="0"/>
              </a:rPr>
              <a:t>    if </a:t>
            </a:r>
            <a:r>
              <a:rPr lang="en-US" dirty="0">
                <a:latin typeface="Agency FB" panose="020B0503020202020204" pitchFamily="34" charset="0"/>
              </a:rPr>
              <a:t>the mark &lt; 55 then REJECT</a:t>
            </a:r>
          </a:p>
          <a:p>
            <a:r>
              <a:rPr lang="en-US" dirty="0">
                <a:latin typeface="Agency FB" panose="020B0503020202020204" pitchFamily="34" charset="0"/>
              </a:rPr>
              <a:t>If there is no mark then</a:t>
            </a:r>
          </a:p>
          <a:p>
            <a:r>
              <a:rPr lang="en-US" dirty="0">
                <a:latin typeface="Agency FB" panose="020B0503020202020204" pitchFamily="34" charset="0"/>
              </a:rPr>
              <a:t>	If there is an enrollment then DEFER</a:t>
            </a:r>
          </a:p>
          <a:p>
            <a:r>
              <a:rPr lang="en-US" dirty="0">
                <a:latin typeface="Agency FB" panose="020B0503020202020204" pitchFamily="34" charset="0"/>
              </a:rPr>
              <a:t>	Else REJECT (</a:t>
            </a:r>
            <a:r>
              <a:rPr lang="en-US" dirty="0">
                <a:latin typeface="+mj-lt"/>
              </a:rPr>
              <a:t>There is no enrollment for required course/s</a:t>
            </a:r>
            <a:r>
              <a:rPr lang="en-US" dirty="0">
                <a:latin typeface="Agency FB" panose="020B0503020202020204" pitchFamily="34" charset="0"/>
              </a:rPr>
              <a:t>)</a:t>
            </a:r>
          </a:p>
          <a:p>
            <a:pPr marL="0" indent="0">
              <a:buNone/>
            </a:pPr>
            <a:endParaRPr lang="en-US" dirty="0"/>
          </a:p>
        </p:txBody>
      </p:sp>
    </p:spTree>
    <p:extLst>
      <p:ext uri="{BB962C8B-B14F-4D97-AF65-F5344CB8AC3E}">
        <p14:creationId xmlns:p14="http://schemas.microsoft.com/office/powerpoint/2010/main" val="419498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Put it all together</a:t>
            </a:r>
            <a:endParaRPr lang="en-US" dirty="0"/>
          </a:p>
        </p:txBody>
      </p:sp>
      <p:sp>
        <p:nvSpPr>
          <p:cNvPr id="4" name="Footer Placeholder 3"/>
          <p:cNvSpPr>
            <a:spLocks noGrp="1"/>
          </p:cNvSpPr>
          <p:nvPr>
            <p:ph type="ftr" sz="quarter" idx="11"/>
          </p:nvPr>
        </p:nvSpPr>
        <p:spPr/>
        <p:txBody>
          <a:bodyPr/>
          <a:lstStyle/>
          <a:p>
            <a:r>
              <a:rPr lang="en-US" dirty="0" smtClean="0"/>
              <a:t>EMEA Alliance   11-12 October 2016</a:t>
            </a:r>
            <a:endParaRPr lang="en-US" dirty="0"/>
          </a:p>
        </p:txBody>
      </p:sp>
      <p:sp>
        <p:nvSpPr>
          <p:cNvPr id="6" name="Content Placeholder 5"/>
          <p:cNvSpPr>
            <a:spLocks noGrp="1"/>
          </p:cNvSpPr>
          <p:nvPr>
            <p:ph idx="1"/>
          </p:nvPr>
        </p:nvSpPr>
        <p:spPr>
          <a:xfrm>
            <a:off x="2927823" y="2842482"/>
            <a:ext cx="3385892" cy="487681"/>
          </a:xfrm>
          <a:prstGeom prst="rect">
            <a:avLst/>
          </a:prstGeom>
        </p:spPr>
        <p:style>
          <a:lnRef idx="1">
            <a:schemeClr val="accent4"/>
          </a:lnRef>
          <a:fillRef idx="2">
            <a:schemeClr val="accent4"/>
          </a:fillRef>
          <a:effectRef idx="1">
            <a:schemeClr val="accent4"/>
          </a:effectRef>
          <a:fontRef idx="minor">
            <a:schemeClr val="dk1"/>
          </a:fontRef>
        </p:style>
        <p:txBody>
          <a:bodyPr rtlCol="0" anchor="ctr">
            <a:normAutofit/>
          </a:bodyPr>
          <a:lstStyle/>
          <a:p>
            <a:r>
              <a:rPr lang="en-ZA" b="1" dirty="0" smtClean="0"/>
              <a:t>Build ‘Get mark’ component</a:t>
            </a:r>
            <a:endParaRPr lang="en-ZA" b="1" dirty="0"/>
          </a:p>
        </p:txBody>
      </p:sp>
      <p:sp>
        <p:nvSpPr>
          <p:cNvPr id="7" name="Rectangle 6"/>
          <p:cNvSpPr/>
          <p:nvPr/>
        </p:nvSpPr>
        <p:spPr>
          <a:xfrm>
            <a:off x="2927823" y="3729136"/>
            <a:ext cx="3385892" cy="47711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ZA" b="1" dirty="0" smtClean="0"/>
              <a:t>Build ‘Degree’ component</a:t>
            </a:r>
            <a:endParaRPr lang="en-ZA" b="1" dirty="0"/>
          </a:p>
        </p:txBody>
      </p:sp>
      <p:sp>
        <p:nvSpPr>
          <p:cNvPr id="9" name="Rectangle 8"/>
          <p:cNvSpPr/>
          <p:nvPr/>
        </p:nvSpPr>
        <p:spPr>
          <a:xfrm>
            <a:off x="2923461" y="4543379"/>
            <a:ext cx="3385892" cy="47711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ZA" b="1" dirty="0" smtClean="0"/>
              <a:t>Other components (interviews)</a:t>
            </a:r>
            <a:endParaRPr lang="en-ZA" b="1" dirty="0"/>
          </a:p>
        </p:txBody>
      </p:sp>
      <p:sp>
        <p:nvSpPr>
          <p:cNvPr id="10" name="Rectangle 9"/>
          <p:cNvSpPr/>
          <p:nvPr/>
        </p:nvSpPr>
        <p:spPr>
          <a:xfrm>
            <a:off x="1133857" y="2613946"/>
            <a:ext cx="1313252" cy="2707493"/>
          </a:xfrm>
          <a:prstGeom prst="rect">
            <a:avLst/>
          </a:prstGeom>
        </p:spPr>
        <p:style>
          <a:lnRef idx="1">
            <a:schemeClr val="accent4"/>
          </a:lnRef>
          <a:fillRef idx="2">
            <a:schemeClr val="accent4"/>
          </a:fillRef>
          <a:effectRef idx="1">
            <a:schemeClr val="accent4"/>
          </a:effectRef>
          <a:fontRef idx="minor">
            <a:schemeClr val="dk1"/>
          </a:fontRef>
        </p:style>
        <p:txBody>
          <a:bodyPr vert="wordArtVert" rtlCol="0" anchor="ctr">
            <a:scene3d>
              <a:camera prst="orthographicFront"/>
              <a:lightRig rig="threePt" dir="t"/>
            </a:scene3d>
            <a:sp3d extrusionH="57150">
              <a:bevelT w="38100" h="38100"/>
            </a:sp3d>
          </a:bodyPr>
          <a:lstStyle/>
          <a:p>
            <a:r>
              <a:rPr lang="en-ZA" b="1" dirty="0" smtClean="0"/>
              <a:t>OVERALL RULE</a:t>
            </a:r>
            <a:endParaRPr lang="en-ZA" b="1" dirty="0"/>
          </a:p>
        </p:txBody>
      </p:sp>
      <p:cxnSp>
        <p:nvCxnSpPr>
          <p:cNvPr id="12" name="Straight Arrow Connector 11"/>
          <p:cNvCxnSpPr/>
          <p:nvPr/>
        </p:nvCxnSpPr>
        <p:spPr>
          <a:xfrm>
            <a:off x="2444928" y="3967692"/>
            <a:ext cx="48071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3"/>
            <a:endCxn id="6" idx="1"/>
          </p:cNvCxnSpPr>
          <p:nvPr/>
        </p:nvCxnSpPr>
        <p:spPr>
          <a:xfrm flipV="1">
            <a:off x="2447109" y="3086323"/>
            <a:ext cx="480714" cy="881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3"/>
            <a:endCxn id="9" idx="1"/>
          </p:cNvCxnSpPr>
          <p:nvPr/>
        </p:nvCxnSpPr>
        <p:spPr>
          <a:xfrm>
            <a:off x="2447109" y="3967693"/>
            <a:ext cx="476352" cy="8142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94429" y="2842482"/>
            <a:ext cx="1313252" cy="2178011"/>
          </a:xfrm>
          <a:prstGeom prst="rect">
            <a:avLst/>
          </a:prstGeom>
        </p:spPr>
        <p:style>
          <a:lnRef idx="1">
            <a:schemeClr val="accent4"/>
          </a:lnRef>
          <a:fillRef idx="2">
            <a:schemeClr val="accent4"/>
          </a:fillRef>
          <a:effectRef idx="1">
            <a:schemeClr val="accent4"/>
          </a:effectRef>
          <a:fontRef idx="minor">
            <a:schemeClr val="dk1"/>
          </a:fontRef>
        </p:style>
        <p:txBody>
          <a:bodyPr vert="wordArtVert" rtlCol="0" anchor="ctr">
            <a:scene3d>
              <a:camera prst="orthographicFront"/>
              <a:lightRig rig="threePt" dir="t"/>
            </a:scene3d>
            <a:sp3d extrusionH="57150">
              <a:bevelT w="38100" h="38100"/>
            </a:sp3d>
          </a:bodyPr>
          <a:lstStyle/>
          <a:p>
            <a:r>
              <a:rPr lang="en-ZA" b="1" dirty="0" smtClean="0"/>
              <a:t>OUTCOME</a:t>
            </a:r>
            <a:endParaRPr lang="en-ZA" b="1" dirty="0"/>
          </a:p>
        </p:txBody>
      </p:sp>
      <p:cxnSp>
        <p:nvCxnSpPr>
          <p:cNvPr id="19" name="Straight Arrow Connector 18"/>
          <p:cNvCxnSpPr>
            <a:stCxn id="6" idx="3"/>
            <a:endCxn id="17" idx="1"/>
          </p:cNvCxnSpPr>
          <p:nvPr/>
        </p:nvCxnSpPr>
        <p:spPr>
          <a:xfrm>
            <a:off x="6313715" y="3086323"/>
            <a:ext cx="480714" cy="845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7" idx="3"/>
            <a:endCxn id="17" idx="1"/>
          </p:cNvCxnSpPr>
          <p:nvPr/>
        </p:nvCxnSpPr>
        <p:spPr>
          <a:xfrm flipV="1">
            <a:off x="6313715" y="3931488"/>
            <a:ext cx="480714" cy="362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6313715" y="3924060"/>
            <a:ext cx="485076" cy="8504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423190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bg/>
                                          </p:spTgt>
                                        </p:tgtEl>
                                        <p:attrNameLst>
                                          <p:attrName>style.visibility</p:attrName>
                                        </p:attrNameLst>
                                      </p:cBhvr>
                                      <p:to>
                                        <p:strVal val="visible"/>
                                      </p:to>
                                    </p:set>
                                    <p:anim calcmode="lin" valueType="num">
                                      <p:cBhvr additive="base">
                                        <p:cTn id="1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fill="hold"/>
                                        <p:tgtEl>
                                          <p:spTgt spid="24"/>
                                        </p:tgtEl>
                                        <p:attrNameLst>
                                          <p:attrName>ppt_x</p:attrName>
                                        </p:attrNameLst>
                                      </p:cBhvr>
                                      <p:tavLst>
                                        <p:tav tm="0">
                                          <p:val>
                                            <p:strVal val="#ppt_x"/>
                                          </p:val>
                                        </p:tav>
                                        <p:tav tm="100000">
                                          <p:val>
                                            <p:strVal val="#ppt_x"/>
                                          </p:val>
                                        </p:tav>
                                      </p:tavLst>
                                    </p:anim>
                                    <p:anim calcmode="lin" valueType="num">
                                      <p:cBhvr additive="base">
                                        <p:cTn id="54" dur="500" fill="hold"/>
                                        <p:tgtEl>
                                          <p:spTgt spid="24"/>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animBg="1"/>
      <p:bldP spid="9" grpId="0" animBg="1"/>
      <p:bldP spid="10"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517720"/>
          </a:xfrm>
        </p:spPr>
        <p:txBody>
          <a:bodyPr>
            <a:normAutofit fontScale="90000"/>
          </a:bodyPr>
          <a:lstStyle/>
          <a:p>
            <a:r>
              <a:rPr lang="en-ZA" dirty="0" smtClean="0"/>
              <a:t>Put it all together</a:t>
            </a:r>
            <a:endParaRPr lang="en-US" dirty="0"/>
          </a:p>
        </p:txBody>
      </p:sp>
      <p:sp>
        <p:nvSpPr>
          <p:cNvPr id="4" name="Footer Placeholder 3"/>
          <p:cNvSpPr>
            <a:spLocks noGrp="1"/>
          </p:cNvSpPr>
          <p:nvPr>
            <p:ph type="ftr" sz="quarter" idx="11"/>
          </p:nvPr>
        </p:nvSpPr>
        <p:spPr/>
        <p:txBody>
          <a:bodyPr/>
          <a:lstStyle/>
          <a:p>
            <a:r>
              <a:rPr lang="en-US" dirty="0" smtClean="0"/>
              <a:t>EMEA Alliance   11-12 October 2016</a:t>
            </a:r>
            <a:endParaRPr lang="en-US"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768096" y="1102936"/>
            <a:ext cx="7484364" cy="5515034"/>
          </a:xfrm>
          <a:prstGeom prst="rect">
            <a:avLst/>
          </a:prstGeom>
        </p:spPr>
      </p:pic>
    </p:spTree>
    <p:extLst>
      <p:ext uri="{BB962C8B-B14F-4D97-AF65-F5344CB8AC3E}">
        <p14:creationId xmlns:p14="http://schemas.microsoft.com/office/powerpoint/2010/main" val="3900425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solidFill>
                  <a:schemeClr val="bg1"/>
                </a:solidFill>
              </a:rPr>
              <a:t>presenters</a:t>
            </a:r>
          </a:p>
        </p:txBody>
      </p:sp>
      <p:sp>
        <p:nvSpPr>
          <p:cNvPr id="3" name="Text Placeholder 2"/>
          <p:cNvSpPr>
            <a:spLocks noGrp="1"/>
          </p:cNvSpPr>
          <p:nvPr>
            <p:ph type="body" idx="1"/>
          </p:nvPr>
        </p:nvSpPr>
        <p:spPr/>
        <p:txBody>
          <a:bodyPr/>
          <a:lstStyle/>
          <a:p>
            <a:r>
              <a:rPr lang="en-ZA" dirty="0" smtClean="0"/>
              <a:t>Karen Ritchie</a:t>
            </a:r>
            <a:endParaRPr lang="en-US" dirty="0"/>
          </a:p>
        </p:txBody>
      </p:sp>
      <p:sp>
        <p:nvSpPr>
          <p:cNvPr id="4" name="Content Placeholder 3"/>
          <p:cNvSpPr>
            <a:spLocks noGrp="1"/>
          </p:cNvSpPr>
          <p:nvPr>
            <p:ph sz="half" idx="2"/>
          </p:nvPr>
        </p:nvSpPr>
        <p:spPr>
          <a:xfrm>
            <a:off x="768096" y="2967788"/>
            <a:ext cx="3566160" cy="1446168"/>
          </a:xfrm>
        </p:spPr>
        <p:txBody>
          <a:bodyPr/>
          <a:lstStyle/>
          <a:p>
            <a:r>
              <a:rPr lang="en-US" dirty="0" smtClean="0"/>
              <a:t>Systems Support Consultant</a:t>
            </a:r>
            <a:endParaRPr lang="en-US" dirty="0"/>
          </a:p>
          <a:p>
            <a:r>
              <a:rPr lang="en-ZA" dirty="0"/>
              <a:t>University of the Witwatersrand </a:t>
            </a:r>
            <a:endParaRPr lang="en-ZA" dirty="0" smtClean="0"/>
          </a:p>
          <a:p>
            <a:r>
              <a:rPr lang="en-US" dirty="0" smtClean="0"/>
              <a:t>Karen.Ritchie@wits.ac.za</a:t>
            </a:r>
            <a:endParaRPr lang="en-US" dirty="0"/>
          </a:p>
        </p:txBody>
      </p:sp>
      <p:sp>
        <p:nvSpPr>
          <p:cNvPr id="5" name="Text Placeholder 4"/>
          <p:cNvSpPr>
            <a:spLocks noGrp="1"/>
          </p:cNvSpPr>
          <p:nvPr>
            <p:ph type="body" sz="quarter" idx="3"/>
          </p:nvPr>
        </p:nvSpPr>
        <p:spPr/>
        <p:txBody>
          <a:bodyPr/>
          <a:lstStyle/>
          <a:p>
            <a:r>
              <a:rPr lang="en-ZA" dirty="0" smtClean="0"/>
              <a:t>Versha Govind</a:t>
            </a:r>
            <a:endParaRPr lang="en-US" dirty="0"/>
          </a:p>
        </p:txBody>
      </p:sp>
      <p:sp>
        <p:nvSpPr>
          <p:cNvPr id="6" name="Content Placeholder 5"/>
          <p:cNvSpPr>
            <a:spLocks noGrp="1"/>
          </p:cNvSpPr>
          <p:nvPr>
            <p:ph sz="quarter" idx="4"/>
          </p:nvPr>
        </p:nvSpPr>
        <p:spPr>
          <a:xfrm>
            <a:off x="4491990" y="2967788"/>
            <a:ext cx="3566160" cy="1446168"/>
          </a:xfrm>
        </p:spPr>
        <p:txBody>
          <a:bodyPr/>
          <a:lstStyle/>
          <a:p>
            <a:r>
              <a:rPr lang="en-ZA" dirty="0" smtClean="0"/>
              <a:t>Senior Applications Developer</a:t>
            </a:r>
            <a:endParaRPr lang="en-US" dirty="0"/>
          </a:p>
          <a:p>
            <a:r>
              <a:rPr lang="en-ZA" dirty="0" smtClean="0"/>
              <a:t>University of the Witwatersrand</a:t>
            </a:r>
            <a:endParaRPr lang="en-US" dirty="0"/>
          </a:p>
          <a:p>
            <a:r>
              <a:rPr lang="en-US" dirty="0" smtClean="0"/>
              <a:t>Versha.Govind@wits.ac.za</a:t>
            </a:r>
            <a:endParaRPr lang="en-US" dirty="0"/>
          </a:p>
          <a:p>
            <a:endParaRPr lang="en-US" dirty="0"/>
          </a:p>
        </p:txBody>
      </p:sp>
      <p:sp>
        <p:nvSpPr>
          <p:cNvPr id="7" name="Content Placeholder 3"/>
          <p:cNvSpPr txBox="1">
            <a:spLocks/>
          </p:cNvSpPr>
          <p:nvPr/>
        </p:nvSpPr>
        <p:spPr>
          <a:xfrm>
            <a:off x="768096" y="4413956"/>
            <a:ext cx="3566160" cy="1446168"/>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r>
              <a:rPr lang="en-US" sz="1600" dirty="0" err="1" smtClean="0"/>
              <a:t>Dept</a:t>
            </a:r>
            <a:r>
              <a:rPr lang="en-US" sz="1600" dirty="0" smtClean="0"/>
              <a:t>: Academic Information &amp; Systems Unit (AISU) responsible for supporting Student Systems</a:t>
            </a:r>
            <a:endParaRPr lang="en-US" sz="1600" dirty="0"/>
          </a:p>
        </p:txBody>
      </p:sp>
      <p:sp>
        <p:nvSpPr>
          <p:cNvPr id="8" name="Content Placeholder 3"/>
          <p:cNvSpPr txBox="1">
            <a:spLocks/>
          </p:cNvSpPr>
          <p:nvPr/>
        </p:nvSpPr>
        <p:spPr>
          <a:xfrm>
            <a:off x="4491990" y="4413956"/>
            <a:ext cx="3566160" cy="1446168"/>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r>
              <a:rPr lang="en-US" sz="1600" dirty="0" smtClean="0"/>
              <a:t>PeopleSoft Applications Developer for the Student Systems </a:t>
            </a:r>
            <a:endParaRPr lang="en-US" sz="1600" dirty="0"/>
          </a:p>
        </p:txBody>
      </p:sp>
      <p:sp>
        <p:nvSpPr>
          <p:cNvPr id="10" name="Footer Placeholder 9"/>
          <p:cNvSpPr>
            <a:spLocks noGrp="1"/>
          </p:cNvSpPr>
          <p:nvPr>
            <p:ph type="ftr" sz="quarter" idx="11"/>
          </p:nvPr>
        </p:nvSpPr>
        <p:spPr/>
        <p:txBody>
          <a:bodyPr/>
          <a:lstStyle/>
          <a:p>
            <a:r>
              <a:rPr lang="en-US" dirty="0"/>
              <a:t> southern Africa Alliance   3-5 July 2019</a:t>
            </a:r>
          </a:p>
        </p:txBody>
      </p:sp>
    </p:spTree>
    <p:extLst>
      <p:ext uri="{BB962C8B-B14F-4D97-AF65-F5344CB8AC3E}">
        <p14:creationId xmlns:p14="http://schemas.microsoft.com/office/powerpoint/2010/main" val="8292749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517720"/>
          </a:xfrm>
        </p:spPr>
        <p:txBody>
          <a:bodyPr>
            <a:normAutofit fontScale="90000"/>
          </a:bodyPr>
          <a:lstStyle/>
          <a:p>
            <a:r>
              <a:rPr lang="en-ZA" dirty="0" smtClean="0"/>
              <a:t>Put it all together</a:t>
            </a:r>
            <a:endParaRPr lang="en-US" dirty="0"/>
          </a:p>
        </p:txBody>
      </p:sp>
      <p:sp>
        <p:nvSpPr>
          <p:cNvPr id="4" name="Footer Placeholder 3"/>
          <p:cNvSpPr>
            <a:spLocks noGrp="1"/>
          </p:cNvSpPr>
          <p:nvPr>
            <p:ph type="ftr" sz="quarter" idx="11"/>
          </p:nvPr>
        </p:nvSpPr>
        <p:spPr/>
        <p:txBody>
          <a:bodyPr/>
          <a:lstStyle/>
          <a:p>
            <a:r>
              <a:rPr lang="en-US" dirty="0" smtClean="0"/>
              <a:t>EMEA Alliance   11-12 October 2016</a:t>
            </a:r>
            <a:endParaRPr lang="en-US" dirty="0"/>
          </a:p>
        </p:txBody>
      </p:sp>
      <p:pic>
        <p:nvPicPr>
          <p:cNvPr id="6" name="Content Placeholder 5"/>
          <p:cNvPicPr>
            <a:picLocks noGrp="1" noChangeAspect="1"/>
          </p:cNvPicPr>
          <p:nvPr>
            <p:ph idx="1"/>
          </p:nvPr>
        </p:nvPicPr>
        <p:blipFill>
          <a:blip r:embed="rId2"/>
          <a:stretch>
            <a:fillRect/>
          </a:stretch>
        </p:blipFill>
        <p:spPr>
          <a:xfrm>
            <a:off x="768096" y="1383030"/>
            <a:ext cx="7290054" cy="4920787"/>
          </a:xfrm>
          <a:prstGeom prst="rect">
            <a:avLst/>
          </a:prstGeom>
        </p:spPr>
      </p:pic>
    </p:spTree>
    <p:extLst>
      <p:ext uri="{BB962C8B-B14F-4D97-AF65-F5344CB8AC3E}">
        <p14:creationId xmlns:p14="http://schemas.microsoft.com/office/powerpoint/2010/main" val="19832158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Running the process</a:t>
            </a:r>
            <a:endParaRPr lang="en-US" dirty="0"/>
          </a:p>
        </p:txBody>
      </p:sp>
      <p:sp>
        <p:nvSpPr>
          <p:cNvPr id="3" name="Content Placeholder 2"/>
          <p:cNvSpPr>
            <a:spLocks noGrp="1"/>
          </p:cNvSpPr>
          <p:nvPr>
            <p:ph idx="1"/>
          </p:nvPr>
        </p:nvSpPr>
        <p:spPr>
          <a:xfrm>
            <a:off x="768096" y="2084832"/>
            <a:ext cx="7290055" cy="4224527"/>
          </a:xfrm>
        </p:spPr>
        <p:txBody>
          <a:bodyPr/>
          <a:lstStyle/>
          <a:p>
            <a:pPr>
              <a:buFont typeface="Arial" panose="020B0604020202020204" pitchFamily="34" charset="0"/>
              <a:buChar char="•"/>
            </a:pPr>
            <a:r>
              <a:rPr lang="en-ZA" dirty="0" smtClean="0"/>
              <a:t> </a:t>
            </a:r>
            <a:r>
              <a:rPr lang="en-US" dirty="0"/>
              <a:t>Running the process nightly is just a matter of scheduling a run </a:t>
            </a:r>
            <a:r>
              <a:rPr lang="en-US" dirty="0" smtClean="0"/>
              <a:t>control.</a:t>
            </a:r>
            <a:endParaRPr lang="en-US" dirty="0"/>
          </a:p>
          <a:p>
            <a:pPr>
              <a:buFont typeface="Arial" panose="020B0604020202020204" pitchFamily="34" charset="0"/>
              <a:buChar char="•"/>
            </a:pPr>
            <a:endParaRPr lang="en-US" dirty="0"/>
          </a:p>
        </p:txBody>
      </p:sp>
      <p:sp>
        <p:nvSpPr>
          <p:cNvPr id="4" name="Footer Placeholder 3"/>
          <p:cNvSpPr>
            <a:spLocks noGrp="1"/>
          </p:cNvSpPr>
          <p:nvPr>
            <p:ph type="ftr" sz="quarter" idx="11"/>
          </p:nvPr>
        </p:nvSpPr>
        <p:spPr/>
        <p:txBody>
          <a:bodyPr/>
          <a:lstStyle/>
          <a:p>
            <a:r>
              <a:rPr lang="en-US" dirty="0" smtClean="0"/>
              <a:t>EMEA Alliance   11-12 October 2016</a:t>
            </a:r>
            <a:endParaRPr lang="en-US" dirty="0"/>
          </a:p>
        </p:txBody>
      </p:sp>
      <p:pic>
        <p:nvPicPr>
          <p:cNvPr id="5" name="Picture 4"/>
          <p:cNvPicPr>
            <a:picLocks noChangeAspect="1"/>
          </p:cNvPicPr>
          <p:nvPr/>
        </p:nvPicPr>
        <p:blipFill>
          <a:blip r:embed="rId3"/>
          <a:stretch>
            <a:fillRect/>
          </a:stretch>
        </p:blipFill>
        <p:spPr>
          <a:xfrm>
            <a:off x="857251" y="2457450"/>
            <a:ext cx="7200899" cy="4013255"/>
          </a:xfrm>
          <a:prstGeom prst="rect">
            <a:avLst/>
          </a:prstGeom>
        </p:spPr>
      </p:pic>
    </p:spTree>
    <p:extLst>
      <p:ext uri="{BB962C8B-B14F-4D97-AF65-F5344CB8AC3E}">
        <p14:creationId xmlns:p14="http://schemas.microsoft.com/office/powerpoint/2010/main" val="29970646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Running the process</a:t>
            </a:r>
            <a:endParaRPr lang="en-US" dirty="0"/>
          </a:p>
        </p:txBody>
      </p:sp>
      <p:sp>
        <p:nvSpPr>
          <p:cNvPr id="3" name="Content Placeholder 2"/>
          <p:cNvSpPr>
            <a:spLocks noGrp="1"/>
          </p:cNvSpPr>
          <p:nvPr>
            <p:ph idx="1"/>
          </p:nvPr>
        </p:nvSpPr>
        <p:spPr>
          <a:xfrm>
            <a:off x="768096" y="2760616"/>
            <a:ext cx="7290055" cy="3548743"/>
          </a:xfrm>
        </p:spPr>
        <p:txBody>
          <a:bodyPr/>
          <a:lstStyle/>
          <a:p>
            <a:pPr>
              <a:buFont typeface="Arial" panose="020B0604020202020204" pitchFamily="34" charset="0"/>
              <a:buChar char="•"/>
            </a:pPr>
            <a:r>
              <a:rPr lang="en-US" dirty="0" smtClean="0"/>
              <a:t> We </a:t>
            </a:r>
            <a:r>
              <a:rPr lang="en-US" dirty="0"/>
              <a:t>have setup a few queries which </a:t>
            </a:r>
            <a:r>
              <a:rPr lang="en-US" dirty="0" smtClean="0"/>
              <a:t>selects </a:t>
            </a:r>
            <a:r>
              <a:rPr lang="en-US" dirty="0"/>
              <a:t>the pool of students to be assessed. </a:t>
            </a:r>
            <a:endParaRPr lang="en-US" dirty="0" smtClean="0"/>
          </a:p>
          <a:p>
            <a:pPr>
              <a:buFont typeface="Arial" panose="020B0604020202020204" pitchFamily="34" charset="0"/>
              <a:buChar char="•"/>
            </a:pPr>
            <a:r>
              <a:rPr lang="en-US" dirty="0"/>
              <a:t> </a:t>
            </a:r>
            <a:r>
              <a:rPr lang="en-US" dirty="0" smtClean="0"/>
              <a:t>A </a:t>
            </a:r>
            <a:r>
              <a:rPr lang="en-US" dirty="0"/>
              <a:t>second </a:t>
            </a:r>
            <a:r>
              <a:rPr lang="en-US" dirty="0" smtClean="0"/>
              <a:t>scheduled process runs a query </a:t>
            </a:r>
            <a:r>
              <a:rPr lang="en-US" dirty="0"/>
              <a:t>which selects and interprets the final outcome and updates the Admission stack.</a:t>
            </a:r>
          </a:p>
          <a:p>
            <a:pPr>
              <a:buFont typeface="Arial" panose="020B0604020202020204" pitchFamily="34" charset="0"/>
              <a:buChar char="•"/>
            </a:pPr>
            <a:endParaRPr lang="en-US" dirty="0"/>
          </a:p>
        </p:txBody>
      </p:sp>
      <p:sp>
        <p:nvSpPr>
          <p:cNvPr id="4" name="Footer Placeholder 3"/>
          <p:cNvSpPr>
            <a:spLocks noGrp="1"/>
          </p:cNvSpPr>
          <p:nvPr>
            <p:ph type="ftr" sz="quarter" idx="11"/>
          </p:nvPr>
        </p:nvSpPr>
        <p:spPr/>
        <p:txBody>
          <a:bodyPr/>
          <a:lstStyle/>
          <a:p>
            <a:r>
              <a:rPr lang="en-US" dirty="0" smtClean="0"/>
              <a:t>EMEA Alliance   11-12 October 2016</a:t>
            </a:r>
            <a:endParaRPr lang="en-US" dirty="0"/>
          </a:p>
        </p:txBody>
      </p:sp>
      <p:pic>
        <p:nvPicPr>
          <p:cNvPr id="5" name="Picture 4"/>
          <p:cNvPicPr>
            <a:picLocks noChangeAspect="1"/>
          </p:cNvPicPr>
          <p:nvPr/>
        </p:nvPicPr>
        <p:blipFill>
          <a:blip r:embed="rId2"/>
          <a:stretch>
            <a:fillRect/>
          </a:stretch>
        </p:blipFill>
        <p:spPr>
          <a:xfrm>
            <a:off x="3383280" y="4159767"/>
            <a:ext cx="2673667" cy="2448097"/>
          </a:xfrm>
          <a:prstGeom prst="rect">
            <a:avLst/>
          </a:prstGeom>
        </p:spPr>
      </p:pic>
    </p:spTree>
    <p:extLst>
      <p:ext uri="{BB962C8B-B14F-4D97-AF65-F5344CB8AC3E}">
        <p14:creationId xmlns:p14="http://schemas.microsoft.com/office/powerpoint/2010/main" val="11638443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Viewing the outcome</a:t>
            </a:r>
            <a:endParaRPr lang="en-US" dirty="0"/>
          </a:p>
        </p:txBody>
      </p:sp>
      <p:sp>
        <p:nvSpPr>
          <p:cNvPr id="3" name="Content Placeholder 2"/>
          <p:cNvSpPr>
            <a:spLocks noGrp="1"/>
          </p:cNvSpPr>
          <p:nvPr>
            <p:ph idx="1"/>
          </p:nvPr>
        </p:nvSpPr>
        <p:spPr>
          <a:xfrm>
            <a:off x="768096" y="1920240"/>
            <a:ext cx="7290055" cy="4389119"/>
          </a:xfrm>
        </p:spPr>
        <p:txBody>
          <a:bodyPr/>
          <a:lstStyle/>
          <a:p>
            <a:pPr>
              <a:buFont typeface="Arial" panose="020B0604020202020204" pitchFamily="34" charset="0"/>
              <a:buChar char="•"/>
            </a:pPr>
            <a:r>
              <a:rPr lang="en-US" dirty="0" smtClean="0"/>
              <a:t> For every component you define, you can view the outcome of each</a:t>
            </a:r>
          </a:p>
          <a:p>
            <a:pPr>
              <a:buFont typeface="Arial" panose="020B0604020202020204" pitchFamily="34" charset="0"/>
              <a:buChar char="•"/>
            </a:pPr>
            <a:r>
              <a:rPr lang="en-US" dirty="0"/>
              <a:t> </a:t>
            </a:r>
            <a:r>
              <a:rPr lang="en-US" dirty="0" smtClean="0"/>
              <a:t>The final outcome is evaluated as the Overall Rating. This is updated back to the admissions stack</a:t>
            </a:r>
            <a:endParaRPr lang="en-US" dirty="0"/>
          </a:p>
          <a:p>
            <a:pPr>
              <a:buFont typeface="Arial" panose="020B0604020202020204" pitchFamily="34" charset="0"/>
              <a:buChar char="•"/>
            </a:pPr>
            <a:endParaRPr lang="en-US" dirty="0"/>
          </a:p>
        </p:txBody>
      </p:sp>
      <p:sp>
        <p:nvSpPr>
          <p:cNvPr id="4" name="Footer Placeholder 3"/>
          <p:cNvSpPr>
            <a:spLocks noGrp="1"/>
          </p:cNvSpPr>
          <p:nvPr>
            <p:ph type="ftr" sz="quarter" idx="11"/>
          </p:nvPr>
        </p:nvSpPr>
        <p:spPr/>
        <p:txBody>
          <a:bodyPr/>
          <a:lstStyle/>
          <a:p>
            <a:r>
              <a:rPr lang="en-US" dirty="0" smtClean="0"/>
              <a:t>EMEA Alliance   11-12 October 2016</a:t>
            </a:r>
            <a:endParaRPr lang="en-US" dirty="0"/>
          </a:p>
        </p:txBody>
      </p:sp>
      <p:pic>
        <p:nvPicPr>
          <p:cNvPr id="6" name="Picture 5"/>
          <p:cNvPicPr>
            <a:picLocks noChangeAspect="1"/>
          </p:cNvPicPr>
          <p:nvPr/>
        </p:nvPicPr>
        <p:blipFill>
          <a:blip r:embed="rId2"/>
          <a:stretch>
            <a:fillRect/>
          </a:stretch>
        </p:blipFill>
        <p:spPr>
          <a:xfrm>
            <a:off x="422910" y="3063240"/>
            <a:ext cx="7955280" cy="3407464"/>
          </a:xfrm>
          <a:prstGeom prst="rect">
            <a:avLst/>
          </a:prstGeom>
        </p:spPr>
      </p:pic>
    </p:spTree>
    <p:extLst>
      <p:ext uri="{BB962C8B-B14F-4D97-AF65-F5344CB8AC3E}">
        <p14:creationId xmlns:p14="http://schemas.microsoft.com/office/powerpoint/2010/main" val="33811304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Pros &amp; Cons </a:t>
            </a:r>
            <a:endParaRPr lang="en-US" dirty="0"/>
          </a:p>
        </p:txBody>
      </p:sp>
      <p:sp>
        <p:nvSpPr>
          <p:cNvPr id="3" name="Footer Placeholder 2"/>
          <p:cNvSpPr>
            <a:spLocks noGrp="1"/>
          </p:cNvSpPr>
          <p:nvPr>
            <p:ph type="ftr" sz="quarter" idx="11"/>
          </p:nvPr>
        </p:nvSpPr>
        <p:spPr/>
        <p:txBody>
          <a:bodyPr/>
          <a:lstStyle/>
          <a:p>
            <a:r>
              <a:rPr lang="en-US" dirty="0"/>
              <a:t> southern Africa Alliance   3-5 July 2019</a:t>
            </a:r>
          </a:p>
        </p:txBody>
      </p:sp>
      <p:sp>
        <p:nvSpPr>
          <p:cNvPr id="4" name="Content Placeholder 3"/>
          <p:cNvSpPr>
            <a:spLocks noGrp="1"/>
          </p:cNvSpPr>
          <p:nvPr>
            <p:ph idx="1"/>
          </p:nvPr>
        </p:nvSpPr>
        <p:spPr/>
        <p:txBody>
          <a:bodyPr>
            <a:normAutofit/>
          </a:bodyPr>
          <a:lstStyle/>
          <a:p>
            <a:pPr lvl="0">
              <a:buFont typeface="Arial" panose="020B0604020202020204" pitchFamily="34" charset="0"/>
              <a:buChar char="•"/>
            </a:pPr>
            <a:r>
              <a:rPr lang="en-US" dirty="0" smtClean="0"/>
              <a:t> There is no 3</a:t>
            </a:r>
            <a:r>
              <a:rPr lang="en-US" baseline="30000" dirty="0" smtClean="0"/>
              <a:t>rd</a:t>
            </a:r>
            <a:r>
              <a:rPr lang="en-US" dirty="0" smtClean="0"/>
              <a:t> party system. The </a:t>
            </a:r>
            <a:r>
              <a:rPr lang="en-US" dirty="0"/>
              <a:t>setup of these rules </a:t>
            </a:r>
            <a:r>
              <a:rPr lang="en-US" b="1" dirty="0"/>
              <a:t>can</a:t>
            </a:r>
            <a:r>
              <a:rPr lang="en-US" dirty="0"/>
              <a:t> all done via the front end – there is no PS developer required to build anything in PS Tools (apart from views for efficiency).</a:t>
            </a:r>
          </a:p>
          <a:p>
            <a:pPr lvl="0">
              <a:buFont typeface="Arial" panose="020B0604020202020204" pitchFamily="34" charset="0"/>
              <a:buChar char="•"/>
            </a:pPr>
            <a:r>
              <a:rPr lang="en-US" dirty="0" smtClean="0"/>
              <a:t> </a:t>
            </a:r>
            <a:r>
              <a:rPr lang="en-US" dirty="0" smtClean="0"/>
              <a:t>The building of rules </a:t>
            </a:r>
            <a:r>
              <a:rPr lang="en-US" dirty="0"/>
              <a:t>requires some amount of programming logic and logical thinking </a:t>
            </a:r>
            <a:r>
              <a:rPr lang="en-US" dirty="0" smtClean="0"/>
              <a:t>skills. </a:t>
            </a:r>
            <a:endParaRPr lang="en-US" dirty="0"/>
          </a:p>
          <a:p>
            <a:pPr lvl="0">
              <a:buFont typeface="Arial" panose="020B0604020202020204" pitchFamily="34" charset="0"/>
              <a:buChar char="•"/>
            </a:pPr>
            <a:r>
              <a:rPr lang="en-US" dirty="0"/>
              <a:t> </a:t>
            </a:r>
            <a:r>
              <a:rPr lang="en-US" dirty="0" smtClean="0"/>
              <a:t>Any </a:t>
            </a:r>
            <a:r>
              <a:rPr lang="en-US" dirty="0"/>
              <a:t>table or view in the system can be accessed – vanilla or custom</a:t>
            </a:r>
          </a:p>
          <a:p>
            <a:pPr lvl="0">
              <a:buFont typeface="Arial" panose="020B0604020202020204" pitchFamily="34" charset="0"/>
              <a:buChar char="•"/>
            </a:pPr>
            <a:r>
              <a:rPr lang="en-US" dirty="0" smtClean="0"/>
              <a:t> Naming </a:t>
            </a:r>
            <a:r>
              <a:rPr lang="en-US" dirty="0"/>
              <a:t>standards </a:t>
            </a:r>
            <a:r>
              <a:rPr lang="en-US" dirty="0" smtClean="0"/>
              <a:t>for </a:t>
            </a:r>
            <a:r>
              <a:rPr lang="en-US" dirty="0"/>
              <a:t>both rules and variable names are a must as there are quite a number of components that will built</a:t>
            </a:r>
          </a:p>
          <a:p>
            <a:pPr lvl="0">
              <a:buFont typeface="Arial" panose="020B0604020202020204" pitchFamily="34" charset="0"/>
              <a:buChar char="•"/>
            </a:pPr>
            <a:r>
              <a:rPr lang="en-US" dirty="0" smtClean="0"/>
              <a:t> The </a:t>
            </a:r>
            <a:r>
              <a:rPr lang="en-US" dirty="0"/>
              <a:t>components built for checking courses grows exponentially, so we are doing some </a:t>
            </a:r>
            <a:r>
              <a:rPr lang="en-US" dirty="0" err="1"/>
              <a:t>customisations</a:t>
            </a:r>
            <a:r>
              <a:rPr lang="en-US" dirty="0"/>
              <a:t> to avoid this</a:t>
            </a:r>
            <a:r>
              <a:rPr lang="en-US" dirty="0" smtClean="0"/>
              <a:t>.</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9740" y="382524"/>
            <a:ext cx="1905000" cy="1905000"/>
          </a:xfrm>
          <a:prstGeom prst="rect">
            <a:avLst/>
          </a:prstGeom>
        </p:spPr>
      </p:pic>
    </p:spTree>
    <p:extLst>
      <p:ext uri="{BB962C8B-B14F-4D97-AF65-F5344CB8AC3E}">
        <p14:creationId xmlns:p14="http://schemas.microsoft.com/office/powerpoint/2010/main" val="252557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additive="base">
                                        <p:cTn id="2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additive="base">
                                        <p:cTn id="3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 calcmode="lin" valueType="num">
                                      <p:cBhvr additive="base">
                                        <p:cTn id="4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Pros &amp; Cons </a:t>
            </a:r>
            <a:endParaRPr lang="en-US" dirty="0"/>
          </a:p>
        </p:txBody>
      </p:sp>
      <p:sp>
        <p:nvSpPr>
          <p:cNvPr id="3" name="Footer Placeholder 2"/>
          <p:cNvSpPr>
            <a:spLocks noGrp="1"/>
          </p:cNvSpPr>
          <p:nvPr>
            <p:ph type="ftr" sz="quarter" idx="11"/>
          </p:nvPr>
        </p:nvSpPr>
        <p:spPr/>
        <p:txBody>
          <a:bodyPr/>
          <a:lstStyle/>
          <a:p>
            <a:r>
              <a:rPr lang="en-US" dirty="0"/>
              <a:t> southern Africa Alliance   3-5 July 2019</a:t>
            </a:r>
          </a:p>
        </p:txBody>
      </p:sp>
      <p:sp>
        <p:nvSpPr>
          <p:cNvPr id="4" name="Content Placeholder 3"/>
          <p:cNvSpPr>
            <a:spLocks noGrp="1"/>
          </p:cNvSpPr>
          <p:nvPr>
            <p:ph idx="1"/>
          </p:nvPr>
        </p:nvSpPr>
        <p:spPr/>
        <p:txBody>
          <a:bodyPr>
            <a:normAutofit/>
          </a:bodyPr>
          <a:lstStyle/>
          <a:p>
            <a:pPr>
              <a:buFont typeface="Arial" panose="020B0604020202020204" pitchFamily="34" charset="0"/>
              <a:buChar char="•"/>
            </a:pPr>
            <a:r>
              <a:rPr lang="en-US" dirty="0" smtClean="0"/>
              <a:t> There is no reporting on the rules – faculties want confirmation in a report of what requirements have been used to setup their rules. The customization is hoping to address this to some extent. </a:t>
            </a:r>
          </a:p>
          <a:p>
            <a:pPr lvl="0">
              <a:buFont typeface="Arial" panose="020B0604020202020204" pitchFamily="34" charset="0"/>
              <a:buChar char="•"/>
            </a:pPr>
            <a:r>
              <a:rPr lang="en-US" dirty="0" smtClean="0"/>
              <a:t> Rules can be copied and altered, which is a great feature.</a:t>
            </a:r>
          </a:p>
          <a:p>
            <a:pPr lvl="0">
              <a:buFont typeface="Arial" panose="020B0604020202020204" pitchFamily="34" charset="0"/>
              <a:buChar char="•"/>
            </a:pPr>
            <a:r>
              <a:rPr lang="en-US" dirty="0" smtClean="0"/>
              <a:t> Flexible, can include scores for Interviews, questionnaires, etc.</a:t>
            </a:r>
          </a:p>
          <a:p>
            <a:pPr>
              <a:buFont typeface="Arial" panose="020B0604020202020204" pitchFamily="34" charset="0"/>
              <a:buChar char="•"/>
            </a:pPr>
            <a:r>
              <a:rPr lang="en-US" dirty="0" smtClean="0"/>
              <a:t> Never underestimate the testing effort required!</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3560" y="4599393"/>
            <a:ext cx="2747717" cy="170996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3560" y="607695"/>
            <a:ext cx="2392783" cy="1678305"/>
          </a:xfrm>
          <a:prstGeom prst="rect">
            <a:avLst/>
          </a:prstGeom>
        </p:spPr>
      </p:pic>
    </p:spTree>
    <p:extLst>
      <p:ext uri="{BB962C8B-B14F-4D97-AF65-F5344CB8AC3E}">
        <p14:creationId xmlns:p14="http://schemas.microsoft.com/office/powerpoint/2010/main" val="218783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additive="base">
                                        <p:cTn id="2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additive="base">
                                        <p:cTn id="3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body of water with a mountain in the background&#10;&#10;Description generated with very high confidence">
            <a:extLst>
              <a:ext uri="{FF2B5EF4-FFF2-40B4-BE49-F238E27FC236}">
                <a16:creationId xmlns:a16="http://schemas.microsoft.com/office/drawing/2014/main" id="{348B161B-6790-44A1-9072-2D7B0AE2F8BA}"/>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5528" b="5528"/>
          <a:stretch>
            <a:fillRect/>
          </a:stretch>
        </p:blipFill>
        <p:spPr>
          <a:xfrm>
            <a:off x="0" y="-68581"/>
            <a:ext cx="9141714" cy="4572000"/>
          </a:xfrm>
        </p:spPr>
      </p:pic>
      <p:sp>
        <p:nvSpPr>
          <p:cNvPr id="3" name="Footer Placeholder 2"/>
          <p:cNvSpPr>
            <a:spLocks noGrp="1"/>
          </p:cNvSpPr>
          <p:nvPr>
            <p:ph type="ftr" sz="quarter" idx="11"/>
          </p:nvPr>
        </p:nvSpPr>
        <p:spPr/>
        <p:txBody>
          <a:bodyPr/>
          <a:lstStyle/>
          <a:p>
            <a:r>
              <a:rPr lang="en-US" dirty="0"/>
              <a:t> southern Africa Alliance   3-5 July 2019</a:t>
            </a:r>
          </a:p>
        </p:txBody>
      </p:sp>
      <p:pic>
        <p:nvPicPr>
          <p:cNvPr id="15" name="Picture 14">
            <a:extLst>
              <a:ext uri="{FF2B5EF4-FFF2-40B4-BE49-F238E27FC236}">
                <a16:creationId xmlns:a16="http://schemas.microsoft.com/office/drawing/2014/main" id="{FE21729A-CB7E-4874-AA48-7B0DDB1BCD80}"/>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57854"/>
          <a:stretch/>
        </p:blipFill>
        <p:spPr>
          <a:xfrm>
            <a:off x="342900" y="3561886"/>
            <a:ext cx="2402278" cy="733250"/>
          </a:xfrm>
          <a:prstGeom prst="rect">
            <a:avLst/>
          </a:prstGeom>
          <a:effectLst>
            <a:outerShdw blurRad="50800" dist="38100" dir="10800000" algn="r" rotWithShape="0">
              <a:prstClr val="black">
                <a:alpha val="40000"/>
              </a:prstClr>
            </a:outerShdw>
          </a:effectLst>
        </p:spPr>
      </p:pic>
      <p:pic>
        <p:nvPicPr>
          <p:cNvPr id="16" name="Picture 15">
            <a:extLst>
              <a:ext uri="{FF2B5EF4-FFF2-40B4-BE49-F238E27FC236}">
                <a16:creationId xmlns:a16="http://schemas.microsoft.com/office/drawing/2014/main" id="{64F97D5C-F680-427B-A68A-C8CA6FC7E678}"/>
              </a:ext>
            </a:extLst>
          </p:cNvPr>
          <p:cNvPicPr>
            <a:picLocks noChangeAspect="1"/>
          </p:cNvPicPr>
          <p:nvPr/>
        </p:nvPicPr>
        <p:blipFill rotWithShape="1">
          <a:blip r:embed="rId5">
            <a:extLst>
              <a:ext uri="{28A0092B-C50C-407E-A947-70E740481C1C}">
                <a14:useLocalDpi xmlns:a14="http://schemas.microsoft.com/office/drawing/2010/main" val="0"/>
              </a:ext>
            </a:extLst>
          </a:blip>
          <a:srcRect r="63400" b="48716"/>
          <a:stretch/>
        </p:blipFill>
        <p:spPr>
          <a:xfrm>
            <a:off x="342900" y="2559372"/>
            <a:ext cx="879231" cy="892229"/>
          </a:xfrm>
          <a:prstGeom prst="rect">
            <a:avLst/>
          </a:prstGeom>
          <a:effectLst>
            <a:outerShdw blurRad="50800" dist="38100" dir="8100000" algn="tr" rotWithShape="0">
              <a:prstClr val="black">
                <a:alpha val="40000"/>
              </a:prstClr>
            </a:outerShdw>
          </a:effectLst>
        </p:spPr>
      </p:pic>
      <p:pic>
        <p:nvPicPr>
          <p:cNvPr id="17" name="Picture 16">
            <a:extLst>
              <a:ext uri="{FF2B5EF4-FFF2-40B4-BE49-F238E27FC236}">
                <a16:creationId xmlns:a16="http://schemas.microsoft.com/office/drawing/2014/main" id="{8CE3DBCE-E43B-4F9A-BB65-656E130CBD19}"/>
              </a:ext>
            </a:extLst>
          </p:cNvPr>
          <p:cNvPicPr>
            <a:picLocks noChangeAspect="1"/>
          </p:cNvPicPr>
          <p:nvPr/>
        </p:nvPicPr>
        <p:blipFill rotWithShape="1">
          <a:blip r:embed="rId3">
            <a:duotone>
              <a:prstClr val="black"/>
              <a:schemeClr val="bg1">
                <a:tint val="45000"/>
                <a:satMod val="400000"/>
              </a:scheme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l="36600" b="42146"/>
          <a:stretch/>
        </p:blipFill>
        <p:spPr>
          <a:xfrm>
            <a:off x="1222131" y="2555357"/>
            <a:ext cx="1523047" cy="1006529"/>
          </a:xfrm>
          <a:prstGeom prst="rect">
            <a:avLst/>
          </a:prstGeom>
          <a:effectLst>
            <a:outerShdw blurRad="50800" dist="38100" dir="10800000" algn="r" rotWithShape="0">
              <a:prstClr val="black">
                <a:alpha val="40000"/>
              </a:prstClr>
            </a:outerShdw>
          </a:effectLst>
        </p:spPr>
      </p:pic>
      <p:pic>
        <p:nvPicPr>
          <p:cNvPr id="18" name="Picture 17" descr="A close up of a sign&#10;&#10;Description generated with very high confidence">
            <a:extLst>
              <a:ext uri="{FF2B5EF4-FFF2-40B4-BE49-F238E27FC236}">
                <a16:creationId xmlns:a16="http://schemas.microsoft.com/office/drawing/2014/main" id="{20752AE9-6CB8-4FA5-9EC4-610954D9F07B}"/>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17897" y="4960138"/>
            <a:ext cx="1732068" cy="1320922"/>
          </a:xfrm>
          <a:prstGeom prst="rect">
            <a:avLst/>
          </a:prstGeom>
        </p:spPr>
      </p:pic>
      <p:pic>
        <p:nvPicPr>
          <p:cNvPr id="9" name="Content Placeholder 7"/>
          <p:cNvPicPr>
            <a:picLocks noChangeAspect="1"/>
          </p:cNvPicPr>
          <p:nvPr/>
        </p:nvPicPr>
        <p:blipFill>
          <a:blip r:embed="rId7"/>
          <a:stretch>
            <a:fillRect/>
          </a:stretch>
        </p:blipFill>
        <p:spPr>
          <a:xfrm>
            <a:off x="782515" y="4629838"/>
            <a:ext cx="4857751" cy="1828800"/>
          </a:xfrm>
          <a:prstGeom prst="rect">
            <a:avLst/>
          </a:prstGeom>
          <a:solidFill>
            <a:schemeClr val="accent2">
              <a:lumMod val="60000"/>
              <a:lumOff val="40000"/>
            </a:schemeClr>
          </a:solidFill>
        </p:spPr>
      </p:pic>
    </p:spTree>
    <p:extLst>
      <p:ext uri="{BB962C8B-B14F-4D97-AF65-F5344CB8AC3E}">
        <p14:creationId xmlns:p14="http://schemas.microsoft.com/office/powerpoint/2010/main" val="36849024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University of the Witwatersrand, Johannesburg</a:t>
            </a:r>
            <a:endParaRPr lang="en-US" dirty="0"/>
          </a:p>
        </p:txBody>
      </p:sp>
      <p:sp>
        <p:nvSpPr>
          <p:cNvPr id="4" name="Text Placeholder 3"/>
          <p:cNvSpPr>
            <a:spLocks noGrp="1"/>
          </p:cNvSpPr>
          <p:nvPr>
            <p:ph type="body" sz="half" idx="2"/>
          </p:nvPr>
        </p:nvSpPr>
        <p:spPr/>
        <p:txBody>
          <a:bodyPr>
            <a:normAutofit/>
          </a:bodyPr>
          <a:lstStyle/>
          <a:p>
            <a:r>
              <a:rPr lang="en-ZA" dirty="0"/>
              <a:t>A</a:t>
            </a:r>
            <a:r>
              <a:rPr lang="en-ZA" dirty="0" smtClean="0"/>
              <a:t>pproximately 40 000 UG and 18 000 PG students currently enrolled</a:t>
            </a:r>
            <a:endParaRPr lang="en-US" dirty="0"/>
          </a:p>
        </p:txBody>
      </p:sp>
      <p:sp>
        <p:nvSpPr>
          <p:cNvPr id="3" name="Footer Placeholder 2"/>
          <p:cNvSpPr>
            <a:spLocks noGrp="1"/>
          </p:cNvSpPr>
          <p:nvPr>
            <p:ph type="ftr" sz="quarter" idx="11"/>
          </p:nvPr>
        </p:nvSpPr>
        <p:spPr/>
        <p:txBody>
          <a:bodyPr/>
          <a:lstStyle/>
          <a:p>
            <a:r>
              <a:rPr lang="en-US" dirty="0"/>
              <a:t>  southern Africa Alliance   3-5 July 2019</a:t>
            </a:r>
          </a:p>
        </p:txBody>
      </p:sp>
      <p:sp>
        <p:nvSpPr>
          <p:cNvPr id="5" name="Picture Placeholder 4"/>
          <p:cNvSpPr>
            <a:spLocks noGrp="1"/>
          </p:cNvSpPr>
          <p:nvPr>
            <p:ph type="pic" idx="1"/>
          </p:nvPr>
        </p:nvSpPr>
        <p:spPr/>
      </p:sp>
      <p:pic>
        <p:nvPicPr>
          <p:cNvPr id="7" name="Picture 6"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783"/>
            <a:ext cx="9004662" cy="4585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89700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899" y="2795451"/>
            <a:ext cx="8470175" cy="3627727"/>
          </a:xfrm>
        </p:spPr>
        <p:txBody>
          <a:bodyPr>
            <a:normAutofit/>
          </a:bodyPr>
          <a:lstStyle/>
          <a:p>
            <a:pPr algn="ctr"/>
            <a:r>
              <a:rPr lang="en-US" dirty="0"/>
              <a:t>Oracle: 12.1.3</a:t>
            </a:r>
            <a:br>
              <a:rPr lang="en-US" dirty="0"/>
            </a:br>
            <a:r>
              <a:rPr lang="en-US" dirty="0"/>
              <a:t>Oracle Data base:  12.1.0.2</a:t>
            </a:r>
            <a:br>
              <a:rPr lang="en-US" dirty="0"/>
            </a:br>
            <a:r>
              <a:rPr lang="en-US" dirty="0"/>
              <a:t>PeopleSoft: 9.2</a:t>
            </a:r>
            <a:br>
              <a:rPr lang="en-US" dirty="0"/>
            </a:br>
            <a:r>
              <a:rPr lang="en-US" dirty="0"/>
              <a:t>Tools </a:t>
            </a:r>
            <a:r>
              <a:rPr lang="en-US" dirty="0" smtClean="0"/>
              <a:t>8.55.27</a:t>
            </a:r>
            <a:r>
              <a:rPr lang="en-US" dirty="0"/>
              <a:t/>
            </a:r>
            <a:br>
              <a:rPr lang="en-US" dirty="0"/>
            </a:br>
            <a:r>
              <a:rPr lang="en-US" dirty="0" smtClean="0"/>
              <a:t>Partners: Visions </a:t>
            </a:r>
            <a:r>
              <a:rPr lang="en-US" dirty="0" err="1" smtClean="0"/>
              <a:t>ConsulTING</a:t>
            </a:r>
            <a:endParaRPr lang="en-US" dirty="0"/>
          </a:p>
        </p:txBody>
      </p:sp>
      <p:sp>
        <p:nvSpPr>
          <p:cNvPr id="3" name="Footer Placeholder 2"/>
          <p:cNvSpPr>
            <a:spLocks noGrp="1"/>
          </p:cNvSpPr>
          <p:nvPr>
            <p:ph type="ftr" sz="quarter" idx="11"/>
          </p:nvPr>
        </p:nvSpPr>
        <p:spPr/>
        <p:txBody>
          <a:bodyPr/>
          <a:lstStyle/>
          <a:p>
            <a:r>
              <a:rPr lang="en-US" dirty="0"/>
              <a:t> southern Africa Alliance   3-5 July 2019</a:t>
            </a:r>
          </a:p>
        </p:txBody>
      </p:sp>
      <p:sp>
        <p:nvSpPr>
          <p:cNvPr id="7" name="TextBox 6"/>
          <p:cNvSpPr txBox="1"/>
          <p:nvPr/>
        </p:nvSpPr>
        <p:spPr>
          <a:xfrm>
            <a:off x="4511040" y="758881"/>
            <a:ext cx="8393411" cy="584775"/>
          </a:xfrm>
          <a:prstGeom prst="rect">
            <a:avLst/>
          </a:prstGeom>
          <a:noFill/>
        </p:spPr>
        <p:txBody>
          <a:bodyPr wrap="square" rtlCol="0">
            <a:spAutoFit/>
          </a:bodyPr>
          <a:lstStyle/>
          <a:p>
            <a:endParaRPr lang="en-US" sz="3200" dirty="0"/>
          </a:p>
        </p:txBody>
      </p:sp>
      <p:pic>
        <p:nvPicPr>
          <p:cNvPr id="1026" name="Picture 3" descr="C:\Users\00673439\Documents\Ferna logo tiff 1 August 29.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5520" y="99705"/>
            <a:ext cx="4833257" cy="171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8978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768096" y="2084832"/>
            <a:ext cx="7290055" cy="4213098"/>
          </a:xfrm>
        </p:spPr>
        <p:txBody>
          <a:bodyPr>
            <a:normAutofit fontScale="70000" lnSpcReduction="20000"/>
          </a:bodyPr>
          <a:lstStyle/>
          <a:p>
            <a:pPr>
              <a:buFont typeface="Arial" panose="020B0604020202020204" pitchFamily="34" charset="0"/>
              <a:buChar char="•"/>
            </a:pPr>
            <a:r>
              <a:rPr lang="en-US" dirty="0" smtClean="0"/>
              <a:t> Using Automation for UG Admissions decisions since 90’s</a:t>
            </a:r>
          </a:p>
          <a:p>
            <a:pPr>
              <a:buFont typeface="Arial" panose="020B0604020202020204" pitchFamily="34" charset="0"/>
              <a:buChar char="•"/>
            </a:pPr>
            <a:r>
              <a:rPr lang="en-ZA" dirty="0" smtClean="0"/>
              <a:t> Increase in number of PG applications</a:t>
            </a:r>
          </a:p>
          <a:p>
            <a:pPr>
              <a:buFont typeface="Arial" panose="020B0604020202020204" pitchFamily="34" charset="0"/>
              <a:buChar char="•"/>
            </a:pPr>
            <a:r>
              <a:rPr lang="en-ZA" dirty="0" smtClean="0"/>
              <a:t> Require automation to speed up decisions making</a:t>
            </a:r>
          </a:p>
          <a:p>
            <a:pPr marL="0" indent="0">
              <a:buNone/>
            </a:pPr>
            <a:endParaRPr lang="en-ZA" dirty="0" smtClean="0"/>
          </a:p>
          <a:p>
            <a:pPr marL="0" indent="0">
              <a:buNone/>
            </a:pPr>
            <a:r>
              <a:rPr lang="en-ZA" dirty="0" smtClean="0"/>
              <a:t>Issues addressed from old Drools system</a:t>
            </a:r>
          </a:p>
          <a:p>
            <a:pPr>
              <a:buFont typeface="Arial" panose="020B0604020202020204" pitchFamily="34" charset="0"/>
              <a:buChar char="•"/>
            </a:pPr>
            <a:r>
              <a:rPr lang="en-ZA" dirty="0" smtClean="0"/>
              <a:t> No </a:t>
            </a:r>
            <a:r>
              <a:rPr lang="en-ZA" dirty="0"/>
              <a:t>3</a:t>
            </a:r>
            <a:r>
              <a:rPr lang="en-ZA" baseline="30000" dirty="0"/>
              <a:t>rd</a:t>
            </a:r>
            <a:r>
              <a:rPr lang="en-ZA" dirty="0"/>
              <a:t> party system </a:t>
            </a:r>
          </a:p>
          <a:p>
            <a:pPr>
              <a:buFont typeface="Arial" panose="020B0604020202020204" pitchFamily="34" charset="0"/>
              <a:buChar char="•"/>
            </a:pPr>
            <a:r>
              <a:rPr lang="en-ZA" dirty="0"/>
              <a:t> No interfacing</a:t>
            </a:r>
          </a:p>
          <a:p>
            <a:pPr>
              <a:buFont typeface="Arial" panose="020B0604020202020204" pitchFamily="34" charset="0"/>
              <a:buChar char="•"/>
            </a:pPr>
            <a:r>
              <a:rPr lang="en-ZA" dirty="0"/>
              <a:t> No additional technical </a:t>
            </a:r>
            <a:r>
              <a:rPr lang="en-ZA" dirty="0" smtClean="0"/>
              <a:t>skills</a:t>
            </a:r>
          </a:p>
          <a:p>
            <a:pPr>
              <a:buFont typeface="Arial" panose="020B0604020202020204" pitchFamily="34" charset="0"/>
              <a:buChar char="•"/>
            </a:pPr>
            <a:r>
              <a:rPr lang="en-ZA" dirty="0"/>
              <a:t> </a:t>
            </a:r>
            <a:r>
              <a:rPr lang="en-ZA" dirty="0" smtClean="0"/>
              <a:t>Project Managed</a:t>
            </a:r>
          </a:p>
          <a:p>
            <a:pPr>
              <a:buFont typeface="Arial" panose="020B0604020202020204" pitchFamily="34" charset="0"/>
              <a:buChar char="•"/>
            </a:pPr>
            <a:r>
              <a:rPr lang="en-ZA" dirty="0"/>
              <a:t> </a:t>
            </a:r>
            <a:r>
              <a:rPr lang="en-ZA" dirty="0" smtClean="0"/>
              <a:t>Testing</a:t>
            </a:r>
            <a:endParaRPr lang="en-ZA" dirty="0" smtClean="0"/>
          </a:p>
          <a:p>
            <a:pPr marL="0" indent="0">
              <a:buNone/>
            </a:pPr>
            <a:endParaRPr lang="en-ZA" dirty="0" smtClean="0"/>
          </a:p>
          <a:p>
            <a:pPr>
              <a:buFont typeface="Arial" panose="020B0604020202020204" pitchFamily="34" charset="0"/>
              <a:buChar char="•"/>
            </a:pPr>
            <a:r>
              <a:rPr lang="en-ZA" dirty="0"/>
              <a:t> </a:t>
            </a:r>
            <a:r>
              <a:rPr lang="en-ZA" dirty="0" smtClean="0"/>
              <a:t>This presentation will show how Wits has setup PG Admissions Rules using the PS Rules Engine</a:t>
            </a:r>
            <a:endParaRPr lang="en-US" dirty="0" smtClean="0"/>
          </a:p>
          <a:p>
            <a:endParaRPr lang="en-US" dirty="0"/>
          </a:p>
        </p:txBody>
      </p:sp>
      <p:sp>
        <p:nvSpPr>
          <p:cNvPr id="4" name="Footer Placeholder 3"/>
          <p:cNvSpPr>
            <a:spLocks noGrp="1"/>
          </p:cNvSpPr>
          <p:nvPr>
            <p:ph type="ftr" sz="quarter" idx="11"/>
          </p:nvPr>
        </p:nvSpPr>
        <p:spPr/>
        <p:txBody>
          <a:bodyPr/>
          <a:lstStyle/>
          <a:p>
            <a:r>
              <a:rPr lang="en-US" dirty="0"/>
              <a:t>  southern Africa Alliance   3-5 July 2019</a:t>
            </a:r>
          </a:p>
        </p:txBody>
      </p:sp>
    </p:spTree>
    <p:extLst>
      <p:ext uri="{BB962C8B-B14F-4D97-AF65-F5344CB8AC3E}">
        <p14:creationId xmlns:p14="http://schemas.microsoft.com/office/powerpoint/2010/main" val="569215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PG Automation – Pilot Project</a:t>
            </a:r>
            <a:endParaRPr lang="en-US" dirty="0"/>
          </a:p>
        </p:txBody>
      </p:sp>
      <p:sp>
        <p:nvSpPr>
          <p:cNvPr id="3" name="Footer Placeholder 2"/>
          <p:cNvSpPr>
            <a:spLocks noGrp="1"/>
          </p:cNvSpPr>
          <p:nvPr>
            <p:ph type="ftr" sz="quarter" idx="11"/>
          </p:nvPr>
        </p:nvSpPr>
        <p:spPr/>
        <p:txBody>
          <a:bodyPr/>
          <a:lstStyle/>
          <a:p>
            <a:r>
              <a:rPr lang="en-US" dirty="0"/>
              <a:t> southern Africa Alliance   3-5 July 2019</a:t>
            </a:r>
          </a:p>
        </p:txBody>
      </p:sp>
      <p:sp>
        <p:nvSpPr>
          <p:cNvPr id="6" name="TextBox 5"/>
          <p:cNvSpPr txBox="1"/>
          <p:nvPr/>
        </p:nvSpPr>
        <p:spPr>
          <a:xfrm>
            <a:off x="768096" y="2084832"/>
            <a:ext cx="7367452" cy="2123658"/>
          </a:xfrm>
          <a:prstGeom prst="rect">
            <a:avLst/>
          </a:prstGeom>
          <a:noFill/>
        </p:spPr>
        <p:txBody>
          <a:bodyPr wrap="square" rtlCol="0">
            <a:spAutoFit/>
          </a:bodyPr>
          <a:lstStyle/>
          <a:p>
            <a:r>
              <a:rPr lang="en-ZA" sz="2400" dirty="0" smtClean="0"/>
              <a:t>Parameters:</a:t>
            </a:r>
          </a:p>
          <a:p>
            <a:pPr marL="285750" indent="-285750">
              <a:buFont typeface="Arial" panose="020B0604020202020204" pitchFamily="34" charset="0"/>
              <a:buChar char="•"/>
            </a:pPr>
            <a:r>
              <a:rPr lang="en-ZA" dirty="0" smtClean="0"/>
              <a:t>Pilot PG Automation for Honours programs </a:t>
            </a:r>
            <a:r>
              <a:rPr lang="en-ZA" dirty="0" smtClean="0"/>
              <a:t>only</a:t>
            </a:r>
            <a:endParaRPr lang="en-ZA" dirty="0" smtClean="0"/>
          </a:p>
          <a:p>
            <a:pPr marL="285750" indent="-285750">
              <a:buFont typeface="Arial" panose="020B0604020202020204" pitchFamily="34" charset="0"/>
              <a:buChar char="•"/>
            </a:pPr>
            <a:r>
              <a:rPr lang="en-ZA" dirty="0" smtClean="0"/>
              <a:t>Roll out for Masters and PhD next year</a:t>
            </a:r>
          </a:p>
          <a:p>
            <a:pPr marL="285750" indent="-285750">
              <a:buFont typeface="Arial" panose="020B0604020202020204" pitchFamily="34" charset="0"/>
              <a:buChar char="•"/>
            </a:pPr>
            <a:r>
              <a:rPr lang="en-ZA" dirty="0" smtClean="0"/>
              <a:t>For Wits enrolled students only</a:t>
            </a:r>
          </a:p>
          <a:p>
            <a:pPr marL="285750" indent="-285750">
              <a:buFont typeface="Arial" panose="020B0604020202020204" pitchFamily="34" charset="0"/>
              <a:buChar char="•"/>
            </a:pPr>
            <a:r>
              <a:rPr lang="en-ZA" dirty="0" smtClean="0"/>
              <a:t>Application must be complete</a:t>
            </a:r>
          </a:p>
          <a:p>
            <a:pPr marL="285750" indent="-285750">
              <a:buFont typeface="Arial" panose="020B0604020202020204" pitchFamily="34" charset="0"/>
              <a:buChar char="•"/>
            </a:pPr>
            <a:r>
              <a:rPr lang="en-ZA" dirty="0" smtClean="0"/>
              <a:t>Automation can use Mid Year and/or Final year results</a:t>
            </a:r>
            <a:endParaRPr lang="en-US" dirty="0" smtClean="0"/>
          </a:p>
          <a:p>
            <a:pPr marL="285750" indent="-285750">
              <a:buFont typeface="Arial" panose="020B0604020202020204" pitchFamily="34" charset="0"/>
              <a:buChar char="•"/>
            </a:pPr>
            <a:endParaRPr lang="en-ZA"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612528" y="2586446"/>
            <a:ext cx="1538152" cy="290866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821508" y="4323738"/>
            <a:ext cx="2137006" cy="1970317"/>
          </a:xfrm>
          <a:prstGeom prst="rect">
            <a:avLst/>
          </a:prstGeom>
        </p:spPr>
      </p:pic>
    </p:spTree>
    <p:extLst>
      <p:ext uri="{BB962C8B-B14F-4D97-AF65-F5344CB8AC3E}">
        <p14:creationId xmlns:p14="http://schemas.microsoft.com/office/powerpoint/2010/main" val="24106636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Requirements Gathering…</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ZA" dirty="0"/>
              <a:t> </a:t>
            </a:r>
            <a:r>
              <a:rPr lang="en-ZA" dirty="0" smtClean="0"/>
              <a:t>How do the faculties make their decisions?</a:t>
            </a:r>
          </a:p>
          <a:p>
            <a:pPr>
              <a:buFont typeface="Arial" panose="020B0604020202020204" pitchFamily="34" charset="0"/>
              <a:buChar char="•"/>
            </a:pPr>
            <a:r>
              <a:rPr lang="en-ZA" dirty="0" smtClean="0"/>
              <a:t> What criteria do they use?</a:t>
            </a:r>
          </a:p>
          <a:p>
            <a:pPr>
              <a:buFont typeface="Arial" panose="020B0604020202020204" pitchFamily="34" charset="0"/>
              <a:buChar char="•"/>
            </a:pPr>
            <a:r>
              <a:rPr lang="en-ZA" dirty="0" smtClean="0"/>
              <a:t> When do they make decisions?</a:t>
            </a:r>
          </a:p>
          <a:p>
            <a:pPr>
              <a:buFont typeface="Arial" panose="020B0604020202020204" pitchFamily="34" charset="0"/>
              <a:buChar char="•"/>
            </a:pPr>
            <a:r>
              <a:rPr lang="en-ZA" dirty="0"/>
              <a:t> </a:t>
            </a:r>
            <a:r>
              <a:rPr lang="en-ZA" dirty="0" smtClean="0"/>
              <a:t>What unique requirements do they have? Questionnaires, workshops, interviews, etc.</a:t>
            </a:r>
          </a:p>
          <a:p>
            <a:pPr marL="0" indent="0">
              <a:buNone/>
            </a:pPr>
            <a:endParaRPr lang="en-ZA" dirty="0" smtClean="0"/>
          </a:p>
          <a:p>
            <a:pPr>
              <a:buFont typeface="Arial" panose="020B0604020202020204" pitchFamily="34" charset="0"/>
              <a:buChar char="•"/>
            </a:pPr>
            <a:r>
              <a:rPr lang="en-ZA" dirty="0"/>
              <a:t> </a:t>
            </a:r>
            <a:r>
              <a:rPr lang="en-ZA" dirty="0" smtClean="0"/>
              <a:t>Common requirement: Course results or combination of courses</a:t>
            </a:r>
            <a:br>
              <a:rPr lang="en-ZA" dirty="0" smtClean="0"/>
            </a:br>
            <a:endParaRPr lang="en-US" dirty="0"/>
          </a:p>
        </p:txBody>
      </p:sp>
      <p:sp>
        <p:nvSpPr>
          <p:cNvPr id="4" name="Footer Placeholder 3"/>
          <p:cNvSpPr>
            <a:spLocks noGrp="1"/>
          </p:cNvSpPr>
          <p:nvPr>
            <p:ph type="ftr" sz="quarter" idx="11"/>
          </p:nvPr>
        </p:nvSpPr>
        <p:spPr/>
        <p:txBody>
          <a:bodyPr/>
          <a:lstStyle/>
          <a:p>
            <a:r>
              <a:rPr lang="en-US" dirty="0"/>
              <a:t> southern Africa Alliance   3-5 July 2019</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5577" y="1854679"/>
            <a:ext cx="2777705" cy="1811547"/>
          </a:xfrm>
          <a:prstGeom prst="rect">
            <a:avLst/>
          </a:prstGeom>
        </p:spPr>
      </p:pic>
    </p:spTree>
    <p:extLst>
      <p:ext uri="{BB962C8B-B14F-4D97-AF65-F5344CB8AC3E}">
        <p14:creationId xmlns:p14="http://schemas.microsoft.com/office/powerpoint/2010/main" val="2285978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OTHER Requirements</a:t>
            </a:r>
            <a:endParaRPr lang="en-US" dirty="0"/>
          </a:p>
        </p:txBody>
      </p:sp>
      <p:sp>
        <p:nvSpPr>
          <p:cNvPr id="3" name="Footer Placeholder 2"/>
          <p:cNvSpPr>
            <a:spLocks noGrp="1"/>
          </p:cNvSpPr>
          <p:nvPr>
            <p:ph type="ftr" sz="quarter" idx="11"/>
          </p:nvPr>
        </p:nvSpPr>
        <p:spPr/>
        <p:txBody>
          <a:bodyPr/>
          <a:lstStyle/>
          <a:p>
            <a:r>
              <a:rPr lang="en-US" dirty="0"/>
              <a:t> southern Africa Alliance   3-5 July 2019</a:t>
            </a:r>
          </a:p>
        </p:txBody>
      </p:sp>
      <p:sp>
        <p:nvSpPr>
          <p:cNvPr id="4" name="Content Placeholder 3"/>
          <p:cNvSpPr>
            <a:spLocks noGrp="1"/>
          </p:cNvSpPr>
          <p:nvPr>
            <p:ph idx="1"/>
          </p:nvPr>
        </p:nvSpPr>
        <p:spPr>
          <a:xfrm>
            <a:off x="768096" y="1794510"/>
            <a:ext cx="7290055" cy="4354830"/>
          </a:xfrm>
        </p:spPr>
        <p:txBody>
          <a:bodyPr>
            <a:normAutofit/>
          </a:bodyPr>
          <a:lstStyle/>
          <a:p>
            <a:pPr>
              <a:buFont typeface="Arial" panose="020B0604020202020204" pitchFamily="34" charset="0"/>
              <a:buChar char="•"/>
            </a:pPr>
            <a:r>
              <a:rPr lang="en-US" dirty="0" smtClean="0"/>
              <a:t> Interviews (with a score)</a:t>
            </a:r>
          </a:p>
          <a:p>
            <a:pPr lvl="0">
              <a:buFont typeface="Arial" panose="020B0604020202020204" pitchFamily="34" charset="0"/>
              <a:buChar char="•"/>
            </a:pPr>
            <a:r>
              <a:rPr lang="en-US" dirty="0" smtClean="0"/>
              <a:t> Portfolios (with a score)</a:t>
            </a:r>
          </a:p>
          <a:p>
            <a:pPr>
              <a:buFont typeface="Arial" panose="020B0604020202020204" pitchFamily="34" charset="0"/>
              <a:buChar char="•"/>
            </a:pPr>
            <a:r>
              <a:rPr lang="en-US" dirty="0" smtClean="0"/>
              <a:t> Average Mark</a:t>
            </a:r>
          </a:p>
          <a:p>
            <a:pPr>
              <a:buFont typeface="Arial" panose="020B0604020202020204" pitchFamily="34" charset="0"/>
              <a:buChar char="•"/>
            </a:pPr>
            <a:r>
              <a:rPr lang="en-ZA" dirty="0" smtClean="0"/>
              <a:t> Year of Study</a:t>
            </a:r>
          </a:p>
          <a:p>
            <a:pPr>
              <a:buFont typeface="Arial" panose="020B0604020202020204" pitchFamily="34" charset="0"/>
              <a:buChar char="•"/>
            </a:pPr>
            <a:r>
              <a:rPr lang="en-ZA" dirty="0" smtClean="0"/>
              <a:t> Level courses (ECON4%)</a:t>
            </a:r>
          </a:p>
          <a:p>
            <a:pPr>
              <a:buFont typeface="Arial" panose="020B0604020202020204" pitchFamily="34" charset="0"/>
              <a:buChar char="•"/>
            </a:pPr>
            <a:r>
              <a:rPr lang="en-ZA" dirty="0" smtClean="0"/>
              <a:t> Repeat Students</a:t>
            </a:r>
          </a:p>
          <a:p>
            <a:pPr>
              <a:buFont typeface="Arial" panose="020B0604020202020204" pitchFamily="34" charset="0"/>
              <a:buChar char="•"/>
            </a:pPr>
            <a:r>
              <a:rPr lang="en-ZA" dirty="0"/>
              <a:t> </a:t>
            </a:r>
            <a:r>
              <a:rPr lang="en-ZA" dirty="0" smtClean="0"/>
              <a:t>Completed in </a:t>
            </a:r>
            <a:r>
              <a:rPr lang="en-ZA" dirty="0" err="1" smtClean="0"/>
              <a:t>MinimumTime</a:t>
            </a:r>
            <a:endParaRPr lang="en-ZA" dirty="0" smtClean="0"/>
          </a:p>
          <a:p>
            <a:pPr>
              <a:buFont typeface="Arial" panose="020B0604020202020204" pitchFamily="34" charset="0"/>
              <a:buChar char="•"/>
            </a:pPr>
            <a:r>
              <a:rPr lang="en-ZA" dirty="0"/>
              <a:t> </a:t>
            </a:r>
            <a:r>
              <a:rPr lang="en-ZA" dirty="0" smtClean="0"/>
              <a:t>Limitation of offers</a:t>
            </a:r>
          </a:p>
          <a:p>
            <a:pPr>
              <a:buFont typeface="Arial" panose="020B0604020202020204" pitchFamily="34" charset="0"/>
              <a:buChar char="•"/>
            </a:pPr>
            <a:r>
              <a:rPr lang="en-ZA" dirty="0"/>
              <a:t> </a:t>
            </a:r>
            <a:r>
              <a:rPr lang="en-ZA" dirty="0" smtClean="0"/>
              <a:t>Ranking</a:t>
            </a:r>
          </a:p>
        </p:txBody>
      </p:sp>
    </p:spTree>
    <p:extLst>
      <p:ext uri="{BB962C8B-B14F-4D97-AF65-F5344CB8AC3E}">
        <p14:creationId xmlns:p14="http://schemas.microsoft.com/office/powerpoint/2010/main" val="27346328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37544" y="1952368"/>
            <a:ext cx="9066214" cy="4792656"/>
          </a:xfrm>
          <a:prstGeom prst="rect">
            <a:avLst/>
          </a:prstGeom>
        </p:spPr>
      </p:pic>
      <p:sp>
        <p:nvSpPr>
          <p:cNvPr id="2" name="Title 1"/>
          <p:cNvSpPr>
            <a:spLocks noGrp="1"/>
          </p:cNvSpPr>
          <p:nvPr>
            <p:ph type="title"/>
          </p:nvPr>
        </p:nvSpPr>
        <p:spPr/>
        <p:txBody>
          <a:bodyPr/>
          <a:lstStyle/>
          <a:p>
            <a:r>
              <a:rPr lang="en-ZA" dirty="0" smtClean="0"/>
              <a:t>Program Requirements</a:t>
            </a:r>
            <a:endParaRPr lang="en-US" dirty="0"/>
          </a:p>
        </p:txBody>
      </p:sp>
      <p:sp>
        <p:nvSpPr>
          <p:cNvPr id="4" name="Content Placeholder 3"/>
          <p:cNvSpPr>
            <a:spLocks noGrp="1"/>
          </p:cNvSpPr>
          <p:nvPr>
            <p:ph sz="half" idx="2"/>
          </p:nvPr>
        </p:nvSpPr>
        <p:spPr>
          <a:xfrm>
            <a:off x="768096" y="1707875"/>
            <a:ext cx="3566160" cy="613954"/>
          </a:xfrm>
        </p:spPr>
        <p:txBody>
          <a:bodyPr/>
          <a:lstStyle/>
          <a:p>
            <a:pPr>
              <a:buFont typeface="Arial" panose="020B0604020202020204" pitchFamily="34" charset="0"/>
              <a:buChar char="•"/>
            </a:pPr>
            <a:r>
              <a:rPr lang="en-US" dirty="0" smtClean="0"/>
              <a:t>  Gathering Requirements </a:t>
            </a:r>
            <a:endParaRPr lang="en-US" dirty="0"/>
          </a:p>
        </p:txBody>
      </p:sp>
      <p:sp>
        <p:nvSpPr>
          <p:cNvPr id="3" name="Footer Placeholder 2"/>
          <p:cNvSpPr>
            <a:spLocks noGrp="1"/>
          </p:cNvSpPr>
          <p:nvPr>
            <p:ph type="ftr" sz="quarter" idx="11"/>
          </p:nvPr>
        </p:nvSpPr>
        <p:spPr/>
        <p:txBody>
          <a:bodyPr/>
          <a:lstStyle/>
          <a:p>
            <a:r>
              <a:rPr lang="en-US" dirty="0"/>
              <a:t> southern Africa Alliance   3-5 July 2019</a:t>
            </a:r>
          </a:p>
        </p:txBody>
      </p:sp>
    </p:spTree>
    <p:extLst>
      <p:ext uri="{BB962C8B-B14F-4D97-AF65-F5344CB8AC3E}">
        <p14:creationId xmlns:p14="http://schemas.microsoft.com/office/powerpoint/2010/main" val="2501970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6">
      <a:dk1>
        <a:sysClr val="windowText" lastClr="000000"/>
      </a:dk1>
      <a:lt1>
        <a:sysClr val="window" lastClr="FFFFFF"/>
      </a:lt1>
      <a:dk2>
        <a:srgbClr val="373545"/>
      </a:dk2>
      <a:lt2>
        <a:srgbClr val="DCD8DC"/>
      </a:lt2>
      <a:accent1>
        <a:srgbClr val="00008A"/>
      </a:accent1>
      <a:accent2>
        <a:srgbClr val="C9D9EF"/>
      </a:accent2>
      <a:accent3>
        <a:srgbClr val="5D739A"/>
      </a:accent3>
      <a:accent4>
        <a:srgbClr val="6997AF"/>
      </a:accent4>
      <a:accent5>
        <a:srgbClr val="84ACB6"/>
      </a:accent5>
      <a:accent6>
        <a:srgbClr val="6F8183"/>
      </a:accent6>
      <a:hlink>
        <a:srgbClr val="69A020"/>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AE9D5D8182B842B369753939373CCF" ma:contentTypeVersion="6" ma:contentTypeDescription="Create a new document." ma:contentTypeScope="" ma:versionID="cbd4a6f89618ca337b9b9b7ce8a7a738">
  <xsd:schema xmlns:xsd="http://www.w3.org/2001/XMLSchema" xmlns:xs="http://www.w3.org/2001/XMLSchema" xmlns:p="http://schemas.microsoft.com/office/2006/metadata/properties" xmlns:ns2="ebd4167e-429c-454a-9baa-c80872e592a2" targetNamespace="http://schemas.microsoft.com/office/2006/metadata/properties" ma:root="true" ma:fieldsID="80b41399ca23804163054a01db8981dd" ns2:_="">
    <xsd:import namespace="ebd4167e-429c-454a-9baa-c80872e592a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d4167e-429c-454a-9baa-c80872e592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BFB2E55-0A9E-4F97-89F2-FCB6D29F7B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d4167e-429c-454a-9baa-c80872e592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270691-E357-4190-88F7-12E85B597CCF}">
  <ds:schemaRefs>
    <ds:schemaRef ds:uri="http://schemas.microsoft.com/sharepoint/v3/contenttype/forms"/>
  </ds:schemaRefs>
</ds:datastoreItem>
</file>

<file path=customXml/itemProps3.xml><?xml version="1.0" encoding="utf-8"?>
<ds:datastoreItem xmlns:ds="http://schemas.openxmlformats.org/officeDocument/2006/customXml" ds:itemID="{9A3F64E5-7557-4CDD-B1A6-95547851A79F}">
  <ds:schemaRefs>
    <ds:schemaRef ds:uri="http://schemas.microsoft.com/office/2006/documentManagement/types"/>
    <ds:schemaRef ds:uri="http://purl.org/dc/dcmitype/"/>
    <ds:schemaRef ds:uri="http://purl.org/dc/elements/1.1/"/>
    <ds:schemaRef ds:uri="http://schemas.openxmlformats.org/package/2006/metadata/core-properties"/>
    <ds:schemaRef ds:uri="http://schemas.microsoft.com/office/2006/metadata/properties"/>
    <ds:schemaRef ds:uri="http://www.w3.org/XML/1998/namespace"/>
    <ds:schemaRef ds:uri="http://schemas.microsoft.com/office/infopath/2007/PartnerControls"/>
    <ds:schemaRef ds:uri="ebd4167e-429c-454a-9baa-c80872e592a2"/>
    <ds:schemaRef ds:uri="http://purl.org/dc/terms/"/>
  </ds:schemaRefs>
</ds:datastoreItem>
</file>

<file path=docProps/app.xml><?xml version="1.0" encoding="utf-8"?>
<Properties xmlns="http://schemas.openxmlformats.org/officeDocument/2006/extended-properties" xmlns:vt="http://schemas.openxmlformats.org/officeDocument/2006/docPropsVTypes">
  <Template>Integral</Template>
  <TotalTime>959</TotalTime>
  <Words>2288</Words>
  <Application>Microsoft Office PowerPoint</Application>
  <PresentationFormat>On-screen Show (4:3)</PresentationFormat>
  <Paragraphs>238</Paragraphs>
  <Slides>26</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Agency FB</vt:lpstr>
      <vt:lpstr>Arial</vt:lpstr>
      <vt:lpstr>Calibri</vt:lpstr>
      <vt:lpstr>Tw Cen MT</vt:lpstr>
      <vt:lpstr>Tw Cen MT Condensed</vt:lpstr>
      <vt:lpstr>Wingdings 3</vt:lpstr>
      <vt:lpstr>Integral</vt:lpstr>
      <vt:lpstr>PG Admissions Decision Automation using Peoplesoft Rules Engine</vt:lpstr>
      <vt:lpstr>presenters</vt:lpstr>
      <vt:lpstr>University of the Witwatersrand, Johannesburg</vt:lpstr>
      <vt:lpstr>Oracle: 12.1.3 Oracle Data base:  12.1.0.2 PeopleSoft: 9.2 Tools 8.55.27 Partners: Visions ConsulTING</vt:lpstr>
      <vt:lpstr>Introduction</vt:lpstr>
      <vt:lpstr>PG Automation – Pilot Project</vt:lpstr>
      <vt:lpstr>Requirements Gathering…</vt:lpstr>
      <vt:lpstr>OTHER Requirements</vt:lpstr>
      <vt:lpstr>Program Requirements</vt:lpstr>
      <vt:lpstr>DEFINE your rules</vt:lpstr>
      <vt:lpstr>DEFINE your rules</vt:lpstr>
      <vt:lpstr>DEFINE your rules</vt:lpstr>
      <vt:lpstr>Build your rules</vt:lpstr>
      <vt:lpstr>Build your rules</vt:lpstr>
      <vt:lpstr>Build your rules</vt:lpstr>
      <vt:lpstr>Build your rules</vt:lpstr>
      <vt:lpstr>Put it all together</vt:lpstr>
      <vt:lpstr>Put it all together</vt:lpstr>
      <vt:lpstr>Put it all together</vt:lpstr>
      <vt:lpstr>Put it all together</vt:lpstr>
      <vt:lpstr>Running the process</vt:lpstr>
      <vt:lpstr>Running the process</vt:lpstr>
      <vt:lpstr>Viewing the outcome</vt:lpstr>
      <vt:lpstr>Pros &amp; Cons </vt:lpstr>
      <vt:lpstr>Pros &amp; Cons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Amy Ewing</dc:creator>
  <cp:lastModifiedBy>Versha Govind</cp:lastModifiedBy>
  <cp:revision>97</cp:revision>
  <dcterms:created xsi:type="dcterms:W3CDTF">2015-09-02T14:36:24Z</dcterms:created>
  <dcterms:modified xsi:type="dcterms:W3CDTF">2019-07-03T17:30:52Z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0x010100DCAE9D5D8182B842B369753939373CCF</vt:lpwstr>
  </property>
  <property fmtid="{D5CDD505-2E9C-101B-9397-08002B2CF9AE}" pid="3" name="AuthorIds_UIVersion_1536">
    <vt:lpwstr>13</vt:lpwstr>
  </property>
</Properties>
</file>