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0" r:id="rId3"/>
    <p:sldId id="269" r:id="rId4"/>
    <p:sldId id="268" r:id="rId5"/>
    <p:sldId id="290" r:id="rId6"/>
    <p:sldId id="291" r:id="rId7"/>
    <p:sldId id="257" r:id="rId8"/>
    <p:sldId id="301" r:id="rId9"/>
    <p:sldId id="294" r:id="rId10"/>
    <p:sldId id="266" r:id="rId11"/>
    <p:sldId id="292" r:id="rId12"/>
    <p:sldId id="288" r:id="rId13"/>
    <p:sldId id="293" r:id="rId14"/>
    <p:sldId id="297" r:id="rId15"/>
    <p:sldId id="300" r:id="rId16"/>
    <p:sldId id="270" r:id="rId17"/>
    <p:sldId id="287" r:id="rId18"/>
    <p:sldId id="303" r:id="rId19"/>
    <p:sldId id="286" r:id="rId20"/>
    <p:sldId id="302" r:id="rId21"/>
    <p:sldId id="296" r:id="rId22"/>
    <p:sldId id="278" r:id="rId23"/>
    <p:sldId id="265" r:id="rId24"/>
    <p:sldId id="295" r:id="rId25"/>
    <p:sldId id="298" r:id="rId26"/>
    <p:sldId id="299" r:id="rId27"/>
    <p:sldId id="281" r:id="rId28"/>
    <p:sldId id="283" r:id="rId29"/>
    <p:sldId id="282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Winfield" initials="SW" lastIdx="1" clrIdx="0">
    <p:extLst>
      <p:ext uri="{19B8F6BF-5375-455C-9EA6-DF929625EA0E}">
        <p15:presenceInfo xmlns:p15="http://schemas.microsoft.com/office/powerpoint/2012/main" userId="S-1-5-21-1429359549-643223114-962994845-175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0930" autoAdjust="0"/>
  </p:normalViewPr>
  <p:slideViewPr>
    <p:cSldViewPr snapToGrid="0">
      <p:cViewPr varScale="1">
        <p:scale>
          <a:sx n="84" d="100"/>
          <a:sy n="84" d="100"/>
        </p:scale>
        <p:origin x="22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Issues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B8-46D3-92A0-5E2277AF23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B8-46D3-92A0-5E2277AF23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B8-46D3-92A0-5E2277AF23DC}"/>
              </c:ext>
            </c:extLst>
          </c:dPt>
          <c:cat>
            <c:strRef>
              <c:f>Sheet1!$A$2:$A$4</c:f>
              <c:strCache>
                <c:ptCount val="3"/>
                <c:pt idx="0">
                  <c:v>SSO</c:v>
                </c:pt>
                <c:pt idx="1">
                  <c:v>IT Service Desk</c:v>
                </c:pt>
                <c:pt idx="2">
                  <c:v>Actual Issues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</c:v>
                </c:pt>
                <c:pt idx="1">
                  <c:v>60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B8-46D3-92A0-5E2277AF2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633C0-DF3D-42CF-9291-8A90EF2854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75C556-33E8-433A-896A-D04FC49DC76F}">
      <dgm:prSet phldrT="[Text]"/>
      <dgm:spPr/>
      <dgm:t>
        <a:bodyPr/>
        <a:lstStyle/>
        <a:p>
          <a:r>
            <a:rPr lang="en-GB" dirty="0" smtClean="0"/>
            <a:t>Assistant Registrar</a:t>
          </a:r>
          <a:endParaRPr lang="en-GB" dirty="0"/>
        </a:p>
      </dgm:t>
    </dgm:pt>
    <dgm:pt modelId="{59DF8C7A-CA89-44A3-93D7-F2602C76269F}" type="parTrans" cxnId="{761AB417-3F25-4935-BA6F-A0B0FE212750}">
      <dgm:prSet/>
      <dgm:spPr/>
      <dgm:t>
        <a:bodyPr/>
        <a:lstStyle/>
        <a:p>
          <a:endParaRPr lang="en-GB"/>
        </a:p>
      </dgm:t>
    </dgm:pt>
    <dgm:pt modelId="{C2E125A7-CCFB-4E4E-BE42-72C4C6D89B76}" type="sibTrans" cxnId="{761AB417-3F25-4935-BA6F-A0B0FE212750}">
      <dgm:prSet/>
      <dgm:spPr/>
      <dgm:t>
        <a:bodyPr/>
        <a:lstStyle/>
        <a:p>
          <a:endParaRPr lang="en-GB"/>
        </a:p>
      </dgm:t>
    </dgm:pt>
    <dgm:pt modelId="{312CA1EE-3BE2-4549-93D2-641AE2477E5D}">
      <dgm:prSet phldrT="[Text]"/>
      <dgm:spPr/>
      <dgm:t>
        <a:bodyPr/>
        <a:lstStyle/>
        <a:p>
          <a:r>
            <a:rPr lang="en-GB" dirty="0" smtClean="0"/>
            <a:t>Senior Functional Analyst x 2</a:t>
          </a:r>
          <a:endParaRPr lang="en-GB" dirty="0"/>
        </a:p>
      </dgm:t>
    </dgm:pt>
    <dgm:pt modelId="{1607AEA7-72BF-4FE7-BDF2-AA7B4AC54816}" type="parTrans" cxnId="{5BB197A9-E645-49AD-A98D-E9BBBA562CB3}">
      <dgm:prSet/>
      <dgm:spPr/>
      <dgm:t>
        <a:bodyPr/>
        <a:lstStyle/>
        <a:p>
          <a:endParaRPr lang="en-GB"/>
        </a:p>
      </dgm:t>
    </dgm:pt>
    <dgm:pt modelId="{9FC0738D-9DC6-4C69-BFD3-B599863AB390}" type="sibTrans" cxnId="{5BB197A9-E645-49AD-A98D-E9BBBA562CB3}">
      <dgm:prSet/>
      <dgm:spPr/>
      <dgm:t>
        <a:bodyPr/>
        <a:lstStyle/>
        <a:p>
          <a:endParaRPr lang="en-GB"/>
        </a:p>
      </dgm:t>
    </dgm:pt>
    <dgm:pt modelId="{61BC00D7-B63D-4815-89BF-EAFCBBCE04B8}">
      <dgm:prSet phldrT="[Text]"/>
      <dgm:spPr/>
      <dgm:t>
        <a:bodyPr/>
        <a:lstStyle/>
        <a:p>
          <a:r>
            <a:rPr lang="en-GB" dirty="0" smtClean="0"/>
            <a:t>Functional Analyst x 3</a:t>
          </a:r>
          <a:endParaRPr lang="en-GB" dirty="0"/>
        </a:p>
      </dgm:t>
    </dgm:pt>
    <dgm:pt modelId="{DF9BEE26-24B9-4FFB-9BB2-E710FAE86356}" type="parTrans" cxnId="{3C987F36-C843-4653-9EA9-5245828A8948}">
      <dgm:prSet/>
      <dgm:spPr/>
      <dgm:t>
        <a:bodyPr/>
        <a:lstStyle/>
        <a:p>
          <a:endParaRPr lang="en-GB"/>
        </a:p>
      </dgm:t>
    </dgm:pt>
    <dgm:pt modelId="{54C9DF3A-FEEC-4900-8456-411E8DF01E70}" type="sibTrans" cxnId="{3C987F36-C843-4653-9EA9-5245828A8948}">
      <dgm:prSet/>
      <dgm:spPr/>
      <dgm:t>
        <a:bodyPr/>
        <a:lstStyle/>
        <a:p>
          <a:endParaRPr lang="en-GB"/>
        </a:p>
      </dgm:t>
    </dgm:pt>
    <dgm:pt modelId="{594BB802-965A-44E2-ABE0-D18C95384B8B}">
      <dgm:prSet phldrT="[Text]"/>
      <dgm:spPr/>
      <dgm:t>
        <a:bodyPr/>
        <a:lstStyle/>
        <a:p>
          <a:r>
            <a:rPr lang="en-GB" dirty="0" smtClean="0"/>
            <a:t>Deputy Functional Analyst x 2</a:t>
          </a:r>
          <a:endParaRPr lang="en-GB" dirty="0"/>
        </a:p>
      </dgm:t>
    </dgm:pt>
    <dgm:pt modelId="{4CF53A0A-1F1C-456F-BB6D-683DAF8CC749}" type="parTrans" cxnId="{75A7A6A5-A66C-40A0-B3E3-36DD5DB1325D}">
      <dgm:prSet/>
      <dgm:spPr/>
      <dgm:t>
        <a:bodyPr/>
        <a:lstStyle/>
        <a:p>
          <a:endParaRPr lang="en-GB"/>
        </a:p>
      </dgm:t>
    </dgm:pt>
    <dgm:pt modelId="{13DF0987-78C8-465D-913A-A188F4B4ABC4}" type="sibTrans" cxnId="{75A7A6A5-A66C-40A0-B3E3-36DD5DB1325D}">
      <dgm:prSet/>
      <dgm:spPr/>
      <dgm:t>
        <a:bodyPr/>
        <a:lstStyle/>
        <a:p>
          <a:endParaRPr lang="en-GB"/>
        </a:p>
      </dgm:t>
    </dgm:pt>
    <dgm:pt modelId="{C49D39CF-4186-481A-B6AA-BFB7BD2F630A}">
      <dgm:prSet phldrT="[Text]"/>
      <dgm:spPr/>
      <dgm:t>
        <a:bodyPr/>
        <a:lstStyle/>
        <a:p>
          <a:r>
            <a:rPr lang="en-GB" dirty="0" smtClean="0"/>
            <a:t>Senior Administrative Assistant x 1</a:t>
          </a:r>
          <a:endParaRPr lang="en-GB" dirty="0"/>
        </a:p>
      </dgm:t>
    </dgm:pt>
    <dgm:pt modelId="{F17A20B7-4CA3-402F-8193-3A318A5F57C5}" type="parTrans" cxnId="{80362B62-0BF8-4C33-98BB-59E7E0605FE8}">
      <dgm:prSet/>
      <dgm:spPr/>
      <dgm:t>
        <a:bodyPr/>
        <a:lstStyle/>
        <a:p>
          <a:endParaRPr lang="en-GB"/>
        </a:p>
      </dgm:t>
    </dgm:pt>
    <dgm:pt modelId="{C9CB7915-3ED6-46E4-B231-4A8AF15EF914}" type="sibTrans" cxnId="{80362B62-0BF8-4C33-98BB-59E7E0605FE8}">
      <dgm:prSet/>
      <dgm:spPr/>
      <dgm:t>
        <a:bodyPr/>
        <a:lstStyle/>
        <a:p>
          <a:endParaRPr lang="en-GB"/>
        </a:p>
      </dgm:t>
    </dgm:pt>
    <dgm:pt modelId="{E5A87A38-C0CC-4D5E-811A-8411DEB000D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Senior Functional Business Analyst</a:t>
          </a:r>
          <a:endParaRPr lang="en-GB" dirty="0"/>
        </a:p>
      </dgm:t>
    </dgm:pt>
    <dgm:pt modelId="{BEA85624-5CFD-4623-BBE9-C9A9E70BD07B}" type="parTrans" cxnId="{70C569FD-E46D-48A0-AE88-958908B66501}">
      <dgm:prSet/>
      <dgm:spPr/>
      <dgm:t>
        <a:bodyPr/>
        <a:lstStyle/>
        <a:p>
          <a:endParaRPr lang="en-GB"/>
        </a:p>
      </dgm:t>
    </dgm:pt>
    <dgm:pt modelId="{4DE18FA6-476E-4B85-A7C5-9D79B6F33671}" type="sibTrans" cxnId="{70C569FD-E46D-48A0-AE88-958908B66501}">
      <dgm:prSet/>
      <dgm:spPr/>
      <dgm:t>
        <a:bodyPr/>
        <a:lstStyle/>
        <a:p>
          <a:endParaRPr lang="en-GB"/>
        </a:p>
      </dgm:t>
    </dgm:pt>
    <dgm:pt modelId="{6BDEF8C4-D989-427F-8735-55F3118370C7}" type="pres">
      <dgm:prSet presAssocID="{4A2633C0-DF3D-42CF-9291-8A90EF2854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9EA8C2D-7EAD-479B-A577-EDDD02D02065}" type="pres">
      <dgm:prSet presAssocID="{FF75C556-33E8-433A-896A-D04FC49DC76F}" presName="hierRoot1" presStyleCnt="0"/>
      <dgm:spPr/>
    </dgm:pt>
    <dgm:pt modelId="{B08A3312-5DB1-49A0-AA69-D2414AC67F0A}" type="pres">
      <dgm:prSet presAssocID="{FF75C556-33E8-433A-896A-D04FC49DC76F}" presName="composite" presStyleCnt="0"/>
      <dgm:spPr/>
    </dgm:pt>
    <dgm:pt modelId="{F8D4F4BE-40E3-4394-AAC1-2DB12F1C01CA}" type="pres">
      <dgm:prSet presAssocID="{FF75C556-33E8-433A-896A-D04FC49DC76F}" presName="background" presStyleLbl="node0" presStyleIdx="0" presStyleCnt="2"/>
      <dgm:spPr/>
    </dgm:pt>
    <dgm:pt modelId="{A43AB863-9C64-4917-A107-4585F7C51162}" type="pres">
      <dgm:prSet presAssocID="{FF75C556-33E8-433A-896A-D04FC49DC76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584FEC8-9FA2-4C41-8EB2-59CEC82492AF}" type="pres">
      <dgm:prSet presAssocID="{FF75C556-33E8-433A-896A-D04FC49DC76F}" presName="hierChild2" presStyleCnt="0"/>
      <dgm:spPr/>
    </dgm:pt>
    <dgm:pt modelId="{05852891-E2ED-46C3-B338-FA85FD64601D}" type="pres">
      <dgm:prSet presAssocID="{1607AEA7-72BF-4FE7-BDF2-AA7B4AC54816}" presName="Name10" presStyleLbl="parChTrans1D2" presStyleIdx="0" presStyleCnt="1"/>
      <dgm:spPr/>
      <dgm:t>
        <a:bodyPr/>
        <a:lstStyle/>
        <a:p>
          <a:endParaRPr lang="en-GB"/>
        </a:p>
      </dgm:t>
    </dgm:pt>
    <dgm:pt modelId="{F29FB65C-3A29-4682-9780-F18F49C432C2}" type="pres">
      <dgm:prSet presAssocID="{312CA1EE-3BE2-4549-93D2-641AE2477E5D}" presName="hierRoot2" presStyleCnt="0"/>
      <dgm:spPr/>
    </dgm:pt>
    <dgm:pt modelId="{D8AE334F-6BA5-4D4F-BD67-2D6E01BB38A8}" type="pres">
      <dgm:prSet presAssocID="{312CA1EE-3BE2-4549-93D2-641AE2477E5D}" presName="composite2" presStyleCnt="0"/>
      <dgm:spPr/>
    </dgm:pt>
    <dgm:pt modelId="{39CAD850-195F-4E41-A051-18EDCEBDF126}" type="pres">
      <dgm:prSet presAssocID="{312CA1EE-3BE2-4549-93D2-641AE2477E5D}" presName="background2" presStyleLbl="node2" presStyleIdx="0" presStyleCnt="1"/>
      <dgm:spPr/>
    </dgm:pt>
    <dgm:pt modelId="{324C1BE2-BF95-4D34-84FD-9684B1963798}" type="pres">
      <dgm:prSet presAssocID="{312CA1EE-3BE2-4549-93D2-641AE2477E5D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422D0E-C438-48C9-A885-450BC933DCDF}" type="pres">
      <dgm:prSet presAssocID="{312CA1EE-3BE2-4549-93D2-641AE2477E5D}" presName="hierChild3" presStyleCnt="0"/>
      <dgm:spPr/>
    </dgm:pt>
    <dgm:pt modelId="{22C15A77-4FF9-4612-860C-3C542E2F21E1}" type="pres">
      <dgm:prSet presAssocID="{DF9BEE26-24B9-4FFB-9BB2-E710FAE86356}" presName="Name17" presStyleLbl="parChTrans1D3" presStyleIdx="0" presStyleCnt="3"/>
      <dgm:spPr/>
      <dgm:t>
        <a:bodyPr/>
        <a:lstStyle/>
        <a:p>
          <a:endParaRPr lang="en-GB"/>
        </a:p>
      </dgm:t>
    </dgm:pt>
    <dgm:pt modelId="{6CEDEF68-B841-4696-8077-C0E4C3AD8B1C}" type="pres">
      <dgm:prSet presAssocID="{61BC00D7-B63D-4815-89BF-EAFCBBCE04B8}" presName="hierRoot3" presStyleCnt="0"/>
      <dgm:spPr/>
    </dgm:pt>
    <dgm:pt modelId="{C4CDDF9B-805F-455E-9FA9-B31AEC199E03}" type="pres">
      <dgm:prSet presAssocID="{61BC00D7-B63D-4815-89BF-EAFCBBCE04B8}" presName="composite3" presStyleCnt="0"/>
      <dgm:spPr/>
    </dgm:pt>
    <dgm:pt modelId="{45EA32D4-B7D5-42C5-A832-4B768E29E784}" type="pres">
      <dgm:prSet presAssocID="{61BC00D7-B63D-4815-89BF-EAFCBBCE04B8}" presName="background3" presStyleLbl="node3" presStyleIdx="0" presStyleCnt="3"/>
      <dgm:spPr/>
    </dgm:pt>
    <dgm:pt modelId="{392AC66F-8865-41B8-89B1-72FDE1E3AA62}" type="pres">
      <dgm:prSet presAssocID="{61BC00D7-B63D-4815-89BF-EAFCBBCE04B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77D815-4284-41D8-A1C7-58AC91E3A822}" type="pres">
      <dgm:prSet presAssocID="{61BC00D7-B63D-4815-89BF-EAFCBBCE04B8}" presName="hierChild4" presStyleCnt="0"/>
      <dgm:spPr/>
    </dgm:pt>
    <dgm:pt modelId="{79FF47D2-E239-41A8-B65E-193252D5C8E3}" type="pres">
      <dgm:prSet presAssocID="{4CF53A0A-1F1C-456F-BB6D-683DAF8CC749}" presName="Name17" presStyleLbl="parChTrans1D3" presStyleIdx="1" presStyleCnt="3"/>
      <dgm:spPr/>
      <dgm:t>
        <a:bodyPr/>
        <a:lstStyle/>
        <a:p>
          <a:endParaRPr lang="en-GB"/>
        </a:p>
      </dgm:t>
    </dgm:pt>
    <dgm:pt modelId="{537C62C1-7AD7-42CA-905B-A31859EF16A9}" type="pres">
      <dgm:prSet presAssocID="{594BB802-965A-44E2-ABE0-D18C95384B8B}" presName="hierRoot3" presStyleCnt="0"/>
      <dgm:spPr/>
    </dgm:pt>
    <dgm:pt modelId="{D6C7A60F-39A4-43AC-879B-77BFF9BF3BF1}" type="pres">
      <dgm:prSet presAssocID="{594BB802-965A-44E2-ABE0-D18C95384B8B}" presName="composite3" presStyleCnt="0"/>
      <dgm:spPr/>
    </dgm:pt>
    <dgm:pt modelId="{CF6B0169-496E-42FB-955A-6DF748B7C7FD}" type="pres">
      <dgm:prSet presAssocID="{594BB802-965A-44E2-ABE0-D18C95384B8B}" presName="background3" presStyleLbl="node3" presStyleIdx="1" presStyleCnt="3"/>
      <dgm:spPr/>
    </dgm:pt>
    <dgm:pt modelId="{C7A0D9C6-F87D-4A74-8846-782E0252D869}" type="pres">
      <dgm:prSet presAssocID="{594BB802-965A-44E2-ABE0-D18C95384B8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6F5D79-485F-4200-A08F-41CEDAB4293F}" type="pres">
      <dgm:prSet presAssocID="{594BB802-965A-44E2-ABE0-D18C95384B8B}" presName="hierChild4" presStyleCnt="0"/>
      <dgm:spPr/>
    </dgm:pt>
    <dgm:pt modelId="{A66DF136-7DCD-4796-B9A5-04F822D2EE44}" type="pres">
      <dgm:prSet presAssocID="{F17A20B7-4CA3-402F-8193-3A318A5F57C5}" presName="Name17" presStyleLbl="parChTrans1D3" presStyleIdx="2" presStyleCnt="3"/>
      <dgm:spPr/>
      <dgm:t>
        <a:bodyPr/>
        <a:lstStyle/>
        <a:p>
          <a:endParaRPr lang="en-GB"/>
        </a:p>
      </dgm:t>
    </dgm:pt>
    <dgm:pt modelId="{84D5D378-FA2D-4222-8817-D22E2751380D}" type="pres">
      <dgm:prSet presAssocID="{C49D39CF-4186-481A-B6AA-BFB7BD2F630A}" presName="hierRoot3" presStyleCnt="0"/>
      <dgm:spPr/>
    </dgm:pt>
    <dgm:pt modelId="{0FD209EA-AA6B-400C-A556-7473A9D9202D}" type="pres">
      <dgm:prSet presAssocID="{C49D39CF-4186-481A-B6AA-BFB7BD2F630A}" presName="composite3" presStyleCnt="0"/>
      <dgm:spPr/>
    </dgm:pt>
    <dgm:pt modelId="{F6EBB667-E908-48C0-BB59-8C3DB0D7EF34}" type="pres">
      <dgm:prSet presAssocID="{C49D39CF-4186-481A-B6AA-BFB7BD2F630A}" presName="background3" presStyleLbl="node3" presStyleIdx="2" presStyleCnt="3"/>
      <dgm:spPr/>
    </dgm:pt>
    <dgm:pt modelId="{8CBA3DE8-C188-4CEA-A9EE-52654DAF0789}" type="pres">
      <dgm:prSet presAssocID="{C49D39CF-4186-481A-B6AA-BFB7BD2F630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39649A-5F49-429D-A88F-C092B314F9E9}" type="pres">
      <dgm:prSet presAssocID="{C49D39CF-4186-481A-B6AA-BFB7BD2F630A}" presName="hierChild4" presStyleCnt="0"/>
      <dgm:spPr/>
    </dgm:pt>
    <dgm:pt modelId="{E9A06595-B632-4FA3-9E1E-7BAE36922C0D}" type="pres">
      <dgm:prSet presAssocID="{E5A87A38-C0CC-4D5E-811A-8411DEB000D3}" presName="hierRoot1" presStyleCnt="0"/>
      <dgm:spPr/>
    </dgm:pt>
    <dgm:pt modelId="{101D9DFF-342E-429D-A1CB-38D413EC6BB2}" type="pres">
      <dgm:prSet presAssocID="{E5A87A38-C0CC-4D5E-811A-8411DEB000D3}" presName="composite" presStyleCnt="0"/>
      <dgm:spPr/>
    </dgm:pt>
    <dgm:pt modelId="{351B3BEC-144F-4AAD-AF73-2A315240D0DB}" type="pres">
      <dgm:prSet presAssocID="{E5A87A38-C0CC-4D5E-811A-8411DEB000D3}" presName="background" presStyleLbl="node0" presStyleIdx="1" presStyleCnt="2"/>
      <dgm:spPr/>
    </dgm:pt>
    <dgm:pt modelId="{C1B785A4-E16E-47A1-A6F2-D3D67A8629DD}" type="pres">
      <dgm:prSet presAssocID="{E5A87A38-C0CC-4D5E-811A-8411DEB000D3}" presName="text" presStyleLbl="fgAcc0" presStyleIdx="1" presStyleCnt="2" custLinFactNeighborX="1372" custLinFactNeighborY="18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BCF3E5-BB9B-4A5C-B18C-9F0EF6FCE5B9}" type="pres">
      <dgm:prSet presAssocID="{E5A87A38-C0CC-4D5E-811A-8411DEB000D3}" presName="hierChild2" presStyleCnt="0"/>
      <dgm:spPr/>
    </dgm:pt>
  </dgm:ptLst>
  <dgm:cxnLst>
    <dgm:cxn modelId="{3C987F36-C843-4653-9EA9-5245828A8948}" srcId="{312CA1EE-3BE2-4549-93D2-641AE2477E5D}" destId="{61BC00D7-B63D-4815-89BF-EAFCBBCE04B8}" srcOrd="0" destOrd="0" parTransId="{DF9BEE26-24B9-4FFB-9BB2-E710FAE86356}" sibTransId="{54C9DF3A-FEEC-4900-8456-411E8DF01E70}"/>
    <dgm:cxn modelId="{2ACF7B2E-D82B-4EE4-957B-8A4F45476193}" type="presOf" srcId="{E5A87A38-C0CC-4D5E-811A-8411DEB000D3}" destId="{C1B785A4-E16E-47A1-A6F2-D3D67A8629DD}" srcOrd="0" destOrd="0" presId="urn:microsoft.com/office/officeart/2005/8/layout/hierarchy1"/>
    <dgm:cxn modelId="{B97DADD7-AD30-46FF-BAC4-BC80AA44491C}" type="presOf" srcId="{4CF53A0A-1F1C-456F-BB6D-683DAF8CC749}" destId="{79FF47D2-E239-41A8-B65E-193252D5C8E3}" srcOrd="0" destOrd="0" presId="urn:microsoft.com/office/officeart/2005/8/layout/hierarchy1"/>
    <dgm:cxn modelId="{80362B62-0BF8-4C33-98BB-59E7E0605FE8}" srcId="{312CA1EE-3BE2-4549-93D2-641AE2477E5D}" destId="{C49D39CF-4186-481A-B6AA-BFB7BD2F630A}" srcOrd="2" destOrd="0" parTransId="{F17A20B7-4CA3-402F-8193-3A318A5F57C5}" sibTransId="{C9CB7915-3ED6-46E4-B231-4A8AF15EF914}"/>
    <dgm:cxn modelId="{6EBFA333-2A28-4A82-B44A-1DF0B5463502}" type="presOf" srcId="{F17A20B7-4CA3-402F-8193-3A318A5F57C5}" destId="{A66DF136-7DCD-4796-B9A5-04F822D2EE44}" srcOrd="0" destOrd="0" presId="urn:microsoft.com/office/officeart/2005/8/layout/hierarchy1"/>
    <dgm:cxn modelId="{AC01DEF1-3170-4BFB-BEC1-6DB9DBE8D079}" type="presOf" srcId="{DF9BEE26-24B9-4FFB-9BB2-E710FAE86356}" destId="{22C15A77-4FF9-4612-860C-3C542E2F21E1}" srcOrd="0" destOrd="0" presId="urn:microsoft.com/office/officeart/2005/8/layout/hierarchy1"/>
    <dgm:cxn modelId="{EEC56EDB-291D-432B-AE81-DFE7902001AC}" type="presOf" srcId="{1607AEA7-72BF-4FE7-BDF2-AA7B4AC54816}" destId="{05852891-E2ED-46C3-B338-FA85FD64601D}" srcOrd="0" destOrd="0" presId="urn:microsoft.com/office/officeart/2005/8/layout/hierarchy1"/>
    <dgm:cxn modelId="{75A7A6A5-A66C-40A0-B3E3-36DD5DB1325D}" srcId="{312CA1EE-3BE2-4549-93D2-641AE2477E5D}" destId="{594BB802-965A-44E2-ABE0-D18C95384B8B}" srcOrd="1" destOrd="0" parTransId="{4CF53A0A-1F1C-456F-BB6D-683DAF8CC749}" sibTransId="{13DF0987-78C8-465D-913A-A188F4B4ABC4}"/>
    <dgm:cxn modelId="{C0DED518-85B3-4F34-9900-46FBEFC6DC5F}" type="presOf" srcId="{61BC00D7-B63D-4815-89BF-EAFCBBCE04B8}" destId="{392AC66F-8865-41B8-89B1-72FDE1E3AA62}" srcOrd="0" destOrd="0" presId="urn:microsoft.com/office/officeart/2005/8/layout/hierarchy1"/>
    <dgm:cxn modelId="{68FF645C-C377-4485-AF12-4F54EDDE01A4}" type="presOf" srcId="{4A2633C0-DF3D-42CF-9291-8A90EF28545B}" destId="{6BDEF8C4-D989-427F-8735-55F3118370C7}" srcOrd="0" destOrd="0" presId="urn:microsoft.com/office/officeart/2005/8/layout/hierarchy1"/>
    <dgm:cxn modelId="{5BB197A9-E645-49AD-A98D-E9BBBA562CB3}" srcId="{FF75C556-33E8-433A-896A-D04FC49DC76F}" destId="{312CA1EE-3BE2-4549-93D2-641AE2477E5D}" srcOrd="0" destOrd="0" parTransId="{1607AEA7-72BF-4FE7-BDF2-AA7B4AC54816}" sibTransId="{9FC0738D-9DC6-4C69-BFD3-B599863AB390}"/>
    <dgm:cxn modelId="{211D81A7-D076-4784-8C1E-4C37A74DD6E6}" type="presOf" srcId="{594BB802-965A-44E2-ABE0-D18C95384B8B}" destId="{C7A0D9C6-F87D-4A74-8846-782E0252D869}" srcOrd="0" destOrd="0" presId="urn:microsoft.com/office/officeart/2005/8/layout/hierarchy1"/>
    <dgm:cxn modelId="{6ED77281-6AB6-4DF5-9538-BF5DEC2AE3B9}" type="presOf" srcId="{C49D39CF-4186-481A-B6AA-BFB7BD2F630A}" destId="{8CBA3DE8-C188-4CEA-A9EE-52654DAF0789}" srcOrd="0" destOrd="0" presId="urn:microsoft.com/office/officeart/2005/8/layout/hierarchy1"/>
    <dgm:cxn modelId="{F7C3307B-3CE0-4AFD-9636-DF57A7662046}" type="presOf" srcId="{312CA1EE-3BE2-4549-93D2-641AE2477E5D}" destId="{324C1BE2-BF95-4D34-84FD-9684B1963798}" srcOrd="0" destOrd="0" presId="urn:microsoft.com/office/officeart/2005/8/layout/hierarchy1"/>
    <dgm:cxn modelId="{761AB417-3F25-4935-BA6F-A0B0FE212750}" srcId="{4A2633C0-DF3D-42CF-9291-8A90EF28545B}" destId="{FF75C556-33E8-433A-896A-D04FC49DC76F}" srcOrd="0" destOrd="0" parTransId="{59DF8C7A-CA89-44A3-93D7-F2602C76269F}" sibTransId="{C2E125A7-CCFB-4E4E-BE42-72C4C6D89B76}"/>
    <dgm:cxn modelId="{92BCF560-6730-4815-85EC-45135E7A4897}" type="presOf" srcId="{FF75C556-33E8-433A-896A-D04FC49DC76F}" destId="{A43AB863-9C64-4917-A107-4585F7C51162}" srcOrd="0" destOrd="0" presId="urn:microsoft.com/office/officeart/2005/8/layout/hierarchy1"/>
    <dgm:cxn modelId="{70C569FD-E46D-48A0-AE88-958908B66501}" srcId="{4A2633C0-DF3D-42CF-9291-8A90EF28545B}" destId="{E5A87A38-C0CC-4D5E-811A-8411DEB000D3}" srcOrd="1" destOrd="0" parTransId="{BEA85624-5CFD-4623-BBE9-C9A9E70BD07B}" sibTransId="{4DE18FA6-476E-4B85-A7C5-9D79B6F33671}"/>
    <dgm:cxn modelId="{E5B7C49E-138A-4D0F-B1C7-A43D571A289D}" type="presParOf" srcId="{6BDEF8C4-D989-427F-8735-55F3118370C7}" destId="{F9EA8C2D-7EAD-479B-A577-EDDD02D02065}" srcOrd="0" destOrd="0" presId="urn:microsoft.com/office/officeart/2005/8/layout/hierarchy1"/>
    <dgm:cxn modelId="{75D64099-F538-48E0-9CFD-263B9DCD3168}" type="presParOf" srcId="{F9EA8C2D-7EAD-479B-A577-EDDD02D02065}" destId="{B08A3312-5DB1-49A0-AA69-D2414AC67F0A}" srcOrd="0" destOrd="0" presId="urn:microsoft.com/office/officeart/2005/8/layout/hierarchy1"/>
    <dgm:cxn modelId="{327C28DD-15DD-4CD7-A05C-B68F983113D3}" type="presParOf" srcId="{B08A3312-5DB1-49A0-AA69-D2414AC67F0A}" destId="{F8D4F4BE-40E3-4394-AAC1-2DB12F1C01CA}" srcOrd="0" destOrd="0" presId="urn:microsoft.com/office/officeart/2005/8/layout/hierarchy1"/>
    <dgm:cxn modelId="{D434BE68-813B-4EE6-B18D-EC5E250D7637}" type="presParOf" srcId="{B08A3312-5DB1-49A0-AA69-D2414AC67F0A}" destId="{A43AB863-9C64-4917-A107-4585F7C51162}" srcOrd="1" destOrd="0" presId="urn:microsoft.com/office/officeart/2005/8/layout/hierarchy1"/>
    <dgm:cxn modelId="{E3AD31F8-5D46-4E40-ACCD-F06D7EF07C6B}" type="presParOf" srcId="{F9EA8C2D-7EAD-479B-A577-EDDD02D02065}" destId="{1584FEC8-9FA2-4C41-8EB2-59CEC82492AF}" srcOrd="1" destOrd="0" presId="urn:microsoft.com/office/officeart/2005/8/layout/hierarchy1"/>
    <dgm:cxn modelId="{DD5EB8B7-FA92-4AFF-A86C-54B1ABE327CA}" type="presParOf" srcId="{1584FEC8-9FA2-4C41-8EB2-59CEC82492AF}" destId="{05852891-E2ED-46C3-B338-FA85FD64601D}" srcOrd="0" destOrd="0" presId="urn:microsoft.com/office/officeart/2005/8/layout/hierarchy1"/>
    <dgm:cxn modelId="{DCCBF45D-76BC-4E61-A7E9-260000400BFA}" type="presParOf" srcId="{1584FEC8-9FA2-4C41-8EB2-59CEC82492AF}" destId="{F29FB65C-3A29-4682-9780-F18F49C432C2}" srcOrd="1" destOrd="0" presId="urn:microsoft.com/office/officeart/2005/8/layout/hierarchy1"/>
    <dgm:cxn modelId="{EC7FA287-B72F-4612-A53D-DCD0202E01AA}" type="presParOf" srcId="{F29FB65C-3A29-4682-9780-F18F49C432C2}" destId="{D8AE334F-6BA5-4D4F-BD67-2D6E01BB38A8}" srcOrd="0" destOrd="0" presId="urn:microsoft.com/office/officeart/2005/8/layout/hierarchy1"/>
    <dgm:cxn modelId="{CFEC35EA-0745-46F5-AB96-141373BD000A}" type="presParOf" srcId="{D8AE334F-6BA5-4D4F-BD67-2D6E01BB38A8}" destId="{39CAD850-195F-4E41-A051-18EDCEBDF126}" srcOrd="0" destOrd="0" presId="urn:microsoft.com/office/officeart/2005/8/layout/hierarchy1"/>
    <dgm:cxn modelId="{52916714-EC95-4577-8296-0136A7F941C5}" type="presParOf" srcId="{D8AE334F-6BA5-4D4F-BD67-2D6E01BB38A8}" destId="{324C1BE2-BF95-4D34-84FD-9684B1963798}" srcOrd="1" destOrd="0" presId="urn:microsoft.com/office/officeart/2005/8/layout/hierarchy1"/>
    <dgm:cxn modelId="{B90473D1-399C-4C43-ACF8-E62FAE616F56}" type="presParOf" srcId="{F29FB65C-3A29-4682-9780-F18F49C432C2}" destId="{D2422D0E-C438-48C9-A885-450BC933DCDF}" srcOrd="1" destOrd="0" presId="urn:microsoft.com/office/officeart/2005/8/layout/hierarchy1"/>
    <dgm:cxn modelId="{81D167F1-2B26-491F-B19E-745875D44110}" type="presParOf" srcId="{D2422D0E-C438-48C9-A885-450BC933DCDF}" destId="{22C15A77-4FF9-4612-860C-3C542E2F21E1}" srcOrd="0" destOrd="0" presId="urn:microsoft.com/office/officeart/2005/8/layout/hierarchy1"/>
    <dgm:cxn modelId="{83A4FC1E-7396-4B7B-85DE-A32B7E68EADD}" type="presParOf" srcId="{D2422D0E-C438-48C9-A885-450BC933DCDF}" destId="{6CEDEF68-B841-4696-8077-C0E4C3AD8B1C}" srcOrd="1" destOrd="0" presId="urn:microsoft.com/office/officeart/2005/8/layout/hierarchy1"/>
    <dgm:cxn modelId="{A0F160AC-E682-4A1E-BD22-D7A2B253AE05}" type="presParOf" srcId="{6CEDEF68-B841-4696-8077-C0E4C3AD8B1C}" destId="{C4CDDF9B-805F-455E-9FA9-B31AEC199E03}" srcOrd="0" destOrd="0" presId="urn:microsoft.com/office/officeart/2005/8/layout/hierarchy1"/>
    <dgm:cxn modelId="{1341F90E-6BBC-4662-99E3-258628A84BE0}" type="presParOf" srcId="{C4CDDF9B-805F-455E-9FA9-B31AEC199E03}" destId="{45EA32D4-B7D5-42C5-A832-4B768E29E784}" srcOrd="0" destOrd="0" presId="urn:microsoft.com/office/officeart/2005/8/layout/hierarchy1"/>
    <dgm:cxn modelId="{7611964E-9F2E-4A13-8109-3731F58D6411}" type="presParOf" srcId="{C4CDDF9B-805F-455E-9FA9-B31AEC199E03}" destId="{392AC66F-8865-41B8-89B1-72FDE1E3AA62}" srcOrd="1" destOrd="0" presId="urn:microsoft.com/office/officeart/2005/8/layout/hierarchy1"/>
    <dgm:cxn modelId="{43941081-6FE2-4909-8939-D1C6A81553AA}" type="presParOf" srcId="{6CEDEF68-B841-4696-8077-C0E4C3AD8B1C}" destId="{EA77D815-4284-41D8-A1C7-58AC91E3A822}" srcOrd="1" destOrd="0" presId="urn:microsoft.com/office/officeart/2005/8/layout/hierarchy1"/>
    <dgm:cxn modelId="{0943EC63-E3AE-455E-815D-FDBE260201E5}" type="presParOf" srcId="{D2422D0E-C438-48C9-A885-450BC933DCDF}" destId="{79FF47D2-E239-41A8-B65E-193252D5C8E3}" srcOrd="2" destOrd="0" presId="urn:microsoft.com/office/officeart/2005/8/layout/hierarchy1"/>
    <dgm:cxn modelId="{EA78C250-D1E5-4416-ABDE-87C67C7F5955}" type="presParOf" srcId="{D2422D0E-C438-48C9-A885-450BC933DCDF}" destId="{537C62C1-7AD7-42CA-905B-A31859EF16A9}" srcOrd="3" destOrd="0" presId="urn:microsoft.com/office/officeart/2005/8/layout/hierarchy1"/>
    <dgm:cxn modelId="{DE992D09-1601-4C51-9D0E-3E5F1FB770EB}" type="presParOf" srcId="{537C62C1-7AD7-42CA-905B-A31859EF16A9}" destId="{D6C7A60F-39A4-43AC-879B-77BFF9BF3BF1}" srcOrd="0" destOrd="0" presId="urn:microsoft.com/office/officeart/2005/8/layout/hierarchy1"/>
    <dgm:cxn modelId="{7A3990FA-5B52-41F6-8CED-367203DA4BED}" type="presParOf" srcId="{D6C7A60F-39A4-43AC-879B-77BFF9BF3BF1}" destId="{CF6B0169-496E-42FB-955A-6DF748B7C7FD}" srcOrd="0" destOrd="0" presId="urn:microsoft.com/office/officeart/2005/8/layout/hierarchy1"/>
    <dgm:cxn modelId="{0AAA3450-3C9A-4181-9074-A610067D0B4C}" type="presParOf" srcId="{D6C7A60F-39A4-43AC-879B-77BFF9BF3BF1}" destId="{C7A0D9C6-F87D-4A74-8846-782E0252D869}" srcOrd="1" destOrd="0" presId="urn:microsoft.com/office/officeart/2005/8/layout/hierarchy1"/>
    <dgm:cxn modelId="{DA1BFFF5-0F97-4C33-9261-43C99BC129C2}" type="presParOf" srcId="{537C62C1-7AD7-42CA-905B-A31859EF16A9}" destId="{946F5D79-485F-4200-A08F-41CEDAB4293F}" srcOrd="1" destOrd="0" presId="urn:microsoft.com/office/officeart/2005/8/layout/hierarchy1"/>
    <dgm:cxn modelId="{43074D97-A9E9-48F8-B5E1-E4EEFA30465B}" type="presParOf" srcId="{D2422D0E-C438-48C9-A885-450BC933DCDF}" destId="{A66DF136-7DCD-4796-B9A5-04F822D2EE44}" srcOrd="4" destOrd="0" presId="urn:microsoft.com/office/officeart/2005/8/layout/hierarchy1"/>
    <dgm:cxn modelId="{B31145DF-B787-490A-852D-9B59479F8504}" type="presParOf" srcId="{D2422D0E-C438-48C9-A885-450BC933DCDF}" destId="{84D5D378-FA2D-4222-8817-D22E2751380D}" srcOrd="5" destOrd="0" presId="urn:microsoft.com/office/officeart/2005/8/layout/hierarchy1"/>
    <dgm:cxn modelId="{21A82BC4-B473-4590-B460-A21CBE44D116}" type="presParOf" srcId="{84D5D378-FA2D-4222-8817-D22E2751380D}" destId="{0FD209EA-AA6B-400C-A556-7473A9D9202D}" srcOrd="0" destOrd="0" presId="urn:microsoft.com/office/officeart/2005/8/layout/hierarchy1"/>
    <dgm:cxn modelId="{E3E621E0-E0A4-405B-B750-1EB99A7BFAB1}" type="presParOf" srcId="{0FD209EA-AA6B-400C-A556-7473A9D9202D}" destId="{F6EBB667-E908-48C0-BB59-8C3DB0D7EF34}" srcOrd="0" destOrd="0" presId="urn:microsoft.com/office/officeart/2005/8/layout/hierarchy1"/>
    <dgm:cxn modelId="{B3ABA51A-0B6D-413C-A859-3654F84F1612}" type="presParOf" srcId="{0FD209EA-AA6B-400C-A556-7473A9D9202D}" destId="{8CBA3DE8-C188-4CEA-A9EE-52654DAF0789}" srcOrd="1" destOrd="0" presId="urn:microsoft.com/office/officeart/2005/8/layout/hierarchy1"/>
    <dgm:cxn modelId="{A6B64417-86D5-481A-A05E-64AA0CE694CB}" type="presParOf" srcId="{84D5D378-FA2D-4222-8817-D22E2751380D}" destId="{B939649A-5F49-429D-A88F-C092B314F9E9}" srcOrd="1" destOrd="0" presId="urn:microsoft.com/office/officeart/2005/8/layout/hierarchy1"/>
    <dgm:cxn modelId="{503AA610-C48A-4BB3-9F4C-8F14129DA0A9}" type="presParOf" srcId="{6BDEF8C4-D989-427F-8735-55F3118370C7}" destId="{E9A06595-B632-4FA3-9E1E-7BAE36922C0D}" srcOrd="1" destOrd="0" presId="urn:microsoft.com/office/officeart/2005/8/layout/hierarchy1"/>
    <dgm:cxn modelId="{F9554B24-4F8F-405E-A872-477CA75A6846}" type="presParOf" srcId="{E9A06595-B632-4FA3-9E1E-7BAE36922C0D}" destId="{101D9DFF-342E-429D-A1CB-38D413EC6BB2}" srcOrd="0" destOrd="0" presId="urn:microsoft.com/office/officeart/2005/8/layout/hierarchy1"/>
    <dgm:cxn modelId="{F5CC59C4-FA4C-48C4-A510-08368BE96B1C}" type="presParOf" srcId="{101D9DFF-342E-429D-A1CB-38D413EC6BB2}" destId="{351B3BEC-144F-4AAD-AF73-2A315240D0DB}" srcOrd="0" destOrd="0" presId="urn:microsoft.com/office/officeart/2005/8/layout/hierarchy1"/>
    <dgm:cxn modelId="{F5BA2962-3405-40A9-9E8A-D62865F02798}" type="presParOf" srcId="{101D9DFF-342E-429D-A1CB-38D413EC6BB2}" destId="{C1B785A4-E16E-47A1-A6F2-D3D67A8629DD}" srcOrd="1" destOrd="0" presId="urn:microsoft.com/office/officeart/2005/8/layout/hierarchy1"/>
    <dgm:cxn modelId="{BCA10CF6-C51C-4233-9983-DB1928B52720}" type="presParOf" srcId="{E9A06595-B632-4FA3-9E1E-7BAE36922C0D}" destId="{5FBCF3E5-BB9B-4A5C-B18C-9F0EF6FCE5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E9CF8-8D81-4B55-979F-D0364F8332F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604E41-CD08-45DB-A4DA-008CE482A15C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IT and Functional Leads</a:t>
          </a:r>
          <a:endParaRPr lang="en-GB" dirty="0"/>
        </a:p>
      </dgm:t>
    </dgm:pt>
    <dgm:pt modelId="{7BA2B8BE-C6DA-4A56-B07E-DD7ED097E0F3}" type="parTrans" cxnId="{1EFD6D58-799A-4785-B4EE-3DBE18AEB666}">
      <dgm:prSet/>
      <dgm:spPr/>
      <dgm:t>
        <a:bodyPr/>
        <a:lstStyle/>
        <a:p>
          <a:endParaRPr lang="en-GB"/>
        </a:p>
      </dgm:t>
    </dgm:pt>
    <dgm:pt modelId="{2F726D58-FA38-4291-B851-11D4FC58BF36}" type="sibTrans" cxnId="{1EFD6D58-799A-4785-B4EE-3DBE18AEB666}">
      <dgm:prSet/>
      <dgm:spPr/>
      <dgm:t>
        <a:bodyPr/>
        <a:lstStyle/>
        <a:p>
          <a:endParaRPr lang="en-GB"/>
        </a:p>
      </dgm:t>
    </dgm:pt>
    <dgm:pt modelId="{54D6FA58-52DC-4463-9FF4-78BAC463B83B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PeopleSoft Dev</a:t>
          </a:r>
          <a:endParaRPr lang="en-GB" dirty="0"/>
        </a:p>
      </dgm:t>
    </dgm:pt>
    <dgm:pt modelId="{F84ADC7F-6E1D-4F61-8C2E-9DBAC2E0A889}" type="parTrans" cxnId="{ECC8EFFB-EFFB-4083-91D9-BA75552943E7}">
      <dgm:prSet/>
      <dgm:spPr/>
      <dgm:t>
        <a:bodyPr/>
        <a:lstStyle/>
        <a:p>
          <a:endParaRPr lang="en-GB"/>
        </a:p>
      </dgm:t>
    </dgm:pt>
    <dgm:pt modelId="{7A5751A0-C9F6-4B79-AC5B-E7B6B1403A5D}" type="sibTrans" cxnId="{ECC8EFFB-EFFB-4083-91D9-BA75552943E7}">
      <dgm:prSet/>
      <dgm:spPr/>
      <dgm:t>
        <a:bodyPr/>
        <a:lstStyle/>
        <a:p>
          <a:endParaRPr lang="en-GB"/>
        </a:p>
      </dgm:t>
    </dgm:pt>
    <dgm:pt modelId="{A2011C7D-24FE-43A9-A18D-2FED5D78A0CA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Testers</a:t>
          </a:r>
          <a:endParaRPr lang="en-GB" dirty="0"/>
        </a:p>
      </dgm:t>
    </dgm:pt>
    <dgm:pt modelId="{80C085F8-496B-4810-B8D8-32AAA3833C02}" type="parTrans" cxnId="{03FF95A1-BC99-487E-844D-BC16012D0204}">
      <dgm:prSet/>
      <dgm:spPr/>
      <dgm:t>
        <a:bodyPr/>
        <a:lstStyle/>
        <a:p>
          <a:endParaRPr lang="en-GB"/>
        </a:p>
      </dgm:t>
    </dgm:pt>
    <dgm:pt modelId="{0FA3C049-A740-4061-964F-693DE46DD2C1}" type="sibTrans" cxnId="{03FF95A1-BC99-487E-844D-BC16012D0204}">
      <dgm:prSet/>
      <dgm:spPr/>
      <dgm:t>
        <a:bodyPr/>
        <a:lstStyle/>
        <a:p>
          <a:endParaRPr lang="en-GB"/>
        </a:p>
      </dgm:t>
    </dgm:pt>
    <dgm:pt modelId="{4FD3DFA9-3929-4B06-856A-8F70E2C0DDD7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Business Ops</a:t>
          </a:r>
          <a:endParaRPr lang="en-GB" dirty="0"/>
        </a:p>
      </dgm:t>
    </dgm:pt>
    <dgm:pt modelId="{58DABF40-ECA3-4FEE-A1FD-7C0CD11B0CE0}" type="parTrans" cxnId="{C142680D-2D52-4E20-8519-65AFED7E1A0C}">
      <dgm:prSet/>
      <dgm:spPr/>
      <dgm:t>
        <a:bodyPr/>
        <a:lstStyle/>
        <a:p>
          <a:endParaRPr lang="en-GB"/>
        </a:p>
      </dgm:t>
    </dgm:pt>
    <dgm:pt modelId="{F044BCC5-914A-49E8-AD5F-F6FB1A1D643B}" type="sibTrans" cxnId="{C142680D-2D52-4E20-8519-65AFED7E1A0C}">
      <dgm:prSet/>
      <dgm:spPr/>
      <dgm:t>
        <a:bodyPr/>
        <a:lstStyle/>
        <a:p>
          <a:endParaRPr lang="en-GB"/>
        </a:p>
      </dgm:t>
    </dgm:pt>
    <dgm:pt modelId="{EE9F71B3-EFC8-4B73-803F-61C27D225E5C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Student Experience</a:t>
          </a:r>
          <a:endParaRPr lang="en-GB" dirty="0"/>
        </a:p>
      </dgm:t>
    </dgm:pt>
    <dgm:pt modelId="{110D6EC1-D57B-4A34-B646-99B683960A7F}" type="parTrans" cxnId="{382DFC68-88D7-4E86-A65A-4FB12025ACAA}">
      <dgm:prSet/>
      <dgm:spPr/>
      <dgm:t>
        <a:bodyPr/>
        <a:lstStyle/>
        <a:p>
          <a:endParaRPr lang="en-GB"/>
        </a:p>
      </dgm:t>
    </dgm:pt>
    <dgm:pt modelId="{A1C0A62A-AEE6-488D-89DD-DEF4C82C67D5}" type="sibTrans" cxnId="{382DFC68-88D7-4E86-A65A-4FB12025ACAA}">
      <dgm:prSet/>
      <dgm:spPr/>
      <dgm:t>
        <a:bodyPr/>
        <a:lstStyle/>
        <a:p>
          <a:endParaRPr lang="en-GB"/>
        </a:p>
      </dgm:t>
    </dgm:pt>
    <dgm:pt modelId="{E54538BD-7FE6-4F2E-BA57-CE14316B8B04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Senior Management Team</a:t>
          </a:r>
          <a:endParaRPr lang="en-GB" dirty="0"/>
        </a:p>
      </dgm:t>
    </dgm:pt>
    <dgm:pt modelId="{3C580BF4-0009-4AFE-86C9-6EA1E9741D76}" type="parTrans" cxnId="{DE0DED5B-62D0-4AEC-B298-89E0324ED3C1}">
      <dgm:prSet/>
      <dgm:spPr/>
      <dgm:t>
        <a:bodyPr/>
        <a:lstStyle/>
        <a:p>
          <a:endParaRPr lang="en-GB"/>
        </a:p>
      </dgm:t>
    </dgm:pt>
    <dgm:pt modelId="{D00E8954-A0D1-460E-9723-B601B6C56251}" type="sibTrans" cxnId="{DE0DED5B-62D0-4AEC-B298-89E0324ED3C1}">
      <dgm:prSet/>
      <dgm:spPr/>
      <dgm:t>
        <a:bodyPr/>
        <a:lstStyle/>
        <a:p>
          <a:endParaRPr lang="en-GB"/>
        </a:p>
      </dgm:t>
    </dgm:pt>
    <dgm:pt modelId="{5F2E0FFD-ADC5-4C48-BB3D-5B3C18DBD7BB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Student Systems &amp; Ops</a:t>
          </a:r>
          <a:endParaRPr lang="en-GB" dirty="0"/>
        </a:p>
      </dgm:t>
    </dgm:pt>
    <dgm:pt modelId="{9475F6C8-0582-4B99-B89C-40037B69C570}" type="parTrans" cxnId="{360C7DEE-A9A6-463F-83F1-3569DC748AEB}">
      <dgm:prSet/>
      <dgm:spPr/>
      <dgm:t>
        <a:bodyPr/>
        <a:lstStyle/>
        <a:p>
          <a:endParaRPr lang="en-GB"/>
        </a:p>
      </dgm:t>
    </dgm:pt>
    <dgm:pt modelId="{646DF7C7-39DB-457D-BCC6-F5F75B96888E}" type="sibTrans" cxnId="{360C7DEE-A9A6-463F-83F1-3569DC748AEB}">
      <dgm:prSet/>
      <dgm:spPr/>
      <dgm:t>
        <a:bodyPr/>
        <a:lstStyle/>
        <a:p>
          <a:endParaRPr lang="en-GB"/>
        </a:p>
      </dgm:t>
    </dgm:pt>
    <dgm:pt modelId="{43197C61-9B96-42AE-B378-FA74890EA1FC}" type="pres">
      <dgm:prSet presAssocID="{151E9CF8-8D81-4B55-979F-D0364F8332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5A2354-6941-45D3-BABE-781CAF60BC28}" type="pres">
      <dgm:prSet presAssocID="{2E604E41-CD08-45DB-A4DA-008CE482A15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85E65C09-CCA2-4E09-9243-94EB50BB377B}" type="pres">
      <dgm:prSet presAssocID="{54D6FA58-52DC-4463-9FF4-78BAC463B83B}" presName="Accent1" presStyleCnt="0"/>
      <dgm:spPr/>
    </dgm:pt>
    <dgm:pt modelId="{D6F577B1-B8AF-44FB-9869-DA5C2ABBF85C}" type="pres">
      <dgm:prSet presAssocID="{54D6FA58-52DC-4463-9FF4-78BAC463B83B}" presName="Accent" presStyleLbl="bgShp" presStyleIdx="0" presStyleCnt="6"/>
      <dgm:spPr/>
    </dgm:pt>
    <dgm:pt modelId="{D88660CE-46C8-48D3-84F2-7CBF0E61CC91}" type="pres">
      <dgm:prSet presAssocID="{54D6FA58-52DC-4463-9FF4-78BAC463B83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09AB30-6723-4BD0-84DA-56D9F11EEE63}" type="pres">
      <dgm:prSet presAssocID="{A2011C7D-24FE-43A9-A18D-2FED5D78A0CA}" presName="Accent2" presStyleCnt="0"/>
      <dgm:spPr/>
    </dgm:pt>
    <dgm:pt modelId="{583DBB1C-63CF-4350-A1AA-4703822225B7}" type="pres">
      <dgm:prSet presAssocID="{A2011C7D-24FE-43A9-A18D-2FED5D78A0CA}" presName="Accent" presStyleLbl="bgShp" presStyleIdx="1" presStyleCnt="6"/>
      <dgm:spPr/>
    </dgm:pt>
    <dgm:pt modelId="{A8855573-08F3-4194-90EC-09A86F7DA69E}" type="pres">
      <dgm:prSet presAssocID="{A2011C7D-24FE-43A9-A18D-2FED5D78A0C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DBD3E-2B40-42DE-8B77-2634132420A4}" type="pres">
      <dgm:prSet presAssocID="{4FD3DFA9-3929-4B06-856A-8F70E2C0DDD7}" presName="Accent3" presStyleCnt="0"/>
      <dgm:spPr/>
    </dgm:pt>
    <dgm:pt modelId="{21A2F5A9-AD33-453C-BDCA-B7D512A0E262}" type="pres">
      <dgm:prSet presAssocID="{4FD3DFA9-3929-4B06-856A-8F70E2C0DDD7}" presName="Accent" presStyleLbl="bgShp" presStyleIdx="2" presStyleCnt="6"/>
      <dgm:spPr/>
    </dgm:pt>
    <dgm:pt modelId="{BA43B241-CC43-495F-9383-7EE17D7811B8}" type="pres">
      <dgm:prSet presAssocID="{4FD3DFA9-3929-4B06-856A-8F70E2C0DDD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E88793-E3AA-440A-9009-90394A57CF8A}" type="pres">
      <dgm:prSet presAssocID="{EE9F71B3-EFC8-4B73-803F-61C27D225E5C}" presName="Accent4" presStyleCnt="0"/>
      <dgm:spPr/>
    </dgm:pt>
    <dgm:pt modelId="{B5C4529F-284B-4378-A3D2-74603ECECA27}" type="pres">
      <dgm:prSet presAssocID="{EE9F71B3-EFC8-4B73-803F-61C27D225E5C}" presName="Accent" presStyleLbl="bgShp" presStyleIdx="3" presStyleCnt="6"/>
      <dgm:spPr/>
    </dgm:pt>
    <dgm:pt modelId="{5B24994D-554E-4BCC-A2BE-5C30E2D88212}" type="pres">
      <dgm:prSet presAssocID="{EE9F71B3-EFC8-4B73-803F-61C27D225E5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91DB3-3EA8-418B-8BD9-2D20EEBD06E3}" type="pres">
      <dgm:prSet presAssocID="{E54538BD-7FE6-4F2E-BA57-CE14316B8B04}" presName="Accent5" presStyleCnt="0"/>
      <dgm:spPr/>
    </dgm:pt>
    <dgm:pt modelId="{B5B6C535-33CD-4D67-828D-E1CB4869B0F3}" type="pres">
      <dgm:prSet presAssocID="{E54538BD-7FE6-4F2E-BA57-CE14316B8B04}" presName="Accent" presStyleLbl="bgShp" presStyleIdx="4" presStyleCnt="6"/>
      <dgm:spPr/>
    </dgm:pt>
    <dgm:pt modelId="{548B2118-A341-4C57-8357-ADF2B4B8FAE9}" type="pres">
      <dgm:prSet presAssocID="{E54538BD-7FE6-4F2E-BA57-CE14316B8B0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9A928-4EB5-4AFB-81AE-337267FCCE3F}" type="pres">
      <dgm:prSet presAssocID="{5F2E0FFD-ADC5-4C48-BB3D-5B3C18DBD7BB}" presName="Accent6" presStyleCnt="0"/>
      <dgm:spPr/>
    </dgm:pt>
    <dgm:pt modelId="{D326E17C-EBF3-4C24-9A53-BF5363E62024}" type="pres">
      <dgm:prSet presAssocID="{5F2E0FFD-ADC5-4C48-BB3D-5B3C18DBD7BB}" presName="Accent" presStyleLbl="bgShp" presStyleIdx="5" presStyleCnt="6" custLinFactNeighborX="1202" custLinFactNeighborY="-28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B78421E-8F33-4262-85F1-9DDF73EFF326}" type="pres">
      <dgm:prSet presAssocID="{5F2E0FFD-ADC5-4C48-BB3D-5B3C18DBD7B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04C43C-38BC-4D12-BCF0-D668ABC58B9F}" type="presOf" srcId="{2E604E41-CD08-45DB-A4DA-008CE482A15C}" destId="{B95A2354-6941-45D3-BABE-781CAF60BC28}" srcOrd="0" destOrd="0" presId="urn:microsoft.com/office/officeart/2011/layout/HexagonRadial"/>
    <dgm:cxn modelId="{DE0DED5B-62D0-4AEC-B298-89E0324ED3C1}" srcId="{2E604E41-CD08-45DB-A4DA-008CE482A15C}" destId="{E54538BD-7FE6-4F2E-BA57-CE14316B8B04}" srcOrd="4" destOrd="0" parTransId="{3C580BF4-0009-4AFE-86C9-6EA1E9741D76}" sibTransId="{D00E8954-A0D1-460E-9723-B601B6C56251}"/>
    <dgm:cxn modelId="{B6562399-3C75-4668-B9EC-C5D5D16B34C3}" type="presOf" srcId="{151E9CF8-8D81-4B55-979F-D0364F8332FA}" destId="{43197C61-9B96-42AE-B378-FA74890EA1FC}" srcOrd="0" destOrd="0" presId="urn:microsoft.com/office/officeart/2011/layout/HexagonRadial"/>
    <dgm:cxn modelId="{9B7C3E8F-4E71-4D20-B6C7-F35FDE06167B}" type="presOf" srcId="{E54538BD-7FE6-4F2E-BA57-CE14316B8B04}" destId="{548B2118-A341-4C57-8357-ADF2B4B8FAE9}" srcOrd="0" destOrd="0" presId="urn:microsoft.com/office/officeart/2011/layout/HexagonRadial"/>
    <dgm:cxn modelId="{DF87AD06-6D1D-47C0-AF9E-5582C239E238}" type="presOf" srcId="{EE9F71B3-EFC8-4B73-803F-61C27D225E5C}" destId="{5B24994D-554E-4BCC-A2BE-5C30E2D88212}" srcOrd="0" destOrd="0" presId="urn:microsoft.com/office/officeart/2011/layout/HexagonRadial"/>
    <dgm:cxn modelId="{75C108E9-41A1-4D81-A94E-865C2908DBFD}" type="presOf" srcId="{5F2E0FFD-ADC5-4C48-BB3D-5B3C18DBD7BB}" destId="{1B78421E-8F33-4262-85F1-9DDF73EFF326}" srcOrd="0" destOrd="0" presId="urn:microsoft.com/office/officeart/2011/layout/HexagonRadial"/>
    <dgm:cxn modelId="{ECC8EFFB-EFFB-4083-91D9-BA75552943E7}" srcId="{2E604E41-CD08-45DB-A4DA-008CE482A15C}" destId="{54D6FA58-52DC-4463-9FF4-78BAC463B83B}" srcOrd="0" destOrd="0" parTransId="{F84ADC7F-6E1D-4F61-8C2E-9DBAC2E0A889}" sibTransId="{7A5751A0-C9F6-4B79-AC5B-E7B6B1403A5D}"/>
    <dgm:cxn modelId="{382DFC68-88D7-4E86-A65A-4FB12025ACAA}" srcId="{2E604E41-CD08-45DB-A4DA-008CE482A15C}" destId="{EE9F71B3-EFC8-4B73-803F-61C27D225E5C}" srcOrd="3" destOrd="0" parTransId="{110D6EC1-D57B-4A34-B646-99B683960A7F}" sibTransId="{A1C0A62A-AEE6-488D-89DD-DEF4C82C67D5}"/>
    <dgm:cxn modelId="{E49F9B93-9516-4136-BC13-A93B1EB4879C}" type="presOf" srcId="{A2011C7D-24FE-43A9-A18D-2FED5D78A0CA}" destId="{A8855573-08F3-4194-90EC-09A86F7DA69E}" srcOrd="0" destOrd="0" presId="urn:microsoft.com/office/officeart/2011/layout/HexagonRadial"/>
    <dgm:cxn modelId="{C142680D-2D52-4E20-8519-65AFED7E1A0C}" srcId="{2E604E41-CD08-45DB-A4DA-008CE482A15C}" destId="{4FD3DFA9-3929-4B06-856A-8F70E2C0DDD7}" srcOrd="2" destOrd="0" parTransId="{58DABF40-ECA3-4FEE-A1FD-7C0CD11B0CE0}" sibTransId="{F044BCC5-914A-49E8-AD5F-F6FB1A1D643B}"/>
    <dgm:cxn modelId="{360C7DEE-A9A6-463F-83F1-3569DC748AEB}" srcId="{2E604E41-CD08-45DB-A4DA-008CE482A15C}" destId="{5F2E0FFD-ADC5-4C48-BB3D-5B3C18DBD7BB}" srcOrd="5" destOrd="0" parTransId="{9475F6C8-0582-4B99-B89C-40037B69C570}" sibTransId="{646DF7C7-39DB-457D-BCC6-F5F75B96888E}"/>
    <dgm:cxn modelId="{C00B2488-7BEC-466B-A7AE-5C6CFD6BDD59}" type="presOf" srcId="{54D6FA58-52DC-4463-9FF4-78BAC463B83B}" destId="{D88660CE-46C8-48D3-84F2-7CBF0E61CC91}" srcOrd="0" destOrd="0" presId="urn:microsoft.com/office/officeart/2011/layout/HexagonRadial"/>
    <dgm:cxn modelId="{1EFD6D58-799A-4785-B4EE-3DBE18AEB666}" srcId="{151E9CF8-8D81-4B55-979F-D0364F8332FA}" destId="{2E604E41-CD08-45DB-A4DA-008CE482A15C}" srcOrd="0" destOrd="0" parTransId="{7BA2B8BE-C6DA-4A56-B07E-DD7ED097E0F3}" sibTransId="{2F726D58-FA38-4291-B851-11D4FC58BF36}"/>
    <dgm:cxn modelId="{B47DA33C-BBB7-4D68-A4E4-B2640DED8C21}" type="presOf" srcId="{4FD3DFA9-3929-4B06-856A-8F70E2C0DDD7}" destId="{BA43B241-CC43-495F-9383-7EE17D7811B8}" srcOrd="0" destOrd="0" presId="urn:microsoft.com/office/officeart/2011/layout/HexagonRadial"/>
    <dgm:cxn modelId="{03FF95A1-BC99-487E-844D-BC16012D0204}" srcId="{2E604E41-CD08-45DB-A4DA-008CE482A15C}" destId="{A2011C7D-24FE-43A9-A18D-2FED5D78A0CA}" srcOrd="1" destOrd="0" parTransId="{80C085F8-496B-4810-B8D8-32AAA3833C02}" sibTransId="{0FA3C049-A740-4061-964F-693DE46DD2C1}"/>
    <dgm:cxn modelId="{C329959C-8C0B-4A25-9689-E3649E180F17}" type="presParOf" srcId="{43197C61-9B96-42AE-B378-FA74890EA1FC}" destId="{B95A2354-6941-45D3-BABE-781CAF60BC28}" srcOrd="0" destOrd="0" presId="urn:microsoft.com/office/officeart/2011/layout/HexagonRadial"/>
    <dgm:cxn modelId="{CFA74CE1-E280-49CE-A87F-DC86D368078A}" type="presParOf" srcId="{43197C61-9B96-42AE-B378-FA74890EA1FC}" destId="{85E65C09-CCA2-4E09-9243-94EB50BB377B}" srcOrd="1" destOrd="0" presId="urn:microsoft.com/office/officeart/2011/layout/HexagonRadial"/>
    <dgm:cxn modelId="{33048B4F-48F7-4E96-8DE4-E93B6D92FF03}" type="presParOf" srcId="{85E65C09-CCA2-4E09-9243-94EB50BB377B}" destId="{D6F577B1-B8AF-44FB-9869-DA5C2ABBF85C}" srcOrd="0" destOrd="0" presId="urn:microsoft.com/office/officeart/2011/layout/HexagonRadial"/>
    <dgm:cxn modelId="{45190E5E-199A-4389-8B79-8ED079E42A76}" type="presParOf" srcId="{43197C61-9B96-42AE-B378-FA74890EA1FC}" destId="{D88660CE-46C8-48D3-84F2-7CBF0E61CC91}" srcOrd="2" destOrd="0" presId="urn:microsoft.com/office/officeart/2011/layout/HexagonRadial"/>
    <dgm:cxn modelId="{BD280947-F02A-4BEF-8DE9-672E1352B37D}" type="presParOf" srcId="{43197C61-9B96-42AE-B378-FA74890EA1FC}" destId="{A709AB30-6723-4BD0-84DA-56D9F11EEE63}" srcOrd="3" destOrd="0" presId="urn:microsoft.com/office/officeart/2011/layout/HexagonRadial"/>
    <dgm:cxn modelId="{B9DEA17C-DE00-4426-8D30-221FFCBC419E}" type="presParOf" srcId="{A709AB30-6723-4BD0-84DA-56D9F11EEE63}" destId="{583DBB1C-63CF-4350-A1AA-4703822225B7}" srcOrd="0" destOrd="0" presId="urn:microsoft.com/office/officeart/2011/layout/HexagonRadial"/>
    <dgm:cxn modelId="{81A6C94A-3677-4962-9BEE-83D664F4D00A}" type="presParOf" srcId="{43197C61-9B96-42AE-B378-FA74890EA1FC}" destId="{A8855573-08F3-4194-90EC-09A86F7DA69E}" srcOrd="4" destOrd="0" presId="urn:microsoft.com/office/officeart/2011/layout/HexagonRadial"/>
    <dgm:cxn modelId="{94FC1EAC-744F-4E50-B478-60DEA140455E}" type="presParOf" srcId="{43197C61-9B96-42AE-B378-FA74890EA1FC}" destId="{407DBD3E-2B40-42DE-8B77-2634132420A4}" srcOrd="5" destOrd="0" presId="urn:microsoft.com/office/officeart/2011/layout/HexagonRadial"/>
    <dgm:cxn modelId="{F8C6A897-24CF-4A1F-B789-A424C33C63BB}" type="presParOf" srcId="{407DBD3E-2B40-42DE-8B77-2634132420A4}" destId="{21A2F5A9-AD33-453C-BDCA-B7D512A0E262}" srcOrd="0" destOrd="0" presId="urn:microsoft.com/office/officeart/2011/layout/HexagonRadial"/>
    <dgm:cxn modelId="{7281BE0F-4ACC-4F10-9C97-DE8A595E9CCF}" type="presParOf" srcId="{43197C61-9B96-42AE-B378-FA74890EA1FC}" destId="{BA43B241-CC43-495F-9383-7EE17D7811B8}" srcOrd="6" destOrd="0" presId="urn:microsoft.com/office/officeart/2011/layout/HexagonRadial"/>
    <dgm:cxn modelId="{366BDBCB-499A-4B70-860E-8A600BAB7775}" type="presParOf" srcId="{43197C61-9B96-42AE-B378-FA74890EA1FC}" destId="{E0E88793-E3AA-440A-9009-90394A57CF8A}" srcOrd="7" destOrd="0" presId="urn:microsoft.com/office/officeart/2011/layout/HexagonRadial"/>
    <dgm:cxn modelId="{C019E4C6-5AC7-4DB7-A041-380EF0B65E2C}" type="presParOf" srcId="{E0E88793-E3AA-440A-9009-90394A57CF8A}" destId="{B5C4529F-284B-4378-A3D2-74603ECECA27}" srcOrd="0" destOrd="0" presId="urn:microsoft.com/office/officeart/2011/layout/HexagonRadial"/>
    <dgm:cxn modelId="{C2062ECD-4581-4CFD-B6B5-BD324C926950}" type="presParOf" srcId="{43197C61-9B96-42AE-B378-FA74890EA1FC}" destId="{5B24994D-554E-4BCC-A2BE-5C30E2D88212}" srcOrd="8" destOrd="0" presId="urn:microsoft.com/office/officeart/2011/layout/HexagonRadial"/>
    <dgm:cxn modelId="{83C1C799-685E-4671-B947-52C72E11D849}" type="presParOf" srcId="{43197C61-9B96-42AE-B378-FA74890EA1FC}" destId="{0A591DB3-3EA8-418B-8BD9-2D20EEBD06E3}" srcOrd="9" destOrd="0" presId="urn:microsoft.com/office/officeart/2011/layout/HexagonRadial"/>
    <dgm:cxn modelId="{A70C5C77-5977-4CD6-90DB-E6E52474E6E8}" type="presParOf" srcId="{0A591DB3-3EA8-418B-8BD9-2D20EEBD06E3}" destId="{B5B6C535-33CD-4D67-828D-E1CB4869B0F3}" srcOrd="0" destOrd="0" presId="urn:microsoft.com/office/officeart/2011/layout/HexagonRadial"/>
    <dgm:cxn modelId="{886D2162-CB64-44A3-BA7C-F9FD0C5FA927}" type="presParOf" srcId="{43197C61-9B96-42AE-B378-FA74890EA1FC}" destId="{548B2118-A341-4C57-8357-ADF2B4B8FAE9}" srcOrd="10" destOrd="0" presId="urn:microsoft.com/office/officeart/2011/layout/HexagonRadial"/>
    <dgm:cxn modelId="{A1E6A455-CCCC-4FA5-B77F-48D824ED58CE}" type="presParOf" srcId="{43197C61-9B96-42AE-B378-FA74890EA1FC}" destId="{FB09A928-4EB5-4AFB-81AE-337267FCCE3F}" srcOrd="11" destOrd="0" presId="urn:microsoft.com/office/officeart/2011/layout/HexagonRadial"/>
    <dgm:cxn modelId="{126F92FC-4538-46C4-A3A2-3A2C5D699012}" type="presParOf" srcId="{FB09A928-4EB5-4AFB-81AE-337267FCCE3F}" destId="{D326E17C-EBF3-4C24-9A53-BF5363E62024}" srcOrd="0" destOrd="0" presId="urn:microsoft.com/office/officeart/2011/layout/HexagonRadial"/>
    <dgm:cxn modelId="{E156A20E-F68B-414B-8CBE-CD9BDFD39927}" type="presParOf" srcId="{43197C61-9B96-42AE-B378-FA74890EA1FC}" destId="{1B78421E-8F33-4262-85F1-9DDF73EFF32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A50AB1-5755-4ED1-8886-5ED0A2C250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661D58-C641-49D0-9714-851AAE6396BD}">
      <dgm:prSet phldrT="[Text]"/>
      <dgm:spPr/>
      <dgm:t>
        <a:bodyPr/>
        <a:lstStyle/>
        <a:p>
          <a:r>
            <a:rPr lang="en-GB" dirty="0" smtClean="0"/>
            <a:t>Demo	</a:t>
          </a:r>
          <a:endParaRPr lang="en-GB" dirty="0"/>
        </a:p>
      </dgm:t>
    </dgm:pt>
    <dgm:pt modelId="{BB713F39-9B96-4E2D-9540-DC73ECE82F3D}" type="parTrans" cxnId="{A4E5330F-192D-4CAE-A676-B4AD29AB9C79}">
      <dgm:prSet/>
      <dgm:spPr/>
      <dgm:t>
        <a:bodyPr/>
        <a:lstStyle/>
        <a:p>
          <a:endParaRPr lang="en-GB"/>
        </a:p>
      </dgm:t>
    </dgm:pt>
    <dgm:pt modelId="{1EAAF169-D650-4FED-98F5-CB3A96BD15F7}" type="sibTrans" cxnId="{A4E5330F-192D-4CAE-A676-B4AD29AB9C79}">
      <dgm:prSet/>
      <dgm:spPr/>
      <dgm:t>
        <a:bodyPr/>
        <a:lstStyle/>
        <a:p>
          <a:endParaRPr lang="en-GB"/>
        </a:p>
      </dgm:t>
    </dgm:pt>
    <dgm:pt modelId="{D25CB73F-0E61-41A5-ACEC-22AAF5C73A89}">
      <dgm:prSet phldrT="[Text]"/>
      <dgm:spPr/>
      <dgm:t>
        <a:bodyPr/>
        <a:lstStyle/>
        <a:p>
          <a:r>
            <a:rPr lang="en-GB" dirty="0" smtClean="0"/>
            <a:t>Unit Testing</a:t>
          </a:r>
          <a:endParaRPr lang="en-GB" dirty="0"/>
        </a:p>
      </dgm:t>
    </dgm:pt>
    <dgm:pt modelId="{1287BC4D-254E-4550-ACA6-083B810EFED1}" type="parTrans" cxnId="{5F8FC002-FD5E-404C-81BA-6B25C01FB952}">
      <dgm:prSet/>
      <dgm:spPr/>
      <dgm:t>
        <a:bodyPr/>
        <a:lstStyle/>
        <a:p>
          <a:endParaRPr lang="en-GB"/>
        </a:p>
      </dgm:t>
    </dgm:pt>
    <dgm:pt modelId="{0353273E-B496-44FB-9B4E-4FE980BA6304}" type="sibTrans" cxnId="{5F8FC002-FD5E-404C-81BA-6B25C01FB952}">
      <dgm:prSet/>
      <dgm:spPr/>
      <dgm:t>
        <a:bodyPr/>
        <a:lstStyle/>
        <a:p>
          <a:endParaRPr lang="en-GB"/>
        </a:p>
      </dgm:t>
    </dgm:pt>
    <dgm:pt modelId="{D845A23B-51C9-49BF-8C68-96053AD73128}">
      <dgm:prSet phldrT="[Text]"/>
      <dgm:spPr/>
      <dgm:t>
        <a:bodyPr/>
        <a:lstStyle/>
        <a:p>
          <a:r>
            <a:rPr lang="en-GB" dirty="0" smtClean="0"/>
            <a:t>Regression Testing</a:t>
          </a:r>
          <a:endParaRPr lang="en-GB" dirty="0"/>
        </a:p>
      </dgm:t>
    </dgm:pt>
    <dgm:pt modelId="{C276DB54-CAFC-435B-A0CB-7E2424840B6C}" type="parTrans" cxnId="{E487C807-C1A8-463C-B6EA-0095EC21F2E0}">
      <dgm:prSet/>
      <dgm:spPr/>
      <dgm:t>
        <a:bodyPr/>
        <a:lstStyle/>
        <a:p>
          <a:endParaRPr lang="en-GB"/>
        </a:p>
      </dgm:t>
    </dgm:pt>
    <dgm:pt modelId="{E2A69E6B-A627-435C-8BB9-D64D5A90363B}" type="sibTrans" cxnId="{E487C807-C1A8-463C-B6EA-0095EC21F2E0}">
      <dgm:prSet/>
      <dgm:spPr/>
      <dgm:t>
        <a:bodyPr/>
        <a:lstStyle/>
        <a:p>
          <a:endParaRPr lang="en-GB"/>
        </a:p>
      </dgm:t>
    </dgm:pt>
    <dgm:pt modelId="{EA0FCBA4-FED3-4A9A-975A-B4B150F18719}" type="pres">
      <dgm:prSet presAssocID="{CCA50AB1-5755-4ED1-8886-5ED0A2C250D8}" presName="Name0" presStyleCnt="0">
        <dgm:presLayoutVars>
          <dgm:dir/>
          <dgm:resizeHandles val="exact"/>
        </dgm:presLayoutVars>
      </dgm:prSet>
      <dgm:spPr/>
    </dgm:pt>
    <dgm:pt modelId="{42145BC3-5511-4919-9B7F-E634668FBFA2}" type="pres">
      <dgm:prSet presAssocID="{32661D58-C641-49D0-9714-851AAE6396BD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B02DDC-9820-4B88-908E-30F68AB5C155}" type="pres">
      <dgm:prSet presAssocID="{1EAAF169-D650-4FED-98F5-CB3A96BD15F7}" presName="sibTrans" presStyleLbl="sibTrans2D1" presStyleIdx="0" presStyleCnt="2"/>
      <dgm:spPr/>
      <dgm:t>
        <a:bodyPr/>
        <a:lstStyle/>
        <a:p>
          <a:endParaRPr lang="en-GB"/>
        </a:p>
      </dgm:t>
    </dgm:pt>
    <dgm:pt modelId="{DD221277-8803-485D-AA26-BE6903EAB38F}" type="pres">
      <dgm:prSet presAssocID="{1EAAF169-D650-4FED-98F5-CB3A96BD15F7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02CF72EA-0EA1-4064-8F33-1F360FE758F5}" type="pres">
      <dgm:prSet presAssocID="{D25CB73F-0E61-41A5-ACEC-22AAF5C73A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E8E54C-932D-46D5-8798-709AE2215773}" type="pres">
      <dgm:prSet presAssocID="{0353273E-B496-44FB-9B4E-4FE980BA6304}" presName="sibTrans" presStyleLbl="sibTrans2D1" presStyleIdx="1" presStyleCnt="2"/>
      <dgm:spPr/>
      <dgm:t>
        <a:bodyPr/>
        <a:lstStyle/>
        <a:p>
          <a:endParaRPr lang="en-GB"/>
        </a:p>
      </dgm:t>
    </dgm:pt>
    <dgm:pt modelId="{ECE8DBD6-55C6-43C4-8905-D21F4FF6DB7E}" type="pres">
      <dgm:prSet presAssocID="{0353273E-B496-44FB-9B4E-4FE980BA6304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35E0AC3D-868F-4DA5-895B-B88715F86B62}" type="pres">
      <dgm:prSet presAssocID="{D845A23B-51C9-49BF-8C68-96053AD731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5DE49B-B23A-4C18-AF92-FFECB5620EF5}" type="presOf" srcId="{D845A23B-51C9-49BF-8C68-96053AD73128}" destId="{35E0AC3D-868F-4DA5-895B-B88715F86B62}" srcOrd="0" destOrd="0" presId="urn:microsoft.com/office/officeart/2005/8/layout/process1"/>
    <dgm:cxn modelId="{94EAD68D-2697-4F9B-B55F-2818AA084C8A}" type="presOf" srcId="{CCA50AB1-5755-4ED1-8886-5ED0A2C250D8}" destId="{EA0FCBA4-FED3-4A9A-975A-B4B150F18719}" srcOrd="0" destOrd="0" presId="urn:microsoft.com/office/officeart/2005/8/layout/process1"/>
    <dgm:cxn modelId="{5F8FC002-FD5E-404C-81BA-6B25C01FB952}" srcId="{CCA50AB1-5755-4ED1-8886-5ED0A2C250D8}" destId="{D25CB73F-0E61-41A5-ACEC-22AAF5C73A89}" srcOrd="1" destOrd="0" parTransId="{1287BC4D-254E-4550-ACA6-083B810EFED1}" sibTransId="{0353273E-B496-44FB-9B4E-4FE980BA6304}"/>
    <dgm:cxn modelId="{63AA7FCA-44AC-4818-9CCF-C20F21D71470}" type="presOf" srcId="{1EAAF169-D650-4FED-98F5-CB3A96BD15F7}" destId="{B3B02DDC-9820-4B88-908E-30F68AB5C155}" srcOrd="0" destOrd="0" presId="urn:microsoft.com/office/officeart/2005/8/layout/process1"/>
    <dgm:cxn modelId="{E487C807-C1A8-463C-B6EA-0095EC21F2E0}" srcId="{CCA50AB1-5755-4ED1-8886-5ED0A2C250D8}" destId="{D845A23B-51C9-49BF-8C68-96053AD73128}" srcOrd="2" destOrd="0" parTransId="{C276DB54-CAFC-435B-A0CB-7E2424840B6C}" sibTransId="{E2A69E6B-A627-435C-8BB9-D64D5A90363B}"/>
    <dgm:cxn modelId="{FC7626C5-D60A-416B-97F0-79E4D7C60D88}" type="presOf" srcId="{32661D58-C641-49D0-9714-851AAE6396BD}" destId="{42145BC3-5511-4919-9B7F-E634668FBFA2}" srcOrd="0" destOrd="0" presId="urn:microsoft.com/office/officeart/2005/8/layout/process1"/>
    <dgm:cxn modelId="{6E97182C-86A0-45E0-A7F1-E34287CF059C}" type="presOf" srcId="{1EAAF169-D650-4FED-98F5-CB3A96BD15F7}" destId="{DD221277-8803-485D-AA26-BE6903EAB38F}" srcOrd="1" destOrd="0" presId="urn:microsoft.com/office/officeart/2005/8/layout/process1"/>
    <dgm:cxn modelId="{E33005B5-5628-4839-9764-74EAD93B13BE}" type="presOf" srcId="{0353273E-B496-44FB-9B4E-4FE980BA6304}" destId="{ECE8DBD6-55C6-43C4-8905-D21F4FF6DB7E}" srcOrd="1" destOrd="0" presId="urn:microsoft.com/office/officeart/2005/8/layout/process1"/>
    <dgm:cxn modelId="{259DD816-5B6C-4FB4-9E52-18EC5806B88E}" type="presOf" srcId="{0353273E-B496-44FB-9B4E-4FE980BA6304}" destId="{82E8E54C-932D-46D5-8798-709AE2215773}" srcOrd="0" destOrd="0" presId="urn:microsoft.com/office/officeart/2005/8/layout/process1"/>
    <dgm:cxn modelId="{A4E5330F-192D-4CAE-A676-B4AD29AB9C79}" srcId="{CCA50AB1-5755-4ED1-8886-5ED0A2C250D8}" destId="{32661D58-C641-49D0-9714-851AAE6396BD}" srcOrd="0" destOrd="0" parTransId="{BB713F39-9B96-4E2D-9540-DC73ECE82F3D}" sibTransId="{1EAAF169-D650-4FED-98F5-CB3A96BD15F7}"/>
    <dgm:cxn modelId="{7494B5D6-2C53-472C-AE01-1AAF8F793E12}" type="presOf" srcId="{D25CB73F-0E61-41A5-ACEC-22AAF5C73A89}" destId="{02CF72EA-0EA1-4064-8F33-1F360FE758F5}" srcOrd="0" destOrd="0" presId="urn:microsoft.com/office/officeart/2005/8/layout/process1"/>
    <dgm:cxn modelId="{DB876E8D-CDC0-4D24-BE2F-D850C26EDB21}" type="presParOf" srcId="{EA0FCBA4-FED3-4A9A-975A-B4B150F18719}" destId="{42145BC3-5511-4919-9B7F-E634668FBFA2}" srcOrd="0" destOrd="0" presId="urn:microsoft.com/office/officeart/2005/8/layout/process1"/>
    <dgm:cxn modelId="{57191919-6674-44B9-B558-00383715CA97}" type="presParOf" srcId="{EA0FCBA4-FED3-4A9A-975A-B4B150F18719}" destId="{B3B02DDC-9820-4B88-908E-30F68AB5C155}" srcOrd="1" destOrd="0" presId="urn:microsoft.com/office/officeart/2005/8/layout/process1"/>
    <dgm:cxn modelId="{D1ED8560-5140-4388-9314-65AA404A7BB9}" type="presParOf" srcId="{B3B02DDC-9820-4B88-908E-30F68AB5C155}" destId="{DD221277-8803-485D-AA26-BE6903EAB38F}" srcOrd="0" destOrd="0" presId="urn:microsoft.com/office/officeart/2005/8/layout/process1"/>
    <dgm:cxn modelId="{7611D257-257F-4B9F-970D-BE7919EAB1B1}" type="presParOf" srcId="{EA0FCBA4-FED3-4A9A-975A-B4B150F18719}" destId="{02CF72EA-0EA1-4064-8F33-1F360FE758F5}" srcOrd="2" destOrd="0" presId="urn:microsoft.com/office/officeart/2005/8/layout/process1"/>
    <dgm:cxn modelId="{4238C286-B6A9-4927-934F-F5C4BB10C807}" type="presParOf" srcId="{EA0FCBA4-FED3-4A9A-975A-B4B150F18719}" destId="{82E8E54C-932D-46D5-8798-709AE2215773}" srcOrd="3" destOrd="0" presId="urn:microsoft.com/office/officeart/2005/8/layout/process1"/>
    <dgm:cxn modelId="{4339FFA2-AA78-4533-919E-CFFBC4C77F5A}" type="presParOf" srcId="{82E8E54C-932D-46D5-8798-709AE2215773}" destId="{ECE8DBD6-55C6-43C4-8905-D21F4FF6DB7E}" srcOrd="0" destOrd="0" presId="urn:microsoft.com/office/officeart/2005/8/layout/process1"/>
    <dgm:cxn modelId="{527B9636-4C72-4F75-BEA1-D7184D797305}" type="presParOf" srcId="{EA0FCBA4-FED3-4A9A-975A-B4B150F18719}" destId="{35E0AC3D-868F-4DA5-895B-B88715F86B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DF136-7DCD-4796-B9A5-04F822D2EE44}">
      <dsp:nvSpPr>
        <dsp:cNvPr id="0" name=""/>
        <dsp:cNvSpPr/>
      </dsp:nvSpPr>
      <dsp:spPr>
        <a:xfrm>
          <a:off x="2392896" y="2258602"/>
          <a:ext cx="1698184" cy="40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76"/>
              </a:lnTo>
              <a:lnTo>
                <a:pt x="1698184" y="275376"/>
              </a:lnTo>
              <a:lnTo>
                <a:pt x="1698184" y="40409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F47D2-E239-41A8-B65E-193252D5C8E3}">
      <dsp:nvSpPr>
        <dsp:cNvPr id="0" name=""/>
        <dsp:cNvSpPr/>
      </dsp:nvSpPr>
      <dsp:spPr>
        <a:xfrm>
          <a:off x="2347176" y="2258602"/>
          <a:ext cx="91440" cy="404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09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15A77-4FF9-4612-860C-3C542E2F21E1}">
      <dsp:nvSpPr>
        <dsp:cNvPr id="0" name=""/>
        <dsp:cNvSpPr/>
      </dsp:nvSpPr>
      <dsp:spPr>
        <a:xfrm>
          <a:off x="694711" y="2258602"/>
          <a:ext cx="1698184" cy="404090"/>
        </a:xfrm>
        <a:custGeom>
          <a:avLst/>
          <a:gdLst/>
          <a:ahLst/>
          <a:cxnLst/>
          <a:rect l="0" t="0" r="0" b="0"/>
          <a:pathLst>
            <a:path>
              <a:moveTo>
                <a:pt x="1698184" y="0"/>
              </a:moveTo>
              <a:lnTo>
                <a:pt x="1698184" y="275376"/>
              </a:lnTo>
              <a:lnTo>
                <a:pt x="0" y="275376"/>
              </a:lnTo>
              <a:lnTo>
                <a:pt x="0" y="40409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52891-E2ED-46C3-B338-FA85FD64601D}">
      <dsp:nvSpPr>
        <dsp:cNvPr id="0" name=""/>
        <dsp:cNvSpPr/>
      </dsp:nvSpPr>
      <dsp:spPr>
        <a:xfrm>
          <a:off x="2347176" y="972227"/>
          <a:ext cx="91440" cy="404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4F4BE-40E3-4394-AAC1-2DB12F1C01CA}">
      <dsp:nvSpPr>
        <dsp:cNvPr id="0" name=""/>
        <dsp:cNvSpPr/>
      </dsp:nvSpPr>
      <dsp:spPr>
        <a:xfrm>
          <a:off x="1698184" y="89943"/>
          <a:ext cx="1389423" cy="8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AB863-9C64-4917-A107-4585F7C51162}">
      <dsp:nvSpPr>
        <dsp:cNvPr id="0" name=""/>
        <dsp:cNvSpPr/>
      </dsp:nvSpPr>
      <dsp:spPr>
        <a:xfrm>
          <a:off x="1852565" y="236605"/>
          <a:ext cx="1389423" cy="8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Assistant Registrar</a:t>
          </a:r>
          <a:endParaRPr lang="en-GB" sz="1500" kern="1200" dirty="0"/>
        </a:p>
      </dsp:txBody>
      <dsp:txXfrm>
        <a:off x="1878406" y="262446"/>
        <a:ext cx="1337741" cy="830602"/>
      </dsp:txXfrm>
    </dsp:sp>
    <dsp:sp modelId="{39CAD850-195F-4E41-A051-18EDCEBDF126}">
      <dsp:nvSpPr>
        <dsp:cNvPr id="0" name=""/>
        <dsp:cNvSpPr/>
      </dsp:nvSpPr>
      <dsp:spPr>
        <a:xfrm>
          <a:off x="1698184" y="1376318"/>
          <a:ext cx="1389423" cy="8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C1BE2-BF95-4D34-84FD-9684B1963798}">
      <dsp:nvSpPr>
        <dsp:cNvPr id="0" name=""/>
        <dsp:cNvSpPr/>
      </dsp:nvSpPr>
      <dsp:spPr>
        <a:xfrm>
          <a:off x="1852565" y="1522980"/>
          <a:ext cx="1389423" cy="8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Senior Functional Analyst x 2</a:t>
          </a:r>
          <a:endParaRPr lang="en-GB" sz="1500" kern="1200" dirty="0"/>
        </a:p>
      </dsp:txBody>
      <dsp:txXfrm>
        <a:off x="1878406" y="1548821"/>
        <a:ext cx="1337741" cy="830602"/>
      </dsp:txXfrm>
    </dsp:sp>
    <dsp:sp modelId="{45EA32D4-B7D5-42C5-A832-4B768E29E784}">
      <dsp:nvSpPr>
        <dsp:cNvPr id="0" name=""/>
        <dsp:cNvSpPr/>
      </dsp:nvSpPr>
      <dsp:spPr>
        <a:xfrm>
          <a:off x="0" y="2662693"/>
          <a:ext cx="1389423" cy="8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AC66F-8865-41B8-89B1-72FDE1E3AA62}">
      <dsp:nvSpPr>
        <dsp:cNvPr id="0" name=""/>
        <dsp:cNvSpPr/>
      </dsp:nvSpPr>
      <dsp:spPr>
        <a:xfrm>
          <a:off x="154380" y="2809355"/>
          <a:ext cx="1389423" cy="8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Functional Analyst x 3</a:t>
          </a:r>
          <a:endParaRPr lang="en-GB" sz="1500" kern="1200" dirty="0"/>
        </a:p>
      </dsp:txBody>
      <dsp:txXfrm>
        <a:off x="180221" y="2835196"/>
        <a:ext cx="1337741" cy="830602"/>
      </dsp:txXfrm>
    </dsp:sp>
    <dsp:sp modelId="{CF6B0169-496E-42FB-955A-6DF748B7C7FD}">
      <dsp:nvSpPr>
        <dsp:cNvPr id="0" name=""/>
        <dsp:cNvSpPr/>
      </dsp:nvSpPr>
      <dsp:spPr>
        <a:xfrm>
          <a:off x="1698184" y="2662693"/>
          <a:ext cx="1389423" cy="8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0D9C6-F87D-4A74-8846-782E0252D869}">
      <dsp:nvSpPr>
        <dsp:cNvPr id="0" name=""/>
        <dsp:cNvSpPr/>
      </dsp:nvSpPr>
      <dsp:spPr>
        <a:xfrm>
          <a:off x="1852565" y="2809355"/>
          <a:ext cx="1389423" cy="8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Deputy Functional Analyst x 2</a:t>
          </a:r>
          <a:endParaRPr lang="en-GB" sz="1500" kern="1200" dirty="0"/>
        </a:p>
      </dsp:txBody>
      <dsp:txXfrm>
        <a:off x="1878406" y="2835196"/>
        <a:ext cx="1337741" cy="830602"/>
      </dsp:txXfrm>
    </dsp:sp>
    <dsp:sp modelId="{F6EBB667-E908-48C0-BB59-8C3DB0D7EF34}">
      <dsp:nvSpPr>
        <dsp:cNvPr id="0" name=""/>
        <dsp:cNvSpPr/>
      </dsp:nvSpPr>
      <dsp:spPr>
        <a:xfrm>
          <a:off x="3396369" y="2662693"/>
          <a:ext cx="1389423" cy="8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A3DE8-C188-4CEA-A9EE-52654DAF0789}">
      <dsp:nvSpPr>
        <dsp:cNvPr id="0" name=""/>
        <dsp:cNvSpPr/>
      </dsp:nvSpPr>
      <dsp:spPr>
        <a:xfrm>
          <a:off x="3550750" y="2809355"/>
          <a:ext cx="1389423" cy="8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Senior Administrative Assistant x 1</a:t>
          </a:r>
          <a:endParaRPr lang="en-GB" sz="1500" kern="1200" dirty="0"/>
        </a:p>
      </dsp:txBody>
      <dsp:txXfrm>
        <a:off x="3576591" y="2835196"/>
        <a:ext cx="1337741" cy="830602"/>
      </dsp:txXfrm>
    </dsp:sp>
    <dsp:sp modelId="{351B3BEC-144F-4AAD-AF73-2A315240D0DB}">
      <dsp:nvSpPr>
        <dsp:cNvPr id="0" name=""/>
        <dsp:cNvSpPr/>
      </dsp:nvSpPr>
      <dsp:spPr>
        <a:xfrm>
          <a:off x="3396369" y="106601"/>
          <a:ext cx="1389423" cy="88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785A4-E16E-47A1-A6F2-D3D67A8629DD}">
      <dsp:nvSpPr>
        <dsp:cNvPr id="0" name=""/>
        <dsp:cNvSpPr/>
      </dsp:nvSpPr>
      <dsp:spPr>
        <a:xfrm>
          <a:off x="3550750" y="253262"/>
          <a:ext cx="1389423" cy="882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Senior Functional Business Analyst</a:t>
          </a:r>
          <a:endParaRPr lang="en-GB" sz="1500" kern="1200" dirty="0"/>
        </a:p>
      </dsp:txBody>
      <dsp:txXfrm>
        <a:off x="3576591" y="279103"/>
        <a:ext cx="1337741" cy="830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A2354-6941-45D3-BABE-781CAF60BC28}">
      <dsp:nvSpPr>
        <dsp:cNvPr id="0" name=""/>
        <dsp:cNvSpPr/>
      </dsp:nvSpPr>
      <dsp:spPr>
        <a:xfrm>
          <a:off x="2129782" y="1354288"/>
          <a:ext cx="1721359" cy="1489045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IT and Functional Leads</a:t>
          </a:r>
          <a:endParaRPr lang="en-GB" sz="1300" kern="1200" dirty="0"/>
        </a:p>
      </dsp:txBody>
      <dsp:txXfrm>
        <a:off x="2415035" y="1601044"/>
        <a:ext cx="1150853" cy="995533"/>
      </dsp:txXfrm>
    </dsp:sp>
    <dsp:sp modelId="{583DBB1C-63CF-4350-A1AA-4703822225B7}">
      <dsp:nvSpPr>
        <dsp:cNvPr id="0" name=""/>
        <dsp:cNvSpPr/>
      </dsp:nvSpPr>
      <dsp:spPr>
        <a:xfrm>
          <a:off x="3207683" y="641880"/>
          <a:ext cx="649463" cy="5595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660CE-46C8-48D3-84F2-7CBF0E61CC91}">
      <dsp:nvSpPr>
        <dsp:cNvPr id="0" name=""/>
        <dsp:cNvSpPr/>
      </dsp:nvSpPr>
      <dsp:spPr>
        <a:xfrm>
          <a:off x="2288344" y="0"/>
          <a:ext cx="1410641" cy="122037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PeopleSoft Dev</a:t>
          </a:r>
          <a:endParaRPr lang="en-GB" sz="1300" kern="1200" dirty="0"/>
        </a:p>
      </dsp:txBody>
      <dsp:txXfrm>
        <a:off x="2522117" y="202241"/>
        <a:ext cx="943095" cy="815888"/>
      </dsp:txXfrm>
    </dsp:sp>
    <dsp:sp modelId="{21A2F5A9-AD33-453C-BDCA-B7D512A0E262}">
      <dsp:nvSpPr>
        <dsp:cNvPr id="0" name=""/>
        <dsp:cNvSpPr/>
      </dsp:nvSpPr>
      <dsp:spPr>
        <a:xfrm>
          <a:off x="3965658" y="1688032"/>
          <a:ext cx="649463" cy="5595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55573-08F3-4194-90EC-09A86F7DA69E}">
      <dsp:nvSpPr>
        <dsp:cNvPr id="0" name=""/>
        <dsp:cNvSpPr/>
      </dsp:nvSpPr>
      <dsp:spPr>
        <a:xfrm>
          <a:off x="3582066" y="750609"/>
          <a:ext cx="1410641" cy="122037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Testers</a:t>
          </a:r>
          <a:endParaRPr lang="en-GB" sz="1300" kern="1200" dirty="0"/>
        </a:p>
      </dsp:txBody>
      <dsp:txXfrm>
        <a:off x="3815839" y="952850"/>
        <a:ext cx="943095" cy="815888"/>
      </dsp:txXfrm>
    </dsp:sp>
    <dsp:sp modelId="{B5C4529F-284B-4378-A3D2-74603ECECA27}">
      <dsp:nvSpPr>
        <dsp:cNvPr id="0" name=""/>
        <dsp:cNvSpPr/>
      </dsp:nvSpPr>
      <dsp:spPr>
        <a:xfrm>
          <a:off x="3439120" y="2868941"/>
          <a:ext cx="649463" cy="5595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3B241-CC43-495F-9383-7EE17D7811B8}">
      <dsp:nvSpPr>
        <dsp:cNvPr id="0" name=""/>
        <dsp:cNvSpPr/>
      </dsp:nvSpPr>
      <dsp:spPr>
        <a:xfrm>
          <a:off x="3582066" y="2226221"/>
          <a:ext cx="1410641" cy="122037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Business Ops</a:t>
          </a:r>
          <a:endParaRPr lang="en-GB" sz="1300" kern="1200" dirty="0"/>
        </a:p>
      </dsp:txBody>
      <dsp:txXfrm>
        <a:off x="3815839" y="2428462"/>
        <a:ext cx="943095" cy="815888"/>
      </dsp:txXfrm>
    </dsp:sp>
    <dsp:sp modelId="{B5B6C535-33CD-4D67-828D-E1CB4869B0F3}">
      <dsp:nvSpPr>
        <dsp:cNvPr id="0" name=""/>
        <dsp:cNvSpPr/>
      </dsp:nvSpPr>
      <dsp:spPr>
        <a:xfrm>
          <a:off x="2132985" y="2991524"/>
          <a:ext cx="649463" cy="5595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4994D-554E-4BCC-A2BE-5C30E2D88212}">
      <dsp:nvSpPr>
        <dsp:cNvPr id="0" name=""/>
        <dsp:cNvSpPr/>
      </dsp:nvSpPr>
      <dsp:spPr>
        <a:xfrm>
          <a:off x="2288344" y="2977671"/>
          <a:ext cx="1410641" cy="122037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Student Experience</a:t>
          </a:r>
          <a:endParaRPr lang="en-GB" sz="1300" kern="1200" dirty="0"/>
        </a:p>
      </dsp:txBody>
      <dsp:txXfrm>
        <a:off x="2522117" y="3179912"/>
        <a:ext cx="943095" cy="815888"/>
      </dsp:txXfrm>
    </dsp:sp>
    <dsp:sp modelId="{D326E17C-EBF3-4C24-9A53-BF5363E62024}">
      <dsp:nvSpPr>
        <dsp:cNvPr id="0" name=""/>
        <dsp:cNvSpPr/>
      </dsp:nvSpPr>
      <dsp:spPr>
        <a:xfrm>
          <a:off x="1370404" y="1930017"/>
          <a:ext cx="649463" cy="559598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B2118-A341-4C57-8357-ADF2B4B8FAE9}">
      <dsp:nvSpPr>
        <dsp:cNvPr id="0" name=""/>
        <dsp:cNvSpPr/>
      </dsp:nvSpPr>
      <dsp:spPr>
        <a:xfrm>
          <a:off x="988615" y="2227061"/>
          <a:ext cx="1410641" cy="122037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Senior Management Team</a:t>
          </a:r>
          <a:endParaRPr lang="en-GB" sz="1300" kern="1200" dirty="0"/>
        </a:p>
      </dsp:txBody>
      <dsp:txXfrm>
        <a:off x="1222388" y="2429302"/>
        <a:ext cx="943095" cy="815888"/>
      </dsp:txXfrm>
    </dsp:sp>
    <dsp:sp modelId="{1B78421E-8F33-4262-85F1-9DDF73EFF326}">
      <dsp:nvSpPr>
        <dsp:cNvPr id="0" name=""/>
        <dsp:cNvSpPr/>
      </dsp:nvSpPr>
      <dsp:spPr>
        <a:xfrm>
          <a:off x="988615" y="748930"/>
          <a:ext cx="1410641" cy="122037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Student Systems &amp; Ops</a:t>
          </a:r>
          <a:endParaRPr lang="en-GB" sz="1300" kern="1200" dirty="0"/>
        </a:p>
      </dsp:txBody>
      <dsp:txXfrm>
        <a:off x="1222388" y="951171"/>
        <a:ext cx="943095" cy="815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45BC3-5511-4919-9B7F-E634668FBFA2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Demo	</a:t>
          </a:r>
          <a:endParaRPr lang="en-GB" sz="2500" kern="1200" dirty="0"/>
        </a:p>
      </dsp:txBody>
      <dsp:txXfrm>
        <a:off x="33499" y="1579724"/>
        <a:ext cx="1545106" cy="904550"/>
      </dsp:txXfrm>
    </dsp:sp>
    <dsp:sp modelId="{B3B02DDC-9820-4B88-908E-30F68AB5C155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1766887" y="1912856"/>
        <a:ext cx="237646" cy="238286"/>
      </dsp:txXfrm>
    </dsp:sp>
    <dsp:sp modelId="{02CF72EA-0EA1-4064-8F33-1F360FE758F5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Unit Testing</a:t>
          </a:r>
          <a:endParaRPr lang="en-GB" sz="2500" kern="1200" dirty="0"/>
        </a:p>
      </dsp:txBody>
      <dsp:txXfrm>
        <a:off x="2275446" y="1579724"/>
        <a:ext cx="1545106" cy="904550"/>
      </dsp:txXfrm>
    </dsp:sp>
    <dsp:sp modelId="{82E8E54C-932D-46D5-8798-709AE2215773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008834" y="1912856"/>
        <a:ext cx="237646" cy="238286"/>
      </dsp:txXfrm>
    </dsp:sp>
    <dsp:sp modelId="{35E0AC3D-868F-4DA5-895B-B88715F86B62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Regression Testing</a:t>
          </a:r>
          <a:endParaRPr lang="en-GB" sz="25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A98E7-0467-42C8-9ED1-93B90905AE8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24F39-904E-4E5D-B906-EE78953A9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3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1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2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6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5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7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0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3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2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1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8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8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9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4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4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5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7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Put</a:t>
            </a:r>
            <a:r>
              <a:rPr lang="en-GB" baseline="0" dirty="0" smtClean="0"/>
              <a:t> your own notes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4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531f48269090269886deea6c" descr="{&quot;HashCode&quot;:269484293,&quot;Placement&quot;:&quot;Footer&quot;,&quot;Top&quot;:522.0343,&quot;Left&quot;:0.0}"/>
          <p:cNvSpPr txBox="1"/>
          <p:nvPr userDrawn="1"/>
        </p:nvSpPr>
        <p:spPr>
          <a:xfrm>
            <a:off x="0" y="6629836"/>
            <a:ext cx="1045461" cy="228163"/>
          </a:xfrm>
          <a:prstGeom prst="rect">
            <a:avLst/>
          </a:prstGeom>
          <a:noFill/>
        </p:spPr>
        <p:txBody>
          <a:bodyPr vert="horz" wrap="none" t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800" smtClean="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  <a:endParaRPr lang="en-GB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9.2 upgrade – our story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2051</a:t>
            </a:r>
            <a:endParaRPr lang="en-US" dirty="0"/>
          </a:p>
          <a:p>
            <a:r>
              <a:rPr lang="en-US" dirty="0" smtClean="0"/>
              <a:t>MONDAY 16</a:t>
            </a:r>
            <a:r>
              <a:rPr lang="en-US" baseline="30000" dirty="0" smtClean="0"/>
              <a:t>TH</a:t>
            </a:r>
            <a:r>
              <a:rPr lang="en-US" dirty="0" smtClean="0"/>
              <a:t> OCTOBER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86" y="-11502"/>
            <a:ext cx="9141714" cy="4572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3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3415667" y="2811609"/>
            <a:ext cx="628726" cy="541731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3561587"/>
              </p:ext>
            </p:extLst>
          </p:nvPr>
        </p:nvGraphicFramePr>
        <p:xfrm>
          <a:off x="1487787" y="2030739"/>
          <a:ext cx="5981324" cy="419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240" y="1758396"/>
            <a:ext cx="3251643" cy="568359"/>
          </a:xfrm>
        </p:spPr>
        <p:txBody>
          <a:bodyPr/>
          <a:lstStyle/>
          <a:p>
            <a:r>
              <a:rPr lang="en-US" dirty="0" smtClean="0"/>
              <a:t>Establishing the project team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3195706"/>
            <a:ext cx="4588544" cy="3113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90750"/>
            <a:ext cx="729005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Developing </a:t>
            </a:r>
            <a:r>
              <a:rPr lang="en-US" dirty="0"/>
              <a:t>the project </a:t>
            </a:r>
            <a:r>
              <a:rPr lang="en-US" dirty="0" smtClean="0"/>
              <a:t>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Identifying </a:t>
            </a:r>
            <a:r>
              <a:rPr lang="en-US" dirty="0"/>
              <a:t>key areas of </a:t>
            </a:r>
            <a:r>
              <a:rPr lang="en-US" dirty="0" smtClean="0"/>
              <a:t>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Resource scheduling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Communication of initial plan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the timeline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0196909"/>
              </p:ext>
            </p:extLst>
          </p:nvPr>
        </p:nvGraphicFramePr>
        <p:xfrm>
          <a:off x="844988" y="24834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7-Point Star 5"/>
          <p:cNvSpPr/>
          <p:nvPr/>
        </p:nvSpPr>
        <p:spPr>
          <a:xfrm>
            <a:off x="7686960" y="3949574"/>
            <a:ext cx="1086416" cy="102304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Go live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995881" y="3032911"/>
            <a:ext cx="1321806" cy="28971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Nov/Dec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30565" y="3031408"/>
            <a:ext cx="1321806" cy="28971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Jan/Feb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438096" y="3029902"/>
            <a:ext cx="1321806" cy="28971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Mar/Apr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116290" y="3576391"/>
            <a:ext cx="2643612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Code Freeze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672781" y="3028398"/>
            <a:ext cx="1036649" cy="28971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0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SSO team closed session: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Limited access to demo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en-GB" dirty="0" smtClean="0"/>
              <a:t>Researched new functionality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Identified areas for investigation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en-GB" dirty="0" smtClean="0"/>
              <a:t>Setup up basic fluid homepages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0496" y="7376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244" y="5480816"/>
            <a:ext cx="2289736" cy="483873"/>
          </a:xfrm>
        </p:spPr>
        <p:txBody>
          <a:bodyPr/>
          <a:lstStyle/>
          <a:p>
            <a:r>
              <a:rPr lang="en-GB" dirty="0" smtClean="0"/>
              <a:t>Classic home?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552" y="1597695"/>
            <a:ext cx="4996739" cy="2500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489" y="4050801"/>
            <a:ext cx="705147" cy="2322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7590" y="1750142"/>
            <a:ext cx="3106994" cy="116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Homepages and navigation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How they 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Initial setup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56" y="3588774"/>
            <a:ext cx="3488083" cy="2173823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7059557" y="5897489"/>
            <a:ext cx="430241" cy="334297"/>
          </a:xfrm>
          <a:prstGeom prst="mathMultiply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971" y="3991080"/>
            <a:ext cx="530433" cy="2382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46" y="5915529"/>
            <a:ext cx="294272" cy="3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8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762932" cy="1463040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72352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118856"/>
            <a:ext cx="7290054" cy="4023360"/>
          </a:xfrm>
        </p:spPr>
        <p:txBody>
          <a:bodyPr/>
          <a:lstStyle/>
          <a:p>
            <a:r>
              <a:rPr lang="en-US" b="1" dirty="0" smtClean="0"/>
              <a:t>Communication</a:t>
            </a:r>
          </a:p>
          <a:p>
            <a:r>
              <a:rPr lang="en-US" dirty="0" smtClean="0"/>
              <a:t>Engage your users early</a:t>
            </a:r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Updates through internal communications</a:t>
            </a:r>
          </a:p>
          <a:p>
            <a:r>
              <a:rPr lang="en-US" dirty="0" smtClean="0"/>
              <a:t>Attendance of team meetings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381000"/>
            <a:ext cx="2533214" cy="296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283" y="5260462"/>
            <a:ext cx="3186113" cy="650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83" y="4147347"/>
            <a:ext cx="3171239" cy="63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09" y="4536347"/>
            <a:ext cx="1778026" cy="12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58264" y="2099186"/>
            <a:ext cx="7290054" cy="4023360"/>
          </a:xfrm>
        </p:spPr>
        <p:txBody>
          <a:bodyPr/>
          <a:lstStyle/>
          <a:p>
            <a:r>
              <a:rPr lang="en-US" dirty="0" smtClean="0"/>
              <a:t>Embrace the change</a:t>
            </a:r>
            <a:endParaRPr lang="en-US" dirty="0"/>
          </a:p>
          <a:p>
            <a:r>
              <a:rPr lang="en-US" dirty="0" smtClean="0"/>
              <a:t>Promote the positives</a:t>
            </a:r>
            <a:endParaRPr lang="en-US" dirty="0"/>
          </a:p>
        </p:txBody>
      </p:sp>
      <p:sp>
        <p:nvSpPr>
          <p:cNvPr id="7" name="6-Point Star 6"/>
          <p:cNvSpPr/>
          <p:nvPr/>
        </p:nvSpPr>
        <p:spPr bwMode="auto">
          <a:xfrm>
            <a:off x="927258" y="3168345"/>
            <a:ext cx="1640812" cy="1741309"/>
          </a:xfrm>
          <a:prstGeom prst="star6">
            <a:avLst/>
          </a:prstGeom>
          <a:solidFill>
            <a:srgbClr val="C37A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New style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modern navigation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6-Point Star 9"/>
          <p:cNvSpPr/>
          <p:nvPr/>
        </p:nvSpPr>
        <p:spPr bwMode="auto">
          <a:xfrm>
            <a:off x="4333945" y="2999272"/>
            <a:ext cx="1816805" cy="1863920"/>
          </a:xfrm>
          <a:prstGeom prst="star6">
            <a:avLst/>
          </a:prstGeom>
          <a:solidFill>
            <a:srgbClr val="C37A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latin typeface="Arial" charset="0"/>
                <a:ea typeface="ＭＳ Ｐゴシック" charset="-128"/>
                <a:cs typeface="ＭＳ Ｐゴシック" charset="-128"/>
              </a:rPr>
              <a:t>Theme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specific homepages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6-Point Star 10"/>
          <p:cNvSpPr/>
          <p:nvPr/>
        </p:nvSpPr>
        <p:spPr bwMode="auto">
          <a:xfrm>
            <a:off x="2698268" y="4038999"/>
            <a:ext cx="1496406" cy="1653186"/>
          </a:xfrm>
          <a:prstGeom prst="star6">
            <a:avLst/>
          </a:prstGeom>
          <a:solidFill>
            <a:srgbClr val="C37A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Tiles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6-Point Star 11"/>
          <p:cNvSpPr/>
          <p:nvPr/>
        </p:nvSpPr>
        <p:spPr bwMode="auto">
          <a:xfrm>
            <a:off x="6270792" y="4091516"/>
            <a:ext cx="1787358" cy="1526374"/>
          </a:xfrm>
          <a:prstGeom prst="star6">
            <a:avLst/>
          </a:prstGeom>
          <a:solidFill>
            <a:srgbClr val="C37A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Customisable – future will choose own tiles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63" y="951672"/>
            <a:ext cx="2482467" cy="19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7483538" cy="4023360"/>
          </a:xfrm>
        </p:spPr>
        <p:txBody>
          <a:bodyPr/>
          <a:lstStyle/>
          <a:p>
            <a:r>
              <a:rPr lang="en-GB" b="1" dirty="0" smtClean="0"/>
              <a:t>Testing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dirty="0" smtClean="0"/>
              <a:t>Co-ordination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dirty="0" smtClean="0"/>
              <a:t>Expectations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dirty="0" smtClean="0"/>
              <a:t>Monitoring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22" y="2084832"/>
            <a:ext cx="32194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2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606" y="2458358"/>
            <a:ext cx="2162393" cy="742399"/>
          </a:xfrm>
        </p:spPr>
        <p:txBody>
          <a:bodyPr/>
          <a:lstStyle/>
          <a:p>
            <a:r>
              <a:rPr lang="en-US" dirty="0" smtClean="0"/>
              <a:t>Breadcrumbs are disappearing??!!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64" y="3329550"/>
            <a:ext cx="1383312" cy="138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584113" y="3280200"/>
            <a:ext cx="1819275" cy="173612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57114" y="1929897"/>
            <a:ext cx="6118479" cy="590550"/>
          </a:xfrm>
        </p:spPr>
        <p:txBody>
          <a:bodyPr/>
          <a:lstStyle/>
          <a:p>
            <a:r>
              <a:rPr lang="en-US" dirty="0" smtClean="0"/>
              <a:t>Concerns from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57114" y="2636685"/>
            <a:ext cx="1473274" cy="742399"/>
          </a:xfrm>
        </p:spPr>
        <p:txBody>
          <a:bodyPr/>
          <a:lstStyle/>
          <a:p>
            <a:r>
              <a:rPr lang="en-US" dirty="0" smtClean="0"/>
              <a:t>Menus have changed??!!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981607" y="2365511"/>
            <a:ext cx="2162393" cy="742399"/>
          </a:xfrm>
        </p:spPr>
        <p:txBody>
          <a:bodyPr/>
          <a:lstStyle/>
          <a:p>
            <a:r>
              <a:rPr lang="en-US" dirty="0" smtClean="0"/>
              <a:t>I can’t find anything!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97" y="3083493"/>
            <a:ext cx="1691640" cy="1691640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989559" y="4970447"/>
            <a:ext cx="2162393" cy="742399"/>
          </a:xfrm>
        </p:spPr>
        <p:txBody>
          <a:bodyPr/>
          <a:lstStyle/>
          <a:p>
            <a:r>
              <a:rPr lang="en-US" dirty="0" smtClean="0"/>
              <a:t>Updating user guides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Sally Winfield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Analyst</a:t>
            </a:r>
            <a:endParaRPr lang="en-US" dirty="0"/>
          </a:p>
          <a:p>
            <a:r>
              <a:rPr lang="en-US" dirty="0" smtClean="0"/>
              <a:t>University of Derby</a:t>
            </a:r>
            <a:endParaRPr lang="en-US" dirty="0"/>
          </a:p>
          <a:p>
            <a:r>
              <a:rPr lang="en-US" dirty="0" smtClean="0"/>
              <a:t>S.Winfield@Derby.ac.uk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Overall I have over 12 years experience of PeopleSoft, with the last two and half years working at the University of Derby using PeopleSoft Campus.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762932" cy="1463040"/>
          </a:xfrm>
        </p:spPr>
        <p:txBody>
          <a:bodyPr/>
          <a:lstStyle/>
          <a:p>
            <a:r>
              <a:rPr lang="en-US" dirty="0" smtClean="0"/>
              <a:t>GO-LIVE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74926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live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03" y="1335024"/>
            <a:ext cx="3048000" cy="2033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28" y="4117848"/>
            <a:ext cx="1878222" cy="1389884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768096" y="2905432"/>
            <a:ext cx="5386898" cy="3279058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Pre-empt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Note every manual change you make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Checklists for go-live weekend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User guides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live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859163"/>
              </p:ext>
            </p:extLst>
          </p:nvPr>
        </p:nvGraphicFramePr>
        <p:xfrm>
          <a:off x="4286250" y="822325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23235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aftermath!</a:t>
            </a:r>
          </a:p>
          <a:p>
            <a:r>
              <a:rPr lang="en-US" b="1" dirty="0" smtClean="0"/>
              <a:t>Issues raised during go-live week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77 issues - SSO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60 issues – IT Service desk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6 – actual issues</a:t>
            </a:r>
          </a:p>
          <a:p>
            <a:endParaRPr lang="en-US" dirty="0"/>
          </a:p>
          <a:p>
            <a:r>
              <a:rPr lang="en-US" dirty="0" smtClean="0"/>
              <a:t>Since the upgrade the …..  won’t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829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772765" cy="1463040"/>
          </a:xfrm>
        </p:spPr>
        <p:txBody>
          <a:bodyPr/>
          <a:lstStyle/>
          <a:p>
            <a:r>
              <a:rPr lang="en-US" dirty="0" smtClean="0"/>
              <a:t>POST GO-LIVE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096" y="471509"/>
            <a:ext cx="3291840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Now and the future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68095" y="1809011"/>
            <a:ext cx="7290199" cy="4814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377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</a:t>
            </a:r>
            <a:r>
              <a:rPr lang="en-US" b="1" dirty="0" smtClean="0"/>
              <a:t>aftermath!</a:t>
            </a:r>
            <a:endParaRPr lang="en-US" b="1" dirty="0"/>
          </a:p>
          <a:p>
            <a:r>
              <a:rPr lang="en-US" b="1" dirty="0" smtClean="0"/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Activity guides – deep links (nodes)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Queries – downloading to excel with URLs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Pop up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 system </a:t>
            </a:r>
            <a:r>
              <a:rPr lang="en-US" dirty="0" err="1" smtClean="0"/>
              <a:t>config</a:t>
            </a:r>
            <a:r>
              <a:rPr lang="en-US" dirty="0" smtClean="0"/>
              <a:t>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Right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Recurrences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Page layout </a:t>
            </a:r>
            <a:r>
              <a:rPr lang="en-US" dirty="0" smtClean="0"/>
              <a:t>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 </a:t>
            </a:r>
            <a:r>
              <a:rPr lang="en-US" dirty="0" smtClean="0"/>
              <a:t>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Crystal </a:t>
            </a:r>
            <a:r>
              <a:rPr lang="en-US" dirty="0" smtClean="0"/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Drop down boxes showing long descriptions, not short (users looking for codes and seeing words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HTML in </a:t>
            </a:r>
            <a:r>
              <a:rPr lang="en-US" dirty="0" smtClean="0"/>
              <a:t>CAFs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38" y="1312757"/>
            <a:ext cx="1946001" cy="27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and the future</a:t>
            </a:r>
            <a:br>
              <a:rPr lang="en-US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7290198" cy="3762294"/>
          </a:xfrm>
        </p:spPr>
        <p:txBody>
          <a:bodyPr/>
          <a:lstStyle/>
          <a:p>
            <a:r>
              <a:rPr lang="en-US" b="1" dirty="0" smtClean="0"/>
              <a:t>Things you might want to know: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Tile Wizard – interactive button resets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Dashboards – </a:t>
            </a:r>
            <a:r>
              <a:rPr lang="en-US" dirty="0" err="1" smtClean="0"/>
              <a:t>nav</a:t>
            </a:r>
            <a:r>
              <a:rPr lang="en-US" dirty="0" smtClean="0"/>
              <a:t> collection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 text tiles – new content ref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3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096" y="471509"/>
            <a:ext cx="3291840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Now and the future</a:t>
            </a:r>
            <a:br>
              <a:rPr lang="en-US" smtClean="0"/>
            </a:br>
            <a:endParaRPr lang="en-GB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68096" y="2257506"/>
            <a:ext cx="7290198" cy="376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Future developments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Tiles – feedback from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 area specific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Fluid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0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20502" y="2205288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Sally Winfield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920502" y="2993440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Functional Analyst</a:t>
            </a:r>
          </a:p>
          <a:p>
            <a:r>
              <a:rPr lang="en-US" dirty="0" smtClean="0"/>
              <a:t>University of Derby</a:t>
            </a:r>
          </a:p>
          <a:p>
            <a:r>
              <a:rPr lang="en-US" dirty="0" smtClean="0"/>
              <a:t>S.Winfield@Derby.ac.uk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3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derby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Established 1992</a:t>
            </a:r>
          </a:p>
          <a:p>
            <a:r>
              <a:rPr lang="en-US" dirty="0" smtClean="0"/>
              <a:t>No of students: 34000</a:t>
            </a:r>
          </a:p>
          <a:p>
            <a:r>
              <a:rPr lang="en-US" dirty="0" smtClean="0"/>
              <a:t>No of employees: 2281</a:t>
            </a:r>
          </a:p>
          <a:p>
            <a:r>
              <a:rPr lang="en-US" dirty="0" smtClean="0"/>
              <a:t>Size of SSO team: 8.8 FTE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r="12043"/>
          <a:stretch>
            <a:fillRect/>
          </a:stretch>
        </p:blipFill>
        <p:spPr>
          <a:xfrm>
            <a:off x="227958" y="164386"/>
            <a:ext cx="8630292" cy="4316225"/>
          </a:xfr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UoD</a:t>
            </a:r>
            <a:r>
              <a:rPr lang="en-US" dirty="0" smtClean="0"/>
              <a:t> </a:t>
            </a:r>
            <a:r>
              <a:rPr lang="en-US" dirty="0"/>
              <a:t>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PeopleSoft Campus 9.2.003</a:t>
            </a:r>
          </a:p>
          <a:p>
            <a:r>
              <a:rPr lang="en-US" dirty="0" err="1" smtClean="0"/>
              <a:t>PeopleTools</a:t>
            </a:r>
            <a:r>
              <a:rPr lang="en-US" dirty="0" smtClean="0"/>
              <a:t> 8.55.11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8442377"/>
              </p:ext>
            </p:extLst>
          </p:nvPr>
        </p:nvGraphicFramePr>
        <p:xfrm>
          <a:off x="2275437" y="1831566"/>
          <a:ext cx="4940174" cy="378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343525" y="2386976"/>
            <a:ext cx="333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266088"/>
            <a:ext cx="7290055" cy="4023360"/>
          </a:xfrm>
        </p:spPr>
        <p:txBody>
          <a:bodyPr/>
          <a:lstStyle/>
          <a:p>
            <a:pPr marL="108000" indent="-540000">
              <a:buBlip>
                <a:blip r:embed="rId3"/>
              </a:buBlip>
            </a:pPr>
            <a:r>
              <a:rPr lang="en-GB" dirty="0"/>
              <a:t>Enhancements/Developments</a:t>
            </a:r>
          </a:p>
          <a:p>
            <a:pPr marL="108000" indent="-540000">
              <a:buBlip>
                <a:blip r:embed="rId3"/>
              </a:buBlip>
            </a:pPr>
            <a:r>
              <a:rPr lang="en-GB" dirty="0"/>
              <a:t>Business Analysis/Project Management</a:t>
            </a:r>
          </a:p>
          <a:p>
            <a:pPr marL="108000" indent="-540000">
              <a:buBlip>
                <a:blip r:embed="rId3"/>
              </a:buBlip>
            </a:pPr>
            <a:r>
              <a:rPr lang="en-GB" dirty="0"/>
              <a:t>Research</a:t>
            </a:r>
          </a:p>
          <a:p>
            <a:pPr marL="108000" indent="-540000">
              <a:buBlip>
                <a:blip r:embed="rId3"/>
              </a:buBlip>
            </a:pPr>
            <a:r>
              <a:rPr lang="en-GB" dirty="0" smtClean="0"/>
              <a:t>Query writing/training</a:t>
            </a:r>
          </a:p>
          <a:p>
            <a:pPr marL="108000" indent="-540000">
              <a:buBlip>
                <a:blip r:embed="rId3"/>
              </a:buBlip>
            </a:pPr>
            <a:r>
              <a:rPr lang="en-GB" dirty="0" smtClean="0"/>
              <a:t>System Security</a:t>
            </a:r>
          </a:p>
          <a:p>
            <a:pPr marL="108000" indent="-540000">
              <a:buBlip>
                <a:blip r:embed="rId3"/>
              </a:buBlip>
            </a:pPr>
            <a:r>
              <a:rPr lang="en-GB" dirty="0" smtClean="0"/>
              <a:t>Patch/testing co-ordination</a:t>
            </a:r>
          </a:p>
          <a:p>
            <a:pPr marL="108000" indent="-540000">
              <a:buBlip>
                <a:blip r:embed="rId3"/>
              </a:buBlip>
            </a:pPr>
            <a:r>
              <a:rPr lang="en-GB" dirty="0" smtClean="0"/>
              <a:t>Operational Support</a:t>
            </a:r>
          </a:p>
          <a:p>
            <a:pPr marL="108000" indent="-540000">
              <a:buBlip>
                <a:blip r:embed="rId3"/>
              </a:buBlip>
            </a:pPr>
            <a:r>
              <a:rPr lang="en-GB" dirty="0" smtClean="0"/>
              <a:t>System Analysts for other university wide systems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9.2 upgrade – our story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PREPARATION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IMPLEMENTATION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GO-LIVE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POST GO-LIVE AND 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" y="4960137"/>
            <a:ext cx="5753101" cy="1463040"/>
          </a:xfrm>
        </p:spPr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16-17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4858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Why and when: </a:t>
            </a:r>
          </a:p>
          <a:p>
            <a:pPr indent="-540000">
              <a:buFont typeface="Wingdings" panose="05000000000000000000" pitchFamily="2" charset="2"/>
              <a:buChar char="§"/>
            </a:pPr>
            <a:r>
              <a:rPr lang="en-GB" dirty="0"/>
              <a:t>Up to date </a:t>
            </a:r>
            <a:r>
              <a:rPr lang="en-GB" dirty="0" smtClean="0"/>
              <a:t>platform</a:t>
            </a:r>
          </a:p>
          <a:p>
            <a:pPr indent="-540000">
              <a:buFont typeface="Wingdings" panose="05000000000000000000" pitchFamily="2" charset="2"/>
              <a:buChar char="§"/>
            </a:pPr>
            <a:r>
              <a:rPr lang="en-GB" dirty="0" smtClean="0"/>
              <a:t>Take advantage of fluid interface </a:t>
            </a:r>
          </a:p>
          <a:p>
            <a:pPr indent="-540000">
              <a:buFont typeface="Wingdings" panose="05000000000000000000" pitchFamily="2" charset="2"/>
              <a:buChar char="§"/>
            </a:pPr>
            <a:r>
              <a:rPr lang="en-GB" dirty="0" smtClean="0"/>
              <a:t>Flexible functionality</a:t>
            </a:r>
          </a:p>
          <a:p>
            <a:pPr indent="-540000">
              <a:buFont typeface="Wingdings" panose="05000000000000000000" pitchFamily="2" charset="2"/>
              <a:buChar char="§"/>
            </a:pPr>
            <a:r>
              <a:rPr lang="en-GB" dirty="0" smtClean="0"/>
              <a:t>Modern look and feel – app based</a:t>
            </a:r>
          </a:p>
          <a:p>
            <a:pPr indent="-540000">
              <a:buFont typeface="Wingdings" panose="05000000000000000000" pitchFamily="2" charset="2"/>
              <a:buChar char="§"/>
            </a:pPr>
            <a:r>
              <a:rPr lang="en-GB" dirty="0" smtClean="0"/>
              <a:t>Light upgrade – we were up to date with patches</a:t>
            </a:r>
          </a:p>
          <a:p>
            <a:pPr indent="-540000">
              <a:buFont typeface="Wingdings" panose="05000000000000000000" pitchFamily="2" charset="2"/>
              <a:buChar char="§"/>
            </a:pPr>
            <a:r>
              <a:rPr lang="en-GB" dirty="0" err="1" smtClean="0"/>
              <a:t>PeopleTools</a:t>
            </a:r>
            <a:r>
              <a:rPr lang="en-GB" dirty="0" smtClean="0"/>
              <a:t> 8.55 at same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16-17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1571</TotalTime>
  <Words>715</Words>
  <Application>Microsoft Office PowerPoint</Application>
  <PresentationFormat>On-screen Show (4:3)</PresentationFormat>
  <Paragraphs>234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9.2 upgrade – our story</vt:lpstr>
      <vt:lpstr>presenters</vt:lpstr>
      <vt:lpstr>University of derby</vt:lpstr>
      <vt:lpstr>UoD &amp; ORACLE</vt:lpstr>
      <vt:lpstr>Our team</vt:lpstr>
      <vt:lpstr>Our team</vt:lpstr>
      <vt:lpstr>9.2 upgrade – our story</vt:lpstr>
      <vt:lpstr>PREPARATION</vt:lpstr>
      <vt:lpstr>PREPARATION</vt:lpstr>
      <vt:lpstr>PREPARATION</vt:lpstr>
      <vt:lpstr>PREPARATION</vt:lpstr>
      <vt:lpstr>PREPARATION</vt:lpstr>
      <vt:lpstr>PowerPoint Presentation</vt:lpstr>
      <vt:lpstr>PREPARATION</vt:lpstr>
      <vt:lpstr>IMPLEMENTATION</vt:lpstr>
      <vt:lpstr>implementation</vt:lpstr>
      <vt:lpstr>implementation</vt:lpstr>
      <vt:lpstr>implementation</vt:lpstr>
      <vt:lpstr>implementation</vt:lpstr>
      <vt:lpstr>GO-LIVE</vt:lpstr>
      <vt:lpstr>Go live</vt:lpstr>
      <vt:lpstr>Go live</vt:lpstr>
      <vt:lpstr>POST GO-LIVE</vt:lpstr>
      <vt:lpstr>PowerPoint Presentation</vt:lpstr>
      <vt:lpstr>Now and the future </vt:lpstr>
      <vt:lpstr>PowerPoint Presentation</vt:lpstr>
      <vt:lpstr>Concluding thoughts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Sally Winfield</cp:lastModifiedBy>
  <cp:revision>125</cp:revision>
  <dcterms:created xsi:type="dcterms:W3CDTF">2015-09-02T14:36:24Z</dcterms:created>
  <dcterms:modified xsi:type="dcterms:W3CDTF">2017-10-13T13:39:05Z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7d098f-2640-4837-b575-e0be04df0525_Enabled">
    <vt:lpwstr>True</vt:lpwstr>
  </property>
  <property fmtid="{D5CDD505-2E9C-101B-9397-08002B2CF9AE}" pid="3" name="MSIP_Label_b47d098f-2640-4837-b575-e0be04df0525_Ref">
    <vt:lpwstr>https://api.informationprotection.azure.com/api/98f1bb3a-5efa-4782-88ba-bd897db60e62</vt:lpwstr>
  </property>
  <property fmtid="{D5CDD505-2E9C-101B-9397-08002B2CF9AE}" pid="4" name="MSIP_Label_b47d098f-2640-4837-b575-e0be04df0525_AssignedBy">
    <vt:lpwstr>784264@derby.ac.uk</vt:lpwstr>
  </property>
  <property fmtid="{D5CDD505-2E9C-101B-9397-08002B2CF9AE}" pid="5" name="MSIP_Label_b47d098f-2640-4837-b575-e0be04df0525_DateCreated">
    <vt:lpwstr>2017-09-22T12:31:07.1259390+01:00</vt:lpwstr>
  </property>
  <property fmtid="{D5CDD505-2E9C-101B-9397-08002B2CF9AE}" pid="6" name="MSIP_Label_b47d098f-2640-4837-b575-e0be04df0525_Name">
    <vt:lpwstr>Internal</vt:lpwstr>
  </property>
  <property fmtid="{D5CDD505-2E9C-101B-9397-08002B2CF9AE}" pid="7" name="MSIP_Label_b47d098f-2640-4837-b575-e0be04df0525_Extended_MSFT_Method">
    <vt:lpwstr>Automatic</vt:lpwstr>
  </property>
  <property fmtid="{D5CDD505-2E9C-101B-9397-08002B2CF9AE}" pid="8" name="Sensitivity">
    <vt:lpwstr>Internal</vt:lpwstr>
  </property>
</Properties>
</file>