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61"/>
  </p:notesMasterIdLst>
  <p:sldIdLst>
    <p:sldId id="259" r:id="rId5"/>
    <p:sldId id="260" r:id="rId6"/>
    <p:sldId id="269" r:id="rId7"/>
    <p:sldId id="268" r:id="rId8"/>
    <p:sldId id="305" r:id="rId9"/>
    <p:sldId id="262" r:id="rId10"/>
    <p:sldId id="276" r:id="rId11"/>
    <p:sldId id="297" r:id="rId12"/>
    <p:sldId id="310" r:id="rId13"/>
    <p:sldId id="327" r:id="rId14"/>
    <p:sldId id="332" r:id="rId15"/>
    <p:sldId id="289" r:id="rId16"/>
    <p:sldId id="292" r:id="rId17"/>
    <p:sldId id="290" r:id="rId18"/>
    <p:sldId id="293" r:id="rId19"/>
    <p:sldId id="294" r:id="rId20"/>
    <p:sldId id="295" r:id="rId21"/>
    <p:sldId id="337" r:id="rId22"/>
    <p:sldId id="324" r:id="rId23"/>
    <p:sldId id="322" r:id="rId24"/>
    <p:sldId id="323" r:id="rId25"/>
    <p:sldId id="341" r:id="rId26"/>
    <p:sldId id="340" r:id="rId27"/>
    <p:sldId id="328" r:id="rId28"/>
    <p:sldId id="299" r:id="rId29"/>
    <p:sldId id="301" r:id="rId30"/>
    <p:sldId id="325" r:id="rId31"/>
    <p:sldId id="343" r:id="rId32"/>
    <p:sldId id="342" r:id="rId33"/>
    <p:sldId id="336" r:id="rId34"/>
    <p:sldId id="311" r:id="rId35"/>
    <p:sldId id="288" r:id="rId36"/>
    <p:sldId id="287" r:id="rId37"/>
    <p:sldId id="345" r:id="rId38"/>
    <p:sldId id="346" r:id="rId39"/>
    <p:sldId id="344" r:id="rId40"/>
    <p:sldId id="329" r:id="rId41"/>
    <p:sldId id="330" r:id="rId42"/>
    <p:sldId id="331" r:id="rId43"/>
    <p:sldId id="339" r:id="rId44"/>
    <p:sldId id="338" r:id="rId45"/>
    <p:sldId id="302" r:id="rId46"/>
    <p:sldId id="304" r:id="rId47"/>
    <p:sldId id="303" r:id="rId48"/>
    <p:sldId id="326" r:id="rId49"/>
    <p:sldId id="347" r:id="rId50"/>
    <p:sldId id="348" r:id="rId51"/>
    <p:sldId id="314" r:id="rId52"/>
    <p:sldId id="349" r:id="rId53"/>
    <p:sldId id="333" r:id="rId54"/>
    <p:sldId id="319" r:id="rId55"/>
    <p:sldId id="320" r:id="rId56"/>
    <p:sldId id="281" r:id="rId57"/>
    <p:sldId id="321" r:id="rId58"/>
    <p:sldId id="283" r:id="rId59"/>
    <p:sldId id="282" r:id="rId60"/>
  </p:sldIdLst>
  <p:sldSz cx="9144000" cy="6858000" type="screen4x3"/>
  <p:notesSz cx="6858000" cy="9144000"/>
  <p:custShowLst>
    <p:custShow name="Intro" id="0">
      <p:sldLst>
        <p:sld r:id="rId5"/>
        <p:sld r:id="rId6"/>
        <p:sld r:id="rId7"/>
        <p:sld r:id="rId8"/>
      </p:sldLst>
    </p:custShow>
    <p:custShow name="Presentation" id="1">
      <p:sldLst>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2"/>
        <p:sld r:id="rId54"/>
        <p:sld r:id="rId55"/>
        <p:sld r:id="rId56"/>
        <p:sld r:id="rId57"/>
        <p:sld r:id="rId58"/>
        <p:sld r:id="rId59"/>
        <p:sld r:id="rId6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913"/>
    <a:srgbClr val="D98A15"/>
    <a:srgbClr val="E99C11"/>
    <a:srgbClr val="EED360"/>
    <a:srgbClr val="E4A914"/>
    <a:srgbClr val="F19A1B"/>
    <a:srgbClr val="CCECFC"/>
    <a:srgbClr val="96D7F8"/>
    <a:srgbClr val="E6A80C"/>
    <a:srgbClr val="E3B6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3CB82-4AC5-4122-BD65-D8BE1895C832}" v="74" dt="2019-04-01T16:49:34.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6" autoAdjust="0"/>
    <p:restoredTop sz="94660"/>
  </p:normalViewPr>
  <p:slideViewPr>
    <p:cSldViewPr snapToGrid="0">
      <p:cViewPr varScale="1">
        <p:scale>
          <a:sx n="109" d="100"/>
          <a:sy n="109" d="100"/>
        </p:scale>
        <p:origin x="1722" y="108"/>
      </p:cViewPr>
      <p:guideLst/>
    </p:cSldViewPr>
  </p:slideViewPr>
  <p:notesTextViewPr>
    <p:cViewPr>
      <p:scale>
        <a:sx n="1" d="1"/>
        <a:sy n="1" d="1"/>
      </p:scale>
      <p:origin x="0" y="0"/>
    </p:cViewPr>
  </p:notesTextViewPr>
  <p:sorterViewPr>
    <p:cViewPr>
      <p:scale>
        <a:sx n="100" d="100"/>
        <a:sy n="100" d="100"/>
      </p:scale>
      <p:origin x="0" y="-33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Goytia" userId="bfe49be8-86d6-4287-a2ec-90c3dcca5bb3" providerId="ADAL" clId="{961B72E3-0EB4-4A32-B70B-9EEF143340C5}"/>
    <pc:docChg chg="undo custSel modSld">
      <pc:chgData name="Michelle Goytia" userId="bfe49be8-86d6-4287-a2ec-90c3dcca5bb3" providerId="ADAL" clId="{961B72E3-0EB4-4A32-B70B-9EEF143340C5}" dt="2019-04-01T16:49:34.071" v="73" actId="1076"/>
      <pc:docMkLst>
        <pc:docMk/>
      </pc:docMkLst>
      <pc:sldChg chg="modSp">
        <pc:chgData name="Michelle Goytia" userId="bfe49be8-86d6-4287-a2ec-90c3dcca5bb3" providerId="ADAL" clId="{961B72E3-0EB4-4A32-B70B-9EEF143340C5}" dt="2019-04-01T16:47:12.527" v="30"/>
        <pc:sldMkLst>
          <pc:docMk/>
          <pc:sldMk cId="2410663628" sldId="257"/>
        </pc:sldMkLst>
        <pc:spChg chg="mod">
          <ac:chgData name="Michelle Goytia" userId="bfe49be8-86d6-4287-a2ec-90c3dcca5bb3" providerId="ADAL" clId="{961B72E3-0EB4-4A32-B70B-9EEF143340C5}" dt="2019-04-01T16:47:12.527" v="30"/>
          <ac:spMkLst>
            <pc:docMk/>
            <pc:sldMk cId="2410663628" sldId="257"/>
            <ac:spMk id="3" creationId="{00000000-0000-0000-0000-000000000000}"/>
          </ac:spMkLst>
        </pc:spChg>
      </pc:sldChg>
      <pc:sldChg chg="addSp delSp modSp">
        <pc:chgData name="Michelle Goytia" userId="bfe49be8-86d6-4287-a2ec-90c3dcca5bb3" providerId="ADAL" clId="{961B72E3-0EB4-4A32-B70B-9EEF143340C5}" dt="2019-04-01T16:46:47.757" v="25" actId="20577"/>
        <pc:sldMkLst>
          <pc:docMk/>
          <pc:sldMk cId="3876221716" sldId="259"/>
        </pc:sldMkLst>
        <pc:spChg chg="mod">
          <ac:chgData name="Michelle Goytia" userId="bfe49be8-86d6-4287-a2ec-90c3dcca5bb3" providerId="ADAL" clId="{961B72E3-0EB4-4A32-B70B-9EEF143340C5}" dt="2019-04-01T16:46:47.757" v="25" actId="20577"/>
          <ac:spMkLst>
            <pc:docMk/>
            <pc:sldMk cId="3876221716" sldId="259"/>
            <ac:spMk id="3" creationId="{00000000-0000-0000-0000-000000000000}"/>
          </ac:spMkLst>
        </pc:spChg>
        <pc:spChg chg="add del mod">
          <ac:chgData name="Michelle Goytia" userId="bfe49be8-86d6-4287-a2ec-90c3dcca5bb3" providerId="ADAL" clId="{961B72E3-0EB4-4A32-B70B-9EEF143340C5}" dt="2019-04-01T16:46:12.286" v="1" actId="931"/>
          <ac:spMkLst>
            <pc:docMk/>
            <pc:sldMk cId="3876221716" sldId="259"/>
            <ac:spMk id="6" creationId="{DF720AE8-E270-41E7-A0DA-453CBD2B4D1C}"/>
          </ac:spMkLst>
        </pc:spChg>
        <pc:spChg chg="add del mod">
          <ac:chgData name="Michelle Goytia" userId="bfe49be8-86d6-4287-a2ec-90c3dcca5bb3" providerId="ADAL" clId="{961B72E3-0EB4-4A32-B70B-9EEF143340C5}" dt="2019-04-01T16:46:23.639" v="5" actId="931"/>
          <ac:spMkLst>
            <pc:docMk/>
            <pc:sldMk cId="3876221716" sldId="259"/>
            <ac:spMk id="11" creationId="{8E09BDB6-B5E1-4B3F-BCBB-2C3AD50B4510}"/>
          </ac:spMkLst>
        </pc:spChg>
        <pc:spChg chg="add del mod">
          <ac:chgData name="Michelle Goytia" userId="bfe49be8-86d6-4287-a2ec-90c3dcca5bb3" providerId="ADAL" clId="{961B72E3-0EB4-4A32-B70B-9EEF143340C5}" dt="2019-04-01T16:46:29.316" v="7" actId="931"/>
          <ac:spMkLst>
            <pc:docMk/>
            <pc:sldMk cId="3876221716" sldId="259"/>
            <ac:spMk id="17" creationId="{90396456-6CB2-40DF-9A90-E8AC724A695C}"/>
          </ac:spMkLst>
        </pc:spChg>
        <pc:picChg chg="add del mod">
          <ac:chgData name="Michelle Goytia" userId="bfe49be8-86d6-4287-a2ec-90c3dcca5bb3" providerId="ADAL" clId="{961B72E3-0EB4-4A32-B70B-9EEF143340C5}" dt="2019-04-01T16:46:18.272" v="4" actId="478"/>
          <ac:picMkLst>
            <pc:docMk/>
            <pc:sldMk cId="3876221716" sldId="259"/>
            <ac:picMk id="9" creationId="{AAD3E5B8-AF54-4CEA-AA9C-61744965E9EA}"/>
          </ac:picMkLst>
        </pc:picChg>
        <pc:picChg chg="del">
          <ac:chgData name="Michelle Goytia" userId="bfe49be8-86d6-4287-a2ec-90c3dcca5bb3" providerId="ADAL" clId="{961B72E3-0EB4-4A32-B70B-9EEF143340C5}" dt="2019-04-01T16:46:04.062" v="0" actId="478"/>
          <ac:picMkLst>
            <pc:docMk/>
            <pc:sldMk cId="3876221716" sldId="259"/>
            <ac:picMk id="12" creationId="{00000000-0000-0000-0000-000000000000}"/>
          </ac:picMkLst>
        </pc:picChg>
        <pc:picChg chg="del">
          <ac:chgData name="Michelle Goytia" userId="bfe49be8-86d6-4287-a2ec-90c3dcca5bb3" providerId="ADAL" clId="{961B72E3-0EB4-4A32-B70B-9EEF143340C5}" dt="2019-04-01T16:46:33.074" v="11" actId="478"/>
          <ac:picMkLst>
            <pc:docMk/>
            <pc:sldMk cId="3876221716" sldId="259"/>
            <ac:picMk id="13" creationId="{00000000-0000-0000-0000-000000000000}"/>
          </ac:picMkLst>
        </pc:picChg>
        <pc:picChg chg="add del mod">
          <ac:chgData name="Michelle Goytia" userId="bfe49be8-86d6-4287-a2ec-90c3dcca5bb3" providerId="ADAL" clId="{961B72E3-0EB4-4A32-B70B-9EEF143340C5}" dt="2019-04-01T16:46:25.251" v="6" actId="478"/>
          <ac:picMkLst>
            <pc:docMk/>
            <pc:sldMk cId="3876221716" sldId="259"/>
            <ac:picMk id="15" creationId="{071A9801-F376-4270-AF47-8CA6103A190F}"/>
          </ac:picMkLst>
        </pc:picChg>
        <pc:picChg chg="add mod ord">
          <ac:chgData name="Michelle Goytia" userId="bfe49be8-86d6-4287-a2ec-90c3dcca5bb3" providerId="ADAL" clId="{961B72E3-0EB4-4A32-B70B-9EEF143340C5}" dt="2019-04-01T16:46:32.163" v="10" actId="962"/>
          <ac:picMkLst>
            <pc:docMk/>
            <pc:sldMk cId="3876221716" sldId="259"/>
            <ac:picMk id="19" creationId="{0B1F1AC2-4AA5-41F1-BC94-52582826DA79}"/>
          </ac:picMkLst>
        </pc:picChg>
      </pc:sldChg>
      <pc:sldChg chg="modSp">
        <pc:chgData name="Michelle Goytia" userId="bfe49be8-86d6-4287-a2ec-90c3dcca5bb3" providerId="ADAL" clId="{961B72E3-0EB4-4A32-B70B-9EEF143340C5}" dt="2019-04-01T16:46:57.943" v="26"/>
        <pc:sldMkLst>
          <pc:docMk/>
          <pc:sldMk cId="829274983" sldId="260"/>
        </pc:sldMkLst>
        <pc:spChg chg="mod">
          <ac:chgData name="Michelle Goytia" userId="bfe49be8-86d6-4287-a2ec-90c3dcca5bb3" providerId="ADAL" clId="{961B72E3-0EB4-4A32-B70B-9EEF143340C5}" dt="2019-04-01T16:46:57.943" v="26"/>
          <ac:spMkLst>
            <pc:docMk/>
            <pc:sldMk cId="829274983" sldId="260"/>
            <ac:spMk id="10" creationId="{00000000-0000-0000-0000-000000000000}"/>
          </ac:spMkLst>
        </pc:spChg>
      </pc:sldChg>
      <pc:sldChg chg="modSp">
        <pc:chgData name="Michelle Goytia" userId="bfe49be8-86d6-4287-a2ec-90c3dcca5bb3" providerId="ADAL" clId="{961B72E3-0EB4-4A32-B70B-9EEF143340C5}" dt="2019-04-01T16:47:08.841" v="29"/>
        <pc:sldMkLst>
          <pc:docMk/>
          <pc:sldMk cId="56921505" sldId="261"/>
        </pc:sldMkLst>
        <pc:spChg chg="mod">
          <ac:chgData name="Michelle Goytia" userId="bfe49be8-86d6-4287-a2ec-90c3dcca5bb3" providerId="ADAL" clId="{961B72E3-0EB4-4A32-B70B-9EEF143340C5}" dt="2019-04-01T16:47:08.841" v="29"/>
          <ac:spMkLst>
            <pc:docMk/>
            <pc:sldMk cId="56921505" sldId="261"/>
            <ac:spMk id="4" creationId="{00000000-0000-0000-0000-000000000000}"/>
          </ac:spMkLst>
        </pc:spChg>
      </pc:sldChg>
      <pc:sldChg chg="modSp">
        <pc:chgData name="Michelle Goytia" userId="bfe49be8-86d6-4287-a2ec-90c3dcca5bb3" providerId="ADAL" clId="{961B72E3-0EB4-4A32-B70B-9EEF143340C5}" dt="2019-04-01T16:47:16.579" v="31"/>
        <pc:sldMkLst>
          <pc:docMk/>
          <pc:sldMk cId="4114758641" sldId="262"/>
        </pc:sldMkLst>
        <pc:spChg chg="mod">
          <ac:chgData name="Michelle Goytia" userId="bfe49be8-86d6-4287-a2ec-90c3dcca5bb3" providerId="ADAL" clId="{961B72E3-0EB4-4A32-B70B-9EEF143340C5}" dt="2019-04-01T16:47:16.579" v="31"/>
          <ac:spMkLst>
            <pc:docMk/>
            <pc:sldMk cId="4114758641" sldId="262"/>
            <ac:spMk id="4" creationId="{00000000-0000-0000-0000-000000000000}"/>
          </ac:spMkLst>
        </pc:spChg>
      </pc:sldChg>
      <pc:sldChg chg="modSp">
        <pc:chgData name="Michelle Goytia" userId="bfe49be8-86d6-4287-a2ec-90c3dcca5bb3" providerId="ADAL" clId="{961B72E3-0EB4-4A32-B70B-9EEF143340C5}" dt="2019-04-01T16:47:37.930" v="35"/>
        <pc:sldMkLst>
          <pc:docMk/>
          <pc:sldMk cId="3487945672" sldId="263"/>
        </pc:sldMkLst>
        <pc:spChg chg="mod">
          <ac:chgData name="Michelle Goytia" userId="bfe49be8-86d6-4287-a2ec-90c3dcca5bb3" providerId="ADAL" clId="{961B72E3-0EB4-4A32-B70B-9EEF143340C5}" dt="2019-04-01T16:47:37.930" v="35"/>
          <ac:spMkLst>
            <pc:docMk/>
            <pc:sldMk cId="3487945672" sldId="263"/>
            <ac:spMk id="4" creationId="{00000000-0000-0000-0000-000000000000}"/>
          </ac:spMkLst>
        </pc:spChg>
      </pc:sldChg>
      <pc:sldChg chg="modSp">
        <pc:chgData name="Michelle Goytia" userId="bfe49be8-86d6-4287-a2ec-90c3dcca5bb3" providerId="ADAL" clId="{961B72E3-0EB4-4A32-B70B-9EEF143340C5}" dt="2019-04-01T16:47:57.560" v="41"/>
        <pc:sldMkLst>
          <pc:docMk/>
          <pc:sldMk cId="1605080964" sldId="264"/>
        </pc:sldMkLst>
        <pc:spChg chg="mod">
          <ac:chgData name="Michelle Goytia" userId="bfe49be8-86d6-4287-a2ec-90c3dcca5bb3" providerId="ADAL" clId="{961B72E3-0EB4-4A32-B70B-9EEF143340C5}" dt="2019-04-01T16:47:57.560" v="41"/>
          <ac:spMkLst>
            <pc:docMk/>
            <pc:sldMk cId="1605080964" sldId="264"/>
            <ac:spMk id="4" creationId="{00000000-0000-0000-0000-000000000000}"/>
          </ac:spMkLst>
        </pc:spChg>
      </pc:sldChg>
      <pc:sldChg chg="modSp">
        <pc:chgData name="Michelle Goytia" userId="bfe49be8-86d6-4287-a2ec-90c3dcca5bb3" providerId="ADAL" clId="{961B72E3-0EB4-4A32-B70B-9EEF143340C5}" dt="2019-04-01T16:48:11.280" v="44"/>
        <pc:sldMkLst>
          <pc:docMk/>
          <pc:sldMk cId="1534613393" sldId="265"/>
        </pc:sldMkLst>
        <pc:spChg chg="mod">
          <ac:chgData name="Michelle Goytia" userId="bfe49be8-86d6-4287-a2ec-90c3dcca5bb3" providerId="ADAL" clId="{961B72E3-0EB4-4A32-B70B-9EEF143340C5}" dt="2019-04-01T16:48:11.280" v="44"/>
          <ac:spMkLst>
            <pc:docMk/>
            <pc:sldMk cId="1534613393" sldId="265"/>
            <ac:spMk id="4" creationId="{00000000-0000-0000-0000-000000000000}"/>
          </ac:spMkLst>
        </pc:spChg>
      </pc:sldChg>
      <pc:sldChg chg="modSp">
        <pc:chgData name="Michelle Goytia" userId="bfe49be8-86d6-4287-a2ec-90c3dcca5bb3" providerId="ADAL" clId="{961B72E3-0EB4-4A32-B70B-9EEF143340C5}" dt="2019-04-01T16:47:21.741" v="32"/>
        <pc:sldMkLst>
          <pc:docMk/>
          <pc:sldMk cId="2285978049" sldId="266"/>
        </pc:sldMkLst>
        <pc:spChg chg="mod">
          <ac:chgData name="Michelle Goytia" userId="bfe49be8-86d6-4287-a2ec-90c3dcca5bb3" providerId="ADAL" clId="{961B72E3-0EB4-4A32-B70B-9EEF143340C5}" dt="2019-04-01T16:47:21.741" v="32"/>
          <ac:spMkLst>
            <pc:docMk/>
            <pc:sldMk cId="2285978049" sldId="266"/>
            <ac:spMk id="4" creationId="{00000000-0000-0000-0000-000000000000}"/>
          </ac:spMkLst>
        </pc:spChg>
      </pc:sldChg>
      <pc:sldChg chg="modSp">
        <pc:chgData name="Michelle Goytia" userId="bfe49be8-86d6-4287-a2ec-90c3dcca5bb3" providerId="ADAL" clId="{961B72E3-0EB4-4A32-B70B-9EEF143340C5}" dt="2019-04-01T16:47:05.083" v="28"/>
        <pc:sldMkLst>
          <pc:docMk/>
          <pc:sldMk cId="3348978084" sldId="268"/>
        </pc:sldMkLst>
        <pc:spChg chg="mod">
          <ac:chgData name="Michelle Goytia" userId="bfe49be8-86d6-4287-a2ec-90c3dcca5bb3" providerId="ADAL" clId="{961B72E3-0EB4-4A32-B70B-9EEF143340C5}" dt="2019-04-01T16:47:05.083" v="28"/>
          <ac:spMkLst>
            <pc:docMk/>
            <pc:sldMk cId="3348978084" sldId="268"/>
            <ac:spMk id="3" creationId="{00000000-0000-0000-0000-000000000000}"/>
          </ac:spMkLst>
        </pc:spChg>
      </pc:sldChg>
      <pc:sldChg chg="modSp">
        <pc:chgData name="Michelle Goytia" userId="bfe49be8-86d6-4287-a2ec-90c3dcca5bb3" providerId="ADAL" clId="{961B72E3-0EB4-4A32-B70B-9EEF143340C5}" dt="2019-04-01T16:47:01.701" v="27"/>
        <pc:sldMkLst>
          <pc:docMk/>
          <pc:sldMk cId="3108970075" sldId="269"/>
        </pc:sldMkLst>
        <pc:spChg chg="mod">
          <ac:chgData name="Michelle Goytia" userId="bfe49be8-86d6-4287-a2ec-90c3dcca5bb3" providerId="ADAL" clId="{961B72E3-0EB4-4A32-B70B-9EEF143340C5}" dt="2019-04-01T16:47:01.701" v="27"/>
          <ac:spMkLst>
            <pc:docMk/>
            <pc:sldMk cId="3108970075" sldId="269"/>
            <ac:spMk id="3" creationId="{00000000-0000-0000-0000-000000000000}"/>
          </ac:spMkLst>
        </pc:spChg>
      </pc:sldChg>
      <pc:sldChg chg="modSp">
        <pc:chgData name="Michelle Goytia" userId="bfe49be8-86d6-4287-a2ec-90c3dcca5bb3" providerId="ADAL" clId="{961B72E3-0EB4-4A32-B70B-9EEF143340C5}" dt="2019-04-01T16:47:25.847" v="33"/>
        <pc:sldMkLst>
          <pc:docMk/>
          <pc:sldMk cId="3661196256" sldId="270"/>
        </pc:sldMkLst>
        <pc:spChg chg="mod">
          <ac:chgData name="Michelle Goytia" userId="bfe49be8-86d6-4287-a2ec-90c3dcca5bb3" providerId="ADAL" clId="{961B72E3-0EB4-4A32-B70B-9EEF143340C5}" dt="2019-04-01T16:47:25.847" v="33"/>
          <ac:spMkLst>
            <pc:docMk/>
            <pc:sldMk cId="3661196256" sldId="270"/>
            <ac:spMk id="3" creationId="{00000000-0000-0000-0000-000000000000}"/>
          </ac:spMkLst>
        </pc:spChg>
      </pc:sldChg>
      <pc:sldChg chg="modSp">
        <pc:chgData name="Michelle Goytia" userId="bfe49be8-86d6-4287-a2ec-90c3dcca5bb3" providerId="ADAL" clId="{961B72E3-0EB4-4A32-B70B-9EEF143340C5}" dt="2019-04-01T16:47:34.233" v="34"/>
        <pc:sldMkLst>
          <pc:docMk/>
          <pc:sldMk cId="1569887037" sldId="271"/>
        </pc:sldMkLst>
        <pc:spChg chg="mod">
          <ac:chgData name="Michelle Goytia" userId="bfe49be8-86d6-4287-a2ec-90c3dcca5bb3" providerId="ADAL" clId="{961B72E3-0EB4-4A32-B70B-9EEF143340C5}" dt="2019-04-01T16:47:34.233" v="34"/>
          <ac:spMkLst>
            <pc:docMk/>
            <pc:sldMk cId="1569887037" sldId="271"/>
            <ac:spMk id="3" creationId="{00000000-0000-0000-0000-000000000000}"/>
          </ac:spMkLst>
        </pc:spChg>
      </pc:sldChg>
      <pc:sldChg chg="modSp">
        <pc:chgData name="Michelle Goytia" userId="bfe49be8-86d6-4287-a2ec-90c3dcca5bb3" providerId="ADAL" clId="{961B72E3-0EB4-4A32-B70B-9EEF143340C5}" dt="2019-04-01T16:47:41.780" v="36"/>
        <pc:sldMkLst>
          <pc:docMk/>
          <pc:sldMk cId="2114239694" sldId="272"/>
        </pc:sldMkLst>
        <pc:spChg chg="mod">
          <ac:chgData name="Michelle Goytia" userId="bfe49be8-86d6-4287-a2ec-90c3dcca5bb3" providerId="ADAL" clId="{961B72E3-0EB4-4A32-B70B-9EEF143340C5}" dt="2019-04-01T16:47:41.780" v="36"/>
          <ac:spMkLst>
            <pc:docMk/>
            <pc:sldMk cId="2114239694" sldId="272"/>
            <ac:spMk id="5" creationId="{00000000-0000-0000-0000-000000000000}"/>
          </ac:spMkLst>
        </pc:spChg>
      </pc:sldChg>
      <pc:sldChg chg="modSp">
        <pc:chgData name="Michelle Goytia" userId="bfe49be8-86d6-4287-a2ec-90c3dcca5bb3" providerId="ADAL" clId="{961B72E3-0EB4-4A32-B70B-9EEF143340C5}" dt="2019-04-01T16:47:46.954" v="37"/>
        <pc:sldMkLst>
          <pc:docMk/>
          <pc:sldMk cId="437001691" sldId="273"/>
        </pc:sldMkLst>
        <pc:spChg chg="mod">
          <ac:chgData name="Michelle Goytia" userId="bfe49be8-86d6-4287-a2ec-90c3dcca5bb3" providerId="ADAL" clId="{961B72E3-0EB4-4A32-B70B-9EEF143340C5}" dt="2019-04-01T16:47:46.954" v="37"/>
          <ac:spMkLst>
            <pc:docMk/>
            <pc:sldMk cId="437001691" sldId="273"/>
            <ac:spMk id="4" creationId="{00000000-0000-0000-0000-000000000000}"/>
          </ac:spMkLst>
        </pc:spChg>
      </pc:sldChg>
      <pc:sldChg chg="modSp">
        <pc:chgData name="Michelle Goytia" userId="bfe49be8-86d6-4287-a2ec-90c3dcca5bb3" providerId="ADAL" clId="{961B72E3-0EB4-4A32-B70B-9EEF143340C5}" dt="2019-04-01T16:48:14.502" v="45"/>
        <pc:sldMkLst>
          <pc:docMk/>
          <pc:sldMk cId="1703895766" sldId="274"/>
        </pc:sldMkLst>
        <pc:spChg chg="mod">
          <ac:chgData name="Michelle Goytia" userId="bfe49be8-86d6-4287-a2ec-90c3dcca5bb3" providerId="ADAL" clId="{961B72E3-0EB4-4A32-B70B-9EEF143340C5}" dt="2019-04-01T16:48:14.502" v="45"/>
          <ac:spMkLst>
            <pc:docMk/>
            <pc:sldMk cId="1703895766" sldId="274"/>
            <ac:spMk id="3" creationId="{00000000-0000-0000-0000-000000000000}"/>
          </ac:spMkLst>
        </pc:spChg>
      </pc:sldChg>
      <pc:sldChg chg="modSp">
        <pc:chgData name="Michelle Goytia" userId="bfe49be8-86d6-4287-a2ec-90c3dcca5bb3" providerId="ADAL" clId="{961B72E3-0EB4-4A32-B70B-9EEF143340C5}" dt="2019-04-01T16:47:49.740" v="38"/>
        <pc:sldMkLst>
          <pc:docMk/>
          <pc:sldMk cId="2744116074" sldId="275"/>
        </pc:sldMkLst>
        <pc:spChg chg="mod">
          <ac:chgData name="Michelle Goytia" userId="bfe49be8-86d6-4287-a2ec-90c3dcca5bb3" providerId="ADAL" clId="{961B72E3-0EB4-4A32-B70B-9EEF143340C5}" dt="2019-04-01T16:47:49.740" v="38"/>
          <ac:spMkLst>
            <pc:docMk/>
            <pc:sldMk cId="2744116074" sldId="275"/>
            <ac:spMk id="2" creationId="{00000000-0000-0000-0000-000000000000}"/>
          </ac:spMkLst>
        </pc:spChg>
      </pc:sldChg>
      <pc:sldChg chg="modSp">
        <pc:chgData name="Michelle Goytia" userId="bfe49be8-86d6-4287-a2ec-90c3dcca5bb3" providerId="ADAL" clId="{961B72E3-0EB4-4A32-B70B-9EEF143340C5}" dt="2019-04-01T16:48:02.959" v="42"/>
        <pc:sldMkLst>
          <pc:docMk/>
          <pc:sldMk cId="2283107635" sldId="276"/>
        </pc:sldMkLst>
        <pc:spChg chg="mod">
          <ac:chgData name="Michelle Goytia" userId="bfe49be8-86d6-4287-a2ec-90c3dcca5bb3" providerId="ADAL" clId="{961B72E3-0EB4-4A32-B70B-9EEF143340C5}" dt="2019-04-01T16:48:02.959" v="42"/>
          <ac:spMkLst>
            <pc:docMk/>
            <pc:sldMk cId="2283107635" sldId="276"/>
            <ac:spMk id="3" creationId="{00000000-0000-0000-0000-000000000000}"/>
          </ac:spMkLst>
        </pc:spChg>
      </pc:sldChg>
      <pc:sldChg chg="modSp">
        <pc:chgData name="Michelle Goytia" userId="bfe49be8-86d6-4287-a2ec-90c3dcca5bb3" providerId="ADAL" clId="{961B72E3-0EB4-4A32-B70B-9EEF143340C5}" dt="2019-04-01T16:48:24.055" v="48"/>
        <pc:sldMkLst>
          <pc:docMk/>
          <pc:sldMk cId="2395138641" sldId="277"/>
        </pc:sldMkLst>
        <pc:spChg chg="mod">
          <ac:chgData name="Michelle Goytia" userId="bfe49be8-86d6-4287-a2ec-90c3dcca5bb3" providerId="ADAL" clId="{961B72E3-0EB4-4A32-B70B-9EEF143340C5}" dt="2019-04-01T16:48:24.055" v="48"/>
          <ac:spMkLst>
            <pc:docMk/>
            <pc:sldMk cId="2395138641" sldId="277"/>
            <ac:spMk id="3" creationId="{00000000-0000-0000-0000-000000000000}"/>
          </ac:spMkLst>
        </pc:spChg>
      </pc:sldChg>
      <pc:sldChg chg="modSp">
        <pc:chgData name="Michelle Goytia" userId="bfe49be8-86d6-4287-a2ec-90c3dcca5bb3" providerId="ADAL" clId="{961B72E3-0EB4-4A32-B70B-9EEF143340C5}" dt="2019-04-01T16:48:17.733" v="46"/>
        <pc:sldMkLst>
          <pc:docMk/>
          <pc:sldMk cId="82922160" sldId="278"/>
        </pc:sldMkLst>
        <pc:spChg chg="mod">
          <ac:chgData name="Michelle Goytia" userId="bfe49be8-86d6-4287-a2ec-90c3dcca5bb3" providerId="ADAL" clId="{961B72E3-0EB4-4A32-B70B-9EEF143340C5}" dt="2019-04-01T16:48:17.733" v="46"/>
          <ac:spMkLst>
            <pc:docMk/>
            <pc:sldMk cId="82922160" sldId="278"/>
            <ac:spMk id="3" creationId="{00000000-0000-0000-0000-000000000000}"/>
          </ac:spMkLst>
        </pc:spChg>
      </pc:sldChg>
      <pc:sldChg chg="modSp">
        <pc:chgData name="Michelle Goytia" userId="bfe49be8-86d6-4287-a2ec-90c3dcca5bb3" providerId="ADAL" clId="{961B72E3-0EB4-4A32-B70B-9EEF143340C5}" dt="2019-04-01T16:48:21.167" v="47"/>
        <pc:sldMkLst>
          <pc:docMk/>
          <pc:sldMk cId="3361096339" sldId="279"/>
        </pc:sldMkLst>
        <pc:spChg chg="mod">
          <ac:chgData name="Michelle Goytia" userId="bfe49be8-86d6-4287-a2ec-90c3dcca5bb3" providerId="ADAL" clId="{961B72E3-0EB4-4A32-B70B-9EEF143340C5}" dt="2019-04-01T16:48:21.167" v="47"/>
          <ac:spMkLst>
            <pc:docMk/>
            <pc:sldMk cId="3361096339" sldId="279"/>
            <ac:spMk id="3" creationId="{00000000-0000-0000-0000-000000000000}"/>
          </ac:spMkLst>
        </pc:spChg>
      </pc:sldChg>
      <pc:sldChg chg="modSp">
        <pc:chgData name="Michelle Goytia" userId="bfe49be8-86d6-4287-a2ec-90c3dcca5bb3" providerId="ADAL" clId="{961B72E3-0EB4-4A32-B70B-9EEF143340C5}" dt="2019-04-01T16:48:27.415" v="49"/>
        <pc:sldMkLst>
          <pc:docMk/>
          <pc:sldMk cId="2530919646" sldId="280"/>
        </pc:sldMkLst>
        <pc:spChg chg="mod">
          <ac:chgData name="Michelle Goytia" userId="bfe49be8-86d6-4287-a2ec-90c3dcca5bb3" providerId="ADAL" clId="{961B72E3-0EB4-4A32-B70B-9EEF143340C5}" dt="2019-04-01T16:48:27.415" v="49"/>
          <ac:spMkLst>
            <pc:docMk/>
            <pc:sldMk cId="2530919646" sldId="280"/>
            <ac:spMk id="3" creationId="{00000000-0000-0000-0000-000000000000}"/>
          </ac:spMkLst>
        </pc:spChg>
      </pc:sldChg>
      <pc:sldChg chg="modSp">
        <pc:chgData name="Michelle Goytia" userId="bfe49be8-86d6-4287-a2ec-90c3dcca5bb3" providerId="ADAL" clId="{961B72E3-0EB4-4A32-B70B-9EEF143340C5}" dt="2019-04-01T16:48:37.191" v="54"/>
        <pc:sldMkLst>
          <pc:docMk/>
          <pc:sldMk cId="1486425105" sldId="281"/>
        </pc:sldMkLst>
        <pc:spChg chg="mod">
          <ac:chgData name="Michelle Goytia" userId="bfe49be8-86d6-4287-a2ec-90c3dcca5bb3" providerId="ADAL" clId="{961B72E3-0EB4-4A32-B70B-9EEF143340C5}" dt="2019-04-01T16:48:37.191" v="54"/>
          <ac:spMkLst>
            <pc:docMk/>
            <pc:sldMk cId="1486425105" sldId="281"/>
            <ac:spMk id="4" creationId="{00000000-0000-0000-0000-000000000000}"/>
          </ac:spMkLst>
        </pc:spChg>
      </pc:sldChg>
      <pc:sldChg chg="addSp delSp modSp">
        <pc:chgData name="Michelle Goytia" userId="bfe49be8-86d6-4287-a2ec-90c3dcca5bb3" providerId="ADAL" clId="{961B72E3-0EB4-4A32-B70B-9EEF143340C5}" dt="2019-04-01T16:49:34.071" v="73" actId="1076"/>
        <pc:sldMkLst>
          <pc:docMk/>
          <pc:sldMk cId="3684902411" sldId="282"/>
        </pc:sldMkLst>
        <pc:spChg chg="mod">
          <ac:chgData name="Michelle Goytia" userId="bfe49be8-86d6-4287-a2ec-90c3dcca5bb3" providerId="ADAL" clId="{961B72E3-0EB4-4A32-B70B-9EEF143340C5}" dt="2019-04-01T16:48:49.076" v="57"/>
          <ac:spMkLst>
            <pc:docMk/>
            <pc:sldMk cId="3684902411" sldId="282"/>
            <ac:spMk id="3" creationId="{00000000-0000-0000-0000-000000000000}"/>
          </ac:spMkLst>
        </pc:spChg>
        <pc:spChg chg="add del mod">
          <ac:chgData name="Michelle Goytia" userId="bfe49be8-86d6-4287-a2ec-90c3dcca5bb3" providerId="ADAL" clId="{961B72E3-0EB4-4A32-B70B-9EEF143340C5}" dt="2019-04-01T16:48:56.623" v="60" actId="931"/>
          <ac:spMkLst>
            <pc:docMk/>
            <pc:sldMk cId="3684902411" sldId="282"/>
            <ac:spMk id="5" creationId="{3AFB7BC0-B8AD-4D8F-9F96-AEF39B9F4183}"/>
          </ac:spMkLst>
        </pc:spChg>
        <pc:picChg chg="del">
          <ac:chgData name="Michelle Goytia" userId="bfe49be8-86d6-4287-a2ec-90c3dcca5bb3" providerId="ADAL" clId="{961B72E3-0EB4-4A32-B70B-9EEF143340C5}" dt="2019-04-01T16:48:53.583" v="59" actId="478"/>
          <ac:picMkLst>
            <pc:docMk/>
            <pc:sldMk cId="3684902411" sldId="282"/>
            <ac:picMk id="8" creationId="{00000000-0000-0000-0000-000000000000}"/>
          </ac:picMkLst>
        </pc:picChg>
        <pc:picChg chg="del">
          <ac:chgData name="Michelle Goytia" userId="bfe49be8-86d6-4287-a2ec-90c3dcca5bb3" providerId="ADAL" clId="{961B72E3-0EB4-4A32-B70B-9EEF143340C5}" dt="2019-04-01T16:48:51.283" v="58" actId="478"/>
          <ac:picMkLst>
            <pc:docMk/>
            <pc:sldMk cId="3684902411" sldId="282"/>
            <ac:picMk id="9" creationId="{00000000-0000-0000-0000-000000000000}"/>
          </ac:picMkLst>
        </pc:picChg>
        <pc:picChg chg="del">
          <ac:chgData name="Michelle Goytia" userId="bfe49be8-86d6-4287-a2ec-90c3dcca5bb3" providerId="ADAL" clId="{961B72E3-0EB4-4A32-B70B-9EEF143340C5}" dt="2019-04-01T16:49:02.184" v="64" actId="478"/>
          <ac:picMkLst>
            <pc:docMk/>
            <pc:sldMk cId="3684902411" sldId="282"/>
            <ac:picMk id="10" creationId="{00000000-0000-0000-0000-000000000000}"/>
          </ac:picMkLst>
        </pc:picChg>
        <pc:picChg chg="add mod ord">
          <ac:chgData name="Michelle Goytia" userId="bfe49be8-86d6-4287-a2ec-90c3dcca5bb3" providerId="ADAL" clId="{961B72E3-0EB4-4A32-B70B-9EEF143340C5}" dt="2019-04-01T16:49:00.264" v="63" actId="167"/>
          <ac:picMkLst>
            <pc:docMk/>
            <pc:sldMk cId="3684902411" sldId="282"/>
            <ac:picMk id="11" creationId="{42E6250F-7083-4E74-AF32-3D4D27FFB70C}"/>
          </ac:picMkLst>
        </pc:picChg>
        <pc:picChg chg="add mod">
          <ac:chgData name="Michelle Goytia" userId="bfe49be8-86d6-4287-a2ec-90c3dcca5bb3" providerId="ADAL" clId="{961B72E3-0EB4-4A32-B70B-9EEF143340C5}" dt="2019-04-01T16:49:34.071" v="73" actId="1076"/>
          <ac:picMkLst>
            <pc:docMk/>
            <pc:sldMk cId="3684902411" sldId="282"/>
            <ac:picMk id="13" creationId="{3E00A670-3311-4E8A-B0B2-92927AA1117A}"/>
          </ac:picMkLst>
        </pc:picChg>
      </pc:sldChg>
      <pc:sldChg chg="modSp">
        <pc:chgData name="Michelle Goytia" userId="bfe49be8-86d6-4287-a2ec-90c3dcca5bb3" providerId="ADAL" clId="{961B72E3-0EB4-4A32-B70B-9EEF143340C5}" dt="2019-04-01T16:48:44.746" v="56"/>
        <pc:sldMkLst>
          <pc:docMk/>
          <pc:sldMk cId="2898579588" sldId="283"/>
        </pc:sldMkLst>
        <pc:spChg chg="mod">
          <ac:chgData name="Michelle Goytia" userId="bfe49be8-86d6-4287-a2ec-90c3dcca5bb3" providerId="ADAL" clId="{961B72E3-0EB4-4A32-B70B-9EEF143340C5}" dt="2019-04-01T16:48:44.746" v="56"/>
          <ac:spMkLst>
            <pc:docMk/>
            <pc:sldMk cId="2898579588" sldId="283"/>
            <ac:spMk id="7" creationId="{00000000-0000-0000-0000-000000000000}"/>
          </ac:spMkLst>
        </pc:spChg>
      </pc:sldChg>
      <pc:sldChg chg="modSp">
        <pc:chgData name="Michelle Goytia" userId="bfe49be8-86d6-4287-a2ec-90c3dcca5bb3" providerId="ADAL" clId="{961B72E3-0EB4-4A32-B70B-9EEF143340C5}" dt="2019-04-01T16:48:40.734" v="55"/>
        <pc:sldMkLst>
          <pc:docMk/>
          <pc:sldMk cId="2525579141" sldId="284"/>
        </pc:sldMkLst>
        <pc:spChg chg="mod">
          <ac:chgData name="Michelle Goytia" userId="bfe49be8-86d6-4287-a2ec-90c3dcca5bb3" providerId="ADAL" clId="{961B72E3-0EB4-4A32-B70B-9EEF143340C5}" dt="2019-04-01T16:48:40.734" v="55"/>
          <ac:spMkLst>
            <pc:docMk/>
            <pc:sldMk cId="2525579141" sldId="284"/>
            <ac:spMk id="3" creationId="{00000000-0000-0000-0000-000000000000}"/>
          </ac:spMkLst>
        </pc:spChg>
      </pc:sldChg>
      <pc:sldChg chg="modSp">
        <pc:chgData name="Michelle Goytia" userId="bfe49be8-86d6-4287-a2ec-90c3dcca5bb3" providerId="ADAL" clId="{961B72E3-0EB4-4A32-B70B-9EEF143340C5}" dt="2019-04-01T16:48:07.138" v="43"/>
        <pc:sldMkLst>
          <pc:docMk/>
          <pc:sldMk cId="884573372" sldId="285"/>
        </pc:sldMkLst>
        <pc:spChg chg="mod">
          <ac:chgData name="Michelle Goytia" userId="bfe49be8-86d6-4287-a2ec-90c3dcca5bb3" providerId="ADAL" clId="{961B72E3-0EB4-4A32-B70B-9EEF143340C5}" dt="2019-04-01T16:48:07.138" v="43"/>
          <ac:spMkLst>
            <pc:docMk/>
            <pc:sldMk cId="884573372" sldId="285"/>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D6482-9948-4DA5-8610-42B5720FA7C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DCC934D3-72DB-436D-AAB9-6496E848B68F}">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dirty="0" smtClean="0"/>
            <a:t>Sub template ID</a:t>
          </a:r>
          <a:endParaRPr lang="nl-NL" dirty="0"/>
        </a:p>
      </dgm:t>
    </dgm:pt>
    <dgm:pt modelId="{10632E0E-AA83-4F43-B833-83BFFB27065C}" type="parTrans" cxnId="{F2DF243D-A1C7-4A22-AE8E-6F23DC84733F}">
      <dgm:prSet/>
      <dgm:spPr/>
      <dgm:t>
        <a:bodyPr/>
        <a:lstStyle/>
        <a:p>
          <a:endParaRPr lang="nl-NL"/>
        </a:p>
      </dgm:t>
    </dgm:pt>
    <dgm:pt modelId="{41F606B1-94A1-45E7-BEEB-EC79A6060DDE}" type="sibTrans" cxnId="{F2DF243D-A1C7-4A22-AE8E-6F23DC84733F}">
      <dgm:prSet/>
      <dgm:spPr/>
      <dgm:t>
        <a:bodyPr/>
        <a:lstStyle/>
        <a:p>
          <a:endParaRPr lang="nl-NL"/>
        </a:p>
      </dgm:t>
    </dgm:pt>
    <dgm:pt modelId="{D90D0362-5FA3-4321-BA2E-87993D702960}">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dirty="0" smtClean="0"/>
            <a:t>Sub template File v3</a:t>
          </a:r>
          <a:endParaRPr lang="nl-NL" dirty="0"/>
        </a:p>
      </dgm:t>
    </dgm:pt>
    <dgm:pt modelId="{AFBCAC64-CB17-4A62-9591-F363ABBC22B7}" type="parTrans" cxnId="{97C6F721-3AB5-4BB2-88A1-8B005E702F6B}">
      <dgm:prSet/>
      <dgm:spPr/>
      <dgm:t>
        <a:bodyPr/>
        <a:lstStyle/>
        <a:p>
          <a:endParaRPr lang="nl-NL"/>
        </a:p>
      </dgm:t>
    </dgm:pt>
    <dgm:pt modelId="{4CEFBA2B-1CCD-47F7-8126-9BA82B5A07EA}" type="sibTrans" cxnId="{97C6F721-3AB5-4BB2-88A1-8B005E702F6B}">
      <dgm:prSet/>
      <dgm:spPr/>
      <dgm:t>
        <a:bodyPr/>
        <a:lstStyle/>
        <a:p>
          <a:endParaRPr lang="nl-NL"/>
        </a:p>
      </dgm:t>
    </dgm:pt>
    <dgm:pt modelId="{6CC240FC-25CE-4695-9DED-2F4008EA7B4E}">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dirty="0" smtClean="0"/>
            <a:t>1-12-2019</a:t>
          </a:r>
          <a:endParaRPr lang="nl-NL" dirty="0"/>
        </a:p>
      </dgm:t>
    </dgm:pt>
    <dgm:pt modelId="{D4FC30E8-C9A2-4F7F-AFD9-DD62962EE986}" type="parTrans" cxnId="{B25C2802-F616-4A1B-8C86-AAC8DA14A311}">
      <dgm:prSet/>
      <dgm:spPr/>
      <dgm:t>
        <a:bodyPr/>
        <a:lstStyle/>
        <a:p>
          <a:endParaRPr lang="nl-NL"/>
        </a:p>
      </dgm:t>
    </dgm:pt>
    <dgm:pt modelId="{38E04075-772D-4AEB-BE07-1989B9E8E3B2}" type="sibTrans" cxnId="{B25C2802-F616-4A1B-8C86-AAC8DA14A311}">
      <dgm:prSet/>
      <dgm:spPr/>
      <dgm:t>
        <a:bodyPr/>
        <a:lstStyle/>
        <a:p>
          <a:endParaRPr lang="nl-NL"/>
        </a:p>
      </dgm:t>
    </dgm:pt>
    <dgm:pt modelId="{00BE09FF-4150-417A-A9F9-AC84D5EBEC50}">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dirty="0" smtClean="0"/>
            <a:t>Sub template File v2</a:t>
          </a:r>
          <a:endParaRPr lang="nl-NL" dirty="0"/>
        </a:p>
      </dgm:t>
    </dgm:pt>
    <dgm:pt modelId="{FDE484CE-C8EF-413C-9395-95B77FF8C5FA}" type="parTrans" cxnId="{5BDB158E-CA5F-4556-9A4D-D6354B1DCB15}">
      <dgm:prSet/>
      <dgm:spPr/>
      <dgm:t>
        <a:bodyPr/>
        <a:lstStyle/>
        <a:p>
          <a:endParaRPr lang="nl-NL"/>
        </a:p>
      </dgm:t>
    </dgm:pt>
    <dgm:pt modelId="{FE3842C3-8266-496F-846E-D8E3C48EDA0C}" type="sibTrans" cxnId="{5BDB158E-CA5F-4556-9A4D-D6354B1DCB15}">
      <dgm:prSet/>
      <dgm:spPr/>
      <dgm:t>
        <a:bodyPr/>
        <a:lstStyle/>
        <a:p>
          <a:endParaRPr lang="nl-NL"/>
        </a:p>
      </dgm:t>
    </dgm:pt>
    <dgm:pt modelId="{51595E25-471D-4714-9259-58BD512862DB}">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dirty="0" smtClean="0"/>
            <a:t>1-7-2018</a:t>
          </a:r>
          <a:endParaRPr lang="nl-NL" dirty="0"/>
        </a:p>
      </dgm:t>
    </dgm:pt>
    <dgm:pt modelId="{3C03C8DA-DA3B-458C-9D76-70076B9FE297}" type="parTrans" cxnId="{55CCF604-7D30-4801-8071-29D8094DA715}">
      <dgm:prSet/>
      <dgm:spPr/>
      <dgm:t>
        <a:bodyPr/>
        <a:lstStyle/>
        <a:p>
          <a:endParaRPr lang="nl-NL"/>
        </a:p>
      </dgm:t>
    </dgm:pt>
    <dgm:pt modelId="{C43EE025-0CB6-445C-98D7-43B24331C65E}" type="sibTrans" cxnId="{55CCF604-7D30-4801-8071-29D8094DA715}">
      <dgm:prSet/>
      <dgm:spPr/>
      <dgm:t>
        <a:bodyPr/>
        <a:lstStyle/>
        <a:p>
          <a:endParaRPr lang="nl-NL"/>
        </a:p>
      </dgm:t>
    </dgm:pt>
    <dgm:pt modelId="{90B336E7-844A-4F8A-AB23-F2E3803BB060}">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dirty="0" smtClean="0"/>
            <a:t>Sub template File v1</a:t>
          </a:r>
          <a:endParaRPr lang="nl-NL" dirty="0"/>
        </a:p>
      </dgm:t>
    </dgm:pt>
    <dgm:pt modelId="{972CB9B5-7D81-4DBA-B249-0C113FC09186}" type="parTrans" cxnId="{DD12617D-F484-4713-B660-F25A3EBE0BBF}">
      <dgm:prSet/>
      <dgm:spPr/>
      <dgm:t>
        <a:bodyPr/>
        <a:lstStyle/>
        <a:p>
          <a:endParaRPr lang="nl-NL"/>
        </a:p>
      </dgm:t>
    </dgm:pt>
    <dgm:pt modelId="{90FD6547-C7E9-4223-A783-60C0030DCAFA}" type="sibTrans" cxnId="{DD12617D-F484-4713-B660-F25A3EBE0BBF}">
      <dgm:prSet/>
      <dgm:spPr/>
      <dgm:t>
        <a:bodyPr/>
        <a:lstStyle/>
        <a:p>
          <a:endParaRPr lang="nl-NL"/>
        </a:p>
      </dgm:t>
    </dgm:pt>
    <dgm:pt modelId="{85EEE20A-3DDC-44C5-9040-B9A9B173704B}">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dirty="0" smtClean="0"/>
            <a:t>1-1-1900</a:t>
          </a:r>
          <a:endParaRPr lang="nl-NL" dirty="0"/>
        </a:p>
      </dgm:t>
    </dgm:pt>
    <dgm:pt modelId="{CA5F763A-4314-47E8-8A5B-668021B92C32}" type="parTrans" cxnId="{3F4CAA0A-EA1F-4C67-B64F-3596440DD570}">
      <dgm:prSet/>
      <dgm:spPr/>
      <dgm:t>
        <a:bodyPr/>
        <a:lstStyle/>
        <a:p>
          <a:endParaRPr lang="nl-NL"/>
        </a:p>
      </dgm:t>
    </dgm:pt>
    <dgm:pt modelId="{3096D4D6-2BA4-419F-8472-179336BE25B5}" type="sibTrans" cxnId="{3F4CAA0A-EA1F-4C67-B64F-3596440DD570}">
      <dgm:prSet/>
      <dgm:spPr/>
      <dgm:t>
        <a:bodyPr/>
        <a:lstStyle/>
        <a:p>
          <a:endParaRPr lang="nl-NL"/>
        </a:p>
      </dgm:t>
    </dgm:pt>
    <dgm:pt modelId="{8351275C-22D8-48F3-9467-61C7071812EF}" type="pres">
      <dgm:prSet presAssocID="{055D6482-9948-4DA5-8610-42B5720FA7C8}" presName="diagram" presStyleCnt="0">
        <dgm:presLayoutVars>
          <dgm:chPref val="1"/>
          <dgm:dir/>
          <dgm:animOne val="branch"/>
          <dgm:animLvl val="lvl"/>
          <dgm:resizeHandles val="exact"/>
        </dgm:presLayoutVars>
      </dgm:prSet>
      <dgm:spPr/>
      <dgm:t>
        <a:bodyPr/>
        <a:lstStyle/>
        <a:p>
          <a:endParaRPr lang="nl-NL"/>
        </a:p>
      </dgm:t>
    </dgm:pt>
    <dgm:pt modelId="{8ECFE3FA-F0C2-4145-B5F3-05AB79E921CE}" type="pres">
      <dgm:prSet presAssocID="{DCC934D3-72DB-436D-AAB9-6496E848B68F}" presName="root1" presStyleCnt="0"/>
      <dgm:spPr/>
    </dgm:pt>
    <dgm:pt modelId="{8AC9DF6C-4E4A-40F0-A8C6-EF52CB90D24C}" type="pres">
      <dgm:prSet presAssocID="{DCC934D3-72DB-436D-AAB9-6496E848B68F}" presName="LevelOneTextNode" presStyleLbl="node0" presStyleIdx="0" presStyleCnt="1">
        <dgm:presLayoutVars>
          <dgm:chPref val="3"/>
        </dgm:presLayoutVars>
      </dgm:prSet>
      <dgm:spPr/>
      <dgm:t>
        <a:bodyPr/>
        <a:lstStyle/>
        <a:p>
          <a:endParaRPr lang="nl-NL"/>
        </a:p>
      </dgm:t>
    </dgm:pt>
    <dgm:pt modelId="{0C553C31-5929-4284-BF11-C888BD34A066}" type="pres">
      <dgm:prSet presAssocID="{DCC934D3-72DB-436D-AAB9-6496E848B68F}" presName="level2hierChild" presStyleCnt="0"/>
      <dgm:spPr/>
    </dgm:pt>
    <dgm:pt modelId="{50A3D6DE-1588-4969-B06B-029515782B32}" type="pres">
      <dgm:prSet presAssocID="{AFBCAC64-CB17-4A62-9591-F363ABBC22B7}" presName="conn2-1" presStyleLbl="parChTrans1D2" presStyleIdx="0" presStyleCnt="3"/>
      <dgm:spPr/>
      <dgm:t>
        <a:bodyPr/>
        <a:lstStyle/>
        <a:p>
          <a:endParaRPr lang="nl-NL"/>
        </a:p>
      </dgm:t>
    </dgm:pt>
    <dgm:pt modelId="{E73CE8A7-C4DC-42CD-B5A2-56C46CCD36BD}" type="pres">
      <dgm:prSet presAssocID="{AFBCAC64-CB17-4A62-9591-F363ABBC22B7}" presName="connTx" presStyleLbl="parChTrans1D2" presStyleIdx="0" presStyleCnt="3"/>
      <dgm:spPr/>
      <dgm:t>
        <a:bodyPr/>
        <a:lstStyle/>
        <a:p>
          <a:endParaRPr lang="nl-NL"/>
        </a:p>
      </dgm:t>
    </dgm:pt>
    <dgm:pt modelId="{39661831-8E19-41A3-AAB3-2AD37458A239}" type="pres">
      <dgm:prSet presAssocID="{D90D0362-5FA3-4321-BA2E-87993D702960}" presName="root2" presStyleCnt="0"/>
      <dgm:spPr/>
    </dgm:pt>
    <dgm:pt modelId="{D1A5C418-869D-45B1-A5DA-D2F061D2A499}" type="pres">
      <dgm:prSet presAssocID="{D90D0362-5FA3-4321-BA2E-87993D702960}" presName="LevelTwoTextNode" presStyleLbl="node2" presStyleIdx="0" presStyleCnt="3">
        <dgm:presLayoutVars>
          <dgm:chPref val="3"/>
        </dgm:presLayoutVars>
      </dgm:prSet>
      <dgm:spPr/>
      <dgm:t>
        <a:bodyPr/>
        <a:lstStyle/>
        <a:p>
          <a:endParaRPr lang="nl-NL"/>
        </a:p>
      </dgm:t>
    </dgm:pt>
    <dgm:pt modelId="{DEF1F30D-4F1C-414D-9D3A-85C3E600F6B5}" type="pres">
      <dgm:prSet presAssocID="{D90D0362-5FA3-4321-BA2E-87993D702960}" presName="level3hierChild" presStyleCnt="0"/>
      <dgm:spPr/>
    </dgm:pt>
    <dgm:pt modelId="{36CAB242-1E90-472C-B569-5A22AF3CE2B1}" type="pres">
      <dgm:prSet presAssocID="{D4FC30E8-C9A2-4F7F-AFD9-DD62962EE986}" presName="conn2-1" presStyleLbl="parChTrans1D3" presStyleIdx="0" presStyleCnt="3"/>
      <dgm:spPr/>
      <dgm:t>
        <a:bodyPr/>
        <a:lstStyle/>
        <a:p>
          <a:endParaRPr lang="nl-NL"/>
        </a:p>
      </dgm:t>
    </dgm:pt>
    <dgm:pt modelId="{08016EAE-0F36-46DB-BF46-8FA217747697}" type="pres">
      <dgm:prSet presAssocID="{D4FC30E8-C9A2-4F7F-AFD9-DD62962EE986}" presName="connTx" presStyleLbl="parChTrans1D3" presStyleIdx="0" presStyleCnt="3"/>
      <dgm:spPr/>
      <dgm:t>
        <a:bodyPr/>
        <a:lstStyle/>
        <a:p>
          <a:endParaRPr lang="nl-NL"/>
        </a:p>
      </dgm:t>
    </dgm:pt>
    <dgm:pt modelId="{7E025D70-E585-49D6-AFCC-0021DB1C68FC}" type="pres">
      <dgm:prSet presAssocID="{6CC240FC-25CE-4695-9DED-2F4008EA7B4E}" presName="root2" presStyleCnt="0"/>
      <dgm:spPr/>
    </dgm:pt>
    <dgm:pt modelId="{6F68EBF3-9BF1-4204-BEF9-C08724609C92}" type="pres">
      <dgm:prSet presAssocID="{6CC240FC-25CE-4695-9DED-2F4008EA7B4E}" presName="LevelTwoTextNode" presStyleLbl="node3" presStyleIdx="0" presStyleCnt="3">
        <dgm:presLayoutVars>
          <dgm:chPref val="3"/>
        </dgm:presLayoutVars>
      </dgm:prSet>
      <dgm:spPr/>
      <dgm:t>
        <a:bodyPr/>
        <a:lstStyle/>
        <a:p>
          <a:endParaRPr lang="nl-NL"/>
        </a:p>
      </dgm:t>
    </dgm:pt>
    <dgm:pt modelId="{831A6F03-58BA-4568-9E67-ECE6A102A13B}" type="pres">
      <dgm:prSet presAssocID="{6CC240FC-25CE-4695-9DED-2F4008EA7B4E}" presName="level3hierChild" presStyleCnt="0"/>
      <dgm:spPr/>
    </dgm:pt>
    <dgm:pt modelId="{B398D483-AC0F-4C8A-8A96-790B42D8E11F}" type="pres">
      <dgm:prSet presAssocID="{FDE484CE-C8EF-413C-9395-95B77FF8C5FA}" presName="conn2-1" presStyleLbl="parChTrans1D2" presStyleIdx="1" presStyleCnt="3"/>
      <dgm:spPr/>
      <dgm:t>
        <a:bodyPr/>
        <a:lstStyle/>
        <a:p>
          <a:endParaRPr lang="nl-NL"/>
        </a:p>
      </dgm:t>
    </dgm:pt>
    <dgm:pt modelId="{2BFD4B40-ED45-428D-8495-D9DF044D5FA0}" type="pres">
      <dgm:prSet presAssocID="{FDE484CE-C8EF-413C-9395-95B77FF8C5FA}" presName="connTx" presStyleLbl="parChTrans1D2" presStyleIdx="1" presStyleCnt="3"/>
      <dgm:spPr/>
      <dgm:t>
        <a:bodyPr/>
        <a:lstStyle/>
        <a:p>
          <a:endParaRPr lang="nl-NL"/>
        </a:p>
      </dgm:t>
    </dgm:pt>
    <dgm:pt modelId="{6012927A-4557-4E42-B61C-921B077D6700}" type="pres">
      <dgm:prSet presAssocID="{00BE09FF-4150-417A-A9F9-AC84D5EBEC50}" presName="root2" presStyleCnt="0"/>
      <dgm:spPr/>
    </dgm:pt>
    <dgm:pt modelId="{4CB96198-C6B3-44EC-866B-0209C51CF060}" type="pres">
      <dgm:prSet presAssocID="{00BE09FF-4150-417A-A9F9-AC84D5EBEC50}" presName="LevelTwoTextNode" presStyleLbl="node2" presStyleIdx="1" presStyleCnt="3">
        <dgm:presLayoutVars>
          <dgm:chPref val="3"/>
        </dgm:presLayoutVars>
      </dgm:prSet>
      <dgm:spPr/>
      <dgm:t>
        <a:bodyPr/>
        <a:lstStyle/>
        <a:p>
          <a:endParaRPr lang="nl-NL"/>
        </a:p>
      </dgm:t>
    </dgm:pt>
    <dgm:pt modelId="{E7124092-88E7-4354-BEC0-B7BED389ED9E}" type="pres">
      <dgm:prSet presAssocID="{00BE09FF-4150-417A-A9F9-AC84D5EBEC50}" presName="level3hierChild" presStyleCnt="0"/>
      <dgm:spPr/>
    </dgm:pt>
    <dgm:pt modelId="{B63896F2-B347-4B51-812A-4EE2D246B1AF}" type="pres">
      <dgm:prSet presAssocID="{3C03C8DA-DA3B-458C-9D76-70076B9FE297}" presName="conn2-1" presStyleLbl="parChTrans1D3" presStyleIdx="1" presStyleCnt="3"/>
      <dgm:spPr/>
      <dgm:t>
        <a:bodyPr/>
        <a:lstStyle/>
        <a:p>
          <a:endParaRPr lang="nl-NL"/>
        </a:p>
      </dgm:t>
    </dgm:pt>
    <dgm:pt modelId="{14C2E760-EEA9-45E3-97E3-1AD2002E6721}" type="pres">
      <dgm:prSet presAssocID="{3C03C8DA-DA3B-458C-9D76-70076B9FE297}" presName="connTx" presStyleLbl="parChTrans1D3" presStyleIdx="1" presStyleCnt="3"/>
      <dgm:spPr/>
      <dgm:t>
        <a:bodyPr/>
        <a:lstStyle/>
        <a:p>
          <a:endParaRPr lang="nl-NL"/>
        </a:p>
      </dgm:t>
    </dgm:pt>
    <dgm:pt modelId="{264A5AB5-9906-4730-B5B7-7B54C642DE74}" type="pres">
      <dgm:prSet presAssocID="{51595E25-471D-4714-9259-58BD512862DB}" presName="root2" presStyleCnt="0"/>
      <dgm:spPr/>
    </dgm:pt>
    <dgm:pt modelId="{5FF7136C-027D-4FCE-AD34-E5FDF156CCDD}" type="pres">
      <dgm:prSet presAssocID="{51595E25-471D-4714-9259-58BD512862DB}" presName="LevelTwoTextNode" presStyleLbl="node3" presStyleIdx="1" presStyleCnt="3">
        <dgm:presLayoutVars>
          <dgm:chPref val="3"/>
        </dgm:presLayoutVars>
      </dgm:prSet>
      <dgm:spPr/>
      <dgm:t>
        <a:bodyPr/>
        <a:lstStyle/>
        <a:p>
          <a:endParaRPr lang="nl-NL"/>
        </a:p>
      </dgm:t>
    </dgm:pt>
    <dgm:pt modelId="{41F43411-45C0-4D4D-B03E-37BEA1DA0339}" type="pres">
      <dgm:prSet presAssocID="{51595E25-471D-4714-9259-58BD512862DB}" presName="level3hierChild" presStyleCnt="0"/>
      <dgm:spPr/>
    </dgm:pt>
    <dgm:pt modelId="{44F96D6B-E822-48A8-A6CD-4A71AEFF9C6E}" type="pres">
      <dgm:prSet presAssocID="{972CB9B5-7D81-4DBA-B249-0C113FC09186}" presName="conn2-1" presStyleLbl="parChTrans1D2" presStyleIdx="2" presStyleCnt="3"/>
      <dgm:spPr/>
      <dgm:t>
        <a:bodyPr/>
        <a:lstStyle/>
        <a:p>
          <a:endParaRPr lang="nl-NL"/>
        </a:p>
      </dgm:t>
    </dgm:pt>
    <dgm:pt modelId="{60F4A925-2FA5-4FFE-A6E5-5891359CEA2C}" type="pres">
      <dgm:prSet presAssocID="{972CB9B5-7D81-4DBA-B249-0C113FC09186}" presName="connTx" presStyleLbl="parChTrans1D2" presStyleIdx="2" presStyleCnt="3"/>
      <dgm:spPr/>
      <dgm:t>
        <a:bodyPr/>
        <a:lstStyle/>
        <a:p>
          <a:endParaRPr lang="nl-NL"/>
        </a:p>
      </dgm:t>
    </dgm:pt>
    <dgm:pt modelId="{C39DD38B-463C-4DB4-AE06-ED3CBD008A56}" type="pres">
      <dgm:prSet presAssocID="{90B336E7-844A-4F8A-AB23-F2E3803BB060}" presName="root2" presStyleCnt="0"/>
      <dgm:spPr/>
    </dgm:pt>
    <dgm:pt modelId="{F4E3CC04-82DE-444B-B4AB-F12030148573}" type="pres">
      <dgm:prSet presAssocID="{90B336E7-844A-4F8A-AB23-F2E3803BB060}" presName="LevelTwoTextNode" presStyleLbl="node2" presStyleIdx="2" presStyleCnt="3">
        <dgm:presLayoutVars>
          <dgm:chPref val="3"/>
        </dgm:presLayoutVars>
      </dgm:prSet>
      <dgm:spPr/>
      <dgm:t>
        <a:bodyPr/>
        <a:lstStyle/>
        <a:p>
          <a:endParaRPr lang="nl-NL"/>
        </a:p>
      </dgm:t>
    </dgm:pt>
    <dgm:pt modelId="{74A940C2-2D93-4B81-A613-1F0226EEDF93}" type="pres">
      <dgm:prSet presAssocID="{90B336E7-844A-4F8A-AB23-F2E3803BB060}" presName="level3hierChild" presStyleCnt="0"/>
      <dgm:spPr/>
    </dgm:pt>
    <dgm:pt modelId="{817CFEB9-19EB-47F6-A00B-E2FE5F8FCF38}" type="pres">
      <dgm:prSet presAssocID="{CA5F763A-4314-47E8-8A5B-668021B92C32}" presName="conn2-1" presStyleLbl="parChTrans1D3" presStyleIdx="2" presStyleCnt="3"/>
      <dgm:spPr/>
      <dgm:t>
        <a:bodyPr/>
        <a:lstStyle/>
        <a:p>
          <a:endParaRPr lang="nl-NL"/>
        </a:p>
      </dgm:t>
    </dgm:pt>
    <dgm:pt modelId="{5A239753-F2B6-4CE1-94EC-5BF3BCE93E83}" type="pres">
      <dgm:prSet presAssocID="{CA5F763A-4314-47E8-8A5B-668021B92C32}" presName="connTx" presStyleLbl="parChTrans1D3" presStyleIdx="2" presStyleCnt="3"/>
      <dgm:spPr/>
      <dgm:t>
        <a:bodyPr/>
        <a:lstStyle/>
        <a:p>
          <a:endParaRPr lang="nl-NL"/>
        </a:p>
      </dgm:t>
    </dgm:pt>
    <dgm:pt modelId="{93D8A25F-42CA-45E5-A70F-70BDC2E08B5C}" type="pres">
      <dgm:prSet presAssocID="{85EEE20A-3DDC-44C5-9040-B9A9B173704B}" presName="root2" presStyleCnt="0"/>
      <dgm:spPr/>
    </dgm:pt>
    <dgm:pt modelId="{743FB176-7272-4B2E-AE34-812F0ADA2229}" type="pres">
      <dgm:prSet presAssocID="{85EEE20A-3DDC-44C5-9040-B9A9B173704B}" presName="LevelTwoTextNode" presStyleLbl="node3" presStyleIdx="2" presStyleCnt="3">
        <dgm:presLayoutVars>
          <dgm:chPref val="3"/>
        </dgm:presLayoutVars>
      </dgm:prSet>
      <dgm:spPr/>
      <dgm:t>
        <a:bodyPr/>
        <a:lstStyle/>
        <a:p>
          <a:endParaRPr lang="nl-NL"/>
        </a:p>
      </dgm:t>
    </dgm:pt>
    <dgm:pt modelId="{8DBCBDF1-B64B-47CF-8DAC-8734133497AC}" type="pres">
      <dgm:prSet presAssocID="{85EEE20A-3DDC-44C5-9040-B9A9B173704B}" presName="level3hierChild" presStyleCnt="0"/>
      <dgm:spPr/>
    </dgm:pt>
  </dgm:ptLst>
  <dgm:cxnLst>
    <dgm:cxn modelId="{B99C8EEB-D816-422D-A9CB-B4D6546F1C3F}" type="presOf" srcId="{CA5F763A-4314-47E8-8A5B-668021B92C32}" destId="{817CFEB9-19EB-47F6-A00B-E2FE5F8FCF38}" srcOrd="0" destOrd="0" presId="urn:microsoft.com/office/officeart/2005/8/layout/hierarchy2"/>
    <dgm:cxn modelId="{6819061F-636B-457A-930E-7DDEB4F7CA80}" type="presOf" srcId="{D4FC30E8-C9A2-4F7F-AFD9-DD62962EE986}" destId="{36CAB242-1E90-472C-B569-5A22AF3CE2B1}" srcOrd="0" destOrd="0" presId="urn:microsoft.com/office/officeart/2005/8/layout/hierarchy2"/>
    <dgm:cxn modelId="{55CCF604-7D30-4801-8071-29D8094DA715}" srcId="{00BE09FF-4150-417A-A9F9-AC84D5EBEC50}" destId="{51595E25-471D-4714-9259-58BD512862DB}" srcOrd="0" destOrd="0" parTransId="{3C03C8DA-DA3B-458C-9D76-70076B9FE297}" sibTransId="{C43EE025-0CB6-445C-98D7-43B24331C65E}"/>
    <dgm:cxn modelId="{3FC44FB4-ED8A-4EFF-A9A5-015DA32AA7E5}" type="presOf" srcId="{00BE09FF-4150-417A-A9F9-AC84D5EBEC50}" destId="{4CB96198-C6B3-44EC-866B-0209C51CF060}" srcOrd="0" destOrd="0" presId="urn:microsoft.com/office/officeart/2005/8/layout/hierarchy2"/>
    <dgm:cxn modelId="{9517F85D-F9AE-4358-8C80-5221294A1803}" type="presOf" srcId="{3C03C8DA-DA3B-458C-9D76-70076B9FE297}" destId="{14C2E760-EEA9-45E3-97E3-1AD2002E6721}" srcOrd="1" destOrd="0" presId="urn:microsoft.com/office/officeart/2005/8/layout/hierarchy2"/>
    <dgm:cxn modelId="{1F15E133-023F-4176-870B-7953741A7A0F}" type="presOf" srcId="{3C03C8DA-DA3B-458C-9D76-70076B9FE297}" destId="{B63896F2-B347-4B51-812A-4EE2D246B1AF}" srcOrd="0" destOrd="0" presId="urn:microsoft.com/office/officeart/2005/8/layout/hierarchy2"/>
    <dgm:cxn modelId="{E0705623-9DD3-4BE0-BFDB-6EE78ED9F9EA}" type="presOf" srcId="{972CB9B5-7D81-4DBA-B249-0C113FC09186}" destId="{44F96D6B-E822-48A8-A6CD-4A71AEFF9C6E}" srcOrd="0" destOrd="0" presId="urn:microsoft.com/office/officeart/2005/8/layout/hierarchy2"/>
    <dgm:cxn modelId="{EE5A6D05-E6E7-4858-BE2E-D4B33E76A4D1}" type="presOf" srcId="{AFBCAC64-CB17-4A62-9591-F363ABBC22B7}" destId="{50A3D6DE-1588-4969-B06B-029515782B32}" srcOrd="0" destOrd="0" presId="urn:microsoft.com/office/officeart/2005/8/layout/hierarchy2"/>
    <dgm:cxn modelId="{5BDB158E-CA5F-4556-9A4D-D6354B1DCB15}" srcId="{DCC934D3-72DB-436D-AAB9-6496E848B68F}" destId="{00BE09FF-4150-417A-A9F9-AC84D5EBEC50}" srcOrd="1" destOrd="0" parTransId="{FDE484CE-C8EF-413C-9395-95B77FF8C5FA}" sibTransId="{FE3842C3-8266-496F-846E-D8E3C48EDA0C}"/>
    <dgm:cxn modelId="{5902FA0A-9494-4D31-9F56-4A240A729A05}" type="presOf" srcId="{FDE484CE-C8EF-413C-9395-95B77FF8C5FA}" destId="{B398D483-AC0F-4C8A-8A96-790B42D8E11F}" srcOrd="0" destOrd="0" presId="urn:microsoft.com/office/officeart/2005/8/layout/hierarchy2"/>
    <dgm:cxn modelId="{B8D7F40C-A7AE-4995-A0A1-E035A7252357}" type="presOf" srcId="{85EEE20A-3DDC-44C5-9040-B9A9B173704B}" destId="{743FB176-7272-4B2E-AE34-812F0ADA2229}" srcOrd="0" destOrd="0" presId="urn:microsoft.com/office/officeart/2005/8/layout/hierarchy2"/>
    <dgm:cxn modelId="{F2357E0B-9C85-4BE5-8F15-2A55BA8E0D3E}" type="presOf" srcId="{972CB9B5-7D81-4DBA-B249-0C113FC09186}" destId="{60F4A925-2FA5-4FFE-A6E5-5891359CEA2C}" srcOrd="1" destOrd="0" presId="urn:microsoft.com/office/officeart/2005/8/layout/hierarchy2"/>
    <dgm:cxn modelId="{58F4541B-DA03-4009-9799-7D2D808AE618}" type="presOf" srcId="{FDE484CE-C8EF-413C-9395-95B77FF8C5FA}" destId="{2BFD4B40-ED45-428D-8495-D9DF044D5FA0}" srcOrd="1" destOrd="0" presId="urn:microsoft.com/office/officeart/2005/8/layout/hierarchy2"/>
    <dgm:cxn modelId="{17B21491-D20D-4CCD-B006-FF44983E8EB9}" type="presOf" srcId="{51595E25-471D-4714-9259-58BD512862DB}" destId="{5FF7136C-027D-4FCE-AD34-E5FDF156CCDD}" srcOrd="0" destOrd="0" presId="urn:microsoft.com/office/officeart/2005/8/layout/hierarchy2"/>
    <dgm:cxn modelId="{39F8348C-0266-4231-8CA1-C721FF168066}" type="presOf" srcId="{D90D0362-5FA3-4321-BA2E-87993D702960}" destId="{D1A5C418-869D-45B1-A5DA-D2F061D2A499}" srcOrd="0" destOrd="0" presId="urn:microsoft.com/office/officeart/2005/8/layout/hierarchy2"/>
    <dgm:cxn modelId="{18E40EC8-223F-42BE-B37F-DB0FA31BF911}" type="presOf" srcId="{D4FC30E8-C9A2-4F7F-AFD9-DD62962EE986}" destId="{08016EAE-0F36-46DB-BF46-8FA217747697}" srcOrd="1" destOrd="0" presId="urn:microsoft.com/office/officeart/2005/8/layout/hierarchy2"/>
    <dgm:cxn modelId="{B25C2802-F616-4A1B-8C86-AAC8DA14A311}" srcId="{D90D0362-5FA3-4321-BA2E-87993D702960}" destId="{6CC240FC-25CE-4695-9DED-2F4008EA7B4E}" srcOrd="0" destOrd="0" parTransId="{D4FC30E8-C9A2-4F7F-AFD9-DD62962EE986}" sibTransId="{38E04075-772D-4AEB-BE07-1989B9E8E3B2}"/>
    <dgm:cxn modelId="{CE6303EC-7098-4C05-B11C-EABAF21FFF38}" type="presOf" srcId="{DCC934D3-72DB-436D-AAB9-6496E848B68F}" destId="{8AC9DF6C-4E4A-40F0-A8C6-EF52CB90D24C}" srcOrd="0" destOrd="0" presId="urn:microsoft.com/office/officeart/2005/8/layout/hierarchy2"/>
    <dgm:cxn modelId="{7BD071D0-92B5-4757-8540-846C8C6F2968}" type="presOf" srcId="{055D6482-9948-4DA5-8610-42B5720FA7C8}" destId="{8351275C-22D8-48F3-9467-61C7071812EF}" srcOrd="0" destOrd="0" presId="urn:microsoft.com/office/officeart/2005/8/layout/hierarchy2"/>
    <dgm:cxn modelId="{F2DF243D-A1C7-4A22-AE8E-6F23DC84733F}" srcId="{055D6482-9948-4DA5-8610-42B5720FA7C8}" destId="{DCC934D3-72DB-436D-AAB9-6496E848B68F}" srcOrd="0" destOrd="0" parTransId="{10632E0E-AA83-4F43-B833-83BFFB27065C}" sibTransId="{41F606B1-94A1-45E7-BEEB-EC79A6060DDE}"/>
    <dgm:cxn modelId="{25A26F22-48E2-44B9-BC96-648207093DE9}" type="presOf" srcId="{90B336E7-844A-4F8A-AB23-F2E3803BB060}" destId="{F4E3CC04-82DE-444B-B4AB-F12030148573}" srcOrd="0" destOrd="0" presId="urn:microsoft.com/office/officeart/2005/8/layout/hierarchy2"/>
    <dgm:cxn modelId="{3F4CAA0A-EA1F-4C67-B64F-3596440DD570}" srcId="{90B336E7-844A-4F8A-AB23-F2E3803BB060}" destId="{85EEE20A-3DDC-44C5-9040-B9A9B173704B}" srcOrd="0" destOrd="0" parTransId="{CA5F763A-4314-47E8-8A5B-668021B92C32}" sibTransId="{3096D4D6-2BA4-419F-8472-179336BE25B5}"/>
    <dgm:cxn modelId="{97C6F721-3AB5-4BB2-88A1-8B005E702F6B}" srcId="{DCC934D3-72DB-436D-AAB9-6496E848B68F}" destId="{D90D0362-5FA3-4321-BA2E-87993D702960}" srcOrd="0" destOrd="0" parTransId="{AFBCAC64-CB17-4A62-9591-F363ABBC22B7}" sibTransId="{4CEFBA2B-1CCD-47F7-8126-9BA82B5A07EA}"/>
    <dgm:cxn modelId="{DD12617D-F484-4713-B660-F25A3EBE0BBF}" srcId="{DCC934D3-72DB-436D-AAB9-6496E848B68F}" destId="{90B336E7-844A-4F8A-AB23-F2E3803BB060}" srcOrd="2" destOrd="0" parTransId="{972CB9B5-7D81-4DBA-B249-0C113FC09186}" sibTransId="{90FD6547-C7E9-4223-A783-60C0030DCAFA}"/>
    <dgm:cxn modelId="{4BA3A4F0-DD9F-4DEE-8EA4-350DD3F9BE0B}" type="presOf" srcId="{AFBCAC64-CB17-4A62-9591-F363ABBC22B7}" destId="{E73CE8A7-C4DC-42CD-B5A2-56C46CCD36BD}" srcOrd="1" destOrd="0" presId="urn:microsoft.com/office/officeart/2005/8/layout/hierarchy2"/>
    <dgm:cxn modelId="{DCBD9588-89E8-4152-B0BA-888775A82AE1}" type="presOf" srcId="{CA5F763A-4314-47E8-8A5B-668021B92C32}" destId="{5A239753-F2B6-4CE1-94EC-5BF3BCE93E83}" srcOrd="1" destOrd="0" presId="urn:microsoft.com/office/officeart/2005/8/layout/hierarchy2"/>
    <dgm:cxn modelId="{68BC8832-2B6F-44A1-BB8E-8E289A54F50F}" type="presOf" srcId="{6CC240FC-25CE-4695-9DED-2F4008EA7B4E}" destId="{6F68EBF3-9BF1-4204-BEF9-C08724609C92}" srcOrd="0" destOrd="0" presId="urn:microsoft.com/office/officeart/2005/8/layout/hierarchy2"/>
    <dgm:cxn modelId="{FF18E7FA-9A58-4C86-B315-09462D1E8945}" type="presParOf" srcId="{8351275C-22D8-48F3-9467-61C7071812EF}" destId="{8ECFE3FA-F0C2-4145-B5F3-05AB79E921CE}" srcOrd="0" destOrd="0" presId="urn:microsoft.com/office/officeart/2005/8/layout/hierarchy2"/>
    <dgm:cxn modelId="{2B5B96ED-69DC-4703-AED7-978CC9C56C56}" type="presParOf" srcId="{8ECFE3FA-F0C2-4145-B5F3-05AB79E921CE}" destId="{8AC9DF6C-4E4A-40F0-A8C6-EF52CB90D24C}" srcOrd="0" destOrd="0" presId="urn:microsoft.com/office/officeart/2005/8/layout/hierarchy2"/>
    <dgm:cxn modelId="{8C2C1F79-A952-44C0-8FB7-4FBB9BF3D0EF}" type="presParOf" srcId="{8ECFE3FA-F0C2-4145-B5F3-05AB79E921CE}" destId="{0C553C31-5929-4284-BF11-C888BD34A066}" srcOrd="1" destOrd="0" presId="urn:microsoft.com/office/officeart/2005/8/layout/hierarchy2"/>
    <dgm:cxn modelId="{A1D4764B-0C12-4926-B15D-6AFA0F0ABA62}" type="presParOf" srcId="{0C553C31-5929-4284-BF11-C888BD34A066}" destId="{50A3D6DE-1588-4969-B06B-029515782B32}" srcOrd="0" destOrd="0" presId="urn:microsoft.com/office/officeart/2005/8/layout/hierarchy2"/>
    <dgm:cxn modelId="{21A540FF-3522-4470-B954-7C154001BC2E}" type="presParOf" srcId="{50A3D6DE-1588-4969-B06B-029515782B32}" destId="{E73CE8A7-C4DC-42CD-B5A2-56C46CCD36BD}" srcOrd="0" destOrd="0" presId="urn:microsoft.com/office/officeart/2005/8/layout/hierarchy2"/>
    <dgm:cxn modelId="{63D11CCE-8688-46A8-A64C-89F62057261A}" type="presParOf" srcId="{0C553C31-5929-4284-BF11-C888BD34A066}" destId="{39661831-8E19-41A3-AAB3-2AD37458A239}" srcOrd="1" destOrd="0" presId="urn:microsoft.com/office/officeart/2005/8/layout/hierarchy2"/>
    <dgm:cxn modelId="{4AA89A1F-8EB0-4975-A1BC-2F947E57B020}" type="presParOf" srcId="{39661831-8E19-41A3-AAB3-2AD37458A239}" destId="{D1A5C418-869D-45B1-A5DA-D2F061D2A499}" srcOrd="0" destOrd="0" presId="urn:microsoft.com/office/officeart/2005/8/layout/hierarchy2"/>
    <dgm:cxn modelId="{82ACCE40-0959-4248-85D5-DBA31C1DDA5A}" type="presParOf" srcId="{39661831-8E19-41A3-AAB3-2AD37458A239}" destId="{DEF1F30D-4F1C-414D-9D3A-85C3E600F6B5}" srcOrd="1" destOrd="0" presId="urn:microsoft.com/office/officeart/2005/8/layout/hierarchy2"/>
    <dgm:cxn modelId="{B7140B4A-36A3-42F7-AC17-9BD00280B635}" type="presParOf" srcId="{DEF1F30D-4F1C-414D-9D3A-85C3E600F6B5}" destId="{36CAB242-1E90-472C-B569-5A22AF3CE2B1}" srcOrd="0" destOrd="0" presId="urn:microsoft.com/office/officeart/2005/8/layout/hierarchy2"/>
    <dgm:cxn modelId="{32D74D8A-9BBE-4CFF-AD09-CC1826ADC25C}" type="presParOf" srcId="{36CAB242-1E90-472C-B569-5A22AF3CE2B1}" destId="{08016EAE-0F36-46DB-BF46-8FA217747697}" srcOrd="0" destOrd="0" presId="urn:microsoft.com/office/officeart/2005/8/layout/hierarchy2"/>
    <dgm:cxn modelId="{FC9A38A9-5538-44F3-988C-1DC08191117A}" type="presParOf" srcId="{DEF1F30D-4F1C-414D-9D3A-85C3E600F6B5}" destId="{7E025D70-E585-49D6-AFCC-0021DB1C68FC}" srcOrd="1" destOrd="0" presId="urn:microsoft.com/office/officeart/2005/8/layout/hierarchy2"/>
    <dgm:cxn modelId="{3513DF34-BEAA-4596-AA74-837ED86430CD}" type="presParOf" srcId="{7E025D70-E585-49D6-AFCC-0021DB1C68FC}" destId="{6F68EBF3-9BF1-4204-BEF9-C08724609C92}" srcOrd="0" destOrd="0" presId="urn:microsoft.com/office/officeart/2005/8/layout/hierarchy2"/>
    <dgm:cxn modelId="{7675B928-641E-4393-86CE-75C9F2E3291A}" type="presParOf" srcId="{7E025D70-E585-49D6-AFCC-0021DB1C68FC}" destId="{831A6F03-58BA-4568-9E67-ECE6A102A13B}" srcOrd="1" destOrd="0" presId="urn:microsoft.com/office/officeart/2005/8/layout/hierarchy2"/>
    <dgm:cxn modelId="{5EC1DB76-2AC0-4234-A9EE-916BFCFD2F6E}" type="presParOf" srcId="{0C553C31-5929-4284-BF11-C888BD34A066}" destId="{B398D483-AC0F-4C8A-8A96-790B42D8E11F}" srcOrd="2" destOrd="0" presId="urn:microsoft.com/office/officeart/2005/8/layout/hierarchy2"/>
    <dgm:cxn modelId="{A11F774E-1FA5-4E9F-B75F-B2B2E99FA8F4}" type="presParOf" srcId="{B398D483-AC0F-4C8A-8A96-790B42D8E11F}" destId="{2BFD4B40-ED45-428D-8495-D9DF044D5FA0}" srcOrd="0" destOrd="0" presId="urn:microsoft.com/office/officeart/2005/8/layout/hierarchy2"/>
    <dgm:cxn modelId="{4E075FB9-464C-4AB8-8C54-9517D61525E3}" type="presParOf" srcId="{0C553C31-5929-4284-BF11-C888BD34A066}" destId="{6012927A-4557-4E42-B61C-921B077D6700}" srcOrd="3" destOrd="0" presId="urn:microsoft.com/office/officeart/2005/8/layout/hierarchy2"/>
    <dgm:cxn modelId="{A329CD45-C88B-4C7E-AEF0-3A51FBAB6416}" type="presParOf" srcId="{6012927A-4557-4E42-B61C-921B077D6700}" destId="{4CB96198-C6B3-44EC-866B-0209C51CF060}" srcOrd="0" destOrd="0" presId="urn:microsoft.com/office/officeart/2005/8/layout/hierarchy2"/>
    <dgm:cxn modelId="{8E921587-1357-412E-B1D1-72347F9B5D02}" type="presParOf" srcId="{6012927A-4557-4E42-B61C-921B077D6700}" destId="{E7124092-88E7-4354-BEC0-B7BED389ED9E}" srcOrd="1" destOrd="0" presId="urn:microsoft.com/office/officeart/2005/8/layout/hierarchy2"/>
    <dgm:cxn modelId="{4836A178-3121-489D-AB8B-672BC40ACAD5}" type="presParOf" srcId="{E7124092-88E7-4354-BEC0-B7BED389ED9E}" destId="{B63896F2-B347-4B51-812A-4EE2D246B1AF}" srcOrd="0" destOrd="0" presId="urn:microsoft.com/office/officeart/2005/8/layout/hierarchy2"/>
    <dgm:cxn modelId="{52207DCE-7311-4E58-B76E-1807D8F27BD7}" type="presParOf" srcId="{B63896F2-B347-4B51-812A-4EE2D246B1AF}" destId="{14C2E760-EEA9-45E3-97E3-1AD2002E6721}" srcOrd="0" destOrd="0" presId="urn:microsoft.com/office/officeart/2005/8/layout/hierarchy2"/>
    <dgm:cxn modelId="{03F91BBA-AFF3-431F-BF2E-CE7048E93CE4}" type="presParOf" srcId="{E7124092-88E7-4354-BEC0-B7BED389ED9E}" destId="{264A5AB5-9906-4730-B5B7-7B54C642DE74}" srcOrd="1" destOrd="0" presId="urn:microsoft.com/office/officeart/2005/8/layout/hierarchy2"/>
    <dgm:cxn modelId="{B544373C-2320-42DF-A7A5-1BFA2F2C3E1C}" type="presParOf" srcId="{264A5AB5-9906-4730-B5B7-7B54C642DE74}" destId="{5FF7136C-027D-4FCE-AD34-E5FDF156CCDD}" srcOrd="0" destOrd="0" presId="urn:microsoft.com/office/officeart/2005/8/layout/hierarchy2"/>
    <dgm:cxn modelId="{BD1374FF-9C2E-4499-A321-6DD892A42B6B}" type="presParOf" srcId="{264A5AB5-9906-4730-B5B7-7B54C642DE74}" destId="{41F43411-45C0-4D4D-B03E-37BEA1DA0339}" srcOrd="1" destOrd="0" presId="urn:microsoft.com/office/officeart/2005/8/layout/hierarchy2"/>
    <dgm:cxn modelId="{D19685ED-F637-41CB-AE25-46164507E32A}" type="presParOf" srcId="{0C553C31-5929-4284-BF11-C888BD34A066}" destId="{44F96D6B-E822-48A8-A6CD-4A71AEFF9C6E}" srcOrd="4" destOrd="0" presId="urn:microsoft.com/office/officeart/2005/8/layout/hierarchy2"/>
    <dgm:cxn modelId="{1333E051-D2C6-4B08-8CA4-D3387EA1F7CC}" type="presParOf" srcId="{44F96D6B-E822-48A8-A6CD-4A71AEFF9C6E}" destId="{60F4A925-2FA5-4FFE-A6E5-5891359CEA2C}" srcOrd="0" destOrd="0" presId="urn:microsoft.com/office/officeart/2005/8/layout/hierarchy2"/>
    <dgm:cxn modelId="{EFA3E9DC-2275-44B9-A2DB-6EC9E3391F43}" type="presParOf" srcId="{0C553C31-5929-4284-BF11-C888BD34A066}" destId="{C39DD38B-463C-4DB4-AE06-ED3CBD008A56}" srcOrd="5" destOrd="0" presId="urn:microsoft.com/office/officeart/2005/8/layout/hierarchy2"/>
    <dgm:cxn modelId="{C7023C76-C89A-4BDB-9EC8-1CD733D459AB}" type="presParOf" srcId="{C39DD38B-463C-4DB4-AE06-ED3CBD008A56}" destId="{F4E3CC04-82DE-444B-B4AB-F12030148573}" srcOrd="0" destOrd="0" presId="urn:microsoft.com/office/officeart/2005/8/layout/hierarchy2"/>
    <dgm:cxn modelId="{BAF78F59-E8EE-4C3E-9C01-82B3A07F546D}" type="presParOf" srcId="{C39DD38B-463C-4DB4-AE06-ED3CBD008A56}" destId="{74A940C2-2D93-4B81-A613-1F0226EEDF93}" srcOrd="1" destOrd="0" presId="urn:microsoft.com/office/officeart/2005/8/layout/hierarchy2"/>
    <dgm:cxn modelId="{83182A39-4CAA-4EBE-87D8-7CBEB07042A5}" type="presParOf" srcId="{74A940C2-2D93-4B81-A613-1F0226EEDF93}" destId="{817CFEB9-19EB-47F6-A00B-E2FE5F8FCF38}" srcOrd="0" destOrd="0" presId="urn:microsoft.com/office/officeart/2005/8/layout/hierarchy2"/>
    <dgm:cxn modelId="{6D33D993-1816-4AA4-80E6-3866A20356D9}" type="presParOf" srcId="{817CFEB9-19EB-47F6-A00B-E2FE5F8FCF38}" destId="{5A239753-F2B6-4CE1-94EC-5BF3BCE93E83}" srcOrd="0" destOrd="0" presId="urn:microsoft.com/office/officeart/2005/8/layout/hierarchy2"/>
    <dgm:cxn modelId="{A3B4B114-03AA-41E6-8544-CA659C277910}" type="presParOf" srcId="{74A940C2-2D93-4B81-A613-1F0226EEDF93}" destId="{93D8A25F-42CA-45E5-A70F-70BDC2E08B5C}" srcOrd="1" destOrd="0" presId="urn:microsoft.com/office/officeart/2005/8/layout/hierarchy2"/>
    <dgm:cxn modelId="{8743D9DC-E12A-4073-B1A2-37D0AF6E8DE0}" type="presParOf" srcId="{93D8A25F-42CA-45E5-A70F-70BDC2E08B5C}" destId="{743FB176-7272-4B2E-AE34-812F0ADA2229}" srcOrd="0" destOrd="0" presId="urn:microsoft.com/office/officeart/2005/8/layout/hierarchy2"/>
    <dgm:cxn modelId="{04C0275D-6214-492A-AEEB-7D63375035F3}" type="presParOf" srcId="{93D8A25F-42CA-45E5-A70F-70BDC2E08B5C}" destId="{8DBCBDF1-B64B-47CF-8DAC-8734133497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9DF6C-4E4A-40F0-A8C6-EF52CB90D24C}">
      <dsp:nvSpPr>
        <dsp:cNvPr id="0" name=""/>
        <dsp:cNvSpPr/>
      </dsp:nvSpPr>
      <dsp:spPr>
        <a:xfrm>
          <a:off x="1587" y="1631156"/>
          <a:ext cx="1603374" cy="801687"/>
        </a:xfrm>
        <a:prstGeom prst="roundRect">
          <a:avLst>
            <a:gd name="adj" fmla="val 1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Sub template ID</a:t>
          </a:r>
          <a:endParaRPr lang="nl-NL" sz="2200" kern="1200" dirty="0"/>
        </a:p>
      </dsp:txBody>
      <dsp:txXfrm>
        <a:off x="25068" y="1654637"/>
        <a:ext cx="1556412" cy="754725"/>
      </dsp:txXfrm>
    </dsp:sp>
    <dsp:sp modelId="{50A3D6DE-1588-4969-B06B-029515782B32}">
      <dsp:nvSpPr>
        <dsp:cNvPr id="0" name=""/>
        <dsp:cNvSpPr/>
      </dsp:nvSpPr>
      <dsp:spPr>
        <a:xfrm rot="18289469">
          <a:off x="1364098" y="1553275"/>
          <a:ext cx="1123078" cy="35507"/>
        </a:xfrm>
        <a:custGeom>
          <a:avLst/>
          <a:gdLst/>
          <a:ahLst/>
          <a:cxnLst/>
          <a:rect l="0" t="0" r="0" b="0"/>
          <a:pathLst>
            <a:path>
              <a:moveTo>
                <a:pt x="0" y="17753"/>
              </a:moveTo>
              <a:lnTo>
                <a:pt x="1123078" y="17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1897560" y="1542952"/>
        <a:ext cx="56153" cy="56153"/>
      </dsp:txXfrm>
    </dsp:sp>
    <dsp:sp modelId="{D1A5C418-869D-45B1-A5DA-D2F061D2A499}">
      <dsp:nvSpPr>
        <dsp:cNvPr id="0" name=""/>
        <dsp:cNvSpPr/>
      </dsp:nvSpPr>
      <dsp:spPr>
        <a:xfrm>
          <a:off x="2246312" y="709215"/>
          <a:ext cx="1603374" cy="801687"/>
        </a:xfrm>
        <a:prstGeom prst="roundRect">
          <a:avLst>
            <a:gd name="adj" fmla="val 1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Sub template File v3</a:t>
          </a:r>
          <a:endParaRPr lang="nl-NL" sz="2200" kern="1200" dirty="0"/>
        </a:p>
      </dsp:txBody>
      <dsp:txXfrm>
        <a:off x="2269793" y="732696"/>
        <a:ext cx="1556412" cy="754725"/>
      </dsp:txXfrm>
    </dsp:sp>
    <dsp:sp modelId="{36CAB242-1E90-472C-B569-5A22AF3CE2B1}">
      <dsp:nvSpPr>
        <dsp:cNvPr id="0" name=""/>
        <dsp:cNvSpPr/>
      </dsp:nvSpPr>
      <dsp:spPr>
        <a:xfrm>
          <a:off x="3849687" y="1092305"/>
          <a:ext cx="641350" cy="35507"/>
        </a:xfrm>
        <a:custGeom>
          <a:avLst/>
          <a:gdLst/>
          <a:ahLst/>
          <a:cxnLst/>
          <a:rect l="0" t="0" r="0" b="0"/>
          <a:pathLst>
            <a:path>
              <a:moveTo>
                <a:pt x="0" y="17753"/>
              </a:moveTo>
              <a:lnTo>
                <a:pt x="641350" y="17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154328" y="1094025"/>
        <a:ext cx="32067" cy="32067"/>
      </dsp:txXfrm>
    </dsp:sp>
    <dsp:sp modelId="{6F68EBF3-9BF1-4204-BEF9-C08724609C92}">
      <dsp:nvSpPr>
        <dsp:cNvPr id="0" name=""/>
        <dsp:cNvSpPr/>
      </dsp:nvSpPr>
      <dsp:spPr>
        <a:xfrm>
          <a:off x="4491037" y="709215"/>
          <a:ext cx="1603374" cy="801687"/>
        </a:xfrm>
        <a:prstGeom prst="roundRect">
          <a:avLst>
            <a:gd name="adj" fmla="val 1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1-12-2019</a:t>
          </a:r>
          <a:endParaRPr lang="nl-NL" sz="2200" kern="1200" dirty="0"/>
        </a:p>
      </dsp:txBody>
      <dsp:txXfrm>
        <a:off x="4514518" y="732696"/>
        <a:ext cx="1556412" cy="754725"/>
      </dsp:txXfrm>
    </dsp:sp>
    <dsp:sp modelId="{B398D483-AC0F-4C8A-8A96-790B42D8E11F}">
      <dsp:nvSpPr>
        <dsp:cNvPr id="0" name=""/>
        <dsp:cNvSpPr/>
      </dsp:nvSpPr>
      <dsp:spPr>
        <a:xfrm>
          <a:off x="1604962" y="2014246"/>
          <a:ext cx="641349" cy="35507"/>
        </a:xfrm>
        <a:custGeom>
          <a:avLst/>
          <a:gdLst/>
          <a:ahLst/>
          <a:cxnLst/>
          <a:rect l="0" t="0" r="0" b="0"/>
          <a:pathLst>
            <a:path>
              <a:moveTo>
                <a:pt x="0" y="17753"/>
              </a:moveTo>
              <a:lnTo>
                <a:pt x="641349" y="17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1909603" y="2015966"/>
        <a:ext cx="32067" cy="32067"/>
      </dsp:txXfrm>
    </dsp:sp>
    <dsp:sp modelId="{4CB96198-C6B3-44EC-866B-0209C51CF060}">
      <dsp:nvSpPr>
        <dsp:cNvPr id="0" name=""/>
        <dsp:cNvSpPr/>
      </dsp:nvSpPr>
      <dsp:spPr>
        <a:xfrm>
          <a:off x="2246312" y="1631156"/>
          <a:ext cx="1603374" cy="801687"/>
        </a:xfrm>
        <a:prstGeom prst="roundRect">
          <a:avLst>
            <a:gd name="adj" fmla="val 1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Sub template File v2</a:t>
          </a:r>
          <a:endParaRPr lang="nl-NL" sz="2200" kern="1200" dirty="0"/>
        </a:p>
      </dsp:txBody>
      <dsp:txXfrm>
        <a:off x="2269793" y="1654637"/>
        <a:ext cx="1556412" cy="754725"/>
      </dsp:txXfrm>
    </dsp:sp>
    <dsp:sp modelId="{B63896F2-B347-4B51-812A-4EE2D246B1AF}">
      <dsp:nvSpPr>
        <dsp:cNvPr id="0" name=""/>
        <dsp:cNvSpPr/>
      </dsp:nvSpPr>
      <dsp:spPr>
        <a:xfrm>
          <a:off x="3849687" y="2014246"/>
          <a:ext cx="641350" cy="35507"/>
        </a:xfrm>
        <a:custGeom>
          <a:avLst/>
          <a:gdLst/>
          <a:ahLst/>
          <a:cxnLst/>
          <a:rect l="0" t="0" r="0" b="0"/>
          <a:pathLst>
            <a:path>
              <a:moveTo>
                <a:pt x="0" y="17753"/>
              </a:moveTo>
              <a:lnTo>
                <a:pt x="641350" y="17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154328" y="2015966"/>
        <a:ext cx="32067" cy="32067"/>
      </dsp:txXfrm>
    </dsp:sp>
    <dsp:sp modelId="{5FF7136C-027D-4FCE-AD34-E5FDF156CCDD}">
      <dsp:nvSpPr>
        <dsp:cNvPr id="0" name=""/>
        <dsp:cNvSpPr/>
      </dsp:nvSpPr>
      <dsp:spPr>
        <a:xfrm>
          <a:off x="4491037" y="1631156"/>
          <a:ext cx="1603374" cy="801687"/>
        </a:xfrm>
        <a:prstGeom prst="roundRect">
          <a:avLst>
            <a:gd name="adj" fmla="val 1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1-7-2018</a:t>
          </a:r>
          <a:endParaRPr lang="nl-NL" sz="2200" kern="1200" dirty="0"/>
        </a:p>
      </dsp:txBody>
      <dsp:txXfrm>
        <a:off x="4514518" y="1654637"/>
        <a:ext cx="1556412" cy="754725"/>
      </dsp:txXfrm>
    </dsp:sp>
    <dsp:sp modelId="{44F96D6B-E822-48A8-A6CD-4A71AEFF9C6E}">
      <dsp:nvSpPr>
        <dsp:cNvPr id="0" name=""/>
        <dsp:cNvSpPr/>
      </dsp:nvSpPr>
      <dsp:spPr>
        <a:xfrm rot="3310531">
          <a:off x="1364098" y="2475216"/>
          <a:ext cx="1123078" cy="35507"/>
        </a:xfrm>
        <a:custGeom>
          <a:avLst/>
          <a:gdLst/>
          <a:ahLst/>
          <a:cxnLst/>
          <a:rect l="0" t="0" r="0" b="0"/>
          <a:pathLst>
            <a:path>
              <a:moveTo>
                <a:pt x="0" y="17753"/>
              </a:moveTo>
              <a:lnTo>
                <a:pt x="1123078" y="17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1897560" y="2464893"/>
        <a:ext cx="56153" cy="56153"/>
      </dsp:txXfrm>
    </dsp:sp>
    <dsp:sp modelId="{F4E3CC04-82DE-444B-B4AB-F12030148573}">
      <dsp:nvSpPr>
        <dsp:cNvPr id="0" name=""/>
        <dsp:cNvSpPr/>
      </dsp:nvSpPr>
      <dsp:spPr>
        <a:xfrm>
          <a:off x="2246312" y="2553096"/>
          <a:ext cx="1603374" cy="801687"/>
        </a:xfrm>
        <a:prstGeom prst="roundRect">
          <a:avLst>
            <a:gd name="adj" fmla="val 1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Sub template File v1</a:t>
          </a:r>
          <a:endParaRPr lang="nl-NL" sz="2200" kern="1200" dirty="0"/>
        </a:p>
      </dsp:txBody>
      <dsp:txXfrm>
        <a:off x="2269793" y="2576577"/>
        <a:ext cx="1556412" cy="754725"/>
      </dsp:txXfrm>
    </dsp:sp>
    <dsp:sp modelId="{817CFEB9-19EB-47F6-A00B-E2FE5F8FCF38}">
      <dsp:nvSpPr>
        <dsp:cNvPr id="0" name=""/>
        <dsp:cNvSpPr/>
      </dsp:nvSpPr>
      <dsp:spPr>
        <a:xfrm>
          <a:off x="3849687" y="2936186"/>
          <a:ext cx="641350" cy="35507"/>
        </a:xfrm>
        <a:custGeom>
          <a:avLst/>
          <a:gdLst/>
          <a:ahLst/>
          <a:cxnLst/>
          <a:rect l="0" t="0" r="0" b="0"/>
          <a:pathLst>
            <a:path>
              <a:moveTo>
                <a:pt x="0" y="17753"/>
              </a:moveTo>
              <a:lnTo>
                <a:pt x="641350" y="17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154328" y="2937906"/>
        <a:ext cx="32067" cy="32067"/>
      </dsp:txXfrm>
    </dsp:sp>
    <dsp:sp modelId="{743FB176-7272-4B2E-AE34-812F0ADA2229}">
      <dsp:nvSpPr>
        <dsp:cNvPr id="0" name=""/>
        <dsp:cNvSpPr/>
      </dsp:nvSpPr>
      <dsp:spPr>
        <a:xfrm>
          <a:off x="4491037" y="2553096"/>
          <a:ext cx="1603374" cy="801687"/>
        </a:xfrm>
        <a:prstGeom prst="roundRect">
          <a:avLst>
            <a:gd name="adj" fmla="val 1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nl-NL" sz="2200" kern="1200" dirty="0" smtClean="0"/>
            <a:t>1-1-1900</a:t>
          </a:r>
          <a:endParaRPr lang="nl-NL" sz="2200" kern="1200" dirty="0"/>
        </a:p>
      </dsp:txBody>
      <dsp:txXfrm>
        <a:off x="4514518" y="2576577"/>
        <a:ext cx="1556412" cy="7547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We used to have around 17 seperate letter codes for all the new students. This</a:t>
            </a:r>
            <a:r>
              <a:rPr lang="nl-NL" baseline="0" dirty="0" smtClean="0"/>
              <a:t> is not only a lot of work, but you can easily get tangled up in your population selections.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181974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Best</a:t>
            </a:r>
            <a:r>
              <a:rPr lang="nl-NL" baseline="0" dirty="0" smtClean="0"/>
              <a:t> way is to keep these texts the same, easier to debug.</a:t>
            </a:r>
          </a:p>
          <a:p>
            <a:r>
              <a:rPr lang="nl-NL" baseline="0" dirty="0" smtClean="0"/>
              <a:t>Left is the start of your ‘choose’ construction, right is the start of every text segment. The Choose construction had the ‘choose’ at the outside and the ‘when’ on the inside.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22</a:t>
            </a:fld>
            <a:endParaRPr lang="en-US"/>
          </a:p>
        </p:txBody>
      </p:sp>
    </p:spTree>
    <p:extLst>
      <p:ext uri="{BB962C8B-B14F-4D97-AF65-F5344CB8AC3E}">
        <p14:creationId xmlns:p14="http://schemas.microsoft.com/office/powerpoint/2010/main" val="381451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Best</a:t>
            </a:r>
            <a:r>
              <a:rPr lang="nl-NL" baseline="0" dirty="0" smtClean="0"/>
              <a:t> way is to keep these texts the same, easier to debug.</a:t>
            </a:r>
          </a:p>
          <a:p>
            <a:r>
              <a:rPr lang="nl-NL" baseline="0" dirty="0" smtClean="0"/>
              <a:t>The end-when belong to every ‘when’ statement. And the end-choose belongs to the ‘choose’ statement. The ‘choose’ is on the outside of your construction, and the ‘when’ statements are embedded within the choose. Make sure your beginnings and ends match.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23</a:t>
            </a:fld>
            <a:endParaRPr lang="en-US"/>
          </a:p>
        </p:txBody>
      </p:sp>
    </p:spTree>
    <p:extLst>
      <p:ext uri="{BB962C8B-B14F-4D97-AF65-F5344CB8AC3E}">
        <p14:creationId xmlns:p14="http://schemas.microsoft.com/office/powerpoint/2010/main" val="81538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dirty="0" smtClean="0"/>
              <a:t>Everything</a:t>
            </a:r>
            <a:r>
              <a:rPr lang="nl-NL" baseline="0" dirty="0" smtClean="0"/>
              <a:t> between the orange sections is a segment you can show in your report definition template</a:t>
            </a:r>
          </a:p>
          <a:p>
            <a:pPr marL="171450" indent="-171450">
              <a:buFontTx/>
              <a:buChar char="-"/>
            </a:pPr>
            <a:r>
              <a:rPr lang="nl-NL" baseline="0" dirty="0" smtClean="0"/>
              <a:t>You can use layout, images and URLs in your templates</a:t>
            </a:r>
          </a:p>
          <a:p>
            <a:pPr marL="171450" indent="-171450">
              <a:buFontTx/>
              <a:buChar char="-"/>
            </a:pPr>
            <a:r>
              <a:rPr lang="nl-NL" baseline="0" dirty="0" smtClean="0"/>
              <a:t>Every segment should have unique name</a:t>
            </a:r>
          </a:p>
          <a:p>
            <a:pPr marL="171450" indent="-171450">
              <a:buFontTx/>
              <a:buChar char="-"/>
            </a:pPr>
            <a:r>
              <a:rPr lang="nl-NL" dirty="0" smtClean="0"/>
              <a:t>The space around the segments</a:t>
            </a:r>
            <a:r>
              <a:rPr lang="nl-NL" baseline="0" dirty="0" smtClean="0"/>
              <a:t> you can use for instructions</a:t>
            </a:r>
            <a:endParaRPr lang="nl-NL" dirty="0" smtClean="0"/>
          </a:p>
          <a:p>
            <a:pPr marL="171450" indent="-171450">
              <a:buFontTx/>
              <a:buChar char="-"/>
            </a:pP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a:p>
        </p:txBody>
      </p:sp>
    </p:spTree>
    <p:extLst>
      <p:ext uri="{BB962C8B-B14F-4D97-AF65-F5344CB8AC3E}">
        <p14:creationId xmlns:p14="http://schemas.microsoft.com/office/powerpoint/2010/main" val="418921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Left is at the top of your file: call the content library for that sub</a:t>
            </a:r>
            <a:r>
              <a:rPr lang="nl-NL" baseline="0" dirty="0" smtClean="0"/>
              <a:t> template ID. It will automatically select the correct version based on effective date</a:t>
            </a:r>
          </a:p>
          <a:p>
            <a:r>
              <a:rPr lang="nl-NL" baseline="0" dirty="0" smtClean="0"/>
              <a:t>Right is where you want to show your text segment. You call that particular text segment. If you keep the text the same it’s easier to debug</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29</a:t>
            </a:fld>
            <a:endParaRPr lang="en-US"/>
          </a:p>
        </p:txBody>
      </p:sp>
    </p:spTree>
    <p:extLst>
      <p:ext uri="{BB962C8B-B14F-4D97-AF65-F5344CB8AC3E}">
        <p14:creationId xmlns:p14="http://schemas.microsoft.com/office/powerpoint/2010/main" val="231811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Calling the subtemplate will always refer to the ID. Within the ID Campus will find the correct file based on the effective date. </a:t>
            </a:r>
          </a:p>
          <a:p>
            <a:r>
              <a:rPr lang="nl-NL" dirty="0" smtClean="0"/>
              <a:t>You first template should</a:t>
            </a:r>
            <a:r>
              <a:rPr lang="nl-NL" baseline="0" dirty="0" smtClean="0"/>
              <a:t> be dated to 1-1-1900, then you upload newer versions with the correct effective date (preferably tomorrow, because there is no timestamp, only a date), and you can also add future changes. So if the signatures should change as of next month, you can already go ahead and add your new sub template file.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31</a:t>
            </a:fld>
            <a:endParaRPr lang="en-US"/>
          </a:p>
        </p:txBody>
      </p:sp>
    </p:spTree>
    <p:extLst>
      <p:ext uri="{BB962C8B-B14F-4D97-AF65-F5344CB8AC3E}">
        <p14:creationId xmlns:p14="http://schemas.microsoft.com/office/powerpoint/2010/main" val="146825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green</a:t>
            </a:r>
            <a:r>
              <a:rPr lang="nl-NL" baseline="0" dirty="0" smtClean="0"/>
              <a:t> highlighted fields are related language fields. You can use the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36</a:t>
            </a:fld>
            <a:endParaRPr lang="en-US"/>
          </a:p>
        </p:txBody>
      </p:sp>
    </p:spTree>
    <p:extLst>
      <p:ext uri="{BB962C8B-B14F-4D97-AF65-F5344CB8AC3E}">
        <p14:creationId xmlns:p14="http://schemas.microsoft.com/office/powerpoint/2010/main" val="527606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English template</a:t>
            </a:r>
            <a:r>
              <a:rPr lang="nl-NL" baseline="0" dirty="0" smtClean="0"/>
              <a:t> and a Dutch template. Same content, different languages.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42</a:t>
            </a:fld>
            <a:endParaRPr lang="en-US"/>
          </a:p>
        </p:txBody>
      </p:sp>
    </p:spTree>
    <p:extLst>
      <p:ext uri="{BB962C8B-B14F-4D97-AF65-F5344CB8AC3E}">
        <p14:creationId xmlns:p14="http://schemas.microsoft.com/office/powerpoint/2010/main" val="1189650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choose functionality will give the same output. But per template you configure what segments you want</a:t>
            </a:r>
            <a:r>
              <a:rPr lang="nl-NL" baseline="0" dirty="0" smtClean="0"/>
              <a:t> to show.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43</a:t>
            </a:fld>
            <a:endParaRPr lang="en-US"/>
          </a:p>
        </p:txBody>
      </p:sp>
    </p:spTree>
    <p:extLst>
      <p:ext uri="{BB962C8B-B14F-4D97-AF65-F5344CB8AC3E}">
        <p14:creationId xmlns:p14="http://schemas.microsoft.com/office/powerpoint/2010/main" val="12202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You</a:t>
            </a:r>
            <a:r>
              <a:rPr lang="nl-NL" baseline="0" dirty="0" smtClean="0"/>
              <a:t> can use the same sub template file, but refer to different unique names. So you select the English signature in your English template, and the Dutch signature in your Dutch template.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44</a:t>
            </a:fld>
            <a:endParaRPr lang="en-US"/>
          </a:p>
        </p:txBody>
      </p:sp>
    </p:spTree>
    <p:extLst>
      <p:ext uri="{BB962C8B-B14F-4D97-AF65-F5344CB8AC3E}">
        <p14:creationId xmlns:p14="http://schemas.microsoft.com/office/powerpoint/2010/main" val="263890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As you can see, using the unique</a:t>
            </a:r>
            <a:r>
              <a:rPr lang="nl-NL" baseline="0" dirty="0" smtClean="0"/>
              <a:t> names in a smart way you can use 2 languages in your sub template file.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45</a:t>
            </a:fld>
            <a:endParaRPr lang="en-US"/>
          </a:p>
        </p:txBody>
      </p:sp>
    </p:spTree>
    <p:extLst>
      <p:ext uri="{BB962C8B-B14F-4D97-AF65-F5344CB8AC3E}">
        <p14:creationId xmlns:p14="http://schemas.microsoft.com/office/powerpoint/2010/main" val="118199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a:t>
            </a:r>
            <a:r>
              <a:rPr lang="nl-NL" baseline="0" dirty="0" smtClean="0"/>
              <a:t> people who’s name was in the signatures left the university, so you will need to put the ad interim names in it, and then later on the new managers’ name. Also we went form ‘yours sincerely’ to ‘kind regards’, the website had a make over, so the URLs with objection instructiones needed to be updated, the student service desk changed their name into central student service desks. Having to change this for up to a 105 templates is very time consuming.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408065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You can select</a:t>
            </a:r>
            <a:r>
              <a:rPr lang="nl-NL" baseline="0" dirty="0" smtClean="0"/>
              <a:t> preferred language, or you can overrule the preferred language by selecting ‘specified’ and select the correct language in the drop down. For instance: a Dutch student needs an English declaration of enrolment for an exchange programme.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46</a:t>
            </a:fld>
            <a:endParaRPr lang="en-US"/>
          </a:p>
        </p:txBody>
      </p:sp>
    </p:spTree>
    <p:extLst>
      <p:ext uri="{BB962C8B-B14F-4D97-AF65-F5344CB8AC3E}">
        <p14:creationId xmlns:p14="http://schemas.microsoft.com/office/powerpoint/2010/main" val="858998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You can fill in two subjects that are related to</a:t>
            </a:r>
            <a:r>
              <a:rPr lang="nl-NL" baseline="0" dirty="0" smtClean="0"/>
              <a:t> the preferred language.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47</a:t>
            </a:fld>
            <a:endParaRPr lang="en-US"/>
          </a:p>
        </p:txBody>
      </p:sp>
    </p:spTree>
    <p:extLst>
      <p:ext uri="{BB962C8B-B14F-4D97-AF65-F5344CB8AC3E}">
        <p14:creationId xmlns:p14="http://schemas.microsoft.com/office/powerpoint/2010/main" val="331051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But all the elements come from different elements.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49</a:t>
            </a:fld>
            <a:endParaRPr lang="en-US"/>
          </a:p>
        </p:txBody>
      </p:sp>
    </p:spTree>
    <p:extLst>
      <p:ext uri="{BB962C8B-B14F-4D97-AF65-F5344CB8AC3E}">
        <p14:creationId xmlns:p14="http://schemas.microsoft.com/office/powerpoint/2010/main" val="1930287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But all the elements come from different elements.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50</a:t>
            </a:fld>
            <a:endParaRPr lang="en-US"/>
          </a:p>
        </p:txBody>
      </p:sp>
    </p:spTree>
    <p:extLst>
      <p:ext uri="{BB962C8B-B14F-4D97-AF65-F5344CB8AC3E}">
        <p14:creationId xmlns:p14="http://schemas.microsoft.com/office/powerpoint/2010/main" val="2568507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If you look up the e-mail in Campus Solutions, you will see the</a:t>
            </a:r>
            <a:r>
              <a:rPr lang="nl-NL" baseline="0" dirty="0" smtClean="0"/>
              <a:t> email the exact way the student receives it</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51</a:t>
            </a:fld>
            <a:endParaRPr lang="en-US"/>
          </a:p>
        </p:txBody>
      </p:sp>
    </p:spTree>
    <p:extLst>
      <p:ext uri="{BB962C8B-B14F-4D97-AF65-F5344CB8AC3E}">
        <p14:creationId xmlns:p14="http://schemas.microsoft.com/office/powerpoint/2010/main" val="428879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This is how we set</a:t>
            </a:r>
            <a:r>
              <a:rPr lang="nl-NL" baseline="0" dirty="0" smtClean="0"/>
              <a:t> up our emails. Very straight forward and no customisation.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132898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Effective? Yes</a:t>
            </a:r>
          </a:p>
          <a:p>
            <a:r>
              <a:rPr lang="nl-NL" dirty="0" smtClean="0"/>
              <a:t>Smart? Not really, complex popsels and a lot of configuration</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275773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Effective? Yes</a:t>
            </a:r>
          </a:p>
          <a:p>
            <a:r>
              <a:rPr lang="nl-NL" dirty="0" smtClean="0"/>
              <a:t>Smart? Yes, simple popsel, and time saving with configuration</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309186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unique</a:t>
            </a:r>
            <a:r>
              <a:rPr lang="nl-NL" baseline="0" dirty="0" smtClean="0"/>
              <a:t> fieldname is the name that you use in your template to let your choose work. It’s best to keep this the same in case you need to debug. </a:t>
            </a:r>
          </a:p>
          <a:p>
            <a:r>
              <a:rPr lang="nl-NL" baseline="0" dirty="0" smtClean="0"/>
              <a:t>The expression is just a WHEN-THEN statement. You can configure this just as detailed as you like. The expression is executed top to bottom so make good use of that.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236402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This is what your template looks like with chooses and subtemplates. Pick unique and easy</a:t>
            </a:r>
            <a:r>
              <a:rPr lang="nl-NL" baseline="0" dirty="0" smtClean="0"/>
              <a:t> to type</a:t>
            </a:r>
            <a:r>
              <a:rPr lang="nl-NL" dirty="0" smtClean="0"/>
              <a:t> names, especially</a:t>
            </a:r>
            <a:r>
              <a:rPr lang="nl-NL" baseline="0" dirty="0" smtClean="0"/>
              <a:t> if the text segments are alike</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174425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Standard</a:t>
            </a:r>
            <a:r>
              <a:rPr lang="nl-NL" baseline="0" dirty="0" smtClean="0"/>
              <a:t> fields from your data source and fields from the query in your data source</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338296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These are the chooses. The full choose needs a beginning and an end. </a:t>
            </a:r>
          </a:p>
          <a:p>
            <a:r>
              <a:rPr lang="nl-NL" dirty="0" smtClean="0"/>
              <a:t>The text segments</a:t>
            </a:r>
            <a:r>
              <a:rPr lang="nl-NL" baseline="0" dirty="0" smtClean="0"/>
              <a:t> also need beginnings and ends. </a:t>
            </a:r>
            <a:endParaRPr lang="nl-NL"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138949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10/21/2019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10/21/2019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10/21/2019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10/21/2019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10/21/2019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10/21/2019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10/21/2019</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10/21/2019</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10/21/2019</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10/21/2019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10/21/2019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10/21/2019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hyperlink" Target="https://www.heug.org/p/bl/ar/blogaid=3635"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river with a city in the background&#10;&#10;Description generated with very high confidence">
            <a:hlinkClick r:id="" action="ppaction://customshow?id=1"/>
            <a:extLst>
              <a:ext uri="{FF2B5EF4-FFF2-40B4-BE49-F238E27FC236}">
                <a16:creationId xmlns:a16="http://schemas.microsoft.com/office/drawing/2014/main" id="{0B1F1AC2-4AA5-41F1-BC94-52582826DA7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572" r="10572"/>
          <a:stretch>
            <a:fillRect/>
          </a:stretch>
        </p:blipFill>
        <p:spPr/>
      </p:pic>
      <p:sp>
        <p:nvSpPr>
          <p:cNvPr id="2" name="Title 1"/>
          <p:cNvSpPr>
            <a:spLocks noGrp="1"/>
          </p:cNvSpPr>
          <p:nvPr>
            <p:ph type="title"/>
          </p:nvPr>
        </p:nvSpPr>
        <p:spPr/>
        <p:txBody>
          <a:bodyPr/>
          <a:lstStyle/>
          <a:p>
            <a:r>
              <a:rPr lang="en-US" dirty="0" err="1" smtClean="0"/>
              <a:t>personalised</a:t>
            </a:r>
            <a:r>
              <a:rPr lang="en-US" dirty="0" smtClean="0"/>
              <a:t> email in bulk</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5501</a:t>
            </a:r>
            <a:endParaRPr lang="en-US" dirty="0"/>
          </a:p>
          <a:p>
            <a:r>
              <a:rPr lang="en-US" dirty="0" smtClean="0"/>
              <a:t>23 October 2019</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387622171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 UP YOUR TEMPLATE</a:t>
            </a:r>
            <a:endParaRPr lang="en-US" dirty="0"/>
          </a:p>
        </p:txBody>
      </p:sp>
      <p:sp>
        <p:nvSpPr>
          <p:cNvPr id="3" name="Subtitle 2"/>
          <p:cNvSpPr>
            <a:spLocks noGrp="1"/>
          </p:cNvSpPr>
          <p:nvPr>
            <p:ph type="subTitle" idx="1"/>
          </p:nvPr>
        </p:nvSpPr>
        <p:spPr/>
        <p:txBody>
          <a:bodyPr/>
          <a:lstStyle/>
          <a:p>
            <a:r>
              <a:rPr lang="en-US" dirty="0" smtClean="0"/>
              <a:t>A good start is half of the success</a:t>
            </a:r>
            <a:endParaRPr lang="en-US" dirty="0"/>
          </a:p>
        </p:txBody>
      </p:sp>
      <p:sp>
        <p:nvSpPr>
          <p:cNvPr id="4" name="Footer Placeholder 3"/>
          <p:cNvSpPr>
            <a:spLocks noGrp="1"/>
          </p:cNvSpPr>
          <p:nvPr>
            <p:ph type="ftr" sz="quarter" idx="11"/>
          </p:nvPr>
        </p:nvSpPr>
        <p:spPr>
          <a:xfrm>
            <a:off x="3632200" y="6470704"/>
            <a:ext cx="4426094" cy="274320"/>
          </a:xfrm>
        </p:spPr>
        <p:txBody>
          <a:bodyPr/>
          <a:lstStyle/>
          <a:p>
            <a:r>
              <a:rPr lang="en-US" dirty="0"/>
              <a:t>EMEA Alliance   22-23 October 2019</a:t>
            </a:r>
          </a:p>
        </p:txBody>
      </p:sp>
    </p:spTree>
    <p:extLst>
      <p:ext uri="{BB962C8B-B14F-4D97-AF65-F5344CB8AC3E}">
        <p14:creationId xmlns:p14="http://schemas.microsoft.com/office/powerpoint/2010/main" val="179536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code setup</a:t>
            </a:r>
            <a:endParaRPr lang="en-US" dirty="0"/>
          </a:p>
        </p:txBody>
      </p:sp>
      <p:sp>
        <p:nvSpPr>
          <p:cNvPr id="3" name="Content Placeholder 2"/>
          <p:cNvSpPr>
            <a:spLocks noGrp="1"/>
          </p:cNvSpPr>
          <p:nvPr>
            <p:ph sz="half" idx="1"/>
          </p:nvPr>
        </p:nvSpPr>
        <p:spPr>
          <a:xfrm>
            <a:off x="768096" y="2286000"/>
            <a:ext cx="7619766" cy="4023360"/>
          </a:xfrm>
        </p:spPr>
        <p:txBody>
          <a:bodyPr>
            <a:normAutofit/>
          </a:bodyPr>
          <a:lstStyle/>
          <a:p>
            <a:r>
              <a:rPr lang="en-US" sz="2400" dirty="0" smtClean="0"/>
              <a:t>Letter code</a:t>
            </a:r>
          </a:p>
          <a:p>
            <a:r>
              <a:rPr lang="en-US" sz="2400" dirty="0" smtClean="0"/>
              <a:t>Data source</a:t>
            </a:r>
          </a:p>
          <a:p>
            <a:r>
              <a:rPr lang="en-US" sz="2400" dirty="0" smtClean="0"/>
              <a:t>Report </a:t>
            </a:r>
            <a:r>
              <a:rPr lang="en-US" sz="2400" dirty="0"/>
              <a:t>definition </a:t>
            </a:r>
            <a:endParaRPr lang="en-US" sz="2400" dirty="0" smtClean="0"/>
          </a:p>
          <a:p>
            <a:r>
              <a:rPr lang="en-US" sz="2400" dirty="0"/>
              <a:t>R</a:t>
            </a:r>
            <a:r>
              <a:rPr lang="en-US" sz="2400" dirty="0" smtClean="0"/>
              <a:t>un-ID 3C for population selection</a:t>
            </a:r>
          </a:p>
          <a:p>
            <a:r>
              <a:rPr lang="en-US" sz="2400" dirty="0"/>
              <a:t>R</a:t>
            </a:r>
            <a:r>
              <a:rPr lang="en-US" sz="2400" dirty="0" smtClean="0"/>
              <a:t>un-ID </a:t>
            </a:r>
            <a:r>
              <a:rPr lang="en-US" sz="2400" dirty="0" err="1"/>
              <a:t>C</a:t>
            </a:r>
            <a:r>
              <a:rPr lang="en-US" sz="2400" dirty="0" err="1" smtClean="0"/>
              <a:t>ommgen</a:t>
            </a:r>
            <a:endParaRPr lang="en-US" sz="2400" dirty="0"/>
          </a:p>
        </p:txBody>
      </p:sp>
      <p:sp>
        <p:nvSpPr>
          <p:cNvPr id="5" name="Footer Placeholder 4"/>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473250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chooses</a:t>
            </a:r>
            <a:endParaRPr lang="en-US" dirty="0"/>
          </a:p>
        </p:txBody>
      </p:sp>
      <p:sp>
        <p:nvSpPr>
          <p:cNvPr id="3" name="Subtitle 2"/>
          <p:cNvSpPr>
            <a:spLocks noGrp="1"/>
          </p:cNvSpPr>
          <p:nvPr>
            <p:ph type="subTitle" idx="1"/>
          </p:nvPr>
        </p:nvSpPr>
        <p:spPr/>
        <p:txBody>
          <a:bodyPr/>
          <a:lstStyle/>
          <a:p>
            <a:r>
              <a:rPr lang="en-US" dirty="0" smtClean="0"/>
              <a:t>Setup in your data source</a:t>
            </a:r>
            <a:endParaRPr lang="en-US" dirty="0"/>
          </a:p>
        </p:txBody>
      </p:sp>
      <p:sp>
        <p:nvSpPr>
          <p:cNvPr id="4" name="Footer Placeholder 3"/>
          <p:cNvSpPr>
            <a:spLocks noGrp="1"/>
          </p:cNvSpPr>
          <p:nvPr>
            <p:ph type="ftr" sz="quarter" idx="11"/>
          </p:nvPr>
        </p:nvSpPr>
        <p:spPr>
          <a:xfrm>
            <a:off x="3632200" y="6470704"/>
            <a:ext cx="4426094" cy="274320"/>
          </a:xfrm>
        </p:spPr>
        <p:txBody>
          <a:bodyPr/>
          <a:lstStyle/>
          <a:p>
            <a:r>
              <a:rPr lang="en-US" dirty="0"/>
              <a:t>EMEA Alliance   22-23 October 2019</a:t>
            </a:r>
          </a:p>
        </p:txBody>
      </p:sp>
    </p:spTree>
    <p:extLst>
      <p:ext uri="{BB962C8B-B14F-4D97-AF65-F5344CB8AC3E}">
        <p14:creationId xmlns:p14="http://schemas.microsoft.com/office/powerpoint/2010/main" val="1038796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471509"/>
            <a:ext cx="8001831" cy="1737360"/>
          </a:xfrm>
        </p:spPr>
        <p:txBody>
          <a:bodyPr/>
          <a:lstStyle/>
          <a:p>
            <a:r>
              <a:rPr lang="en-US" dirty="0" smtClean="0"/>
              <a:t>Welcome email - variations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3152816"/>
              </p:ext>
            </p:extLst>
          </p:nvPr>
        </p:nvGraphicFramePr>
        <p:xfrm>
          <a:off x="432263" y="1745038"/>
          <a:ext cx="8337664" cy="3235960"/>
        </p:xfrm>
        <a:graphic>
          <a:graphicData uri="http://schemas.openxmlformats.org/drawingml/2006/table">
            <a:tbl>
              <a:tblPr firstRow="1" bandRow="1">
                <a:tableStyleId>{5C22544A-7EE6-4342-B048-85BDC9FD1C3A}</a:tableStyleId>
              </a:tblPr>
              <a:tblGrid>
                <a:gridCol w="3010776">
                  <a:extLst>
                    <a:ext uri="{9D8B030D-6E8A-4147-A177-3AD203B41FA5}">
                      <a16:colId xmlns:a16="http://schemas.microsoft.com/office/drawing/2014/main" val="20000"/>
                    </a:ext>
                  </a:extLst>
                </a:gridCol>
                <a:gridCol w="5326888">
                  <a:extLst>
                    <a:ext uri="{9D8B030D-6E8A-4147-A177-3AD203B41FA5}">
                      <a16:colId xmlns:a16="http://schemas.microsoft.com/office/drawing/2014/main" val="20001"/>
                    </a:ext>
                  </a:extLst>
                </a:gridCol>
              </a:tblGrid>
              <a:tr h="370840">
                <a:tc>
                  <a:txBody>
                    <a:bodyPr/>
                    <a:lstStyle/>
                    <a:p>
                      <a:pPr algn="r"/>
                      <a:r>
                        <a:rPr lang="en-US" dirty="0" smtClean="0"/>
                        <a:t>GROUP</a:t>
                      </a:r>
                      <a:endParaRPr lang="en-US" dirty="0"/>
                    </a:p>
                  </a:txBody>
                  <a:tcPr/>
                </a:tc>
                <a:tc>
                  <a:txBody>
                    <a:bodyPr/>
                    <a:lstStyle/>
                    <a:p>
                      <a:pPr algn="ctr"/>
                      <a:r>
                        <a:rPr lang="en-US" dirty="0" smtClean="0"/>
                        <a:t>INSTRUCTIONS</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New Dutch</a:t>
                      </a:r>
                      <a:r>
                        <a:rPr lang="en-US" baseline="0" dirty="0" smtClean="0"/>
                        <a:t> Bachelor’s students</a:t>
                      </a:r>
                      <a:endParaRPr lang="en-US" dirty="0"/>
                    </a:p>
                  </a:txBody>
                  <a:tcPr/>
                </a:tc>
                <a:tc>
                  <a:txBody>
                    <a:bodyPr/>
                    <a:lstStyle/>
                    <a:p>
                      <a:pPr algn="ctr"/>
                      <a:r>
                        <a:rPr lang="en-US" dirty="0" smtClean="0"/>
                        <a:t>Apply for UvA Matching</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New international Bachelor</a:t>
                      </a:r>
                      <a:endParaRPr lang="en-US" dirty="0"/>
                    </a:p>
                  </a:txBody>
                  <a:tcPr/>
                </a:tc>
                <a:tc>
                  <a:txBody>
                    <a:bodyPr/>
                    <a:lstStyle/>
                    <a:p>
                      <a:pPr algn="ctr"/>
                      <a:r>
                        <a:rPr lang="en-US" dirty="0" smtClean="0"/>
                        <a:t>Apply for admission with foreign diploma</a:t>
                      </a:r>
                      <a:endParaRPr lang="en-US" dirty="0"/>
                    </a:p>
                  </a:txBody>
                  <a:tcPr/>
                </a:tc>
                <a:extLst>
                  <a:ext uri="{0D108BD9-81ED-4DB2-BD59-A6C34878D82A}">
                    <a16:rowId xmlns:a16="http://schemas.microsoft.com/office/drawing/2014/main" val="10003"/>
                  </a:ext>
                </a:extLst>
              </a:tr>
              <a:tr h="370840">
                <a:tc>
                  <a:txBody>
                    <a:bodyPr/>
                    <a:lstStyle/>
                    <a:p>
                      <a:pPr algn="r"/>
                      <a:r>
                        <a:rPr lang="en-US" dirty="0" smtClean="0"/>
                        <a:t>New Master’s</a:t>
                      </a:r>
                      <a:r>
                        <a:rPr lang="en-US" baseline="0" dirty="0" smtClean="0"/>
                        <a:t> students</a:t>
                      </a:r>
                      <a:endParaRPr lang="en-US" dirty="0"/>
                    </a:p>
                  </a:txBody>
                  <a:tcPr/>
                </a:tc>
                <a:tc>
                  <a:txBody>
                    <a:bodyPr/>
                    <a:lstStyle/>
                    <a:p>
                      <a:pPr algn="ctr"/>
                      <a:r>
                        <a:rPr lang="en-US" dirty="0" smtClean="0"/>
                        <a:t>Apply for admission for Master’s </a:t>
                      </a:r>
                      <a:r>
                        <a:rPr lang="en-US" dirty="0" err="1" smtClean="0"/>
                        <a:t>programme</a:t>
                      </a:r>
                      <a:r>
                        <a:rPr lang="en-US" dirty="0" smtClean="0"/>
                        <a:t> – 4 systems</a:t>
                      </a:r>
                      <a:endParaRPr lang="en-US" dirty="0"/>
                    </a:p>
                  </a:txBody>
                  <a:tcPr/>
                </a:tc>
                <a:extLst>
                  <a:ext uri="{0D108BD9-81ED-4DB2-BD59-A6C34878D82A}">
                    <a16:rowId xmlns:a16="http://schemas.microsoft.com/office/drawing/2014/main" val="10007"/>
                  </a:ext>
                </a:extLst>
              </a:tr>
              <a:tr h="370840">
                <a:tc>
                  <a:txBody>
                    <a:bodyPr/>
                    <a:lstStyle/>
                    <a:p>
                      <a:pPr algn="r"/>
                      <a:r>
                        <a:rPr lang="en-US" dirty="0" smtClean="0"/>
                        <a:t>2 Selective</a:t>
                      </a:r>
                      <a:r>
                        <a:rPr lang="en-US" baseline="0" dirty="0" smtClean="0"/>
                        <a:t> </a:t>
                      </a:r>
                      <a:r>
                        <a:rPr lang="en-US" baseline="0" dirty="0" err="1" smtClean="0"/>
                        <a:t>programmes</a:t>
                      </a:r>
                      <a:endParaRPr lang="en-US" dirty="0"/>
                    </a:p>
                  </a:txBody>
                  <a:tcPr/>
                </a:tc>
                <a:tc>
                  <a:txBody>
                    <a:bodyPr/>
                    <a:lstStyle/>
                    <a:p>
                      <a:pPr algn="ctr"/>
                      <a:r>
                        <a:rPr lang="en-US" dirty="0" smtClean="0"/>
                        <a:t>Apply for admission</a:t>
                      </a:r>
                      <a:endParaRPr lang="en-US" dirty="0"/>
                    </a:p>
                  </a:txBody>
                  <a:tcPr/>
                </a:tc>
                <a:extLst>
                  <a:ext uri="{0D108BD9-81ED-4DB2-BD59-A6C34878D82A}">
                    <a16:rowId xmlns:a16="http://schemas.microsoft.com/office/drawing/2014/main" val="10008"/>
                  </a:ext>
                </a:extLst>
              </a:tr>
              <a:tr h="370840">
                <a:tc>
                  <a:txBody>
                    <a:bodyPr/>
                    <a:lstStyle/>
                    <a:p>
                      <a:pPr algn="r"/>
                      <a:r>
                        <a:rPr lang="en-US" dirty="0" smtClean="0"/>
                        <a:t>Elective students</a:t>
                      </a:r>
                      <a:endParaRPr lang="en-US" dirty="0"/>
                    </a:p>
                  </a:txBody>
                  <a:tcPr/>
                </a:tc>
                <a:tc>
                  <a:txBody>
                    <a:bodyPr/>
                    <a:lstStyle/>
                    <a:p>
                      <a:pPr algn="ctr"/>
                      <a:r>
                        <a:rPr lang="en-US" dirty="0" smtClean="0"/>
                        <a:t>Submit proof of payment</a:t>
                      </a:r>
                      <a:endParaRPr lang="en-US" dirty="0"/>
                    </a:p>
                  </a:txBody>
                  <a:tcPr/>
                </a:tc>
                <a:extLst>
                  <a:ext uri="{0D108BD9-81ED-4DB2-BD59-A6C34878D82A}">
                    <a16:rowId xmlns:a16="http://schemas.microsoft.com/office/drawing/2014/main" val="10009"/>
                  </a:ext>
                </a:extLst>
              </a:tr>
              <a:tr h="370840">
                <a:tc>
                  <a:txBody>
                    <a:bodyPr/>
                    <a:lstStyle/>
                    <a:p>
                      <a:pPr algn="r"/>
                      <a:r>
                        <a:rPr lang="en-US" dirty="0" smtClean="0"/>
                        <a:t>7 Enrolment quota</a:t>
                      </a:r>
                      <a:endParaRPr lang="en-US" dirty="0"/>
                    </a:p>
                  </a:txBody>
                  <a:tcPr/>
                </a:tc>
                <a:tc>
                  <a:txBody>
                    <a:bodyPr/>
                    <a:lstStyle/>
                    <a:p>
                      <a:pPr algn="ctr"/>
                      <a:r>
                        <a:rPr lang="en-US" dirty="0" smtClean="0"/>
                        <a:t>Apply for selection</a:t>
                      </a:r>
                      <a:r>
                        <a:rPr lang="en-US" baseline="0" dirty="0" smtClean="0"/>
                        <a:t> procedure</a:t>
                      </a:r>
                      <a:endParaRPr lang="en-US" dirty="0"/>
                    </a:p>
                  </a:txBody>
                  <a:tcPr/>
                </a:tc>
                <a:extLst>
                  <a:ext uri="{0D108BD9-81ED-4DB2-BD59-A6C34878D82A}">
                    <a16:rowId xmlns:a16="http://schemas.microsoft.com/office/drawing/2014/main" val="10013"/>
                  </a:ext>
                </a:extLst>
              </a:tr>
              <a:tr h="370840">
                <a:tc>
                  <a:txBody>
                    <a:bodyPr/>
                    <a:lstStyle/>
                    <a:p>
                      <a:pPr algn="r"/>
                      <a:r>
                        <a:rPr lang="en-US" dirty="0" smtClean="0"/>
                        <a:t>Returning </a:t>
                      </a:r>
                      <a:r>
                        <a:rPr lang="en-US" baseline="0" dirty="0" smtClean="0"/>
                        <a:t>students</a:t>
                      </a:r>
                      <a:endParaRPr lang="en-US" dirty="0"/>
                    </a:p>
                  </a:txBody>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dirty="0" smtClean="0"/>
                        <a:t>Already admissible</a:t>
                      </a:r>
                    </a:p>
                  </a:txBody>
                  <a:tcPr/>
                </a:tc>
                <a:extLst>
                  <a:ext uri="{0D108BD9-81ED-4DB2-BD59-A6C34878D82A}">
                    <a16:rowId xmlns:a16="http://schemas.microsoft.com/office/drawing/2014/main" val="10014"/>
                  </a:ext>
                </a:extLst>
              </a:tr>
            </a:tbl>
          </a:graphicData>
        </a:graphic>
      </p:graphicFrame>
      <p:sp>
        <p:nvSpPr>
          <p:cNvPr id="3" name="Footer Placeholder 2"/>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3901865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EMAIL – similarities</a:t>
            </a:r>
            <a:endParaRPr lang="en-US" dirty="0"/>
          </a:p>
        </p:txBody>
      </p:sp>
      <p:sp>
        <p:nvSpPr>
          <p:cNvPr id="4" name="Content Placeholder 3"/>
          <p:cNvSpPr>
            <a:spLocks noGrp="1"/>
          </p:cNvSpPr>
          <p:nvPr>
            <p:ph sz="half" idx="2"/>
          </p:nvPr>
        </p:nvSpPr>
        <p:spPr>
          <a:xfrm>
            <a:off x="768096" y="2286000"/>
            <a:ext cx="7290054" cy="4023360"/>
          </a:xfrm>
        </p:spPr>
        <p:txBody>
          <a:bodyPr>
            <a:normAutofit/>
          </a:bodyPr>
          <a:lstStyle/>
          <a:p>
            <a:pPr>
              <a:buFont typeface="Arial" panose="020B0604020202020204" pitchFamily="34" charset="0"/>
              <a:buChar char="•"/>
            </a:pPr>
            <a:r>
              <a:rPr lang="en-US" sz="2400" dirty="0" smtClean="0"/>
              <a:t> Thank you for your request for enrolment</a:t>
            </a:r>
            <a:endParaRPr lang="en-US" sz="2400" dirty="0"/>
          </a:p>
          <a:p>
            <a:pPr>
              <a:buFont typeface="Arial" panose="020B0604020202020204" pitchFamily="34" charset="0"/>
              <a:buChar char="•"/>
            </a:pPr>
            <a:r>
              <a:rPr lang="en-US" sz="2400" dirty="0" smtClean="0"/>
              <a:t> </a:t>
            </a:r>
            <a:r>
              <a:rPr lang="en-US" sz="2400" dirty="0" smtClean="0">
                <a:solidFill>
                  <a:schemeClr val="accent5">
                    <a:lumMod val="75000"/>
                  </a:schemeClr>
                </a:solidFill>
              </a:rPr>
              <a:t>Instructions with URL</a:t>
            </a:r>
            <a:endParaRPr lang="en-US" sz="2400" dirty="0">
              <a:solidFill>
                <a:schemeClr val="accent5">
                  <a:lumMod val="75000"/>
                </a:schemeClr>
              </a:solidFill>
            </a:endParaRPr>
          </a:p>
          <a:p>
            <a:pPr>
              <a:buFont typeface="Arial" panose="020B0604020202020204" pitchFamily="34" charset="0"/>
              <a:buChar char="•"/>
            </a:pPr>
            <a:r>
              <a:rPr lang="en-US" sz="2400" dirty="0" smtClean="0"/>
              <a:t> Check your student self service</a:t>
            </a:r>
            <a:endParaRPr lang="en-US" sz="2400" dirty="0"/>
          </a:p>
          <a:p>
            <a:pPr>
              <a:buFont typeface="Arial" panose="020B0604020202020204" pitchFamily="34" charset="0"/>
              <a:buChar char="•"/>
            </a:pPr>
            <a:r>
              <a:rPr lang="en-US" sz="2400" dirty="0"/>
              <a:t> </a:t>
            </a:r>
            <a:r>
              <a:rPr lang="en-US" sz="2400" dirty="0" smtClean="0"/>
              <a:t>Add @uva.nl to your contacts</a:t>
            </a:r>
            <a:endParaRPr lang="en-US" sz="2400" dirty="0"/>
          </a:p>
          <a:p>
            <a:pPr>
              <a:buFont typeface="Arial" panose="020B0604020202020204" pitchFamily="34" charset="0"/>
              <a:buChar char="•"/>
            </a:pPr>
            <a:r>
              <a:rPr lang="en-US" sz="2400" dirty="0" smtClean="0"/>
              <a:t> Questions? Contact the Central Student </a:t>
            </a:r>
            <a:r>
              <a:rPr lang="en-US" sz="2400" dirty="0"/>
              <a:t>S</a:t>
            </a:r>
            <a:r>
              <a:rPr lang="en-US" sz="2400" dirty="0" smtClean="0"/>
              <a:t>ervice Desk</a:t>
            </a:r>
            <a:endParaRPr lang="en-US" sz="2400" dirty="0"/>
          </a:p>
        </p:txBody>
      </p:sp>
      <p:sp>
        <p:nvSpPr>
          <p:cNvPr id="5" name="Footer Placeholder 4"/>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2722298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478129" cy="1499616"/>
          </a:xfrm>
        </p:spPr>
        <p:txBody>
          <a:bodyPr/>
          <a:lstStyle/>
          <a:p>
            <a:r>
              <a:rPr lang="en-US" dirty="0" smtClean="0"/>
              <a:t>WELCOME EMAIL – </a:t>
            </a:r>
            <a:r>
              <a:rPr lang="en-US" dirty="0" err="1" smtClean="0"/>
              <a:t>oldskool</a:t>
            </a:r>
            <a:endParaRPr lang="en-US" dirty="0"/>
          </a:p>
        </p:txBody>
      </p:sp>
      <p:sp>
        <p:nvSpPr>
          <p:cNvPr id="5" name="Footer Placeholder 4"/>
          <p:cNvSpPr>
            <a:spLocks noGrp="1"/>
          </p:cNvSpPr>
          <p:nvPr>
            <p:ph type="ftr" sz="quarter" idx="11"/>
          </p:nvPr>
        </p:nvSpPr>
        <p:spPr/>
        <p:txBody>
          <a:bodyPr/>
          <a:lstStyle/>
          <a:p>
            <a:r>
              <a:rPr lang="en-US" dirty="0"/>
              <a:t>EMEA Alliance   22-23 October 2019</a:t>
            </a:r>
          </a:p>
        </p:txBody>
      </p:sp>
      <p:sp>
        <p:nvSpPr>
          <p:cNvPr id="3" name="Rectangle 2"/>
          <p:cNvSpPr/>
          <p:nvPr/>
        </p:nvSpPr>
        <p:spPr>
          <a:xfrm>
            <a:off x="698270" y="2352502"/>
            <a:ext cx="2261062" cy="3391593"/>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Rectangle 5"/>
          <p:cNvSpPr/>
          <p:nvPr/>
        </p:nvSpPr>
        <p:spPr>
          <a:xfrm>
            <a:off x="768096" y="2610196"/>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7" name="Rectangle 6"/>
          <p:cNvSpPr/>
          <p:nvPr/>
        </p:nvSpPr>
        <p:spPr>
          <a:xfrm>
            <a:off x="768096" y="3132235"/>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1</a:t>
            </a:r>
            <a:endParaRPr lang="nl-NL" dirty="0"/>
          </a:p>
        </p:txBody>
      </p:sp>
      <p:sp>
        <p:nvSpPr>
          <p:cNvPr id="8" name="Rectangle 7"/>
          <p:cNvSpPr/>
          <p:nvPr/>
        </p:nvSpPr>
        <p:spPr>
          <a:xfrm>
            <a:off x="768096" y="3625179"/>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9" name="Rectangle 8"/>
          <p:cNvSpPr/>
          <p:nvPr/>
        </p:nvSpPr>
        <p:spPr>
          <a:xfrm>
            <a:off x="768096"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10" name="Rectangle 9"/>
          <p:cNvSpPr/>
          <p:nvPr/>
        </p:nvSpPr>
        <p:spPr>
          <a:xfrm>
            <a:off x="768095" y="4695024"/>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12" name="Rectangle 11"/>
          <p:cNvSpPr/>
          <p:nvPr/>
        </p:nvSpPr>
        <p:spPr>
          <a:xfrm>
            <a:off x="3225340" y="2369956"/>
            <a:ext cx="2261062" cy="3374139"/>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3" name="Rectangle 12"/>
          <p:cNvSpPr/>
          <p:nvPr/>
        </p:nvSpPr>
        <p:spPr>
          <a:xfrm>
            <a:off x="5752410" y="2369956"/>
            <a:ext cx="2261062" cy="3374139"/>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4" name="Rectangle 13"/>
          <p:cNvSpPr/>
          <p:nvPr/>
        </p:nvSpPr>
        <p:spPr>
          <a:xfrm>
            <a:off x="5845247" y="2610194"/>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15" name="Rectangle 14"/>
          <p:cNvSpPr/>
          <p:nvPr/>
        </p:nvSpPr>
        <p:spPr>
          <a:xfrm>
            <a:off x="3314286" y="2610195"/>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16" name="Rectangle 15"/>
          <p:cNvSpPr/>
          <p:nvPr/>
        </p:nvSpPr>
        <p:spPr>
          <a:xfrm>
            <a:off x="5845247" y="3132310"/>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3</a:t>
            </a:r>
            <a:endParaRPr lang="nl-NL" dirty="0"/>
          </a:p>
        </p:txBody>
      </p:sp>
      <p:sp>
        <p:nvSpPr>
          <p:cNvPr id="17" name="Rectangle 16"/>
          <p:cNvSpPr/>
          <p:nvPr/>
        </p:nvSpPr>
        <p:spPr>
          <a:xfrm>
            <a:off x="3314285" y="3132649"/>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2</a:t>
            </a:r>
            <a:endParaRPr lang="nl-NL" dirty="0"/>
          </a:p>
        </p:txBody>
      </p:sp>
      <p:sp>
        <p:nvSpPr>
          <p:cNvPr id="18" name="Rectangle 17"/>
          <p:cNvSpPr/>
          <p:nvPr/>
        </p:nvSpPr>
        <p:spPr>
          <a:xfrm>
            <a:off x="5841356" y="3625177"/>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19" name="Rectangle 18"/>
          <p:cNvSpPr/>
          <p:nvPr/>
        </p:nvSpPr>
        <p:spPr>
          <a:xfrm>
            <a:off x="3314286" y="3625179"/>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22" name="Rectangle 21"/>
          <p:cNvSpPr/>
          <p:nvPr/>
        </p:nvSpPr>
        <p:spPr>
          <a:xfrm>
            <a:off x="5841356"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23" name="Rectangle 22"/>
          <p:cNvSpPr/>
          <p:nvPr/>
        </p:nvSpPr>
        <p:spPr>
          <a:xfrm>
            <a:off x="3314285"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24" name="Rectangle 23"/>
          <p:cNvSpPr/>
          <p:nvPr/>
        </p:nvSpPr>
        <p:spPr>
          <a:xfrm>
            <a:off x="5841356" y="4695023"/>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25" name="Rectangle 24"/>
          <p:cNvSpPr/>
          <p:nvPr/>
        </p:nvSpPr>
        <p:spPr>
          <a:xfrm>
            <a:off x="3314285" y="4695023"/>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27" name="Content Placeholder 2"/>
          <p:cNvSpPr>
            <a:spLocks noGrp="1"/>
          </p:cNvSpPr>
          <p:nvPr>
            <p:ph sz="half" idx="1"/>
          </p:nvPr>
        </p:nvSpPr>
        <p:spPr>
          <a:xfrm>
            <a:off x="698270" y="1808018"/>
            <a:ext cx="7315202" cy="355778"/>
          </a:xfrm>
        </p:spPr>
        <p:txBody>
          <a:bodyPr>
            <a:normAutofit lnSpcReduction="10000"/>
          </a:bodyPr>
          <a:lstStyle/>
          <a:p>
            <a:pPr marL="0" indent="0">
              <a:buNone/>
            </a:pPr>
            <a:r>
              <a:rPr lang="en-US" dirty="0" err="1" smtClean="0"/>
              <a:t>PopSel</a:t>
            </a:r>
            <a:r>
              <a:rPr lang="en-US" dirty="0" smtClean="0"/>
              <a:t> 1                        </a:t>
            </a:r>
            <a:r>
              <a:rPr lang="en-US" dirty="0" err="1" smtClean="0"/>
              <a:t>PopSel</a:t>
            </a:r>
            <a:r>
              <a:rPr lang="en-US" dirty="0" smtClean="0"/>
              <a:t> 2                        </a:t>
            </a:r>
            <a:r>
              <a:rPr lang="en-US" dirty="0" err="1" smtClean="0"/>
              <a:t>PopSel</a:t>
            </a:r>
            <a:r>
              <a:rPr lang="en-US" dirty="0" smtClean="0"/>
              <a:t> 3</a:t>
            </a:r>
            <a:endParaRPr lang="en-US" dirty="0"/>
          </a:p>
        </p:txBody>
      </p:sp>
      <p:sp>
        <p:nvSpPr>
          <p:cNvPr id="28" name="Rectangle 27"/>
          <p:cNvSpPr/>
          <p:nvPr/>
        </p:nvSpPr>
        <p:spPr>
          <a:xfrm>
            <a:off x="768095" y="5201264"/>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
        <p:nvSpPr>
          <p:cNvPr id="29" name="Rectangle 28"/>
          <p:cNvSpPr/>
          <p:nvPr/>
        </p:nvSpPr>
        <p:spPr>
          <a:xfrm>
            <a:off x="5841356" y="5198760"/>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
        <p:nvSpPr>
          <p:cNvPr id="30" name="Rectangle 29"/>
          <p:cNvSpPr/>
          <p:nvPr/>
        </p:nvSpPr>
        <p:spPr>
          <a:xfrm>
            <a:off x="3314285" y="5198760"/>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Tree>
    <p:extLst>
      <p:ext uri="{BB962C8B-B14F-4D97-AF65-F5344CB8AC3E}">
        <p14:creationId xmlns:p14="http://schemas.microsoft.com/office/powerpoint/2010/main" val="2428060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478129" cy="1499616"/>
          </a:xfrm>
        </p:spPr>
        <p:txBody>
          <a:bodyPr/>
          <a:lstStyle/>
          <a:p>
            <a:r>
              <a:rPr lang="en-US" dirty="0" smtClean="0"/>
              <a:t>WELCOME EMAIL – chooses</a:t>
            </a:r>
            <a:endParaRPr lang="en-US" dirty="0"/>
          </a:p>
        </p:txBody>
      </p:sp>
      <p:sp>
        <p:nvSpPr>
          <p:cNvPr id="5" name="Footer Placeholder 4"/>
          <p:cNvSpPr>
            <a:spLocks noGrp="1"/>
          </p:cNvSpPr>
          <p:nvPr>
            <p:ph type="ftr" sz="quarter" idx="11"/>
          </p:nvPr>
        </p:nvSpPr>
        <p:spPr/>
        <p:txBody>
          <a:bodyPr/>
          <a:lstStyle/>
          <a:p>
            <a:r>
              <a:rPr lang="en-US" dirty="0"/>
              <a:t>EMEA Alliance   22-23 October 2019</a:t>
            </a:r>
          </a:p>
        </p:txBody>
      </p:sp>
      <p:sp>
        <p:nvSpPr>
          <p:cNvPr id="3" name="Rectangle 2"/>
          <p:cNvSpPr/>
          <p:nvPr/>
        </p:nvSpPr>
        <p:spPr>
          <a:xfrm>
            <a:off x="692027" y="2369956"/>
            <a:ext cx="2261062" cy="3390764"/>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Rectangle 5"/>
          <p:cNvSpPr/>
          <p:nvPr/>
        </p:nvSpPr>
        <p:spPr>
          <a:xfrm>
            <a:off x="768096" y="2610196"/>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7" name="Rectangle 6"/>
          <p:cNvSpPr/>
          <p:nvPr/>
        </p:nvSpPr>
        <p:spPr>
          <a:xfrm>
            <a:off x="3991508" y="2608614"/>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1</a:t>
            </a:r>
            <a:endParaRPr lang="nl-NL" dirty="0"/>
          </a:p>
        </p:txBody>
      </p:sp>
      <p:sp>
        <p:nvSpPr>
          <p:cNvPr id="8" name="Rectangle 7"/>
          <p:cNvSpPr/>
          <p:nvPr/>
        </p:nvSpPr>
        <p:spPr>
          <a:xfrm>
            <a:off x="768096" y="3625179"/>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9" name="Rectangle 8"/>
          <p:cNvSpPr/>
          <p:nvPr/>
        </p:nvSpPr>
        <p:spPr>
          <a:xfrm>
            <a:off x="768096"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10" name="Rectangle 9"/>
          <p:cNvSpPr/>
          <p:nvPr/>
        </p:nvSpPr>
        <p:spPr>
          <a:xfrm>
            <a:off x="768095" y="4695024"/>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16" name="Rectangle 15"/>
          <p:cNvSpPr/>
          <p:nvPr/>
        </p:nvSpPr>
        <p:spPr>
          <a:xfrm>
            <a:off x="3991509" y="3656766"/>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3</a:t>
            </a:r>
            <a:endParaRPr lang="nl-NL" dirty="0"/>
          </a:p>
        </p:txBody>
      </p:sp>
      <p:sp>
        <p:nvSpPr>
          <p:cNvPr id="17" name="Rectangle 16"/>
          <p:cNvSpPr/>
          <p:nvPr/>
        </p:nvSpPr>
        <p:spPr>
          <a:xfrm>
            <a:off x="3991508" y="3132690"/>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2</a:t>
            </a:r>
            <a:endParaRPr lang="nl-NL" dirty="0"/>
          </a:p>
        </p:txBody>
      </p:sp>
      <p:cxnSp>
        <p:nvCxnSpPr>
          <p:cNvPr id="11" name="Straight Arrow Connector 10"/>
          <p:cNvCxnSpPr>
            <a:endCxn id="7" idx="1"/>
          </p:cNvCxnSpPr>
          <p:nvPr/>
        </p:nvCxnSpPr>
        <p:spPr>
          <a:xfrm flipV="1">
            <a:off x="2668385" y="2795651"/>
            <a:ext cx="1323123" cy="4447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7" idx="1"/>
          </p:cNvCxnSpPr>
          <p:nvPr/>
        </p:nvCxnSpPr>
        <p:spPr>
          <a:xfrm>
            <a:off x="2668385" y="3240381"/>
            <a:ext cx="1323123" cy="793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6" idx="1"/>
          </p:cNvCxnSpPr>
          <p:nvPr/>
        </p:nvCxnSpPr>
        <p:spPr>
          <a:xfrm>
            <a:off x="2668385" y="3240381"/>
            <a:ext cx="1323124" cy="6034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p:cNvSpPr>
            <a:spLocks noGrp="1"/>
          </p:cNvSpPr>
          <p:nvPr>
            <p:ph sz="half" idx="1"/>
          </p:nvPr>
        </p:nvSpPr>
        <p:spPr>
          <a:xfrm>
            <a:off x="698270" y="1808018"/>
            <a:ext cx="7315202" cy="355778"/>
          </a:xfrm>
        </p:spPr>
        <p:txBody>
          <a:bodyPr>
            <a:normAutofit lnSpcReduction="10000"/>
          </a:bodyPr>
          <a:lstStyle/>
          <a:p>
            <a:pPr marL="0" indent="0">
              <a:buNone/>
            </a:pPr>
            <a:r>
              <a:rPr lang="en-US" dirty="0" smtClean="0"/>
              <a:t>Generic </a:t>
            </a:r>
            <a:r>
              <a:rPr lang="en-US" dirty="0" err="1" smtClean="0"/>
              <a:t>PopSel</a:t>
            </a:r>
            <a:endParaRPr lang="en-US" dirty="0"/>
          </a:p>
        </p:txBody>
      </p:sp>
      <p:sp>
        <p:nvSpPr>
          <p:cNvPr id="32" name="Rectangle 31"/>
          <p:cNvSpPr/>
          <p:nvPr/>
        </p:nvSpPr>
        <p:spPr>
          <a:xfrm>
            <a:off x="768095" y="5201264"/>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Tree>
    <p:extLst>
      <p:ext uri="{BB962C8B-B14F-4D97-AF65-F5344CB8AC3E}">
        <p14:creationId xmlns:p14="http://schemas.microsoft.com/office/powerpoint/2010/main" val="2652767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478129" cy="1499616"/>
          </a:xfrm>
        </p:spPr>
        <p:txBody>
          <a:bodyPr/>
          <a:lstStyle/>
          <a:p>
            <a:r>
              <a:rPr lang="en-US" dirty="0" smtClean="0"/>
              <a:t>WELCOME EMAIL – chooses</a:t>
            </a:r>
            <a:endParaRPr lang="en-US" dirty="0"/>
          </a:p>
        </p:txBody>
      </p:sp>
      <p:sp>
        <p:nvSpPr>
          <p:cNvPr id="5" name="Footer Placeholder 4"/>
          <p:cNvSpPr>
            <a:spLocks noGrp="1"/>
          </p:cNvSpPr>
          <p:nvPr>
            <p:ph type="ftr" sz="quarter" idx="11"/>
          </p:nvPr>
        </p:nvSpPr>
        <p:spPr/>
        <p:txBody>
          <a:bodyPr/>
          <a:lstStyle/>
          <a:p>
            <a:r>
              <a:rPr lang="en-US" dirty="0"/>
              <a:t>EMEA Alliance   22-23 October 2019</a:t>
            </a:r>
          </a:p>
        </p:txBody>
      </p:sp>
      <p:sp>
        <p:nvSpPr>
          <p:cNvPr id="3" name="Rectangle 2"/>
          <p:cNvSpPr/>
          <p:nvPr/>
        </p:nvSpPr>
        <p:spPr>
          <a:xfrm>
            <a:off x="692027" y="2369956"/>
            <a:ext cx="2261062" cy="3391200"/>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Rectangle 5"/>
          <p:cNvSpPr/>
          <p:nvPr/>
        </p:nvSpPr>
        <p:spPr>
          <a:xfrm>
            <a:off x="768096" y="2610196"/>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7" name="Rectangle 6"/>
          <p:cNvSpPr/>
          <p:nvPr/>
        </p:nvSpPr>
        <p:spPr>
          <a:xfrm>
            <a:off x="3991508" y="2608614"/>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1</a:t>
            </a:r>
            <a:endParaRPr lang="nl-NL" dirty="0"/>
          </a:p>
        </p:txBody>
      </p:sp>
      <p:sp>
        <p:nvSpPr>
          <p:cNvPr id="8" name="Rectangle 7"/>
          <p:cNvSpPr/>
          <p:nvPr/>
        </p:nvSpPr>
        <p:spPr>
          <a:xfrm>
            <a:off x="768096" y="3625179"/>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9" name="Rectangle 8"/>
          <p:cNvSpPr/>
          <p:nvPr/>
        </p:nvSpPr>
        <p:spPr>
          <a:xfrm>
            <a:off x="768096"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10" name="Rectangle 9"/>
          <p:cNvSpPr/>
          <p:nvPr/>
        </p:nvSpPr>
        <p:spPr>
          <a:xfrm>
            <a:off x="768095" y="4695024"/>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16" name="Rectangle 15"/>
          <p:cNvSpPr/>
          <p:nvPr/>
        </p:nvSpPr>
        <p:spPr>
          <a:xfrm>
            <a:off x="3991509" y="3656766"/>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3</a:t>
            </a:r>
            <a:endParaRPr lang="nl-NL" dirty="0"/>
          </a:p>
        </p:txBody>
      </p:sp>
      <p:sp>
        <p:nvSpPr>
          <p:cNvPr id="17" name="Rectangle 16"/>
          <p:cNvSpPr/>
          <p:nvPr/>
        </p:nvSpPr>
        <p:spPr>
          <a:xfrm>
            <a:off x="3991508" y="3132690"/>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2</a:t>
            </a:r>
            <a:endParaRPr lang="nl-NL" dirty="0"/>
          </a:p>
        </p:txBody>
      </p:sp>
      <p:cxnSp>
        <p:nvCxnSpPr>
          <p:cNvPr id="11" name="Straight Arrow Connector 10"/>
          <p:cNvCxnSpPr>
            <a:endCxn id="7" idx="1"/>
          </p:cNvCxnSpPr>
          <p:nvPr/>
        </p:nvCxnSpPr>
        <p:spPr>
          <a:xfrm flipV="1">
            <a:off x="2668385" y="2795651"/>
            <a:ext cx="1323123" cy="4447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7" idx="1"/>
          </p:cNvCxnSpPr>
          <p:nvPr/>
        </p:nvCxnSpPr>
        <p:spPr>
          <a:xfrm>
            <a:off x="2668385" y="3240381"/>
            <a:ext cx="1323123" cy="793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6" idx="1"/>
          </p:cNvCxnSpPr>
          <p:nvPr/>
        </p:nvCxnSpPr>
        <p:spPr>
          <a:xfrm>
            <a:off x="2668385" y="3240381"/>
            <a:ext cx="1323124" cy="6034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p:cNvSpPr>
            <a:spLocks noGrp="1"/>
          </p:cNvSpPr>
          <p:nvPr>
            <p:ph sz="half" idx="1"/>
          </p:nvPr>
        </p:nvSpPr>
        <p:spPr>
          <a:xfrm>
            <a:off x="698270" y="1808018"/>
            <a:ext cx="7315202" cy="355778"/>
          </a:xfrm>
        </p:spPr>
        <p:txBody>
          <a:bodyPr>
            <a:normAutofit lnSpcReduction="10000"/>
          </a:bodyPr>
          <a:lstStyle/>
          <a:p>
            <a:pPr marL="0" indent="0">
              <a:buNone/>
            </a:pPr>
            <a:r>
              <a:rPr lang="en-US" dirty="0" smtClean="0"/>
              <a:t>Generic </a:t>
            </a:r>
            <a:r>
              <a:rPr lang="en-US" dirty="0" err="1" smtClean="0"/>
              <a:t>PopSel</a:t>
            </a:r>
            <a:endParaRPr lang="en-US" dirty="0"/>
          </a:p>
        </p:txBody>
      </p:sp>
      <p:sp>
        <p:nvSpPr>
          <p:cNvPr id="18" name="Content Placeholder 2"/>
          <p:cNvSpPr>
            <a:spLocks noGrp="1"/>
          </p:cNvSpPr>
          <p:nvPr>
            <p:ph sz="half" idx="1"/>
          </p:nvPr>
        </p:nvSpPr>
        <p:spPr>
          <a:xfrm>
            <a:off x="6262256" y="1885666"/>
            <a:ext cx="2723803" cy="2352620"/>
          </a:xfrm>
        </p:spPr>
        <p:txBody>
          <a:bodyPr>
            <a:normAutofit/>
          </a:bodyPr>
          <a:lstStyle/>
          <a:p>
            <a:pPr marL="0" indent="0">
              <a:buNone/>
            </a:pPr>
            <a:r>
              <a:rPr lang="en-US" dirty="0" smtClean="0"/>
              <a:t>Data source with choose values</a:t>
            </a:r>
          </a:p>
          <a:p>
            <a:pPr>
              <a:buFont typeface="Arial" panose="020B0604020202020204" pitchFamily="34" charset="0"/>
              <a:buChar char="•"/>
            </a:pPr>
            <a:r>
              <a:rPr lang="en-US" dirty="0" smtClean="0"/>
              <a:t> Instructions 1</a:t>
            </a:r>
          </a:p>
          <a:p>
            <a:pPr>
              <a:buFont typeface="Arial" panose="020B0604020202020204" pitchFamily="34" charset="0"/>
              <a:buChar char="•"/>
            </a:pPr>
            <a:r>
              <a:rPr lang="en-US" dirty="0" smtClean="0"/>
              <a:t> Instructions 2</a:t>
            </a:r>
          </a:p>
          <a:p>
            <a:pPr>
              <a:buFont typeface="Arial" panose="020B0604020202020204" pitchFamily="34" charset="0"/>
              <a:buChar char="•"/>
            </a:pPr>
            <a:r>
              <a:rPr lang="en-US" dirty="0" smtClean="0"/>
              <a:t> Instructions 3</a:t>
            </a:r>
          </a:p>
          <a:p>
            <a:pPr marL="0" indent="0">
              <a:buNone/>
            </a:pPr>
            <a:endParaRPr lang="en-US" dirty="0"/>
          </a:p>
        </p:txBody>
      </p:sp>
      <p:sp>
        <p:nvSpPr>
          <p:cNvPr id="19" name="Rectangle 18"/>
          <p:cNvSpPr/>
          <p:nvPr/>
        </p:nvSpPr>
        <p:spPr>
          <a:xfrm>
            <a:off x="768095" y="5204178"/>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Tree>
    <p:extLst>
      <p:ext uri="{BB962C8B-B14F-4D97-AF65-F5344CB8AC3E}">
        <p14:creationId xmlns:p14="http://schemas.microsoft.com/office/powerpoint/2010/main" val="3422609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35209" y="3539413"/>
            <a:ext cx="6380981" cy="3205612"/>
          </a:xfrm>
          <a:prstGeom prst="rect">
            <a:avLst/>
          </a:prstGeom>
          <a:ln w="3175">
            <a:solidFill>
              <a:schemeClr val="tx2">
                <a:lumMod val="60000"/>
                <a:lumOff val="40000"/>
              </a:schemeClr>
            </a:solidFill>
          </a:ln>
        </p:spPr>
      </p:pic>
      <p:sp>
        <p:nvSpPr>
          <p:cNvPr id="2" name="Title 1"/>
          <p:cNvSpPr>
            <a:spLocks noGrp="1"/>
          </p:cNvSpPr>
          <p:nvPr>
            <p:ph type="title"/>
          </p:nvPr>
        </p:nvSpPr>
        <p:spPr>
          <a:xfrm>
            <a:off x="768096" y="471509"/>
            <a:ext cx="5651754" cy="1737360"/>
          </a:xfrm>
        </p:spPr>
        <p:txBody>
          <a:bodyPr/>
          <a:lstStyle/>
          <a:p>
            <a:r>
              <a:rPr lang="en-US" dirty="0" smtClean="0"/>
              <a:t>DATA SOURCE CHOOSES</a:t>
            </a:r>
            <a:endParaRPr lang="en-US" dirty="0"/>
          </a:p>
        </p:txBody>
      </p:sp>
      <p:sp>
        <p:nvSpPr>
          <p:cNvPr id="3" name="Footer Placeholder 2"/>
          <p:cNvSpPr>
            <a:spLocks noGrp="1"/>
          </p:cNvSpPr>
          <p:nvPr>
            <p:ph type="ftr" sz="quarter" idx="11"/>
          </p:nvPr>
        </p:nvSpPr>
        <p:spPr/>
        <p:txBody>
          <a:bodyPr/>
          <a:lstStyle/>
          <a:p>
            <a:r>
              <a:rPr lang="en-US" dirty="0"/>
              <a:t>EMEA Alliance   22-23 October 2019</a:t>
            </a:r>
          </a:p>
        </p:txBody>
      </p:sp>
      <p:pic>
        <p:nvPicPr>
          <p:cNvPr id="10" name="Picture 9"/>
          <p:cNvPicPr>
            <a:picLocks noChangeAspect="1"/>
          </p:cNvPicPr>
          <p:nvPr/>
        </p:nvPicPr>
        <p:blipFill>
          <a:blip r:embed="rId4"/>
          <a:stretch>
            <a:fillRect/>
          </a:stretch>
        </p:blipFill>
        <p:spPr>
          <a:xfrm>
            <a:off x="4248538" y="617376"/>
            <a:ext cx="4534289" cy="2737684"/>
          </a:xfrm>
          <a:prstGeom prst="rect">
            <a:avLst/>
          </a:prstGeom>
          <a:ln w="3175">
            <a:solidFill>
              <a:schemeClr val="tx2">
                <a:lumMod val="60000"/>
                <a:lumOff val="40000"/>
              </a:schemeClr>
            </a:solidFill>
          </a:ln>
        </p:spPr>
      </p:pic>
    </p:spTree>
    <p:extLst>
      <p:ext uri="{BB962C8B-B14F-4D97-AF65-F5344CB8AC3E}">
        <p14:creationId xmlns:p14="http://schemas.microsoft.com/office/powerpoint/2010/main" val="1492104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95" y="1809750"/>
            <a:ext cx="7766305" cy="4499610"/>
          </a:xfrm>
        </p:spPr>
        <p:txBody>
          <a:bodyPr>
            <a:normAutofit/>
          </a:bodyPr>
          <a:lstStyle/>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a:t>EMEA Alliance   22-23 October 2019</a:t>
            </a:r>
          </a:p>
        </p:txBody>
      </p:sp>
      <p:pic>
        <p:nvPicPr>
          <p:cNvPr id="2" name="Picture 1"/>
          <p:cNvPicPr>
            <a:picLocks noChangeAspect="1"/>
          </p:cNvPicPr>
          <p:nvPr/>
        </p:nvPicPr>
        <p:blipFill>
          <a:blip r:embed="rId3"/>
          <a:stretch>
            <a:fillRect/>
          </a:stretch>
        </p:blipFill>
        <p:spPr>
          <a:xfrm>
            <a:off x="1296799" y="0"/>
            <a:ext cx="5087616" cy="6858000"/>
          </a:xfrm>
          <a:prstGeom prst="rect">
            <a:avLst/>
          </a:prstGeom>
        </p:spPr>
      </p:pic>
    </p:spTree>
    <p:extLst>
      <p:ext uri="{BB962C8B-B14F-4D97-AF65-F5344CB8AC3E}">
        <p14:creationId xmlns:p14="http://schemas.microsoft.com/office/powerpoint/2010/main" val="305031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 action="ppaction://customshow?id=1"/>
          </p:cNvPr>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Marije Bottinga</a:t>
            </a:r>
            <a:endParaRPr lang="en-US" dirty="0"/>
          </a:p>
        </p:txBody>
      </p:sp>
      <p:sp>
        <p:nvSpPr>
          <p:cNvPr id="4" name="Content Placeholder 3"/>
          <p:cNvSpPr>
            <a:spLocks noGrp="1"/>
          </p:cNvSpPr>
          <p:nvPr>
            <p:ph sz="half" idx="2"/>
          </p:nvPr>
        </p:nvSpPr>
        <p:spPr>
          <a:xfrm>
            <a:off x="768095" y="2967788"/>
            <a:ext cx="4099537" cy="1446168"/>
          </a:xfrm>
        </p:spPr>
        <p:txBody>
          <a:bodyPr>
            <a:normAutofit/>
          </a:bodyPr>
          <a:lstStyle/>
          <a:p>
            <a:r>
              <a:rPr lang="en-US" dirty="0" smtClean="0"/>
              <a:t>Functional Application Management</a:t>
            </a:r>
            <a:endParaRPr lang="en-US" dirty="0"/>
          </a:p>
          <a:p>
            <a:r>
              <a:rPr lang="en-US" dirty="0" smtClean="0"/>
              <a:t>University of Amsterdam</a:t>
            </a:r>
            <a:endParaRPr lang="en-US" dirty="0"/>
          </a:p>
          <a:p>
            <a:r>
              <a:rPr lang="en-US" dirty="0" smtClean="0"/>
              <a:t>m.bottinga@uva.nl</a:t>
            </a:r>
            <a:endParaRPr lang="en-US" dirty="0"/>
          </a:p>
        </p:txBody>
      </p:sp>
      <p:sp>
        <p:nvSpPr>
          <p:cNvPr id="10" name="Footer Placeholder 9"/>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82927498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1296799" y="0"/>
            <a:ext cx="5087616" cy="6858000"/>
          </a:xfrm>
          <a:prstGeom prst="rect">
            <a:avLst/>
          </a:prstGeom>
        </p:spPr>
      </p:pic>
      <p:sp>
        <p:nvSpPr>
          <p:cNvPr id="3" name="Content Placeholder 2"/>
          <p:cNvSpPr>
            <a:spLocks noGrp="1"/>
          </p:cNvSpPr>
          <p:nvPr>
            <p:ph sz="half" idx="1"/>
          </p:nvPr>
        </p:nvSpPr>
        <p:spPr>
          <a:xfrm>
            <a:off x="768095" y="1809750"/>
            <a:ext cx="7766305" cy="4499610"/>
          </a:xfrm>
        </p:spPr>
        <p:txBody>
          <a:bodyPr>
            <a:normAutofit/>
          </a:bodyPr>
          <a:lstStyle/>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a:t>EMEA Alliance   22-23 October 2019</a:t>
            </a:r>
          </a:p>
        </p:txBody>
      </p:sp>
      <p:sp>
        <p:nvSpPr>
          <p:cNvPr id="6" name="Rectangle 5"/>
          <p:cNvSpPr/>
          <p:nvPr/>
        </p:nvSpPr>
        <p:spPr>
          <a:xfrm>
            <a:off x="2599104" y="1099038"/>
            <a:ext cx="694105" cy="1787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1996343" y="1354308"/>
            <a:ext cx="1354504" cy="19782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4239358" y="1622182"/>
            <a:ext cx="818417" cy="18756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Straight Arrow Connector 17"/>
          <p:cNvCxnSpPr/>
          <p:nvPr/>
        </p:nvCxnSpPr>
        <p:spPr>
          <a:xfrm flipH="1">
            <a:off x="3516925" y="1160585"/>
            <a:ext cx="31916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093069" y="1696915"/>
            <a:ext cx="615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79631" y="1160585"/>
            <a:ext cx="0" cy="307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632200" y="1468315"/>
            <a:ext cx="447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31622" y="449763"/>
            <a:ext cx="2127739" cy="1477328"/>
          </a:xfrm>
          <a:prstGeom prst="rect">
            <a:avLst/>
          </a:prstGeom>
          <a:noFill/>
        </p:spPr>
        <p:txBody>
          <a:bodyPr wrap="square" rtlCol="0">
            <a:spAutoFit/>
          </a:bodyPr>
          <a:lstStyle/>
          <a:p>
            <a:r>
              <a:rPr lang="nl-NL" b="1" dirty="0" smtClean="0"/>
              <a:t>Data source</a:t>
            </a:r>
          </a:p>
          <a:p>
            <a:endParaRPr lang="nl-NL" dirty="0"/>
          </a:p>
          <a:p>
            <a:r>
              <a:rPr lang="nl-NL" dirty="0" smtClean="0"/>
              <a:t>Standard fields</a:t>
            </a:r>
          </a:p>
          <a:p>
            <a:endParaRPr lang="nl-NL" dirty="0"/>
          </a:p>
          <a:p>
            <a:r>
              <a:rPr lang="nl-NL" dirty="0" smtClean="0"/>
              <a:t>Field from query</a:t>
            </a:r>
            <a:endParaRPr lang="nl-NL" dirty="0"/>
          </a:p>
        </p:txBody>
      </p:sp>
    </p:spTree>
    <p:extLst>
      <p:ext uri="{BB962C8B-B14F-4D97-AF65-F5344CB8AC3E}">
        <p14:creationId xmlns:p14="http://schemas.microsoft.com/office/powerpoint/2010/main" val="1417698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stretch>
            <a:fillRect/>
          </a:stretch>
        </p:blipFill>
        <p:spPr>
          <a:xfrm>
            <a:off x="1296799" y="0"/>
            <a:ext cx="5087616" cy="6858000"/>
          </a:xfrm>
          <a:prstGeom prst="rect">
            <a:avLst/>
          </a:prstGeom>
        </p:spPr>
      </p:pic>
      <p:sp>
        <p:nvSpPr>
          <p:cNvPr id="4" name="Footer Placeholder 3"/>
          <p:cNvSpPr>
            <a:spLocks noGrp="1"/>
          </p:cNvSpPr>
          <p:nvPr>
            <p:ph type="ftr" sz="quarter" idx="11"/>
          </p:nvPr>
        </p:nvSpPr>
        <p:spPr/>
        <p:txBody>
          <a:bodyPr/>
          <a:lstStyle/>
          <a:p>
            <a:r>
              <a:rPr lang="en-US" dirty="0"/>
              <a:t>EMEA Alliance   22-23 October 2019</a:t>
            </a:r>
          </a:p>
        </p:txBody>
      </p:sp>
      <p:sp>
        <p:nvSpPr>
          <p:cNvPr id="9" name="Rectangle 8"/>
          <p:cNvSpPr/>
          <p:nvPr/>
        </p:nvSpPr>
        <p:spPr>
          <a:xfrm>
            <a:off x="1722093" y="2007577"/>
            <a:ext cx="387696" cy="16992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4838700" y="3859682"/>
            <a:ext cx="674742" cy="20808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2109790" y="2007577"/>
            <a:ext cx="1169742" cy="16992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1718327" y="2808410"/>
            <a:ext cx="1390633" cy="14977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p:nvSpPr>
        <p:spPr>
          <a:xfrm>
            <a:off x="1718327" y="3497593"/>
            <a:ext cx="1348723" cy="13227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p:nvSpPr>
        <p:spPr>
          <a:xfrm>
            <a:off x="2563689" y="2564881"/>
            <a:ext cx="545271" cy="137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p:nvSpPr>
        <p:spPr>
          <a:xfrm>
            <a:off x="4002699" y="3200401"/>
            <a:ext cx="542191" cy="15826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4300772" y="3883127"/>
            <a:ext cx="537928" cy="18463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Straight Arrow Connector 6"/>
          <p:cNvCxnSpPr/>
          <p:nvPr/>
        </p:nvCxnSpPr>
        <p:spPr>
          <a:xfrm>
            <a:off x="1066800" y="2066192"/>
            <a:ext cx="665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055577" y="4026877"/>
            <a:ext cx="0" cy="61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204546" y="4088423"/>
            <a:ext cx="3851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04546" y="2066192"/>
            <a:ext cx="0" cy="202223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0" y="1916723"/>
            <a:ext cx="1213338" cy="584775"/>
          </a:xfrm>
          <a:prstGeom prst="rect">
            <a:avLst/>
          </a:prstGeom>
          <a:noFill/>
        </p:spPr>
        <p:txBody>
          <a:bodyPr wrap="square" rtlCol="0">
            <a:spAutoFit/>
          </a:bodyPr>
          <a:lstStyle/>
          <a:p>
            <a:r>
              <a:rPr lang="nl-NL" sz="1600" dirty="0" smtClean="0"/>
              <a:t>‘Start’ and ‘End’ choose</a:t>
            </a:r>
            <a:endParaRPr lang="nl-NL" sz="1600" dirty="0"/>
          </a:p>
        </p:txBody>
      </p:sp>
      <p:sp>
        <p:nvSpPr>
          <p:cNvPr id="38" name="Right Bracket 37"/>
          <p:cNvSpPr/>
          <p:nvPr/>
        </p:nvSpPr>
        <p:spPr>
          <a:xfrm>
            <a:off x="6119446" y="2066192"/>
            <a:ext cx="131884" cy="6418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Right Bracket 38"/>
          <p:cNvSpPr/>
          <p:nvPr/>
        </p:nvSpPr>
        <p:spPr>
          <a:xfrm>
            <a:off x="6119446" y="2815005"/>
            <a:ext cx="131884" cy="54365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0" name="Right Bracket 39"/>
          <p:cNvSpPr/>
          <p:nvPr/>
        </p:nvSpPr>
        <p:spPr>
          <a:xfrm>
            <a:off x="6117980" y="3415811"/>
            <a:ext cx="131884" cy="6418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42" name="Straight Connector 41"/>
          <p:cNvCxnSpPr>
            <a:stCxn id="38" idx="2"/>
          </p:cNvCxnSpPr>
          <p:nvPr/>
        </p:nvCxnSpPr>
        <p:spPr>
          <a:xfrm>
            <a:off x="6251330" y="2387112"/>
            <a:ext cx="445896" cy="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51330" y="3097090"/>
            <a:ext cx="445896" cy="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49864" y="3741754"/>
            <a:ext cx="445896" cy="4396"/>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871188" y="2177506"/>
            <a:ext cx="2004646" cy="646331"/>
          </a:xfrm>
          <a:prstGeom prst="rect">
            <a:avLst/>
          </a:prstGeom>
          <a:noFill/>
        </p:spPr>
        <p:txBody>
          <a:bodyPr wrap="square" rtlCol="0">
            <a:spAutoFit/>
          </a:bodyPr>
          <a:lstStyle/>
          <a:p>
            <a:r>
              <a:rPr lang="nl-NL" dirty="0" smtClean="0"/>
              <a:t>Text segments within choose</a:t>
            </a:r>
            <a:endParaRPr lang="nl-NL" dirty="0"/>
          </a:p>
        </p:txBody>
      </p:sp>
      <p:cxnSp>
        <p:nvCxnSpPr>
          <p:cNvPr id="49" name="Straight Connector 48"/>
          <p:cNvCxnSpPr/>
          <p:nvPr/>
        </p:nvCxnSpPr>
        <p:spPr>
          <a:xfrm flipV="1">
            <a:off x="6695760" y="2815005"/>
            <a:ext cx="197409" cy="262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718789" y="2823837"/>
            <a:ext cx="394605" cy="9201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55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71509"/>
            <a:ext cx="5651754" cy="1737360"/>
          </a:xfrm>
        </p:spPr>
        <p:txBody>
          <a:bodyPr/>
          <a:lstStyle/>
          <a:p>
            <a:r>
              <a:rPr lang="en-US" dirty="0" smtClean="0"/>
              <a:t>TEMPLATE CHOOSES - beginnings</a:t>
            </a:r>
            <a:endParaRPr lang="en-US" dirty="0"/>
          </a:p>
        </p:txBody>
      </p:sp>
      <p:sp>
        <p:nvSpPr>
          <p:cNvPr id="3" name="Footer Placeholder 2"/>
          <p:cNvSpPr>
            <a:spLocks noGrp="1"/>
          </p:cNvSpPr>
          <p:nvPr>
            <p:ph type="ftr" sz="quarter" idx="11"/>
          </p:nvPr>
        </p:nvSpPr>
        <p:spPr/>
        <p:txBody>
          <a:bodyPr/>
          <a:lstStyle/>
          <a:p>
            <a:r>
              <a:rPr lang="en-US" dirty="0"/>
              <a:t>EMEA Alliance   22-23 October 2019</a:t>
            </a:r>
          </a:p>
        </p:txBody>
      </p:sp>
      <p:pic>
        <p:nvPicPr>
          <p:cNvPr id="4" name="Picture 3"/>
          <p:cNvPicPr>
            <a:picLocks noChangeAspect="1"/>
          </p:cNvPicPr>
          <p:nvPr/>
        </p:nvPicPr>
        <p:blipFill>
          <a:blip r:embed="rId3"/>
          <a:stretch>
            <a:fillRect/>
          </a:stretch>
        </p:blipFill>
        <p:spPr>
          <a:xfrm>
            <a:off x="412511" y="1841927"/>
            <a:ext cx="4840234" cy="3548219"/>
          </a:xfrm>
          <a:prstGeom prst="rect">
            <a:avLst/>
          </a:prstGeom>
          <a:ln w="12700">
            <a:solidFill>
              <a:schemeClr val="tx2">
                <a:lumMod val="60000"/>
                <a:lumOff val="40000"/>
              </a:schemeClr>
            </a:solidFill>
          </a:ln>
        </p:spPr>
      </p:pic>
      <p:pic>
        <p:nvPicPr>
          <p:cNvPr id="7" name="Picture 6"/>
          <p:cNvPicPr>
            <a:picLocks noChangeAspect="1"/>
          </p:cNvPicPr>
          <p:nvPr/>
        </p:nvPicPr>
        <p:blipFill>
          <a:blip r:embed="rId4"/>
          <a:stretch>
            <a:fillRect/>
          </a:stretch>
        </p:blipFill>
        <p:spPr>
          <a:xfrm>
            <a:off x="3859108" y="2576432"/>
            <a:ext cx="4962972" cy="3652488"/>
          </a:xfrm>
          <a:prstGeom prst="rect">
            <a:avLst/>
          </a:prstGeom>
          <a:ln w="12700">
            <a:solidFill>
              <a:schemeClr val="tx2">
                <a:lumMod val="60000"/>
                <a:lumOff val="40000"/>
              </a:schemeClr>
            </a:solidFill>
          </a:ln>
        </p:spPr>
      </p:pic>
    </p:spTree>
    <p:extLst>
      <p:ext uri="{BB962C8B-B14F-4D97-AF65-F5344CB8AC3E}">
        <p14:creationId xmlns:p14="http://schemas.microsoft.com/office/powerpoint/2010/main" val="473032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49685" y="1678954"/>
            <a:ext cx="4686191" cy="3404179"/>
          </a:xfrm>
          <a:prstGeom prst="rect">
            <a:avLst/>
          </a:prstGeom>
          <a:ln w="12700">
            <a:solidFill>
              <a:schemeClr val="tx2">
                <a:lumMod val="60000"/>
                <a:lumOff val="40000"/>
              </a:schemeClr>
            </a:solidFill>
          </a:ln>
        </p:spPr>
      </p:pic>
      <p:pic>
        <p:nvPicPr>
          <p:cNvPr id="9" name="Picture 8"/>
          <p:cNvPicPr>
            <a:picLocks noChangeAspect="1"/>
          </p:cNvPicPr>
          <p:nvPr/>
        </p:nvPicPr>
        <p:blipFill>
          <a:blip r:embed="rId4"/>
          <a:stretch>
            <a:fillRect/>
          </a:stretch>
        </p:blipFill>
        <p:spPr>
          <a:xfrm>
            <a:off x="3902116" y="3103510"/>
            <a:ext cx="4647590" cy="3367194"/>
          </a:xfrm>
          <a:prstGeom prst="rect">
            <a:avLst/>
          </a:prstGeom>
          <a:ln w="12700">
            <a:solidFill>
              <a:schemeClr val="tx2">
                <a:lumMod val="60000"/>
                <a:lumOff val="40000"/>
              </a:schemeClr>
            </a:solidFill>
          </a:ln>
        </p:spPr>
      </p:pic>
      <p:sp>
        <p:nvSpPr>
          <p:cNvPr id="2" name="Title 1"/>
          <p:cNvSpPr>
            <a:spLocks noGrp="1"/>
          </p:cNvSpPr>
          <p:nvPr>
            <p:ph type="title"/>
          </p:nvPr>
        </p:nvSpPr>
        <p:spPr>
          <a:xfrm>
            <a:off x="768096" y="471509"/>
            <a:ext cx="5651754" cy="1737360"/>
          </a:xfrm>
        </p:spPr>
        <p:txBody>
          <a:bodyPr/>
          <a:lstStyle/>
          <a:p>
            <a:r>
              <a:rPr lang="en-US" dirty="0" smtClean="0"/>
              <a:t>TEMPLATE CHOOSES – ends</a:t>
            </a:r>
            <a:endParaRPr lang="en-US" dirty="0"/>
          </a:p>
        </p:txBody>
      </p:sp>
      <p:sp>
        <p:nvSpPr>
          <p:cNvPr id="3" name="Footer Placeholder 2"/>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735474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71509"/>
            <a:ext cx="5651754" cy="1737360"/>
          </a:xfrm>
        </p:spPr>
        <p:txBody>
          <a:bodyPr/>
          <a:lstStyle/>
          <a:p>
            <a:r>
              <a:rPr lang="en-US" dirty="0" smtClean="0"/>
              <a:t>Tips &amp; tricks for chooses</a:t>
            </a:r>
            <a:endParaRPr lang="en-US" dirty="0"/>
          </a:p>
        </p:txBody>
      </p:sp>
      <p:sp>
        <p:nvSpPr>
          <p:cNvPr id="4" name="Text Placeholder 3"/>
          <p:cNvSpPr>
            <a:spLocks noGrp="1"/>
          </p:cNvSpPr>
          <p:nvPr>
            <p:ph type="body" sz="half" idx="2"/>
          </p:nvPr>
        </p:nvSpPr>
        <p:spPr>
          <a:xfrm>
            <a:off x="768096" y="2257506"/>
            <a:ext cx="7596676" cy="3762294"/>
          </a:xfrm>
        </p:spPr>
        <p:txBody>
          <a:bodyPr>
            <a:normAutofit/>
          </a:bodyPr>
          <a:lstStyle/>
          <a:p>
            <a:r>
              <a:rPr lang="en-US" sz="2000" dirty="0" smtClean="0"/>
              <a:t>For every population that you can define in campus, you can use chooses:</a:t>
            </a:r>
          </a:p>
          <a:p>
            <a:endParaRPr lang="en-US" sz="2000" dirty="0" smtClean="0"/>
          </a:p>
          <a:p>
            <a:pPr marL="285750" indent="-285750">
              <a:buFont typeface="Arial" panose="020B0604020202020204" pitchFamily="34" charset="0"/>
              <a:buChar char="•"/>
            </a:pPr>
            <a:r>
              <a:rPr lang="en-US" sz="2000" dirty="0" smtClean="0"/>
              <a:t>Instructions per </a:t>
            </a:r>
            <a:r>
              <a:rPr lang="en-US" sz="2000" dirty="0" err="1" smtClean="0"/>
              <a:t>programme</a:t>
            </a:r>
            <a:r>
              <a:rPr lang="en-US" sz="2000" dirty="0" smtClean="0"/>
              <a:t> / plan / career/ </a:t>
            </a:r>
            <a:r>
              <a:rPr lang="en-US" sz="2000" dirty="0" err="1" smtClean="0"/>
              <a:t>organisation</a:t>
            </a:r>
            <a:endParaRPr lang="en-US" sz="2000" dirty="0" smtClean="0"/>
          </a:p>
          <a:p>
            <a:pPr marL="285750" indent="-285750">
              <a:buFont typeface="Arial" panose="020B0604020202020204" pitchFamily="34" charset="0"/>
              <a:buChar char="•"/>
            </a:pPr>
            <a:r>
              <a:rPr lang="en-US" sz="2000" dirty="0" smtClean="0"/>
              <a:t>Add URLs </a:t>
            </a:r>
          </a:p>
          <a:p>
            <a:pPr marL="285750" indent="-285750">
              <a:buFont typeface="Arial" panose="020B0604020202020204" pitchFamily="34" charset="0"/>
              <a:buChar char="•"/>
            </a:pPr>
            <a:r>
              <a:rPr lang="en-US" sz="2000" dirty="0" smtClean="0"/>
              <a:t>Use it with ‘SYSDATE’ to change the text after a deadline</a:t>
            </a:r>
          </a:p>
          <a:p>
            <a:pPr marL="285750" indent="-285750">
              <a:buFont typeface="Arial" panose="020B0604020202020204" pitchFamily="34" charset="0"/>
              <a:buChar char="•"/>
            </a:pPr>
            <a:r>
              <a:rPr lang="en-US" sz="2000" dirty="0" smtClean="0"/>
              <a:t>Start with simple texts to check if your design works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Expressions work from top to bottom</a:t>
            </a:r>
          </a:p>
        </p:txBody>
      </p:sp>
      <p:sp>
        <p:nvSpPr>
          <p:cNvPr id="3" name="Footer Placeholder 2"/>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4196725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 templates</a:t>
            </a:r>
            <a:endParaRPr lang="en-US" dirty="0"/>
          </a:p>
        </p:txBody>
      </p:sp>
      <p:sp>
        <p:nvSpPr>
          <p:cNvPr id="3" name="Subtitle 2"/>
          <p:cNvSpPr>
            <a:spLocks noGrp="1"/>
          </p:cNvSpPr>
          <p:nvPr>
            <p:ph type="subTitle" idx="1"/>
          </p:nvPr>
        </p:nvSpPr>
        <p:spPr/>
        <p:txBody>
          <a:bodyPr/>
          <a:lstStyle/>
          <a:p>
            <a:r>
              <a:rPr lang="en-US" dirty="0" smtClean="0"/>
              <a:t>Segments you like to reuse</a:t>
            </a:r>
            <a:endParaRPr lang="en-US" dirty="0"/>
          </a:p>
        </p:txBody>
      </p:sp>
      <p:sp>
        <p:nvSpPr>
          <p:cNvPr id="4" name="Footer Placeholder 3"/>
          <p:cNvSpPr>
            <a:spLocks noGrp="1"/>
          </p:cNvSpPr>
          <p:nvPr>
            <p:ph type="ftr" sz="quarter" idx="11"/>
          </p:nvPr>
        </p:nvSpPr>
        <p:spPr>
          <a:xfrm>
            <a:off x="3632200" y="6470704"/>
            <a:ext cx="4426094" cy="274320"/>
          </a:xfrm>
        </p:spPr>
        <p:txBody>
          <a:bodyPr/>
          <a:lstStyle/>
          <a:p>
            <a:r>
              <a:rPr lang="en-US" dirty="0"/>
              <a:t>EMEA Alliance   22-23 October 2019</a:t>
            </a:r>
          </a:p>
        </p:txBody>
      </p:sp>
    </p:spTree>
    <p:extLst>
      <p:ext uri="{BB962C8B-B14F-4D97-AF65-F5344CB8AC3E}">
        <p14:creationId xmlns:p14="http://schemas.microsoft.com/office/powerpoint/2010/main" val="3782571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478129" cy="1499616"/>
          </a:xfrm>
        </p:spPr>
        <p:txBody>
          <a:bodyPr/>
          <a:lstStyle/>
          <a:p>
            <a:r>
              <a:rPr lang="en-US" dirty="0" smtClean="0"/>
              <a:t>WELCOME EMAIL – sub templates</a:t>
            </a:r>
            <a:endParaRPr lang="en-US" dirty="0"/>
          </a:p>
        </p:txBody>
      </p:sp>
      <p:sp>
        <p:nvSpPr>
          <p:cNvPr id="5" name="Footer Placeholder 4"/>
          <p:cNvSpPr>
            <a:spLocks noGrp="1"/>
          </p:cNvSpPr>
          <p:nvPr>
            <p:ph type="ftr" sz="quarter" idx="11"/>
          </p:nvPr>
        </p:nvSpPr>
        <p:spPr/>
        <p:txBody>
          <a:bodyPr/>
          <a:lstStyle/>
          <a:p>
            <a:r>
              <a:rPr lang="en-US" dirty="0"/>
              <a:t>EMEA Alliance   22-23 October 2019</a:t>
            </a:r>
          </a:p>
        </p:txBody>
      </p:sp>
      <p:sp>
        <p:nvSpPr>
          <p:cNvPr id="3" name="Rectangle 2"/>
          <p:cNvSpPr/>
          <p:nvPr/>
        </p:nvSpPr>
        <p:spPr>
          <a:xfrm>
            <a:off x="692027" y="2369956"/>
            <a:ext cx="2261062" cy="3390764"/>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Rectangle 5"/>
          <p:cNvSpPr/>
          <p:nvPr/>
        </p:nvSpPr>
        <p:spPr>
          <a:xfrm>
            <a:off x="768096" y="2610196"/>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7" name="Rectangle 6"/>
          <p:cNvSpPr/>
          <p:nvPr/>
        </p:nvSpPr>
        <p:spPr>
          <a:xfrm>
            <a:off x="768094" y="3131589"/>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 1</a:t>
            </a:r>
            <a:endParaRPr lang="nl-NL" dirty="0"/>
          </a:p>
        </p:txBody>
      </p:sp>
      <p:sp>
        <p:nvSpPr>
          <p:cNvPr id="8" name="Rectangle 7"/>
          <p:cNvSpPr/>
          <p:nvPr/>
        </p:nvSpPr>
        <p:spPr>
          <a:xfrm>
            <a:off x="768096" y="3625179"/>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9" name="Rectangle 8"/>
          <p:cNvSpPr/>
          <p:nvPr/>
        </p:nvSpPr>
        <p:spPr>
          <a:xfrm>
            <a:off x="768096"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10" name="Rectangle 9"/>
          <p:cNvSpPr/>
          <p:nvPr/>
        </p:nvSpPr>
        <p:spPr>
          <a:xfrm>
            <a:off x="768095" y="4695024"/>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cxnSp>
        <p:nvCxnSpPr>
          <p:cNvPr id="11" name="Straight Arrow Connector 10"/>
          <p:cNvCxnSpPr/>
          <p:nvPr/>
        </p:nvCxnSpPr>
        <p:spPr>
          <a:xfrm flipV="1">
            <a:off x="3013916" y="5312101"/>
            <a:ext cx="750945" cy="38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p:cNvSpPr>
            <a:spLocks noGrp="1"/>
          </p:cNvSpPr>
          <p:nvPr>
            <p:ph sz="half" idx="1"/>
          </p:nvPr>
        </p:nvSpPr>
        <p:spPr>
          <a:xfrm>
            <a:off x="698270" y="1808018"/>
            <a:ext cx="7315202" cy="355778"/>
          </a:xfrm>
        </p:spPr>
        <p:txBody>
          <a:bodyPr>
            <a:normAutofit lnSpcReduction="10000"/>
          </a:bodyPr>
          <a:lstStyle/>
          <a:p>
            <a:pPr marL="0" indent="0">
              <a:buNone/>
            </a:pPr>
            <a:r>
              <a:rPr lang="en-US" dirty="0" smtClean="0"/>
              <a:t>Generic </a:t>
            </a:r>
            <a:r>
              <a:rPr lang="en-US" dirty="0" err="1"/>
              <a:t>P</a:t>
            </a:r>
            <a:r>
              <a:rPr lang="en-US" dirty="0" err="1" smtClean="0"/>
              <a:t>opSel</a:t>
            </a:r>
            <a:endParaRPr lang="en-US" dirty="0"/>
          </a:p>
        </p:txBody>
      </p:sp>
      <p:sp>
        <p:nvSpPr>
          <p:cNvPr id="32" name="Rectangle 31"/>
          <p:cNvSpPr/>
          <p:nvPr/>
        </p:nvSpPr>
        <p:spPr>
          <a:xfrm>
            <a:off x="768095" y="5201264"/>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
        <p:nvSpPr>
          <p:cNvPr id="4" name="Rectangle 3"/>
          <p:cNvSpPr/>
          <p:nvPr/>
        </p:nvSpPr>
        <p:spPr>
          <a:xfrm>
            <a:off x="3885935" y="3938955"/>
            <a:ext cx="2294313" cy="25932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a:p>
            <a:pPr algn="ctr"/>
            <a:endParaRPr lang="nl-NL" dirty="0" smtClean="0"/>
          </a:p>
          <a:p>
            <a:pPr algn="ctr"/>
            <a:endParaRPr lang="nl-NL" dirty="0"/>
          </a:p>
          <a:p>
            <a:pPr algn="ctr"/>
            <a:endParaRPr lang="nl-NL" dirty="0" smtClean="0"/>
          </a:p>
          <a:p>
            <a:pPr algn="ctr"/>
            <a:endParaRPr lang="nl-NL" dirty="0"/>
          </a:p>
          <a:p>
            <a:pPr algn="ctr"/>
            <a:endParaRPr lang="nl-NL" dirty="0" smtClean="0"/>
          </a:p>
          <a:p>
            <a:pPr algn="ctr"/>
            <a:endParaRPr lang="nl-NL" dirty="0"/>
          </a:p>
          <a:p>
            <a:pPr algn="ctr"/>
            <a:endParaRPr lang="nl-NL" dirty="0"/>
          </a:p>
        </p:txBody>
      </p:sp>
      <p:sp>
        <p:nvSpPr>
          <p:cNvPr id="12" name="Rectangle 11"/>
          <p:cNvSpPr/>
          <p:nvPr/>
        </p:nvSpPr>
        <p:spPr>
          <a:xfrm>
            <a:off x="3991508" y="4389120"/>
            <a:ext cx="2083169" cy="4015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Signature A</a:t>
            </a:r>
            <a:endParaRPr lang="nl-NL" dirty="0"/>
          </a:p>
        </p:txBody>
      </p:sp>
      <p:sp>
        <p:nvSpPr>
          <p:cNvPr id="19" name="Rectangle 18"/>
          <p:cNvSpPr/>
          <p:nvPr/>
        </p:nvSpPr>
        <p:spPr>
          <a:xfrm>
            <a:off x="3991508" y="4887879"/>
            <a:ext cx="2083169" cy="4015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Signature B</a:t>
            </a:r>
            <a:endParaRPr lang="nl-NL" dirty="0"/>
          </a:p>
        </p:txBody>
      </p:sp>
      <p:sp>
        <p:nvSpPr>
          <p:cNvPr id="20" name="Rectangle 19"/>
          <p:cNvSpPr/>
          <p:nvPr/>
        </p:nvSpPr>
        <p:spPr>
          <a:xfrm>
            <a:off x="3991508" y="5386645"/>
            <a:ext cx="2083169" cy="4015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Signature C</a:t>
            </a:r>
            <a:endParaRPr lang="nl-NL" dirty="0"/>
          </a:p>
        </p:txBody>
      </p:sp>
      <p:sp>
        <p:nvSpPr>
          <p:cNvPr id="21" name="Rectangle 20"/>
          <p:cNvSpPr/>
          <p:nvPr/>
        </p:nvSpPr>
        <p:spPr>
          <a:xfrm>
            <a:off x="3991508" y="5879031"/>
            <a:ext cx="2083169" cy="4015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Signature D</a:t>
            </a:r>
            <a:endParaRPr lang="nl-NL" dirty="0"/>
          </a:p>
        </p:txBody>
      </p:sp>
    </p:spTree>
    <p:extLst>
      <p:ext uri="{BB962C8B-B14F-4D97-AF65-F5344CB8AC3E}">
        <p14:creationId xmlns:p14="http://schemas.microsoft.com/office/powerpoint/2010/main" val="2900584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296799" y="0"/>
            <a:ext cx="5087616" cy="6858000"/>
          </a:xfrm>
          <a:prstGeom prst="rect">
            <a:avLst/>
          </a:prstGeom>
        </p:spPr>
      </p:pic>
      <p:sp>
        <p:nvSpPr>
          <p:cNvPr id="4" name="Footer Placeholder 3"/>
          <p:cNvSpPr>
            <a:spLocks noGrp="1"/>
          </p:cNvSpPr>
          <p:nvPr>
            <p:ph type="ftr" sz="quarter" idx="11"/>
          </p:nvPr>
        </p:nvSpPr>
        <p:spPr/>
        <p:txBody>
          <a:bodyPr/>
          <a:lstStyle/>
          <a:p>
            <a:r>
              <a:rPr lang="en-US" dirty="0"/>
              <a:t>EMEA Alliance   22-23 October 2019</a:t>
            </a:r>
          </a:p>
        </p:txBody>
      </p:sp>
      <p:sp>
        <p:nvSpPr>
          <p:cNvPr id="2" name="Rectangle 1"/>
          <p:cNvSpPr/>
          <p:nvPr/>
        </p:nvSpPr>
        <p:spPr>
          <a:xfrm>
            <a:off x="1677733" y="803791"/>
            <a:ext cx="466725" cy="1905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6" name="Rectangle 5"/>
          <p:cNvSpPr/>
          <p:nvPr/>
        </p:nvSpPr>
        <p:spPr>
          <a:xfrm>
            <a:off x="1677733" y="6175057"/>
            <a:ext cx="1484567" cy="20669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cxnSp>
        <p:nvCxnSpPr>
          <p:cNvPr id="8" name="Straight Arrow Connector 7"/>
          <p:cNvCxnSpPr/>
          <p:nvPr/>
        </p:nvCxnSpPr>
        <p:spPr>
          <a:xfrm flipH="1">
            <a:off x="2400300" y="933450"/>
            <a:ext cx="4210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33800" y="6190297"/>
            <a:ext cx="2876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05600" y="714375"/>
            <a:ext cx="2095500" cy="369332"/>
          </a:xfrm>
          <a:prstGeom prst="rect">
            <a:avLst/>
          </a:prstGeom>
          <a:noFill/>
        </p:spPr>
        <p:txBody>
          <a:bodyPr wrap="square" rtlCol="0">
            <a:spAutoFit/>
          </a:bodyPr>
          <a:lstStyle/>
          <a:p>
            <a:r>
              <a:rPr lang="nl-NL" dirty="0" smtClean="0"/>
              <a:t>Call sub template ID</a:t>
            </a:r>
            <a:endParaRPr lang="nl-NL" dirty="0"/>
          </a:p>
        </p:txBody>
      </p:sp>
      <p:sp>
        <p:nvSpPr>
          <p:cNvPr id="13" name="TextBox 12"/>
          <p:cNvSpPr txBox="1"/>
          <p:nvPr/>
        </p:nvSpPr>
        <p:spPr>
          <a:xfrm>
            <a:off x="6705600" y="5909071"/>
            <a:ext cx="2247900" cy="369332"/>
          </a:xfrm>
          <a:prstGeom prst="rect">
            <a:avLst/>
          </a:prstGeom>
          <a:noFill/>
        </p:spPr>
        <p:txBody>
          <a:bodyPr wrap="square" rtlCol="0">
            <a:spAutoFit/>
          </a:bodyPr>
          <a:lstStyle/>
          <a:p>
            <a:r>
              <a:rPr lang="nl-NL" dirty="0" smtClean="0"/>
              <a:t>Get specific signature  </a:t>
            </a:r>
            <a:endParaRPr lang="nl-NL" dirty="0"/>
          </a:p>
        </p:txBody>
      </p:sp>
    </p:spTree>
    <p:extLst>
      <p:ext uri="{BB962C8B-B14F-4D97-AF65-F5344CB8AC3E}">
        <p14:creationId xmlns:p14="http://schemas.microsoft.com/office/powerpoint/2010/main" val="1823175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35309" y="772849"/>
            <a:ext cx="6619875" cy="5972175"/>
          </a:xfrm>
          <a:prstGeom prst="rect">
            <a:avLst/>
          </a:prstGeom>
        </p:spPr>
      </p:pic>
      <p:sp>
        <p:nvSpPr>
          <p:cNvPr id="2" name="Title 1"/>
          <p:cNvSpPr>
            <a:spLocks noGrp="1"/>
          </p:cNvSpPr>
          <p:nvPr>
            <p:ph type="title"/>
          </p:nvPr>
        </p:nvSpPr>
        <p:spPr>
          <a:xfrm>
            <a:off x="699344" y="-401640"/>
            <a:ext cx="5651754" cy="1737360"/>
          </a:xfrm>
        </p:spPr>
        <p:txBody>
          <a:bodyPr/>
          <a:lstStyle/>
          <a:p>
            <a:r>
              <a:rPr lang="en-US" dirty="0" smtClean="0"/>
              <a:t>Sub template layout</a:t>
            </a:r>
            <a:endParaRPr lang="en-US" dirty="0"/>
          </a:p>
        </p:txBody>
      </p:sp>
      <p:sp>
        <p:nvSpPr>
          <p:cNvPr id="3" name="Footer Placeholder 2"/>
          <p:cNvSpPr>
            <a:spLocks noGrp="1"/>
          </p:cNvSpPr>
          <p:nvPr>
            <p:ph type="ftr" sz="quarter" idx="11"/>
          </p:nvPr>
        </p:nvSpPr>
        <p:spPr/>
        <p:txBody>
          <a:bodyPr/>
          <a:lstStyle/>
          <a:p>
            <a:r>
              <a:rPr lang="en-US" dirty="0"/>
              <a:t>EMEA Alliance   22-23 October </a:t>
            </a:r>
            <a:r>
              <a:rPr lang="en-US" dirty="0" smtClean="0"/>
              <a:t>2019</a:t>
            </a:r>
            <a:endParaRPr lang="en-US" dirty="0"/>
          </a:p>
        </p:txBody>
      </p:sp>
      <p:cxnSp>
        <p:nvCxnSpPr>
          <p:cNvPr id="7" name="Straight Connector 6"/>
          <p:cNvCxnSpPr/>
          <p:nvPr/>
        </p:nvCxnSpPr>
        <p:spPr>
          <a:xfrm flipH="1">
            <a:off x="1423686" y="1581873"/>
            <a:ext cx="1196052" cy="405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19737" y="1374303"/>
            <a:ext cx="0" cy="458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19737" y="1374303"/>
            <a:ext cx="146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9737" y="1831502"/>
            <a:ext cx="146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19737" y="846500"/>
            <a:ext cx="146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9737" y="1304855"/>
            <a:ext cx="146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19737" y="846500"/>
            <a:ext cx="0" cy="458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32030" y="1047875"/>
            <a:ext cx="987707" cy="28784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0861" y="1150711"/>
            <a:ext cx="1354238" cy="1200329"/>
          </a:xfrm>
          <a:prstGeom prst="rect">
            <a:avLst/>
          </a:prstGeom>
          <a:noFill/>
        </p:spPr>
        <p:txBody>
          <a:bodyPr wrap="square" rtlCol="0">
            <a:spAutoFit/>
          </a:bodyPr>
          <a:lstStyle/>
          <a:p>
            <a:r>
              <a:rPr lang="nl-NL" dirty="0" smtClean="0"/>
              <a:t>Instructions</a:t>
            </a:r>
          </a:p>
          <a:p>
            <a:endParaRPr lang="nl-NL" dirty="0"/>
          </a:p>
          <a:p>
            <a:r>
              <a:rPr lang="nl-NL" dirty="0" smtClean="0"/>
              <a:t>Text segment</a:t>
            </a:r>
            <a:endParaRPr lang="nl-NL" dirty="0"/>
          </a:p>
        </p:txBody>
      </p:sp>
    </p:spTree>
    <p:extLst>
      <p:ext uri="{BB962C8B-B14F-4D97-AF65-F5344CB8AC3E}">
        <p14:creationId xmlns:p14="http://schemas.microsoft.com/office/powerpoint/2010/main" val="1236640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450" y="1573308"/>
            <a:ext cx="5010987" cy="3644960"/>
          </a:xfrm>
          <a:prstGeom prst="rect">
            <a:avLst/>
          </a:prstGeom>
          <a:ln w="12700">
            <a:solidFill>
              <a:schemeClr val="tx2">
                <a:lumMod val="60000"/>
                <a:lumOff val="40000"/>
              </a:schemeClr>
            </a:solidFill>
          </a:ln>
        </p:spPr>
      </p:pic>
      <p:sp>
        <p:nvSpPr>
          <p:cNvPr id="2" name="Title 1"/>
          <p:cNvSpPr>
            <a:spLocks noGrp="1"/>
          </p:cNvSpPr>
          <p:nvPr>
            <p:ph type="title"/>
          </p:nvPr>
        </p:nvSpPr>
        <p:spPr>
          <a:xfrm>
            <a:off x="768096" y="471509"/>
            <a:ext cx="7702136" cy="1737360"/>
          </a:xfrm>
        </p:spPr>
        <p:txBody>
          <a:bodyPr/>
          <a:lstStyle/>
          <a:p>
            <a:r>
              <a:rPr lang="en-US" dirty="0" smtClean="0"/>
              <a:t>Sub template in your letter code template</a:t>
            </a:r>
            <a:endParaRPr lang="en-US" dirty="0"/>
          </a:p>
        </p:txBody>
      </p:sp>
      <p:sp>
        <p:nvSpPr>
          <p:cNvPr id="3" name="Footer Placeholder 2"/>
          <p:cNvSpPr>
            <a:spLocks noGrp="1"/>
          </p:cNvSpPr>
          <p:nvPr>
            <p:ph type="ftr" sz="quarter" idx="11"/>
          </p:nvPr>
        </p:nvSpPr>
        <p:spPr/>
        <p:txBody>
          <a:bodyPr/>
          <a:lstStyle/>
          <a:p>
            <a:r>
              <a:rPr lang="en-US" dirty="0"/>
              <a:t>EMEA Alliance   22-23 October </a:t>
            </a:r>
            <a:r>
              <a:rPr lang="en-US" dirty="0" smtClean="0"/>
              <a:t>2019</a:t>
            </a:r>
            <a:endParaRPr lang="en-US" dirty="0"/>
          </a:p>
        </p:txBody>
      </p:sp>
      <p:pic>
        <p:nvPicPr>
          <p:cNvPr id="4" name="Picture 3"/>
          <p:cNvPicPr>
            <a:picLocks noChangeAspect="1"/>
          </p:cNvPicPr>
          <p:nvPr/>
        </p:nvPicPr>
        <p:blipFill>
          <a:blip r:embed="rId4"/>
          <a:stretch>
            <a:fillRect/>
          </a:stretch>
        </p:blipFill>
        <p:spPr>
          <a:xfrm>
            <a:off x="3738170" y="2591947"/>
            <a:ext cx="5214327" cy="3792238"/>
          </a:xfrm>
          <a:prstGeom prst="rect">
            <a:avLst/>
          </a:prstGeom>
          <a:ln w="12700">
            <a:solidFill>
              <a:schemeClr val="tx2">
                <a:lumMod val="60000"/>
                <a:lumOff val="40000"/>
              </a:schemeClr>
            </a:solidFill>
          </a:ln>
        </p:spPr>
      </p:pic>
    </p:spTree>
    <p:extLst>
      <p:ext uri="{BB962C8B-B14F-4D97-AF65-F5344CB8AC3E}">
        <p14:creationId xmlns:p14="http://schemas.microsoft.com/office/powerpoint/2010/main" val="208014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 y="4960138"/>
            <a:ext cx="5829300" cy="1463040"/>
          </a:xfrm>
        </p:spPr>
        <p:txBody>
          <a:bodyPr/>
          <a:lstStyle/>
          <a:p>
            <a:r>
              <a:rPr lang="en-US" dirty="0" smtClean="0"/>
              <a:t>University of </a:t>
            </a:r>
            <a:r>
              <a:rPr lang="en-US" dirty="0" err="1" smtClean="0"/>
              <a:t>amsterdam</a:t>
            </a:r>
            <a:endParaRPr lang="en-US" dirty="0"/>
          </a:p>
        </p:txBody>
      </p:sp>
      <p:sp>
        <p:nvSpPr>
          <p:cNvPr id="3" name="Footer Placeholder 2"/>
          <p:cNvSpPr>
            <a:spLocks noGrp="1"/>
          </p:cNvSpPr>
          <p:nvPr>
            <p:ph type="ftr" sz="quarter" idx="11"/>
          </p:nvPr>
        </p:nvSpPr>
        <p:spPr/>
        <p:txBody>
          <a:bodyPr/>
          <a:lstStyle/>
          <a:p>
            <a:r>
              <a:rPr lang="en-US" dirty="0"/>
              <a:t>EMEA Alliance   22-23 October 2019</a:t>
            </a:r>
          </a:p>
        </p:txBody>
      </p:sp>
      <p:pic>
        <p:nvPicPr>
          <p:cNvPr id="6" name="Picture Placeholder 5">
            <a:hlinkClick r:id="" action="ppaction://customshow?id=1"/>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9132" b="13176"/>
          <a:stretch/>
        </p:blipFill>
        <p:spPr>
          <a:xfrm>
            <a:off x="0" y="0"/>
            <a:ext cx="9141714" cy="3516283"/>
          </a:xfrm>
        </p:spPr>
      </p:pic>
      <p:sp>
        <p:nvSpPr>
          <p:cNvPr id="9" name="Rectangle 8"/>
          <p:cNvSpPr/>
          <p:nvPr/>
        </p:nvSpPr>
        <p:spPr>
          <a:xfrm>
            <a:off x="6226233" y="5203767"/>
            <a:ext cx="141316" cy="1039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 Placeholder 3"/>
          <p:cNvSpPr>
            <a:spLocks noGrp="1"/>
          </p:cNvSpPr>
          <p:nvPr>
            <p:ph type="body" sz="half" idx="2"/>
          </p:nvPr>
        </p:nvSpPr>
        <p:spPr>
          <a:xfrm>
            <a:off x="5885411" y="3563809"/>
            <a:ext cx="2972839" cy="2859369"/>
          </a:xfrm>
        </p:spPr>
        <p:txBody>
          <a:bodyPr>
            <a:normAutofit/>
          </a:bodyPr>
          <a:lstStyle/>
          <a:p>
            <a:pPr marL="285750" lvl="0" indent="-285750">
              <a:buFont typeface="Arial" panose="020B0604020202020204" pitchFamily="34" charset="0"/>
              <a:buChar char="•"/>
            </a:pPr>
            <a:r>
              <a:rPr lang="en-US" dirty="0">
                <a:solidFill>
                  <a:prstClr val="black"/>
                </a:solidFill>
              </a:rPr>
              <a:t>Largest university of the Netherlands</a:t>
            </a:r>
          </a:p>
          <a:p>
            <a:pPr marL="285750" lvl="0" indent="-285750">
              <a:buFont typeface="Arial" panose="020B0604020202020204" pitchFamily="34" charset="0"/>
              <a:buChar char="•"/>
            </a:pPr>
            <a:r>
              <a:rPr lang="en-US" dirty="0">
                <a:solidFill>
                  <a:prstClr val="black"/>
                </a:solidFill>
              </a:rPr>
              <a:t>60,500+ applications</a:t>
            </a:r>
          </a:p>
          <a:p>
            <a:pPr marL="285750" lvl="0" indent="-285750">
              <a:buFont typeface="Arial" panose="020B0604020202020204" pitchFamily="34" charset="0"/>
              <a:buChar char="•"/>
            </a:pPr>
            <a:r>
              <a:rPr lang="en-US" dirty="0">
                <a:solidFill>
                  <a:prstClr val="black"/>
                </a:solidFill>
              </a:rPr>
              <a:t>40,500+ enrolments</a:t>
            </a:r>
          </a:p>
          <a:p>
            <a:pPr marL="285750" lvl="0" indent="-285750">
              <a:buFont typeface="Arial" panose="020B0604020202020204" pitchFamily="34" charset="0"/>
              <a:buChar char="•"/>
            </a:pPr>
            <a:r>
              <a:rPr lang="en-US" dirty="0">
                <a:solidFill>
                  <a:prstClr val="black"/>
                </a:solidFill>
              </a:rPr>
              <a:t>62 </a:t>
            </a:r>
            <a:r>
              <a:rPr lang="en-US" dirty="0" smtClean="0">
                <a:solidFill>
                  <a:prstClr val="black"/>
                </a:solidFill>
              </a:rPr>
              <a:t>Bachelor’s </a:t>
            </a:r>
            <a:r>
              <a:rPr lang="en-US" dirty="0" err="1">
                <a:solidFill>
                  <a:prstClr val="black"/>
                </a:solidFill>
              </a:rPr>
              <a:t>programmes</a:t>
            </a:r>
            <a:endParaRPr lang="en-US" dirty="0">
              <a:solidFill>
                <a:prstClr val="black"/>
              </a:solidFill>
            </a:endParaRPr>
          </a:p>
          <a:p>
            <a:pPr marL="285750" lvl="0" indent="-285750">
              <a:buFont typeface="Arial" panose="020B0604020202020204" pitchFamily="34" charset="0"/>
              <a:buChar char="•"/>
            </a:pPr>
            <a:r>
              <a:rPr lang="en-US" dirty="0">
                <a:solidFill>
                  <a:prstClr val="black"/>
                </a:solidFill>
              </a:rPr>
              <a:t>137 </a:t>
            </a:r>
            <a:r>
              <a:rPr lang="en-US" dirty="0" smtClean="0">
                <a:solidFill>
                  <a:prstClr val="black"/>
                </a:solidFill>
              </a:rPr>
              <a:t>Master’s </a:t>
            </a:r>
            <a:r>
              <a:rPr lang="en-US" dirty="0" err="1">
                <a:solidFill>
                  <a:prstClr val="black"/>
                </a:solidFill>
              </a:rPr>
              <a:t>programmes</a:t>
            </a:r>
            <a:endParaRPr lang="en-US" dirty="0">
              <a:solidFill>
                <a:prstClr val="black"/>
              </a:solidFill>
            </a:endParaRPr>
          </a:p>
          <a:p>
            <a:pPr marL="285750" lvl="0" indent="-285750">
              <a:buFont typeface="Arial" panose="020B0604020202020204" pitchFamily="34" charset="0"/>
              <a:buChar char="•"/>
            </a:pPr>
            <a:r>
              <a:rPr lang="en-US" dirty="0">
                <a:solidFill>
                  <a:prstClr val="black"/>
                </a:solidFill>
              </a:rPr>
              <a:t>151 </a:t>
            </a:r>
            <a:r>
              <a:rPr lang="en-US" dirty="0" smtClean="0">
                <a:solidFill>
                  <a:prstClr val="black"/>
                </a:solidFill>
              </a:rPr>
              <a:t>Non-Degree </a:t>
            </a:r>
            <a:r>
              <a:rPr lang="en-US" dirty="0" err="1">
                <a:solidFill>
                  <a:prstClr val="black"/>
                </a:solidFill>
              </a:rPr>
              <a:t>programmes</a:t>
            </a:r>
            <a:endParaRPr lang="en-US" dirty="0">
              <a:solidFill>
                <a:prstClr val="black"/>
              </a:solidFill>
            </a:endParaRPr>
          </a:p>
          <a:p>
            <a:pPr marL="285750" lvl="0" indent="-285750">
              <a:buFont typeface="Arial" panose="020B0604020202020204" pitchFamily="34" charset="0"/>
              <a:buChar char="•"/>
            </a:pPr>
            <a:r>
              <a:rPr lang="en-US" dirty="0">
                <a:solidFill>
                  <a:prstClr val="black"/>
                </a:solidFill>
              </a:rPr>
              <a:t>3000 PhD students – 550 promotions/year</a:t>
            </a:r>
          </a:p>
          <a:p>
            <a:pPr marL="285750" lvl="0" indent="-285750">
              <a:buFont typeface="Arial" panose="020B0604020202020204" pitchFamily="34" charset="0"/>
              <a:buChar char="•"/>
            </a:pPr>
            <a:r>
              <a:rPr lang="en-US" dirty="0">
                <a:solidFill>
                  <a:prstClr val="black"/>
                </a:solidFill>
              </a:rPr>
              <a:t>6000+ staff</a:t>
            </a:r>
          </a:p>
        </p:txBody>
      </p:sp>
    </p:spTree>
    <p:extLst>
      <p:ext uri="{BB962C8B-B14F-4D97-AF65-F5344CB8AC3E}">
        <p14:creationId xmlns:p14="http://schemas.microsoft.com/office/powerpoint/2010/main" val="310897007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71509"/>
            <a:ext cx="5651754" cy="1737360"/>
          </a:xfrm>
        </p:spPr>
        <p:txBody>
          <a:bodyPr/>
          <a:lstStyle/>
          <a:p>
            <a:r>
              <a:rPr lang="en-US" dirty="0" smtClean="0"/>
              <a:t>Sub templates</a:t>
            </a:r>
            <a:endParaRPr lang="en-US" dirty="0"/>
          </a:p>
        </p:txBody>
      </p:sp>
      <p:sp>
        <p:nvSpPr>
          <p:cNvPr id="4" name="Text Placeholder 3"/>
          <p:cNvSpPr>
            <a:spLocks noGrp="1"/>
          </p:cNvSpPr>
          <p:nvPr>
            <p:ph type="body" sz="half" idx="2"/>
          </p:nvPr>
        </p:nvSpPr>
        <p:spPr>
          <a:xfrm>
            <a:off x="768096" y="2257506"/>
            <a:ext cx="7596676" cy="3762294"/>
          </a:xfrm>
        </p:spPr>
        <p:txBody>
          <a:bodyPr>
            <a:normAutofit/>
          </a:bodyPr>
          <a:lstStyle/>
          <a:p>
            <a:r>
              <a:rPr lang="en-US" sz="2000" dirty="0" smtClean="0"/>
              <a:t>Main menu </a:t>
            </a:r>
            <a:r>
              <a:rPr lang="en-US" sz="2000" dirty="0" smtClean="0">
                <a:sym typeface="Wingdings" panose="05000000000000000000" pitchFamily="2" charset="2"/>
              </a:rPr>
              <a:t> reporting tools  BI publisher  content library</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Effective dates</a:t>
            </a:r>
          </a:p>
          <a:p>
            <a:pPr marL="342900" indent="-342900">
              <a:buFont typeface="Arial" panose="020B0604020202020204" pitchFamily="34" charset="0"/>
              <a:buChar char="•"/>
            </a:pPr>
            <a:r>
              <a:rPr lang="en-US" sz="2000" dirty="0" smtClean="0"/>
              <a:t>Use unique names for each text segment</a:t>
            </a:r>
          </a:p>
          <a:p>
            <a:pPr marL="342900" indent="-342900">
              <a:buFont typeface="Arial" panose="020B0604020202020204" pitchFamily="34" charset="0"/>
              <a:buChar char="•"/>
            </a:pPr>
            <a:r>
              <a:rPr lang="en-US" sz="2000" dirty="0" err="1" smtClean="0"/>
              <a:t>Multilangual</a:t>
            </a:r>
            <a:r>
              <a:rPr lang="en-US" sz="2000" dirty="0" smtClean="0"/>
              <a:t> (because of unique names)</a:t>
            </a:r>
          </a:p>
          <a:p>
            <a:pPr marL="342900" indent="-342900">
              <a:buFont typeface="Arial" panose="020B0604020202020204" pitchFamily="34" charset="0"/>
              <a:buChar char="•"/>
            </a:pPr>
            <a:r>
              <a:rPr lang="en-US" sz="2000" dirty="0" smtClean="0"/>
              <a:t>Every </a:t>
            </a:r>
            <a:r>
              <a:rPr lang="en-US" sz="2000" dirty="0"/>
              <a:t>segment has a beginning and an </a:t>
            </a:r>
            <a:r>
              <a:rPr lang="en-US" sz="2000" dirty="0" smtClean="0"/>
              <a:t>end</a:t>
            </a:r>
          </a:p>
          <a:p>
            <a:pPr marL="342900" indent="-342900">
              <a:buFont typeface="Arial" panose="020B0604020202020204" pitchFamily="34" charset="0"/>
              <a:buChar char="•"/>
            </a:pPr>
            <a:r>
              <a:rPr lang="en-US" sz="2000" dirty="0" smtClean="0"/>
              <a:t>Add instructions</a:t>
            </a:r>
          </a:p>
        </p:txBody>
      </p:sp>
      <p:sp>
        <p:nvSpPr>
          <p:cNvPr id="3" name="Footer Placeholder 2"/>
          <p:cNvSpPr>
            <a:spLocks noGrp="1"/>
          </p:cNvSpPr>
          <p:nvPr>
            <p:ph type="ftr" sz="quarter" idx="11"/>
          </p:nvPr>
        </p:nvSpPr>
        <p:spPr/>
        <p:txBody>
          <a:bodyPr/>
          <a:lstStyle/>
          <a:p>
            <a:r>
              <a:rPr lang="en-US" dirty="0"/>
              <a:t>EMEA Alliance   22-23 October </a:t>
            </a:r>
            <a:r>
              <a:rPr lang="en-US" dirty="0" smtClean="0"/>
              <a:t>2019</a:t>
            </a:r>
            <a:endParaRPr lang="en-US" dirty="0"/>
          </a:p>
        </p:txBody>
      </p:sp>
    </p:spTree>
    <p:extLst>
      <p:ext uri="{BB962C8B-B14F-4D97-AF65-F5344CB8AC3E}">
        <p14:creationId xmlns:p14="http://schemas.microsoft.com/office/powerpoint/2010/main" val="2076455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templates</a:t>
            </a:r>
            <a:endParaRPr lang="en-US" dirty="0"/>
          </a:p>
        </p:txBody>
      </p:sp>
      <p:sp>
        <p:nvSpPr>
          <p:cNvPr id="3" name="Content Placeholder 2"/>
          <p:cNvSpPr>
            <a:spLocks noGrp="1"/>
          </p:cNvSpPr>
          <p:nvPr>
            <p:ph sz="half" idx="1"/>
          </p:nvPr>
        </p:nvSpPr>
        <p:spPr>
          <a:xfrm>
            <a:off x="768095" y="1809750"/>
            <a:ext cx="7766305" cy="4499610"/>
          </a:xfrm>
        </p:spPr>
        <p:txBody>
          <a:bodyPr>
            <a:normAutofit/>
          </a:bodyPr>
          <a:lstStyle/>
          <a:p>
            <a:r>
              <a:rPr lang="en-US" dirty="0" smtClean="0"/>
              <a:t>Main menu </a:t>
            </a:r>
            <a:r>
              <a:rPr lang="en-US" dirty="0" smtClean="0">
                <a:sym typeface="Wingdings" panose="05000000000000000000" pitchFamily="2" charset="2"/>
              </a:rPr>
              <a:t> R</a:t>
            </a:r>
            <a:r>
              <a:rPr lang="en-US" dirty="0" smtClean="0"/>
              <a:t>eporting </a:t>
            </a:r>
            <a:r>
              <a:rPr lang="en-US" dirty="0"/>
              <a:t>T</a:t>
            </a:r>
            <a:r>
              <a:rPr lang="en-US" dirty="0" smtClean="0"/>
              <a:t>ools </a:t>
            </a:r>
            <a:r>
              <a:rPr lang="en-US" dirty="0" smtClean="0">
                <a:sym typeface="Wingdings" panose="05000000000000000000" pitchFamily="2" charset="2"/>
              </a:rPr>
              <a:t> </a:t>
            </a:r>
            <a:r>
              <a:rPr lang="en-US" dirty="0" smtClean="0"/>
              <a:t> BI Publisher </a:t>
            </a:r>
            <a:r>
              <a:rPr lang="en-US" dirty="0" smtClean="0">
                <a:sym typeface="Wingdings" panose="05000000000000000000" pitchFamily="2" charset="2"/>
              </a:rPr>
              <a:t> Content Library</a:t>
            </a:r>
          </a:p>
          <a:p>
            <a:endParaRPr lang="en-US" dirty="0">
              <a:sym typeface="Wingdings" panose="05000000000000000000" pitchFamily="2" charset="2"/>
            </a:endParaRP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a:t>EMEA Alliance   22-23 October </a:t>
            </a:r>
            <a:r>
              <a:rPr lang="en-US" dirty="0" smtClean="0"/>
              <a:t>2019</a:t>
            </a:r>
            <a:endParaRPr lang="en-US" dirty="0"/>
          </a:p>
        </p:txBody>
      </p:sp>
      <p:graphicFrame>
        <p:nvGraphicFramePr>
          <p:cNvPr id="5" name="Diagram 4"/>
          <p:cNvGraphicFramePr/>
          <p:nvPr>
            <p:extLst>
              <p:ext uri="{D42A27DB-BD31-4B8C-83A1-F6EECF244321}">
                <p14:modId xmlns:p14="http://schemas.microsoft.com/office/powerpoint/2010/main" val="3044442176"/>
              </p:ext>
            </p:extLst>
          </p:nvPr>
        </p:nvGraphicFramePr>
        <p:xfrm>
          <a:off x="933450" y="22161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0121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Multilangual</a:t>
            </a:r>
            <a:endParaRPr lang="en-US" dirty="0"/>
          </a:p>
        </p:txBody>
      </p:sp>
      <p:sp>
        <p:nvSpPr>
          <p:cNvPr id="3" name="Subtitle 2"/>
          <p:cNvSpPr>
            <a:spLocks noGrp="1"/>
          </p:cNvSpPr>
          <p:nvPr>
            <p:ph type="subTitle" idx="1"/>
          </p:nvPr>
        </p:nvSpPr>
        <p:spPr/>
        <p:txBody>
          <a:bodyPr/>
          <a:lstStyle/>
          <a:p>
            <a:r>
              <a:rPr lang="en-US" dirty="0" smtClean="0"/>
              <a:t>Why and how</a:t>
            </a:r>
            <a:endParaRPr lang="en-US" dirty="0"/>
          </a:p>
        </p:txBody>
      </p:sp>
      <p:sp>
        <p:nvSpPr>
          <p:cNvPr id="4" name="Footer Placeholder 3"/>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2150888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a:t>
            </a:r>
            <a:r>
              <a:rPr lang="en-US" dirty="0" err="1" smtClean="0"/>
              <a:t>netherlands</a:t>
            </a:r>
            <a:endParaRPr lang="en-US" dirty="0"/>
          </a:p>
        </p:txBody>
      </p:sp>
      <p:sp>
        <p:nvSpPr>
          <p:cNvPr id="4" name="Footer Placeholder 3"/>
          <p:cNvSpPr>
            <a:spLocks noGrp="1"/>
          </p:cNvSpPr>
          <p:nvPr>
            <p:ph type="ftr" sz="quarter" idx="11"/>
          </p:nvPr>
        </p:nvSpPr>
        <p:spPr/>
        <p:txBody>
          <a:bodyPr/>
          <a:lstStyle/>
          <a:p>
            <a:r>
              <a:rPr lang="en-US" dirty="0"/>
              <a:t>EMEA Alliance   22-23 October 2019</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917" y="1535474"/>
            <a:ext cx="8849199" cy="4997850"/>
          </a:xfrm>
        </p:spPr>
      </p:pic>
    </p:spTree>
    <p:extLst>
      <p:ext uri="{BB962C8B-B14F-4D97-AF65-F5344CB8AC3E}">
        <p14:creationId xmlns:p14="http://schemas.microsoft.com/office/powerpoint/2010/main" val="777619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Dutch speaking countries</a:t>
            </a:r>
            <a:endParaRPr lang="en-US" dirty="0"/>
          </a:p>
        </p:txBody>
      </p:sp>
      <p:sp>
        <p:nvSpPr>
          <p:cNvPr id="4" name="Footer Placeholder 3"/>
          <p:cNvSpPr>
            <a:spLocks noGrp="1"/>
          </p:cNvSpPr>
          <p:nvPr>
            <p:ph type="ftr" sz="quarter" idx="11"/>
          </p:nvPr>
        </p:nvSpPr>
        <p:spPr/>
        <p:txBody>
          <a:bodyPr/>
          <a:lstStyle/>
          <a:p>
            <a:r>
              <a:rPr lang="en-US" dirty="0"/>
              <a:t>EMEA Alliance   22-23 October 2019</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917" y="1535474"/>
            <a:ext cx="8849199" cy="4997849"/>
          </a:xfrm>
        </p:spPr>
      </p:pic>
    </p:spTree>
    <p:extLst>
      <p:ext uri="{BB962C8B-B14F-4D97-AF65-F5344CB8AC3E}">
        <p14:creationId xmlns:p14="http://schemas.microsoft.com/office/powerpoint/2010/main" val="721935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our applicants come from</a:t>
            </a:r>
            <a:endParaRPr lang="en-US" dirty="0"/>
          </a:p>
        </p:txBody>
      </p:sp>
      <p:sp>
        <p:nvSpPr>
          <p:cNvPr id="4" name="Footer Placeholder 3"/>
          <p:cNvSpPr>
            <a:spLocks noGrp="1"/>
          </p:cNvSpPr>
          <p:nvPr>
            <p:ph type="ftr" sz="quarter" idx="11"/>
          </p:nvPr>
        </p:nvSpPr>
        <p:spPr/>
        <p:txBody>
          <a:bodyPr/>
          <a:lstStyle/>
          <a:p>
            <a:r>
              <a:rPr lang="en-US" dirty="0"/>
              <a:t>EMEA Alliance   22-23 October 2019</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917" y="1535474"/>
            <a:ext cx="8849198" cy="4997849"/>
          </a:xfrm>
        </p:spPr>
      </p:pic>
    </p:spTree>
    <p:extLst>
      <p:ext uri="{BB962C8B-B14F-4D97-AF65-F5344CB8AC3E}">
        <p14:creationId xmlns:p14="http://schemas.microsoft.com/office/powerpoint/2010/main" val="3078147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a:t>
            </a:r>
            <a:endParaRPr lang="en-US" dirty="0"/>
          </a:p>
        </p:txBody>
      </p:sp>
      <p:sp>
        <p:nvSpPr>
          <p:cNvPr id="3" name="Content Placeholder 2"/>
          <p:cNvSpPr>
            <a:spLocks noGrp="1"/>
          </p:cNvSpPr>
          <p:nvPr>
            <p:ph sz="half" idx="1"/>
          </p:nvPr>
        </p:nvSpPr>
        <p:spPr>
          <a:xfrm>
            <a:off x="4536906" y="2438400"/>
            <a:ext cx="3291099" cy="4023360"/>
          </a:xfrm>
        </p:spPr>
        <p:txBody>
          <a:bodyPr>
            <a:normAutofit/>
          </a:bodyPr>
          <a:lstStyle/>
          <a:p>
            <a:r>
              <a:rPr lang="en-US" sz="2400" dirty="0" smtClean="0"/>
              <a:t>Related language:</a:t>
            </a:r>
          </a:p>
          <a:p>
            <a:endParaRPr lang="en-US" sz="2400" dirty="0"/>
          </a:p>
          <a:p>
            <a:r>
              <a:rPr lang="en-US" sz="2400" dirty="0" smtClean="0"/>
              <a:t>Dutch</a:t>
            </a:r>
            <a:endParaRPr lang="en-US" sz="2400" dirty="0"/>
          </a:p>
        </p:txBody>
      </p:sp>
      <p:sp>
        <p:nvSpPr>
          <p:cNvPr id="5" name="Footer Placeholder 4"/>
          <p:cNvSpPr>
            <a:spLocks noGrp="1"/>
          </p:cNvSpPr>
          <p:nvPr>
            <p:ph type="ftr" sz="quarter" idx="11"/>
          </p:nvPr>
        </p:nvSpPr>
        <p:spPr/>
        <p:txBody>
          <a:bodyPr/>
          <a:lstStyle/>
          <a:p>
            <a:r>
              <a:rPr lang="en-US" dirty="0"/>
              <a:t>EMEA Alliance   22-23 October 2019</a:t>
            </a:r>
          </a:p>
        </p:txBody>
      </p:sp>
      <p:sp>
        <p:nvSpPr>
          <p:cNvPr id="6" name="Content Placeholder 2"/>
          <p:cNvSpPr>
            <a:spLocks noGrp="1"/>
          </p:cNvSpPr>
          <p:nvPr>
            <p:ph sz="half" idx="1"/>
          </p:nvPr>
        </p:nvSpPr>
        <p:spPr>
          <a:xfrm>
            <a:off x="920496" y="2438400"/>
            <a:ext cx="3291099" cy="4023360"/>
          </a:xfrm>
        </p:spPr>
        <p:txBody>
          <a:bodyPr>
            <a:normAutofit/>
          </a:bodyPr>
          <a:lstStyle/>
          <a:p>
            <a:r>
              <a:rPr lang="en-US" sz="2400" dirty="0" smtClean="0"/>
              <a:t>Base language:</a:t>
            </a:r>
          </a:p>
          <a:p>
            <a:endParaRPr lang="en-US" sz="2400" dirty="0"/>
          </a:p>
          <a:p>
            <a:r>
              <a:rPr lang="en-US" sz="2400" dirty="0" smtClean="0"/>
              <a:t>English</a:t>
            </a:r>
            <a:endParaRPr lang="en-US" sz="2400" dirty="0"/>
          </a:p>
        </p:txBody>
      </p:sp>
      <p:pic>
        <p:nvPicPr>
          <p:cNvPr id="4" name="Picture 3"/>
          <p:cNvPicPr>
            <a:picLocks noChangeAspect="1"/>
          </p:cNvPicPr>
          <p:nvPr/>
        </p:nvPicPr>
        <p:blipFill>
          <a:blip r:embed="rId3"/>
          <a:stretch>
            <a:fillRect/>
          </a:stretch>
        </p:blipFill>
        <p:spPr>
          <a:xfrm>
            <a:off x="1229497" y="4527439"/>
            <a:ext cx="5853756" cy="1514371"/>
          </a:xfrm>
          <a:prstGeom prst="rect">
            <a:avLst/>
          </a:prstGeom>
          <a:ln w="3175">
            <a:solidFill>
              <a:schemeClr val="accent3">
                <a:shade val="50000"/>
              </a:schemeClr>
            </a:solidFill>
          </a:ln>
        </p:spPr>
      </p:pic>
      <p:pic>
        <p:nvPicPr>
          <p:cNvPr id="7" name="Picture 6"/>
          <p:cNvPicPr>
            <a:picLocks noChangeAspect="1"/>
          </p:cNvPicPr>
          <p:nvPr/>
        </p:nvPicPr>
        <p:blipFill>
          <a:blip r:embed="rId4"/>
          <a:stretch>
            <a:fillRect/>
          </a:stretch>
        </p:blipFill>
        <p:spPr>
          <a:xfrm>
            <a:off x="5951581" y="3638549"/>
            <a:ext cx="2568904" cy="521605"/>
          </a:xfrm>
          <a:prstGeom prst="rect">
            <a:avLst/>
          </a:prstGeom>
          <a:ln w="3175">
            <a:solidFill>
              <a:schemeClr val="accent3">
                <a:shade val="50000"/>
              </a:schemeClr>
            </a:solidFill>
          </a:ln>
        </p:spPr>
      </p:pic>
    </p:spTree>
    <p:extLst>
      <p:ext uri="{BB962C8B-B14F-4D97-AF65-F5344CB8AC3E}">
        <p14:creationId xmlns:p14="http://schemas.microsoft.com/office/powerpoint/2010/main" val="820560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letter code, 2 languages</a:t>
            </a:r>
            <a:endParaRPr lang="en-US" dirty="0"/>
          </a:p>
        </p:txBody>
      </p:sp>
      <p:sp>
        <p:nvSpPr>
          <p:cNvPr id="3" name="Content Placeholder 2"/>
          <p:cNvSpPr>
            <a:spLocks noGrp="1"/>
          </p:cNvSpPr>
          <p:nvPr>
            <p:ph sz="half" idx="1"/>
          </p:nvPr>
        </p:nvSpPr>
        <p:spPr>
          <a:xfrm>
            <a:off x="768096" y="2286000"/>
            <a:ext cx="7619766" cy="4023360"/>
          </a:xfrm>
        </p:spPr>
        <p:txBody>
          <a:bodyPr>
            <a:normAutofit/>
          </a:bodyPr>
          <a:lstStyle/>
          <a:p>
            <a:r>
              <a:rPr lang="en-US" sz="2400" dirty="0" smtClean="0"/>
              <a:t>We use:</a:t>
            </a:r>
          </a:p>
          <a:p>
            <a:r>
              <a:rPr lang="en-US" sz="2400" dirty="0" smtClean="0"/>
              <a:t>1 Letter code</a:t>
            </a:r>
          </a:p>
          <a:p>
            <a:r>
              <a:rPr lang="en-US" sz="2400" dirty="0" smtClean="0"/>
              <a:t>1 Data source </a:t>
            </a:r>
            <a:r>
              <a:rPr lang="en-US" sz="2400" dirty="0" smtClean="0">
                <a:sym typeface="Wingdings" panose="05000000000000000000" pitchFamily="2" charset="2"/>
              </a:rPr>
              <a:t> language proof</a:t>
            </a:r>
            <a:endParaRPr lang="en-US" sz="2400" dirty="0" smtClean="0"/>
          </a:p>
          <a:p>
            <a:r>
              <a:rPr lang="en-US" sz="2400" dirty="0"/>
              <a:t>1 </a:t>
            </a:r>
            <a:r>
              <a:rPr lang="en-US" sz="2400" dirty="0" smtClean="0"/>
              <a:t>Report </a:t>
            </a:r>
            <a:r>
              <a:rPr lang="en-US" sz="2400" dirty="0"/>
              <a:t>definition </a:t>
            </a:r>
            <a:r>
              <a:rPr lang="en-US" sz="2400" dirty="0">
                <a:sym typeface="Wingdings" panose="05000000000000000000" pitchFamily="2" charset="2"/>
              </a:rPr>
              <a:t> 2 templates (Dutch and English)</a:t>
            </a:r>
            <a:endParaRPr lang="en-US" sz="2400" dirty="0"/>
          </a:p>
          <a:p>
            <a:r>
              <a:rPr lang="en-US" sz="2400" dirty="0" smtClean="0"/>
              <a:t>1 Run-ID 3C for population selection</a:t>
            </a:r>
          </a:p>
          <a:p>
            <a:r>
              <a:rPr lang="en-US" sz="2400" dirty="0" smtClean="0"/>
              <a:t>1 Run-ID </a:t>
            </a:r>
            <a:r>
              <a:rPr lang="en-US" sz="2400" dirty="0" err="1" smtClean="0"/>
              <a:t>commgen</a:t>
            </a:r>
            <a:r>
              <a:rPr lang="en-US" sz="2400" dirty="0" smtClean="0"/>
              <a:t> </a:t>
            </a:r>
            <a:r>
              <a:rPr lang="en-US" sz="2400" dirty="0" smtClean="0">
                <a:sym typeface="Wingdings" panose="05000000000000000000" pitchFamily="2" charset="2"/>
              </a:rPr>
              <a:t> using ‘preferred language’</a:t>
            </a:r>
            <a:endParaRPr lang="en-US" sz="2400" dirty="0"/>
          </a:p>
        </p:txBody>
      </p:sp>
      <p:sp>
        <p:nvSpPr>
          <p:cNvPr id="5" name="Footer Placeholder 4"/>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3003081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smtClean="0"/>
              <a:t>letter code</a:t>
            </a:r>
            <a:r>
              <a:rPr lang="en-US" dirty="0"/>
              <a:t>, 2 languages</a:t>
            </a:r>
          </a:p>
        </p:txBody>
      </p:sp>
      <p:sp>
        <p:nvSpPr>
          <p:cNvPr id="3" name="Content Placeholder 2"/>
          <p:cNvSpPr>
            <a:spLocks noGrp="1"/>
          </p:cNvSpPr>
          <p:nvPr>
            <p:ph sz="half" idx="1"/>
          </p:nvPr>
        </p:nvSpPr>
        <p:spPr>
          <a:xfrm>
            <a:off x="768096" y="2286000"/>
            <a:ext cx="7619766" cy="4023360"/>
          </a:xfrm>
        </p:spPr>
        <p:txBody>
          <a:bodyPr>
            <a:normAutofit/>
          </a:bodyPr>
          <a:lstStyle/>
          <a:p>
            <a:r>
              <a:rPr lang="en-US" sz="2400" dirty="0" smtClean="0"/>
              <a:t>Data source: What student information do I need? </a:t>
            </a:r>
          </a:p>
          <a:p>
            <a:pPr>
              <a:buFont typeface="Arial" panose="020B0604020202020204" pitchFamily="34" charset="0"/>
              <a:buChar char="•"/>
            </a:pPr>
            <a:r>
              <a:rPr lang="en-US" sz="2400" dirty="0"/>
              <a:t> </a:t>
            </a:r>
            <a:r>
              <a:rPr lang="en-US" sz="2400" dirty="0" err="1"/>
              <a:t>E</a:t>
            </a:r>
            <a:r>
              <a:rPr lang="en-US" sz="2400" dirty="0" err="1" smtClean="0"/>
              <a:t>mplid</a:t>
            </a:r>
            <a:endParaRPr lang="en-US" sz="2400" dirty="0" smtClean="0"/>
          </a:p>
          <a:p>
            <a:pPr>
              <a:buFont typeface="Arial" panose="020B0604020202020204" pitchFamily="34" charset="0"/>
              <a:buChar char="•"/>
            </a:pPr>
            <a:r>
              <a:rPr lang="en-US" sz="2400" dirty="0"/>
              <a:t> P</a:t>
            </a:r>
            <a:r>
              <a:rPr lang="en-US" sz="2400" dirty="0" smtClean="0"/>
              <a:t>referred name</a:t>
            </a:r>
          </a:p>
          <a:p>
            <a:pPr>
              <a:buFont typeface="Arial" panose="020B0604020202020204" pitchFamily="34" charset="0"/>
              <a:buChar char="•"/>
            </a:pPr>
            <a:r>
              <a:rPr lang="en-US" sz="2400" dirty="0" smtClean="0"/>
              <a:t> Effective date </a:t>
            </a:r>
          </a:p>
          <a:p>
            <a:pPr>
              <a:buFont typeface="Arial" panose="020B0604020202020204" pitchFamily="34" charset="0"/>
              <a:buChar char="•"/>
            </a:pPr>
            <a:r>
              <a:rPr lang="en-US" sz="2400" dirty="0"/>
              <a:t> S</a:t>
            </a:r>
            <a:r>
              <a:rPr lang="en-US" sz="2400" dirty="0" smtClean="0"/>
              <a:t>tudy </a:t>
            </a:r>
            <a:r>
              <a:rPr lang="en-US" sz="2400" dirty="0" err="1" smtClean="0"/>
              <a:t>programme</a:t>
            </a:r>
            <a:endParaRPr lang="en-US" sz="2400" dirty="0" smtClean="0"/>
          </a:p>
          <a:p>
            <a:pPr>
              <a:buFont typeface="Arial" panose="020B0604020202020204" pitchFamily="34" charset="0"/>
              <a:buChar char="•"/>
            </a:pPr>
            <a:r>
              <a:rPr lang="en-US" sz="2400" dirty="0"/>
              <a:t> A</a:t>
            </a:r>
            <a:r>
              <a:rPr lang="en-US" sz="2400" dirty="0" smtClean="0"/>
              <a:t>cademic load</a:t>
            </a:r>
          </a:p>
          <a:p>
            <a:pPr>
              <a:buFont typeface="Arial" panose="020B0604020202020204" pitchFamily="34" charset="0"/>
              <a:buChar char="•"/>
            </a:pPr>
            <a:r>
              <a:rPr lang="en-US" sz="2400" dirty="0"/>
              <a:t> D</a:t>
            </a:r>
            <a:r>
              <a:rPr lang="en-US" sz="2400" dirty="0" smtClean="0"/>
              <a:t>ate of birth</a:t>
            </a:r>
            <a:endParaRPr lang="en-US" sz="2400" dirty="0"/>
          </a:p>
        </p:txBody>
      </p:sp>
      <p:sp>
        <p:nvSpPr>
          <p:cNvPr id="5" name="Footer Placeholder 4"/>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681835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smtClean="0"/>
              <a:t>letter code</a:t>
            </a:r>
            <a:r>
              <a:rPr lang="en-US" dirty="0"/>
              <a:t>, 2 languages</a:t>
            </a:r>
          </a:p>
        </p:txBody>
      </p:sp>
      <p:sp>
        <p:nvSpPr>
          <p:cNvPr id="3" name="Content Placeholder 2"/>
          <p:cNvSpPr>
            <a:spLocks noGrp="1"/>
          </p:cNvSpPr>
          <p:nvPr>
            <p:ph sz="half" idx="1"/>
          </p:nvPr>
        </p:nvSpPr>
        <p:spPr>
          <a:xfrm>
            <a:off x="768096" y="2286000"/>
            <a:ext cx="7619766" cy="4023360"/>
          </a:xfrm>
        </p:spPr>
        <p:txBody>
          <a:bodyPr>
            <a:normAutofit/>
          </a:bodyPr>
          <a:lstStyle/>
          <a:p>
            <a:r>
              <a:rPr lang="en-US" sz="2400" dirty="0" smtClean="0"/>
              <a:t>Data source: What student information do I need? </a:t>
            </a:r>
          </a:p>
          <a:p>
            <a:pPr>
              <a:buFont typeface="Arial" panose="020B0604020202020204" pitchFamily="34" charset="0"/>
              <a:buChar char="•"/>
            </a:pPr>
            <a:r>
              <a:rPr lang="en-US" sz="2400" dirty="0"/>
              <a:t> </a:t>
            </a:r>
            <a:r>
              <a:rPr lang="en-US" sz="2400" dirty="0" err="1"/>
              <a:t>E</a:t>
            </a:r>
            <a:r>
              <a:rPr lang="en-US" sz="2400" dirty="0" err="1" smtClean="0"/>
              <a:t>mplid</a:t>
            </a:r>
            <a:endParaRPr lang="en-US" sz="2400" dirty="0" smtClean="0"/>
          </a:p>
          <a:p>
            <a:pPr>
              <a:buFont typeface="Arial" panose="020B0604020202020204" pitchFamily="34" charset="0"/>
              <a:buChar char="•"/>
            </a:pPr>
            <a:r>
              <a:rPr lang="en-US" sz="2400" dirty="0"/>
              <a:t> P</a:t>
            </a:r>
            <a:r>
              <a:rPr lang="en-US" sz="2400" dirty="0" smtClean="0"/>
              <a:t>referred name</a:t>
            </a:r>
          </a:p>
          <a:p>
            <a:pPr>
              <a:buFont typeface="Arial" panose="020B0604020202020204" pitchFamily="34" charset="0"/>
              <a:buChar char="•"/>
            </a:pPr>
            <a:r>
              <a:rPr lang="en-US" sz="2400" dirty="0" smtClean="0"/>
              <a:t> Effective date 	</a:t>
            </a:r>
            <a:r>
              <a:rPr lang="en-US" sz="2400" b="1" dirty="0" smtClean="0">
                <a:sym typeface="Wingdings" panose="05000000000000000000" pitchFamily="2" charset="2"/>
              </a:rPr>
              <a:t> 2 languages</a:t>
            </a:r>
            <a:endParaRPr lang="en-US" sz="2400" b="1" dirty="0" smtClean="0"/>
          </a:p>
          <a:p>
            <a:pPr>
              <a:buFont typeface="Arial" panose="020B0604020202020204" pitchFamily="34" charset="0"/>
              <a:buChar char="•"/>
            </a:pPr>
            <a:r>
              <a:rPr lang="en-US" sz="2400" dirty="0"/>
              <a:t> S</a:t>
            </a:r>
            <a:r>
              <a:rPr lang="en-US" sz="2400" dirty="0" smtClean="0"/>
              <a:t>tudy </a:t>
            </a:r>
            <a:r>
              <a:rPr lang="en-US" sz="2400" dirty="0" err="1" smtClean="0"/>
              <a:t>programme</a:t>
            </a:r>
            <a:r>
              <a:rPr lang="en-US" sz="2400" dirty="0" smtClean="0"/>
              <a:t> 	</a:t>
            </a:r>
            <a:r>
              <a:rPr lang="en-US" sz="2400" b="1" dirty="0" smtClean="0">
                <a:sym typeface="Wingdings" panose="05000000000000000000" pitchFamily="2" charset="2"/>
              </a:rPr>
              <a:t> 2 languages</a:t>
            </a:r>
            <a:endParaRPr lang="en-US" sz="2400" b="1" dirty="0" smtClean="0"/>
          </a:p>
          <a:p>
            <a:pPr>
              <a:buFont typeface="Arial" panose="020B0604020202020204" pitchFamily="34" charset="0"/>
              <a:buChar char="•"/>
            </a:pPr>
            <a:r>
              <a:rPr lang="en-US" sz="2400" dirty="0"/>
              <a:t> A</a:t>
            </a:r>
            <a:r>
              <a:rPr lang="en-US" sz="2400" dirty="0" smtClean="0"/>
              <a:t>cademic load 	</a:t>
            </a:r>
            <a:r>
              <a:rPr lang="en-US" sz="2400" b="1" dirty="0" smtClean="0">
                <a:sym typeface="Wingdings" panose="05000000000000000000" pitchFamily="2" charset="2"/>
              </a:rPr>
              <a:t> 2 languages</a:t>
            </a:r>
            <a:endParaRPr lang="en-US" sz="2400" b="1" dirty="0" smtClean="0"/>
          </a:p>
          <a:p>
            <a:pPr>
              <a:buFont typeface="Arial" panose="020B0604020202020204" pitchFamily="34" charset="0"/>
              <a:buChar char="•"/>
            </a:pPr>
            <a:r>
              <a:rPr lang="en-US" sz="2400" dirty="0"/>
              <a:t> D</a:t>
            </a:r>
            <a:r>
              <a:rPr lang="en-US" sz="2400" dirty="0" smtClean="0"/>
              <a:t>ate of birth		</a:t>
            </a:r>
            <a:r>
              <a:rPr lang="en-US" sz="2400" b="1" dirty="0" smtClean="0">
                <a:sym typeface="Wingdings" panose="05000000000000000000" pitchFamily="2" charset="2"/>
              </a:rPr>
              <a:t> 2 languages</a:t>
            </a:r>
            <a:endParaRPr lang="en-US" sz="2400" b="1" dirty="0"/>
          </a:p>
        </p:txBody>
      </p:sp>
      <p:sp>
        <p:nvSpPr>
          <p:cNvPr id="5" name="Footer Placeholder 4"/>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308757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ORGANIsATION</a:t>
            </a:r>
            <a:r>
              <a:rPr lang="en-US" dirty="0" smtClean="0"/>
              <a:t> </a:t>
            </a:r>
            <a:r>
              <a:rPr lang="en-US" dirty="0"/>
              <a:t>&amp; ORACLE</a:t>
            </a:r>
          </a:p>
        </p:txBody>
      </p:sp>
      <p:sp>
        <p:nvSpPr>
          <p:cNvPr id="4" name="Text Placeholder 3"/>
          <p:cNvSpPr>
            <a:spLocks noGrp="1"/>
          </p:cNvSpPr>
          <p:nvPr>
            <p:ph type="body" sz="half" idx="2"/>
          </p:nvPr>
        </p:nvSpPr>
        <p:spPr/>
        <p:txBody>
          <a:bodyPr>
            <a:normAutofit/>
          </a:bodyPr>
          <a:lstStyle/>
          <a:p>
            <a:r>
              <a:rPr lang="en-US" dirty="0" smtClean="0"/>
              <a:t>CS 9.2</a:t>
            </a:r>
          </a:p>
          <a:p>
            <a:r>
              <a:rPr lang="en-US" dirty="0" smtClean="0"/>
              <a:t>PT 8.56.16</a:t>
            </a:r>
          </a:p>
          <a:p>
            <a:r>
              <a:rPr lang="en-US" dirty="0" smtClean="0"/>
              <a:t>PUM 9 ML</a:t>
            </a:r>
          </a:p>
        </p:txBody>
      </p:sp>
      <p:sp>
        <p:nvSpPr>
          <p:cNvPr id="3" name="Footer Placeholder 2"/>
          <p:cNvSpPr>
            <a:spLocks noGrp="1"/>
          </p:cNvSpPr>
          <p:nvPr>
            <p:ph type="ftr" sz="quarter" idx="11"/>
          </p:nvPr>
        </p:nvSpPr>
        <p:spPr/>
        <p:txBody>
          <a:bodyPr/>
          <a:lstStyle/>
          <a:p>
            <a:r>
              <a:rPr lang="en-US" dirty="0"/>
              <a:t>EMEA Alliance   22-23 October 2019</a:t>
            </a:r>
          </a:p>
        </p:txBody>
      </p:sp>
      <p:pic>
        <p:nvPicPr>
          <p:cNvPr id="6" name="Picture Placeholder 5">
            <a:hlinkClick r:id="" action="ppaction://customshow?id=1"/>
          </p:cNvPr>
          <p:cNvPicPr>
            <a:picLocks noGrp="1" noChangeAspect="1"/>
          </p:cNvPicPr>
          <p:nvPr>
            <p:ph type="pic" idx="1"/>
          </p:nvPr>
        </p:nvPicPr>
        <p:blipFill>
          <a:blip r:embed="rId2">
            <a:extLst>
              <a:ext uri="{28A0092B-C50C-407E-A947-70E740481C1C}">
                <a14:useLocalDpi xmlns:a14="http://schemas.microsoft.com/office/drawing/2010/main" val="0"/>
              </a:ext>
            </a:extLst>
          </a:blip>
          <a:srcRect t="13119" b="13119"/>
          <a:stretch>
            <a:fillRect/>
          </a:stretch>
        </p:blipFill>
        <p:spPr/>
      </p:pic>
    </p:spTree>
    <p:extLst>
      <p:ext uri="{BB962C8B-B14F-4D97-AF65-F5344CB8AC3E}">
        <p14:creationId xmlns:p14="http://schemas.microsoft.com/office/powerpoint/2010/main" val="334897808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471509"/>
            <a:ext cx="6745887" cy="1737360"/>
          </a:xfrm>
        </p:spPr>
        <p:txBody>
          <a:bodyPr/>
          <a:lstStyle/>
          <a:p>
            <a:r>
              <a:rPr lang="en-US" dirty="0" smtClean="0"/>
              <a:t>Example </a:t>
            </a:r>
            <a:r>
              <a:rPr lang="en-US" dirty="0" err="1" smtClean="0"/>
              <a:t>datasource</a:t>
            </a:r>
            <a:r>
              <a:rPr lang="en-US" dirty="0" smtClean="0"/>
              <a:t> in 2 languages</a:t>
            </a:r>
            <a:endParaRPr lang="en-US" dirty="0"/>
          </a:p>
        </p:txBody>
      </p:sp>
      <p:sp>
        <p:nvSpPr>
          <p:cNvPr id="3" name="Footer Placeholder 2"/>
          <p:cNvSpPr>
            <a:spLocks noGrp="1"/>
          </p:cNvSpPr>
          <p:nvPr>
            <p:ph type="ftr" sz="quarter" idx="11"/>
          </p:nvPr>
        </p:nvSpPr>
        <p:spPr/>
        <p:txBody>
          <a:bodyPr/>
          <a:lstStyle/>
          <a:p>
            <a:r>
              <a:rPr lang="en-US" dirty="0"/>
              <a:t>EMEA Alliance   22-23 October 2019</a:t>
            </a:r>
          </a:p>
        </p:txBody>
      </p:sp>
      <p:pic>
        <p:nvPicPr>
          <p:cNvPr id="6" name="Picture 5"/>
          <p:cNvPicPr>
            <a:picLocks noChangeAspect="1"/>
          </p:cNvPicPr>
          <p:nvPr/>
        </p:nvPicPr>
        <p:blipFill>
          <a:blip r:embed="rId2"/>
          <a:stretch>
            <a:fillRect/>
          </a:stretch>
        </p:blipFill>
        <p:spPr>
          <a:xfrm>
            <a:off x="601174" y="2208869"/>
            <a:ext cx="8019334" cy="1176169"/>
          </a:xfrm>
          <a:prstGeom prst="rect">
            <a:avLst/>
          </a:prstGeom>
        </p:spPr>
      </p:pic>
      <p:pic>
        <p:nvPicPr>
          <p:cNvPr id="7" name="Picture 6"/>
          <p:cNvPicPr>
            <a:picLocks noChangeAspect="1"/>
          </p:cNvPicPr>
          <p:nvPr/>
        </p:nvPicPr>
        <p:blipFill>
          <a:blip r:embed="rId3"/>
          <a:stretch>
            <a:fillRect/>
          </a:stretch>
        </p:blipFill>
        <p:spPr>
          <a:xfrm>
            <a:off x="1291008" y="3698947"/>
            <a:ext cx="2997067" cy="1228923"/>
          </a:xfrm>
          <a:prstGeom prst="rect">
            <a:avLst/>
          </a:prstGeom>
        </p:spPr>
      </p:pic>
      <p:pic>
        <p:nvPicPr>
          <p:cNvPr id="11" name="Picture 10"/>
          <p:cNvPicPr>
            <a:picLocks noChangeAspect="1"/>
          </p:cNvPicPr>
          <p:nvPr/>
        </p:nvPicPr>
        <p:blipFill>
          <a:blip r:embed="rId4"/>
          <a:stretch>
            <a:fillRect/>
          </a:stretch>
        </p:blipFill>
        <p:spPr>
          <a:xfrm>
            <a:off x="714120" y="5521570"/>
            <a:ext cx="7344174" cy="571066"/>
          </a:xfrm>
          <a:prstGeom prst="rect">
            <a:avLst/>
          </a:prstGeom>
        </p:spPr>
      </p:pic>
    </p:spTree>
    <p:extLst>
      <p:ext uri="{BB962C8B-B14F-4D97-AF65-F5344CB8AC3E}">
        <p14:creationId xmlns:p14="http://schemas.microsoft.com/office/powerpoint/2010/main" val="202424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471509"/>
            <a:ext cx="6745887" cy="1737360"/>
          </a:xfrm>
        </p:spPr>
        <p:txBody>
          <a:bodyPr/>
          <a:lstStyle/>
          <a:p>
            <a:r>
              <a:rPr lang="en-US" dirty="0" smtClean="0"/>
              <a:t>Example </a:t>
            </a:r>
            <a:r>
              <a:rPr lang="en-US" dirty="0" err="1" smtClean="0"/>
              <a:t>datasource</a:t>
            </a:r>
            <a:r>
              <a:rPr lang="en-US" dirty="0" smtClean="0"/>
              <a:t> in 2 languages</a:t>
            </a:r>
            <a:endParaRPr lang="en-US" dirty="0"/>
          </a:p>
        </p:txBody>
      </p:sp>
      <p:sp>
        <p:nvSpPr>
          <p:cNvPr id="3" name="Footer Placeholder 2"/>
          <p:cNvSpPr>
            <a:spLocks noGrp="1"/>
          </p:cNvSpPr>
          <p:nvPr>
            <p:ph type="ftr" sz="quarter" idx="11"/>
          </p:nvPr>
        </p:nvSpPr>
        <p:spPr/>
        <p:txBody>
          <a:bodyPr/>
          <a:lstStyle/>
          <a:p>
            <a:r>
              <a:rPr lang="en-US" dirty="0"/>
              <a:t>EMEA Alliance   22-23 October 2019</a:t>
            </a:r>
          </a:p>
        </p:txBody>
      </p:sp>
      <p:pic>
        <p:nvPicPr>
          <p:cNvPr id="6" name="Picture 5"/>
          <p:cNvPicPr>
            <a:picLocks noChangeAspect="1"/>
          </p:cNvPicPr>
          <p:nvPr/>
        </p:nvPicPr>
        <p:blipFill>
          <a:blip r:embed="rId2"/>
          <a:stretch>
            <a:fillRect/>
          </a:stretch>
        </p:blipFill>
        <p:spPr>
          <a:xfrm>
            <a:off x="601174" y="2208869"/>
            <a:ext cx="8019334" cy="1176169"/>
          </a:xfrm>
          <a:prstGeom prst="rect">
            <a:avLst/>
          </a:prstGeom>
        </p:spPr>
      </p:pic>
      <p:pic>
        <p:nvPicPr>
          <p:cNvPr id="7" name="Picture 6"/>
          <p:cNvPicPr>
            <a:picLocks noChangeAspect="1"/>
          </p:cNvPicPr>
          <p:nvPr/>
        </p:nvPicPr>
        <p:blipFill>
          <a:blip r:embed="rId3"/>
          <a:stretch>
            <a:fillRect/>
          </a:stretch>
        </p:blipFill>
        <p:spPr>
          <a:xfrm>
            <a:off x="1291008" y="3698947"/>
            <a:ext cx="2997067" cy="1228923"/>
          </a:xfrm>
          <a:prstGeom prst="rect">
            <a:avLst/>
          </a:prstGeom>
        </p:spPr>
      </p:pic>
      <p:sp>
        <p:nvSpPr>
          <p:cNvPr id="4" name="Rectangle 3"/>
          <p:cNvSpPr/>
          <p:nvPr/>
        </p:nvSpPr>
        <p:spPr>
          <a:xfrm>
            <a:off x="2453054" y="2208869"/>
            <a:ext cx="685800" cy="1114623"/>
          </a:xfrm>
          <a:prstGeom prst="rect">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8" name="Rectangle 7"/>
          <p:cNvSpPr/>
          <p:nvPr/>
        </p:nvSpPr>
        <p:spPr>
          <a:xfrm>
            <a:off x="3929972" y="2208869"/>
            <a:ext cx="738743" cy="1114623"/>
          </a:xfrm>
          <a:prstGeom prst="rect">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9" name="Rectangle 8"/>
          <p:cNvSpPr/>
          <p:nvPr/>
        </p:nvSpPr>
        <p:spPr>
          <a:xfrm>
            <a:off x="2104719" y="3696208"/>
            <a:ext cx="831912" cy="1182178"/>
          </a:xfrm>
          <a:prstGeom prst="rect">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0" name="Rectangle 9"/>
          <p:cNvSpPr/>
          <p:nvPr/>
        </p:nvSpPr>
        <p:spPr>
          <a:xfrm>
            <a:off x="3531685" y="3722319"/>
            <a:ext cx="756390" cy="1182178"/>
          </a:xfrm>
          <a:prstGeom prst="rect">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pic>
        <p:nvPicPr>
          <p:cNvPr id="11" name="Picture 10"/>
          <p:cNvPicPr>
            <a:picLocks noChangeAspect="1"/>
          </p:cNvPicPr>
          <p:nvPr/>
        </p:nvPicPr>
        <p:blipFill>
          <a:blip r:embed="rId4"/>
          <a:stretch>
            <a:fillRect/>
          </a:stretch>
        </p:blipFill>
        <p:spPr>
          <a:xfrm>
            <a:off x="714120" y="5521570"/>
            <a:ext cx="7344174" cy="571066"/>
          </a:xfrm>
          <a:prstGeom prst="rect">
            <a:avLst/>
          </a:prstGeom>
        </p:spPr>
      </p:pic>
      <p:sp>
        <p:nvSpPr>
          <p:cNvPr id="12" name="Rectangle 11"/>
          <p:cNvSpPr/>
          <p:nvPr/>
        </p:nvSpPr>
        <p:spPr>
          <a:xfrm>
            <a:off x="713090" y="5521570"/>
            <a:ext cx="3216882" cy="538994"/>
          </a:xfrm>
          <a:prstGeom prst="rect">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21765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478129" cy="1499616"/>
          </a:xfrm>
        </p:spPr>
        <p:txBody>
          <a:bodyPr/>
          <a:lstStyle/>
          <a:p>
            <a:r>
              <a:rPr lang="en-US" dirty="0" smtClean="0"/>
              <a:t>WELCOME EMAIL – </a:t>
            </a:r>
            <a:r>
              <a:rPr lang="en-US" dirty="0" err="1" smtClean="0"/>
              <a:t>multilanguage</a:t>
            </a:r>
            <a:endParaRPr lang="en-US" dirty="0"/>
          </a:p>
        </p:txBody>
      </p:sp>
      <p:sp>
        <p:nvSpPr>
          <p:cNvPr id="5" name="Footer Placeholder 4"/>
          <p:cNvSpPr>
            <a:spLocks noGrp="1"/>
          </p:cNvSpPr>
          <p:nvPr>
            <p:ph type="ftr" sz="quarter" idx="11"/>
          </p:nvPr>
        </p:nvSpPr>
        <p:spPr/>
        <p:txBody>
          <a:bodyPr/>
          <a:lstStyle/>
          <a:p>
            <a:r>
              <a:rPr lang="en-US" dirty="0"/>
              <a:t>EMEA Alliance   22-23 October 2019</a:t>
            </a:r>
          </a:p>
        </p:txBody>
      </p:sp>
      <p:sp>
        <p:nvSpPr>
          <p:cNvPr id="3" name="Rectangle 2"/>
          <p:cNvSpPr/>
          <p:nvPr/>
        </p:nvSpPr>
        <p:spPr>
          <a:xfrm>
            <a:off x="698270" y="2352502"/>
            <a:ext cx="2261062" cy="3391593"/>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Rectangle 5"/>
          <p:cNvSpPr/>
          <p:nvPr/>
        </p:nvSpPr>
        <p:spPr>
          <a:xfrm>
            <a:off x="768096" y="2610196"/>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7" name="Rectangle 6"/>
          <p:cNvSpPr/>
          <p:nvPr/>
        </p:nvSpPr>
        <p:spPr>
          <a:xfrm>
            <a:off x="768096" y="3132235"/>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a:t>
            </a:r>
            <a:endParaRPr lang="nl-NL" dirty="0"/>
          </a:p>
        </p:txBody>
      </p:sp>
      <p:sp>
        <p:nvSpPr>
          <p:cNvPr id="8" name="Rectangle 7"/>
          <p:cNvSpPr/>
          <p:nvPr/>
        </p:nvSpPr>
        <p:spPr>
          <a:xfrm>
            <a:off x="768096" y="3625179"/>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9" name="Rectangle 8"/>
          <p:cNvSpPr/>
          <p:nvPr/>
        </p:nvSpPr>
        <p:spPr>
          <a:xfrm>
            <a:off x="768096"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10" name="Rectangle 9"/>
          <p:cNvSpPr/>
          <p:nvPr/>
        </p:nvSpPr>
        <p:spPr>
          <a:xfrm>
            <a:off x="768095" y="4695024"/>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13" name="Rectangle 12"/>
          <p:cNvSpPr/>
          <p:nvPr/>
        </p:nvSpPr>
        <p:spPr>
          <a:xfrm>
            <a:off x="5752410" y="2369956"/>
            <a:ext cx="2261062" cy="3374139"/>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4" name="Rectangle 13"/>
          <p:cNvSpPr/>
          <p:nvPr/>
        </p:nvSpPr>
        <p:spPr>
          <a:xfrm>
            <a:off x="5845247" y="2610194"/>
            <a:ext cx="2083169" cy="399011"/>
          </a:xfrm>
          <a:prstGeom prst="rect">
            <a:avLst/>
          </a:prstGeom>
          <a:solidFill>
            <a:srgbClr val="E6A80C"/>
          </a:solidFill>
          <a:ln>
            <a:solidFill>
              <a:srgbClr val="BF791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16" name="Rectangle 15"/>
          <p:cNvSpPr/>
          <p:nvPr/>
        </p:nvSpPr>
        <p:spPr>
          <a:xfrm>
            <a:off x="5845247" y="3132310"/>
            <a:ext cx="2083169" cy="374073"/>
          </a:xfrm>
          <a:prstGeom prst="rect">
            <a:avLst/>
          </a:prstGeom>
          <a:solidFill>
            <a:srgbClr val="EED360"/>
          </a:solidFill>
          <a:ln>
            <a:solidFill>
              <a:srgbClr val="BF791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a:t>
            </a:r>
            <a:endParaRPr lang="nl-NL" dirty="0"/>
          </a:p>
        </p:txBody>
      </p:sp>
      <p:sp>
        <p:nvSpPr>
          <p:cNvPr id="18" name="Rectangle 17"/>
          <p:cNvSpPr/>
          <p:nvPr/>
        </p:nvSpPr>
        <p:spPr>
          <a:xfrm>
            <a:off x="5841356" y="3625177"/>
            <a:ext cx="2083169" cy="423949"/>
          </a:xfrm>
          <a:prstGeom prst="rect">
            <a:avLst/>
          </a:prstGeom>
          <a:solidFill>
            <a:srgbClr val="EEC44C"/>
          </a:solidFill>
          <a:ln>
            <a:solidFill>
              <a:srgbClr val="BF791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22" name="Rectangle 21"/>
          <p:cNvSpPr/>
          <p:nvPr/>
        </p:nvSpPr>
        <p:spPr>
          <a:xfrm>
            <a:off x="5841356" y="4172571"/>
            <a:ext cx="2083169" cy="399010"/>
          </a:xfrm>
          <a:prstGeom prst="rect">
            <a:avLst/>
          </a:prstGeom>
          <a:solidFill>
            <a:srgbClr val="E4A914"/>
          </a:solidFill>
          <a:ln>
            <a:solidFill>
              <a:srgbClr val="BF791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24" name="Rectangle 23"/>
          <p:cNvSpPr/>
          <p:nvPr/>
        </p:nvSpPr>
        <p:spPr>
          <a:xfrm>
            <a:off x="5841356" y="4695023"/>
            <a:ext cx="2083169" cy="385711"/>
          </a:xfrm>
          <a:prstGeom prst="rect">
            <a:avLst/>
          </a:prstGeom>
          <a:solidFill>
            <a:srgbClr val="E99C11"/>
          </a:solidFill>
          <a:ln>
            <a:solidFill>
              <a:srgbClr val="BF791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27" name="Content Placeholder 2"/>
          <p:cNvSpPr>
            <a:spLocks noGrp="1"/>
          </p:cNvSpPr>
          <p:nvPr>
            <p:ph sz="half" idx="1"/>
          </p:nvPr>
        </p:nvSpPr>
        <p:spPr>
          <a:xfrm>
            <a:off x="698270" y="1808018"/>
            <a:ext cx="7315202" cy="355778"/>
          </a:xfrm>
        </p:spPr>
        <p:txBody>
          <a:bodyPr>
            <a:normAutofit lnSpcReduction="10000"/>
          </a:bodyPr>
          <a:lstStyle/>
          <a:p>
            <a:pPr marL="0" indent="0">
              <a:buNone/>
            </a:pPr>
            <a:r>
              <a:rPr lang="en-US" dirty="0" smtClean="0"/>
              <a:t>English					       Dutch</a:t>
            </a:r>
            <a:endParaRPr lang="en-US" dirty="0"/>
          </a:p>
        </p:txBody>
      </p:sp>
      <p:sp>
        <p:nvSpPr>
          <p:cNvPr id="28" name="Rectangle 27"/>
          <p:cNvSpPr/>
          <p:nvPr/>
        </p:nvSpPr>
        <p:spPr>
          <a:xfrm>
            <a:off x="768095" y="5201264"/>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
        <p:nvSpPr>
          <p:cNvPr id="29" name="Rectangle 28"/>
          <p:cNvSpPr/>
          <p:nvPr/>
        </p:nvSpPr>
        <p:spPr>
          <a:xfrm>
            <a:off x="5841356" y="5198760"/>
            <a:ext cx="2083169" cy="35744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Tree>
    <p:extLst>
      <p:ext uri="{BB962C8B-B14F-4D97-AF65-F5344CB8AC3E}">
        <p14:creationId xmlns:p14="http://schemas.microsoft.com/office/powerpoint/2010/main" val="2936518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478129" cy="1499616"/>
          </a:xfrm>
        </p:spPr>
        <p:txBody>
          <a:bodyPr/>
          <a:lstStyle/>
          <a:p>
            <a:r>
              <a:rPr lang="en-US" dirty="0" smtClean="0"/>
              <a:t>WELCOME EMAIL – </a:t>
            </a:r>
            <a:r>
              <a:rPr lang="en-US" dirty="0" err="1" smtClean="0"/>
              <a:t>multilanguage</a:t>
            </a:r>
            <a:endParaRPr lang="en-US" dirty="0"/>
          </a:p>
        </p:txBody>
      </p:sp>
      <p:sp>
        <p:nvSpPr>
          <p:cNvPr id="5" name="Footer Placeholder 4"/>
          <p:cNvSpPr>
            <a:spLocks noGrp="1"/>
          </p:cNvSpPr>
          <p:nvPr>
            <p:ph type="ftr" sz="quarter" idx="11"/>
          </p:nvPr>
        </p:nvSpPr>
        <p:spPr/>
        <p:txBody>
          <a:bodyPr/>
          <a:lstStyle/>
          <a:p>
            <a:r>
              <a:rPr lang="en-US" dirty="0"/>
              <a:t>EMEA Alliance   22-23 October 2019</a:t>
            </a:r>
          </a:p>
        </p:txBody>
      </p:sp>
      <p:sp>
        <p:nvSpPr>
          <p:cNvPr id="3" name="Rectangle 2"/>
          <p:cNvSpPr/>
          <p:nvPr/>
        </p:nvSpPr>
        <p:spPr>
          <a:xfrm>
            <a:off x="698270" y="2352502"/>
            <a:ext cx="2261062" cy="3391593"/>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Rectangle 5"/>
          <p:cNvSpPr/>
          <p:nvPr/>
        </p:nvSpPr>
        <p:spPr>
          <a:xfrm>
            <a:off x="768096" y="2610196"/>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7" name="Rectangle 6"/>
          <p:cNvSpPr/>
          <p:nvPr/>
        </p:nvSpPr>
        <p:spPr>
          <a:xfrm>
            <a:off x="3261437" y="2610194"/>
            <a:ext cx="1094433" cy="320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400" dirty="0" smtClean="0"/>
              <a:t>Instructions 1</a:t>
            </a:r>
            <a:endParaRPr lang="nl-NL" sz="1400" dirty="0"/>
          </a:p>
        </p:txBody>
      </p:sp>
      <p:sp>
        <p:nvSpPr>
          <p:cNvPr id="8" name="Rectangle 7"/>
          <p:cNvSpPr/>
          <p:nvPr/>
        </p:nvSpPr>
        <p:spPr>
          <a:xfrm>
            <a:off x="768096" y="3625179"/>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9" name="Rectangle 8"/>
          <p:cNvSpPr/>
          <p:nvPr/>
        </p:nvSpPr>
        <p:spPr>
          <a:xfrm>
            <a:off x="768096"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10" name="Rectangle 9"/>
          <p:cNvSpPr/>
          <p:nvPr/>
        </p:nvSpPr>
        <p:spPr>
          <a:xfrm>
            <a:off x="768095" y="4695024"/>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13" name="Rectangle 12"/>
          <p:cNvSpPr/>
          <p:nvPr/>
        </p:nvSpPr>
        <p:spPr>
          <a:xfrm>
            <a:off x="5752410" y="2369956"/>
            <a:ext cx="2261062" cy="3374139"/>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4" name="Rectangle 13"/>
          <p:cNvSpPr/>
          <p:nvPr/>
        </p:nvSpPr>
        <p:spPr>
          <a:xfrm>
            <a:off x="5845247" y="2610194"/>
            <a:ext cx="2083169" cy="399011"/>
          </a:xfrm>
          <a:prstGeom prst="rect">
            <a:avLst/>
          </a:prstGeom>
          <a:solidFill>
            <a:srgbClr val="E6A80C"/>
          </a:solidFill>
          <a:ln>
            <a:solidFill>
              <a:srgbClr val="BF791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18" name="Rectangle 17"/>
          <p:cNvSpPr/>
          <p:nvPr/>
        </p:nvSpPr>
        <p:spPr>
          <a:xfrm>
            <a:off x="5841356" y="3625177"/>
            <a:ext cx="2083169" cy="423949"/>
          </a:xfrm>
          <a:prstGeom prst="rect">
            <a:avLst/>
          </a:prstGeom>
          <a:solidFill>
            <a:srgbClr val="EEC44C"/>
          </a:solidFill>
          <a:ln>
            <a:solidFill>
              <a:srgbClr val="BF791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22" name="Rectangle 21"/>
          <p:cNvSpPr/>
          <p:nvPr/>
        </p:nvSpPr>
        <p:spPr>
          <a:xfrm>
            <a:off x="5841356" y="4172571"/>
            <a:ext cx="2083169" cy="399010"/>
          </a:xfrm>
          <a:prstGeom prst="rect">
            <a:avLst/>
          </a:prstGeom>
          <a:solidFill>
            <a:srgbClr val="E4A914"/>
          </a:solidFill>
          <a:ln>
            <a:solidFill>
              <a:srgbClr val="BF791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24" name="Rectangle 23"/>
          <p:cNvSpPr/>
          <p:nvPr/>
        </p:nvSpPr>
        <p:spPr>
          <a:xfrm>
            <a:off x="5841356" y="4695023"/>
            <a:ext cx="2083169" cy="385711"/>
          </a:xfrm>
          <a:prstGeom prst="rect">
            <a:avLst/>
          </a:prstGeom>
          <a:solidFill>
            <a:srgbClr val="E99C11"/>
          </a:solidFill>
          <a:ln>
            <a:solidFill>
              <a:srgbClr val="BF791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27" name="Content Placeholder 2"/>
          <p:cNvSpPr>
            <a:spLocks noGrp="1"/>
          </p:cNvSpPr>
          <p:nvPr>
            <p:ph sz="half" idx="1"/>
          </p:nvPr>
        </p:nvSpPr>
        <p:spPr>
          <a:xfrm>
            <a:off x="698270" y="1808018"/>
            <a:ext cx="7315202" cy="355778"/>
          </a:xfrm>
        </p:spPr>
        <p:txBody>
          <a:bodyPr>
            <a:normAutofit lnSpcReduction="10000"/>
          </a:bodyPr>
          <a:lstStyle/>
          <a:p>
            <a:pPr marL="0" indent="0">
              <a:buNone/>
            </a:pPr>
            <a:r>
              <a:rPr lang="en-US" dirty="0" smtClean="0"/>
              <a:t>			One data source</a:t>
            </a:r>
            <a:endParaRPr lang="en-US" dirty="0"/>
          </a:p>
        </p:txBody>
      </p:sp>
      <p:sp>
        <p:nvSpPr>
          <p:cNvPr id="28" name="Rectangle 27"/>
          <p:cNvSpPr/>
          <p:nvPr/>
        </p:nvSpPr>
        <p:spPr>
          <a:xfrm>
            <a:off x="768095" y="5201264"/>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
        <p:nvSpPr>
          <p:cNvPr id="29" name="Rectangle 28"/>
          <p:cNvSpPr/>
          <p:nvPr/>
        </p:nvSpPr>
        <p:spPr>
          <a:xfrm>
            <a:off x="5841356" y="5198760"/>
            <a:ext cx="2083169" cy="35744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
        <p:nvSpPr>
          <p:cNvPr id="21" name="Rectangle 20"/>
          <p:cNvSpPr/>
          <p:nvPr/>
        </p:nvSpPr>
        <p:spPr>
          <a:xfrm>
            <a:off x="3261436" y="2986765"/>
            <a:ext cx="1094433" cy="320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400" dirty="0" smtClean="0"/>
              <a:t>Instructions 2</a:t>
            </a:r>
            <a:endParaRPr lang="nl-NL" sz="1400" dirty="0"/>
          </a:p>
        </p:txBody>
      </p:sp>
      <p:sp>
        <p:nvSpPr>
          <p:cNvPr id="23" name="Rectangle 22"/>
          <p:cNvSpPr/>
          <p:nvPr/>
        </p:nvSpPr>
        <p:spPr>
          <a:xfrm>
            <a:off x="3261436" y="3363336"/>
            <a:ext cx="1094433" cy="320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400" dirty="0" smtClean="0"/>
              <a:t>Instructions 3</a:t>
            </a:r>
            <a:endParaRPr lang="nl-NL" sz="1400" dirty="0"/>
          </a:p>
        </p:txBody>
      </p:sp>
      <p:sp>
        <p:nvSpPr>
          <p:cNvPr id="25" name="Rectangle 24"/>
          <p:cNvSpPr/>
          <p:nvPr/>
        </p:nvSpPr>
        <p:spPr>
          <a:xfrm>
            <a:off x="4448707" y="2610194"/>
            <a:ext cx="1094433" cy="320869"/>
          </a:xfrm>
          <a:prstGeom prst="rect">
            <a:avLst/>
          </a:prstGeom>
          <a:solidFill>
            <a:srgbClr val="EED360"/>
          </a:solidFill>
          <a:ln>
            <a:solidFill>
              <a:srgbClr val="BF791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400" dirty="0"/>
              <a:t>Instructions 1</a:t>
            </a:r>
          </a:p>
        </p:txBody>
      </p:sp>
      <p:sp>
        <p:nvSpPr>
          <p:cNvPr id="26" name="Rectangle 25"/>
          <p:cNvSpPr/>
          <p:nvPr/>
        </p:nvSpPr>
        <p:spPr>
          <a:xfrm>
            <a:off x="4444815" y="2992671"/>
            <a:ext cx="1094433" cy="320869"/>
          </a:xfrm>
          <a:prstGeom prst="rect">
            <a:avLst/>
          </a:prstGeom>
          <a:solidFill>
            <a:srgbClr val="EED360"/>
          </a:solidFill>
          <a:ln>
            <a:solidFill>
              <a:srgbClr val="BF791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400" dirty="0"/>
              <a:t>Instructions </a:t>
            </a:r>
            <a:r>
              <a:rPr lang="nl-NL" sz="1400" dirty="0" smtClean="0"/>
              <a:t>2</a:t>
            </a:r>
            <a:endParaRPr lang="nl-NL" sz="1400" dirty="0"/>
          </a:p>
        </p:txBody>
      </p:sp>
      <p:sp>
        <p:nvSpPr>
          <p:cNvPr id="30" name="Rectangle 29"/>
          <p:cNvSpPr/>
          <p:nvPr/>
        </p:nvSpPr>
        <p:spPr>
          <a:xfrm>
            <a:off x="4444814" y="3386598"/>
            <a:ext cx="1094433" cy="320869"/>
          </a:xfrm>
          <a:prstGeom prst="rect">
            <a:avLst/>
          </a:prstGeom>
          <a:solidFill>
            <a:srgbClr val="EED360"/>
          </a:solidFill>
          <a:ln>
            <a:solidFill>
              <a:srgbClr val="BF791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400" dirty="0"/>
              <a:t>Instructions </a:t>
            </a:r>
            <a:r>
              <a:rPr lang="nl-NL" sz="1400" dirty="0" smtClean="0"/>
              <a:t>3</a:t>
            </a:r>
            <a:endParaRPr lang="nl-NL" sz="1400" dirty="0"/>
          </a:p>
        </p:txBody>
      </p:sp>
      <p:cxnSp>
        <p:nvCxnSpPr>
          <p:cNvPr id="11" name="Straight Arrow Connector 10"/>
          <p:cNvCxnSpPr/>
          <p:nvPr/>
        </p:nvCxnSpPr>
        <p:spPr>
          <a:xfrm flipV="1">
            <a:off x="2734408" y="2809699"/>
            <a:ext cx="404446" cy="408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734408" y="3147200"/>
            <a:ext cx="441972" cy="70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34408" y="3216155"/>
            <a:ext cx="434194" cy="285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618286" y="2809699"/>
            <a:ext cx="313647" cy="372893"/>
          </a:xfrm>
          <a:prstGeom prst="straightConnector1">
            <a:avLst/>
          </a:prstGeom>
          <a:ln>
            <a:solidFill>
              <a:srgbClr val="BF791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603141" y="3096888"/>
            <a:ext cx="328792" cy="85704"/>
          </a:xfrm>
          <a:prstGeom prst="straightConnector1">
            <a:avLst/>
          </a:prstGeom>
          <a:ln>
            <a:solidFill>
              <a:srgbClr val="BF791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628194" y="3191608"/>
            <a:ext cx="289029" cy="296781"/>
          </a:xfrm>
          <a:prstGeom prst="straightConnector1">
            <a:avLst/>
          </a:prstGeom>
          <a:ln>
            <a:solidFill>
              <a:srgbClr val="BF791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461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478129" cy="1499616"/>
          </a:xfrm>
        </p:spPr>
        <p:txBody>
          <a:bodyPr/>
          <a:lstStyle/>
          <a:p>
            <a:r>
              <a:rPr lang="en-US" dirty="0" smtClean="0"/>
              <a:t>WELCOME EMAIL – </a:t>
            </a:r>
            <a:r>
              <a:rPr lang="en-US" dirty="0" err="1" smtClean="0"/>
              <a:t>multilanguage</a:t>
            </a:r>
            <a:endParaRPr lang="en-US" dirty="0"/>
          </a:p>
        </p:txBody>
      </p:sp>
      <p:sp>
        <p:nvSpPr>
          <p:cNvPr id="5" name="Footer Placeholder 4"/>
          <p:cNvSpPr>
            <a:spLocks noGrp="1"/>
          </p:cNvSpPr>
          <p:nvPr>
            <p:ph type="ftr" sz="quarter" idx="11"/>
          </p:nvPr>
        </p:nvSpPr>
        <p:spPr/>
        <p:txBody>
          <a:bodyPr/>
          <a:lstStyle/>
          <a:p>
            <a:r>
              <a:rPr lang="en-US" dirty="0"/>
              <a:t>EMEA Alliance   22-23 October 2019</a:t>
            </a:r>
          </a:p>
        </p:txBody>
      </p:sp>
      <p:sp>
        <p:nvSpPr>
          <p:cNvPr id="3" name="Rectangle 2"/>
          <p:cNvSpPr/>
          <p:nvPr/>
        </p:nvSpPr>
        <p:spPr>
          <a:xfrm>
            <a:off x="698270" y="2352502"/>
            <a:ext cx="2261062" cy="3391593"/>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Rectangle 5"/>
          <p:cNvSpPr/>
          <p:nvPr/>
        </p:nvSpPr>
        <p:spPr>
          <a:xfrm>
            <a:off x="768096" y="2610196"/>
            <a:ext cx="2083169" cy="399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7" name="Rectangle 6"/>
          <p:cNvSpPr/>
          <p:nvPr/>
        </p:nvSpPr>
        <p:spPr>
          <a:xfrm>
            <a:off x="768096" y="3132235"/>
            <a:ext cx="2083169" cy="374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a:t>
            </a:r>
            <a:endParaRPr lang="nl-NL" dirty="0"/>
          </a:p>
        </p:txBody>
      </p:sp>
      <p:sp>
        <p:nvSpPr>
          <p:cNvPr id="8" name="Rectangle 7"/>
          <p:cNvSpPr/>
          <p:nvPr/>
        </p:nvSpPr>
        <p:spPr>
          <a:xfrm>
            <a:off x="768096" y="3625179"/>
            <a:ext cx="2083169" cy="4239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9" name="Rectangle 8"/>
          <p:cNvSpPr/>
          <p:nvPr/>
        </p:nvSpPr>
        <p:spPr>
          <a:xfrm>
            <a:off x="768096" y="4172571"/>
            <a:ext cx="2083169" cy="399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10" name="Rectangle 9"/>
          <p:cNvSpPr/>
          <p:nvPr/>
        </p:nvSpPr>
        <p:spPr>
          <a:xfrm>
            <a:off x="768095" y="4695024"/>
            <a:ext cx="2083169" cy="3857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13" name="Rectangle 12"/>
          <p:cNvSpPr/>
          <p:nvPr/>
        </p:nvSpPr>
        <p:spPr>
          <a:xfrm>
            <a:off x="5752410" y="2369956"/>
            <a:ext cx="2261062" cy="3374139"/>
          </a:xfrm>
          <a:prstGeom prst="rect">
            <a:avLst/>
          </a:prstGeom>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4" name="Rectangle 13"/>
          <p:cNvSpPr/>
          <p:nvPr/>
        </p:nvSpPr>
        <p:spPr>
          <a:xfrm>
            <a:off x="5845247" y="2610194"/>
            <a:ext cx="2083169" cy="399011"/>
          </a:xfrm>
          <a:prstGeom prst="rect">
            <a:avLst/>
          </a:prstGeom>
          <a:solidFill>
            <a:srgbClr val="E6A80C"/>
          </a:solidFill>
          <a:ln>
            <a:solidFill>
              <a:srgbClr val="BF791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smtClean="0"/>
              <a:t>Thank you</a:t>
            </a:r>
            <a:endParaRPr lang="nl-NL" dirty="0"/>
          </a:p>
        </p:txBody>
      </p:sp>
      <p:sp>
        <p:nvSpPr>
          <p:cNvPr id="16" name="Rectangle 15"/>
          <p:cNvSpPr/>
          <p:nvPr/>
        </p:nvSpPr>
        <p:spPr>
          <a:xfrm>
            <a:off x="5845247" y="3132310"/>
            <a:ext cx="2083169" cy="374073"/>
          </a:xfrm>
          <a:prstGeom prst="rect">
            <a:avLst/>
          </a:prstGeom>
          <a:solidFill>
            <a:srgbClr val="EED360"/>
          </a:solidFill>
          <a:ln>
            <a:solidFill>
              <a:srgbClr val="BF791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dirty="0" smtClean="0"/>
              <a:t>Instructions</a:t>
            </a:r>
            <a:endParaRPr lang="nl-NL" dirty="0"/>
          </a:p>
        </p:txBody>
      </p:sp>
      <p:sp>
        <p:nvSpPr>
          <p:cNvPr id="18" name="Rectangle 17"/>
          <p:cNvSpPr/>
          <p:nvPr/>
        </p:nvSpPr>
        <p:spPr>
          <a:xfrm>
            <a:off x="5841356" y="3625177"/>
            <a:ext cx="2083169" cy="423949"/>
          </a:xfrm>
          <a:prstGeom prst="rect">
            <a:avLst/>
          </a:prstGeom>
          <a:solidFill>
            <a:srgbClr val="EEC44C"/>
          </a:solidFill>
          <a:ln>
            <a:solidFill>
              <a:srgbClr val="BF791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Check SSS</a:t>
            </a:r>
            <a:endParaRPr lang="nl-NL" dirty="0"/>
          </a:p>
        </p:txBody>
      </p:sp>
      <p:sp>
        <p:nvSpPr>
          <p:cNvPr id="22" name="Rectangle 21"/>
          <p:cNvSpPr/>
          <p:nvPr/>
        </p:nvSpPr>
        <p:spPr>
          <a:xfrm>
            <a:off x="5841356" y="4172571"/>
            <a:ext cx="2083169" cy="399010"/>
          </a:xfrm>
          <a:prstGeom prst="rect">
            <a:avLst/>
          </a:prstGeom>
          <a:solidFill>
            <a:srgbClr val="E4A914"/>
          </a:solidFill>
          <a:ln>
            <a:solidFill>
              <a:srgbClr val="BF791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smtClean="0"/>
              <a:t>Add @uva.nl</a:t>
            </a:r>
            <a:endParaRPr lang="nl-NL" dirty="0"/>
          </a:p>
        </p:txBody>
      </p:sp>
      <p:sp>
        <p:nvSpPr>
          <p:cNvPr id="24" name="Rectangle 23"/>
          <p:cNvSpPr/>
          <p:nvPr/>
        </p:nvSpPr>
        <p:spPr>
          <a:xfrm>
            <a:off x="5841356" y="4695023"/>
            <a:ext cx="2083169" cy="385711"/>
          </a:xfrm>
          <a:prstGeom prst="rect">
            <a:avLst/>
          </a:prstGeom>
          <a:solidFill>
            <a:srgbClr val="E99C11"/>
          </a:solidFill>
          <a:ln>
            <a:solidFill>
              <a:srgbClr val="BF791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Questions</a:t>
            </a:r>
            <a:endParaRPr lang="nl-NL" dirty="0"/>
          </a:p>
        </p:txBody>
      </p:sp>
      <p:sp>
        <p:nvSpPr>
          <p:cNvPr id="27" name="Content Placeholder 2"/>
          <p:cNvSpPr>
            <a:spLocks noGrp="1"/>
          </p:cNvSpPr>
          <p:nvPr>
            <p:ph sz="half" idx="1"/>
          </p:nvPr>
        </p:nvSpPr>
        <p:spPr>
          <a:xfrm>
            <a:off x="698270" y="1808018"/>
            <a:ext cx="7315202" cy="355778"/>
          </a:xfrm>
        </p:spPr>
        <p:txBody>
          <a:bodyPr>
            <a:normAutofit lnSpcReduction="10000"/>
          </a:bodyPr>
          <a:lstStyle/>
          <a:p>
            <a:pPr marL="0" indent="0">
              <a:buNone/>
            </a:pPr>
            <a:r>
              <a:rPr lang="en-US" dirty="0" smtClean="0"/>
              <a:t>			One </a:t>
            </a:r>
            <a:r>
              <a:rPr lang="en-US" dirty="0" err="1" smtClean="0"/>
              <a:t>subtemplate</a:t>
            </a:r>
            <a:r>
              <a:rPr lang="en-US" dirty="0" smtClean="0"/>
              <a:t> rtf</a:t>
            </a:r>
            <a:endParaRPr lang="en-US" dirty="0"/>
          </a:p>
        </p:txBody>
      </p:sp>
      <p:sp>
        <p:nvSpPr>
          <p:cNvPr id="28" name="Rectangle 27"/>
          <p:cNvSpPr/>
          <p:nvPr/>
        </p:nvSpPr>
        <p:spPr>
          <a:xfrm>
            <a:off x="768095" y="5201264"/>
            <a:ext cx="2083169" cy="35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
        <p:nvSpPr>
          <p:cNvPr id="29" name="Rectangle 28"/>
          <p:cNvSpPr/>
          <p:nvPr/>
        </p:nvSpPr>
        <p:spPr>
          <a:xfrm>
            <a:off x="5841356" y="5198760"/>
            <a:ext cx="2083169" cy="35744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Signature</a:t>
            </a:r>
            <a:endParaRPr lang="nl-NL" dirty="0"/>
          </a:p>
        </p:txBody>
      </p:sp>
      <p:sp>
        <p:nvSpPr>
          <p:cNvPr id="4" name="Rectangle 3"/>
          <p:cNvSpPr/>
          <p:nvPr/>
        </p:nvSpPr>
        <p:spPr>
          <a:xfrm>
            <a:off x="3467848" y="4421999"/>
            <a:ext cx="1776046" cy="2268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3569677" y="4542709"/>
            <a:ext cx="1565031" cy="3696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Signature A</a:t>
            </a:r>
            <a:endParaRPr lang="nl-NL" dirty="0"/>
          </a:p>
        </p:txBody>
      </p:sp>
      <p:sp>
        <p:nvSpPr>
          <p:cNvPr id="21" name="Rectangle 20"/>
          <p:cNvSpPr/>
          <p:nvPr/>
        </p:nvSpPr>
        <p:spPr>
          <a:xfrm>
            <a:off x="3569676" y="5033115"/>
            <a:ext cx="1565031" cy="387199"/>
          </a:xfrm>
          <a:prstGeom prst="rect">
            <a:avLst/>
          </a:prstGeom>
          <a:solidFill>
            <a:srgbClr val="EEC44C"/>
          </a:solidFill>
          <a:ln>
            <a:solidFill>
              <a:srgbClr val="D98A1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Signature B</a:t>
            </a:r>
            <a:endParaRPr lang="nl-NL" dirty="0"/>
          </a:p>
        </p:txBody>
      </p:sp>
      <p:sp>
        <p:nvSpPr>
          <p:cNvPr id="25" name="Rectangle 24"/>
          <p:cNvSpPr/>
          <p:nvPr/>
        </p:nvSpPr>
        <p:spPr>
          <a:xfrm>
            <a:off x="3569675" y="5541024"/>
            <a:ext cx="1565031" cy="3696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Signature C</a:t>
            </a:r>
            <a:endParaRPr lang="nl-NL" dirty="0"/>
          </a:p>
        </p:txBody>
      </p:sp>
      <p:sp>
        <p:nvSpPr>
          <p:cNvPr id="26" name="Rectangle 25"/>
          <p:cNvSpPr/>
          <p:nvPr/>
        </p:nvSpPr>
        <p:spPr>
          <a:xfrm>
            <a:off x="3569675" y="6028895"/>
            <a:ext cx="1565031" cy="387199"/>
          </a:xfrm>
          <a:prstGeom prst="rect">
            <a:avLst/>
          </a:prstGeom>
          <a:solidFill>
            <a:srgbClr val="EEC44C"/>
          </a:solidFill>
          <a:ln>
            <a:solidFill>
              <a:srgbClr val="BF791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smtClean="0"/>
              <a:t>Signature D</a:t>
            </a:r>
            <a:endParaRPr lang="nl-NL" dirty="0"/>
          </a:p>
        </p:txBody>
      </p:sp>
      <p:cxnSp>
        <p:nvCxnSpPr>
          <p:cNvPr id="17" name="Straight Arrow Connector 16"/>
          <p:cNvCxnSpPr/>
          <p:nvPr/>
        </p:nvCxnSpPr>
        <p:spPr>
          <a:xfrm flipV="1">
            <a:off x="3040136" y="4716737"/>
            <a:ext cx="346907" cy="550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243894" y="5274906"/>
            <a:ext cx="418352" cy="102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60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95" y="1809750"/>
            <a:ext cx="7766305" cy="4499610"/>
          </a:xfrm>
        </p:spPr>
        <p:txBody>
          <a:bodyPr>
            <a:normAutofit/>
          </a:bodyPr>
          <a:lstStyle/>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a:t>EMEA Alliance   EMEA Alliance   22-23 October </a:t>
            </a:r>
            <a:r>
              <a:rPr lang="en-US" dirty="0" smtClean="0"/>
              <a:t>2019</a:t>
            </a:r>
            <a:endParaRPr lang="en-US" dirty="0"/>
          </a:p>
        </p:txBody>
      </p:sp>
      <p:pic>
        <p:nvPicPr>
          <p:cNvPr id="8" name="Picture 7"/>
          <p:cNvPicPr>
            <a:picLocks noChangeAspect="1"/>
          </p:cNvPicPr>
          <p:nvPr/>
        </p:nvPicPr>
        <p:blipFill>
          <a:blip r:embed="rId3"/>
          <a:stretch>
            <a:fillRect/>
          </a:stretch>
        </p:blipFill>
        <p:spPr>
          <a:xfrm>
            <a:off x="2859968" y="1503903"/>
            <a:ext cx="5970557" cy="5386387"/>
          </a:xfrm>
          <a:prstGeom prst="rect">
            <a:avLst/>
          </a:prstGeom>
        </p:spPr>
      </p:pic>
      <p:sp>
        <p:nvSpPr>
          <p:cNvPr id="10" name="Title 1"/>
          <p:cNvSpPr>
            <a:spLocks noGrp="1"/>
          </p:cNvSpPr>
          <p:nvPr>
            <p:ph type="title"/>
          </p:nvPr>
        </p:nvSpPr>
        <p:spPr>
          <a:xfrm>
            <a:off x="768095" y="585216"/>
            <a:ext cx="7478129" cy="1499616"/>
          </a:xfrm>
        </p:spPr>
        <p:txBody>
          <a:bodyPr/>
          <a:lstStyle/>
          <a:p>
            <a:r>
              <a:rPr lang="en-US" dirty="0" smtClean="0"/>
              <a:t>Sub template - </a:t>
            </a:r>
            <a:r>
              <a:rPr lang="en-US" dirty="0" err="1" smtClean="0"/>
              <a:t>multilanguage</a:t>
            </a:r>
            <a:endParaRPr lang="en-US" dirty="0"/>
          </a:p>
        </p:txBody>
      </p:sp>
    </p:spTree>
    <p:extLst>
      <p:ext uri="{BB962C8B-B14F-4D97-AF65-F5344CB8AC3E}">
        <p14:creationId xmlns:p14="http://schemas.microsoft.com/office/powerpoint/2010/main" val="408843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240" y="3870"/>
            <a:ext cx="7290054" cy="1499616"/>
          </a:xfrm>
        </p:spPr>
        <p:txBody>
          <a:bodyPr/>
          <a:lstStyle/>
          <a:p>
            <a:r>
              <a:rPr lang="en-US" dirty="0" err="1" smtClean="0"/>
              <a:t>commgen</a:t>
            </a:r>
            <a:endParaRPr lang="en-US" dirty="0"/>
          </a:p>
        </p:txBody>
      </p:sp>
      <p:pic>
        <p:nvPicPr>
          <p:cNvPr id="4" name="Content Placeholder 3"/>
          <p:cNvPicPr>
            <a:picLocks noGrp="1" noChangeAspect="1"/>
          </p:cNvPicPr>
          <p:nvPr>
            <p:ph sz="half" idx="1"/>
          </p:nvPr>
        </p:nvPicPr>
        <p:blipFill>
          <a:blip r:embed="rId3"/>
          <a:stretch>
            <a:fillRect/>
          </a:stretch>
        </p:blipFill>
        <p:spPr>
          <a:xfrm>
            <a:off x="454572" y="933887"/>
            <a:ext cx="7933289" cy="5374839"/>
          </a:xfrm>
          <a:prstGeom prst="rect">
            <a:avLst/>
          </a:prstGeom>
          <a:ln w="3175">
            <a:solidFill>
              <a:schemeClr val="accent2">
                <a:lumMod val="60000"/>
                <a:lumOff val="40000"/>
              </a:schemeClr>
            </a:solidFill>
          </a:ln>
        </p:spPr>
      </p:pic>
      <p:sp>
        <p:nvSpPr>
          <p:cNvPr id="5" name="Footer Placeholder 4"/>
          <p:cNvSpPr>
            <a:spLocks noGrp="1"/>
          </p:cNvSpPr>
          <p:nvPr>
            <p:ph type="ftr" sz="quarter" idx="11"/>
          </p:nvPr>
        </p:nvSpPr>
        <p:spPr/>
        <p:txBody>
          <a:bodyPr/>
          <a:lstStyle/>
          <a:p>
            <a:r>
              <a:rPr lang="en-US" dirty="0"/>
              <a:t>EMEA Alliance   22-23 October 2019</a:t>
            </a:r>
          </a:p>
        </p:txBody>
      </p:sp>
      <p:sp>
        <p:nvSpPr>
          <p:cNvPr id="7" name="Rectangle 6"/>
          <p:cNvSpPr/>
          <p:nvPr/>
        </p:nvSpPr>
        <p:spPr>
          <a:xfrm>
            <a:off x="518746" y="5117123"/>
            <a:ext cx="3798277" cy="597877"/>
          </a:xfrm>
          <a:prstGeom prst="rect">
            <a:avLst/>
          </a:prstGeom>
          <a:solidFill>
            <a:schemeClr val="accent2">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1558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240" y="3870"/>
            <a:ext cx="7290054" cy="1499616"/>
          </a:xfrm>
        </p:spPr>
        <p:txBody>
          <a:bodyPr/>
          <a:lstStyle/>
          <a:p>
            <a:r>
              <a:rPr lang="en-US" dirty="0" err="1" smtClean="0"/>
              <a:t>commgen</a:t>
            </a:r>
            <a:endParaRPr lang="en-US" dirty="0"/>
          </a:p>
        </p:txBody>
      </p:sp>
      <p:sp>
        <p:nvSpPr>
          <p:cNvPr id="5" name="Footer Placeholder 4"/>
          <p:cNvSpPr>
            <a:spLocks noGrp="1"/>
          </p:cNvSpPr>
          <p:nvPr>
            <p:ph type="ftr" sz="quarter" idx="11"/>
          </p:nvPr>
        </p:nvSpPr>
        <p:spPr/>
        <p:txBody>
          <a:bodyPr/>
          <a:lstStyle/>
          <a:p>
            <a:r>
              <a:rPr lang="en-US" dirty="0"/>
              <a:t>EMEA Alliance   22-23 October 2019</a:t>
            </a:r>
          </a:p>
        </p:txBody>
      </p:sp>
      <p:pic>
        <p:nvPicPr>
          <p:cNvPr id="7" name="Content Placeholder 6"/>
          <p:cNvPicPr>
            <a:picLocks noGrp="1" noChangeAspect="1"/>
          </p:cNvPicPr>
          <p:nvPr>
            <p:ph sz="half" idx="1"/>
          </p:nvPr>
        </p:nvPicPr>
        <p:blipFill>
          <a:blip r:embed="rId3"/>
          <a:stretch>
            <a:fillRect/>
          </a:stretch>
        </p:blipFill>
        <p:spPr>
          <a:xfrm>
            <a:off x="689219" y="1196763"/>
            <a:ext cx="6151196" cy="4564045"/>
          </a:xfrm>
          <a:prstGeom prst="rect">
            <a:avLst/>
          </a:prstGeom>
          <a:ln w="3175">
            <a:solidFill>
              <a:schemeClr val="accent2">
                <a:lumMod val="60000"/>
                <a:lumOff val="40000"/>
              </a:schemeClr>
            </a:solidFill>
          </a:ln>
        </p:spPr>
      </p:pic>
      <p:sp>
        <p:nvSpPr>
          <p:cNvPr id="8" name="Rectangle 7"/>
          <p:cNvSpPr/>
          <p:nvPr/>
        </p:nvSpPr>
        <p:spPr>
          <a:xfrm>
            <a:off x="966421" y="2696378"/>
            <a:ext cx="5291504" cy="599271"/>
          </a:xfrm>
          <a:prstGeom prst="rect">
            <a:avLst/>
          </a:prstGeom>
          <a:solidFill>
            <a:schemeClr val="accent2">
              <a:alpha val="28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5033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does it look like?</a:t>
            </a:r>
            <a:endParaRPr lang="en-US" dirty="0"/>
          </a:p>
        </p:txBody>
      </p:sp>
      <p:sp>
        <p:nvSpPr>
          <p:cNvPr id="3" name="Subtitle 2"/>
          <p:cNvSpPr>
            <a:spLocks noGrp="1"/>
          </p:cNvSpPr>
          <p:nvPr>
            <p:ph type="subTitle" idx="1"/>
          </p:nvPr>
        </p:nvSpPr>
        <p:spPr/>
        <p:txBody>
          <a:bodyPr/>
          <a:lstStyle/>
          <a:p>
            <a:r>
              <a:rPr lang="en-US" dirty="0" smtClean="0"/>
              <a:t>Examples</a:t>
            </a:r>
            <a:endParaRPr lang="en-US" dirty="0"/>
          </a:p>
        </p:txBody>
      </p:sp>
      <p:sp>
        <p:nvSpPr>
          <p:cNvPr id="4" name="Footer Placeholder 3"/>
          <p:cNvSpPr>
            <a:spLocks noGrp="1"/>
          </p:cNvSpPr>
          <p:nvPr>
            <p:ph type="ftr" sz="quarter" idx="11"/>
          </p:nvPr>
        </p:nvSpPr>
        <p:spPr/>
        <p:txBody>
          <a:bodyPr/>
          <a:lstStyle/>
          <a:p>
            <a:r>
              <a:rPr lang="en-US" dirty="0"/>
              <a:t>EMEA Alliance   EMEA Alliance   22-23 October </a:t>
            </a:r>
            <a:r>
              <a:rPr lang="en-US" dirty="0" smtClean="0"/>
              <a:t>2019</a:t>
            </a:r>
            <a:endParaRPr lang="en-US" dirty="0"/>
          </a:p>
        </p:txBody>
      </p:sp>
    </p:spTree>
    <p:extLst>
      <p:ext uri="{BB962C8B-B14F-4D97-AF65-F5344CB8AC3E}">
        <p14:creationId xmlns:p14="http://schemas.microsoft.com/office/powerpoint/2010/main" val="40951706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988296" y="119378"/>
            <a:ext cx="4939304" cy="6738622"/>
          </a:xfrm>
          <a:prstGeom prst="rect">
            <a:avLst/>
          </a:prstGeom>
        </p:spPr>
      </p:pic>
      <p:sp>
        <p:nvSpPr>
          <p:cNvPr id="2" name="Title 1"/>
          <p:cNvSpPr>
            <a:spLocks noGrp="1"/>
          </p:cNvSpPr>
          <p:nvPr>
            <p:ph type="title"/>
          </p:nvPr>
        </p:nvSpPr>
        <p:spPr/>
        <p:txBody>
          <a:bodyPr/>
          <a:lstStyle/>
          <a:p>
            <a:r>
              <a:rPr lang="en-US" dirty="0" smtClean="0"/>
              <a:t>Example email</a:t>
            </a:r>
            <a:endParaRPr lang="en-US" dirty="0"/>
          </a:p>
        </p:txBody>
      </p:sp>
      <p:sp>
        <p:nvSpPr>
          <p:cNvPr id="4" name="Text Placeholder 3"/>
          <p:cNvSpPr>
            <a:spLocks noGrp="1"/>
          </p:cNvSpPr>
          <p:nvPr>
            <p:ph type="body" sz="half" idx="2"/>
          </p:nvPr>
        </p:nvSpPr>
        <p:spPr>
          <a:xfrm>
            <a:off x="768096" y="2257506"/>
            <a:ext cx="2413254" cy="3762294"/>
          </a:xfrm>
        </p:spPr>
        <p:txBody>
          <a:bodyPr/>
          <a:lstStyle/>
          <a:p>
            <a:endParaRPr lang="en-US" dirty="0"/>
          </a:p>
          <a:p>
            <a:endParaRPr lang="en-US" dirty="0"/>
          </a:p>
        </p:txBody>
      </p:sp>
      <p:sp>
        <p:nvSpPr>
          <p:cNvPr id="3" name="Footer Placeholder 2"/>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2620643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Personalised</a:t>
            </a:r>
            <a:r>
              <a:rPr lang="en-US" dirty="0" smtClean="0"/>
              <a:t> email in bulk</a:t>
            </a:r>
            <a:endParaRPr lang="en-US" dirty="0"/>
          </a:p>
        </p:txBody>
      </p:sp>
      <p:sp>
        <p:nvSpPr>
          <p:cNvPr id="5" name="Rounded Rectangle 4"/>
          <p:cNvSpPr/>
          <p:nvPr/>
        </p:nvSpPr>
        <p:spPr>
          <a:xfrm rot="2700000">
            <a:off x="750305" y="2258382"/>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2793210"/>
            <a:ext cx="2059994" cy="646331"/>
          </a:xfrm>
          <a:prstGeom prst="rect">
            <a:avLst/>
          </a:prstGeom>
          <a:noFill/>
        </p:spPr>
        <p:txBody>
          <a:bodyPr wrap="square" rtlCol="0">
            <a:spAutoFit/>
          </a:bodyPr>
          <a:lstStyle/>
          <a:p>
            <a:pPr algn="ctr"/>
            <a:r>
              <a:rPr lang="en-US" dirty="0" smtClean="0">
                <a:solidFill>
                  <a:schemeClr val="bg1"/>
                </a:solidFill>
              </a:rPr>
              <a:t>FACTS AND NUMBERS</a:t>
            </a: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0420" y="4531257"/>
            <a:ext cx="2059994" cy="369332"/>
          </a:xfrm>
          <a:prstGeom prst="rect">
            <a:avLst/>
          </a:prstGeom>
          <a:noFill/>
        </p:spPr>
        <p:txBody>
          <a:bodyPr wrap="square" rtlCol="0">
            <a:spAutoFit/>
          </a:bodyPr>
          <a:lstStyle/>
          <a:p>
            <a:pPr algn="ctr"/>
            <a:r>
              <a:rPr lang="en-US" dirty="0" smtClean="0">
                <a:solidFill>
                  <a:schemeClr val="bg1"/>
                </a:solidFill>
              </a:rPr>
              <a:t>CHOOSES</a:t>
            </a:r>
            <a:endParaRPr lang="en-US" dirty="0">
              <a:solidFill>
                <a:schemeClr val="bg1"/>
              </a:solidFill>
            </a:endParaRPr>
          </a:p>
        </p:txBody>
      </p:sp>
      <p:sp>
        <p:nvSpPr>
          <p:cNvPr id="20" name="Rounded Rectangle 19"/>
          <p:cNvSpPr/>
          <p:nvPr/>
        </p:nvSpPr>
        <p:spPr>
          <a:xfrm rot="2700000">
            <a:off x="4553356" y="2194599"/>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87855" y="2729427"/>
            <a:ext cx="2059994" cy="369332"/>
          </a:xfrm>
          <a:prstGeom prst="rect">
            <a:avLst/>
          </a:prstGeom>
          <a:noFill/>
        </p:spPr>
        <p:txBody>
          <a:bodyPr wrap="square" rtlCol="0">
            <a:spAutoFit/>
          </a:bodyPr>
          <a:lstStyle/>
          <a:p>
            <a:pPr algn="ctr"/>
            <a:r>
              <a:rPr lang="en-US" dirty="0" smtClean="0">
                <a:solidFill>
                  <a:schemeClr val="bg1"/>
                </a:solidFill>
              </a:rPr>
              <a:t>SUBTEMPLATES</a:t>
            </a:r>
            <a:endParaRPr lang="en-US" dirty="0">
              <a:solidFill>
                <a:schemeClr val="bg1"/>
              </a:solidFill>
            </a:endParaRPr>
          </a:p>
        </p:txBody>
      </p:sp>
      <p:sp>
        <p:nvSpPr>
          <p:cNvPr id="23" name="Rounded Rectangle 22"/>
          <p:cNvSpPr/>
          <p:nvPr/>
        </p:nvSpPr>
        <p:spPr>
          <a:xfrm rot="2700000">
            <a:off x="6419853" y="3943513"/>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478341"/>
            <a:ext cx="2059994" cy="646331"/>
          </a:xfrm>
          <a:prstGeom prst="rect">
            <a:avLst/>
          </a:prstGeom>
          <a:noFill/>
        </p:spPr>
        <p:txBody>
          <a:bodyPr wrap="square" rtlCol="0">
            <a:spAutoFit/>
          </a:bodyPr>
          <a:lstStyle/>
          <a:p>
            <a:pPr algn="ctr"/>
            <a:r>
              <a:rPr lang="en-US" dirty="0" smtClean="0">
                <a:solidFill>
                  <a:schemeClr val="bg1"/>
                </a:solidFill>
              </a:rPr>
              <a:t>WHAT DOES IT LOOK LIKE?</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88796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988296" y="119378"/>
            <a:ext cx="4939304" cy="6738622"/>
          </a:xfrm>
          <a:prstGeom prst="rect">
            <a:avLst/>
          </a:prstGeom>
        </p:spPr>
      </p:pic>
      <p:sp>
        <p:nvSpPr>
          <p:cNvPr id="8" name="Rectangle 7"/>
          <p:cNvSpPr/>
          <p:nvPr/>
        </p:nvSpPr>
        <p:spPr>
          <a:xfrm>
            <a:off x="4360984" y="4750778"/>
            <a:ext cx="3798278" cy="14118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en-US" dirty="0" smtClean="0"/>
              <a:t>Example email</a:t>
            </a:r>
            <a:endParaRPr lang="en-US" dirty="0"/>
          </a:p>
        </p:txBody>
      </p:sp>
      <p:sp>
        <p:nvSpPr>
          <p:cNvPr id="4" name="Text Placeholder 3"/>
          <p:cNvSpPr>
            <a:spLocks noGrp="1"/>
          </p:cNvSpPr>
          <p:nvPr>
            <p:ph type="body" sz="half" idx="2"/>
          </p:nvPr>
        </p:nvSpPr>
        <p:spPr>
          <a:xfrm>
            <a:off x="768096" y="2257506"/>
            <a:ext cx="2413254" cy="3762294"/>
          </a:xfrm>
        </p:spPr>
        <p:txBody>
          <a:bodyPr/>
          <a:lstStyle/>
          <a:p>
            <a:endParaRPr lang="en-US" dirty="0"/>
          </a:p>
          <a:p>
            <a:endParaRPr lang="en-US" dirty="0"/>
          </a:p>
        </p:txBody>
      </p:sp>
      <p:sp>
        <p:nvSpPr>
          <p:cNvPr id="3" name="Footer Placeholder 2"/>
          <p:cNvSpPr>
            <a:spLocks noGrp="1"/>
          </p:cNvSpPr>
          <p:nvPr>
            <p:ph type="ftr" sz="quarter" idx="11"/>
          </p:nvPr>
        </p:nvSpPr>
        <p:spPr/>
        <p:txBody>
          <a:bodyPr/>
          <a:lstStyle/>
          <a:p>
            <a:r>
              <a:rPr lang="en-US"/>
              <a:t>EMEA Alliance   11-12 October 2016</a:t>
            </a:r>
          </a:p>
        </p:txBody>
      </p:sp>
      <p:sp>
        <p:nvSpPr>
          <p:cNvPr id="6" name="Rectangle 5"/>
          <p:cNvSpPr/>
          <p:nvPr/>
        </p:nvSpPr>
        <p:spPr>
          <a:xfrm>
            <a:off x="5266592" y="1239715"/>
            <a:ext cx="597877" cy="14947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7" name="Rectangle 6"/>
          <p:cNvSpPr/>
          <p:nvPr/>
        </p:nvSpPr>
        <p:spPr>
          <a:xfrm>
            <a:off x="4659923" y="1547446"/>
            <a:ext cx="307731" cy="14946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9" name="Rectangle 8"/>
          <p:cNvSpPr/>
          <p:nvPr/>
        </p:nvSpPr>
        <p:spPr>
          <a:xfrm>
            <a:off x="4334606" y="2208869"/>
            <a:ext cx="4246685" cy="70138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0" name="Rectangle 9"/>
          <p:cNvSpPr/>
          <p:nvPr/>
        </p:nvSpPr>
        <p:spPr>
          <a:xfrm>
            <a:off x="6843346" y="1846996"/>
            <a:ext cx="1544516" cy="1488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1" name="Rectangle 10"/>
          <p:cNvSpPr/>
          <p:nvPr/>
        </p:nvSpPr>
        <p:spPr>
          <a:xfrm>
            <a:off x="4359128" y="1995853"/>
            <a:ext cx="1197610" cy="14684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2" name="Rectangle 11"/>
          <p:cNvSpPr/>
          <p:nvPr/>
        </p:nvSpPr>
        <p:spPr>
          <a:xfrm flipV="1">
            <a:off x="4359128" y="6162676"/>
            <a:ext cx="3800134" cy="19505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3" name="Rectangle 12"/>
          <p:cNvSpPr/>
          <p:nvPr/>
        </p:nvSpPr>
        <p:spPr>
          <a:xfrm>
            <a:off x="5565530" y="6167220"/>
            <a:ext cx="1663945" cy="190508"/>
          </a:xfrm>
          <a:prstGeom prst="rect">
            <a:avLst/>
          </a:prstGeom>
          <a:solidFill>
            <a:schemeClr val="accent1">
              <a:alpha val="2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cxnSp>
        <p:nvCxnSpPr>
          <p:cNvPr id="16" name="Straight Arrow Connector 15"/>
          <p:cNvCxnSpPr/>
          <p:nvPr/>
        </p:nvCxnSpPr>
        <p:spPr>
          <a:xfrm flipV="1">
            <a:off x="2209800" y="1457325"/>
            <a:ext cx="1647825" cy="239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09800" y="1995853"/>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09875" y="4996228"/>
            <a:ext cx="10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9875" y="6305706"/>
            <a:ext cx="10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8109" y="1547446"/>
            <a:ext cx="2432217" cy="5078313"/>
          </a:xfrm>
          <a:prstGeom prst="rect">
            <a:avLst/>
          </a:prstGeom>
          <a:noFill/>
        </p:spPr>
        <p:txBody>
          <a:bodyPr wrap="square" rtlCol="0">
            <a:spAutoFit/>
          </a:bodyPr>
          <a:lstStyle/>
          <a:p>
            <a:r>
              <a:rPr lang="nl-NL" dirty="0" smtClean="0"/>
              <a:t>Data source</a:t>
            </a:r>
          </a:p>
          <a:p>
            <a:r>
              <a:rPr lang="nl-NL" dirty="0" smtClean="0"/>
              <a:t>Data source query</a:t>
            </a:r>
          </a:p>
          <a:p>
            <a:r>
              <a:rPr lang="nl-NL" dirty="0" smtClean="0"/>
              <a:t>Choose</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smtClean="0"/>
          </a:p>
          <a:p>
            <a:r>
              <a:rPr lang="nl-NL" dirty="0" smtClean="0"/>
              <a:t>Subtemplate: signature</a:t>
            </a:r>
          </a:p>
          <a:p>
            <a:endParaRPr lang="nl-NL" dirty="0"/>
          </a:p>
          <a:p>
            <a:endParaRPr lang="nl-NL" dirty="0" smtClean="0"/>
          </a:p>
          <a:p>
            <a:endParaRPr lang="nl-NL" dirty="0" smtClean="0"/>
          </a:p>
          <a:p>
            <a:endParaRPr lang="nl-NL" dirty="0"/>
          </a:p>
          <a:p>
            <a:r>
              <a:rPr lang="nl-NL" dirty="0" smtClean="0"/>
              <a:t>Subtemplate: objection</a:t>
            </a:r>
            <a:endParaRPr lang="nl-NL" dirty="0"/>
          </a:p>
        </p:txBody>
      </p:sp>
      <p:cxnSp>
        <p:nvCxnSpPr>
          <p:cNvPr id="30" name="Straight Arrow Connector 29"/>
          <p:cNvCxnSpPr/>
          <p:nvPr/>
        </p:nvCxnSpPr>
        <p:spPr>
          <a:xfrm>
            <a:off x="2209800" y="2329228"/>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514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view communication</a:t>
            </a:r>
            <a:endParaRPr lang="en-US" dirty="0"/>
          </a:p>
        </p:txBody>
      </p:sp>
      <p:sp>
        <p:nvSpPr>
          <p:cNvPr id="3" name="Footer Placeholder 2"/>
          <p:cNvSpPr>
            <a:spLocks noGrp="1"/>
          </p:cNvSpPr>
          <p:nvPr>
            <p:ph type="ftr" sz="quarter" idx="11"/>
          </p:nvPr>
        </p:nvSpPr>
        <p:spPr>
          <a:xfrm>
            <a:off x="3632056" y="6476883"/>
            <a:ext cx="4426094" cy="274320"/>
          </a:xfrm>
        </p:spPr>
        <p:txBody>
          <a:bodyPr/>
          <a:lstStyle/>
          <a:p>
            <a:r>
              <a:rPr lang="en-US" dirty="0"/>
              <a:t>EMEA Alliance   22-23 October 2019</a:t>
            </a:r>
          </a:p>
        </p:txBody>
      </p:sp>
      <p:pic>
        <p:nvPicPr>
          <p:cNvPr id="4" name="Picture 3"/>
          <p:cNvPicPr>
            <a:picLocks noChangeAspect="1"/>
          </p:cNvPicPr>
          <p:nvPr/>
        </p:nvPicPr>
        <p:blipFill>
          <a:blip r:embed="rId3"/>
          <a:stretch>
            <a:fillRect/>
          </a:stretch>
        </p:blipFill>
        <p:spPr>
          <a:xfrm>
            <a:off x="1431845" y="1697336"/>
            <a:ext cx="7503404" cy="2218451"/>
          </a:xfrm>
          <a:prstGeom prst="rect">
            <a:avLst/>
          </a:prstGeom>
          <a:ln w="3175">
            <a:solidFill>
              <a:schemeClr val="accent1"/>
            </a:solidFill>
          </a:ln>
        </p:spPr>
      </p:pic>
      <p:pic>
        <p:nvPicPr>
          <p:cNvPr id="7" name="Picture 6"/>
          <p:cNvPicPr>
            <a:picLocks noChangeAspect="1"/>
          </p:cNvPicPr>
          <p:nvPr/>
        </p:nvPicPr>
        <p:blipFill rotWithShape="1">
          <a:blip r:embed="rId4"/>
          <a:srcRect t="1" b="52952"/>
          <a:stretch/>
        </p:blipFill>
        <p:spPr>
          <a:xfrm>
            <a:off x="882581" y="3915788"/>
            <a:ext cx="4535395" cy="2908000"/>
          </a:xfrm>
          <a:prstGeom prst="rect">
            <a:avLst/>
          </a:prstGeom>
        </p:spPr>
      </p:pic>
    </p:spTree>
    <p:extLst>
      <p:ext uri="{BB962C8B-B14F-4D97-AF65-F5344CB8AC3E}">
        <p14:creationId xmlns:p14="http://schemas.microsoft.com/office/powerpoint/2010/main" val="25907591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4" name="Text Placeholder 3"/>
          <p:cNvSpPr>
            <a:spLocks noGrp="1"/>
          </p:cNvSpPr>
          <p:nvPr>
            <p:ph type="body" sz="half" idx="2"/>
          </p:nvPr>
        </p:nvSpPr>
        <p:spPr>
          <a:xfrm>
            <a:off x="768096" y="2257506"/>
            <a:ext cx="7596676" cy="3762294"/>
          </a:xfrm>
        </p:spPr>
        <p:txBody>
          <a:bodyPr>
            <a:normAutofit/>
          </a:bodyPr>
          <a:lstStyle/>
          <a:p>
            <a:pPr marL="285750" indent="-285750">
              <a:buFont typeface="Arial" panose="020B0604020202020204" pitchFamily="34" charset="0"/>
              <a:buChar char="•"/>
            </a:pPr>
            <a:r>
              <a:rPr lang="en-US" sz="2000" dirty="0" smtClean="0"/>
              <a:t>Insert email address in communication (because there is no effective date in personal data) </a:t>
            </a:r>
          </a:p>
          <a:p>
            <a:pPr marL="285750" indent="-285750">
              <a:buFont typeface="Arial" panose="020B0604020202020204" pitchFamily="34" charset="0"/>
              <a:buChar char="•"/>
            </a:pPr>
            <a:r>
              <a:rPr lang="en-US" sz="2000" dirty="0" smtClean="0"/>
              <a:t>Configure your communications in a unified way</a:t>
            </a:r>
          </a:p>
          <a:p>
            <a:pPr marL="285750" indent="-285750">
              <a:buFont typeface="Arial" panose="020B0604020202020204" pitchFamily="34" charset="0"/>
              <a:buChar char="•"/>
            </a:pPr>
            <a:r>
              <a:rPr lang="en-US" sz="2000" dirty="0" smtClean="0"/>
              <a:t>Default template in English</a:t>
            </a:r>
          </a:p>
          <a:p>
            <a:pPr marL="285750" indent="-285750">
              <a:buFont typeface="Arial" panose="020B0604020202020204" pitchFamily="34" charset="0"/>
              <a:buChar char="•"/>
            </a:pPr>
            <a:r>
              <a:rPr lang="en-US" sz="2000" dirty="0" smtClean="0"/>
              <a:t>URLs in sub template</a:t>
            </a:r>
          </a:p>
          <a:p>
            <a:pPr marL="285750" indent="-285750">
              <a:buFont typeface="Arial" panose="020B0604020202020204" pitchFamily="34" charset="0"/>
              <a:buChar char="•"/>
            </a:pPr>
            <a:r>
              <a:rPr lang="en-US" sz="2000" dirty="0" smtClean="0"/>
              <a:t>Make your configuration future proof (not ‘signatures’ but ‘standard texts’)</a:t>
            </a:r>
          </a:p>
        </p:txBody>
      </p:sp>
      <p:sp>
        <p:nvSpPr>
          <p:cNvPr id="3" name="Footer Placeholder 2"/>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37718660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4" name="Footer Placeholder 3"/>
          <p:cNvSpPr>
            <a:spLocks noGrp="1"/>
          </p:cNvSpPr>
          <p:nvPr>
            <p:ph type="ftr" sz="quarter" idx="11"/>
          </p:nvPr>
        </p:nvSpPr>
        <p:spPr>
          <a:xfrm>
            <a:off x="3632200" y="6470704"/>
            <a:ext cx="4426094" cy="274320"/>
          </a:xfrm>
        </p:spPr>
        <p:txBody>
          <a:bodyPr/>
          <a:lstStyle/>
          <a:p>
            <a:r>
              <a:rPr lang="en-US" dirty="0"/>
              <a:t>EMEA Alliance   22-23 October 2019</a:t>
            </a:r>
          </a:p>
        </p:txBody>
      </p:sp>
      <p:pic>
        <p:nvPicPr>
          <p:cNvPr id="5" name="Picture Placeholder 5"/>
          <p:cNvPicPr>
            <a:picLocks noChangeAspect="1"/>
          </p:cNvPicPr>
          <p:nvPr/>
        </p:nvPicPr>
        <p:blipFill>
          <a:blip r:embed="rId2">
            <a:extLst>
              <a:ext uri="{28A0092B-C50C-407E-A947-70E740481C1C}">
                <a14:useLocalDpi xmlns:a14="http://schemas.microsoft.com/office/drawing/2010/main" val="0"/>
              </a:ext>
            </a:extLst>
          </a:blip>
          <a:srcRect l="13986" r="13986"/>
          <a:stretch>
            <a:fillRect/>
          </a:stretch>
        </p:blipFill>
        <p:spPr>
          <a:xfrm>
            <a:off x="0" y="-1"/>
            <a:ext cx="9141714" cy="4572000"/>
          </a:xfrm>
          <a:prstGeom prst="rect">
            <a:avLst/>
          </a:prstGeom>
        </p:spPr>
      </p:pic>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4" name="Text Placeholder 3"/>
          <p:cNvSpPr>
            <a:spLocks noGrp="1"/>
          </p:cNvSpPr>
          <p:nvPr>
            <p:ph type="body" sz="half" idx="2"/>
          </p:nvPr>
        </p:nvSpPr>
        <p:spPr>
          <a:xfrm>
            <a:off x="768095" y="2257506"/>
            <a:ext cx="6993671" cy="3762294"/>
          </a:xfrm>
        </p:spPr>
        <p:txBody>
          <a:bodyPr>
            <a:normAutofit/>
          </a:bodyPr>
          <a:lstStyle/>
          <a:p>
            <a:pPr marL="285750" indent="-285750">
              <a:buFont typeface="Arial" panose="020B0604020202020204" pitchFamily="34" charset="0"/>
              <a:buChar char="•"/>
            </a:pPr>
            <a:r>
              <a:rPr lang="en-US" sz="2000" dirty="0" smtClean="0"/>
              <a:t>If related language does not exist, there is no outcome, no communication</a:t>
            </a:r>
          </a:p>
          <a:p>
            <a:pPr marL="285750" indent="-285750">
              <a:buFont typeface="Arial" panose="020B0604020202020204" pitchFamily="34" charset="0"/>
              <a:buChar char="•"/>
            </a:pPr>
            <a:r>
              <a:rPr lang="en-US" sz="2000" dirty="0" smtClean="0"/>
              <a:t>Outer join the Related language table and use an expression for the related language fields </a:t>
            </a:r>
            <a:r>
              <a:rPr lang="en-US" sz="2000" dirty="0" smtClean="0">
                <a:sym typeface="Wingdings" panose="05000000000000000000" pitchFamily="2" charset="2"/>
              </a:rPr>
              <a:t> no related is base language</a:t>
            </a:r>
          </a:p>
          <a:p>
            <a:pPr marL="285750" indent="-285750">
              <a:buFont typeface="Arial" panose="020B0604020202020204" pitchFamily="34" charset="0"/>
              <a:buChar char="•"/>
            </a:pPr>
            <a:r>
              <a:rPr lang="en-US" sz="2000" dirty="0" smtClean="0">
                <a:sym typeface="Wingdings" panose="05000000000000000000" pitchFamily="2" charset="2"/>
              </a:rPr>
              <a:t>Test thoroughly, ask others for help</a:t>
            </a:r>
            <a:endParaRPr lang="en-US" sz="2000" dirty="0" smtClean="0"/>
          </a:p>
          <a:p>
            <a:pPr marL="285750" indent="-285750">
              <a:buFont typeface="Arial" panose="020B0604020202020204" pitchFamily="34" charset="0"/>
              <a:buChar char="•"/>
            </a:pPr>
            <a:r>
              <a:rPr lang="en-US" sz="2000" dirty="0" smtClean="0"/>
              <a:t>Effective date is very effective</a:t>
            </a:r>
          </a:p>
          <a:p>
            <a:pPr marL="285750" indent="-285750">
              <a:buFont typeface="Arial" panose="020B0604020202020204" pitchFamily="34" charset="0"/>
              <a:buChar char="•"/>
            </a:pPr>
            <a:r>
              <a:rPr lang="en-US" sz="2000" dirty="0"/>
              <a:t>E</a:t>
            </a:r>
            <a:r>
              <a:rPr lang="en-US" sz="2000" dirty="0" smtClean="0"/>
              <a:t>ffective </a:t>
            </a:r>
            <a:r>
              <a:rPr lang="en-US" sz="2000" dirty="0"/>
              <a:t>date: tomorrow</a:t>
            </a:r>
          </a:p>
          <a:p>
            <a:pPr marL="285750" indent="-285750">
              <a:buFont typeface="Arial" panose="020B0604020202020204" pitchFamily="34" charset="0"/>
              <a:buChar char="•"/>
            </a:pPr>
            <a:r>
              <a:rPr lang="en-US" sz="2000" dirty="0" smtClean="0"/>
              <a:t>Work in an </a:t>
            </a:r>
            <a:r>
              <a:rPr lang="en-US" sz="2000" dirty="0" err="1" smtClean="0"/>
              <a:t>organised</a:t>
            </a:r>
            <a:r>
              <a:rPr lang="en-US" sz="2000" dirty="0" smtClean="0"/>
              <a:t> way</a:t>
            </a:r>
          </a:p>
        </p:txBody>
      </p:sp>
      <p:sp>
        <p:nvSpPr>
          <p:cNvPr id="3" name="Footer Placeholder 2"/>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4013969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Marije Bottinga</a:t>
            </a:r>
            <a:endParaRPr lang="en-US" dirty="0"/>
          </a:p>
        </p:txBody>
      </p:sp>
      <p:sp>
        <p:nvSpPr>
          <p:cNvPr id="4" name="Content Placeholder 3"/>
          <p:cNvSpPr>
            <a:spLocks noGrp="1"/>
          </p:cNvSpPr>
          <p:nvPr>
            <p:ph sz="half" idx="2"/>
          </p:nvPr>
        </p:nvSpPr>
        <p:spPr>
          <a:xfrm>
            <a:off x="768095" y="2804746"/>
            <a:ext cx="7839574" cy="2224454"/>
          </a:xfrm>
        </p:spPr>
        <p:txBody>
          <a:bodyPr>
            <a:normAutofit/>
          </a:bodyPr>
          <a:lstStyle/>
          <a:p>
            <a:r>
              <a:rPr lang="en-US" dirty="0" smtClean="0"/>
              <a:t>Functional application management</a:t>
            </a:r>
            <a:endParaRPr lang="en-US" dirty="0"/>
          </a:p>
          <a:p>
            <a:r>
              <a:rPr lang="en-US" dirty="0" smtClean="0"/>
              <a:t>University of Amsterdam</a:t>
            </a:r>
            <a:endParaRPr lang="en-US" dirty="0"/>
          </a:p>
          <a:p>
            <a:r>
              <a:rPr lang="en-US" dirty="0" smtClean="0"/>
              <a:t>M.Bottinga@uva.nl</a:t>
            </a:r>
          </a:p>
          <a:p>
            <a:endParaRPr lang="en-US" dirty="0" smtClean="0"/>
          </a:p>
          <a:p>
            <a:r>
              <a:rPr lang="en-US" dirty="0"/>
              <a:t>Check out my </a:t>
            </a:r>
            <a:r>
              <a:rPr lang="en-US" dirty="0" err="1" smtClean="0"/>
              <a:t>blogseries</a:t>
            </a:r>
            <a:r>
              <a:rPr lang="en-US" dirty="0" smtClean="0"/>
              <a:t>: </a:t>
            </a:r>
            <a:r>
              <a:rPr lang="nl-NL" dirty="0">
                <a:hlinkClick r:id="rId2"/>
              </a:rPr>
              <a:t>https://www.heug.org/p/bl/ar/blogaid=3635</a:t>
            </a:r>
            <a:endParaRPr lang="en-US" dirty="0"/>
          </a:p>
          <a:p>
            <a:endParaRPr lang="en-US" dirty="0" smtClean="0"/>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river with a city in the background&#10;&#10;Description generated with very high confidence">
            <a:extLst>
              <a:ext uri="{FF2B5EF4-FFF2-40B4-BE49-F238E27FC236}">
                <a16:creationId xmlns:a16="http://schemas.microsoft.com/office/drawing/2014/main" id="{42E6250F-7083-4E74-AF32-3D4D27FFB70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572" r="10572"/>
          <a:stretch>
            <a:fillRect/>
          </a:stretch>
        </p:blipFill>
        <p:spPr/>
      </p:pic>
      <p:sp>
        <p:nvSpPr>
          <p:cNvPr id="2" name="Title 1"/>
          <p:cNvSpPr>
            <a:spLocks noGrp="1"/>
          </p:cNvSpPr>
          <p:nvPr>
            <p:ph type="title"/>
          </p:nvPr>
        </p:nvSpPr>
        <p:spPr/>
        <p:txBody>
          <a:bodyPr/>
          <a:lstStyle/>
          <a:p>
            <a:r>
              <a:rPr lang="en-US" dirty="0"/>
              <a:t>THANK YOU!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22-23 October 2019</a:t>
            </a:r>
          </a:p>
        </p:txBody>
      </p:sp>
      <p:pic>
        <p:nvPicPr>
          <p:cNvPr id="13" name="Picture 12" descr="A close up of a sign&#10;&#10;Description generated with very high confidence">
            <a:extLst>
              <a:ext uri="{FF2B5EF4-FFF2-40B4-BE49-F238E27FC236}">
                <a16:creationId xmlns:a16="http://schemas.microsoft.com/office/drawing/2014/main" id="{3E00A670-3311-4E8A-B0B2-92927AA1117A}"/>
              </a:ext>
            </a:extLst>
          </p:cNvPr>
          <p:cNvPicPr>
            <a:picLocks noChangeAspect="1"/>
          </p:cNvPicPr>
          <p:nvPr/>
        </p:nvPicPr>
        <p:blipFill>
          <a:blip r:embed="rId4" cstate="print">
            <a:clrChange>
              <a:clrFrom>
                <a:srgbClr val="FEFFFD"/>
              </a:clrFrom>
              <a:clrTo>
                <a:srgbClr val="FEFFFD">
                  <a:alpha val="0"/>
                </a:srgbClr>
              </a:clrTo>
            </a:clrChange>
            <a:extLst>
              <a:ext uri="{28A0092B-C50C-407E-A947-70E740481C1C}">
                <a14:useLocalDpi xmlns:a14="http://schemas.microsoft.com/office/drawing/2010/main" val="0"/>
              </a:ext>
            </a:extLst>
          </a:blip>
          <a:stretch>
            <a:fillRect/>
          </a:stretch>
        </p:blipFill>
        <p:spPr>
          <a:xfrm>
            <a:off x="6627325" y="4960138"/>
            <a:ext cx="1773799" cy="1352746"/>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Facts and numbers</a:t>
            </a:r>
            <a:endParaRPr lang="en-US" dirty="0"/>
          </a:p>
        </p:txBody>
      </p:sp>
      <p:sp>
        <p:nvSpPr>
          <p:cNvPr id="3" name="Subtitle 2"/>
          <p:cNvSpPr>
            <a:spLocks noGrp="1"/>
          </p:cNvSpPr>
          <p:nvPr>
            <p:ph type="subTitle" idx="1"/>
          </p:nvPr>
        </p:nvSpPr>
        <p:spPr/>
        <p:txBody>
          <a:bodyPr/>
          <a:lstStyle/>
          <a:p>
            <a:r>
              <a:rPr lang="en-US" dirty="0" smtClean="0"/>
              <a:t>To give you an idea</a:t>
            </a:r>
            <a:endParaRPr lang="en-US" dirty="0"/>
          </a:p>
        </p:txBody>
      </p:sp>
      <p:sp>
        <p:nvSpPr>
          <p:cNvPr id="4" name="Footer Placeholder 3"/>
          <p:cNvSpPr>
            <a:spLocks noGrp="1"/>
          </p:cNvSpPr>
          <p:nvPr>
            <p:ph type="ftr" sz="quarter" idx="11"/>
          </p:nvPr>
        </p:nvSpPr>
        <p:spPr/>
        <p:txBody>
          <a:bodyPr/>
          <a:lstStyle/>
          <a:p>
            <a:r>
              <a:rPr lang="en-US" dirty="0"/>
              <a:t>EMEA Alliance   22-23 October 2019</a:t>
            </a: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799359"/>
              </p:ext>
            </p:extLst>
          </p:nvPr>
        </p:nvGraphicFramePr>
        <p:xfrm>
          <a:off x="4286249" y="822325"/>
          <a:ext cx="4467225" cy="4079240"/>
        </p:xfrm>
        <a:graphic>
          <a:graphicData uri="http://schemas.openxmlformats.org/drawingml/2006/table">
            <a:tbl>
              <a:tblPr firstRow="1" bandRow="1">
                <a:tableStyleId>{5C22544A-7EE6-4342-B048-85BDC9FD1C3A}</a:tableStyleId>
              </a:tblPr>
              <a:tblGrid>
                <a:gridCol w="3272746">
                  <a:extLst>
                    <a:ext uri="{9D8B030D-6E8A-4147-A177-3AD203B41FA5}">
                      <a16:colId xmlns:a16="http://schemas.microsoft.com/office/drawing/2014/main" val="20000"/>
                    </a:ext>
                  </a:extLst>
                </a:gridCol>
                <a:gridCol w="1194479">
                  <a:extLst>
                    <a:ext uri="{9D8B030D-6E8A-4147-A177-3AD203B41FA5}">
                      <a16:colId xmlns:a16="http://schemas.microsoft.com/office/drawing/2014/main" val="20001"/>
                    </a:ext>
                  </a:extLst>
                </a:gridCol>
              </a:tblGrid>
              <a:tr h="370840">
                <a:tc>
                  <a:txBody>
                    <a:bodyPr/>
                    <a:lstStyle/>
                    <a:p>
                      <a:pPr algn="r"/>
                      <a:r>
                        <a:rPr lang="en-US" dirty="0" smtClean="0"/>
                        <a:t>2019-2020</a:t>
                      </a:r>
                      <a:endParaRPr lang="en-US" dirty="0"/>
                    </a:p>
                  </a:txBody>
                  <a:tcPr/>
                </a:tc>
                <a:tc>
                  <a:txBody>
                    <a:bodyPr/>
                    <a:lstStyle/>
                    <a:p>
                      <a:pPr algn="ctr"/>
                      <a:r>
                        <a:rPr lang="en-US" dirty="0" smtClean="0"/>
                        <a:t>AMOUNT</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NEW APPLICATIONS</a:t>
                      </a:r>
                      <a:endParaRPr lang="en-US" dirty="0"/>
                    </a:p>
                  </a:txBody>
                  <a:tcPr/>
                </a:tc>
                <a:tc>
                  <a:txBody>
                    <a:bodyPr/>
                    <a:lstStyle/>
                    <a:p>
                      <a:pPr algn="ctr"/>
                      <a:r>
                        <a:rPr lang="en-US" dirty="0" smtClean="0"/>
                        <a:t>57,144</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RE-ENROLMENTS</a:t>
                      </a:r>
                      <a:endParaRPr lang="en-US" dirty="0"/>
                    </a:p>
                  </a:txBody>
                  <a:tcPr/>
                </a:tc>
                <a:tc>
                  <a:txBody>
                    <a:bodyPr/>
                    <a:lstStyle/>
                    <a:p>
                      <a:pPr algn="ctr"/>
                      <a:r>
                        <a:rPr lang="en-US" dirty="0" smtClean="0"/>
                        <a:t>32,290</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ENROLLED</a:t>
                      </a:r>
                      <a:endParaRPr lang="en-US" dirty="0"/>
                    </a:p>
                  </a:txBody>
                  <a:tcPr/>
                </a:tc>
                <a:tc>
                  <a:txBody>
                    <a:bodyPr/>
                    <a:lstStyle/>
                    <a:p>
                      <a:pPr algn="ctr"/>
                      <a:r>
                        <a:rPr lang="en-US" dirty="0" smtClean="0"/>
                        <a:t>39,983</a:t>
                      </a:r>
                      <a:endParaRPr lang="en-US" dirty="0"/>
                    </a:p>
                  </a:txBody>
                  <a:tcPr/>
                </a:tc>
                <a:extLst>
                  <a:ext uri="{0D108BD9-81ED-4DB2-BD59-A6C34878D82A}">
                    <a16:rowId xmlns:a16="http://schemas.microsoft.com/office/drawing/2014/main" val="10003"/>
                  </a:ext>
                </a:extLst>
              </a:tr>
              <a:tr h="370840">
                <a:tc>
                  <a:txBody>
                    <a:bodyPr/>
                    <a:lstStyle/>
                    <a:p>
                      <a:pPr algn="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pPr algn="r"/>
                      <a:r>
                        <a:rPr lang="en-US" dirty="0" smtClean="0"/>
                        <a:t>NATIONALITIES</a:t>
                      </a:r>
                      <a:endParaRPr lang="en-US" dirty="0"/>
                    </a:p>
                  </a:txBody>
                  <a:tcPr/>
                </a:tc>
                <a:tc>
                  <a:txBody>
                    <a:bodyPr/>
                    <a:lstStyle/>
                    <a:p>
                      <a:pPr algn="ctr"/>
                      <a:r>
                        <a:rPr lang="en-US" dirty="0" smtClean="0"/>
                        <a:t>170</a:t>
                      </a:r>
                      <a:endParaRPr lang="en-US" dirty="0"/>
                    </a:p>
                  </a:txBody>
                  <a:tcPr/>
                </a:tc>
                <a:extLst>
                  <a:ext uri="{0D108BD9-81ED-4DB2-BD59-A6C34878D82A}">
                    <a16:rowId xmlns:a16="http://schemas.microsoft.com/office/drawing/2014/main" val="10008"/>
                  </a:ext>
                </a:extLst>
              </a:tr>
              <a:tr h="370840">
                <a:tc>
                  <a:txBody>
                    <a:bodyPr/>
                    <a:lstStyle/>
                    <a:p>
                      <a:pPr algn="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r h="370840">
                <a:tc>
                  <a:txBody>
                    <a:bodyPr/>
                    <a:lstStyle/>
                    <a:p>
                      <a:pPr algn="r"/>
                      <a:r>
                        <a:rPr lang="en-US" dirty="0" smtClean="0"/>
                        <a:t>LETTER CODES</a:t>
                      </a:r>
                      <a:endParaRPr lang="en-US" dirty="0"/>
                    </a:p>
                  </a:txBody>
                  <a:tcPr/>
                </a:tc>
                <a:tc>
                  <a:txBody>
                    <a:bodyPr/>
                    <a:lstStyle/>
                    <a:p>
                      <a:pPr algn="ctr"/>
                      <a:r>
                        <a:rPr lang="en-US" dirty="0" smtClean="0"/>
                        <a:t>52</a:t>
                      </a:r>
                      <a:endParaRPr lang="en-US" dirty="0"/>
                    </a:p>
                  </a:txBody>
                  <a:tcPr/>
                </a:tc>
                <a:extLst>
                  <a:ext uri="{0D108BD9-81ED-4DB2-BD59-A6C34878D82A}">
                    <a16:rowId xmlns:a16="http://schemas.microsoft.com/office/drawing/2014/main" val="10014"/>
                  </a:ext>
                </a:extLst>
              </a:tr>
              <a:tr h="370840">
                <a:tc>
                  <a:txBody>
                    <a:bodyPr/>
                    <a:lstStyle/>
                    <a:p>
                      <a:pPr algn="r"/>
                      <a:r>
                        <a:rPr lang="en-US" dirty="0" smtClean="0"/>
                        <a:t>TEMPLATES</a:t>
                      </a:r>
                      <a:endParaRPr lang="en-US" dirty="0"/>
                    </a:p>
                  </a:txBody>
                  <a:tcPr/>
                </a:tc>
                <a:tc>
                  <a:txBody>
                    <a:bodyPr/>
                    <a:lstStyle/>
                    <a:p>
                      <a:pPr algn="ctr"/>
                      <a:r>
                        <a:rPr lang="en-US" dirty="0" smtClean="0"/>
                        <a:t>105</a:t>
                      </a:r>
                      <a:endParaRPr lang="en-US" dirty="0"/>
                    </a:p>
                  </a:txBody>
                  <a:tcPr/>
                </a:tc>
                <a:extLst>
                  <a:ext uri="{0D108BD9-81ED-4DB2-BD59-A6C34878D82A}">
                    <a16:rowId xmlns:a16="http://schemas.microsoft.com/office/drawing/2014/main" val="424145373"/>
                  </a:ext>
                </a:extLst>
              </a:tr>
              <a:tr h="370840">
                <a:tc>
                  <a:txBody>
                    <a:bodyPr/>
                    <a:lstStyle/>
                    <a:p>
                      <a:pPr algn="r"/>
                      <a:r>
                        <a:rPr lang="en-US" dirty="0" smtClean="0"/>
                        <a:t>EMAILS SENT FROM CS</a:t>
                      </a:r>
                      <a:endParaRPr lang="en-US" dirty="0"/>
                    </a:p>
                  </a:txBody>
                  <a:tcPr/>
                </a:tc>
                <a:tc>
                  <a:txBody>
                    <a:bodyPr/>
                    <a:lstStyle/>
                    <a:p>
                      <a:pPr algn="ctr"/>
                      <a:r>
                        <a:rPr lang="en-US" dirty="0" smtClean="0"/>
                        <a:t>330.296</a:t>
                      </a:r>
                      <a:endParaRPr lang="en-US" dirty="0"/>
                    </a:p>
                  </a:txBody>
                  <a:tcPr/>
                </a:tc>
                <a:extLst>
                  <a:ext uri="{0D108BD9-81ED-4DB2-BD59-A6C34878D82A}">
                    <a16:rowId xmlns:a16="http://schemas.microsoft.com/office/drawing/2014/main" val="2534335319"/>
                  </a:ext>
                </a:extLst>
              </a:tr>
              <a:tr h="370840">
                <a:tc>
                  <a:txBody>
                    <a:bodyPr/>
                    <a:lstStyle/>
                    <a:p>
                      <a:pPr algn="r"/>
                      <a:r>
                        <a:rPr lang="en-US" dirty="0" smtClean="0"/>
                        <a:t>AVERAGE E-MAILS</a:t>
                      </a:r>
                      <a:r>
                        <a:rPr lang="en-US" baseline="0" dirty="0" smtClean="0"/>
                        <a:t> PER PERSON</a:t>
                      </a:r>
                      <a:endParaRPr lang="en-US" dirty="0"/>
                    </a:p>
                  </a:txBody>
                  <a:tcPr/>
                </a:tc>
                <a:tc>
                  <a:txBody>
                    <a:bodyPr/>
                    <a:lstStyle/>
                    <a:p>
                      <a:pPr algn="ctr"/>
                      <a:r>
                        <a:rPr lang="en-US" dirty="0" smtClean="0"/>
                        <a:t>3.7</a:t>
                      </a:r>
                      <a:endParaRPr lang="en-US" dirty="0"/>
                    </a:p>
                  </a:txBody>
                  <a:tcPr/>
                </a:tc>
                <a:extLst>
                  <a:ext uri="{0D108BD9-81ED-4DB2-BD59-A6C34878D82A}">
                    <a16:rowId xmlns:a16="http://schemas.microsoft.com/office/drawing/2014/main" val="2112164654"/>
                  </a:ext>
                </a:extLst>
              </a:tr>
            </a:tbl>
          </a:graphicData>
        </a:graphic>
      </p:graphicFrame>
      <p:sp>
        <p:nvSpPr>
          <p:cNvPr id="3" name="Footer Placeholder 2"/>
          <p:cNvSpPr>
            <a:spLocks noGrp="1"/>
          </p:cNvSpPr>
          <p:nvPr>
            <p:ph type="ftr" sz="quarter" idx="11"/>
          </p:nvPr>
        </p:nvSpPr>
        <p:spPr/>
        <p:txBody>
          <a:bodyPr/>
          <a:lstStyle/>
          <a:p>
            <a:r>
              <a:rPr lang="en-US" dirty="0"/>
              <a:t>EMEA Alliance   22-23 October 2019</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466" r="4620"/>
          <a:stretch/>
        </p:blipFill>
        <p:spPr>
          <a:xfrm>
            <a:off x="349135" y="2766753"/>
            <a:ext cx="3640974" cy="2640849"/>
          </a:xfrm>
          <a:prstGeom prst="rect">
            <a:avLst/>
          </a:prstGeom>
          <a:ln w="3175">
            <a:solidFill>
              <a:schemeClr val="tx2">
                <a:lumMod val="40000"/>
                <a:lumOff val="60000"/>
              </a:schemeClr>
            </a:solidFill>
          </a:ln>
        </p:spPr>
      </p:pic>
    </p:spTree>
    <p:extLst>
      <p:ext uri="{BB962C8B-B14F-4D97-AF65-F5344CB8AC3E}">
        <p14:creationId xmlns:p14="http://schemas.microsoft.com/office/powerpoint/2010/main" val="228310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instructions</a:t>
            </a:r>
            <a:endParaRPr lang="en-US" dirty="0"/>
          </a:p>
        </p:txBody>
      </p:sp>
      <p:sp>
        <p:nvSpPr>
          <p:cNvPr id="4" name="Content Placeholder 3"/>
          <p:cNvSpPr>
            <a:spLocks noGrp="1"/>
          </p:cNvSpPr>
          <p:nvPr>
            <p:ph sz="half" idx="2"/>
          </p:nvPr>
        </p:nvSpPr>
        <p:spPr/>
        <p:txBody>
          <a:bodyPr/>
          <a:lstStyle/>
          <a:p>
            <a:pPr>
              <a:buFont typeface="Arial" panose="020B0604020202020204" pitchFamily="34" charset="0"/>
              <a:buChar char="•"/>
            </a:pPr>
            <a:r>
              <a:rPr lang="en-US" dirty="0" smtClean="0"/>
              <a:t> 7 Application systems</a:t>
            </a:r>
          </a:p>
          <a:p>
            <a:pPr>
              <a:buFont typeface="Arial" panose="020B0604020202020204" pitchFamily="34" charset="0"/>
              <a:buChar char="•"/>
            </a:pPr>
            <a:r>
              <a:rPr lang="en-US" dirty="0" smtClean="0"/>
              <a:t> </a:t>
            </a:r>
            <a:r>
              <a:rPr lang="en-US" dirty="0" err="1" smtClean="0"/>
              <a:t>Programme</a:t>
            </a:r>
            <a:r>
              <a:rPr lang="en-US" dirty="0" smtClean="0"/>
              <a:t> specific instructions</a:t>
            </a:r>
          </a:p>
          <a:p>
            <a:pPr>
              <a:buFont typeface="Arial" panose="020B0604020202020204" pitchFamily="34" charset="0"/>
              <a:buChar char="•"/>
            </a:pPr>
            <a:r>
              <a:rPr lang="en-US" dirty="0" smtClean="0"/>
              <a:t> Deadlines</a:t>
            </a:r>
          </a:p>
          <a:p>
            <a:endParaRPr lang="en-US" dirty="0" smtClean="0"/>
          </a:p>
          <a:p>
            <a:r>
              <a:rPr lang="en-US" dirty="0" smtClean="0">
                <a:sym typeface="Wingdings" panose="05000000000000000000" pitchFamily="2" charset="2"/>
              </a:rPr>
              <a:t></a:t>
            </a:r>
            <a:r>
              <a:rPr lang="en-US" dirty="0" smtClean="0"/>
              <a:t> 22 Unique application instructions</a:t>
            </a:r>
            <a:endParaRPr lang="en-US" dirty="0"/>
          </a:p>
        </p:txBody>
      </p:sp>
      <p:sp>
        <p:nvSpPr>
          <p:cNvPr id="3" name="Footer Placeholder 2"/>
          <p:cNvSpPr>
            <a:spLocks noGrp="1"/>
          </p:cNvSpPr>
          <p:nvPr>
            <p:ph type="ftr" sz="quarter" idx="11"/>
          </p:nvPr>
        </p:nvSpPr>
        <p:spPr/>
        <p:txBody>
          <a:bodyPr/>
          <a:lstStyle/>
          <a:p>
            <a:r>
              <a:rPr lang="en-US" dirty="0"/>
              <a:t>EMEA Alliance   22-23 October 2019</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360"/>
          <a:stretch/>
        </p:blipFill>
        <p:spPr>
          <a:xfrm>
            <a:off x="299258" y="2286000"/>
            <a:ext cx="4148975" cy="3045130"/>
          </a:xfrm>
          <a:prstGeom prst="rect">
            <a:avLst/>
          </a:prstGeom>
        </p:spPr>
      </p:pic>
    </p:spTree>
    <p:extLst>
      <p:ext uri="{BB962C8B-B14F-4D97-AF65-F5344CB8AC3E}">
        <p14:creationId xmlns:p14="http://schemas.microsoft.com/office/powerpoint/2010/main" val="422598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SIGNATURES / common close</a:t>
            </a:r>
            <a:endParaRPr lang="en-US" dirty="0"/>
          </a:p>
        </p:txBody>
      </p:sp>
      <p:sp>
        <p:nvSpPr>
          <p:cNvPr id="4" name="Content Placeholder 3"/>
          <p:cNvSpPr>
            <a:spLocks noGrp="1"/>
          </p:cNvSpPr>
          <p:nvPr>
            <p:ph sz="half" idx="2"/>
          </p:nvPr>
        </p:nvSpPr>
        <p:spPr>
          <a:xfrm>
            <a:off x="528090" y="2427432"/>
            <a:ext cx="3566160" cy="4317592"/>
          </a:xfrm>
        </p:spPr>
        <p:txBody>
          <a:bodyPr>
            <a:normAutofit/>
          </a:bodyPr>
          <a:lstStyle/>
          <a:p>
            <a:r>
              <a:rPr lang="en-US" dirty="0" smtClean="0"/>
              <a:t>24 Unique signatures</a:t>
            </a:r>
          </a:p>
          <a:p>
            <a:r>
              <a:rPr lang="en-US" dirty="0" smtClean="0"/>
              <a:t>6 Unique objection closes</a:t>
            </a:r>
          </a:p>
          <a:p>
            <a:endParaRPr lang="en-US" dirty="0"/>
          </a:p>
          <a:p>
            <a:r>
              <a:rPr lang="en-US" dirty="0"/>
              <a:t>C</a:t>
            </a:r>
            <a:r>
              <a:rPr lang="en-US" dirty="0" smtClean="0"/>
              <a:t>hanges </a:t>
            </a:r>
            <a:r>
              <a:rPr lang="en-US" dirty="0"/>
              <a:t>over the past 2 years:</a:t>
            </a:r>
          </a:p>
          <a:p>
            <a:pPr>
              <a:buFont typeface="Arial" panose="020B0604020202020204" pitchFamily="34" charset="0"/>
              <a:buChar char="•"/>
            </a:pPr>
            <a:r>
              <a:rPr lang="en-US" dirty="0" smtClean="0"/>
              <a:t> Other names in signatures</a:t>
            </a:r>
            <a:endParaRPr lang="en-US" dirty="0"/>
          </a:p>
          <a:p>
            <a:pPr>
              <a:buFont typeface="Arial" panose="020B0604020202020204" pitchFamily="34" charset="0"/>
              <a:buChar char="•"/>
            </a:pPr>
            <a:r>
              <a:rPr lang="en-US" dirty="0" smtClean="0"/>
              <a:t> Tone </a:t>
            </a:r>
            <a:r>
              <a:rPr lang="en-US" dirty="0"/>
              <a:t>of voice</a:t>
            </a:r>
          </a:p>
          <a:p>
            <a:pPr>
              <a:buFont typeface="Arial" panose="020B0604020202020204" pitchFamily="34" charset="0"/>
              <a:buChar char="•"/>
            </a:pPr>
            <a:r>
              <a:rPr lang="en-US" dirty="0" smtClean="0"/>
              <a:t> URLs</a:t>
            </a:r>
          </a:p>
          <a:p>
            <a:pPr>
              <a:buFont typeface="Arial" panose="020B0604020202020204" pitchFamily="34" charset="0"/>
              <a:buChar char="•"/>
            </a:pPr>
            <a:r>
              <a:rPr lang="en-US" dirty="0" smtClean="0"/>
              <a:t> Logos</a:t>
            </a:r>
          </a:p>
          <a:p>
            <a:pPr>
              <a:buFont typeface="Arial" panose="020B0604020202020204" pitchFamily="34" charset="0"/>
              <a:buChar char="•"/>
            </a:pPr>
            <a:r>
              <a:rPr lang="en-US" dirty="0"/>
              <a:t> </a:t>
            </a:r>
            <a:r>
              <a:rPr lang="en-US" dirty="0" smtClean="0"/>
              <a:t>Contact info  </a:t>
            </a:r>
            <a:endParaRPr lang="en-US" dirty="0"/>
          </a:p>
        </p:txBody>
      </p:sp>
      <p:sp>
        <p:nvSpPr>
          <p:cNvPr id="3" name="Footer Placeholder 2"/>
          <p:cNvSpPr>
            <a:spLocks noGrp="1"/>
          </p:cNvSpPr>
          <p:nvPr>
            <p:ph type="ftr" sz="quarter" idx="11"/>
          </p:nvPr>
        </p:nvSpPr>
        <p:spPr/>
        <p:txBody>
          <a:bodyPr/>
          <a:lstStyle/>
          <a:p>
            <a:r>
              <a:rPr lang="en-US" dirty="0"/>
              <a:t>EMEA Alliance   22-23 October 2019</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811" y="1645485"/>
            <a:ext cx="4361640" cy="2916847"/>
          </a:xfrm>
          <a:prstGeom prst="rect">
            <a:avLst/>
          </a:prstGeom>
        </p:spPr>
      </p:pic>
    </p:spTree>
    <p:extLst>
      <p:ext uri="{BB962C8B-B14F-4D97-AF65-F5344CB8AC3E}">
        <p14:creationId xmlns:p14="http://schemas.microsoft.com/office/powerpoint/2010/main" val="640724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6" ma:contentTypeDescription="Create a new document." ma:contentTypeScope="" ma:versionID="cbd4a6f89618ca337b9b9b7ce8a7a738">
  <xsd:schema xmlns:xsd="http://www.w3.org/2001/XMLSchema" xmlns:xs="http://www.w3.org/2001/XMLSchema" xmlns:p="http://schemas.microsoft.com/office/2006/metadata/properties" xmlns:ns2="ebd4167e-429c-454a-9baa-c80872e592a2" targetNamespace="http://schemas.microsoft.com/office/2006/metadata/properties" ma:root="true" ma:fieldsID="80b41399ca23804163054a01db8981dd" ns2:_="">
    <xsd:import namespace="ebd4167e-429c-454a-9baa-c80872e592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FDB1F5-7314-46CD-A977-0CB1F6311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3F64E5-7557-4CDD-B1A6-95547851A79F}">
  <ds:schemaRefs>
    <ds:schemaRef ds:uri="http://schemas.openxmlformats.org/package/2006/metadata/core-propertie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ebd4167e-429c-454a-9baa-c80872e592a2"/>
  </ds:schemaRefs>
</ds:datastoreItem>
</file>

<file path=customXml/itemProps3.xml><?xml version="1.0" encoding="utf-8"?>
<ds:datastoreItem xmlns:ds="http://schemas.openxmlformats.org/officeDocument/2006/customXml" ds:itemID="{E6270691-E357-4190-88F7-12E85B597C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1811</TotalTime>
  <Words>2145</Words>
  <Application>Microsoft Office PowerPoint</Application>
  <PresentationFormat>On-screen Show (4:3)</PresentationFormat>
  <Paragraphs>459</Paragraphs>
  <Slides>56</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56</vt:i4>
      </vt:variant>
      <vt:variant>
        <vt:lpstr>Custom Shows</vt:lpstr>
      </vt:variant>
      <vt:variant>
        <vt:i4>2</vt:i4>
      </vt:variant>
    </vt:vector>
  </HeadingPairs>
  <TitlesOfParts>
    <vt:vector size="65" baseType="lpstr">
      <vt:lpstr>Arial</vt:lpstr>
      <vt:lpstr>Calibri</vt:lpstr>
      <vt:lpstr>Tw Cen MT</vt:lpstr>
      <vt:lpstr>Tw Cen MT Condensed</vt:lpstr>
      <vt:lpstr>Wingdings</vt:lpstr>
      <vt:lpstr>Wingdings 3</vt:lpstr>
      <vt:lpstr>Integral</vt:lpstr>
      <vt:lpstr>personalised email in bulk</vt:lpstr>
      <vt:lpstr>presenter</vt:lpstr>
      <vt:lpstr>University of amsterdam</vt:lpstr>
      <vt:lpstr>ORGANIsATION &amp; ORACLE</vt:lpstr>
      <vt:lpstr>Personalised email in bulk</vt:lpstr>
      <vt:lpstr>Facts and numbers</vt:lpstr>
      <vt:lpstr>NUMBERS</vt:lpstr>
      <vt:lpstr>application instructions</vt:lpstr>
      <vt:lpstr>SIGNATURES / common close</vt:lpstr>
      <vt:lpstr>SETTING UP YOUR TEMPLATE</vt:lpstr>
      <vt:lpstr>Letter code setup</vt:lpstr>
      <vt:lpstr>chooses</vt:lpstr>
      <vt:lpstr>Welcome email - variations</vt:lpstr>
      <vt:lpstr>WELCOME EMAIL – similarities</vt:lpstr>
      <vt:lpstr>WELCOME EMAIL – oldskool</vt:lpstr>
      <vt:lpstr>WELCOME EMAIL – chooses</vt:lpstr>
      <vt:lpstr>WELCOME EMAIL – chooses</vt:lpstr>
      <vt:lpstr>DATA SOURCE CHOOSES</vt:lpstr>
      <vt:lpstr>PowerPoint Presentation</vt:lpstr>
      <vt:lpstr>PowerPoint Presentation</vt:lpstr>
      <vt:lpstr>PowerPoint Presentation</vt:lpstr>
      <vt:lpstr>TEMPLATE CHOOSES - beginnings</vt:lpstr>
      <vt:lpstr>TEMPLATE CHOOSES – ends</vt:lpstr>
      <vt:lpstr>Tips &amp; tricks for chooses</vt:lpstr>
      <vt:lpstr>Sub templates</vt:lpstr>
      <vt:lpstr>WELCOME EMAIL – sub templates</vt:lpstr>
      <vt:lpstr>PowerPoint Presentation</vt:lpstr>
      <vt:lpstr>Sub template layout</vt:lpstr>
      <vt:lpstr>Sub template in your letter code template</vt:lpstr>
      <vt:lpstr>Sub templates</vt:lpstr>
      <vt:lpstr>Sub templates</vt:lpstr>
      <vt:lpstr>Multilangual</vt:lpstr>
      <vt:lpstr>Where are the netherlands</vt:lpstr>
      <vt:lpstr>Dutch speaking countries</vt:lpstr>
      <vt:lpstr>Where do our applicants come from</vt:lpstr>
      <vt:lpstr>languages</vt:lpstr>
      <vt:lpstr>1 letter code, 2 languages</vt:lpstr>
      <vt:lpstr>1 letter code, 2 languages</vt:lpstr>
      <vt:lpstr>1 letter code, 2 languages</vt:lpstr>
      <vt:lpstr>Example datasource in 2 languages</vt:lpstr>
      <vt:lpstr>Example datasource in 2 languages</vt:lpstr>
      <vt:lpstr>WELCOME EMAIL – multilanguage</vt:lpstr>
      <vt:lpstr>WELCOME EMAIL – multilanguage</vt:lpstr>
      <vt:lpstr>WELCOME EMAIL – multilanguage</vt:lpstr>
      <vt:lpstr>Sub template - multilanguage</vt:lpstr>
      <vt:lpstr>commgen</vt:lpstr>
      <vt:lpstr>commgen</vt:lpstr>
      <vt:lpstr>What does it look like?</vt:lpstr>
      <vt:lpstr>Example email</vt:lpstr>
      <vt:lpstr>Example email</vt:lpstr>
      <vt:lpstr>Example view communication</vt:lpstr>
      <vt:lpstr>Tips &amp; tricks</vt:lpstr>
      <vt:lpstr>Concluding thoughts</vt:lpstr>
      <vt:lpstr>Lessons learned</vt:lpstr>
      <vt:lpstr>presenter</vt:lpstr>
      <vt:lpstr>THANK YOU!</vt:lpstr>
      <vt:lpstr>Intro</vt:lpstr>
      <vt:lpstr>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Marije Bottinga</cp:lastModifiedBy>
  <cp:revision>128</cp:revision>
  <dcterms:created xsi:type="dcterms:W3CDTF">2015-09-02T14:36:24Z</dcterms:created>
  <dcterms:modified xsi:type="dcterms:W3CDTF">2019-10-21T15:23:33Z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y fmtid="{D5CDD505-2E9C-101B-9397-08002B2CF9AE}" pid="3" name="AuthorIds_UIVersion_1024">
    <vt:lpwstr>13</vt:lpwstr>
  </property>
</Properties>
</file>