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9" r:id="rId2"/>
    <p:sldId id="260" r:id="rId3"/>
    <p:sldId id="315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6" r:id="rId19"/>
    <p:sldId id="292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287" r:id="rId41"/>
    <p:sldId id="288" r:id="rId42"/>
    <p:sldId id="291" r:id="rId43"/>
    <p:sldId id="285" r:id="rId44"/>
    <p:sldId id="289" r:id="rId45"/>
    <p:sldId id="290" r:id="rId46"/>
    <p:sldId id="28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500975-E419-40B2-80AF-D3EE38208EA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09A75E8-F6E0-4067-85A4-ED4C650A7749}">
      <dgm:prSet phldrT="[Tekst]"/>
      <dgm:spPr/>
      <dgm:t>
        <a:bodyPr/>
        <a:lstStyle/>
        <a:p>
          <a:r>
            <a:rPr lang="nl-NL" dirty="0" err="1" smtClean="0"/>
            <a:t>SchedulerServer</a:t>
          </a:r>
          <a:r>
            <a:rPr lang="nl-NL" dirty="0" smtClean="0"/>
            <a:t> </a:t>
          </a:r>
          <a:r>
            <a:rPr lang="nl-NL" dirty="0" err="1" smtClean="0"/>
            <a:t>db</a:t>
          </a:r>
          <a:r>
            <a:rPr lang="nl-NL" dirty="0" smtClean="0"/>
            <a:t> 1 t/m 8</a:t>
          </a:r>
          <a:endParaRPr lang="nl-NL" dirty="0"/>
        </a:p>
      </dgm:t>
    </dgm:pt>
    <dgm:pt modelId="{CAE09876-EAEF-49C1-8F08-2EB218B295D9}" type="parTrans" cxnId="{2DA0B666-051E-488F-9BE6-2F0C4E055091}">
      <dgm:prSet/>
      <dgm:spPr/>
      <dgm:t>
        <a:bodyPr/>
        <a:lstStyle/>
        <a:p>
          <a:endParaRPr lang="nl-NL"/>
        </a:p>
      </dgm:t>
    </dgm:pt>
    <dgm:pt modelId="{E35E946B-7AE7-4132-B704-20577BF4F2E1}" type="sibTrans" cxnId="{2DA0B666-051E-488F-9BE6-2F0C4E055091}">
      <dgm:prSet/>
      <dgm:spPr/>
      <dgm:t>
        <a:bodyPr/>
        <a:lstStyle/>
        <a:p>
          <a:endParaRPr lang="nl-NL"/>
        </a:p>
      </dgm:t>
    </dgm:pt>
    <dgm:pt modelId="{EE59A85D-4482-4568-887D-EE515C159327}">
      <dgm:prSet phldrT="[Tekst]"/>
      <dgm:spPr/>
      <dgm:t>
        <a:bodyPr/>
        <a:lstStyle/>
        <a:p>
          <a:r>
            <a:rPr lang="nl-NL" dirty="0" smtClean="0"/>
            <a:t>CSACTST,…</a:t>
          </a:r>
          <a:endParaRPr lang="nl-NL" dirty="0"/>
        </a:p>
      </dgm:t>
    </dgm:pt>
    <dgm:pt modelId="{68972E36-2983-4FC6-9E4D-5FE1B226E4CF}" type="parTrans" cxnId="{F56F594A-181B-4773-959F-C90E340FF4CE}">
      <dgm:prSet/>
      <dgm:spPr/>
      <dgm:t>
        <a:bodyPr/>
        <a:lstStyle/>
        <a:p>
          <a:endParaRPr lang="nl-NL"/>
        </a:p>
      </dgm:t>
    </dgm:pt>
    <dgm:pt modelId="{09DEC253-DD6A-448A-BF8A-2C434C47D7FF}" type="sibTrans" cxnId="{F56F594A-181B-4773-959F-C90E340FF4CE}">
      <dgm:prSet/>
      <dgm:spPr/>
      <dgm:t>
        <a:bodyPr/>
        <a:lstStyle/>
        <a:p>
          <a:endParaRPr lang="nl-NL"/>
        </a:p>
      </dgm:t>
    </dgm:pt>
    <dgm:pt modelId="{AC3F9B33-8242-46B4-A43C-D9F9114F2AF6}">
      <dgm:prSet phldrT="[Tekst]"/>
      <dgm:spPr/>
      <dgm:t>
        <a:bodyPr/>
        <a:lstStyle/>
        <a:p>
          <a:r>
            <a:rPr lang="nl-NL" dirty="0" smtClean="0"/>
            <a:t>CSACPRD</a:t>
          </a:r>
          <a:endParaRPr lang="nl-NL" dirty="0"/>
        </a:p>
      </dgm:t>
    </dgm:pt>
    <dgm:pt modelId="{E26BABF8-F54C-44AD-9F8D-4188341FEBCA}" type="parTrans" cxnId="{BA4C933C-DC1B-4EFD-80CE-CE63F42F5A48}">
      <dgm:prSet/>
      <dgm:spPr/>
      <dgm:t>
        <a:bodyPr/>
        <a:lstStyle/>
        <a:p>
          <a:endParaRPr lang="nl-NL"/>
        </a:p>
      </dgm:t>
    </dgm:pt>
    <dgm:pt modelId="{88310CAE-7225-4B67-BEE5-32D9B875926C}" type="sibTrans" cxnId="{BA4C933C-DC1B-4EFD-80CE-CE63F42F5A48}">
      <dgm:prSet/>
      <dgm:spPr/>
      <dgm:t>
        <a:bodyPr/>
        <a:lstStyle/>
        <a:p>
          <a:endParaRPr lang="nl-NL"/>
        </a:p>
      </dgm:t>
    </dgm:pt>
    <dgm:pt modelId="{20EDD618-8F5E-4EF5-95D4-AF3DDEA6C160}">
      <dgm:prSet phldrT="[Tekst]"/>
      <dgm:spPr/>
      <dgm:t>
        <a:bodyPr/>
        <a:lstStyle/>
        <a:p>
          <a:r>
            <a:rPr lang="nl-NL" dirty="0" err="1" smtClean="0"/>
            <a:t>SchedulerServer</a:t>
          </a:r>
          <a:r>
            <a:rPr lang="nl-NL" dirty="0" smtClean="0"/>
            <a:t> </a:t>
          </a:r>
          <a:r>
            <a:rPr lang="nl-NL" dirty="0" err="1" smtClean="0"/>
            <a:t>db</a:t>
          </a:r>
          <a:r>
            <a:rPr lang="nl-NL" dirty="0" smtClean="0"/>
            <a:t> 1 t/m 8</a:t>
          </a:r>
          <a:endParaRPr lang="nl-NL" dirty="0"/>
        </a:p>
      </dgm:t>
    </dgm:pt>
    <dgm:pt modelId="{A649BD53-F3DC-4CF9-87D7-B119B669C533}" type="parTrans" cxnId="{C2AF6C38-417B-4FF3-BB45-F8DE1F2D4DDC}">
      <dgm:prSet/>
      <dgm:spPr/>
      <dgm:t>
        <a:bodyPr/>
        <a:lstStyle/>
        <a:p>
          <a:endParaRPr lang="nl-NL"/>
        </a:p>
      </dgm:t>
    </dgm:pt>
    <dgm:pt modelId="{680C9D9D-0339-4B5F-B23A-2F342A3B0E55}" type="sibTrans" cxnId="{C2AF6C38-417B-4FF3-BB45-F8DE1F2D4DDC}">
      <dgm:prSet/>
      <dgm:spPr/>
      <dgm:t>
        <a:bodyPr/>
        <a:lstStyle/>
        <a:p>
          <a:endParaRPr lang="nl-NL"/>
        </a:p>
      </dgm:t>
    </dgm:pt>
    <dgm:pt modelId="{0BAA5182-48E8-48BA-B931-E4635AB64854}">
      <dgm:prSet phldrT="[Tekst]"/>
      <dgm:spPr/>
      <dgm:t>
        <a:bodyPr/>
        <a:lstStyle/>
        <a:p>
          <a:r>
            <a:rPr lang="nl-NL" dirty="0" smtClean="0"/>
            <a:t>CSTWTST,…</a:t>
          </a:r>
          <a:endParaRPr lang="nl-NL" dirty="0"/>
        </a:p>
      </dgm:t>
    </dgm:pt>
    <dgm:pt modelId="{3EB731DA-A029-48AD-BB2F-F8BD9FA8F8C9}" type="parTrans" cxnId="{2F212E95-9AAE-4B24-ADE4-2C1851241ABB}">
      <dgm:prSet/>
      <dgm:spPr/>
      <dgm:t>
        <a:bodyPr/>
        <a:lstStyle/>
        <a:p>
          <a:endParaRPr lang="nl-NL"/>
        </a:p>
      </dgm:t>
    </dgm:pt>
    <dgm:pt modelId="{EC485A98-D42A-46AB-AEF2-314C916D3EBB}" type="sibTrans" cxnId="{2F212E95-9AAE-4B24-ADE4-2C1851241ABB}">
      <dgm:prSet/>
      <dgm:spPr/>
      <dgm:t>
        <a:bodyPr/>
        <a:lstStyle/>
        <a:p>
          <a:endParaRPr lang="nl-NL"/>
        </a:p>
      </dgm:t>
    </dgm:pt>
    <dgm:pt modelId="{CC642FA0-CFED-485F-8F27-AB530F9C2982}">
      <dgm:prSet phldrT="[Tekst]"/>
      <dgm:spPr/>
      <dgm:t>
        <a:bodyPr/>
        <a:lstStyle/>
        <a:p>
          <a:r>
            <a:rPr lang="nl-NL" dirty="0" smtClean="0"/>
            <a:t>CSTWPRD</a:t>
          </a:r>
          <a:endParaRPr lang="nl-NL" dirty="0"/>
        </a:p>
      </dgm:t>
    </dgm:pt>
    <dgm:pt modelId="{001BE748-231A-43E9-A7D2-07A26CF63FB9}" type="parTrans" cxnId="{20798EDF-EC19-4526-8CDF-12C4DF2C74DD}">
      <dgm:prSet/>
      <dgm:spPr/>
      <dgm:t>
        <a:bodyPr/>
        <a:lstStyle/>
        <a:p>
          <a:endParaRPr lang="nl-NL"/>
        </a:p>
      </dgm:t>
    </dgm:pt>
    <dgm:pt modelId="{FA97B3F3-6958-438A-87DE-9B0CA1B4FAB0}" type="sibTrans" cxnId="{20798EDF-EC19-4526-8CDF-12C4DF2C74DD}">
      <dgm:prSet/>
      <dgm:spPr/>
      <dgm:t>
        <a:bodyPr/>
        <a:lstStyle/>
        <a:p>
          <a:endParaRPr lang="nl-NL"/>
        </a:p>
      </dgm:t>
    </dgm:pt>
    <dgm:pt modelId="{E279617C-6FB2-4644-9E5B-2F740E1784AD}">
      <dgm:prSet phldrT="[Tekst]"/>
      <dgm:spPr/>
      <dgm:t>
        <a:bodyPr/>
        <a:lstStyle/>
        <a:p>
          <a:r>
            <a:rPr lang="nl-NL" dirty="0" err="1" smtClean="0"/>
            <a:t>SchedulerServer</a:t>
          </a:r>
          <a:r>
            <a:rPr lang="nl-NL" dirty="0" smtClean="0"/>
            <a:t> </a:t>
          </a:r>
          <a:r>
            <a:rPr lang="nl-NL" dirty="0" err="1" smtClean="0"/>
            <a:t>db</a:t>
          </a:r>
          <a:r>
            <a:rPr lang="nl-NL" dirty="0" smtClean="0"/>
            <a:t> 1 t/m 8</a:t>
          </a:r>
          <a:endParaRPr lang="nl-NL" dirty="0"/>
        </a:p>
      </dgm:t>
    </dgm:pt>
    <dgm:pt modelId="{7402E5B3-B817-4AD4-B7D0-19503A8D78DF}" type="parTrans" cxnId="{56175C30-C16D-4D94-993F-944B4D83494B}">
      <dgm:prSet/>
      <dgm:spPr/>
      <dgm:t>
        <a:bodyPr/>
        <a:lstStyle/>
        <a:p>
          <a:endParaRPr lang="nl-NL"/>
        </a:p>
      </dgm:t>
    </dgm:pt>
    <dgm:pt modelId="{3A039B34-10FA-4709-9ECC-7A60FF5CD24F}" type="sibTrans" cxnId="{56175C30-C16D-4D94-993F-944B4D83494B}">
      <dgm:prSet/>
      <dgm:spPr/>
      <dgm:t>
        <a:bodyPr/>
        <a:lstStyle/>
        <a:p>
          <a:endParaRPr lang="nl-NL"/>
        </a:p>
      </dgm:t>
    </dgm:pt>
    <dgm:pt modelId="{579919A2-68C6-485D-8D1D-3E9C2F8AF25C}">
      <dgm:prSet phldrT="[Tekst]"/>
      <dgm:spPr/>
      <dgm:t>
        <a:bodyPr/>
        <a:lstStyle/>
        <a:p>
          <a:r>
            <a:rPr lang="nl-NL" dirty="0" smtClean="0"/>
            <a:t>CSNPTST,…</a:t>
          </a:r>
          <a:endParaRPr lang="nl-NL" dirty="0"/>
        </a:p>
      </dgm:t>
    </dgm:pt>
    <dgm:pt modelId="{3FB17160-E60C-42DE-8352-8A1E5D5C49D4}" type="parTrans" cxnId="{85DFFF40-ADC3-43E2-B036-15C813745DF3}">
      <dgm:prSet/>
      <dgm:spPr/>
      <dgm:t>
        <a:bodyPr/>
        <a:lstStyle/>
        <a:p>
          <a:endParaRPr lang="nl-NL"/>
        </a:p>
      </dgm:t>
    </dgm:pt>
    <dgm:pt modelId="{AEA2AA59-CAFF-4311-A44E-33C0C7A43FE2}" type="sibTrans" cxnId="{85DFFF40-ADC3-43E2-B036-15C813745DF3}">
      <dgm:prSet/>
      <dgm:spPr/>
      <dgm:t>
        <a:bodyPr/>
        <a:lstStyle/>
        <a:p>
          <a:endParaRPr lang="nl-NL"/>
        </a:p>
      </dgm:t>
    </dgm:pt>
    <dgm:pt modelId="{04147909-7B9B-43C6-A6E7-8BD192D90DC8}">
      <dgm:prSet phldrT="[Tekst]" custT="1"/>
      <dgm:spPr/>
      <dgm:t>
        <a:bodyPr/>
        <a:lstStyle/>
        <a:p>
          <a:r>
            <a:rPr lang="nl-NL" sz="1600" dirty="0" err="1" smtClean="0"/>
            <a:t>SchedulerServer</a:t>
          </a:r>
          <a:r>
            <a:rPr lang="nl-NL" sz="1600" dirty="0" smtClean="0"/>
            <a:t> </a:t>
          </a:r>
          <a:r>
            <a:rPr lang="nl-NL" sz="1600" dirty="0" err="1" smtClean="0"/>
            <a:t>db</a:t>
          </a:r>
          <a:r>
            <a:rPr lang="nl-NL" sz="1600" dirty="0" smtClean="0"/>
            <a:t> 1 t/m 8</a:t>
          </a:r>
        </a:p>
        <a:p>
          <a:r>
            <a:rPr lang="nl-NL" sz="900" dirty="0" smtClean="0"/>
            <a:t>CSNYTST,…</a:t>
          </a:r>
        </a:p>
        <a:p>
          <a:r>
            <a:rPr lang="nl-NL" sz="900" dirty="0" smtClean="0"/>
            <a:t>CSNYPRD</a:t>
          </a:r>
        </a:p>
      </dgm:t>
    </dgm:pt>
    <dgm:pt modelId="{2B4732CB-514C-4C6C-AE41-43F8A49C6809}" type="parTrans" cxnId="{707788B4-067B-4678-84D8-F7615BB3B3A4}">
      <dgm:prSet/>
      <dgm:spPr/>
      <dgm:t>
        <a:bodyPr/>
        <a:lstStyle/>
        <a:p>
          <a:endParaRPr lang="nl-NL"/>
        </a:p>
      </dgm:t>
    </dgm:pt>
    <dgm:pt modelId="{E15D7C98-93CB-4723-896B-B32198DBD74A}" type="sibTrans" cxnId="{707788B4-067B-4678-84D8-F7615BB3B3A4}">
      <dgm:prSet/>
      <dgm:spPr/>
      <dgm:t>
        <a:bodyPr/>
        <a:lstStyle/>
        <a:p>
          <a:endParaRPr lang="nl-NL"/>
        </a:p>
      </dgm:t>
    </dgm:pt>
    <dgm:pt modelId="{150875EA-A8C6-4873-A46D-2A13B250F6A6}">
      <dgm:prSet phldrT="[Tekst]" custT="1"/>
      <dgm:spPr/>
      <dgm:t>
        <a:bodyPr/>
        <a:lstStyle/>
        <a:p>
          <a:r>
            <a:rPr lang="nl-NL" sz="1600" dirty="0" err="1" smtClean="0"/>
            <a:t>SchedulerServer</a:t>
          </a:r>
          <a:r>
            <a:rPr lang="nl-NL" sz="1600" dirty="0" smtClean="0"/>
            <a:t> </a:t>
          </a:r>
          <a:r>
            <a:rPr lang="nl-NL" sz="1600" dirty="0" err="1" smtClean="0"/>
            <a:t>db</a:t>
          </a:r>
          <a:r>
            <a:rPr lang="nl-NL" sz="1600" dirty="0" smtClean="0"/>
            <a:t> 1 t/m 8</a:t>
          </a:r>
        </a:p>
        <a:p>
          <a:r>
            <a:rPr lang="nl-NL" sz="900" dirty="0" smtClean="0"/>
            <a:t>CSTSCST,…</a:t>
          </a:r>
        </a:p>
        <a:p>
          <a:r>
            <a:rPr lang="nl-NL" sz="900" dirty="0" smtClean="0"/>
            <a:t>CSSCPRD</a:t>
          </a:r>
          <a:endParaRPr lang="nl-NL" sz="900" dirty="0"/>
        </a:p>
      </dgm:t>
    </dgm:pt>
    <dgm:pt modelId="{BF68167E-BE1E-4396-B2D6-DD3A65919D34}" type="parTrans" cxnId="{4F105BB7-F94F-4D9F-951E-2B1A6F8F5C1C}">
      <dgm:prSet/>
      <dgm:spPr/>
      <dgm:t>
        <a:bodyPr/>
        <a:lstStyle/>
        <a:p>
          <a:endParaRPr lang="nl-NL"/>
        </a:p>
      </dgm:t>
    </dgm:pt>
    <dgm:pt modelId="{E7056AC4-0567-4652-879A-79E37CF8EFF9}" type="sibTrans" cxnId="{4F105BB7-F94F-4D9F-951E-2B1A6F8F5C1C}">
      <dgm:prSet/>
      <dgm:spPr/>
      <dgm:t>
        <a:bodyPr/>
        <a:lstStyle/>
        <a:p>
          <a:endParaRPr lang="nl-NL"/>
        </a:p>
      </dgm:t>
    </dgm:pt>
    <dgm:pt modelId="{138BC885-8006-45FB-86DE-34B0A5939E9F}">
      <dgm:prSet/>
      <dgm:spPr/>
      <dgm:t>
        <a:bodyPr/>
        <a:lstStyle/>
        <a:p>
          <a:r>
            <a:rPr lang="nl-NL" dirty="0" smtClean="0"/>
            <a:t>CSNPPRD</a:t>
          </a:r>
          <a:endParaRPr lang="nl-NL" dirty="0"/>
        </a:p>
      </dgm:t>
    </dgm:pt>
    <dgm:pt modelId="{075EFFBC-7E7C-4FFC-B2CA-3393B0307839}" type="parTrans" cxnId="{8950045B-319A-4D30-9211-124DAF5D1277}">
      <dgm:prSet/>
      <dgm:spPr/>
      <dgm:t>
        <a:bodyPr/>
        <a:lstStyle/>
        <a:p>
          <a:endParaRPr lang="nl-NL"/>
        </a:p>
      </dgm:t>
    </dgm:pt>
    <dgm:pt modelId="{69F93284-1E6B-4C1D-8530-1F87E7F23408}" type="sibTrans" cxnId="{8950045B-319A-4D30-9211-124DAF5D1277}">
      <dgm:prSet/>
      <dgm:spPr/>
      <dgm:t>
        <a:bodyPr/>
        <a:lstStyle/>
        <a:p>
          <a:endParaRPr lang="nl-NL"/>
        </a:p>
      </dgm:t>
    </dgm:pt>
    <dgm:pt modelId="{5FD7FB88-C337-475C-9A67-E8ADEACE1128}" type="pres">
      <dgm:prSet presAssocID="{0D500975-E419-40B2-80AF-D3EE38208EA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025AEF6-24BC-4D84-BA93-09ACE2E8D57C}" type="pres">
      <dgm:prSet presAssocID="{C09A75E8-F6E0-4067-85A4-ED4C650A7749}" presName="comp" presStyleCnt="0"/>
      <dgm:spPr/>
    </dgm:pt>
    <dgm:pt modelId="{75D83E5C-E6F5-4DF8-B21D-428397101F4C}" type="pres">
      <dgm:prSet presAssocID="{C09A75E8-F6E0-4067-85A4-ED4C650A7749}" presName="box" presStyleLbl="node1" presStyleIdx="0" presStyleCnt="5" custLinFactNeighborX="-7" custLinFactNeighborY="-75"/>
      <dgm:spPr/>
      <dgm:t>
        <a:bodyPr/>
        <a:lstStyle/>
        <a:p>
          <a:endParaRPr lang="nl-NL"/>
        </a:p>
      </dgm:t>
    </dgm:pt>
    <dgm:pt modelId="{BA75EB4C-BA61-43B2-9EE9-761A134DDE19}" type="pres">
      <dgm:prSet presAssocID="{C09A75E8-F6E0-4067-85A4-ED4C650A7749}" presName="img" presStyleLbl="fgImgPlace1" presStyleIdx="0" presStyleCnt="5" custScaleY="86361" custLinFactNeighborX="-1135" custLinFactNeighborY="-54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69154DB-A17C-4031-84A8-3A7BE76E12C9}" type="pres">
      <dgm:prSet presAssocID="{C09A75E8-F6E0-4067-85A4-ED4C650A7749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9AC9722-2735-4C18-8BBA-70AAB3C039F5}" type="pres">
      <dgm:prSet presAssocID="{E35E946B-7AE7-4132-B704-20577BF4F2E1}" presName="spacer" presStyleCnt="0"/>
      <dgm:spPr/>
    </dgm:pt>
    <dgm:pt modelId="{F1388EAB-E1F0-4A41-83D7-937C31E172DB}" type="pres">
      <dgm:prSet presAssocID="{20EDD618-8F5E-4EF5-95D4-AF3DDEA6C160}" presName="comp" presStyleCnt="0"/>
      <dgm:spPr/>
    </dgm:pt>
    <dgm:pt modelId="{0AC7CC65-F92B-457A-869B-7D49D87F0BEC}" type="pres">
      <dgm:prSet presAssocID="{20EDD618-8F5E-4EF5-95D4-AF3DDEA6C160}" presName="box" presStyleLbl="node1" presStyleIdx="1" presStyleCnt="5"/>
      <dgm:spPr/>
      <dgm:t>
        <a:bodyPr/>
        <a:lstStyle/>
        <a:p>
          <a:endParaRPr lang="nl-NL"/>
        </a:p>
      </dgm:t>
    </dgm:pt>
    <dgm:pt modelId="{EC979D1C-E885-43A7-ACF2-6416BAFEC350}" type="pres">
      <dgm:prSet presAssocID="{20EDD618-8F5E-4EF5-95D4-AF3DDEA6C160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3CBB78F3-AAD0-4166-A370-8BC548C74432}" type="pres">
      <dgm:prSet presAssocID="{20EDD618-8F5E-4EF5-95D4-AF3DDEA6C16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FC1DDD7-8142-463C-ACD5-F2DEF714014A}" type="pres">
      <dgm:prSet presAssocID="{680C9D9D-0339-4B5F-B23A-2F342A3B0E55}" presName="spacer" presStyleCnt="0"/>
      <dgm:spPr/>
    </dgm:pt>
    <dgm:pt modelId="{851AD1AE-BF36-4BAF-8D46-5C2ADF5F8A63}" type="pres">
      <dgm:prSet presAssocID="{E279617C-6FB2-4644-9E5B-2F740E1784AD}" presName="comp" presStyleCnt="0"/>
      <dgm:spPr/>
    </dgm:pt>
    <dgm:pt modelId="{D42104FE-AF68-438F-893F-DA35B1180822}" type="pres">
      <dgm:prSet presAssocID="{E279617C-6FB2-4644-9E5B-2F740E1784AD}" presName="box" presStyleLbl="node1" presStyleIdx="2" presStyleCnt="5" custLinFactNeighborX="-497" custLinFactNeighborY="-3991"/>
      <dgm:spPr/>
      <dgm:t>
        <a:bodyPr/>
        <a:lstStyle/>
        <a:p>
          <a:endParaRPr lang="nl-NL"/>
        </a:p>
      </dgm:t>
    </dgm:pt>
    <dgm:pt modelId="{92815675-5F08-467D-AE28-02B9A20A24A9}" type="pres">
      <dgm:prSet presAssocID="{E279617C-6FB2-4644-9E5B-2F740E1784AD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B0226F5D-281B-4F99-8F40-FDD101B5B18D}" type="pres">
      <dgm:prSet presAssocID="{E279617C-6FB2-4644-9E5B-2F740E1784AD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4D2DCD4-98F7-4D0D-BF3F-1832F6A72004}" type="pres">
      <dgm:prSet presAssocID="{3A039B34-10FA-4709-9ECC-7A60FF5CD24F}" presName="spacer" presStyleCnt="0"/>
      <dgm:spPr/>
    </dgm:pt>
    <dgm:pt modelId="{80720E4A-A420-4583-9F02-E66AAE1C7718}" type="pres">
      <dgm:prSet presAssocID="{04147909-7B9B-43C6-A6E7-8BD192D90DC8}" presName="comp" presStyleCnt="0"/>
      <dgm:spPr/>
    </dgm:pt>
    <dgm:pt modelId="{7FF5E60C-051E-42DD-8AFA-2F7BC62A52FE}" type="pres">
      <dgm:prSet presAssocID="{04147909-7B9B-43C6-A6E7-8BD192D90DC8}" presName="box" presStyleLbl="node1" presStyleIdx="3" presStyleCnt="5" custLinFactNeighborX="-7" custLinFactNeighborY="-3193"/>
      <dgm:spPr/>
      <dgm:t>
        <a:bodyPr/>
        <a:lstStyle/>
        <a:p>
          <a:endParaRPr lang="nl-NL"/>
        </a:p>
      </dgm:t>
    </dgm:pt>
    <dgm:pt modelId="{DFA1C854-1227-4B55-8F68-CD706F9EE9B2}" type="pres">
      <dgm:prSet presAssocID="{04147909-7B9B-43C6-A6E7-8BD192D90DC8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72B28A0F-33EB-43E1-A518-B0CB1D5F6404}" type="pres">
      <dgm:prSet presAssocID="{04147909-7B9B-43C6-A6E7-8BD192D90DC8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7E3761E-87B8-4DCD-849F-D9430688C04B}" type="pres">
      <dgm:prSet presAssocID="{E15D7C98-93CB-4723-896B-B32198DBD74A}" presName="spacer" presStyleCnt="0"/>
      <dgm:spPr/>
    </dgm:pt>
    <dgm:pt modelId="{4D1D07A2-DA00-4DFF-A84E-DCF5C104EA49}" type="pres">
      <dgm:prSet presAssocID="{150875EA-A8C6-4873-A46D-2A13B250F6A6}" presName="comp" presStyleCnt="0"/>
      <dgm:spPr/>
    </dgm:pt>
    <dgm:pt modelId="{40748E8F-75BE-41F4-8B31-809FC39FC2F7}" type="pres">
      <dgm:prSet presAssocID="{150875EA-A8C6-4873-A46D-2A13B250F6A6}" presName="box" presStyleLbl="node1" presStyleIdx="4" presStyleCnt="5" custLinFactNeighborX="-6354"/>
      <dgm:spPr/>
      <dgm:t>
        <a:bodyPr/>
        <a:lstStyle/>
        <a:p>
          <a:endParaRPr lang="nl-NL"/>
        </a:p>
      </dgm:t>
    </dgm:pt>
    <dgm:pt modelId="{4EE8360B-939C-4CE8-BA33-C5F2308FC88D}" type="pres">
      <dgm:prSet presAssocID="{150875EA-A8C6-4873-A46D-2A13B250F6A6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</dgm:spPr>
    </dgm:pt>
    <dgm:pt modelId="{C7C2530A-EAA1-483D-8A7A-38FD14BFACAD}" type="pres">
      <dgm:prSet presAssocID="{150875EA-A8C6-4873-A46D-2A13B250F6A6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D1833671-C3DA-4B54-8802-7D88EF2BBB5F}" type="presOf" srcId="{E279617C-6FB2-4644-9E5B-2F740E1784AD}" destId="{B0226F5D-281B-4F99-8F40-FDD101B5B18D}" srcOrd="1" destOrd="0" presId="urn:microsoft.com/office/officeart/2005/8/layout/vList4"/>
    <dgm:cxn modelId="{C56FA503-CB68-4B16-B439-525D1448DD73}" type="presOf" srcId="{04147909-7B9B-43C6-A6E7-8BD192D90DC8}" destId="{7FF5E60C-051E-42DD-8AFA-2F7BC62A52FE}" srcOrd="0" destOrd="0" presId="urn:microsoft.com/office/officeart/2005/8/layout/vList4"/>
    <dgm:cxn modelId="{03D97D9B-B879-4292-9EDB-8857BFC659C4}" type="presOf" srcId="{579919A2-68C6-485D-8D1D-3E9C2F8AF25C}" destId="{D42104FE-AF68-438F-893F-DA35B1180822}" srcOrd="0" destOrd="1" presId="urn:microsoft.com/office/officeart/2005/8/layout/vList4"/>
    <dgm:cxn modelId="{112727C9-058C-44E1-BC08-8B25F53C585F}" type="presOf" srcId="{20EDD618-8F5E-4EF5-95D4-AF3DDEA6C160}" destId="{3CBB78F3-AAD0-4166-A370-8BC548C74432}" srcOrd="1" destOrd="0" presId="urn:microsoft.com/office/officeart/2005/8/layout/vList4"/>
    <dgm:cxn modelId="{F56F594A-181B-4773-959F-C90E340FF4CE}" srcId="{C09A75E8-F6E0-4067-85A4-ED4C650A7749}" destId="{EE59A85D-4482-4568-887D-EE515C159327}" srcOrd="0" destOrd="0" parTransId="{68972E36-2983-4FC6-9E4D-5FE1B226E4CF}" sibTransId="{09DEC253-DD6A-448A-BF8A-2C434C47D7FF}"/>
    <dgm:cxn modelId="{92EBEFD5-A6F7-47BC-9249-14633FD44D0E}" type="presOf" srcId="{150875EA-A8C6-4873-A46D-2A13B250F6A6}" destId="{40748E8F-75BE-41F4-8B31-809FC39FC2F7}" srcOrd="0" destOrd="0" presId="urn:microsoft.com/office/officeart/2005/8/layout/vList4"/>
    <dgm:cxn modelId="{0A49C288-2E6E-45A9-ACC3-89A7E674D65A}" type="presOf" srcId="{150875EA-A8C6-4873-A46D-2A13B250F6A6}" destId="{C7C2530A-EAA1-483D-8A7A-38FD14BFACAD}" srcOrd="1" destOrd="0" presId="urn:microsoft.com/office/officeart/2005/8/layout/vList4"/>
    <dgm:cxn modelId="{2DA0B666-051E-488F-9BE6-2F0C4E055091}" srcId="{0D500975-E419-40B2-80AF-D3EE38208EAA}" destId="{C09A75E8-F6E0-4067-85A4-ED4C650A7749}" srcOrd="0" destOrd="0" parTransId="{CAE09876-EAEF-49C1-8F08-2EB218B295D9}" sibTransId="{E35E946B-7AE7-4132-B704-20577BF4F2E1}"/>
    <dgm:cxn modelId="{20798EDF-EC19-4526-8CDF-12C4DF2C74DD}" srcId="{20EDD618-8F5E-4EF5-95D4-AF3DDEA6C160}" destId="{CC642FA0-CFED-485F-8F27-AB530F9C2982}" srcOrd="1" destOrd="0" parTransId="{001BE748-231A-43E9-A7D2-07A26CF63FB9}" sibTransId="{FA97B3F3-6958-438A-87DE-9B0CA1B4FAB0}"/>
    <dgm:cxn modelId="{8593B9CD-87C4-42BC-A924-881E4A0A31B1}" type="presOf" srcId="{0BAA5182-48E8-48BA-B931-E4635AB64854}" destId="{0AC7CC65-F92B-457A-869B-7D49D87F0BEC}" srcOrd="0" destOrd="1" presId="urn:microsoft.com/office/officeart/2005/8/layout/vList4"/>
    <dgm:cxn modelId="{38F0A71C-C3D0-4104-9DB1-37AC6E2A6528}" type="presOf" srcId="{AC3F9B33-8242-46B4-A43C-D9F9114F2AF6}" destId="{269154DB-A17C-4031-84A8-3A7BE76E12C9}" srcOrd="1" destOrd="2" presId="urn:microsoft.com/office/officeart/2005/8/layout/vList4"/>
    <dgm:cxn modelId="{FC0755C8-22C8-4EAB-8183-A668D7815DD4}" type="presOf" srcId="{AC3F9B33-8242-46B4-A43C-D9F9114F2AF6}" destId="{75D83E5C-E6F5-4DF8-B21D-428397101F4C}" srcOrd="0" destOrd="2" presId="urn:microsoft.com/office/officeart/2005/8/layout/vList4"/>
    <dgm:cxn modelId="{4F105BB7-F94F-4D9F-951E-2B1A6F8F5C1C}" srcId="{0D500975-E419-40B2-80AF-D3EE38208EAA}" destId="{150875EA-A8C6-4873-A46D-2A13B250F6A6}" srcOrd="4" destOrd="0" parTransId="{BF68167E-BE1E-4396-B2D6-DD3A65919D34}" sibTransId="{E7056AC4-0567-4652-879A-79E37CF8EFF9}"/>
    <dgm:cxn modelId="{A02CF1D2-5890-4E37-8D69-CD36E59438D8}" type="presOf" srcId="{138BC885-8006-45FB-86DE-34B0A5939E9F}" destId="{D42104FE-AF68-438F-893F-DA35B1180822}" srcOrd="0" destOrd="2" presId="urn:microsoft.com/office/officeart/2005/8/layout/vList4"/>
    <dgm:cxn modelId="{BCD0146E-F14F-4B93-B01D-42463551F8AD}" type="presOf" srcId="{20EDD618-8F5E-4EF5-95D4-AF3DDEA6C160}" destId="{0AC7CC65-F92B-457A-869B-7D49D87F0BEC}" srcOrd="0" destOrd="0" presId="urn:microsoft.com/office/officeart/2005/8/layout/vList4"/>
    <dgm:cxn modelId="{8950045B-319A-4D30-9211-124DAF5D1277}" srcId="{E279617C-6FB2-4644-9E5B-2F740E1784AD}" destId="{138BC885-8006-45FB-86DE-34B0A5939E9F}" srcOrd="1" destOrd="0" parTransId="{075EFFBC-7E7C-4FFC-B2CA-3393B0307839}" sibTransId="{69F93284-1E6B-4C1D-8530-1F87E7F23408}"/>
    <dgm:cxn modelId="{2F212E95-9AAE-4B24-ADE4-2C1851241ABB}" srcId="{20EDD618-8F5E-4EF5-95D4-AF3DDEA6C160}" destId="{0BAA5182-48E8-48BA-B931-E4635AB64854}" srcOrd="0" destOrd="0" parTransId="{3EB731DA-A029-48AD-BB2F-F8BD9FA8F8C9}" sibTransId="{EC485A98-D42A-46AB-AEF2-314C916D3EBB}"/>
    <dgm:cxn modelId="{EAB513FF-9C46-4711-A001-2DC372777A71}" type="presOf" srcId="{0BAA5182-48E8-48BA-B931-E4635AB64854}" destId="{3CBB78F3-AAD0-4166-A370-8BC548C74432}" srcOrd="1" destOrd="1" presId="urn:microsoft.com/office/officeart/2005/8/layout/vList4"/>
    <dgm:cxn modelId="{BA4C933C-DC1B-4EFD-80CE-CE63F42F5A48}" srcId="{C09A75E8-F6E0-4067-85A4-ED4C650A7749}" destId="{AC3F9B33-8242-46B4-A43C-D9F9114F2AF6}" srcOrd="1" destOrd="0" parTransId="{E26BABF8-F54C-44AD-9F8D-4188341FEBCA}" sibTransId="{88310CAE-7225-4B67-BEE5-32D9B875926C}"/>
    <dgm:cxn modelId="{B2C2926F-2F96-444E-94CC-DCE430E5CE8A}" type="presOf" srcId="{04147909-7B9B-43C6-A6E7-8BD192D90DC8}" destId="{72B28A0F-33EB-43E1-A518-B0CB1D5F6404}" srcOrd="1" destOrd="0" presId="urn:microsoft.com/office/officeart/2005/8/layout/vList4"/>
    <dgm:cxn modelId="{F12652DF-C489-450A-A010-1D0BAE75E5E0}" type="presOf" srcId="{138BC885-8006-45FB-86DE-34B0A5939E9F}" destId="{B0226F5D-281B-4F99-8F40-FDD101B5B18D}" srcOrd="1" destOrd="2" presId="urn:microsoft.com/office/officeart/2005/8/layout/vList4"/>
    <dgm:cxn modelId="{D37D2947-487E-4ABF-9137-81EB79404BF1}" type="presOf" srcId="{EE59A85D-4482-4568-887D-EE515C159327}" destId="{75D83E5C-E6F5-4DF8-B21D-428397101F4C}" srcOrd="0" destOrd="1" presId="urn:microsoft.com/office/officeart/2005/8/layout/vList4"/>
    <dgm:cxn modelId="{85DFFF40-ADC3-43E2-B036-15C813745DF3}" srcId="{E279617C-6FB2-4644-9E5B-2F740E1784AD}" destId="{579919A2-68C6-485D-8D1D-3E9C2F8AF25C}" srcOrd="0" destOrd="0" parTransId="{3FB17160-E60C-42DE-8352-8A1E5D5C49D4}" sibTransId="{AEA2AA59-CAFF-4311-A44E-33C0C7A43FE2}"/>
    <dgm:cxn modelId="{56175C30-C16D-4D94-993F-944B4D83494B}" srcId="{0D500975-E419-40B2-80AF-D3EE38208EAA}" destId="{E279617C-6FB2-4644-9E5B-2F740E1784AD}" srcOrd="2" destOrd="0" parTransId="{7402E5B3-B817-4AD4-B7D0-19503A8D78DF}" sibTransId="{3A039B34-10FA-4709-9ECC-7A60FF5CD24F}"/>
    <dgm:cxn modelId="{069D3617-1F26-47A1-985F-E0942C31BEB6}" type="presOf" srcId="{CC642FA0-CFED-485F-8F27-AB530F9C2982}" destId="{3CBB78F3-AAD0-4166-A370-8BC548C74432}" srcOrd="1" destOrd="2" presId="urn:microsoft.com/office/officeart/2005/8/layout/vList4"/>
    <dgm:cxn modelId="{87FBEF0A-515B-4656-8497-A7CBC5B0D2E4}" type="presOf" srcId="{C09A75E8-F6E0-4067-85A4-ED4C650A7749}" destId="{269154DB-A17C-4031-84A8-3A7BE76E12C9}" srcOrd="1" destOrd="0" presId="urn:microsoft.com/office/officeart/2005/8/layout/vList4"/>
    <dgm:cxn modelId="{DC4FC347-B76B-49FC-97E0-7BF269A8394F}" type="presOf" srcId="{C09A75E8-F6E0-4067-85A4-ED4C650A7749}" destId="{75D83E5C-E6F5-4DF8-B21D-428397101F4C}" srcOrd="0" destOrd="0" presId="urn:microsoft.com/office/officeart/2005/8/layout/vList4"/>
    <dgm:cxn modelId="{9E504DDA-A63F-4830-AC26-AF2FAAAF4C43}" type="presOf" srcId="{CC642FA0-CFED-485F-8F27-AB530F9C2982}" destId="{0AC7CC65-F92B-457A-869B-7D49D87F0BEC}" srcOrd="0" destOrd="2" presId="urn:microsoft.com/office/officeart/2005/8/layout/vList4"/>
    <dgm:cxn modelId="{00CC3DED-FB87-4E7D-9AAD-7BC5058FC558}" type="presOf" srcId="{0D500975-E419-40B2-80AF-D3EE38208EAA}" destId="{5FD7FB88-C337-475C-9A67-E8ADEACE1128}" srcOrd="0" destOrd="0" presId="urn:microsoft.com/office/officeart/2005/8/layout/vList4"/>
    <dgm:cxn modelId="{D3E74F86-CD3F-480A-B57E-889D53B98F70}" type="presOf" srcId="{EE59A85D-4482-4568-887D-EE515C159327}" destId="{269154DB-A17C-4031-84A8-3A7BE76E12C9}" srcOrd="1" destOrd="1" presId="urn:microsoft.com/office/officeart/2005/8/layout/vList4"/>
    <dgm:cxn modelId="{707788B4-067B-4678-84D8-F7615BB3B3A4}" srcId="{0D500975-E419-40B2-80AF-D3EE38208EAA}" destId="{04147909-7B9B-43C6-A6E7-8BD192D90DC8}" srcOrd="3" destOrd="0" parTransId="{2B4732CB-514C-4C6C-AE41-43F8A49C6809}" sibTransId="{E15D7C98-93CB-4723-896B-B32198DBD74A}"/>
    <dgm:cxn modelId="{8BA9F208-E47B-44F6-808A-33412DF829E6}" type="presOf" srcId="{579919A2-68C6-485D-8D1D-3E9C2F8AF25C}" destId="{B0226F5D-281B-4F99-8F40-FDD101B5B18D}" srcOrd="1" destOrd="1" presId="urn:microsoft.com/office/officeart/2005/8/layout/vList4"/>
    <dgm:cxn modelId="{8DE9C630-7324-4009-8EDB-720AC620DF0F}" type="presOf" srcId="{E279617C-6FB2-4644-9E5B-2F740E1784AD}" destId="{D42104FE-AF68-438F-893F-DA35B1180822}" srcOrd="0" destOrd="0" presId="urn:microsoft.com/office/officeart/2005/8/layout/vList4"/>
    <dgm:cxn modelId="{C2AF6C38-417B-4FF3-BB45-F8DE1F2D4DDC}" srcId="{0D500975-E419-40B2-80AF-D3EE38208EAA}" destId="{20EDD618-8F5E-4EF5-95D4-AF3DDEA6C160}" srcOrd="1" destOrd="0" parTransId="{A649BD53-F3DC-4CF9-87D7-B119B669C533}" sibTransId="{680C9D9D-0339-4B5F-B23A-2F342A3B0E55}"/>
    <dgm:cxn modelId="{BDB2AB3A-961D-4789-AFA2-9A822716EFDD}" type="presParOf" srcId="{5FD7FB88-C337-475C-9A67-E8ADEACE1128}" destId="{3025AEF6-24BC-4D84-BA93-09ACE2E8D57C}" srcOrd="0" destOrd="0" presId="urn:microsoft.com/office/officeart/2005/8/layout/vList4"/>
    <dgm:cxn modelId="{FD58D16B-C114-4700-941E-28ADEFDD92AC}" type="presParOf" srcId="{3025AEF6-24BC-4D84-BA93-09ACE2E8D57C}" destId="{75D83E5C-E6F5-4DF8-B21D-428397101F4C}" srcOrd="0" destOrd="0" presId="urn:microsoft.com/office/officeart/2005/8/layout/vList4"/>
    <dgm:cxn modelId="{37D6A846-03C1-4D3A-BB8B-CCDCA1D540EC}" type="presParOf" srcId="{3025AEF6-24BC-4D84-BA93-09ACE2E8D57C}" destId="{BA75EB4C-BA61-43B2-9EE9-761A134DDE19}" srcOrd="1" destOrd="0" presId="urn:microsoft.com/office/officeart/2005/8/layout/vList4"/>
    <dgm:cxn modelId="{3A6544F1-E64A-41DA-B52F-C88AF7B796B9}" type="presParOf" srcId="{3025AEF6-24BC-4D84-BA93-09ACE2E8D57C}" destId="{269154DB-A17C-4031-84A8-3A7BE76E12C9}" srcOrd="2" destOrd="0" presId="urn:microsoft.com/office/officeart/2005/8/layout/vList4"/>
    <dgm:cxn modelId="{C4B1CDDA-123C-4414-B77D-D32E24327440}" type="presParOf" srcId="{5FD7FB88-C337-475C-9A67-E8ADEACE1128}" destId="{99AC9722-2735-4C18-8BBA-70AAB3C039F5}" srcOrd="1" destOrd="0" presId="urn:microsoft.com/office/officeart/2005/8/layout/vList4"/>
    <dgm:cxn modelId="{2183F26F-3E61-4936-A9AB-51C00E82F5A7}" type="presParOf" srcId="{5FD7FB88-C337-475C-9A67-E8ADEACE1128}" destId="{F1388EAB-E1F0-4A41-83D7-937C31E172DB}" srcOrd="2" destOrd="0" presId="urn:microsoft.com/office/officeart/2005/8/layout/vList4"/>
    <dgm:cxn modelId="{E513314C-8F4B-48A6-A323-95691BC79AD6}" type="presParOf" srcId="{F1388EAB-E1F0-4A41-83D7-937C31E172DB}" destId="{0AC7CC65-F92B-457A-869B-7D49D87F0BEC}" srcOrd="0" destOrd="0" presId="urn:microsoft.com/office/officeart/2005/8/layout/vList4"/>
    <dgm:cxn modelId="{906A63A8-1C5E-4C0D-B84D-71F8E1703768}" type="presParOf" srcId="{F1388EAB-E1F0-4A41-83D7-937C31E172DB}" destId="{EC979D1C-E885-43A7-ACF2-6416BAFEC350}" srcOrd="1" destOrd="0" presId="urn:microsoft.com/office/officeart/2005/8/layout/vList4"/>
    <dgm:cxn modelId="{2FC6B71E-3640-4622-8D59-D3DD27657E2C}" type="presParOf" srcId="{F1388EAB-E1F0-4A41-83D7-937C31E172DB}" destId="{3CBB78F3-AAD0-4166-A370-8BC548C74432}" srcOrd="2" destOrd="0" presId="urn:microsoft.com/office/officeart/2005/8/layout/vList4"/>
    <dgm:cxn modelId="{EA6FF452-152F-4771-A5F6-E97BF08F271B}" type="presParOf" srcId="{5FD7FB88-C337-475C-9A67-E8ADEACE1128}" destId="{8FC1DDD7-8142-463C-ACD5-F2DEF714014A}" srcOrd="3" destOrd="0" presId="urn:microsoft.com/office/officeart/2005/8/layout/vList4"/>
    <dgm:cxn modelId="{613E1FC6-9445-4080-905E-91BB081528BF}" type="presParOf" srcId="{5FD7FB88-C337-475C-9A67-E8ADEACE1128}" destId="{851AD1AE-BF36-4BAF-8D46-5C2ADF5F8A63}" srcOrd="4" destOrd="0" presId="urn:microsoft.com/office/officeart/2005/8/layout/vList4"/>
    <dgm:cxn modelId="{2697C051-5F05-424C-B1B7-B2F97A63345F}" type="presParOf" srcId="{851AD1AE-BF36-4BAF-8D46-5C2ADF5F8A63}" destId="{D42104FE-AF68-438F-893F-DA35B1180822}" srcOrd="0" destOrd="0" presId="urn:microsoft.com/office/officeart/2005/8/layout/vList4"/>
    <dgm:cxn modelId="{FC7A17C9-9FA5-410E-8580-A60CCB8C61D3}" type="presParOf" srcId="{851AD1AE-BF36-4BAF-8D46-5C2ADF5F8A63}" destId="{92815675-5F08-467D-AE28-02B9A20A24A9}" srcOrd="1" destOrd="0" presId="urn:microsoft.com/office/officeart/2005/8/layout/vList4"/>
    <dgm:cxn modelId="{426C0B17-C0E6-435C-B7D0-D6990D7B758F}" type="presParOf" srcId="{851AD1AE-BF36-4BAF-8D46-5C2ADF5F8A63}" destId="{B0226F5D-281B-4F99-8F40-FDD101B5B18D}" srcOrd="2" destOrd="0" presId="urn:microsoft.com/office/officeart/2005/8/layout/vList4"/>
    <dgm:cxn modelId="{E625F1E7-12DD-4B04-A9CF-878448EC743F}" type="presParOf" srcId="{5FD7FB88-C337-475C-9A67-E8ADEACE1128}" destId="{24D2DCD4-98F7-4D0D-BF3F-1832F6A72004}" srcOrd="5" destOrd="0" presId="urn:microsoft.com/office/officeart/2005/8/layout/vList4"/>
    <dgm:cxn modelId="{E805DEC0-ED8F-4779-8865-4443AFDA81D1}" type="presParOf" srcId="{5FD7FB88-C337-475C-9A67-E8ADEACE1128}" destId="{80720E4A-A420-4583-9F02-E66AAE1C7718}" srcOrd="6" destOrd="0" presId="urn:microsoft.com/office/officeart/2005/8/layout/vList4"/>
    <dgm:cxn modelId="{5DD2C867-EA38-44CD-A4A5-8B787C619F9B}" type="presParOf" srcId="{80720E4A-A420-4583-9F02-E66AAE1C7718}" destId="{7FF5E60C-051E-42DD-8AFA-2F7BC62A52FE}" srcOrd="0" destOrd="0" presId="urn:microsoft.com/office/officeart/2005/8/layout/vList4"/>
    <dgm:cxn modelId="{5BC6B432-7496-4A19-9495-9F8BB9F98B56}" type="presParOf" srcId="{80720E4A-A420-4583-9F02-E66AAE1C7718}" destId="{DFA1C854-1227-4B55-8F68-CD706F9EE9B2}" srcOrd="1" destOrd="0" presId="urn:microsoft.com/office/officeart/2005/8/layout/vList4"/>
    <dgm:cxn modelId="{4B34D641-1291-4C92-84B2-25E0DC18BF83}" type="presParOf" srcId="{80720E4A-A420-4583-9F02-E66AAE1C7718}" destId="{72B28A0F-33EB-43E1-A518-B0CB1D5F6404}" srcOrd="2" destOrd="0" presId="urn:microsoft.com/office/officeart/2005/8/layout/vList4"/>
    <dgm:cxn modelId="{CF4F9748-2C67-47CB-A7BC-1440F4A762E7}" type="presParOf" srcId="{5FD7FB88-C337-475C-9A67-E8ADEACE1128}" destId="{47E3761E-87B8-4DCD-849F-D9430688C04B}" srcOrd="7" destOrd="0" presId="urn:microsoft.com/office/officeart/2005/8/layout/vList4"/>
    <dgm:cxn modelId="{8A3F7A9B-2CFE-400B-8DC8-B47985BDE890}" type="presParOf" srcId="{5FD7FB88-C337-475C-9A67-E8ADEACE1128}" destId="{4D1D07A2-DA00-4DFF-A84E-DCF5C104EA49}" srcOrd="8" destOrd="0" presId="urn:microsoft.com/office/officeart/2005/8/layout/vList4"/>
    <dgm:cxn modelId="{C5CA068F-4035-4ED2-8C97-BE048B00DAC7}" type="presParOf" srcId="{4D1D07A2-DA00-4DFF-A84E-DCF5C104EA49}" destId="{40748E8F-75BE-41F4-8B31-809FC39FC2F7}" srcOrd="0" destOrd="0" presId="urn:microsoft.com/office/officeart/2005/8/layout/vList4"/>
    <dgm:cxn modelId="{D7E07B60-21CB-4594-831E-2E3052C80398}" type="presParOf" srcId="{4D1D07A2-DA00-4DFF-A84E-DCF5C104EA49}" destId="{4EE8360B-939C-4CE8-BA33-C5F2308FC88D}" srcOrd="1" destOrd="0" presId="urn:microsoft.com/office/officeart/2005/8/layout/vList4"/>
    <dgm:cxn modelId="{ADE0D233-FB3F-4F93-B982-AFB52685B30C}" type="presParOf" srcId="{4D1D07A2-DA00-4DFF-A84E-DCF5C104EA49}" destId="{C7C2530A-EAA1-483D-8A7A-38FD14BFACA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0E8F9-6868-4B3C-AE06-FB68DEDFDFB8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256BF7F-C7AF-44B6-9E52-5F7D9B4D7D15}">
      <dgm:prSet phldrT="[Tekst]"/>
      <dgm:spPr/>
      <dgm:t>
        <a:bodyPr/>
        <a:lstStyle/>
        <a:p>
          <a:r>
            <a:rPr lang="nl-NL" dirty="0" smtClean="0"/>
            <a:t>Transfer-server</a:t>
          </a:r>
          <a:endParaRPr lang="nl-NL" dirty="0"/>
        </a:p>
      </dgm:t>
    </dgm:pt>
    <dgm:pt modelId="{B551F535-1B90-4A42-BC86-57CB173E7A9D}" type="parTrans" cxnId="{330048A0-874B-44FC-A486-14AE26AA39D7}">
      <dgm:prSet/>
      <dgm:spPr/>
      <dgm:t>
        <a:bodyPr/>
        <a:lstStyle/>
        <a:p>
          <a:endParaRPr lang="nl-NL"/>
        </a:p>
      </dgm:t>
    </dgm:pt>
    <dgm:pt modelId="{431BE9EB-1921-40F2-9C08-656A809DAD4B}" type="sibTrans" cxnId="{330048A0-874B-44FC-A486-14AE26AA39D7}">
      <dgm:prSet/>
      <dgm:spPr/>
      <dgm:t>
        <a:bodyPr/>
        <a:lstStyle/>
        <a:p>
          <a:endParaRPr lang="nl-NL"/>
        </a:p>
      </dgm:t>
    </dgm:pt>
    <dgm:pt modelId="{2555F0AD-6A43-4CE6-9044-64CF377BDFAF}">
      <dgm:prSet phldrT="[Tekst]"/>
      <dgm:spPr/>
      <dgm:t>
        <a:bodyPr/>
        <a:lstStyle/>
        <a:p>
          <a:r>
            <a:rPr lang="nl-NL" dirty="0" err="1" smtClean="0"/>
            <a:t>Datain</a:t>
          </a:r>
          <a:r>
            <a:rPr lang="nl-NL" dirty="0" smtClean="0"/>
            <a:t> / omgeving</a:t>
          </a:r>
          <a:endParaRPr lang="nl-NL" dirty="0"/>
        </a:p>
      </dgm:t>
    </dgm:pt>
    <dgm:pt modelId="{18B4C4DD-994F-474A-B5F7-49A93AF45FB6}" type="parTrans" cxnId="{E51E048E-FA5B-4F6C-8A0F-4AB3C53523F7}">
      <dgm:prSet/>
      <dgm:spPr/>
      <dgm:t>
        <a:bodyPr/>
        <a:lstStyle/>
        <a:p>
          <a:endParaRPr lang="nl-NL"/>
        </a:p>
      </dgm:t>
    </dgm:pt>
    <dgm:pt modelId="{A8BD1F18-E3A8-4A99-9D16-C3E1E5D75C10}" type="sibTrans" cxnId="{E51E048E-FA5B-4F6C-8A0F-4AB3C53523F7}">
      <dgm:prSet/>
      <dgm:spPr/>
      <dgm:t>
        <a:bodyPr/>
        <a:lstStyle/>
        <a:p>
          <a:endParaRPr lang="nl-NL"/>
        </a:p>
      </dgm:t>
    </dgm:pt>
    <dgm:pt modelId="{F26FC658-3601-4303-9006-38BAB2516FBB}">
      <dgm:prSet phldrT="[Tekst]"/>
      <dgm:spPr/>
      <dgm:t>
        <a:bodyPr/>
        <a:lstStyle/>
        <a:p>
          <a:r>
            <a:rPr lang="nl-NL" dirty="0" err="1" smtClean="0"/>
            <a:t>Dataout</a:t>
          </a:r>
          <a:r>
            <a:rPr lang="nl-NL" dirty="0" smtClean="0"/>
            <a:t> / omgeving</a:t>
          </a:r>
          <a:endParaRPr lang="nl-NL" dirty="0"/>
        </a:p>
      </dgm:t>
    </dgm:pt>
    <dgm:pt modelId="{E38AACAC-0F80-4BB0-8F4C-61A294D281BD}" type="parTrans" cxnId="{0F9506D5-8B27-4B8D-A1CC-36D7298E705D}">
      <dgm:prSet/>
      <dgm:spPr/>
      <dgm:t>
        <a:bodyPr/>
        <a:lstStyle/>
        <a:p>
          <a:endParaRPr lang="nl-NL"/>
        </a:p>
      </dgm:t>
    </dgm:pt>
    <dgm:pt modelId="{52D4D749-B4E0-4CC6-84C6-FF3C06DD1340}" type="sibTrans" cxnId="{0F9506D5-8B27-4B8D-A1CC-36D7298E705D}">
      <dgm:prSet/>
      <dgm:spPr/>
      <dgm:t>
        <a:bodyPr/>
        <a:lstStyle/>
        <a:p>
          <a:endParaRPr lang="nl-NL"/>
        </a:p>
      </dgm:t>
    </dgm:pt>
    <dgm:pt modelId="{8D9899E0-58B9-41F9-BE7B-A798534F3812}">
      <dgm:prSet phldrT="[Tekst]"/>
      <dgm:spPr>
        <a:solidFill>
          <a:srgbClr val="C00000"/>
        </a:solidFill>
      </dgm:spPr>
      <dgm:t>
        <a:bodyPr/>
        <a:lstStyle/>
        <a:p>
          <a:r>
            <a:rPr lang="nl-NL" dirty="0" smtClean="0"/>
            <a:t>Scan-</a:t>
          </a:r>
          <a:r>
            <a:rPr lang="nl-NL" dirty="0" err="1" smtClean="0"/>
            <a:t>requests</a:t>
          </a:r>
          <a:endParaRPr lang="nl-NL" dirty="0"/>
        </a:p>
      </dgm:t>
    </dgm:pt>
    <dgm:pt modelId="{BB1CC754-AA58-4D5C-BF93-B0E364CE5211}" type="parTrans" cxnId="{C4892D03-4E04-4E64-A1D8-156BC2730E02}">
      <dgm:prSet/>
      <dgm:spPr/>
      <dgm:t>
        <a:bodyPr/>
        <a:lstStyle/>
        <a:p>
          <a:endParaRPr lang="nl-NL"/>
        </a:p>
      </dgm:t>
    </dgm:pt>
    <dgm:pt modelId="{A6BCE757-1EB3-4516-8599-F2FE33C5B69B}" type="sibTrans" cxnId="{C4892D03-4E04-4E64-A1D8-156BC2730E02}">
      <dgm:prSet/>
      <dgm:spPr/>
      <dgm:t>
        <a:bodyPr/>
        <a:lstStyle/>
        <a:p>
          <a:endParaRPr lang="nl-NL"/>
        </a:p>
      </dgm:t>
    </dgm:pt>
    <dgm:pt modelId="{4CD63517-1FBC-4243-BF7D-BA57EB1769C6}">
      <dgm:prSet phldrT="[Tekst]"/>
      <dgm:spPr>
        <a:solidFill>
          <a:srgbClr val="0070C0"/>
        </a:solidFill>
      </dgm:spPr>
      <dgm:t>
        <a:bodyPr/>
        <a:lstStyle/>
        <a:p>
          <a:r>
            <a:rPr lang="nl-NL" dirty="0" smtClean="0"/>
            <a:t>Interface-scripts:</a:t>
          </a:r>
        </a:p>
        <a:p>
          <a:r>
            <a:rPr lang="nl-NL" dirty="0" smtClean="0"/>
            <a:t>AC-</a:t>
          </a:r>
          <a:r>
            <a:rPr lang="nl-NL" dirty="0" err="1" smtClean="0"/>
            <a:t>eduarte</a:t>
          </a:r>
          <a:endParaRPr lang="nl-NL" dirty="0" smtClean="0"/>
        </a:p>
        <a:p>
          <a:r>
            <a:rPr lang="nl-NL" dirty="0" smtClean="0"/>
            <a:t>…</a:t>
          </a:r>
          <a:endParaRPr lang="nl-NL" dirty="0"/>
        </a:p>
      </dgm:t>
    </dgm:pt>
    <dgm:pt modelId="{4E880CEE-2F83-422B-910D-54B88B190733}" type="parTrans" cxnId="{55A25E47-64D1-4AD4-AE6D-BAE012562621}">
      <dgm:prSet/>
      <dgm:spPr/>
      <dgm:t>
        <a:bodyPr/>
        <a:lstStyle/>
        <a:p>
          <a:endParaRPr lang="nl-NL"/>
        </a:p>
      </dgm:t>
    </dgm:pt>
    <dgm:pt modelId="{10046D91-6F0B-49A9-BF0A-334FBDB45972}" type="sibTrans" cxnId="{55A25E47-64D1-4AD4-AE6D-BAE012562621}">
      <dgm:prSet/>
      <dgm:spPr/>
      <dgm:t>
        <a:bodyPr/>
        <a:lstStyle/>
        <a:p>
          <a:endParaRPr lang="nl-NL"/>
        </a:p>
      </dgm:t>
    </dgm:pt>
    <dgm:pt modelId="{93094143-0D91-4708-8661-2FB41500EB84}" type="pres">
      <dgm:prSet presAssocID="{1220E8F9-6868-4B3C-AE06-FB68DEDFDFB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40067982-E03F-4F2B-B260-4FD1FA1DC375}" type="pres">
      <dgm:prSet presAssocID="{C256BF7F-C7AF-44B6-9E52-5F7D9B4D7D15}" presName="compNode" presStyleCnt="0"/>
      <dgm:spPr/>
    </dgm:pt>
    <dgm:pt modelId="{AB08FED5-A56B-4F16-B331-51426036CEB3}" type="pres">
      <dgm:prSet presAssocID="{C256BF7F-C7AF-44B6-9E52-5F7D9B4D7D15}" presName="aNode" presStyleLbl="bgShp" presStyleIdx="0" presStyleCnt="1" custLinFactX="-100000" custLinFactNeighborX="-111611" custLinFactNeighborY="-2500"/>
      <dgm:spPr/>
      <dgm:t>
        <a:bodyPr/>
        <a:lstStyle/>
        <a:p>
          <a:endParaRPr lang="nl-NL"/>
        </a:p>
      </dgm:t>
    </dgm:pt>
    <dgm:pt modelId="{27F2404F-1C5F-4E23-8485-F34974CAF55D}" type="pres">
      <dgm:prSet presAssocID="{C256BF7F-C7AF-44B6-9E52-5F7D9B4D7D15}" presName="textNode" presStyleLbl="bgShp" presStyleIdx="0" presStyleCnt="1"/>
      <dgm:spPr/>
      <dgm:t>
        <a:bodyPr/>
        <a:lstStyle/>
        <a:p>
          <a:endParaRPr lang="nl-NL"/>
        </a:p>
      </dgm:t>
    </dgm:pt>
    <dgm:pt modelId="{C59F643A-4B14-482F-8614-BC1C90E5EE4C}" type="pres">
      <dgm:prSet presAssocID="{C256BF7F-C7AF-44B6-9E52-5F7D9B4D7D15}" presName="compChildNode" presStyleCnt="0"/>
      <dgm:spPr/>
    </dgm:pt>
    <dgm:pt modelId="{6BB168AB-19C7-4D30-8294-F7EB27F1C4A7}" type="pres">
      <dgm:prSet presAssocID="{C256BF7F-C7AF-44B6-9E52-5F7D9B4D7D15}" presName="theInnerList" presStyleCnt="0"/>
      <dgm:spPr/>
    </dgm:pt>
    <dgm:pt modelId="{56121891-5679-4C0F-A897-26BECBCA00D5}" type="pres">
      <dgm:prSet presAssocID="{2555F0AD-6A43-4CE6-9044-64CF377BDFAF}" presName="childNode" presStyleLbl="node1" presStyleIdx="0" presStyleCnt="4" custScaleY="11780" custLinFactNeighborX="-3846" custLinFactNeighborY="-82718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17DCE8C-A815-4121-A36A-7536DDB945DF}" type="pres">
      <dgm:prSet presAssocID="{2555F0AD-6A43-4CE6-9044-64CF377BDFAF}" presName="aSpace2" presStyleCnt="0"/>
      <dgm:spPr/>
    </dgm:pt>
    <dgm:pt modelId="{99F5A1ED-7F0F-4EA6-AC8D-22443AE0416F}" type="pres">
      <dgm:prSet presAssocID="{F26FC658-3601-4303-9006-38BAB2516FBB}" presName="childNode" presStyleLbl="node1" presStyleIdx="1" presStyleCnt="4" custScaleY="13387" custLinFactY="-5049" custLinFactNeighborX="-2564" custLinFactNeighborY="-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30F3473-ABE4-4C47-AE00-047697BECE65}" type="pres">
      <dgm:prSet presAssocID="{F26FC658-3601-4303-9006-38BAB2516FBB}" presName="aSpace2" presStyleCnt="0"/>
      <dgm:spPr/>
    </dgm:pt>
    <dgm:pt modelId="{FB54C89D-9E2B-4AF0-9F8B-5582124F66C8}" type="pres">
      <dgm:prSet presAssocID="{4CD63517-1FBC-4243-BF7D-BA57EB1769C6}" presName="childNode" presStyleLbl="node1" presStyleIdx="2" presStyleCnt="4" custScaleY="59533" custLinFactY="43017" custLinFactNeighborX="-1923" custLinFactNeighborY="100000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910B9C4-3B39-433F-97BF-D783F4F3EF25}" type="pres">
      <dgm:prSet presAssocID="{4CD63517-1FBC-4243-BF7D-BA57EB1769C6}" presName="aSpace2" presStyleCnt="0"/>
      <dgm:spPr/>
    </dgm:pt>
    <dgm:pt modelId="{193D3F2A-CD22-4095-9AA2-CD3474D5C909}" type="pres">
      <dgm:prSet presAssocID="{8D9899E0-58B9-41F9-BE7B-A798534F3812}" presName="childNode" presStyleLbl="node1" presStyleIdx="3" presStyleCnt="4" custScaleY="58627" custLinFactY="-73651" custLinFactNeighborX="-2564" custLinFactNeighborY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nl-NL"/>
        </a:p>
      </dgm:t>
    </dgm:pt>
  </dgm:ptLst>
  <dgm:cxnLst>
    <dgm:cxn modelId="{E8C95AD1-4EDA-486C-8595-DB54CA7514AA}" type="presOf" srcId="{8D9899E0-58B9-41F9-BE7B-A798534F3812}" destId="{193D3F2A-CD22-4095-9AA2-CD3474D5C909}" srcOrd="0" destOrd="0" presId="urn:microsoft.com/office/officeart/2005/8/layout/lProcess2"/>
    <dgm:cxn modelId="{B6C68E8D-7116-4DE9-A90A-00D9F3CB7867}" type="presOf" srcId="{2555F0AD-6A43-4CE6-9044-64CF377BDFAF}" destId="{56121891-5679-4C0F-A897-26BECBCA00D5}" srcOrd="0" destOrd="0" presId="urn:microsoft.com/office/officeart/2005/8/layout/lProcess2"/>
    <dgm:cxn modelId="{C4892D03-4E04-4E64-A1D8-156BC2730E02}" srcId="{C256BF7F-C7AF-44B6-9E52-5F7D9B4D7D15}" destId="{8D9899E0-58B9-41F9-BE7B-A798534F3812}" srcOrd="3" destOrd="0" parTransId="{BB1CC754-AA58-4D5C-BF93-B0E364CE5211}" sibTransId="{A6BCE757-1EB3-4516-8599-F2FE33C5B69B}"/>
    <dgm:cxn modelId="{0F41402A-3CEE-469D-9D4A-FA1AF535257A}" type="presOf" srcId="{C256BF7F-C7AF-44B6-9E52-5F7D9B4D7D15}" destId="{27F2404F-1C5F-4E23-8485-F34974CAF55D}" srcOrd="1" destOrd="0" presId="urn:microsoft.com/office/officeart/2005/8/layout/lProcess2"/>
    <dgm:cxn modelId="{DED45248-98C8-4158-900C-6574487630F0}" type="presOf" srcId="{F26FC658-3601-4303-9006-38BAB2516FBB}" destId="{99F5A1ED-7F0F-4EA6-AC8D-22443AE0416F}" srcOrd="0" destOrd="0" presId="urn:microsoft.com/office/officeart/2005/8/layout/lProcess2"/>
    <dgm:cxn modelId="{E51E048E-FA5B-4F6C-8A0F-4AB3C53523F7}" srcId="{C256BF7F-C7AF-44B6-9E52-5F7D9B4D7D15}" destId="{2555F0AD-6A43-4CE6-9044-64CF377BDFAF}" srcOrd="0" destOrd="0" parTransId="{18B4C4DD-994F-474A-B5F7-49A93AF45FB6}" sibTransId="{A8BD1F18-E3A8-4A99-9D16-C3E1E5D75C10}"/>
    <dgm:cxn modelId="{55A25E47-64D1-4AD4-AE6D-BAE012562621}" srcId="{C256BF7F-C7AF-44B6-9E52-5F7D9B4D7D15}" destId="{4CD63517-1FBC-4243-BF7D-BA57EB1769C6}" srcOrd="2" destOrd="0" parTransId="{4E880CEE-2F83-422B-910D-54B88B190733}" sibTransId="{10046D91-6F0B-49A9-BF0A-334FBDB45972}"/>
    <dgm:cxn modelId="{0F9506D5-8B27-4B8D-A1CC-36D7298E705D}" srcId="{C256BF7F-C7AF-44B6-9E52-5F7D9B4D7D15}" destId="{F26FC658-3601-4303-9006-38BAB2516FBB}" srcOrd="1" destOrd="0" parTransId="{E38AACAC-0F80-4BB0-8F4C-61A294D281BD}" sibTransId="{52D4D749-B4E0-4CC6-84C6-FF3C06DD1340}"/>
    <dgm:cxn modelId="{F6031307-E7EA-4103-A10A-A03D8E829BBB}" type="presOf" srcId="{1220E8F9-6868-4B3C-AE06-FB68DEDFDFB8}" destId="{93094143-0D91-4708-8661-2FB41500EB84}" srcOrd="0" destOrd="0" presId="urn:microsoft.com/office/officeart/2005/8/layout/lProcess2"/>
    <dgm:cxn modelId="{330048A0-874B-44FC-A486-14AE26AA39D7}" srcId="{1220E8F9-6868-4B3C-AE06-FB68DEDFDFB8}" destId="{C256BF7F-C7AF-44B6-9E52-5F7D9B4D7D15}" srcOrd="0" destOrd="0" parTransId="{B551F535-1B90-4A42-BC86-57CB173E7A9D}" sibTransId="{431BE9EB-1921-40F2-9C08-656A809DAD4B}"/>
    <dgm:cxn modelId="{A360C467-5970-4BA7-ACFE-6C91DC685FB9}" type="presOf" srcId="{4CD63517-1FBC-4243-BF7D-BA57EB1769C6}" destId="{FB54C89D-9E2B-4AF0-9F8B-5582124F66C8}" srcOrd="0" destOrd="0" presId="urn:microsoft.com/office/officeart/2005/8/layout/lProcess2"/>
    <dgm:cxn modelId="{4872B07D-2244-4664-B9B1-7DED12650F57}" type="presOf" srcId="{C256BF7F-C7AF-44B6-9E52-5F7D9B4D7D15}" destId="{AB08FED5-A56B-4F16-B331-51426036CEB3}" srcOrd="0" destOrd="0" presId="urn:microsoft.com/office/officeart/2005/8/layout/lProcess2"/>
    <dgm:cxn modelId="{F738ABBE-D065-43F5-B61D-9EDDC8209D4C}" type="presParOf" srcId="{93094143-0D91-4708-8661-2FB41500EB84}" destId="{40067982-E03F-4F2B-B260-4FD1FA1DC375}" srcOrd="0" destOrd="0" presId="urn:microsoft.com/office/officeart/2005/8/layout/lProcess2"/>
    <dgm:cxn modelId="{41689A62-D033-4824-8E2F-6C88B1C8A0E3}" type="presParOf" srcId="{40067982-E03F-4F2B-B260-4FD1FA1DC375}" destId="{AB08FED5-A56B-4F16-B331-51426036CEB3}" srcOrd="0" destOrd="0" presId="urn:microsoft.com/office/officeart/2005/8/layout/lProcess2"/>
    <dgm:cxn modelId="{2F42B8BC-2DB6-4479-9B33-E6A5032E4282}" type="presParOf" srcId="{40067982-E03F-4F2B-B260-4FD1FA1DC375}" destId="{27F2404F-1C5F-4E23-8485-F34974CAF55D}" srcOrd="1" destOrd="0" presId="urn:microsoft.com/office/officeart/2005/8/layout/lProcess2"/>
    <dgm:cxn modelId="{837AF6CE-22F5-4BE0-B98A-C62470828548}" type="presParOf" srcId="{40067982-E03F-4F2B-B260-4FD1FA1DC375}" destId="{C59F643A-4B14-482F-8614-BC1C90E5EE4C}" srcOrd="2" destOrd="0" presId="urn:microsoft.com/office/officeart/2005/8/layout/lProcess2"/>
    <dgm:cxn modelId="{6729E982-1E2F-4E7C-A980-DD3A83C01BCA}" type="presParOf" srcId="{C59F643A-4B14-482F-8614-BC1C90E5EE4C}" destId="{6BB168AB-19C7-4D30-8294-F7EB27F1C4A7}" srcOrd="0" destOrd="0" presId="urn:microsoft.com/office/officeart/2005/8/layout/lProcess2"/>
    <dgm:cxn modelId="{4EB39D1B-AD46-4718-953E-49BF2A0C139A}" type="presParOf" srcId="{6BB168AB-19C7-4D30-8294-F7EB27F1C4A7}" destId="{56121891-5679-4C0F-A897-26BECBCA00D5}" srcOrd="0" destOrd="0" presId="urn:microsoft.com/office/officeart/2005/8/layout/lProcess2"/>
    <dgm:cxn modelId="{03DAEA38-09A0-4C72-B95D-FEF1C24DC1BC}" type="presParOf" srcId="{6BB168AB-19C7-4D30-8294-F7EB27F1C4A7}" destId="{817DCE8C-A815-4121-A36A-7536DDB945DF}" srcOrd="1" destOrd="0" presId="urn:microsoft.com/office/officeart/2005/8/layout/lProcess2"/>
    <dgm:cxn modelId="{200F1F4F-9690-4A7E-BF33-00C1A8B953CE}" type="presParOf" srcId="{6BB168AB-19C7-4D30-8294-F7EB27F1C4A7}" destId="{99F5A1ED-7F0F-4EA6-AC8D-22443AE0416F}" srcOrd="2" destOrd="0" presId="urn:microsoft.com/office/officeart/2005/8/layout/lProcess2"/>
    <dgm:cxn modelId="{2EC856E7-6374-40CA-8BAF-FFD91922D43E}" type="presParOf" srcId="{6BB168AB-19C7-4D30-8294-F7EB27F1C4A7}" destId="{C30F3473-ABE4-4C47-AE00-047697BECE65}" srcOrd="3" destOrd="0" presId="urn:microsoft.com/office/officeart/2005/8/layout/lProcess2"/>
    <dgm:cxn modelId="{42F9E870-69E9-4F4A-80A8-F45FE44564E3}" type="presParOf" srcId="{6BB168AB-19C7-4D30-8294-F7EB27F1C4A7}" destId="{FB54C89D-9E2B-4AF0-9F8B-5582124F66C8}" srcOrd="4" destOrd="0" presId="urn:microsoft.com/office/officeart/2005/8/layout/lProcess2"/>
    <dgm:cxn modelId="{59F5A925-76C6-4D75-8B2D-2C4E4FFC36E9}" type="presParOf" srcId="{6BB168AB-19C7-4D30-8294-F7EB27F1C4A7}" destId="{3910B9C4-3B39-433F-97BF-D783F4F3EF25}" srcOrd="5" destOrd="0" presId="urn:microsoft.com/office/officeart/2005/8/layout/lProcess2"/>
    <dgm:cxn modelId="{8F5FBE6D-490B-45F1-9FDC-1054B89D75E4}" type="presParOf" srcId="{6BB168AB-19C7-4D30-8294-F7EB27F1C4A7}" destId="{193D3F2A-CD22-4095-9AA2-CD3474D5C90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D83E5C-E6F5-4DF8-B21D-428397101F4C}">
      <dsp:nvSpPr>
        <dsp:cNvPr id="0" name=""/>
        <dsp:cNvSpPr/>
      </dsp:nvSpPr>
      <dsp:spPr>
        <a:xfrm>
          <a:off x="0" y="0"/>
          <a:ext cx="3444142" cy="979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SchedulerServer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db</a:t>
          </a:r>
          <a:r>
            <a:rPr lang="nl-NL" sz="1700" kern="1200" dirty="0" smtClean="0"/>
            <a:t> 1 t/m 8</a:t>
          </a:r>
          <a:endParaRPr lang="nl-NL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CSACTST,…</a:t>
          </a:r>
          <a:endParaRPr lang="nl-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CSACPRD</a:t>
          </a:r>
          <a:endParaRPr lang="nl-NL" sz="1300" kern="1200" dirty="0"/>
        </a:p>
      </dsp:txBody>
      <dsp:txXfrm>
        <a:off x="786729" y="0"/>
        <a:ext cx="2657412" cy="979012"/>
      </dsp:txXfrm>
    </dsp:sp>
    <dsp:sp modelId="{BA75EB4C-BA61-43B2-9EE9-761A134DDE19}">
      <dsp:nvSpPr>
        <dsp:cNvPr id="0" name=""/>
        <dsp:cNvSpPr/>
      </dsp:nvSpPr>
      <dsp:spPr>
        <a:xfrm>
          <a:off x="90083" y="108682"/>
          <a:ext cx="688828" cy="676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C7CC65-F92B-457A-869B-7D49D87F0BEC}">
      <dsp:nvSpPr>
        <dsp:cNvPr id="0" name=""/>
        <dsp:cNvSpPr/>
      </dsp:nvSpPr>
      <dsp:spPr>
        <a:xfrm>
          <a:off x="0" y="1076913"/>
          <a:ext cx="3444142" cy="979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SchedulerServer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db</a:t>
          </a:r>
          <a:r>
            <a:rPr lang="nl-NL" sz="1700" kern="1200" dirty="0" smtClean="0"/>
            <a:t> 1 t/m 8</a:t>
          </a:r>
          <a:endParaRPr lang="nl-NL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CSTWTST,…</a:t>
          </a:r>
          <a:endParaRPr lang="nl-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CSTWPRD</a:t>
          </a:r>
          <a:endParaRPr lang="nl-NL" sz="1300" kern="1200" dirty="0"/>
        </a:p>
      </dsp:txBody>
      <dsp:txXfrm>
        <a:off x="786729" y="1076913"/>
        <a:ext cx="2657412" cy="979012"/>
      </dsp:txXfrm>
    </dsp:sp>
    <dsp:sp modelId="{EC979D1C-E885-43A7-ACF2-6416BAFEC350}">
      <dsp:nvSpPr>
        <dsp:cNvPr id="0" name=""/>
        <dsp:cNvSpPr/>
      </dsp:nvSpPr>
      <dsp:spPr>
        <a:xfrm>
          <a:off x="97901" y="1174814"/>
          <a:ext cx="688828" cy="78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104FE-AF68-438F-893F-DA35B1180822}">
      <dsp:nvSpPr>
        <dsp:cNvPr id="0" name=""/>
        <dsp:cNvSpPr/>
      </dsp:nvSpPr>
      <dsp:spPr>
        <a:xfrm>
          <a:off x="0" y="2114754"/>
          <a:ext cx="3444142" cy="979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700" kern="1200" dirty="0" err="1" smtClean="0"/>
            <a:t>SchedulerServer</a:t>
          </a:r>
          <a:r>
            <a:rPr lang="nl-NL" sz="1700" kern="1200" dirty="0" smtClean="0"/>
            <a:t> </a:t>
          </a:r>
          <a:r>
            <a:rPr lang="nl-NL" sz="1700" kern="1200" dirty="0" err="1" smtClean="0"/>
            <a:t>db</a:t>
          </a:r>
          <a:r>
            <a:rPr lang="nl-NL" sz="1700" kern="1200" dirty="0" smtClean="0"/>
            <a:t> 1 t/m 8</a:t>
          </a:r>
          <a:endParaRPr lang="nl-NL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CSNPTST,…</a:t>
          </a:r>
          <a:endParaRPr lang="nl-NL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nl-NL" sz="1300" kern="1200" dirty="0" smtClean="0"/>
            <a:t>CSNPPRD</a:t>
          </a:r>
          <a:endParaRPr lang="nl-NL" sz="1300" kern="1200" dirty="0"/>
        </a:p>
      </dsp:txBody>
      <dsp:txXfrm>
        <a:off x="786729" y="2114754"/>
        <a:ext cx="2657412" cy="979012"/>
      </dsp:txXfrm>
    </dsp:sp>
    <dsp:sp modelId="{92815675-5F08-467D-AE28-02B9A20A24A9}">
      <dsp:nvSpPr>
        <dsp:cNvPr id="0" name=""/>
        <dsp:cNvSpPr/>
      </dsp:nvSpPr>
      <dsp:spPr>
        <a:xfrm>
          <a:off x="97901" y="2251728"/>
          <a:ext cx="688828" cy="78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5E60C-051E-42DD-8AFA-2F7BC62A52FE}">
      <dsp:nvSpPr>
        <dsp:cNvPr id="0" name=""/>
        <dsp:cNvSpPr/>
      </dsp:nvSpPr>
      <dsp:spPr>
        <a:xfrm>
          <a:off x="0" y="3199480"/>
          <a:ext cx="3444142" cy="979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SchedulerServer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db</a:t>
          </a:r>
          <a:r>
            <a:rPr lang="nl-NL" sz="1600" kern="1200" dirty="0" smtClean="0"/>
            <a:t> 1 t/m 8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CSNYTST,…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CSNYPRD</a:t>
          </a:r>
        </a:p>
      </dsp:txBody>
      <dsp:txXfrm>
        <a:off x="786729" y="3199480"/>
        <a:ext cx="2657412" cy="979012"/>
      </dsp:txXfrm>
    </dsp:sp>
    <dsp:sp modelId="{DFA1C854-1227-4B55-8F68-CD706F9EE9B2}">
      <dsp:nvSpPr>
        <dsp:cNvPr id="0" name=""/>
        <dsp:cNvSpPr/>
      </dsp:nvSpPr>
      <dsp:spPr>
        <a:xfrm>
          <a:off x="97901" y="3328641"/>
          <a:ext cx="688828" cy="78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748E8F-75BE-41F4-8B31-809FC39FC2F7}">
      <dsp:nvSpPr>
        <dsp:cNvPr id="0" name=""/>
        <dsp:cNvSpPr/>
      </dsp:nvSpPr>
      <dsp:spPr>
        <a:xfrm>
          <a:off x="0" y="4307654"/>
          <a:ext cx="3444142" cy="9790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600" kern="1200" dirty="0" err="1" smtClean="0"/>
            <a:t>SchedulerServer</a:t>
          </a:r>
          <a:r>
            <a:rPr lang="nl-NL" sz="1600" kern="1200" dirty="0" smtClean="0"/>
            <a:t> </a:t>
          </a:r>
          <a:r>
            <a:rPr lang="nl-NL" sz="1600" kern="1200" dirty="0" err="1" smtClean="0"/>
            <a:t>db</a:t>
          </a:r>
          <a:r>
            <a:rPr lang="nl-NL" sz="1600" kern="1200" dirty="0" smtClean="0"/>
            <a:t> 1 t/m 8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CSTSCST,…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900" kern="1200" dirty="0" smtClean="0"/>
            <a:t>CSSCPRD</a:t>
          </a:r>
          <a:endParaRPr lang="nl-NL" sz="900" kern="1200" dirty="0"/>
        </a:p>
      </dsp:txBody>
      <dsp:txXfrm>
        <a:off x="786729" y="4307654"/>
        <a:ext cx="2657412" cy="979012"/>
      </dsp:txXfrm>
    </dsp:sp>
    <dsp:sp modelId="{4EE8360B-939C-4CE8-BA33-C5F2308FC88D}">
      <dsp:nvSpPr>
        <dsp:cNvPr id="0" name=""/>
        <dsp:cNvSpPr/>
      </dsp:nvSpPr>
      <dsp:spPr>
        <a:xfrm>
          <a:off x="97901" y="4405555"/>
          <a:ext cx="688828" cy="78320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08FED5-A56B-4F16-B331-51426036CEB3}">
      <dsp:nvSpPr>
        <dsp:cNvPr id="0" name=""/>
        <dsp:cNvSpPr/>
      </dsp:nvSpPr>
      <dsp:spPr>
        <a:xfrm>
          <a:off x="0" y="0"/>
          <a:ext cx="1649045" cy="529101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100" kern="1200" dirty="0" smtClean="0"/>
            <a:t>Transfer-server</a:t>
          </a:r>
          <a:endParaRPr lang="nl-NL" sz="3100" kern="1200" dirty="0"/>
        </a:p>
      </dsp:txBody>
      <dsp:txXfrm>
        <a:off x="0" y="0"/>
        <a:ext cx="1649045" cy="1587304"/>
      </dsp:txXfrm>
    </dsp:sp>
    <dsp:sp modelId="{56121891-5679-4C0F-A897-26BECBCA00D5}">
      <dsp:nvSpPr>
        <dsp:cNvPr id="0" name=""/>
        <dsp:cNvSpPr/>
      </dsp:nvSpPr>
      <dsp:spPr>
        <a:xfrm>
          <a:off x="114166" y="1357855"/>
          <a:ext cx="1319236" cy="213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Datain</a:t>
          </a:r>
          <a:r>
            <a:rPr lang="nl-NL" sz="1200" kern="1200" dirty="0" smtClean="0"/>
            <a:t> / omgeving</a:t>
          </a:r>
          <a:endParaRPr lang="nl-NL" sz="1200" kern="1200" dirty="0"/>
        </a:p>
      </dsp:txBody>
      <dsp:txXfrm>
        <a:off x="120423" y="1364112"/>
        <a:ext cx="1306722" cy="201130"/>
      </dsp:txXfrm>
    </dsp:sp>
    <dsp:sp modelId="{99F5A1ED-7F0F-4EA6-AC8D-22443AE0416F}">
      <dsp:nvSpPr>
        <dsp:cNvPr id="0" name=""/>
        <dsp:cNvSpPr/>
      </dsp:nvSpPr>
      <dsp:spPr>
        <a:xfrm>
          <a:off x="131079" y="1710728"/>
          <a:ext cx="1319236" cy="242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err="1" smtClean="0"/>
            <a:t>Dataout</a:t>
          </a:r>
          <a:r>
            <a:rPr lang="nl-NL" sz="1200" kern="1200" dirty="0" smtClean="0"/>
            <a:t> / omgeving</a:t>
          </a:r>
          <a:endParaRPr lang="nl-NL" sz="1200" kern="1200" dirty="0"/>
        </a:p>
      </dsp:txBody>
      <dsp:txXfrm>
        <a:off x="138190" y="1717839"/>
        <a:ext cx="1305014" cy="228567"/>
      </dsp:txXfrm>
    </dsp:sp>
    <dsp:sp modelId="{FB54C89D-9E2B-4AF0-9F8B-5582124F66C8}">
      <dsp:nvSpPr>
        <dsp:cNvPr id="0" name=""/>
        <dsp:cNvSpPr/>
      </dsp:nvSpPr>
      <dsp:spPr>
        <a:xfrm>
          <a:off x="139535" y="3662307"/>
          <a:ext cx="1319236" cy="1079702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Interface-scripts: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AC-</a:t>
          </a:r>
          <a:r>
            <a:rPr lang="nl-NL" sz="1200" kern="1200" dirty="0" err="1" smtClean="0"/>
            <a:t>eduarte</a:t>
          </a:r>
          <a:endParaRPr lang="nl-NL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…</a:t>
          </a:r>
          <a:endParaRPr lang="nl-NL" sz="1200" kern="1200" dirty="0"/>
        </a:p>
      </dsp:txBody>
      <dsp:txXfrm>
        <a:off x="171158" y="3693930"/>
        <a:ext cx="1255990" cy="1016456"/>
      </dsp:txXfrm>
    </dsp:sp>
    <dsp:sp modelId="{193D3F2A-CD22-4095-9AA2-CD3474D5C909}">
      <dsp:nvSpPr>
        <dsp:cNvPr id="0" name=""/>
        <dsp:cNvSpPr/>
      </dsp:nvSpPr>
      <dsp:spPr>
        <a:xfrm>
          <a:off x="131079" y="2347077"/>
          <a:ext cx="1319236" cy="1063270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200" kern="1200" dirty="0" smtClean="0"/>
            <a:t>Scan-</a:t>
          </a:r>
          <a:r>
            <a:rPr lang="nl-NL" sz="1200" kern="1200" dirty="0" err="1" smtClean="0"/>
            <a:t>requests</a:t>
          </a:r>
          <a:endParaRPr lang="nl-NL" sz="1200" kern="1200" dirty="0"/>
        </a:p>
      </dsp:txBody>
      <dsp:txXfrm>
        <a:off x="324277" y="2502789"/>
        <a:ext cx="932840" cy="75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FB26640A-7286-4479-9AD7-A64175EEBC9C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ans.deBest@inholland.nl" TargetMode="External"/><Relationship Id="rId2" Type="http://schemas.openxmlformats.org/officeDocument/2006/relationships/hyperlink" Target="mailto:olle.maarschalkerwaart@inholland.n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dj.miedema@alfa-college.nl" TargetMode="External"/><Relationship Id="rId5" Type="http://schemas.openxmlformats.org/officeDocument/2006/relationships/hyperlink" Target="mailto:s.dejong@alfa-college.nl" TargetMode="External"/><Relationship Id="rId4" Type="http://schemas.openxmlformats.org/officeDocument/2006/relationships/hyperlink" Target="mailto:k.vanterve@alfa-college.nl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hyperlink" Target="mailto:dj.miedema@alfa-college.nl" TargetMode="External"/><Relationship Id="rId4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Handige </a:t>
            </a:r>
            <a:r>
              <a:rPr lang="nl-NL" dirty="0" smtClean="0"/>
              <a:t>tools en tips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SESSION 5353</a:t>
            </a:r>
          </a:p>
          <a:p>
            <a:r>
              <a:rPr lang="en-US" dirty="0" smtClean="0"/>
              <a:t>17 November 2015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22865"/>
          <a:stretch/>
        </p:blipFill>
        <p:spPr/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Application ENGINE </a:t>
            </a:r>
            <a:endParaRPr lang="nl-NL" dirty="0"/>
          </a:p>
        </p:txBody>
      </p:sp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82" y="1844226"/>
            <a:ext cx="6574150" cy="1378872"/>
          </a:xfr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9" y="3542435"/>
            <a:ext cx="8223115" cy="20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Ophalen van SQL OBEJCT</a:t>
            </a:r>
            <a:endParaRPr lang="nl-NL" dirty="0"/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4" y="2184899"/>
            <a:ext cx="7289800" cy="1851377"/>
          </a:xfrm>
        </p:spPr>
      </p:pic>
      <p:sp>
        <p:nvSpPr>
          <p:cNvPr id="13" name="TextBox 12"/>
          <p:cNvSpPr txBox="1"/>
          <p:nvPr/>
        </p:nvSpPr>
        <p:spPr>
          <a:xfrm>
            <a:off x="525293" y="4137498"/>
            <a:ext cx="773801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Ophalen</a:t>
            </a:r>
            <a:r>
              <a:rPr lang="en-US" dirty="0" smtClean="0"/>
              <a:t> </a:t>
            </a:r>
            <a:r>
              <a:rPr lang="en-US" dirty="0" err="1" smtClean="0"/>
              <a:t>sql</a:t>
            </a:r>
            <a:r>
              <a:rPr lang="en-US" dirty="0" smtClean="0"/>
              <a:t> data. Op basis van de </a:t>
            </a:r>
            <a:r>
              <a:rPr lang="en-US" dirty="0" err="1" smtClean="0"/>
              <a:t>naam</a:t>
            </a:r>
            <a:r>
              <a:rPr lang="en-US" dirty="0" smtClean="0"/>
              <a:t> van het </a:t>
            </a:r>
            <a:r>
              <a:rPr lang="en-US" dirty="0" err="1" smtClean="0"/>
              <a:t>sql</a:t>
            </a:r>
            <a:r>
              <a:rPr lang="en-US" dirty="0" smtClean="0"/>
              <a:t> object </a:t>
            </a:r>
            <a:r>
              <a:rPr lang="en-US" dirty="0" err="1" smtClean="0"/>
              <a:t>wordt</a:t>
            </a:r>
            <a:r>
              <a:rPr lang="en-US" dirty="0" smtClean="0"/>
              <a:t> de text </a:t>
            </a:r>
          </a:p>
          <a:p>
            <a:r>
              <a:rPr lang="en-US" dirty="0" smtClean="0"/>
              <a:t>van het object </a:t>
            </a:r>
            <a:r>
              <a:rPr lang="en-US" dirty="0" err="1" smtClean="0"/>
              <a:t>opgehaald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het </a:t>
            </a:r>
            <a:r>
              <a:rPr lang="en-US" dirty="0" err="1" smtClean="0"/>
              <a:t>uitgevoerd</a:t>
            </a:r>
            <a:r>
              <a:rPr lang="en-US" dirty="0" smtClean="0"/>
              <a:t> met de input parameters.</a:t>
            </a:r>
          </a:p>
          <a:p>
            <a:r>
              <a:rPr lang="en-US" dirty="0" err="1" smtClean="0"/>
              <a:t>Voordeel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 we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sql-objecten</a:t>
            </a:r>
            <a:r>
              <a:rPr lang="en-US" dirty="0" smtClean="0"/>
              <a:t> </a:t>
            </a:r>
            <a:r>
              <a:rPr lang="en-US" dirty="0" err="1" smtClean="0"/>
              <a:t>konden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. </a:t>
            </a: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endParaRPr lang="en-US" dirty="0"/>
          </a:p>
          <a:p>
            <a:r>
              <a:rPr lang="en-US" dirty="0" err="1" smtClean="0"/>
              <a:t>zonder</a:t>
            </a:r>
            <a:r>
              <a:rPr lang="en-US" dirty="0" smtClean="0"/>
              <a:t> je </a:t>
            </a:r>
            <a:r>
              <a:rPr lang="en-US" dirty="0" err="1" smtClean="0"/>
              <a:t>zorgen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over </a:t>
            </a:r>
            <a:r>
              <a:rPr lang="en-US" dirty="0" err="1" smtClean="0"/>
              <a:t>authorisatie</a:t>
            </a:r>
            <a:r>
              <a:rPr lang="en-US" dirty="0" smtClean="0"/>
              <a:t> etc.</a:t>
            </a:r>
          </a:p>
          <a:p>
            <a:r>
              <a:rPr lang="en-US" dirty="0" err="1" smtClean="0"/>
              <a:t>Nadeel</a:t>
            </a:r>
            <a:r>
              <a:rPr lang="en-US" dirty="0" smtClean="0"/>
              <a:t> is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via de designer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je in de code</a:t>
            </a:r>
          </a:p>
          <a:p>
            <a:r>
              <a:rPr lang="en-US" dirty="0" err="1" smtClean="0"/>
              <a:t>zal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</a:t>
            </a:r>
            <a:r>
              <a:rPr lang="en-US" dirty="0" err="1" smtClean="0"/>
              <a:t>vertrouwen</a:t>
            </a:r>
            <a:r>
              <a:rPr lang="en-US" dirty="0" smtClean="0"/>
              <a:t> op de </a:t>
            </a:r>
            <a:r>
              <a:rPr lang="en-US" dirty="0" err="1" smtClean="0"/>
              <a:t>geselecteerde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63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Data ophalen en QUERY</a:t>
            </a:r>
            <a:endParaRPr lang="nl-NL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38" y="1851498"/>
            <a:ext cx="6467267" cy="4022725"/>
          </a:xfrm>
        </p:spPr>
      </p:pic>
      <p:sp>
        <p:nvSpPr>
          <p:cNvPr id="6" name="TextBox 5"/>
          <p:cNvSpPr txBox="1"/>
          <p:nvPr/>
        </p:nvSpPr>
        <p:spPr>
          <a:xfrm>
            <a:off x="3664085" y="2490281"/>
            <a:ext cx="50194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Ophalen</a:t>
            </a:r>
            <a:r>
              <a:rPr lang="en-US" dirty="0" smtClean="0"/>
              <a:t> query data</a:t>
            </a:r>
          </a:p>
          <a:p>
            <a:r>
              <a:rPr lang="en-US" dirty="0" err="1" smtClean="0"/>
              <a:t>Voordeel</a:t>
            </a:r>
            <a:r>
              <a:rPr lang="en-US" dirty="0" smtClean="0"/>
              <a:t> is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hier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gebruik</a:t>
            </a:r>
            <a:r>
              <a:rPr lang="en-US" dirty="0" smtClean="0"/>
              <a:t> </a:t>
            </a:r>
            <a:r>
              <a:rPr lang="en-US" dirty="0" err="1" smtClean="0"/>
              <a:t>dit</a:t>
            </a:r>
            <a:r>
              <a:rPr lang="en-US" dirty="0" smtClean="0"/>
              <a:t> via de </a:t>
            </a:r>
            <a:r>
              <a:rPr lang="en-US" dirty="0" err="1" smtClean="0"/>
              <a:t>voorkant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passen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dat</a:t>
            </a:r>
            <a:r>
              <a:rPr lang="en-US" dirty="0" smtClean="0"/>
              <a:t> is </a:t>
            </a:r>
            <a:r>
              <a:rPr lang="en-US" dirty="0" err="1" smtClean="0"/>
              <a:t>gelijk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het </a:t>
            </a:r>
            <a:r>
              <a:rPr lang="en-US" dirty="0" err="1" smtClean="0"/>
              <a:t>gevaar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Extra :</a:t>
            </a:r>
            <a:r>
              <a:rPr lang="en-US" dirty="0" err="1" smtClean="0"/>
              <a:t>Authorisatie</a:t>
            </a:r>
            <a:r>
              <a:rPr lang="en-US" dirty="0" smtClean="0"/>
              <a:t> </a:t>
            </a:r>
            <a:r>
              <a:rPr lang="en-US" dirty="0" err="1" smtClean="0"/>
              <a:t>inrichten</a:t>
            </a:r>
            <a:r>
              <a:rPr lang="en-US" dirty="0" smtClean="0"/>
              <a:t> query (boom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groepen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err="1" smtClean="0"/>
              <a:t>Ingebouwd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- Prompt </a:t>
            </a:r>
            <a:r>
              <a:rPr lang="en-US" dirty="0" err="1" smtClean="0"/>
              <a:t>alleen</a:t>
            </a:r>
            <a:r>
              <a:rPr lang="en-US" dirty="0" smtClean="0"/>
              <a:t> queries die PERSON_CHKLST </a:t>
            </a:r>
            <a:r>
              <a:rPr lang="en-US" dirty="0" err="1" smtClean="0"/>
              <a:t>bevatten</a:t>
            </a:r>
            <a:r>
              <a:rPr lang="en-US" dirty="0" smtClean="0"/>
              <a:t>.</a:t>
            </a:r>
          </a:p>
          <a:p>
            <a:r>
              <a:rPr lang="en-US" dirty="0" smtClean="0"/>
              <a:t>-Check of query </a:t>
            </a:r>
            <a:r>
              <a:rPr lang="en-US" dirty="0" err="1" smtClean="0"/>
              <a:t>geopend</a:t>
            </a:r>
            <a:r>
              <a:rPr lang="en-US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endParaRPr lang="en-US" dirty="0" smtClean="0"/>
          </a:p>
          <a:p>
            <a:r>
              <a:rPr lang="en-US" dirty="0"/>
              <a:t>-</a:t>
            </a:r>
            <a:r>
              <a:rPr lang="en-US" dirty="0" smtClean="0"/>
              <a:t>Check op de </a:t>
            </a:r>
            <a:r>
              <a:rPr lang="en-US" dirty="0" err="1" smtClean="0"/>
              <a:t>vereiste</a:t>
            </a:r>
            <a:r>
              <a:rPr lang="en-US" dirty="0" smtClean="0"/>
              <a:t> </a:t>
            </a:r>
            <a:r>
              <a:rPr lang="en-US" dirty="0" err="1" smtClean="0"/>
              <a:t>velden</a:t>
            </a:r>
            <a:r>
              <a:rPr lang="en-US" dirty="0" smtClean="0"/>
              <a:t> </a:t>
            </a:r>
            <a:r>
              <a:rPr lang="en-US" dirty="0" err="1" smtClean="0"/>
              <a:t>middels</a:t>
            </a:r>
            <a:r>
              <a:rPr lang="en-US" dirty="0" smtClean="0"/>
              <a:t> (</a:t>
            </a:r>
            <a:r>
              <a:rPr lang="en-US" dirty="0" err="1" smtClean="0"/>
              <a:t>QueryOutputFields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Bevat</a:t>
            </a:r>
            <a:r>
              <a:rPr lang="en-US" dirty="0" smtClean="0"/>
              <a:t> de output </a:t>
            </a:r>
            <a:r>
              <a:rPr lang="en-US" dirty="0" err="1" smtClean="0"/>
              <a:t>wel</a:t>
            </a:r>
            <a:r>
              <a:rPr lang="en-US" dirty="0" smtClean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2227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Prompt op QUERY</a:t>
            </a:r>
            <a:endParaRPr lang="nl-NL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71" y="1917937"/>
            <a:ext cx="6115904" cy="1438476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7" y="3154259"/>
            <a:ext cx="3591076" cy="24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6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Verwerken items </a:t>
            </a:r>
            <a:endParaRPr lang="nl-NL" dirty="0"/>
          </a:p>
        </p:txBody>
      </p:sp>
      <p:pic>
        <p:nvPicPr>
          <p:cNvPr id="9" name="Content Placeholder 8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64" y="1767192"/>
            <a:ext cx="7121310" cy="4022725"/>
          </a:xfrm>
        </p:spPr>
      </p:pic>
      <p:sp>
        <p:nvSpPr>
          <p:cNvPr id="6" name="TextBox 5"/>
          <p:cNvSpPr txBox="1"/>
          <p:nvPr/>
        </p:nvSpPr>
        <p:spPr>
          <a:xfrm>
            <a:off x="5084322" y="3942945"/>
            <a:ext cx="3754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Als</a:t>
            </a:r>
            <a:r>
              <a:rPr lang="en-US" dirty="0" smtClean="0"/>
              <a:t> we de data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we </a:t>
            </a:r>
            <a:r>
              <a:rPr lang="en-US" dirty="0" err="1" smtClean="0"/>
              <a:t>gaan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 :</a:t>
            </a:r>
          </a:p>
          <a:p>
            <a:r>
              <a:rPr lang="en-US" dirty="0" smtClean="0"/>
              <a:t>Start met </a:t>
            </a:r>
            <a:r>
              <a:rPr lang="en-US" dirty="0" err="1" smtClean="0"/>
              <a:t>zoeken</a:t>
            </a:r>
            <a:r>
              <a:rPr lang="en-US" dirty="0" smtClean="0"/>
              <a:t> van de </a:t>
            </a:r>
            <a:r>
              <a:rPr lang="en-US" dirty="0" err="1" smtClean="0"/>
              <a:t>betreffende</a:t>
            </a:r>
            <a:r>
              <a:rPr lang="en-US" dirty="0" smtClean="0"/>
              <a:t> checklist </a:t>
            </a:r>
            <a:r>
              <a:rPr lang="en-US" dirty="0" err="1" smtClean="0"/>
              <a:t>en</a:t>
            </a:r>
            <a:r>
              <a:rPr lang="en-US" dirty="0" smtClean="0"/>
              <a:t> checklist-item</a:t>
            </a:r>
          </a:p>
          <a:p>
            <a:r>
              <a:rPr lang="en-US" dirty="0" err="1" smtClean="0"/>
              <a:t>Kies</a:t>
            </a:r>
            <a:r>
              <a:rPr lang="en-US" dirty="0" smtClean="0"/>
              <a:t> op basis van de </a:t>
            </a:r>
            <a:r>
              <a:rPr lang="en-US" dirty="0" err="1" smtClean="0"/>
              <a:t>gekozen</a:t>
            </a:r>
            <a:r>
              <a:rPr lang="en-US" dirty="0" smtClean="0"/>
              <a:t>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voer</a:t>
            </a:r>
            <a:r>
              <a:rPr lang="en-US" dirty="0" smtClean="0"/>
              <a:t> de </a:t>
            </a:r>
            <a:r>
              <a:rPr lang="en-US" dirty="0" err="1" smtClean="0"/>
              <a:t>actie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wijzigt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checklist-item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checklist-status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bijgewerkt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5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Insert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23" y="1868673"/>
            <a:ext cx="7289800" cy="2911847"/>
          </a:xfrm>
        </p:spPr>
      </p:pic>
      <p:sp>
        <p:nvSpPr>
          <p:cNvPr id="5" name="TextBox 4"/>
          <p:cNvSpPr txBox="1"/>
          <p:nvPr/>
        </p:nvSpPr>
        <p:spPr>
          <a:xfrm>
            <a:off x="4636851" y="4260715"/>
            <a:ext cx="4156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item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 </a:t>
            </a:r>
            <a:r>
              <a:rPr lang="en-US" dirty="0" err="1" smtClean="0"/>
              <a:t>moeten</a:t>
            </a:r>
            <a:r>
              <a:rPr lang="en-US" dirty="0" smtClean="0"/>
              <a:t> we die </a:t>
            </a:r>
            <a:r>
              <a:rPr lang="en-US" dirty="0" err="1" smtClean="0"/>
              <a:t>mogelijk</a:t>
            </a:r>
            <a:r>
              <a:rPr lang="en-US" dirty="0" smtClean="0"/>
              <a:t> </a:t>
            </a:r>
            <a:r>
              <a:rPr lang="en-US" dirty="0" err="1" smtClean="0"/>
              <a:t>toevoegen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uiteraard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check of de checklist-status nog </a:t>
            </a:r>
            <a:r>
              <a:rPr lang="en-US" dirty="0" err="1" smtClean="0"/>
              <a:t>wel</a:t>
            </a:r>
            <a:r>
              <a:rPr lang="en-US" dirty="0" smtClean="0"/>
              <a:t> in </a:t>
            </a:r>
            <a:r>
              <a:rPr lang="en-US" dirty="0" err="1" smtClean="0"/>
              <a:t>orde</a:t>
            </a:r>
            <a:r>
              <a:rPr lang="en-US" dirty="0" smtClean="0"/>
              <a:t> is.</a:t>
            </a:r>
          </a:p>
          <a:p>
            <a:endParaRPr lang="en-US" dirty="0"/>
          </a:p>
          <a:p>
            <a:r>
              <a:rPr lang="en-US" dirty="0" smtClean="0"/>
              <a:t>Met </a:t>
            </a:r>
            <a:r>
              <a:rPr lang="en-US" dirty="0" err="1" smtClean="0"/>
              <a:t>lege</a:t>
            </a:r>
            <a:r>
              <a:rPr lang="en-US" dirty="0" smtClean="0"/>
              <a:t> regels </a:t>
            </a:r>
            <a:r>
              <a:rPr lang="en-US" dirty="0" err="1" smtClean="0"/>
              <a:t>niets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het </a:t>
            </a:r>
            <a:r>
              <a:rPr lang="en-US" dirty="0" err="1" smtClean="0"/>
              <a:t>vandaan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wat nog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Waar</a:t>
            </a:r>
            <a:r>
              <a:rPr lang="en-US" dirty="0" smtClean="0"/>
              <a:t> </a:t>
            </a:r>
            <a:r>
              <a:rPr lang="en-US" dirty="0" err="1" smtClean="0"/>
              <a:t>komt</a:t>
            </a:r>
            <a:r>
              <a:rPr lang="en-US" dirty="0" smtClean="0"/>
              <a:t> die code </a:t>
            </a:r>
            <a:r>
              <a:rPr lang="en-US" dirty="0" err="1" smtClean="0"/>
              <a:t>vandaan</a:t>
            </a:r>
            <a:r>
              <a:rPr lang="en-US" dirty="0" smtClean="0"/>
              <a:t>:</a:t>
            </a:r>
          </a:p>
          <a:p>
            <a:r>
              <a:rPr lang="en-US" dirty="0" smtClean="0"/>
              <a:t>- Pop-select (query </a:t>
            </a:r>
            <a:r>
              <a:rPr lang="en-US" dirty="0" err="1" smtClean="0"/>
              <a:t>als</a:t>
            </a:r>
            <a:r>
              <a:rPr lang="en-US" dirty="0" smtClean="0"/>
              <a:t> input)</a:t>
            </a:r>
          </a:p>
          <a:p>
            <a:r>
              <a:rPr lang="en-US" dirty="0" smtClean="0"/>
              <a:t>- 3c-engine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studielink</a:t>
            </a:r>
            <a:r>
              <a:rPr lang="en-US" dirty="0" smtClean="0"/>
              <a:t>-package (</a:t>
            </a:r>
            <a:r>
              <a:rPr lang="en-US" dirty="0" err="1" smtClean="0"/>
              <a:t>afhandeling</a:t>
            </a:r>
            <a:r>
              <a:rPr lang="en-US" dirty="0" smtClean="0"/>
              <a:t> </a:t>
            </a:r>
            <a:r>
              <a:rPr lang="en-US" dirty="0" err="1" smtClean="0"/>
              <a:t>sql-objecten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online </a:t>
            </a:r>
            <a:r>
              <a:rPr lang="en-US" dirty="0" err="1" smtClean="0"/>
              <a:t>voorbeelden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peoplebooks</a:t>
            </a:r>
            <a:endParaRPr lang="en-US" dirty="0" smtClean="0"/>
          </a:p>
          <a:p>
            <a:r>
              <a:rPr lang="en-US" dirty="0" smtClean="0"/>
              <a:t>Nog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doen</a:t>
            </a:r>
            <a:r>
              <a:rPr lang="en-US" dirty="0" smtClean="0"/>
              <a:t>  :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overzetten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Application Package (</a:t>
            </a:r>
            <a:r>
              <a:rPr lang="en-US" dirty="0" err="1" smtClean="0"/>
              <a:t>voorkomt</a:t>
            </a:r>
            <a:r>
              <a:rPr lang="en-US" dirty="0" smtClean="0"/>
              <a:t> integrity error)</a:t>
            </a:r>
          </a:p>
          <a:p>
            <a:r>
              <a:rPr lang="en-US" dirty="0"/>
              <a:t>- </a:t>
            </a:r>
            <a:r>
              <a:rPr lang="en-US" dirty="0" err="1"/>
              <a:t>dubbele</a:t>
            </a:r>
            <a:r>
              <a:rPr lang="en-US" dirty="0"/>
              <a:t> code </a:t>
            </a:r>
            <a:r>
              <a:rPr lang="en-US" dirty="0" err="1"/>
              <a:t>samenvoegen</a:t>
            </a:r>
            <a:r>
              <a:rPr lang="en-US" dirty="0"/>
              <a:t> in </a:t>
            </a:r>
            <a:r>
              <a:rPr lang="en-US" dirty="0" err="1" smtClean="0"/>
              <a:t>functies</a:t>
            </a:r>
            <a:r>
              <a:rPr lang="en-US" dirty="0" smtClean="0"/>
              <a:t>/application package</a:t>
            </a:r>
            <a:endParaRPr lang="en-US" dirty="0"/>
          </a:p>
          <a:p>
            <a:r>
              <a:rPr lang="en-US" dirty="0" smtClean="0"/>
              <a:t>- </a:t>
            </a:r>
            <a:r>
              <a:rPr lang="en-US" dirty="0" err="1" smtClean="0"/>
              <a:t>herbruikbaar</a:t>
            </a:r>
            <a:r>
              <a:rPr lang="en-US" dirty="0" smtClean="0"/>
              <a:t> </a:t>
            </a:r>
            <a:r>
              <a:rPr lang="en-US" dirty="0" err="1" smtClean="0"/>
              <a:t>maken</a:t>
            </a:r>
            <a:r>
              <a:rPr lang="en-US" dirty="0" smtClean="0"/>
              <a:t> (</a:t>
            </a:r>
            <a:r>
              <a:rPr lang="en-US" dirty="0" err="1" smtClean="0"/>
              <a:t>bijv</a:t>
            </a:r>
            <a:r>
              <a:rPr lang="en-US" dirty="0" smtClean="0"/>
              <a:t>. Checklist status </a:t>
            </a:r>
            <a:r>
              <a:rPr lang="en-US" dirty="0" err="1" smtClean="0"/>
              <a:t>aanpassen</a:t>
            </a:r>
            <a:r>
              <a:rPr lang="en-US" dirty="0" smtClean="0"/>
              <a:t> /</a:t>
            </a:r>
            <a:r>
              <a:rPr lang="en-US" dirty="0" err="1" smtClean="0"/>
              <a:t>controle</a:t>
            </a:r>
            <a:r>
              <a:rPr lang="en-US" dirty="0" smtClean="0"/>
              <a:t>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088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Toepassingen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156300"/>
            <a:ext cx="7290055" cy="3900791"/>
          </a:xfrm>
        </p:spPr>
        <p:txBody>
          <a:bodyPr>
            <a:norm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mogelijkheden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legio</a:t>
            </a:r>
            <a:r>
              <a:rPr lang="en-US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Studiekeuzecheck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Studielink</a:t>
            </a:r>
            <a:r>
              <a:rPr lang="en-US" dirty="0" smtClean="0"/>
              <a:t> </a:t>
            </a:r>
            <a:r>
              <a:rPr lang="en-US" dirty="0" err="1" smtClean="0"/>
              <a:t>aanmeldingen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Toelatingstoetsen</a:t>
            </a:r>
            <a:r>
              <a:rPr lang="en-US" dirty="0" smtClean="0"/>
              <a:t> </a:t>
            </a:r>
            <a:r>
              <a:rPr lang="en-US" dirty="0"/>
              <a:t>(21</a:t>
            </a:r>
            <a:r>
              <a:rPr lang="en-US" dirty="0" smtClean="0"/>
              <a:t>+)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Validatie</a:t>
            </a:r>
            <a:r>
              <a:rPr lang="en-US" dirty="0" smtClean="0"/>
              <a:t> </a:t>
            </a:r>
            <a:r>
              <a:rPr lang="en-US" dirty="0" err="1"/>
              <a:t>visum</a:t>
            </a:r>
            <a:r>
              <a:rPr lang="en-US" dirty="0"/>
              <a:t>, </a:t>
            </a:r>
            <a:r>
              <a:rPr lang="en-US" dirty="0" err="1" smtClean="0"/>
              <a:t>Sufficientie</a:t>
            </a:r>
            <a:r>
              <a:rPr lang="en-US" dirty="0" smtClean="0"/>
              <a:t> </a:t>
            </a:r>
            <a:r>
              <a:rPr lang="en-US" dirty="0" err="1"/>
              <a:t>bepaling</a:t>
            </a:r>
            <a:r>
              <a:rPr lang="en-US" dirty="0"/>
              <a:t>, </a:t>
            </a:r>
            <a:r>
              <a:rPr lang="en-US" dirty="0" err="1"/>
              <a:t>Pabo</a:t>
            </a:r>
            <a:r>
              <a:rPr lang="en-US" dirty="0"/>
              <a:t> </a:t>
            </a:r>
            <a:r>
              <a:rPr lang="en-US" dirty="0" err="1"/>
              <a:t>vaktoetsen</a:t>
            </a:r>
            <a:r>
              <a:rPr lang="en-US" dirty="0"/>
              <a:t> 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 </a:t>
            </a:r>
            <a:r>
              <a:rPr lang="en-US" dirty="0" err="1" smtClean="0"/>
              <a:t>Machtiging</a:t>
            </a:r>
            <a:r>
              <a:rPr lang="en-US" dirty="0"/>
              <a:t>, </a:t>
            </a:r>
            <a:r>
              <a:rPr lang="en-US" dirty="0" err="1"/>
              <a:t>betaling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 smtClean="0"/>
              <a:t>betaalachterstand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Positieve</a:t>
            </a:r>
            <a:r>
              <a:rPr lang="en-US" dirty="0" smtClean="0"/>
              <a:t> feedback van consultants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collega</a:t>
            </a:r>
            <a:r>
              <a:rPr lang="en-US" dirty="0" smtClean="0"/>
              <a:t> </a:t>
            </a:r>
            <a:r>
              <a:rPr lang="en-US" dirty="0" err="1" smtClean="0"/>
              <a:t>instellingen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59208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Shared Service Center Peoplesoft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Noorderpoort</a:t>
            </a:r>
            <a:endParaRPr lang="en-US" dirty="0" smtClean="0"/>
          </a:p>
          <a:p>
            <a:r>
              <a:rPr lang="en-US" dirty="0" smtClean="0"/>
              <a:t>Alfa-college</a:t>
            </a:r>
          </a:p>
          <a:p>
            <a:r>
              <a:rPr lang="en-US" dirty="0" smtClean="0"/>
              <a:t>ROC van </a:t>
            </a:r>
            <a:r>
              <a:rPr lang="en-US" dirty="0" err="1" smtClean="0"/>
              <a:t>Twente</a:t>
            </a:r>
            <a:endParaRPr lang="en-US" dirty="0" smtClean="0"/>
          </a:p>
          <a:p>
            <a:r>
              <a:rPr lang="en-US" dirty="0" smtClean="0"/>
              <a:t>ROC Nijmegen</a:t>
            </a:r>
            <a:endParaRPr lang="en-US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1" b="16661"/>
          <a:stretch>
            <a:fillRect/>
          </a:stretch>
        </p:blipFill>
        <p:spPr>
          <a:xfrm>
            <a:off x="0" y="0"/>
            <a:ext cx="9141714" cy="4572000"/>
          </a:xfrm>
        </p:spPr>
      </p:pic>
      <p:sp>
        <p:nvSpPr>
          <p:cNvPr id="6" name="Rechthoek 5"/>
          <p:cNvSpPr/>
          <p:nvPr/>
        </p:nvSpPr>
        <p:spPr>
          <a:xfrm>
            <a:off x="1576504" y="2967335"/>
            <a:ext cx="5990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ROC Nijmegen Live </a:t>
            </a:r>
            <a:endParaRPr lang="nl-N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33CC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Dutch Roadmap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3200" dirty="0" smtClean="0"/>
              <a:t>Wens</a:t>
            </a:r>
          </a:p>
          <a:p>
            <a:pPr lvl="1"/>
            <a:r>
              <a:rPr lang="nl-NL" sz="2400" dirty="0" smtClean="0"/>
              <a:t>Entiteiten en </a:t>
            </a:r>
            <a:r>
              <a:rPr lang="nl-NL" sz="2400" dirty="0" err="1" smtClean="0"/>
              <a:t>rules</a:t>
            </a:r>
            <a:r>
              <a:rPr lang="nl-NL" sz="2400" dirty="0" smtClean="0"/>
              <a:t> kopiëren naar andere database</a:t>
            </a:r>
          </a:p>
          <a:p>
            <a:pPr lvl="1"/>
            <a:r>
              <a:rPr lang="nl-NL" sz="2400" dirty="0" smtClean="0"/>
              <a:t>Hiervoor makkelijk DMS maken</a:t>
            </a:r>
          </a:p>
          <a:p>
            <a:pPr lvl="1"/>
            <a:endParaRPr lang="nl-NL" sz="2400" dirty="0"/>
          </a:p>
          <a:p>
            <a:r>
              <a:rPr lang="nl-NL" sz="3200" dirty="0" smtClean="0"/>
              <a:t>Oplossing</a:t>
            </a:r>
          </a:p>
          <a:p>
            <a:pPr lvl="1"/>
            <a:r>
              <a:rPr lang="nl-NL" sz="2400" dirty="0" smtClean="0"/>
              <a:t>Online tool die DMS inhoud genereert o.b.v. </a:t>
            </a:r>
            <a:r>
              <a:rPr lang="nl-NL" sz="2400" dirty="0" err="1" smtClean="0"/>
              <a:t>IDs</a:t>
            </a:r>
            <a:endParaRPr lang="nl-NL" sz="2400" dirty="0" smtClean="0"/>
          </a:p>
          <a:p>
            <a:pPr lvl="1"/>
            <a:r>
              <a:rPr lang="nl-NL" sz="2400" dirty="0" smtClean="0"/>
              <a:t>Deze tool staat buiten CS</a:t>
            </a:r>
          </a:p>
          <a:p>
            <a:pPr lvl="1"/>
            <a:endParaRPr lang="nl-NL" sz="2400" dirty="0"/>
          </a:p>
          <a:p>
            <a:r>
              <a:rPr lang="nl-NL" sz="3200" dirty="0" smtClean="0"/>
              <a:t>Korte demo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78162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655" y="2670629"/>
            <a:ext cx="4453770" cy="3794565"/>
          </a:xfrm>
        </p:spPr>
        <p:txBody>
          <a:bodyPr>
            <a:normAutofit/>
          </a:bodyPr>
          <a:lstStyle/>
          <a:p>
            <a:r>
              <a:rPr lang="en-US" dirty="0" err="1" smtClean="0"/>
              <a:t>Olle</a:t>
            </a:r>
            <a:r>
              <a:rPr lang="en-US" dirty="0" smtClean="0"/>
              <a:t> van </a:t>
            </a:r>
            <a:r>
              <a:rPr lang="en-US" dirty="0" err="1" smtClean="0"/>
              <a:t>Maarschalkerwaart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Functioneel</a:t>
            </a:r>
            <a:r>
              <a:rPr lang="en-US" dirty="0" smtClean="0"/>
              <a:t> </a:t>
            </a:r>
            <a:r>
              <a:rPr lang="en-US" dirty="0" err="1"/>
              <a:t>Applicatie</a:t>
            </a:r>
            <a:r>
              <a:rPr lang="en-US" dirty="0"/>
              <a:t> </a:t>
            </a:r>
            <a:r>
              <a:rPr lang="en-US" dirty="0" err="1"/>
              <a:t>beheer</a:t>
            </a:r>
            <a:endParaRPr lang="en-US" dirty="0"/>
          </a:p>
          <a:p>
            <a:r>
              <a:rPr lang="en-US" dirty="0" smtClean="0">
                <a:hlinkClick r:id="rId2"/>
              </a:rPr>
              <a:t>olle.maarschalkerwaart@inholland.nl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Technisch</a:t>
            </a:r>
            <a:r>
              <a:rPr lang="en-US" dirty="0" smtClean="0"/>
              <a:t> </a:t>
            </a:r>
            <a:r>
              <a:rPr lang="en-US" dirty="0" err="1"/>
              <a:t>Applicatie</a:t>
            </a:r>
            <a:r>
              <a:rPr lang="en-US" dirty="0"/>
              <a:t> </a:t>
            </a:r>
            <a:r>
              <a:rPr lang="en-US" dirty="0" err="1" smtClean="0"/>
              <a:t>beheer</a:t>
            </a:r>
            <a:endParaRPr lang="en-US" dirty="0" smtClean="0"/>
          </a:p>
          <a:p>
            <a:r>
              <a:rPr lang="en-US" sz="1800" dirty="0" smtClean="0">
                <a:hlinkClick r:id="rId3"/>
              </a:rPr>
              <a:t>Hans.deBest@inholland.nl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1276" y="2369741"/>
            <a:ext cx="3566160" cy="1446168"/>
          </a:xfrm>
        </p:spPr>
        <p:txBody>
          <a:bodyPr/>
          <a:lstStyle/>
          <a:p>
            <a:r>
              <a:rPr lang="en-US" dirty="0" err="1" smtClean="0"/>
              <a:t>Hogeschool</a:t>
            </a:r>
            <a:r>
              <a:rPr lang="en-US" dirty="0" smtClean="0"/>
              <a:t> </a:t>
            </a:r>
            <a:r>
              <a:rPr lang="en-US" dirty="0" err="1" smtClean="0"/>
              <a:t>Inholland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852" y="2846232"/>
            <a:ext cx="4105175" cy="3618962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err="1" smtClean="0"/>
              <a:t>Kjeld</a:t>
            </a:r>
            <a:r>
              <a:rPr lang="en-US" dirty="0" smtClean="0"/>
              <a:t> van ´t </a:t>
            </a:r>
            <a:r>
              <a:rPr lang="en-US" dirty="0" err="1" smtClean="0"/>
              <a:t>Erve</a:t>
            </a:r>
            <a:endParaRPr lang="en-US" dirty="0"/>
          </a:p>
          <a:p>
            <a:r>
              <a:rPr lang="en-US" dirty="0" err="1"/>
              <a:t>Applicatieontwikkelaar</a:t>
            </a:r>
            <a:endParaRPr lang="en-US" dirty="0"/>
          </a:p>
          <a:p>
            <a:r>
              <a:rPr lang="en-US" dirty="0" smtClean="0">
                <a:hlinkClick r:id="rId4"/>
              </a:rPr>
              <a:t>k.vanterve@alfa-college.nl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Sjoerd</a:t>
            </a:r>
            <a:r>
              <a:rPr lang="en-US" dirty="0" smtClean="0"/>
              <a:t> de Jong</a:t>
            </a:r>
          </a:p>
          <a:p>
            <a:r>
              <a:rPr lang="en-US" dirty="0" err="1" smtClean="0"/>
              <a:t>Applicatieontwikkelaar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s.dejong@alfa-college.nl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Douwe</a:t>
            </a:r>
            <a:r>
              <a:rPr lang="en-US" dirty="0" smtClean="0"/>
              <a:t> </a:t>
            </a:r>
            <a:r>
              <a:rPr lang="en-US" dirty="0" err="1" smtClean="0"/>
              <a:t>Miedema</a:t>
            </a:r>
            <a:endParaRPr lang="en-US" dirty="0" smtClean="0"/>
          </a:p>
          <a:p>
            <a:r>
              <a:rPr lang="en-US" dirty="0" smtClean="0"/>
              <a:t>DBA</a:t>
            </a:r>
          </a:p>
          <a:p>
            <a:r>
              <a:rPr lang="en-US" dirty="0" smtClean="0">
                <a:hlinkClick r:id="rId6"/>
              </a:rPr>
              <a:t>dj.miedema@alfa-college.nl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89" y="2396436"/>
            <a:ext cx="3709421" cy="1446168"/>
          </a:xfrm>
        </p:spPr>
        <p:txBody>
          <a:bodyPr>
            <a:normAutofit/>
          </a:bodyPr>
          <a:lstStyle/>
          <a:p>
            <a:r>
              <a:rPr lang="en-US" dirty="0" smtClean="0"/>
              <a:t>Shared Service Centre PeopleSoft</a:t>
            </a:r>
            <a:endParaRPr lang="en-US" dirty="0"/>
          </a:p>
          <a:p>
            <a:endParaRPr lang="en-US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768096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491990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 smtClean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321276" y="4321759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Hans de Best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Inleiding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dirty="0" smtClean="0"/>
              <a:t>Probleemstelling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Wat is </a:t>
            </a:r>
            <a:r>
              <a:rPr lang="nl-NL" dirty="0" err="1" smtClean="0"/>
              <a:t>mirroring</a:t>
            </a:r>
            <a:r>
              <a:rPr lang="nl-N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maak je een </a:t>
            </a:r>
            <a:r>
              <a:rPr lang="nl-NL" dirty="0" err="1" smtClean="0"/>
              <a:t>mirrortabel</a:t>
            </a:r>
            <a:r>
              <a:rPr lang="nl-NL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Variabele inrichting per leverancier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 smtClean="0"/>
              <a:t>Hoe </a:t>
            </a:r>
            <a:r>
              <a:rPr lang="nl-NL" dirty="0" err="1" smtClean="0"/>
              <a:t>mirror</a:t>
            </a:r>
            <a:r>
              <a:rPr lang="nl-NL" dirty="0" smtClean="0"/>
              <a:t> je?</a:t>
            </a:r>
          </a:p>
        </p:txBody>
      </p:sp>
    </p:spTree>
    <p:extLst>
      <p:ext uri="{BB962C8B-B14F-4D97-AF65-F5344CB8AC3E}">
        <p14:creationId xmlns:p14="http://schemas.microsoft.com/office/powerpoint/2010/main" val="36559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Probleemstelling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Veel koppelingen met derde partijen</a:t>
            </a:r>
          </a:p>
          <a:p>
            <a:r>
              <a:rPr lang="nl-NL" dirty="0" smtClean="0"/>
              <a:t>Elke koppeling heeft zijn eigen tabellen</a:t>
            </a:r>
          </a:p>
          <a:p>
            <a:r>
              <a:rPr lang="nl-NL" dirty="0" smtClean="0"/>
              <a:t>Bij leveren van data wordt alles geleverd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Onze oplossing : de </a:t>
            </a:r>
            <a:r>
              <a:rPr lang="nl-NL" dirty="0" err="1" smtClean="0"/>
              <a:t>Mirrortechniek</a:t>
            </a:r>
            <a:r>
              <a:rPr lang="nl-NL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68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Wat is </a:t>
            </a:r>
            <a:r>
              <a:rPr lang="nl-NL" dirty="0" err="1" smtClean="0"/>
              <a:t>mirroring</a:t>
            </a:r>
            <a:r>
              <a:rPr lang="nl-NL" dirty="0" smtClean="0"/>
              <a:t>?</a:t>
            </a:r>
            <a:endParaRPr lang="nl-NL" dirty="0"/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350" y="2315048"/>
            <a:ext cx="7289800" cy="3964628"/>
          </a:xfrm>
          <a:prstGeom prst="rect">
            <a:avLst/>
          </a:prstGeom>
        </p:spPr>
      </p:pic>
      <p:cxnSp>
        <p:nvCxnSpPr>
          <p:cNvPr id="17" name="Rechte verbindingslijn met pijl 16"/>
          <p:cNvCxnSpPr/>
          <p:nvPr/>
        </p:nvCxnSpPr>
        <p:spPr>
          <a:xfrm>
            <a:off x="3449782" y="3002973"/>
            <a:ext cx="190153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592782" y="3803073"/>
            <a:ext cx="1309254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flipH="1" flipV="1">
            <a:off x="2784764" y="3803073"/>
            <a:ext cx="1392381" cy="9144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maak je een </a:t>
            </a:r>
            <a:r>
              <a:rPr lang="nl-NL" dirty="0" err="1" smtClean="0"/>
              <a:t>mirrortabel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Platte tabel Persoon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Mirror</a:t>
            </a:r>
            <a:r>
              <a:rPr lang="nl-NL" dirty="0" smtClean="0"/>
              <a:t> / Transactie en selectieview</a:t>
            </a:r>
            <a:endParaRPr lang="nl-NL" dirty="0"/>
          </a:p>
        </p:txBody>
      </p:sp>
      <p:pic>
        <p:nvPicPr>
          <p:cNvPr id="9" name="Tijdelijke aanduiding voor inhoud 8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18092" t="13035" r="68721" b="73243"/>
          <a:stretch/>
        </p:blipFill>
        <p:spPr bwMode="auto">
          <a:xfrm>
            <a:off x="768096" y="3097399"/>
            <a:ext cx="2494649" cy="1620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 rotWithShape="1">
          <a:blip r:embed="rId3"/>
          <a:srcRect l="18211" t="68225" r="68737" b="23390"/>
          <a:stretch/>
        </p:blipFill>
        <p:spPr bwMode="auto">
          <a:xfrm>
            <a:off x="754911" y="4822667"/>
            <a:ext cx="2507834" cy="1172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Tijdelijke aanduiding voor inhoud 10"/>
          <p:cNvPicPr>
            <a:picLocks noGrp="1"/>
          </p:cNvPicPr>
          <p:nvPr>
            <p:ph sz="quarter" idx="4"/>
          </p:nvPr>
        </p:nvPicPr>
        <p:blipFill rotWithShape="1">
          <a:blip r:embed="rId4"/>
          <a:srcRect l="18238" t="13006" r="68694" b="71723"/>
          <a:stretch/>
        </p:blipFill>
        <p:spPr bwMode="auto">
          <a:xfrm>
            <a:off x="4491990" y="3097399"/>
            <a:ext cx="2578661" cy="16200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Afbeelding 11"/>
          <p:cNvPicPr/>
          <p:nvPr/>
        </p:nvPicPr>
        <p:blipFill rotWithShape="1">
          <a:blip r:embed="rId5"/>
          <a:srcRect l="18230" t="65054" r="68708" b="23480"/>
          <a:stretch/>
        </p:blipFill>
        <p:spPr bwMode="auto">
          <a:xfrm>
            <a:off x="4491990" y="4822668"/>
            <a:ext cx="2578661" cy="1172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64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Variabele inrichting per leverancier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561" t="16514" r="64266" b="35486"/>
          <a:stretch/>
        </p:blipFill>
        <p:spPr bwMode="auto">
          <a:xfrm>
            <a:off x="1191525" y="2084832"/>
            <a:ext cx="6443196" cy="4409486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880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Hoe </a:t>
            </a:r>
            <a:r>
              <a:rPr lang="nl-NL" dirty="0" err="1" smtClean="0"/>
              <a:t>mirror</a:t>
            </a:r>
            <a:r>
              <a:rPr lang="nl-NL" dirty="0" smtClean="0"/>
              <a:t> je?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58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Ophalen van de Variabele inrichting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19893" t="7939" r="44119" b="68263"/>
          <a:stretch/>
        </p:blipFill>
        <p:spPr bwMode="auto">
          <a:xfrm>
            <a:off x="907802" y="2747382"/>
            <a:ext cx="7010642" cy="322739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525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dirty="0" smtClean="0"/>
              <a:t>Aanroepen proces voor het bepalen van de nieuwe transacties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19810" t="12718" r="56077" b="78817"/>
          <a:stretch/>
        </p:blipFill>
        <p:spPr bwMode="auto">
          <a:xfrm>
            <a:off x="1065050" y="2895439"/>
            <a:ext cx="7237286" cy="1915551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775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Stap 1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/>
          </p:cNvPicPr>
          <p:nvPr>
            <p:ph idx="1"/>
          </p:nvPr>
        </p:nvPicPr>
        <p:blipFill rotWithShape="1">
          <a:blip r:embed="rId2"/>
          <a:srcRect l="19879" t="8078" r="60311" b="86528"/>
          <a:stretch/>
        </p:blipFill>
        <p:spPr bwMode="auto">
          <a:xfrm>
            <a:off x="768095" y="2310097"/>
            <a:ext cx="7586196" cy="1212421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740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Stap 2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2"/>
          <a:srcRect l="19811" t="7827" r="46391" b="88636"/>
          <a:stretch/>
        </p:blipFill>
        <p:spPr bwMode="auto">
          <a:xfrm>
            <a:off x="458966" y="2503995"/>
            <a:ext cx="8186270" cy="81070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85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276" y="4932637"/>
            <a:ext cx="5829300" cy="1463040"/>
          </a:xfrm>
        </p:spPr>
        <p:txBody>
          <a:bodyPr/>
          <a:lstStyle/>
          <a:p>
            <a:r>
              <a:rPr lang="en-US" dirty="0" err="1"/>
              <a:t>dynamisch</a:t>
            </a:r>
            <a:r>
              <a:rPr lang="en-US" dirty="0"/>
              <a:t> </a:t>
            </a:r>
            <a:r>
              <a:rPr lang="en-US" dirty="0" err="1"/>
              <a:t>bewerken</a:t>
            </a:r>
            <a:r>
              <a:rPr lang="en-US" dirty="0"/>
              <a:t> van checklists 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0" y="-1278786"/>
            <a:ext cx="9185250" cy="614952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47259"/>
            <a:ext cx="2400300" cy="1463040"/>
          </a:xfrm>
        </p:spPr>
        <p:txBody>
          <a:bodyPr>
            <a:normAutofit/>
          </a:bodyPr>
          <a:lstStyle/>
          <a:p>
            <a:r>
              <a:rPr lang="en-US" sz="1400" dirty="0" err="1" smtClean="0"/>
              <a:t>Hogeschool</a:t>
            </a:r>
            <a:r>
              <a:rPr lang="en-US" sz="1400" dirty="0" smtClean="0"/>
              <a:t> </a:t>
            </a:r>
            <a:r>
              <a:rPr lang="en-US" sz="1400" dirty="0" err="1" smtClean="0"/>
              <a:t>INholland</a:t>
            </a:r>
            <a:endParaRPr lang="en-US" sz="1400" dirty="0" smtClean="0"/>
          </a:p>
          <a:p>
            <a:r>
              <a:rPr lang="en-US" sz="1400" dirty="0" smtClean="0"/>
              <a:t>Per </a:t>
            </a:r>
            <a:r>
              <a:rPr lang="en-US" sz="1400" dirty="0" err="1" smtClean="0"/>
              <a:t>november</a:t>
            </a:r>
            <a:r>
              <a:rPr lang="en-US" sz="1400" dirty="0" smtClean="0"/>
              <a:t> 2015:</a:t>
            </a:r>
          </a:p>
          <a:p>
            <a:endParaRPr lang="en-US" sz="1400" dirty="0" smtClean="0"/>
          </a:p>
          <a:p>
            <a:r>
              <a:rPr lang="en-US" sz="1400" dirty="0" smtClean="0"/>
              <a:t>Campus Solutions 9.0 #38 ML</a:t>
            </a:r>
          </a:p>
          <a:p>
            <a:r>
              <a:rPr lang="en-US" sz="1400" dirty="0" err="1" smtClean="0"/>
              <a:t>PeopleTools</a:t>
            </a:r>
            <a:r>
              <a:rPr lang="en-US" sz="1400" dirty="0" smtClean="0"/>
              <a:t> 8.54</a:t>
            </a:r>
            <a:r>
              <a:rPr lang="en-US" sz="1100" dirty="0" smtClean="0"/>
              <a:t>.16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394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Stap 3	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/>
          </p:cNvPicPr>
          <p:nvPr>
            <p:ph idx="1"/>
          </p:nvPr>
        </p:nvPicPr>
        <p:blipFill rotWithShape="1">
          <a:blip r:embed="rId2"/>
          <a:srcRect l="19834" t="7915" r="33642" b="83206"/>
          <a:stretch/>
        </p:blipFill>
        <p:spPr bwMode="auto">
          <a:xfrm>
            <a:off x="117365" y="2316585"/>
            <a:ext cx="8943508" cy="162157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9522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Stap 4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2"/>
          <a:srcRect l="19943" t="7827" r="61013" b="85063"/>
          <a:stretch/>
        </p:blipFill>
        <p:spPr bwMode="auto">
          <a:xfrm>
            <a:off x="768096" y="2267719"/>
            <a:ext cx="7855407" cy="188864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576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Stap 5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/>
          </p:cNvPicPr>
          <p:nvPr>
            <p:ph idx="1"/>
          </p:nvPr>
        </p:nvPicPr>
        <p:blipFill rotWithShape="1">
          <a:blip r:embed="rId2"/>
          <a:srcRect l="19911" t="7980" r="44880" b="79958"/>
          <a:stretch/>
        </p:blipFill>
        <p:spPr bwMode="auto">
          <a:xfrm>
            <a:off x="287560" y="2252891"/>
            <a:ext cx="8731749" cy="2662009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557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4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DMS-scripts voor </a:t>
            </a:r>
            <a:r>
              <a:rPr lang="nl-NL" dirty="0"/>
              <a:t>Entiteiten en/of </a:t>
            </a:r>
            <a:r>
              <a:rPr lang="nl-NL" dirty="0" err="1"/>
              <a:t>rules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Demo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Aanleiding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 smtClean="0"/>
              <a:t>Studiekeuzecheck</a:t>
            </a:r>
            <a:r>
              <a:rPr lang="en-US" dirty="0" smtClean="0"/>
              <a:t> is </a:t>
            </a:r>
            <a:r>
              <a:rPr lang="en-US" dirty="0" err="1" smtClean="0"/>
              <a:t>voornamelijk</a:t>
            </a:r>
            <a:r>
              <a:rPr lang="en-US" dirty="0" smtClean="0"/>
              <a:t> </a:t>
            </a:r>
            <a:r>
              <a:rPr lang="en-US" dirty="0" err="1" smtClean="0"/>
              <a:t>gebouwd</a:t>
            </a:r>
            <a:r>
              <a:rPr lang="en-US" dirty="0" smtClean="0"/>
              <a:t> op Checklists, </a:t>
            </a:r>
            <a:r>
              <a:rPr lang="en-US" dirty="0" err="1" smtClean="0"/>
              <a:t>hierdoor</a:t>
            </a:r>
            <a:r>
              <a:rPr lang="en-US" dirty="0" smtClean="0"/>
              <a:t> </a:t>
            </a:r>
            <a:r>
              <a:rPr lang="en-US" dirty="0" err="1" smtClean="0"/>
              <a:t>onstond</a:t>
            </a:r>
            <a:r>
              <a:rPr lang="en-US" dirty="0" smtClean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dynamisch</a:t>
            </a:r>
            <a:r>
              <a:rPr lang="en-US" dirty="0" smtClean="0"/>
              <a:t> </a:t>
            </a:r>
            <a:r>
              <a:rPr lang="en-US" dirty="0" err="1" smtClean="0"/>
              <a:t>toevoegen</a:t>
            </a:r>
            <a:r>
              <a:rPr lang="en-US" dirty="0" smtClean="0"/>
              <a:t>/</a:t>
            </a:r>
            <a:r>
              <a:rPr lang="en-US" dirty="0" err="1" smtClean="0"/>
              <a:t>bijwerken</a:t>
            </a:r>
            <a:r>
              <a:rPr lang="en-US" dirty="0" smtClean="0"/>
              <a:t> van Items in bulk.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Excel templates </a:t>
            </a:r>
            <a:r>
              <a:rPr lang="en-US" dirty="0" err="1" smtClean="0"/>
              <a:t>omzetten</a:t>
            </a:r>
            <a:r>
              <a:rPr lang="en-US" dirty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bulk SQL-updates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werkbaar</a:t>
            </a:r>
            <a:r>
              <a:rPr lang="en-US" dirty="0" smtClean="0"/>
              <a:t>, </a:t>
            </a:r>
            <a:r>
              <a:rPr lang="en-US" dirty="0" err="1" smtClean="0"/>
              <a:t>foutgevoelig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TAB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3C-Engines </a:t>
            </a:r>
            <a:r>
              <a:rPr lang="en-US" dirty="0" err="1" smtClean="0"/>
              <a:t>definieren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Wildgroei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Run-ID’s, </a:t>
            </a:r>
            <a:r>
              <a:rPr lang="en-US" dirty="0" err="1" smtClean="0"/>
              <a:t>processen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 </a:t>
            </a:r>
            <a:r>
              <a:rPr lang="en-US" dirty="0" err="1" smtClean="0"/>
              <a:t>grote</a:t>
            </a:r>
            <a:r>
              <a:rPr lang="en-US" dirty="0" smtClean="0"/>
              <a:t> </a:t>
            </a:r>
            <a:r>
              <a:rPr lang="en-US" dirty="0" err="1" smtClean="0"/>
              <a:t>beheerlast</a:t>
            </a:r>
            <a:r>
              <a:rPr lang="en-US" dirty="0" smtClean="0"/>
              <a:t> FB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Maatwerk</a:t>
            </a:r>
            <a:r>
              <a:rPr lang="en-US" dirty="0" smtClean="0"/>
              <a:t> in de </a:t>
            </a:r>
            <a:r>
              <a:rPr lang="en-US" dirty="0" err="1" smtClean="0"/>
              <a:t>Studielink</a:t>
            </a:r>
            <a:r>
              <a:rPr lang="en-US" dirty="0" smtClean="0"/>
              <a:t>-package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Zeer</a:t>
            </a:r>
            <a:r>
              <a:rPr lang="en-US" dirty="0" smtClean="0"/>
              <a:t> complex, criteria </a:t>
            </a:r>
            <a:r>
              <a:rPr lang="en-US" dirty="0" err="1" smtClean="0"/>
              <a:t>niet</a:t>
            </a:r>
            <a:r>
              <a:rPr lang="en-US" dirty="0" smtClean="0"/>
              <a:t> (</a:t>
            </a:r>
            <a:r>
              <a:rPr lang="en-US" dirty="0" err="1" smtClean="0"/>
              <a:t>meer</a:t>
            </a:r>
            <a:r>
              <a:rPr lang="en-US" dirty="0" smtClean="0"/>
              <a:t>) </a:t>
            </a:r>
            <a:r>
              <a:rPr lang="en-US" dirty="0" err="1" smtClean="0"/>
              <a:t>helder</a:t>
            </a:r>
            <a:r>
              <a:rPr lang="en-US" dirty="0" smtClean="0"/>
              <a:t>, </a:t>
            </a:r>
            <a:r>
              <a:rPr lang="en-US" dirty="0" err="1" smtClean="0"/>
              <a:t>problemen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/>
              <a:t> </a:t>
            </a:r>
            <a:r>
              <a:rPr lang="en-US" dirty="0" smtClean="0"/>
              <a:t>upgrades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Oracle: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functionaliteit</a:t>
            </a:r>
            <a:r>
              <a:rPr lang="en-US" dirty="0" smtClean="0"/>
              <a:t> -&gt; Rules Engine?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Werkt</a:t>
            </a:r>
            <a:r>
              <a:rPr lang="en-US" dirty="0" smtClean="0"/>
              <a:t> </a:t>
            </a:r>
            <a:r>
              <a:rPr lang="en-US" dirty="0" err="1" smtClean="0"/>
              <a:t>nooit</a:t>
            </a:r>
            <a:r>
              <a:rPr lang="en-US" dirty="0" smtClean="0"/>
              <a:t> </a:t>
            </a:r>
            <a:r>
              <a:rPr lang="en-US" dirty="0" err="1" smtClean="0"/>
              <a:t>precies</a:t>
            </a:r>
            <a:r>
              <a:rPr lang="en-US" dirty="0" smtClean="0"/>
              <a:t> </a:t>
            </a:r>
            <a:r>
              <a:rPr lang="en-US" dirty="0" err="1" smtClean="0"/>
              <a:t>zoals</a:t>
            </a:r>
            <a:r>
              <a:rPr lang="en-US" dirty="0" smtClean="0"/>
              <a:t> </a:t>
            </a:r>
            <a:r>
              <a:rPr lang="en-US" dirty="0" err="1" smtClean="0"/>
              <a:t>gewenst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</a:t>
            </a:r>
            <a:r>
              <a:rPr lang="en-US" dirty="0" err="1" smtClean="0"/>
              <a:t>uitzonderingen</a:t>
            </a:r>
            <a:r>
              <a:rPr lang="en-US" dirty="0" smtClean="0"/>
              <a:t>. </a:t>
            </a:r>
            <a:r>
              <a:rPr lang="en-US" dirty="0" err="1" smtClean="0"/>
              <a:t>Snel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</a:t>
            </a:r>
            <a:r>
              <a:rPr lang="en-US" dirty="0" err="1" smtClean="0"/>
              <a:t>handelen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> </a:t>
            </a:r>
            <a:r>
              <a:rPr lang="en-US" dirty="0" err="1" smtClean="0"/>
              <a:t>Technische</a:t>
            </a:r>
            <a:r>
              <a:rPr lang="en-US" dirty="0" smtClean="0"/>
              <a:t> </a:t>
            </a:r>
            <a:r>
              <a:rPr lang="en-US" dirty="0" err="1" smtClean="0"/>
              <a:t>ondersteuning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167" y="4048369"/>
            <a:ext cx="1390650" cy="3673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60" y="2843064"/>
            <a:ext cx="8029073" cy="52614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195" y="1492894"/>
            <a:ext cx="856863" cy="85686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768" y="585216"/>
            <a:ext cx="7159381" cy="604471"/>
          </a:xfrm>
        </p:spPr>
        <p:txBody>
          <a:bodyPr>
            <a:normAutofit/>
          </a:bodyPr>
          <a:lstStyle/>
          <a:p>
            <a:r>
              <a:rPr lang="nl-NL" sz="3600" dirty="0" smtClean="0"/>
              <a:t>Application Engine voor </a:t>
            </a:r>
            <a:r>
              <a:rPr lang="nl-NL" sz="3600" dirty="0" err="1" smtClean="0"/>
              <a:t>CSV’s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078523"/>
            <a:ext cx="7688150" cy="5548923"/>
          </a:xfrm>
        </p:spPr>
        <p:txBody>
          <a:bodyPr>
            <a:normAutofit lnSpcReduction="10000"/>
          </a:bodyPr>
          <a:lstStyle/>
          <a:p>
            <a:pPr algn="ctr"/>
            <a:endParaRPr lang="nl-NL" dirty="0" smtClean="0"/>
          </a:p>
          <a:p>
            <a:pPr algn="ctr"/>
            <a:r>
              <a:rPr lang="nl-NL" dirty="0" smtClean="0"/>
              <a:t>Aanleiding: </a:t>
            </a:r>
          </a:p>
          <a:p>
            <a:pPr algn="ctr"/>
            <a:r>
              <a:rPr lang="nl-NL" dirty="0" smtClean="0"/>
              <a:t>huidige situatie (MSSQL), gewenste situatie (PS)</a:t>
            </a:r>
          </a:p>
          <a:p>
            <a:pPr algn="ctr"/>
            <a:r>
              <a:rPr lang="nl-NL" dirty="0"/>
              <a:t>Uitgangspunt: </a:t>
            </a:r>
            <a:r>
              <a:rPr lang="nl-NL" dirty="0" smtClean="0"/>
              <a:t>10x flat-file </a:t>
            </a:r>
            <a:r>
              <a:rPr lang="nl-NL" dirty="0" err="1"/>
              <a:t>csv’s</a:t>
            </a:r>
            <a:r>
              <a:rPr lang="nl-NL" dirty="0"/>
              <a:t> met </a:t>
            </a:r>
            <a:r>
              <a:rPr lang="nl-NL" dirty="0" smtClean="0"/>
              <a:t>headers, ong. 15/500 cols nodig</a:t>
            </a:r>
            <a:endParaRPr lang="nl-NL" dirty="0"/>
          </a:p>
          <a:p>
            <a:pPr algn="ctr"/>
            <a:endParaRPr lang="nl-NL" dirty="0" smtClean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Oplossingsmogelijkheden: PT-</a:t>
            </a:r>
            <a:r>
              <a:rPr lang="nl-NL" dirty="0" err="1" smtClean="0"/>
              <a:t>FileLayout</a:t>
            </a:r>
            <a:r>
              <a:rPr lang="nl-NL" dirty="0" smtClean="0"/>
              <a:t>, PT-</a:t>
            </a:r>
            <a:r>
              <a:rPr lang="nl-NL" dirty="0" err="1" smtClean="0"/>
              <a:t>PeopleCode</a:t>
            </a:r>
            <a:endParaRPr lang="nl-NL" dirty="0" smtClean="0"/>
          </a:p>
          <a:p>
            <a:pPr algn="ctr"/>
            <a:endParaRPr lang="nl-NL" dirty="0" smtClean="0"/>
          </a:p>
          <a:p>
            <a:pPr algn="ctr"/>
            <a:r>
              <a:rPr lang="nl-NL" dirty="0" smtClean="0"/>
              <a:t>Voor- en Nadelen: flexibiliteit, snelheid </a:t>
            </a:r>
            <a:r>
              <a:rPr lang="nl-NL" dirty="0" err="1" smtClean="0"/>
              <a:t>impl</a:t>
            </a:r>
            <a:r>
              <a:rPr lang="nl-NL" dirty="0" smtClean="0"/>
              <a:t>./</a:t>
            </a:r>
            <a:r>
              <a:rPr lang="nl-NL" dirty="0" err="1" smtClean="0"/>
              <a:t>exec</a:t>
            </a:r>
            <a:r>
              <a:rPr lang="nl-NL" dirty="0" smtClean="0"/>
              <a:t>., geen </a:t>
            </a:r>
            <a:r>
              <a:rPr lang="nl-NL" dirty="0" err="1" smtClean="0"/>
              <a:t>ps</a:t>
            </a:r>
            <a:r>
              <a:rPr lang="nl-NL" dirty="0" smtClean="0"/>
              <a:t>-record</a:t>
            </a:r>
          </a:p>
          <a:p>
            <a:pPr algn="ctr"/>
            <a:r>
              <a:rPr lang="nl-NL" dirty="0" smtClean="0"/>
              <a:t>Aandachtpunt: bv. Kolomnamen </a:t>
            </a:r>
            <a:r>
              <a:rPr lang="nl-NL" sz="1600" dirty="0"/>
              <a:t>“</a:t>
            </a:r>
            <a:r>
              <a:rPr lang="nl-NL" sz="1600" b="1" dirty="0"/>
              <a:t>[Departement-Provincie korte omschrijving</a:t>
            </a:r>
            <a:r>
              <a:rPr lang="nl-NL" sz="1600" b="1" dirty="0" smtClean="0"/>
              <a:t>]</a:t>
            </a:r>
            <a:r>
              <a:rPr lang="nl-NL" sz="1600" dirty="0" smtClean="0"/>
              <a:t>”</a:t>
            </a:r>
          </a:p>
          <a:p>
            <a:pPr algn="ctr"/>
            <a:r>
              <a:rPr lang="nl-NL" dirty="0" err="1" smtClean="0"/>
              <a:t>Tooltje</a:t>
            </a:r>
            <a:r>
              <a:rPr lang="nl-NL" dirty="0" smtClean="0"/>
              <a:t>:  </a:t>
            </a:r>
            <a:r>
              <a:rPr lang="nl-NL" sz="1800" b="1" dirty="0">
                <a:latin typeface="Arial Narrow" panose="020B0606020202030204" pitchFamily="34" charset="0"/>
              </a:rPr>
              <a:t>&amp;</a:t>
            </a:r>
            <a:r>
              <a:rPr lang="nl-NL" sz="1800" b="1" dirty="0" err="1">
                <a:latin typeface="Arial Narrow" panose="020B0606020202030204" pitchFamily="34" charset="0"/>
              </a:rPr>
              <a:t>StgTblNm</a:t>
            </a:r>
            <a:r>
              <a:rPr lang="nl-NL" sz="1800" b="1" dirty="0">
                <a:latin typeface="Arial Narrow" panose="020B0606020202030204" pitchFamily="34" charset="0"/>
              </a:rPr>
              <a:t> = A1KB_RD_CSV("medewerker.csv", "RAET", "|");</a:t>
            </a:r>
          </a:p>
          <a:p>
            <a:pPr algn="ctr"/>
            <a:endParaRPr lang="nl-NL" dirty="0" smtClean="0"/>
          </a:p>
          <a:p>
            <a:pPr algn="r"/>
            <a:r>
              <a:rPr lang="nl-NL" sz="1000" dirty="0" smtClean="0">
                <a:hlinkClick r:id="rId5"/>
              </a:rPr>
              <a:t>dj.miedema@alfa-college.nl</a:t>
            </a:r>
            <a:r>
              <a:rPr lang="nl-NL" sz="1000" dirty="0" smtClean="0"/>
              <a:t> DBA SSC-PS </a:t>
            </a:r>
            <a:endParaRPr lang="nl-NL" sz="1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033" y="1682994"/>
            <a:ext cx="663214" cy="48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0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579276"/>
          </a:xfrm>
        </p:spPr>
        <p:txBody>
          <a:bodyPr>
            <a:normAutofit/>
          </a:bodyPr>
          <a:lstStyle/>
          <a:p>
            <a:r>
              <a:rPr lang="nl-NL" sz="3600" dirty="0"/>
              <a:t>transfer server </a:t>
            </a:r>
            <a:r>
              <a:rPr lang="nl-NL" sz="3600" dirty="0" smtClean="0"/>
              <a:t>voor uitwisselen FILES 1/2</a:t>
            </a:r>
            <a:endParaRPr lang="nl-NL" sz="3600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364089"/>
              </p:ext>
            </p:extLst>
          </p:nvPr>
        </p:nvGraphicFramePr>
        <p:xfrm>
          <a:off x="768351" y="1165224"/>
          <a:ext cx="3444142" cy="5290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96010788"/>
              </p:ext>
            </p:extLst>
          </p:nvPr>
        </p:nvGraphicFramePr>
        <p:xfrm>
          <a:off x="4353170" y="1164492"/>
          <a:ext cx="1649046" cy="5291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ep 5"/>
          <p:cNvGrpSpPr/>
          <p:nvPr/>
        </p:nvGrpSpPr>
        <p:grpSpPr>
          <a:xfrm>
            <a:off x="6721231" y="1164492"/>
            <a:ext cx="1969477" cy="1510512"/>
            <a:chOff x="121139" y="2347077"/>
            <a:chExt cx="1219200" cy="1063270"/>
          </a:xfrm>
          <a:solidFill>
            <a:srgbClr val="008E40"/>
          </a:solidFill>
        </p:grpSpPr>
        <p:sp>
          <p:nvSpPr>
            <p:cNvPr id="7" name="Ovaal 6"/>
            <p:cNvSpPr/>
            <p:nvPr/>
          </p:nvSpPr>
          <p:spPr>
            <a:xfrm>
              <a:off x="121139" y="2347077"/>
              <a:ext cx="1219200" cy="10632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Ovaal 4"/>
            <p:cNvSpPr/>
            <p:nvPr/>
          </p:nvSpPr>
          <p:spPr>
            <a:xfrm>
              <a:off x="299687" y="2502789"/>
              <a:ext cx="862104" cy="7518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kern="1200" dirty="0" err="1" smtClean="0"/>
                <a:t>ROC’s</a:t>
              </a:r>
              <a:endParaRPr lang="nl-NL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dirty="0" smtClean="0"/>
                <a:t>fileservers</a:t>
              </a:r>
              <a:endParaRPr lang="nl-NL" sz="1100" kern="1200" dirty="0"/>
            </a:p>
          </p:txBody>
        </p:sp>
      </p:grpSp>
      <p:grpSp>
        <p:nvGrpSpPr>
          <p:cNvPr id="9" name="Groep 8"/>
          <p:cNvGrpSpPr/>
          <p:nvPr/>
        </p:nvGrpSpPr>
        <p:grpSpPr>
          <a:xfrm>
            <a:off x="6721231" y="2801814"/>
            <a:ext cx="1969477" cy="3544277"/>
            <a:chOff x="121139" y="2347077"/>
            <a:chExt cx="1219200" cy="1063270"/>
          </a:xfrm>
          <a:solidFill>
            <a:srgbClr val="002060"/>
          </a:solidFill>
        </p:grpSpPr>
        <p:sp>
          <p:nvSpPr>
            <p:cNvPr id="10" name="Ovaal 9"/>
            <p:cNvSpPr/>
            <p:nvPr/>
          </p:nvSpPr>
          <p:spPr>
            <a:xfrm>
              <a:off x="121139" y="2347077"/>
              <a:ext cx="1219200" cy="1063270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al 4"/>
            <p:cNvSpPr/>
            <p:nvPr/>
          </p:nvSpPr>
          <p:spPr>
            <a:xfrm>
              <a:off x="299687" y="2502789"/>
              <a:ext cx="862104" cy="7518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0955" rIns="2794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kern="1200" dirty="0" err="1" smtClean="0"/>
                <a:t>Thirthparty</a:t>
              </a:r>
              <a:r>
                <a:rPr lang="nl-NL" sz="1100" kern="1200" dirty="0" smtClean="0"/>
                <a:t> 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dirty="0" err="1" smtClean="0"/>
                <a:t>Eduarte</a:t>
              </a:r>
              <a:endParaRPr lang="nl-NL" sz="11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kern="1200" dirty="0" err="1" smtClean="0"/>
                <a:t>Ams</a:t>
              </a:r>
              <a:endParaRPr lang="nl-NL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dirty="0" smtClean="0"/>
                <a:t>…</a:t>
              </a:r>
              <a:endParaRPr lang="nl-NL" sz="1100" kern="1200" dirty="0"/>
            </a:p>
          </p:txBody>
        </p:sp>
      </p:grpSp>
      <p:sp>
        <p:nvSpPr>
          <p:cNvPr id="12" name="PIJL-RECHTS 11"/>
          <p:cNvSpPr/>
          <p:nvPr/>
        </p:nvSpPr>
        <p:spPr>
          <a:xfrm>
            <a:off x="6002215" y="1632452"/>
            <a:ext cx="719016" cy="57459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vpn</a:t>
            </a:r>
            <a:endParaRPr lang="nl-NL" dirty="0"/>
          </a:p>
        </p:txBody>
      </p:sp>
      <p:sp>
        <p:nvSpPr>
          <p:cNvPr id="13" name="PIJL-RECHTS 12"/>
          <p:cNvSpPr/>
          <p:nvPr/>
        </p:nvSpPr>
        <p:spPr>
          <a:xfrm>
            <a:off x="6002215" y="4403006"/>
            <a:ext cx="719016" cy="574592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sftp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9310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469861"/>
          </a:xfrm>
        </p:spPr>
        <p:txBody>
          <a:bodyPr>
            <a:normAutofit fontScale="90000"/>
          </a:bodyPr>
          <a:lstStyle/>
          <a:p>
            <a:r>
              <a:rPr lang="nl-NL" sz="3600" dirty="0"/>
              <a:t>transfer server voor uitwisselen FILES </a:t>
            </a:r>
            <a:r>
              <a:rPr lang="nl-NL" sz="3600" dirty="0" smtClean="0"/>
              <a:t>2/2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055077"/>
            <a:ext cx="7290055" cy="5254283"/>
          </a:xfrm>
        </p:spPr>
        <p:txBody>
          <a:bodyPr/>
          <a:lstStyle/>
          <a:p>
            <a:endParaRPr lang="nl-NL" dirty="0" smtClean="0"/>
          </a:p>
          <a:p>
            <a:r>
              <a:rPr lang="nl-NL" dirty="0" smtClean="0"/>
              <a:t>Application Engine </a:t>
            </a:r>
            <a:r>
              <a:rPr lang="nl-NL" dirty="0" err="1" smtClean="0"/>
              <a:t>PeopleCode</a:t>
            </a:r>
            <a:r>
              <a:rPr lang="nl-NL" dirty="0" smtClean="0"/>
              <a:t>:</a:t>
            </a:r>
          </a:p>
          <a:p>
            <a:endParaRPr lang="nl-NL" dirty="0" smtClean="0"/>
          </a:p>
          <a:p>
            <a:r>
              <a:rPr lang="nl-NL" dirty="0"/>
              <a:t> </a:t>
            </a:r>
            <a:r>
              <a:rPr lang="nl-NL" b="1" dirty="0" err="1" smtClean="0"/>
              <a:t>TransferBusy</a:t>
            </a:r>
            <a:r>
              <a:rPr lang="nl-NL" b="1" dirty="0" smtClean="0"/>
              <a:t> </a:t>
            </a:r>
            <a:r>
              <a:rPr lang="nl-NL" dirty="0" smtClean="0"/>
              <a:t>(‘AC’,’</a:t>
            </a:r>
            <a:r>
              <a:rPr lang="nl-NL" dirty="0" err="1" smtClean="0"/>
              <a:t>eduarte</a:t>
            </a:r>
            <a:r>
              <a:rPr lang="nl-NL" dirty="0" smtClean="0"/>
              <a:t>’,’</a:t>
            </a:r>
            <a:r>
              <a:rPr lang="nl-NL" dirty="0" err="1" smtClean="0"/>
              <a:t>dataout</a:t>
            </a:r>
            <a:r>
              <a:rPr lang="nl-NL" dirty="0" smtClean="0"/>
              <a:t>’, &amp;PATH) : </a:t>
            </a:r>
            <a:r>
              <a:rPr lang="nl-NL" dirty="0" err="1" smtClean="0"/>
              <a:t>boolean</a:t>
            </a:r>
            <a:endParaRPr lang="nl-NL" dirty="0" smtClean="0"/>
          </a:p>
          <a:p>
            <a:pPr lvl="1"/>
            <a:r>
              <a:rPr lang="nl-NL" dirty="0" smtClean="0"/>
              <a:t>Deze functie maakt evt. directory structuur op de transfer-server aan</a:t>
            </a:r>
          </a:p>
          <a:p>
            <a:pPr lvl="1"/>
            <a:r>
              <a:rPr lang="nl-NL" dirty="0" smtClean="0"/>
              <a:t>Controleert of de transfer-server op dit moment files aan het versturen is</a:t>
            </a:r>
          </a:p>
          <a:p>
            <a:pPr lvl="1"/>
            <a:r>
              <a:rPr lang="nl-NL" dirty="0" smtClean="0"/>
              <a:t>Geeft in &amp;PATH variabele de full-</a:t>
            </a:r>
            <a:r>
              <a:rPr lang="nl-NL" dirty="0" err="1" smtClean="0"/>
              <a:t>directoryspec</a:t>
            </a:r>
            <a:r>
              <a:rPr lang="nl-NL" dirty="0" smtClean="0"/>
              <a:t> terug van de </a:t>
            </a:r>
            <a:r>
              <a:rPr lang="nl-NL" dirty="0" err="1" smtClean="0"/>
              <a:t>dataout</a:t>
            </a:r>
            <a:r>
              <a:rPr lang="nl-NL" dirty="0" smtClean="0"/>
              <a:t> directory</a:t>
            </a:r>
          </a:p>
          <a:p>
            <a:pPr marL="128019" lvl="1" indent="0">
              <a:buNone/>
            </a:pPr>
            <a:endParaRPr lang="nl-NL" dirty="0" smtClean="0"/>
          </a:p>
          <a:p>
            <a:pPr marL="128019" lvl="1" indent="0">
              <a:buNone/>
            </a:pPr>
            <a:r>
              <a:rPr lang="nl-NL" sz="2000" dirty="0"/>
              <a:t> </a:t>
            </a:r>
            <a:r>
              <a:rPr lang="nl-NL" sz="2000" b="1" dirty="0" err="1" smtClean="0"/>
              <a:t>TransferRequest</a:t>
            </a:r>
            <a:r>
              <a:rPr lang="nl-NL" sz="2000" b="1" dirty="0" smtClean="0"/>
              <a:t> </a:t>
            </a:r>
            <a:r>
              <a:rPr lang="nl-NL" sz="2000" dirty="0" smtClean="0"/>
              <a:t>(‘</a:t>
            </a:r>
            <a:r>
              <a:rPr lang="nl-NL" sz="2000" dirty="0"/>
              <a:t>AC’,’</a:t>
            </a:r>
            <a:r>
              <a:rPr lang="nl-NL" sz="2000" dirty="0" err="1"/>
              <a:t>eduarte</a:t>
            </a:r>
            <a:r>
              <a:rPr lang="nl-NL" sz="2000" dirty="0"/>
              <a:t>’,</a:t>
            </a:r>
            <a:r>
              <a:rPr lang="nl-NL" sz="2000" dirty="0" smtClean="0"/>
              <a:t>’</a:t>
            </a:r>
            <a:r>
              <a:rPr lang="nl-NL" sz="2000" dirty="0" err="1" smtClean="0"/>
              <a:t>dataout</a:t>
            </a:r>
            <a:r>
              <a:rPr lang="nl-NL" sz="2000" dirty="0" smtClean="0"/>
              <a:t>’) </a:t>
            </a:r>
            <a:r>
              <a:rPr lang="nl-NL" sz="2000" dirty="0"/>
              <a:t>: </a:t>
            </a:r>
            <a:r>
              <a:rPr lang="nl-NL" sz="2000" dirty="0" err="1" smtClean="0"/>
              <a:t>boolean</a:t>
            </a:r>
            <a:endParaRPr lang="nl-NL" sz="2000" dirty="0" smtClean="0"/>
          </a:p>
          <a:p>
            <a:pPr lvl="1"/>
            <a:r>
              <a:rPr lang="nl-NL" dirty="0"/>
              <a:t>Deze functie maakt </a:t>
            </a:r>
            <a:r>
              <a:rPr lang="nl-NL" dirty="0" smtClean="0"/>
              <a:t>in de </a:t>
            </a:r>
            <a:r>
              <a:rPr lang="nl-NL" dirty="0" err="1" smtClean="0"/>
              <a:t>dataout</a:t>
            </a:r>
            <a:r>
              <a:rPr lang="nl-NL" dirty="0" smtClean="0"/>
              <a:t> directory een file aan “</a:t>
            </a:r>
            <a:r>
              <a:rPr lang="nl-NL" dirty="0" err="1" smtClean="0"/>
              <a:t>transfer.req</a:t>
            </a:r>
            <a:r>
              <a:rPr lang="nl-NL" dirty="0" smtClean="0"/>
              <a:t>”</a:t>
            </a:r>
          </a:p>
          <a:p>
            <a:pPr lvl="1"/>
            <a:r>
              <a:rPr lang="nl-NL" dirty="0" smtClean="0"/>
              <a:t>De functie geeft “</a:t>
            </a:r>
            <a:r>
              <a:rPr lang="nl-NL" dirty="0" err="1" smtClean="0"/>
              <a:t>true</a:t>
            </a:r>
            <a:r>
              <a:rPr lang="nl-NL" dirty="0" smtClean="0"/>
              <a:t>” terug indien er al een file “</a:t>
            </a:r>
            <a:r>
              <a:rPr lang="nl-NL" dirty="0" err="1" smtClean="0"/>
              <a:t>transfer.req</a:t>
            </a:r>
            <a:r>
              <a:rPr lang="nl-NL" dirty="0" smtClean="0"/>
              <a:t>” bestaat.</a:t>
            </a:r>
          </a:p>
          <a:p>
            <a:pPr lvl="1"/>
            <a:endParaRPr lang="nl-NL" dirty="0"/>
          </a:p>
          <a:p>
            <a:pPr marL="128019" lvl="1" indent="0">
              <a:buNone/>
            </a:pPr>
            <a:r>
              <a:rPr lang="nl-NL" dirty="0" smtClean="0"/>
              <a:t>Eigenschappen: “</a:t>
            </a:r>
            <a:r>
              <a:rPr lang="nl-NL" dirty="0" err="1" smtClean="0"/>
              <a:t>Loosely</a:t>
            </a:r>
            <a:r>
              <a:rPr lang="nl-NL" dirty="0" smtClean="0"/>
              <a:t> </a:t>
            </a:r>
            <a:r>
              <a:rPr lang="nl-NL" dirty="0" err="1" smtClean="0"/>
              <a:t>coupled</a:t>
            </a:r>
            <a:r>
              <a:rPr lang="nl-NL" dirty="0" smtClean="0"/>
              <a:t> systems”, asynchroon, errorlogging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dba</a:t>
            </a:r>
            <a:r>
              <a:rPr lang="nl-NL" dirty="0" smtClean="0"/>
              <a:t> </a:t>
            </a:r>
          </a:p>
          <a:p>
            <a:pPr marL="128019" lvl="1" indent="0">
              <a:buNone/>
            </a:pPr>
            <a:r>
              <a:rPr lang="nl-NL" dirty="0" smtClean="0"/>
              <a:t>Evt. uitbreiding: ondersteuning van </a:t>
            </a:r>
            <a:r>
              <a:rPr lang="nl-NL" dirty="0" err="1" smtClean="0"/>
              <a:t>synchone</a:t>
            </a:r>
            <a:r>
              <a:rPr lang="nl-NL" dirty="0" smtClean="0"/>
              <a:t> verzending</a:t>
            </a:r>
          </a:p>
          <a:p>
            <a:pPr lvl="1"/>
            <a:endParaRPr lang="nl-NL" dirty="0"/>
          </a:p>
          <a:p>
            <a:pPr marL="128019" lvl="1" indent="0">
              <a:buNone/>
            </a:pPr>
            <a:endParaRPr lang="nl-NL" sz="2000" dirty="0"/>
          </a:p>
          <a:p>
            <a:pPr marL="128019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832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mirrortechniek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8096" y="1500554"/>
            <a:ext cx="7290055" cy="4808806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914400" y="2084832"/>
            <a:ext cx="2727569" cy="1072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53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Export query/</a:t>
            </a:r>
            <a:r>
              <a:rPr lang="nl-NL" dirty="0" err="1"/>
              <a:t>sql</a:t>
            </a:r>
            <a:r>
              <a:rPr lang="nl-NL" dirty="0"/>
              <a:t>/</a:t>
            </a:r>
            <a:r>
              <a:rPr lang="nl-NL" dirty="0" err="1"/>
              <a:t>peoplecode</a:t>
            </a:r>
            <a:r>
              <a:rPr lang="nl-NL" dirty="0"/>
              <a:t> en </a:t>
            </a:r>
            <a:r>
              <a:rPr lang="nl-NL" dirty="0" err="1"/>
              <a:t>text-compare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81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TAT checks in </a:t>
            </a:r>
            <a:r>
              <a:rPr lang="nl-NL" dirty="0" smtClean="0"/>
              <a:t>Application Engine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geautomatiseerde controles voor </a:t>
            </a:r>
            <a:r>
              <a:rPr lang="nl-NL" dirty="0" smtClean="0"/>
              <a:t>oplevering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71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" b="22674"/>
          <a:stretch/>
        </p:blipFill>
        <p:spPr/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 </a:t>
            </a:r>
            <a:r>
              <a:rPr lang="en-US" dirty="0" err="1" smtClean="0"/>
              <a:t>ontwikkeling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r>
              <a:rPr lang="en-US" dirty="0" smtClean="0"/>
              <a:t> was </a:t>
            </a:r>
            <a:r>
              <a:rPr lang="en-US" dirty="0" err="1" smtClean="0"/>
              <a:t>enkel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vervanging</a:t>
            </a:r>
            <a:r>
              <a:rPr lang="en-US" dirty="0" smtClean="0"/>
              <a:t> van SQL updates </a:t>
            </a:r>
            <a:r>
              <a:rPr lang="en-US" dirty="0" err="1" smtClean="0"/>
              <a:t>voor</a:t>
            </a:r>
            <a:r>
              <a:rPr lang="en-US" dirty="0" smtClean="0"/>
              <a:t> SKC. </a:t>
            </a:r>
            <a:r>
              <a:rPr lang="en-US" dirty="0" err="1" smtClean="0"/>
              <a:t>Eenvoudig</a:t>
            </a:r>
            <a:r>
              <a:rPr lang="en-US" dirty="0" smtClean="0"/>
              <a:t> </a:t>
            </a:r>
            <a:r>
              <a:rPr lang="en-US" dirty="0" err="1" smtClean="0"/>
              <a:t>tooltje</a:t>
            </a:r>
            <a:r>
              <a:rPr lang="en-US" dirty="0" smtClean="0"/>
              <a:t> om </a:t>
            </a:r>
            <a:r>
              <a:rPr lang="en-US" dirty="0" err="1" smtClean="0"/>
              <a:t>een</a:t>
            </a:r>
            <a:r>
              <a:rPr lang="en-US" dirty="0" smtClean="0"/>
              <a:t> item status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wijzigen</a:t>
            </a:r>
            <a:r>
              <a:rPr lang="en-US" dirty="0" smtClean="0"/>
              <a:t> of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inserten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 basis van SQL “SELECT”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Updaten</a:t>
            </a:r>
            <a:r>
              <a:rPr lang="en-US" dirty="0" smtClean="0"/>
              <a:t> </a:t>
            </a:r>
            <a:r>
              <a:rPr lang="en-US" dirty="0" err="1" smtClean="0"/>
              <a:t>indien</a:t>
            </a:r>
            <a:r>
              <a:rPr lang="en-US" dirty="0" smtClean="0"/>
              <a:t> </a:t>
            </a:r>
            <a:r>
              <a:rPr lang="en-US" dirty="0" err="1" smtClean="0"/>
              <a:t>bestaat</a:t>
            </a:r>
            <a:r>
              <a:rPr lang="en-US" dirty="0" smtClean="0"/>
              <a:t>,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altijd</a:t>
            </a:r>
            <a:r>
              <a:rPr lang="en-US" dirty="0" smtClean="0"/>
              <a:t> insert item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Op basis van </a:t>
            </a:r>
            <a:r>
              <a:rPr lang="en-US" dirty="0" err="1" smtClean="0"/>
              <a:t>PS_Query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Keuze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input,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bruikbaar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eindgebruikers</a:t>
            </a:r>
            <a:r>
              <a:rPr lang="en-US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Population Selection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Zeer</a:t>
            </a:r>
            <a:r>
              <a:rPr lang="en-US" dirty="0" smtClean="0"/>
              <a:t> </a:t>
            </a:r>
            <a:r>
              <a:rPr lang="en-US" dirty="0" err="1" smtClean="0"/>
              <a:t>handig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losse</a:t>
            </a:r>
            <a:r>
              <a:rPr lang="en-US" dirty="0" smtClean="0"/>
              <a:t> bulk </a:t>
            </a:r>
            <a:r>
              <a:rPr lang="en-US" dirty="0" err="1" smtClean="0"/>
              <a:t>acties</a:t>
            </a:r>
            <a:r>
              <a:rPr lang="en-US" dirty="0" smtClean="0"/>
              <a:t> </a:t>
            </a:r>
            <a:r>
              <a:rPr lang="en-US" dirty="0" err="1" smtClean="0"/>
              <a:t>obv</a:t>
            </a:r>
            <a:r>
              <a:rPr lang="en-US" dirty="0" smtClean="0"/>
              <a:t> </a:t>
            </a:r>
            <a:r>
              <a:rPr lang="en-US" dirty="0" err="1" smtClean="0"/>
              <a:t>externe</a:t>
            </a:r>
            <a:r>
              <a:rPr lang="en-US" dirty="0" smtClean="0"/>
              <a:t> file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acties</a:t>
            </a:r>
            <a:r>
              <a:rPr lang="en-US" dirty="0" smtClean="0"/>
              <a:t> </a:t>
            </a:r>
            <a:r>
              <a:rPr lang="en-US" dirty="0" err="1" smtClean="0"/>
              <a:t>selecteren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Delete, update, insert of </a:t>
            </a:r>
            <a:r>
              <a:rPr lang="en-US" dirty="0" err="1" smtClean="0"/>
              <a:t>combinatie</a:t>
            </a:r>
            <a:r>
              <a:rPr lang="en-US" dirty="0" smtClean="0"/>
              <a:t>. </a:t>
            </a:r>
            <a:r>
              <a:rPr lang="en-US" dirty="0" err="1" smtClean="0"/>
              <a:t>Vervaldatum</a:t>
            </a:r>
            <a:r>
              <a:rPr lang="en-US" dirty="0" smtClean="0"/>
              <a:t> </a:t>
            </a:r>
            <a:r>
              <a:rPr lang="en-US" dirty="0" err="1" smtClean="0"/>
              <a:t>bijwerken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Volgordelijkheid</a:t>
            </a:r>
            <a:r>
              <a:rPr lang="en-US" dirty="0" smtClean="0"/>
              <a:t> </a:t>
            </a:r>
            <a:r>
              <a:rPr lang="en-US" dirty="0" err="1" smtClean="0"/>
              <a:t>meegeven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Vervolgacties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afhankelijkheid</a:t>
            </a:r>
            <a:r>
              <a:rPr lang="en-US" dirty="0" smtClean="0"/>
              <a:t> </a:t>
            </a:r>
            <a:r>
              <a:rPr lang="en-US" dirty="0" err="1" smtClean="0"/>
              <a:t>binnen</a:t>
            </a:r>
            <a:r>
              <a:rPr lang="en-US" dirty="0" smtClean="0"/>
              <a:t> 1 Run-ID</a:t>
            </a:r>
            <a:endParaRPr lang="en-US" dirty="0"/>
          </a:p>
          <a:p>
            <a:pPr marL="356616" lvl="2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0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581" y="358237"/>
            <a:ext cx="7290054" cy="1499616"/>
          </a:xfrm>
        </p:spPr>
        <p:txBody>
          <a:bodyPr/>
          <a:lstStyle/>
          <a:p>
            <a:r>
              <a:rPr lang="nl-NL" dirty="0" smtClean="0"/>
              <a:t>Een RUN-ID per PROCES </a:t>
            </a:r>
            <a:r>
              <a:rPr lang="nl-NL" sz="2000" dirty="0" smtClean="0"/>
              <a:t>(</a:t>
            </a:r>
            <a:r>
              <a:rPr lang="nl-NL" sz="2000" dirty="0" err="1" smtClean="0"/>
              <a:t>PS_Query</a:t>
            </a:r>
            <a:r>
              <a:rPr lang="nl-NL" sz="2000" dirty="0" smtClean="0"/>
              <a:t> of SQL)</a:t>
            </a:r>
            <a:endParaRPr lang="nl-NL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03" y="1919830"/>
            <a:ext cx="8375920" cy="455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5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245" y="403633"/>
            <a:ext cx="7290054" cy="1499616"/>
          </a:xfrm>
        </p:spPr>
        <p:txBody>
          <a:bodyPr/>
          <a:lstStyle/>
          <a:p>
            <a:r>
              <a:rPr lang="nl-NL" dirty="0" err="1" smtClean="0"/>
              <a:t>Population</a:t>
            </a:r>
            <a:r>
              <a:rPr lang="nl-NL" dirty="0" smtClean="0"/>
              <a:t> </a:t>
            </a:r>
            <a:r>
              <a:rPr lang="nl-NL" dirty="0" err="1" smtClean="0"/>
              <a:t>selection</a:t>
            </a:r>
            <a:endParaRPr lang="nl-NL" dirty="0"/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04" y="1510420"/>
            <a:ext cx="5920901" cy="477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347454"/>
            <a:ext cx="7290054" cy="1499616"/>
          </a:xfrm>
        </p:spPr>
        <p:txBody>
          <a:bodyPr/>
          <a:lstStyle/>
          <a:p>
            <a:r>
              <a:rPr lang="nl-NL" dirty="0" smtClean="0"/>
              <a:t>Logfile</a:t>
            </a:r>
            <a:endParaRPr lang="nl-N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94" y="1936898"/>
            <a:ext cx="8552600" cy="4518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7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Technische achtergrond</a:t>
            </a:r>
            <a:endParaRPr lang="nl-NL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51251" y="1744494"/>
            <a:ext cx="2506900" cy="4564866"/>
          </a:xfrm>
        </p:spPr>
        <p:txBody>
          <a:bodyPr/>
          <a:lstStyle/>
          <a:p>
            <a:r>
              <a:rPr lang="en-US" dirty="0" smtClean="0"/>
              <a:t>Application engine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init</a:t>
            </a:r>
            <a:r>
              <a:rPr lang="en-US" dirty="0" smtClean="0"/>
              <a:t> </a:t>
            </a:r>
            <a:r>
              <a:rPr lang="en-US" dirty="0" err="1" smtClean="0"/>
              <a:t>ophalen</a:t>
            </a:r>
            <a:r>
              <a:rPr lang="en-US" dirty="0" smtClean="0"/>
              <a:t> </a:t>
            </a:r>
            <a:r>
              <a:rPr lang="en-US" dirty="0" err="1" smtClean="0"/>
              <a:t>runcontrol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do select </a:t>
            </a:r>
            <a:r>
              <a:rPr lang="en-US" dirty="0" err="1" smtClean="0"/>
              <a:t>bepaald</a:t>
            </a:r>
            <a:r>
              <a:rPr lang="en-US" dirty="0" smtClean="0"/>
              <a:t> de </a:t>
            </a:r>
            <a:r>
              <a:rPr lang="en-US" dirty="0" err="1" smtClean="0"/>
              <a:t>volgorde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Peoplecode</a:t>
            </a:r>
            <a:r>
              <a:rPr lang="en-US" dirty="0" smtClean="0"/>
              <a:t> </a:t>
            </a:r>
            <a:r>
              <a:rPr lang="en-US" dirty="0" err="1" smtClean="0"/>
              <a:t>bepaald</a:t>
            </a:r>
            <a:r>
              <a:rPr lang="en-US" dirty="0" smtClean="0"/>
              <a:t> de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roepen</a:t>
            </a:r>
            <a:r>
              <a:rPr lang="en-US" dirty="0" smtClean="0"/>
              <a:t> </a:t>
            </a:r>
            <a:r>
              <a:rPr lang="en-US" dirty="0" err="1" smtClean="0"/>
              <a:t>sectie</a:t>
            </a:r>
            <a:r>
              <a:rPr lang="en-US" dirty="0" smtClean="0"/>
              <a:t> , </a:t>
            </a:r>
            <a:r>
              <a:rPr lang="en-US" dirty="0" err="1" smtClean="0"/>
              <a:t>dynamisch</a:t>
            </a:r>
            <a:r>
              <a:rPr lang="en-US" dirty="0" smtClean="0"/>
              <a:t> (query of </a:t>
            </a:r>
            <a:r>
              <a:rPr lang="en-US" dirty="0" err="1" smtClean="0"/>
              <a:t>sql</a:t>
            </a:r>
            <a:r>
              <a:rPr lang="en-US" dirty="0" smtClean="0"/>
              <a:t>)</a:t>
            </a:r>
          </a:p>
          <a:p>
            <a:r>
              <a:rPr lang="en-US" dirty="0" smtClean="0"/>
              <a:t>- </a:t>
            </a:r>
          </a:p>
          <a:p>
            <a:endParaRPr lang="nl-NL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7" y="1744494"/>
            <a:ext cx="4649455" cy="46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3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9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3B2867"/>
      </a:accent1>
      <a:accent2>
        <a:srgbClr val="7F7B99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791</TotalTime>
  <Words>969</Words>
  <Application>Microsoft Office PowerPoint</Application>
  <PresentationFormat>Diavoorstelling (4:3)</PresentationFormat>
  <Paragraphs>229</Paragraphs>
  <Slides>46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52" baseType="lpstr">
      <vt:lpstr>Arial Narrow</vt:lpstr>
      <vt:lpstr>Tw Cen MT</vt:lpstr>
      <vt:lpstr>Tw Cen MT Condensed</vt:lpstr>
      <vt:lpstr>Wingdings</vt:lpstr>
      <vt:lpstr>Wingdings 3</vt:lpstr>
      <vt:lpstr>Integral</vt:lpstr>
      <vt:lpstr>Handige tools en tips</vt:lpstr>
      <vt:lpstr>presenters</vt:lpstr>
      <vt:lpstr>dynamisch bewerken van checklists </vt:lpstr>
      <vt:lpstr>Aanleiding</vt:lpstr>
      <vt:lpstr>Live ontwikkeling</vt:lpstr>
      <vt:lpstr>Een RUN-ID per PROCES (PS_Query of SQL)</vt:lpstr>
      <vt:lpstr>Population selection</vt:lpstr>
      <vt:lpstr>Logfile</vt:lpstr>
      <vt:lpstr>Technische achtergrond</vt:lpstr>
      <vt:lpstr>Application ENGINE </vt:lpstr>
      <vt:lpstr>Data Ophalen van SQL OBEJCT</vt:lpstr>
      <vt:lpstr>Data ophalen en QUERY</vt:lpstr>
      <vt:lpstr>Prompt op QUERY</vt:lpstr>
      <vt:lpstr>Verwerken items </vt:lpstr>
      <vt:lpstr>Insert </vt:lpstr>
      <vt:lpstr>Waar komt het vandaan en wat nog te doen</vt:lpstr>
      <vt:lpstr>Toepassingen</vt:lpstr>
      <vt:lpstr>Shared Service Center Peoplesoft</vt:lpstr>
      <vt:lpstr>DMS-scripts voor Entiteiten en/of rules</vt:lpstr>
      <vt:lpstr>Inleiding</vt:lpstr>
      <vt:lpstr>Probleemstelling</vt:lpstr>
      <vt:lpstr>Wat is mirroring?</vt:lpstr>
      <vt:lpstr>Hoe maak je een mirrortabel?</vt:lpstr>
      <vt:lpstr>Variabele inrichting per leverancier</vt:lpstr>
      <vt:lpstr>Hoe mirror je?</vt:lpstr>
      <vt:lpstr>Ophalen van de Variabele inrichting</vt:lpstr>
      <vt:lpstr>Aanroepen proces voor het bepalen van de nieuwe transacties</vt:lpstr>
      <vt:lpstr>Stap 1</vt:lpstr>
      <vt:lpstr>Stap 2</vt:lpstr>
      <vt:lpstr>Stap 3 </vt:lpstr>
      <vt:lpstr>Stap 4</vt:lpstr>
      <vt:lpstr>Stap 5</vt:lpstr>
      <vt:lpstr>DMS-scripts voor Entiteiten en/of rules</vt:lpstr>
      <vt:lpstr>DMS-scripts voor Entiteiten en/of rules</vt:lpstr>
      <vt:lpstr>DMS-scripts voor Entiteiten en/of rules</vt:lpstr>
      <vt:lpstr>DMS-scripts voor Entiteiten en/of rules</vt:lpstr>
      <vt:lpstr>DMS-scripts voor Entiteiten en/of rules</vt:lpstr>
      <vt:lpstr>DMS-scripts voor Entiteiten en/of rules</vt:lpstr>
      <vt:lpstr>DMS-scripts voor Entiteiten en/of rules</vt:lpstr>
      <vt:lpstr>Application Engine voor CSV’s</vt:lpstr>
      <vt:lpstr>transfer server voor uitwisselen FILES 1/2</vt:lpstr>
      <vt:lpstr>transfer server voor uitwisselen FILES 2/2</vt:lpstr>
      <vt:lpstr>mirrortechniek </vt:lpstr>
      <vt:lpstr>Export query/sql/peoplecode en text-compare</vt:lpstr>
      <vt:lpstr>TAT checks in Application Engine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Jennifer Moesker</cp:lastModifiedBy>
  <cp:revision>57</cp:revision>
  <dcterms:created xsi:type="dcterms:W3CDTF">2015-09-02T14:36:24Z</dcterms:created>
  <dcterms:modified xsi:type="dcterms:W3CDTF">2015-11-17T00:07:14Z</dcterms:modified>
</cp:coreProperties>
</file>