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69" r:id="rId4"/>
    <p:sldId id="307" r:id="rId5"/>
    <p:sldId id="308" r:id="rId6"/>
    <p:sldId id="261" r:id="rId7"/>
    <p:sldId id="262" r:id="rId8"/>
    <p:sldId id="302" r:id="rId9"/>
    <p:sldId id="286" r:id="rId10"/>
    <p:sldId id="287" r:id="rId11"/>
    <p:sldId id="271" r:id="rId12"/>
    <p:sldId id="304" r:id="rId13"/>
    <p:sldId id="300" r:id="rId14"/>
    <p:sldId id="305" r:id="rId15"/>
    <p:sldId id="301" r:id="rId16"/>
    <p:sldId id="289" r:id="rId17"/>
    <p:sldId id="290" r:id="rId18"/>
    <p:sldId id="291" r:id="rId19"/>
    <p:sldId id="295" r:id="rId20"/>
    <p:sldId id="297" r:id="rId21"/>
    <p:sldId id="296" r:id="rId22"/>
    <p:sldId id="298" r:id="rId23"/>
    <p:sldId id="294" r:id="rId24"/>
    <p:sldId id="281" r:id="rId25"/>
    <p:sldId id="303" r:id="rId26"/>
    <p:sldId id="284" r:id="rId27"/>
    <p:sldId id="306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Checklist item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8029</a:t>
            </a:r>
          </a:p>
          <a:p>
            <a:r>
              <a:rPr lang="en-US" dirty="0"/>
              <a:t>28 June 2016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>
            <a:fillRect/>
          </a:stretch>
        </p:blipFill>
        <p:spPr/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4197"/>
            <a:ext cx="1421856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greysca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" y="6227885"/>
            <a:ext cx="2054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Checklist created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C:\Users\SUZETT~1\AppData\Local\Temp\SNAGHTML184cfc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674669"/>
            <a:ext cx="7290054" cy="51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40" y="585216"/>
            <a:ext cx="766953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4710" y="5900166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and plenty more….</a:t>
            </a:r>
            <a:endParaRPr lang="en-Z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Issues encountered with current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45920"/>
            <a:ext cx="7290055" cy="466344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Checklist items appears on list that is not used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Manually changed status for “invalid” items to “Waived” or “Complete” or “Not used”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Lengthy process to work trough all the items for 15 000 applications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Checklist appears on Self-Service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/>
              <a:t>Incorrect items will confuse student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Specific Checklist item are insensitive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/>
              <a:t>Death Certificate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/>
              <a:t>Asking for details when no Father is mentioned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Verifier deletes checklist lines to speed up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Verifiers are monitored on Checklist line items completed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28019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13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 to problem?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6068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680210"/>
            <a:ext cx="7290055" cy="4023360"/>
          </a:xfrm>
        </p:spPr>
        <p:txBody>
          <a:bodyPr/>
          <a:lstStyle/>
          <a:p>
            <a:r>
              <a:rPr lang="en-US" dirty="0"/>
              <a:t>Create a checklist with dynamic Checklist items based on conditions from various sources</a:t>
            </a:r>
          </a:p>
          <a:p>
            <a:r>
              <a:rPr lang="en-US" dirty="0"/>
              <a:t>Only applicable Checklist items will appear on list</a:t>
            </a:r>
          </a:p>
          <a:p>
            <a:r>
              <a:rPr lang="en-US" dirty="0"/>
              <a:t>Allow to add manual checklist items and will not be deleted if not created by the process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437966" y="3573497"/>
            <a:ext cx="1202865" cy="129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FA Applications</a:t>
            </a:r>
            <a:endParaRPr lang="en-ZA" sz="1600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457863" y="3425142"/>
            <a:ext cx="1557908" cy="167678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View with fields from INST , Relationships and OAP</a:t>
            </a:r>
            <a:endParaRPr lang="en-ZA" sz="1600" dirty="0"/>
          </a:p>
        </p:txBody>
      </p:sp>
      <p:sp>
        <p:nvSpPr>
          <p:cNvPr id="6" name="Rectangle 5"/>
          <p:cNvSpPr/>
          <p:nvPr/>
        </p:nvSpPr>
        <p:spPr>
          <a:xfrm>
            <a:off x="5832803" y="3578996"/>
            <a:ext cx="1198863" cy="1286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Dynamic Checklist Setup</a:t>
            </a:r>
            <a:endParaRPr lang="en-ZA" sz="1600" dirty="0"/>
          </a:p>
        </p:txBody>
      </p:sp>
      <p:sp>
        <p:nvSpPr>
          <p:cNvPr id="7" name="Rectangle 6"/>
          <p:cNvSpPr/>
          <p:nvPr/>
        </p:nvSpPr>
        <p:spPr>
          <a:xfrm>
            <a:off x="5900738" y="5268610"/>
            <a:ext cx="1188864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Generate Checklist</a:t>
            </a:r>
            <a:endParaRPr lang="en-ZA" sz="1600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3707465" y="5523499"/>
            <a:ext cx="1611629" cy="86525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Checklist</a:t>
            </a:r>
            <a:endParaRPr lang="en-ZA" sz="1600" dirty="0"/>
          </a:p>
        </p:txBody>
      </p:sp>
      <p:sp>
        <p:nvSpPr>
          <p:cNvPr id="9" name="Right Arrow 8"/>
          <p:cNvSpPr/>
          <p:nvPr/>
        </p:nvSpPr>
        <p:spPr>
          <a:xfrm>
            <a:off x="2655012" y="4263531"/>
            <a:ext cx="788670" cy="1878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ight Arrow 9"/>
          <p:cNvSpPr/>
          <p:nvPr/>
        </p:nvSpPr>
        <p:spPr>
          <a:xfrm>
            <a:off x="5034416" y="4354830"/>
            <a:ext cx="788670" cy="1487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Down Arrow 10"/>
          <p:cNvSpPr/>
          <p:nvPr/>
        </p:nvSpPr>
        <p:spPr>
          <a:xfrm>
            <a:off x="6381800" y="4865254"/>
            <a:ext cx="179020" cy="39254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Left Arrow 11"/>
          <p:cNvSpPr/>
          <p:nvPr/>
        </p:nvSpPr>
        <p:spPr>
          <a:xfrm>
            <a:off x="5324737" y="5795010"/>
            <a:ext cx="570358" cy="193141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827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71650"/>
            <a:ext cx="7290055" cy="45377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Process run any time – for one or all students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Add or Delete Checklist Item according to criteria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Item will only be deleted if added by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Use Criteria to build SQL statement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- 4 conditions per Checklist item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Read all submitted student Financial Aid applications for a given Aid Year and Checklist Administration function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Multiple checklists can exist for the student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If the Item is marked to delete and the Item had been previously inserted by the program, the item will be deleted if the student passes the criteria test.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Log to display details of activity</a:t>
            </a:r>
            <a:endParaRPr lang="en-ZA" dirty="0"/>
          </a:p>
          <a:p>
            <a:endParaRPr lang="en-ZA" dirty="0"/>
          </a:p>
          <a:p>
            <a:endParaRPr lang="en-US" dirty="0"/>
          </a:p>
          <a:p>
            <a:endParaRPr lang="en-US" dirty="0"/>
          </a:p>
          <a:p>
            <a:pPr marL="128019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39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03070"/>
            <a:ext cx="7290055" cy="50292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Birthdate with calculated AGE field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ZA" sz="2400" dirty="0"/>
              <a:t>GVT_COURT_ORDER  - declared Mental Health condition and/or</a:t>
            </a:r>
            <a:r>
              <a:rPr lang="en-US" sz="2400" dirty="0"/>
              <a:t> </a:t>
            </a:r>
            <a:r>
              <a:rPr lang="en-ZA" sz="2400" dirty="0"/>
              <a:t>administration order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Check if declared income vary more than X%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Dependents – Preprimary, secondary and Tertiary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Details of Father, Mother, Spouse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Marital Status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Fields from different sources </a:t>
            </a:r>
          </a:p>
          <a:p>
            <a:pPr marL="128019" lvl="1" indent="0">
              <a:buNone/>
            </a:pPr>
            <a:r>
              <a:rPr lang="en-US" dirty="0"/>
              <a:t>     </a:t>
            </a:r>
          </a:p>
          <a:p>
            <a:endParaRPr lang="en-US" dirty="0"/>
          </a:p>
          <a:p>
            <a:r>
              <a:rPr lang="en-US" dirty="0"/>
              <a:t>                 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93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634490"/>
            <a:ext cx="8378190" cy="51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8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82880"/>
            <a:ext cx="8572500" cy="65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Suzette Bergman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Project Manager</a:t>
            </a:r>
          </a:p>
          <a:p>
            <a:r>
              <a:rPr lang="en-US" dirty="0"/>
              <a:t>Visions Consulting</a:t>
            </a:r>
          </a:p>
          <a:p>
            <a:r>
              <a:rPr lang="en-US" dirty="0"/>
              <a:t>suzette@visions.co.za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Ronel</a:t>
            </a:r>
            <a:r>
              <a:rPr lang="en-US" dirty="0"/>
              <a:t> </a:t>
            </a:r>
            <a:r>
              <a:rPr lang="en-US" dirty="0" err="1"/>
              <a:t>Dijksman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/>
              <a:t>Deputy Finance Director</a:t>
            </a:r>
          </a:p>
          <a:p>
            <a:r>
              <a:rPr lang="en-US" dirty="0"/>
              <a:t>University of Pretoria</a:t>
            </a:r>
          </a:p>
          <a:p>
            <a:r>
              <a:rPr lang="en-US" dirty="0"/>
              <a:t>Ronel.Dijksman@up.ac.za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99134"/>
            <a:ext cx="8561070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50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585216"/>
            <a:ext cx="8355330" cy="56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585216"/>
            <a:ext cx="8263890" cy="59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2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Run control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6" y="1808480"/>
            <a:ext cx="6638543" cy="46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Only create Checklist items where applicable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Student only view relevant items in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Updating of Checklist items quicker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Ensure correct Checklist items are created when deleted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Statistics for Reviewers more correct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5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 resulted in a more efficient way of creating checklist items to enable the verification of magnitude of supporting documentation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Suzette Bergman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Project Manager</a:t>
            </a:r>
          </a:p>
          <a:p>
            <a:r>
              <a:rPr lang="en-US" dirty="0"/>
              <a:t>Visions Consulting</a:t>
            </a:r>
          </a:p>
          <a:p>
            <a:r>
              <a:rPr lang="en-US" dirty="0"/>
              <a:t>suzette@visions.co.za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Ronel</a:t>
            </a:r>
            <a:r>
              <a:rPr lang="en-US" dirty="0"/>
              <a:t> </a:t>
            </a:r>
            <a:r>
              <a:rPr lang="en-US" dirty="0" err="1"/>
              <a:t>Dijksman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/>
              <a:t>Deputy Finance Director</a:t>
            </a:r>
          </a:p>
          <a:p>
            <a:r>
              <a:rPr lang="en-US" dirty="0"/>
              <a:t>University of Pretoria</a:t>
            </a:r>
          </a:p>
          <a:p>
            <a:r>
              <a:rPr lang="en-US" dirty="0"/>
              <a:t>Ronel.Dijksman@up.ac.za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SAHEUG Alliance presentations will be available for download from the Conference Site</a:t>
            </a:r>
          </a:p>
        </p:txBody>
      </p:sp>
    </p:spTree>
    <p:extLst>
      <p:ext uri="{BB962C8B-B14F-4D97-AF65-F5344CB8AC3E}">
        <p14:creationId xmlns:p14="http://schemas.microsoft.com/office/powerpoint/2010/main" val="88829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>
            <a:fillRect/>
          </a:stretch>
        </p:blipFill>
        <p:spPr/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4197"/>
            <a:ext cx="1421856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greyscal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" y="6227885"/>
            <a:ext cx="2054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Pretoria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https://upload.wikimedia.org/wikipedia/commons/thumb/d/df/Die_skip_University_of_pretoria.JPG/220px-Die_skip_University_of_pre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6661"/>
          <a:stretch>
            <a:fillRect/>
          </a:stretch>
        </p:blipFill>
        <p:spPr/>
      </p:pic>
      <p:pic>
        <p:nvPicPr>
          <p:cNvPr id="1027" name="Picture 3" descr="C:\Users\Lesley\AppData\Local\Microsoft\Windows\Temporary Internet Files\Content.Outlook\B19XNLW0\IMG_4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3"/>
          <a:stretch/>
        </p:blipFill>
        <p:spPr bwMode="auto">
          <a:xfrm>
            <a:off x="0" y="0"/>
            <a:ext cx="9144000" cy="46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your global partner in higher education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1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3215" y="4941277"/>
            <a:ext cx="2602523" cy="1538654"/>
          </a:xfrm>
        </p:spPr>
        <p:txBody>
          <a:bodyPr>
            <a:normAutofit/>
          </a:bodyPr>
          <a:lstStyle/>
          <a:p>
            <a:r>
              <a:rPr lang="en-US" dirty="0"/>
              <a:t>Oracle Preferred partner for Higher Education across EMEA </a:t>
            </a:r>
          </a:p>
          <a:p>
            <a:r>
              <a:rPr lang="en-US" dirty="0"/>
              <a:t>Oracle Applications Partner of the Year 2015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9" y="1791443"/>
            <a:ext cx="5144526" cy="13789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6761" r="6037" b="9564"/>
          <a:stretch/>
        </p:blipFill>
        <p:spPr>
          <a:xfrm rot="5400000">
            <a:off x="5118603" y="959848"/>
            <a:ext cx="4481117" cy="30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Background of current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Issues encountered with current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Solution to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Concluding thoughts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of current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Online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573529" y="2076630"/>
            <a:ext cx="1683532" cy="19695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Details required for NSFAS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Income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Sibling details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1628" y="2084832"/>
            <a:ext cx="1723525" cy="19613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Details required for Support Bursaries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50984" y="2094920"/>
            <a:ext cx="1765667" cy="19513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Details required from student for other bursaries and loans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21071" y="2119921"/>
            <a:ext cx="1737079" cy="19262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 values from CC, BIO, RELATIONSHIP tables</a:t>
            </a:r>
          </a:p>
          <a:p>
            <a:pPr algn="ctr"/>
            <a:r>
              <a:rPr lang="en-US" dirty="0"/>
              <a:t>Marital status</a:t>
            </a:r>
          </a:p>
          <a:p>
            <a:pPr algn="ctr"/>
            <a:r>
              <a:rPr lang="en-US" dirty="0"/>
              <a:t>Parents </a:t>
            </a:r>
          </a:p>
          <a:p>
            <a:pPr algn="ctr"/>
            <a:r>
              <a:rPr lang="en-US" dirty="0"/>
              <a:t>Guardian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3178099" y="4729697"/>
            <a:ext cx="2035683" cy="14401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Supporting Documentation</a:t>
            </a:r>
            <a:endParaRPr lang="en-ZA" dirty="0"/>
          </a:p>
        </p:txBody>
      </p:sp>
      <p:sp>
        <p:nvSpPr>
          <p:cNvPr id="12" name="Down Arrow 11"/>
          <p:cNvSpPr/>
          <p:nvPr/>
        </p:nvSpPr>
        <p:spPr>
          <a:xfrm>
            <a:off x="1203840" y="4240530"/>
            <a:ext cx="422910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Down Arrow 12"/>
          <p:cNvSpPr/>
          <p:nvPr/>
        </p:nvSpPr>
        <p:spPr>
          <a:xfrm>
            <a:off x="3101935" y="4212299"/>
            <a:ext cx="422910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Down Arrow 13"/>
          <p:cNvSpPr/>
          <p:nvPr/>
        </p:nvSpPr>
        <p:spPr>
          <a:xfrm>
            <a:off x="4981539" y="4235958"/>
            <a:ext cx="422910" cy="32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Down Arrow 14"/>
          <p:cNvSpPr/>
          <p:nvPr/>
        </p:nvSpPr>
        <p:spPr>
          <a:xfrm>
            <a:off x="6978155" y="4247388"/>
            <a:ext cx="422910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11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Online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Upload supporting documentation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Complete application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Checklist is generated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Supporting Documentation is verified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Checklist items are updated with status</a:t>
            </a:r>
          </a:p>
          <a:p>
            <a:pPr marL="128019" lvl="1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58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lliance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1B75BB"/>
      </a:accent1>
      <a:accent2>
        <a:srgbClr val="1B75BB"/>
      </a:accent2>
      <a:accent3>
        <a:srgbClr val="C0D7EC"/>
      </a:accent3>
      <a:accent4>
        <a:srgbClr val="A5A5A5"/>
      </a:accent4>
      <a:accent5>
        <a:srgbClr val="92D050"/>
      </a:accent5>
      <a:accent6>
        <a:srgbClr val="002060"/>
      </a:accent6>
      <a:hlink>
        <a:srgbClr val="1B75BB"/>
      </a:hlink>
      <a:folHlink>
        <a:srgbClr val="7EB2E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549</TotalTime>
  <Words>536</Words>
  <Application>Microsoft Office PowerPoint</Application>
  <PresentationFormat>On-screen Show (4:3)</PresentationFormat>
  <Paragraphs>116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Tw Cen MT</vt:lpstr>
      <vt:lpstr>Tw Cen MT Condensed</vt:lpstr>
      <vt:lpstr>Wingdings</vt:lpstr>
      <vt:lpstr>Wingdings 3</vt:lpstr>
      <vt:lpstr>Integral</vt:lpstr>
      <vt:lpstr>Dynamic Checklist item generation</vt:lpstr>
      <vt:lpstr>presenters</vt:lpstr>
      <vt:lpstr>University of Pretoria</vt:lpstr>
      <vt:lpstr>your global partner in higher education </vt:lpstr>
      <vt:lpstr>ORGANIZATION &amp; ORACLE</vt:lpstr>
      <vt:lpstr>Overview</vt:lpstr>
      <vt:lpstr>Background of current process</vt:lpstr>
      <vt:lpstr>Financial Aid Online application</vt:lpstr>
      <vt:lpstr>Financial Aid Online application</vt:lpstr>
      <vt:lpstr>Checklist created</vt:lpstr>
      <vt:lpstr>PowerPoint Presentation</vt:lpstr>
      <vt:lpstr>Issues encountered with current Process</vt:lpstr>
      <vt:lpstr>Issues</vt:lpstr>
      <vt:lpstr>Solution to problem?</vt:lpstr>
      <vt:lpstr>Solution</vt:lpstr>
      <vt:lpstr>Process</vt:lpstr>
      <vt:lpstr>View</vt:lpstr>
      <vt:lpstr>SETUP</vt:lpstr>
      <vt:lpstr>PowerPoint Presentation</vt:lpstr>
      <vt:lpstr>PowerPoint Presentation</vt:lpstr>
      <vt:lpstr>PowerPoint Presentation</vt:lpstr>
      <vt:lpstr>PowerPoint Presentation</vt:lpstr>
      <vt:lpstr>Process Run control</vt:lpstr>
      <vt:lpstr>Concluding thoughts</vt:lpstr>
      <vt:lpstr>Outcome </vt:lpstr>
      <vt:lpstr>SUMMARY</vt:lpstr>
      <vt:lpstr>presenters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Brittany Moon</cp:lastModifiedBy>
  <cp:revision>67</cp:revision>
  <dcterms:created xsi:type="dcterms:W3CDTF">2015-09-02T14:36:24Z</dcterms:created>
  <dcterms:modified xsi:type="dcterms:W3CDTF">2016-07-01T06:00:05Z</dcterms:modified>
</cp:coreProperties>
</file>