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2"/>
  </p:notesMasterIdLst>
  <p:sldIdLst>
    <p:sldId id="259" r:id="rId2"/>
    <p:sldId id="260" r:id="rId3"/>
    <p:sldId id="269" r:id="rId4"/>
    <p:sldId id="268" r:id="rId5"/>
    <p:sldId id="257" r:id="rId6"/>
    <p:sldId id="262" r:id="rId7"/>
    <p:sldId id="266" r:id="rId8"/>
    <p:sldId id="288" r:id="rId9"/>
    <p:sldId id="270" r:id="rId10"/>
    <p:sldId id="271" r:id="rId11"/>
    <p:sldId id="287" r:id="rId12"/>
    <p:sldId id="263" r:id="rId13"/>
    <p:sldId id="272" r:id="rId14"/>
    <p:sldId id="290" r:id="rId15"/>
    <p:sldId id="291" r:id="rId16"/>
    <p:sldId id="292" r:id="rId17"/>
    <p:sldId id="293" r:id="rId18"/>
    <p:sldId id="294" r:id="rId19"/>
    <p:sldId id="295" r:id="rId20"/>
    <p:sldId id="273" r:id="rId21"/>
    <p:sldId id="275" r:id="rId22"/>
    <p:sldId id="264" r:id="rId23"/>
    <p:sldId id="289" r:id="rId24"/>
    <p:sldId id="296" r:id="rId25"/>
    <p:sldId id="265" r:id="rId26"/>
    <p:sldId id="297" r:id="rId27"/>
    <p:sldId id="281" r:id="rId28"/>
    <p:sldId id="284" r:id="rId29"/>
    <p:sldId id="283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6E9F2-78EE-4151-99B7-75E8C40E182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B486C2-D183-469A-9653-66AA9494D4A7}">
      <dgm:prSet phldrT="[Text]"/>
      <dgm:spPr/>
      <dgm:t>
        <a:bodyPr/>
        <a:lstStyle/>
        <a:p>
          <a:r>
            <a:rPr lang="en-GB" dirty="0" smtClean="0"/>
            <a:t>Stakeholder Engagement</a:t>
          </a:r>
          <a:endParaRPr lang="en-GB" dirty="0"/>
        </a:p>
      </dgm:t>
    </dgm:pt>
    <dgm:pt modelId="{502FABFA-2CB9-44DC-8FA9-968B80AAEF7D}" type="parTrans" cxnId="{B3FC5537-1DAD-4817-8203-F31B9C3B12CD}">
      <dgm:prSet/>
      <dgm:spPr/>
      <dgm:t>
        <a:bodyPr/>
        <a:lstStyle/>
        <a:p>
          <a:endParaRPr lang="en-GB"/>
        </a:p>
      </dgm:t>
    </dgm:pt>
    <dgm:pt modelId="{93B920BC-0F8C-43F2-A6DC-80DF1580265D}" type="sibTrans" cxnId="{B3FC5537-1DAD-4817-8203-F31B9C3B12CD}">
      <dgm:prSet/>
      <dgm:spPr/>
      <dgm:t>
        <a:bodyPr/>
        <a:lstStyle/>
        <a:p>
          <a:endParaRPr lang="en-GB"/>
        </a:p>
      </dgm:t>
    </dgm:pt>
    <dgm:pt modelId="{BE881AB1-3B39-49D4-9EB7-84D0974035AD}">
      <dgm:prSet phldrT="[Text]"/>
      <dgm:spPr/>
      <dgm:t>
        <a:bodyPr/>
        <a:lstStyle/>
        <a:p>
          <a:r>
            <a:rPr lang="en-GB" dirty="0" smtClean="0"/>
            <a:t>Getting the right people, availability, buy in.</a:t>
          </a:r>
          <a:endParaRPr lang="en-GB" dirty="0"/>
        </a:p>
      </dgm:t>
    </dgm:pt>
    <dgm:pt modelId="{98C7E9CC-14CA-4331-BDEA-2ED1B2FDE00C}" type="parTrans" cxnId="{BC144067-D1E7-4E2B-82A0-D1C39C03D763}">
      <dgm:prSet/>
      <dgm:spPr/>
      <dgm:t>
        <a:bodyPr/>
        <a:lstStyle/>
        <a:p>
          <a:endParaRPr lang="en-GB"/>
        </a:p>
      </dgm:t>
    </dgm:pt>
    <dgm:pt modelId="{FC509DA6-E234-495B-A4D9-5F16308C130C}" type="sibTrans" cxnId="{BC144067-D1E7-4E2B-82A0-D1C39C03D763}">
      <dgm:prSet/>
      <dgm:spPr/>
      <dgm:t>
        <a:bodyPr/>
        <a:lstStyle/>
        <a:p>
          <a:endParaRPr lang="en-GB"/>
        </a:p>
      </dgm:t>
    </dgm:pt>
    <dgm:pt modelId="{006B4517-0B78-4A7A-9419-D03D8BFD14EB}">
      <dgm:prSet phldrT="[Text]"/>
      <dgm:spPr/>
      <dgm:t>
        <a:bodyPr/>
        <a:lstStyle/>
        <a:p>
          <a:r>
            <a:rPr lang="en-GB" dirty="0" smtClean="0"/>
            <a:t>Varied Process</a:t>
          </a:r>
          <a:endParaRPr lang="en-GB" dirty="0"/>
        </a:p>
      </dgm:t>
    </dgm:pt>
    <dgm:pt modelId="{41778CB3-2744-44F3-BD5C-981ADC7063BA}" type="parTrans" cxnId="{39B794EB-7B59-4A22-BE36-C063439966CB}">
      <dgm:prSet/>
      <dgm:spPr/>
      <dgm:t>
        <a:bodyPr/>
        <a:lstStyle/>
        <a:p>
          <a:endParaRPr lang="en-GB"/>
        </a:p>
      </dgm:t>
    </dgm:pt>
    <dgm:pt modelId="{24FC46C1-9A83-4E58-BF6D-ADF15B6AF769}" type="sibTrans" cxnId="{39B794EB-7B59-4A22-BE36-C063439966CB}">
      <dgm:prSet/>
      <dgm:spPr/>
      <dgm:t>
        <a:bodyPr/>
        <a:lstStyle/>
        <a:p>
          <a:endParaRPr lang="en-GB"/>
        </a:p>
      </dgm:t>
    </dgm:pt>
    <dgm:pt modelId="{2922A62B-3790-4FAF-A69E-FE90997BA168}">
      <dgm:prSet phldrT="[Text]"/>
      <dgm:spPr/>
      <dgm:t>
        <a:bodyPr/>
        <a:lstStyle/>
        <a:p>
          <a:r>
            <a:rPr lang="en-GB" dirty="0" smtClean="0"/>
            <a:t>No one size fits all, lack of consistency, differing resource profiles across individual Schools.</a:t>
          </a:r>
          <a:endParaRPr lang="en-GB" dirty="0"/>
        </a:p>
      </dgm:t>
    </dgm:pt>
    <dgm:pt modelId="{DCCA86A3-B4D3-448F-BA4E-5A01A9037FE7}" type="parTrans" cxnId="{4B1085D6-DD3A-4C0A-A1A9-DD15F658EA35}">
      <dgm:prSet/>
      <dgm:spPr/>
      <dgm:t>
        <a:bodyPr/>
        <a:lstStyle/>
        <a:p>
          <a:endParaRPr lang="en-GB"/>
        </a:p>
      </dgm:t>
    </dgm:pt>
    <dgm:pt modelId="{2B9D48A8-7D66-4A0C-9F81-C7F35EC2483E}" type="sibTrans" cxnId="{4B1085D6-DD3A-4C0A-A1A9-DD15F658EA35}">
      <dgm:prSet/>
      <dgm:spPr/>
      <dgm:t>
        <a:bodyPr/>
        <a:lstStyle/>
        <a:p>
          <a:endParaRPr lang="en-GB"/>
        </a:p>
      </dgm:t>
    </dgm:pt>
    <dgm:pt modelId="{B77E42EC-89CF-44B6-BA35-65E5847B3881}">
      <dgm:prSet phldrT="[Text]"/>
      <dgm:spPr/>
      <dgm:t>
        <a:bodyPr/>
        <a:lstStyle/>
        <a:p>
          <a:r>
            <a:rPr lang="en-GB" dirty="0" smtClean="0"/>
            <a:t>Constraints</a:t>
          </a:r>
          <a:endParaRPr lang="en-GB" dirty="0"/>
        </a:p>
      </dgm:t>
    </dgm:pt>
    <dgm:pt modelId="{5DCBE6C8-4FAC-4180-A22D-100E652E8D57}" type="parTrans" cxnId="{5F9A5949-4C1A-4F55-9299-206174E82A72}">
      <dgm:prSet/>
      <dgm:spPr/>
      <dgm:t>
        <a:bodyPr/>
        <a:lstStyle/>
        <a:p>
          <a:endParaRPr lang="en-GB"/>
        </a:p>
      </dgm:t>
    </dgm:pt>
    <dgm:pt modelId="{B2C7BB43-1907-4691-AFCB-3D064238A9D7}" type="sibTrans" cxnId="{5F9A5949-4C1A-4F55-9299-206174E82A72}">
      <dgm:prSet/>
      <dgm:spPr/>
      <dgm:t>
        <a:bodyPr/>
        <a:lstStyle/>
        <a:p>
          <a:endParaRPr lang="en-GB"/>
        </a:p>
      </dgm:t>
    </dgm:pt>
    <dgm:pt modelId="{07B04BE4-1B4C-4DF1-A71E-1A6E984DAD78}">
      <dgm:prSet phldrT="[Text]"/>
      <dgm:spPr/>
      <dgm:t>
        <a:bodyPr/>
        <a:lstStyle/>
        <a:p>
          <a:r>
            <a:rPr lang="en-GB" dirty="0" smtClean="0"/>
            <a:t>Complex models, processes, organisational structures, technology, functionality, timeframes.</a:t>
          </a:r>
          <a:endParaRPr lang="en-GB" dirty="0"/>
        </a:p>
      </dgm:t>
    </dgm:pt>
    <dgm:pt modelId="{0473436B-EB79-43E1-85AC-2BCDA73EE0C6}" type="parTrans" cxnId="{215E842D-0DD7-4267-9C29-1452011318C4}">
      <dgm:prSet/>
      <dgm:spPr/>
      <dgm:t>
        <a:bodyPr/>
        <a:lstStyle/>
        <a:p>
          <a:endParaRPr lang="en-GB"/>
        </a:p>
      </dgm:t>
    </dgm:pt>
    <dgm:pt modelId="{80D36780-F929-4EF5-9246-B5964C4E0236}" type="sibTrans" cxnId="{215E842D-0DD7-4267-9C29-1452011318C4}">
      <dgm:prSet/>
      <dgm:spPr/>
      <dgm:t>
        <a:bodyPr/>
        <a:lstStyle/>
        <a:p>
          <a:endParaRPr lang="en-GB"/>
        </a:p>
      </dgm:t>
    </dgm:pt>
    <dgm:pt modelId="{29716704-934A-42A4-997B-67069D77BF5D}" type="pres">
      <dgm:prSet presAssocID="{F176E9F2-78EE-4151-99B7-75E8C40E1827}" presName="linear" presStyleCnt="0">
        <dgm:presLayoutVars>
          <dgm:animLvl val="lvl"/>
          <dgm:resizeHandles val="exact"/>
        </dgm:presLayoutVars>
      </dgm:prSet>
      <dgm:spPr/>
    </dgm:pt>
    <dgm:pt modelId="{DA12D5E2-6136-47E3-9437-E7C6D8D653AB}" type="pres">
      <dgm:prSet presAssocID="{D6B486C2-D183-469A-9653-66AA9494D4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7E7E89-146D-4269-94F6-FE86D4E8DF42}" type="pres">
      <dgm:prSet presAssocID="{D6B486C2-D183-469A-9653-66AA9494D4A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7141D2-A9CB-4703-9099-E82366E1CAA9}" type="pres">
      <dgm:prSet presAssocID="{006B4517-0B78-4A7A-9419-D03D8BFD14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C4965E-3D5B-43D7-A024-B0BB5DF93491}" type="pres">
      <dgm:prSet presAssocID="{006B4517-0B78-4A7A-9419-D03D8BFD14E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B0DA83-6AB4-4E76-B172-416516C0825D}" type="pres">
      <dgm:prSet presAssocID="{B77E42EC-89CF-44B6-BA35-65E5847B388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D00BB9-39F0-4645-AE80-005FB49D308D}" type="pres">
      <dgm:prSet presAssocID="{B77E42EC-89CF-44B6-BA35-65E5847B388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83EB442-1C52-43BB-B6CC-E88096CFEDC4}" type="presOf" srcId="{2922A62B-3790-4FAF-A69E-FE90997BA168}" destId="{ABC4965E-3D5B-43D7-A024-B0BB5DF93491}" srcOrd="0" destOrd="0" presId="urn:microsoft.com/office/officeart/2005/8/layout/vList2"/>
    <dgm:cxn modelId="{3A8A9ADD-65B2-4C8A-8168-536936D233E2}" type="presOf" srcId="{BE881AB1-3B39-49D4-9EB7-84D0974035AD}" destId="{427E7E89-146D-4269-94F6-FE86D4E8DF42}" srcOrd="0" destOrd="0" presId="urn:microsoft.com/office/officeart/2005/8/layout/vList2"/>
    <dgm:cxn modelId="{5F9A5949-4C1A-4F55-9299-206174E82A72}" srcId="{F176E9F2-78EE-4151-99B7-75E8C40E1827}" destId="{B77E42EC-89CF-44B6-BA35-65E5847B3881}" srcOrd="2" destOrd="0" parTransId="{5DCBE6C8-4FAC-4180-A22D-100E652E8D57}" sibTransId="{B2C7BB43-1907-4691-AFCB-3D064238A9D7}"/>
    <dgm:cxn modelId="{BC144067-D1E7-4E2B-82A0-D1C39C03D763}" srcId="{D6B486C2-D183-469A-9653-66AA9494D4A7}" destId="{BE881AB1-3B39-49D4-9EB7-84D0974035AD}" srcOrd="0" destOrd="0" parTransId="{98C7E9CC-14CA-4331-BDEA-2ED1B2FDE00C}" sibTransId="{FC509DA6-E234-495B-A4D9-5F16308C130C}"/>
    <dgm:cxn modelId="{5E225E4C-C403-451C-9FCE-04F5B082298B}" type="presOf" srcId="{006B4517-0B78-4A7A-9419-D03D8BFD14EB}" destId="{FC7141D2-A9CB-4703-9099-E82366E1CAA9}" srcOrd="0" destOrd="0" presId="urn:microsoft.com/office/officeart/2005/8/layout/vList2"/>
    <dgm:cxn modelId="{39B794EB-7B59-4A22-BE36-C063439966CB}" srcId="{F176E9F2-78EE-4151-99B7-75E8C40E1827}" destId="{006B4517-0B78-4A7A-9419-D03D8BFD14EB}" srcOrd="1" destOrd="0" parTransId="{41778CB3-2744-44F3-BD5C-981ADC7063BA}" sibTransId="{24FC46C1-9A83-4E58-BF6D-ADF15B6AF769}"/>
    <dgm:cxn modelId="{215E842D-0DD7-4267-9C29-1452011318C4}" srcId="{B77E42EC-89CF-44B6-BA35-65E5847B3881}" destId="{07B04BE4-1B4C-4DF1-A71E-1A6E984DAD78}" srcOrd="0" destOrd="0" parTransId="{0473436B-EB79-43E1-85AC-2BCDA73EE0C6}" sibTransId="{80D36780-F929-4EF5-9246-B5964C4E0236}"/>
    <dgm:cxn modelId="{B3FC5537-1DAD-4817-8203-F31B9C3B12CD}" srcId="{F176E9F2-78EE-4151-99B7-75E8C40E1827}" destId="{D6B486C2-D183-469A-9653-66AA9494D4A7}" srcOrd="0" destOrd="0" parTransId="{502FABFA-2CB9-44DC-8FA9-968B80AAEF7D}" sibTransId="{93B920BC-0F8C-43F2-A6DC-80DF1580265D}"/>
    <dgm:cxn modelId="{A048F975-AD71-4AC4-8FC0-9E52983281BE}" type="presOf" srcId="{F176E9F2-78EE-4151-99B7-75E8C40E1827}" destId="{29716704-934A-42A4-997B-67069D77BF5D}" srcOrd="0" destOrd="0" presId="urn:microsoft.com/office/officeart/2005/8/layout/vList2"/>
    <dgm:cxn modelId="{A967D234-DCD4-4D39-A431-265FEB6D658E}" type="presOf" srcId="{D6B486C2-D183-469A-9653-66AA9494D4A7}" destId="{DA12D5E2-6136-47E3-9437-E7C6D8D653AB}" srcOrd="0" destOrd="0" presId="urn:microsoft.com/office/officeart/2005/8/layout/vList2"/>
    <dgm:cxn modelId="{0F68FFF8-71B7-4598-8861-58F63EFC2B96}" type="presOf" srcId="{07B04BE4-1B4C-4DF1-A71E-1A6E984DAD78}" destId="{78D00BB9-39F0-4645-AE80-005FB49D308D}" srcOrd="0" destOrd="0" presId="urn:microsoft.com/office/officeart/2005/8/layout/vList2"/>
    <dgm:cxn modelId="{BB8340ED-53AD-4BBA-8B5A-30D4790FD6A7}" type="presOf" srcId="{B77E42EC-89CF-44B6-BA35-65E5847B3881}" destId="{AAB0DA83-6AB4-4E76-B172-416516C0825D}" srcOrd="0" destOrd="0" presId="urn:microsoft.com/office/officeart/2005/8/layout/vList2"/>
    <dgm:cxn modelId="{4B1085D6-DD3A-4C0A-A1A9-DD15F658EA35}" srcId="{006B4517-0B78-4A7A-9419-D03D8BFD14EB}" destId="{2922A62B-3790-4FAF-A69E-FE90997BA168}" srcOrd="0" destOrd="0" parTransId="{DCCA86A3-B4D3-448F-BA4E-5A01A9037FE7}" sibTransId="{2B9D48A8-7D66-4A0C-9F81-C7F35EC2483E}"/>
    <dgm:cxn modelId="{6FB7490F-C4A8-4351-82D1-ADF91499059E}" type="presParOf" srcId="{29716704-934A-42A4-997B-67069D77BF5D}" destId="{DA12D5E2-6136-47E3-9437-E7C6D8D653AB}" srcOrd="0" destOrd="0" presId="urn:microsoft.com/office/officeart/2005/8/layout/vList2"/>
    <dgm:cxn modelId="{A5FC93DE-F11B-4470-9D0B-41C2FEB42525}" type="presParOf" srcId="{29716704-934A-42A4-997B-67069D77BF5D}" destId="{427E7E89-146D-4269-94F6-FE86D4E8DF42}" srcOrd="1" destOrd="0" presId="urn:microsoft.com/office/officeart/2005/8/layout/vList2"/>
    <dgm:cxn modelId="{805FC24A-3813-4361-8504-8FA550F46330}" type="presParOf" srcId="{29716704-934A-42A4-997B-67069D77BF5D}" destId="{FC7141D2-A9CB-4703-9099-E82366E1CAA9}" srcOrd="2" destOrd="0" presId="urn:microsoft.com/office/officeart/2005/8/layout/vList2"/>
    <dgm:cxn modelId="{BD6F915C-49C3-4322-A70A-B7E3F634CF64}" type="presParOf" srcId="{29716704-934A-42A4-997B-67069D77BF5D}" destId="{ABC4965E-3D5B-43D7-A024-B0BB5DF93491}" srcOrd="3" destOrd="0" presId="urn:microsoft.com/office/officeart/2005/8/layout/vList2"/>
    <dgm:cxn modelId="{BB020621-DB8E-4DD9-9FC4-5F299D85A1BE}" type="presParOf" srcId="{29716704-934A-42A4-997B-67069D77BF5D}" destId="{AAB0DA83-6AB4-4E76-B172-416516C0825D}" srcOrd="4" destOrd="0" presId="urn:microsoft.com/office/officeart/2005/8/layout/vList2"/>
    <dgm:cxn modelId="{5F839804-2AC7-45E5-8126-444920AC92DF}" type="presParOf" srcId="{29716704-934A-42A4-997B-67069D77BF5D}" destId="{78D00BB9-39F0-4645-AE80-005FB49D308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58152E-C619-4B03-A108-4EB4035ACE5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F2104BA-F155-422E-930A-C8A56E9803CB}">
      <dgm:prSet phldrT="[Text]" custT="1"/>
      <dgm:spPr/>
      <dgm:t>
        <a:bodyPr/>
        <a:lstStyle/>
        <a:p>
          <a:r>
            <a:rPr lang="en-GB" sz="4400" dirty="0" smtClean="0"/>
            <a:t>Performance</a:t>
          </a:r>
          <a:endParaRPr lang="en-GB" sz="4400" dirty="0"/>
        </a:p>
      </dgm:t>
    </dgm:pt>
    <dgm:pt modelId="{BF1B0928-FD2F-4CD6-8CCF-3B75467059B2}" type="parTrans" cxnId="{BB1ED98E-55DE-4C7B-85A4-F88B0FB9416E}">
      <dgm:prSet/>
      <dgm:spPr/>
      <dgm:t>
        <a:bodyPr/>
        <a:lstStyle/>
        <a:p>
          <a:endParaRPr lang="en-GB"/>
        </a:p>
      </dgm:t>
    </dgm:pt>
    <dgm:pt modelId="{6A32D9F1-7308-44E8-B2C3-312BBCD974DB}" type="sibTrans" cxnId="{BB1ED98E-55DE-4C7B-85A4-F88B0FB9416E}">
      <dgm:prSet/>
      <dgm:spPr/>
      <dgm:t>
        <a:bodyPr/>
        <a:lstStyle/>
        <a:p>
          <a:endParaRPr lang="en-GB"/>
        </a:p>
      </dgm:t>
    </dgm:pt>
    <dgm:pt modelId="{2DC6AB00-5430-411D-AC61-C4D3AD7E2B39}">
      <dgm:prSet phldrT="[Text]" custT="1"/>
      <dgm:spPr/>
      <dgm:t>
        <a:bodyPr/>
        <a:lstStyle/>
        <a:p>
          <a:r>
            <a:rPr lang="en-GB" sz="3600" dirty="0" smtClean="0"/>
            <a:t>Oracle Road Map</a:t>
          </a:r>
          <a:endParaRPr lang="en-GB" sz="3600" dirty="0"/>
        </a:p>
      </dgm:t>
    </dgm:pt>
    <dgm:pt modelId="{4FBC93E8-3686-4DA4-8904-118C5AA814AD}" type="parTrans" cxnId="{B46F42D0-2AA2-4EF0-AEFE-3E2A76798339}">
      <dgm:prSet/>
      <dgm:spPr/>
      <dgm:t>
        <a:bodyPr/>
        <a:lstStyle/>
        <a:p>
          <a:endParaRPr lang="en-GB"/>
        </a:p>
      </dgm:t>
    </dgm:pt>
    <dgm:pt modelId="{9AE1406D-77E4-4F86-8212-D0F32E2B275B}" type="sibTrans" cxnId="{B46F42D0-2AA2-4EF0-AEFE-3E2A76798339}">
      <dgm:prSet/>
      <dgm:spPr/>
      <dgm:t>
        <a:bodyPr/>
        <a:lstStyle/>
        <a:p>
          <a:endParaRPr lang="en-GB"/>
        </a:p>
      </dgm:t>
    </dgm:pt>
    <dgm:pt modelId="{0A2328D5-65BC-488A-A982-6AD7EDF533F4}">
      <dgm:prSet phldrT="[Text]" custT="1"/>
      <dgm:spPr/>
      <dgm:t>
        <a:bodyPr/>
        <a:lstStyle/>
        <a:p>
          <a:r>
            <a:rPr lang="en-GB" sz="2400" dirty="0" smtClean="0"/>
            <a:t>Flexible functionality?</a:t>
          </a:r>
          <a:endParaRPr lang="en-GB" sz="2400" dirty="0"/>
        </a:p>
      </dgm:t>
    </dgm:pt>
    <dgm:pt modelId="{E7845729-46EF-4991-B667-02DF4AE221E9}" type="parTrans" cxnId="{4D4D99DB-42A0-4CA0-9D64-377640E7C799}">
      <dgm:prSet/>
      <dgm:spPr/>
      <dgm:t>
        <a:bodyPr/>
        <a:lstStyle/>
        <a:p>
          <a:endParaRPr lang="en-GB"/>
        </a:p>
      </dgm:t>
    </dgm:pt>
    <dgm:pt modelId="{9D33A00A-8FEA-4812-BDB8-CCC450574F9D}" type="sibTrans" cxnId="{4D4D99DB-42A0-4CA0-9D64-377640E7C799}">
      <dgm:prSet/>
      <dgm:spPr/>
      <dgm:t>
        <a:bodyPr/>
        <a:lstStyle/>
        <a:p>
          <a:endParaRPr lang="en-GB"/>
        </a:p>
      </dgm:t>
    </dgm:pt>
    <dgm:pt modelId="{E76DA693-5CEC-4284-BEBA-BA22429927F3}" type="pres">
      <dgm:prSet presAssocID="{1E58152E-C619-4B03-A108-4EB4035ACE5B}" presName="compositeShape" presStyleCnt="0">
        <dgm:presLayoutVars>
          <dgm:dir/>
          <dgm:resizeHandles/>
        </dgm:presLayoutVars>
      </dgm:prSet>
      <dgm:spPr/>
    </dgm:pt>
    <dgm:pt modelId="{F6C769F0-43DD-42B8-A463-A0C25EB79B34}" type="pres">
      <dgm:prSet presAssocID="{1E58152E-C619-4B03-A108-4EB4035ACE5B}" presName="pyramid" presStyleLbl="node1" presStyleIdx="0" presStyleCnt="1"/>
      <dgm:spPr/>
    </dgm:pt>
    <dgm:pt modelId="{24028B56-1573-422B-8505-A837C39B3AF5}" type="pres">
      <dgm:prSet presAssocID="{1E58152E-C619-4B03-A108-4EB4035ACE5B}" presName="theList" presStyleCnt="0"/>
      <dgm:spPr/>
    </dgm:pt>
    <dgm:pt modelId="{DD0B80A2-371F-47D4-8BC3-D2FA31278DC1}" type="pres">
      <dgm:prSet presAssocID="{FF2104BA-F155-422E-930A-C8A56E9803CB}" presName="aNode" presStyleLbl="fgAcc1" presStyleIdx="0" presStyleCnt="3" custScaleX="141790">
        <dgm:presLayoutVars>
          <dgm:bulletEnabled val="1"/>
        </dgm:presLayoutVars>
      </dgm:prSet>
      <dgm:spPr/>
    </dgm:pt>
    <dgm:pt modelId="{E9122F8C-9593-4C07-BE8D-A22CAF7A0CCF}" type="pres">
      <dgm:prSet presAssocID="{FF2104BA-F155-422E-930A-C8A56E9803CB}" presName="aSpace" presStyleCnt="0"/>
      <dgm:spPr/>
    </dgm:pt>
    <dgm:pt modelId="{3E268114-A1F4-4C37-BB94-ECEB72E6CEA9}" type="pres">
      <dgm:prSet presAssocID="{2DC6AB00-5430-411D-AC61-C4D3AD7E2B39}" presName="aNode" presStyleLbl="fgAcc1" presStyleIdx="1" presStyleCnt="3" custScaleX="122021" custLinFactNeighborX="3126" custLinFactNeighborY="33539">
        <dgm:presLayoutVars>
          <dgm:bulletEnabled val="1"/>
        </dgm:presLayoutVars>
      </dgm:prSet>
      <dgm:spPr/>
    </dgm:pt>
    <dgm:pt modelId="{C20EC3E5-1C4A-4E95-A999-0B2556008F27}" type="pres">
      <dgm:prSet presAssocID="{2DC6AB00-5430-411D-AC61-C4D3AD7E2B39}" presName="aSpace" presStyleCnt="0"/>
      <dgm:spPr/>
    </dgm:pt>
    <dgm:pt modelId="{A72C19E1-9523-459B-9D0B-A9F04B878093}" type="pres">
      <dgm:prSet presAssocID="{0A2328D5-65BC-488A-A982-6AD7EDF533F4}" presName="aNode" presStyleLbl="fgAcc1" presStyleIdx="2" presStyleCnt="3" custScaleX="109009" custLinFactNeighborX="9352" custLinFactNeighborY="893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6A9BCF-B21E-425B-BE8D-D5BF77BC1C19}" type="pres">
      <dgm:prSet presAssocID="{0A2328D5-65BC-488A-A982-6AD7EDF533F4}" presName="aSpace" presStyleCnt="0"/>
      <dgm:spPr/>
    </dgm:pt>
  </dgm:ptLst>
  <dgm:cxnLst>
    <dgm:cxn modelId="{BB1ED98E-55DE-4C7B-85A4-F88B0FB9416E}" srcId="{1E58152E-C619-4B03-A108-4EB4035ACE5B}" destId="{FF2104BA-F155-422E-930A-C8A56E9803CB}" srcOrd="0" destOrd="0" parTransId="{BF1B0928-FD2F-4CD6-8CCF-3B75467059B2}" sibTransId="{6A32D9F1-7308-44E8-B2C3-312BBCD974DB}"/>
    <dgm:cxn modelId="{BC649D50-7378-493D-9F38-147151966DB7}" type="presOf" srcId="{2DC6AB00-5430-411D-AC61-C4D3AD7E2B39}" destId="{3E268114-A1F4-4C37-BB94-ECEB72E6CEA9}" srcOrd="0" destOrd="0" presId="urn:microsoft.com/office/officeart/2005/8/layout/pyramid2"/>
    <dgm:cxn modelId="{B5E30620-574E-4CB0-BFDC-71C81B04ADAE}" type="presOf" srcId="{1E58152E-C619-4B03-A108-4EB4035ACE5B}" destId="{E76DA693-5CEC-4284-BEBA-BA22429927F3}" srcOrd="0" destOrd="0" presId="urn:microsoft.com/office/officeart/2005/8/layout/pyramid2"/>
    <dgm:cxn modelId="{B46F42D0-2AA2-4EF0-AEFE-3E2A76798339}" srcId="{1E58152E-C619-4B03-A108-4EB4035ACE5B}" destId="{2DC6AB00-5430-411D-AC61-C4D3AD7E2B39}" srcOrd="1" destOrd="0" parTransId="{4FBC93E8-3686-4DA4-8904-118C5AA814AD}" sibTransId="{9AE1406D-77E4-4F86-8212-D0F32E2B275B}"/>
    <dgm:cxn modelId="{4D4D99DB-42A0-4CA0-9D64-377640E7C799}" srcId="{1E58152E-C619-4B03-A108-4EB4035ACE5B}" destId="{0A2328D5-65BC-488A-A982-6AD7EDF533F4}" srcOrd="2" destOrd="0" parTransId="{E7845729-46EF-4991-B667-02DF4AE221E9}" sibTransId="{9D33A00A-8FEA-4812-BDB8-CCC450574F9D}"/>
    <dgm:cxn modelId="{135A43A5-344B-497C-8E46-BE60B04B7E9B}" type="presOf" srcId="{0A2328D5-65BC-488A-A982-6AD7EDF533F4}" destId="{A72C19E1-9523-459B-9D0B-A9F04B878093}" srcOrd="0" destOrd="0" presId="urn:microsoft.com/office/officeart/2005/8/layout/pyramid2"/>
    <dgm:cxn modelId="{073EBBAA-54A7-490E-ABF5-96EC0B0652E3}" type="presOf" srcId="{FF2104BA-F155-422E-930A-C8A56E9803CB}" destId="{DD0B80A2-371F-47D4-8BC3-D2FA31278DC1}" srcOrd="0" destOrd="0" presId="urn:microsoft.com/office/officeart/2005/8/layout/pyramid2"/>
    <dgm:cxn modelId="{C8873B27-1E0C-4C95-AFD1-9C92628FEFD8}" type="presParOf" srcId="{E76DA693-5CEC-4284-BEBA-BA22429927F3}" destId="{F6C769F0-43DD-42B8-A463-A0C25EB79B34}" srcOrd="0" destOrd="0" presId="urn:microsoft.com/office/officeart/2005/8/layout/pyramid2"/>
    <dgm:cxn modelId="{FB2ED80E-88CB-4CA8-A983-567A5E5A007B}" type="presParOf" srcId="{E76DA693-5CEC-4284-BEBA-BA22429927F3}" destId="{24028B56-1573-422B-8505-A837C39B3AF5}" srcOrd="1" destOrd="0" presId="urn:microsoft.com/office/officeart/2005/8/layout/pyramid2"/>
    <dgm:cxn modelId="{7C332748-EEE2-46C1-A94E-1261F465DF52}" type="presParOf" srcId="{24028B56-1573-422B-8505-A837C39B3AF5}" destId="{DD0B80A2-371F-47D4-8BC3-D2FA31278DC1}" srcOrd="0" destOrd="0" presId="urn:microsoft.com/office/officeart/2005/8/layout/pyramid2"/>
    <dgm:cxn modelId="{80809C35-BB60-46C6-9AD1-BCCFD9B58ADB}" type="presParOf" srcId="{24028B56-1573-422B-8505-A837C39B3AF5}" destId="{E9122F8C-9593-4C07-BE8D-A22CAF7A0CCF}" srcOrd="1" destOrd="0" presId="urn:microsoft.com/office/officeart/2005/8/layout/pyramid2"/>
    <dgm:cxn modelId="{5191AA10-37AB-402B-BE0C-AF3279968C8B}" type="presParOf" srcId="{24028B56-1573-422B-8505-A837C39B3AF5}" destId="{3E268114-A1F4-4C37-BB94-ECEB72E6CEA9}" srcOrd="2" destOrd="0" presId="urn:microsoft.com/office/officeart/2005/8/layout/pyramid2"/>
    <dgm:cxn modelId="{003EADF6-AC40-4610-A567-9B330AC2A6A7}" type="presParOf" srcId="{24028B56-1573-422B-8505-A837C39B3AF5}" destId="{C20EC3E5-1C4A-4E95-A999-0B2556008F27}" srcOrd="3" destOrd="0" presId="urn:microsoft.com/office/officeart/2005/8/layout/pyramid2"/>
    <dgm:cxn modelId="{F2CC5CB3-28E8-48BF-BBF0-1A6D1E5CFC25}" type="presParOf" srcId="{24028B56-1573-422B-8505-A837C39B3AF5}" destId="{A72C19E1-9523-459B-9D0B-A9F04B878093}" srcOrd="4" destOrd="0" presId="urn:microsoft.com/office/officeart/2005/8/layout/pyramid2"/>
    <dgm:cxn modelId="{C5FB92BA-4C1A-4C88-9234-ACF407604CD8}" type="presParOf" srcId="{24028B56-1573-422B-8505-A837C39B3AF5}" destId="{056A9BCF-B21E-425B-BE8D-D5BF77BC1C1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92DC99-CCF7-43F4-A1A9-7752D322252D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FEEF1A-1DAB-421D-9E7E-B71A65EE2FDC}">
      <dgm:prSet phldrT="[Text]"/>
      <dgm:spPr/>
      <dgm:t>
        <a:bodyPr/>
        <a:lstStyle/>
        <a:p>
          <a:r>
            <a:rPr lang="en-GB" dirty="0" smtClean="0"/>
            <a:t>Delivered Processes</a:t>
          </a:r>
          <a:endParaRPr lang="en-GB" dirty="0"/>
        </a:p>
      </dgm:t>
    </dgm:pt>
    <dgm:pt modelId="{D465D2C2-1FB2-4001-B86C-11997F88D1C7}" type="parTrans" cxnId="{6C09C476-9515-4DF5-9D9B-D4A2B2E82E5B}">
      <dgm:prSet/>
      <dgm:spPr/>
      <dgm:t>
        <a:bodyPr/>
        <a:lstStyle/>
        <a:p>
          <a:endParaRPr lang="en-GB"/>
        </a:p>
      </dgm:t>
    </dgm:pt>
    <dgm:pt modelId="{1983EF8F-CBAB-405C-B4C3-B970493D9C95}" type="sibTrans" cxnId="{6C09C476-9515-4DF5-9D9B-D4A2B2E82E5B}">
      <dgm:prSet/>
      <dgm:spPr/>
      <dgm:t>
        <a:bodyPr/>
        <a:lstStyle/>
        <a:p>
          <a:endParaRPr lang="en-GB"/>
        </a:p>
      </dgm:t>
    </dgm:pt>
    <dgm:pt modelId="{24E0ACC5-01C2-4F49-9D22-05355E359C2B}">
      <dgm:prSet phldrT="[Text]"/>
      <dgm:spPr/>
      <dgm:t>
        <a:bodyPr/>
        <a:lstStyle/>
        <a:p>
          <a:r>
            <a:rPr lang="en-GB" dirty="0" smtClean="0"/>
            <a:t>Activity Generator</a:t>
          </a:r>
          <a:endParaRPr lang="en-GB" dirty="0"/>
        </a:p>
      </dgm:t>
    </dgm:pt>
    <dgm:pt modelId="{E2530A9D-B176-4A94-8D7E-F01694DB2186}" type="parTrans" cxnId="{95F2801F-AC9D-4AB9-909F-5807E0EB0802}">
      <dgm:prSet/>
      <dgm:spPr/>
      <dgm:t>
        <a:bodyPr/>
        <a:lstStyle/>
        <a:p>
          <a:endParaRPr lang="en-GB"/>
        </a:p>
      </dgm:t>
    </dgm:pt>
    <dgm:pt modelId="{58EB0386-52BC-41BE-8901-AF0A6B99857F}" type="sibTrans" cxnId="{95F2801F-AC9D-4AB9-909F-5807E0EB0802}">
      <dgm:prSet/>
      <dgm:spPr/>
      <dgm:t>
        <a:bodyPr/>
        <a:lstStyle/>
        <a:p>
          <a:endParaRPr lang="en-GB"/>
        </a:p>
      </dgm:t>
    </dgm:pt>
    <dgm:pt modelId="{F581EAAA-C3EA-48BE-8E52-74D89D20BFEB}">
      <dgm:prSet phldrT="[Text]"/>
      <dgm:spPr/>
      <dgm:t>
        <a:bodyPr/>
        <a:lstStyle/>
        <a:p>
          <a:r>
            <a:rPr lang="en-GB" dirty="0" smtClean="0"/>
            <a:t>IAM Student Enrol</a:t>
          </a:r>
          <a:endParaRPr lang="en-GB" dirty="0"/>
        </a:p>
      </dgm:t>
    </dgm:pt>
    <dgm:pt modelId="{2C28EEBB-91D4-4903-86CC-1FAADB5A66C7}" type="parTrans" cxnId="{D44F6FAF-1E1C-401B-8BFE-7522E716DF2B}">
      <dgm:prSet/>
      <dgm:spPr/>
      <dgm:t>
        <a:bodyPr/>
        <a:lstStyle/>
        <a:p>
          <a:endParaRPr lang="en-GB"/>
        </a:p>
      </dgm:t>
    </dgm:pt>
    <dgm:pt modelId="{D924BDF2-E58E-44A5-AD47-825D97336C16}" type="sibTrans" cxnId="{D44F6FAF-1E1C-401B-8BFE-7522E716DF2B}">
      <dgm:prSet/>
      <dgm:spPr/>
      <dgm:t>
        <a:bodyPr/>
        <a:lstStyle/>
        <a:p>
          <a:endParaRPr lang="en-GB"/>
        </a:p>
      </dgm:t>
    </dgm:pt>
    <dgm:pt modelId="{73B17B66-36ED-498D-85AA-1AE2727980CC}">
      <dgm:prSet phldrT="[Text]"/>
      <dgm:spPr/>
      <dgm:t>
        <a:bodyPr/>
        <a:lstStyle/>
        <a:p>
          <a:r>
            <a:rPr lang="en-GB" dirty="0" smtClean="0"/>
            <a:t>IAM Resit Evaluation</a:t>
          </a:r>
          <a:endParaRPr lang="en-GB" dirty="0"/>
        </a:p>
      </dgm:t>
    </dgm:pt>
    <dgm:pt modelId="{3382F546-DCD4-4FFD-BF8B-FE9C3CE48980}" type="parTrans" cxnId="{4BD479DF-444D-42F7-AF9F-88CDB26191F2}">
      <dgm:prSet/>
      <dgm:spPr/>
      <dgm:t>
        <a:bodyPr/>
        <a:lstStyle/>
        <a:p>
          <a:endParaRPr lang="en-GB"/>
        </a:p>
      </dgm:t>
    </dgm:pt>
    <dgm:pt modelId="{8948DE36-1574-4EE0-AA3B-6683CDF8451A}" type="sibTrans" cxnId="{4BD479DF-444D-42F7-AF9F-88CDB26191F2}">
      <dgm:prSet/>
      <dgm:spPr/>
      <dgm:t>
        <a:bodyPr/>
        <a:lstStyle/>
        <a:p>
          <a:endParaRPr lang="en-GB"/>
        </a:p>
      </dgm:t>
    </dgm:pt>
    <dgm:pt modelId="{00E2C15D-B4FA-42CF-AA1E-2BE38E178FDD}" type="pres">
      <dgm:prSet presAssocID="{C192DC99-CCF7-43F4-A1A9-7752D322252D}" presName="vert0" presStyleCnt="0">
        <dgm:presLayoutVars>
          <dgm:dir/>
          <dgm:animOne val="branch"/>
          <dgm:animLvl val="lvl"/>
        </dgm:presLayoutVars>
      </dgm:prSet>
      <dgm:spPr/>
    </dgm:pt>
    <dgm:pt modelId="{849E6ECC-3E42-4191-A2DD-B65F382B09A2}" type="pres">
      <dgm:prSet presAssocID="{67FEEF1A-1DAB-421D-9E7E-B71A65EE2FDC}" presName="thickLine" presStyleLbl="alignNode1" presStyleIdx="0" presStyleCnt="1"/>
      <dgm:spPr/>
    </dgm:pt>
    <dgm:pt modelId="{F144E697-BFD8-4DD6-81D3-411E5A79C23B}" type="pres">
      <dgm:prSet presAssocID="{67FEEF1A-1DAB-421D-9E7E-B71A65EE2FDC}" presName="horz1" presStyleCnt="0"/>
      <dgm:spPr/>
    </dgm:pt>
    <dgm:pt modelId="{3C262AF9-3190-4864-864B-51144BD9F293}" type="pres">
      <dgm:prSet presAssocID="{67FEEF1A-1DAB-421D-9E7E-B71A65EE2FDC}" presName="tx1" presStyleLbl="revTx" presStyleIdx="0" presStyleCnt="4"/>
      <dgm:spPr/>
      <dgm:t>
        <a:bodyPr/>
        <a:lstStyle/>
        <a:p>
          <a:endParaRPr lang="en-GB"/>
        </a:p>
      </dgm:t>
    </dgm:pt>
    <dgm:pt modelId="{5427DC5F-8D72-4FD7-8945-8019ACCD2E0C}" type="pres">
      <dgm:prSet presAssocID="{67FEEF1A-1DAB-421D-9E7E-B71A65EE2FDC}" presName="vert1" presStyleCnt="0"/>
      <dgm:spPr/>
    </dgm:pt>
    <dgm:pt modelId="{C001095A-8F7A-494F-A8CE-A4D1865BABAC}" type="pres">
      <dgm:prSet presAssocID="{24E0ACC5-01C2-4F49-9D22-05355E359C2B}" presName="vertSpace2a" presStyleCnt="0"/>
      <dgm:spPr/>
    </dgm:pt>
    <dgm:pt modelId="{ED4FAFD1-15C4-4F9F-AE13-9A3F9A544F18}" type="pres">
      <dgm:prSet presAssocID="{24E0ACC5-01C2-4F49-9D22-05355E359C2B}" presName="horz2" presStyleCnt="0"/>
      <dgm:spPr/>
    </dgm:pt>
    <dgm:pt modelId="{2657F6A5-4DF9-4F7E-9903-0A1C84B6DA69}" type="pres">
      <dgm:prSet presAssocID="{24E0ACC5-01C2-4F49-9D22-05355E359C2B}" presName="horzSpace2" presStyleCnt="0"/>
      <dgm:spPr/>
    </dgm:pt>
    <dgm:pt modelId="{2F81C641-3C94-47C5-8ABF-1E566B630047}" type="pres">
      <dgm:prSet presAssocID="{24E0ACC5-01C2-4F49-9D22-05355E359C2B}" presName="tx2" presStyleLbl="revTx" presStyleIdx="1" presStyleCnt="4"/>
      <dgm:spPr/>
      <dgm:t>
        <a:bodyPr/>
        <a:lstStyle/>
        <a:p>
          <a:endParaRPr lang="en-GB"/>
        </a:p>
      </dgm:t>
    </dgm:pt>
    <dgm:pt modelId="{0BC47E52-A04E-48E1-942B-5D21964A82F4}" type="pres">
      <dgm:prSet presAssocID="{24E0ACC5-01C2-4F49-9D22-05355E359C2B}" presName="vert2" presStyleCnt="0"/>
      <dgm:spPr/>
    </dgm:pt>
    <dgm:pt modelId="{5B45E22A-5662-43C3-AD24-4561F6813464}" type="pres">
      <dgm:prSet presAssocID="{24E0ACC5-01C2-4F49-9D22-05355E359C2B}" presName="thinLine2b" presStyleLbl="callout" presStyleIdx="0" presStyleCnt="3"/>
      <dgm:spPr/>
    </dgm:pt>
    <dgm:pt modelId="{7192DC22-255F-40CF-BE68-06140D7E5C6F}" type="pres">
      <dgm:prSet presAssocID="{24E0ACC5-01C2-4F49-9D22-05355E359C2B}" presName="vertSpace2b" presStyleCnt="0"/>
      <dgm:spPr/>
    </dgm:pt>
    <dgm:pt modelId="{DF6A9A7F-C23E-43EF-BBD7-94BA134A7644}" type="pres">
      <dgm:prSet presAssocID="{F581EAAA-C3EA-48BE-8E52-74D89D20BFEB}" presName="horz2" presStyleCnt="0"/>
      <dgm:spPr/>
    </dgm:pt>
    <dgm:pt modelId="{2C00271B-5302-4D23-864C-E56997D4EBC4}" type="pres">
      <dgm:prSet presAssocID="{F581EAAA-C3EA-48BE-8E52-74D89D20BFEB}" presName="horzSpace2" presStyleCnt="0"/>
      <dgm:spPr/>
    </dgm:pt>
    <dgm:pt modelId="{471F2793-951E-4A44-8F8B-BC1745F8B188}" type="pres">
      <dgm:prSet presAssocID="{F581EAAA-C3EA-48BE-8E52-74D89D20BFEB}" presName="tx2" presStyleLbl="revTx" presStyleIdx="2" presStyleCnt="4"/>
      <dgm:spPr/>
      <dgm:t>
        <a:bodyPr/>
        <a:lstStyle/>
        <a:p>
          <a:endParaRPr lang="en-GB"/>
        </a:p>
      </dgm:t>
    </dgm:pt>
    <dgm:pt modelId="{A34BEC2A-6AB3-462E-9C23-8813ED2C3827}" type="pres">
      <dgm:prSet presAssocID="{F581EAAA-C3EA-48BE-8E52-74D89D20BFEB}" presName="vert2" presStyleCnt="0"/>
      <dgm:spPr/>
    </dgm:pt>
    <dgm:pt modelId="{CE9D08B3-4FE7-4B93-A131-F9BC2DD4212E}" type="pres">
      <dgm:prSet presAssocID="{F581EAAA-C3EA-48BE-8E52-74D89D20BFEB}" presName="thinLine2b" presStyleLbl="callout" presStyleIdx="1" presStyleCnt="3"/>
      <dgm:spPr/>
    </dgm:pt>
    <dgm:pt modelId="{4C09ECE0-0DF7-4EA4-8BC2-9163327AFFE7}" type="pres">
      <dgm:prSet presAssocID="{F581EAAA-C3EA-48BE-8E52-74D89D20BFEB}" presName="vertSpace2b" presStyleCnt="0"/>
      <dgm:spPr/>
    </dgm:pt>
    <dgm:pt modelId="{81023858-F77F-4231-B63E-45622CF91822}" type="pres">
      <dgm:prSet presAssocID="{73B17B66-36ED-498D-85AA-1AE2727980CC}" presName="horz2" presStyleCnt="0"/>
      <dgm:spPr/>
    </dgm:pt>
    <dgm:pt modelId="{AC59F90C-5A19-402B-B0AA-FDBB442B6628}" type="pres">
      <dgm:prSet presAssocID="{73B17B66-36ED-498D-85AA-1AE2727980CC}" presName="horzSpace2" presStyleCnt="0"/>
      <dgm:spPr/>
    </dgm:pt>
    <dgm:pt modelId="{9D2EF7DF-2428-4DAD-AB3C-455F62798D5E}" type="pres">
      <dgm:prSet presAssocID="{73B17B66-36ED-498D-85AA-1AE2727980CC}" presName="tx2" presStyleLbl="revTx" presStyleIdx="3" presStyleCnt="4"/>
      <dgm:spPr/>
      <dgm:t>
        <a:bodyPr/>
        <a:lstStyle/>
        <a:p>
          <a:endParaRPr lang="en-GB"/>
        </a:p>
      </dgm:t>
    </dgm:pt>
    <dgm:pt modelId="{7BAF0944-37AA-4C1A-8DF8-073B755513F0}" type="pres">
      <dgm:prSet presAssocID="{73B17B66-36ED-498D-85AA-1AE2727980CC}" presName="vert2" presStyleCnt="0"/>
      <dgm:spPr/>
    </dgm:pt>
    <dgm:pt modelId="{73332F9F-2A4A-4CC1-ACD1-246BE0617DBA}" type="pres">
      <dgm:prSet presAssocID="{73B17B66-36ED-498D-85AA-1AE2727980CC}" presName="thinLine2b" presStyleLbl="callout" presStyleIdx="2" presStyleCnt="3"/>
      <dgm:spPr/>
    </dgm:pt>
    <dgm:pt modelId="{C449D74C-3223-4CD4-8574-F2FE7A10905C}" type="pres">
      <dgm:prSet presAssocID="{73B17B66-36ED-498D-85AA-1AE2727980CC}" presName="vertSpace2b" presStyleCnt="0"/>
      <dgm:spPr/>
    </dgm:pt>
  </dgm:ptLst>
  <dgm:cxnLst>
    <dgm:cxn modelId="{ED981860-4448-4D6D-AA20-C760AB2F9A85}" type="presOf" srcId="{67FEEF1A-1DAB-421D-9E7E-B71A65EE2FDC}" destId="{3C262AF9-3190-4864-864B-51144BD9F293}" srcOrd="0" destOrd="0" presId="urn:microsoft.com/office/officeart/2008/layout/LinedList"/>
    <dgm:cxn modelId="{4BD479DF-444D-42F7-AF9F-88CDB26191F2}" srcId="{67FEEF1A-1DAB-421D-9E7E-B71A65EE2FDC}" destId="{73B17B66-36ED-498D-85AA-1AE2727980CC}" srcOrd="2" destOrd="0" parTransId="{3382F546-DCD4-4FFD-BF8B-FE9C3CE48980}" sibTransId="{8948DE36-1574-4EE0-AA3B-6683CDF8451A}"/>
    <dgm:cxn modelId="{6C09C476-9515-4DF5-9D9B-D4A2B2E82E5B}" srcId="{C192DC99-CCF7-43F4-A1A9-7752D322252D}" destId="{67FEEF1A-1DAB-421D-9E7E-B71A65EE2FDC}" srcOrd="0" destOrd="0" parTransId="{D465D2C2-1FB2-4001-B86C-11997F88D1C7}" sibTransId="{1983EF8F-CBAB-405C-B4C3-B970493D9C95}"/>
    <dgm:cxn modelId="{95F2801F-AC9D-4AB9-909F-5807E0EB0802}" srcId="{67FEEF1A-1DAB-421D-9E7E-B71A65EE2FDC}" destId="{24E0ACC5-01C2-4F49-9D22-05355E359C2B}" srcOrd="0" destOrd="0" parTransId="{E2530A9D-B176-4A94-8D7E-F01694DB2186}" sibTransId="{58EB0386-52BC-41BE-8901-AF0A6B99857F}"/>
    <dgm:cxn modelId="{DA977312-FF67-4781-A663-87F1A18FD688}" type="presOf" srcId="{F581EAAA-C3EA-48BE-8E52-74D89D20BFEB}" destId="{471F2793-951E-4A44-8F8B-BC1745F8B188}" srcOrd="0" destOrd="0" presId="urn:microsoft.com/office/officeart/2008/layout/LinedList"/>
    <dgm:cxn modelId="{76DBB345-EE5D-4F16-AE48-0633B12C0BE2}" type="presOf" srcId="{73B17B66-36ED-498D-85AA-1AE2727980CC}" destId="{9D2EF7DF-2428-4DAD-AB3C-455F62798D5E}" srcOrd="0" destOrd="0" presId="urn:microsoft.com/office/officeart/2008/layout/LinedList"/>
    <dgm:cxn modelId="{D44F6FAF-1E1C-401B-8BFE-7522E716DF2B}" srcId="{67FEEF1A-1DAB-421D-9E7E-B71A65EE2FDC}" destId="{F581EAAA-C3EA-48BE-8E52-74D89D20BFEB}" srcOrd="1" destOrd="0" parTransId="{2C28EEBB-91D4-4903-86CC-1FAADB5A66C7}" sibTransId="{D924BDF2-E58E-44A5-AD47-825D97336C16}"/>
    <dgm:cxn modelId="{C127D3DA-7722-4DD4-B7E6-B62A4858DB8C}" type="presOf" srcId="{24E0ACC5-01C2-4F49-9D22-05355E359C2B}" destId="{2F81C641-3C94-47C5-8ABF-1E566B630047}" srcOrd="0" destOrd="0" presId="urn:microsoft.com/office/officeart/2008/layout/LinedList"/>
    <dgm:cxn modelId="{666589A9-32D3-44E4-A1DF-B4E66B857843}" type="presOf" srcId="{C192DC99-CCF7-43F4-A1A9-7752D322252D}" destId="{00E2C15D-B4FA-42CF-AA1E-2BE38E178FDD}" srcOrd="0" destOrd="0" presId="urn:microsoft.com/office/officeart/2008/layout/LinedList"/>
    <dgm:cxn modelId="{D5D5F88B-F3FB-43AD-A2C7-34E2AB3A5E0F}" type="presParOf" srcId="{00E2C15D-B4FA-42CF-AA1E-2BE38E178FDD}" destId="{849E6ECC-3E42-4191-A2DD-B65F382B09A2}" srcOrd="0" destOrd="0" presId="urn:microsoft.com/office/officeart/2008/layout/LinedList"/>
    <dgm:cxn modelId="{BAED15FC-2C0C-4D3B-B578-DE3AD4E33E5C}" type="presParOf" srcId="{00E2C15D-B4FA-42CF-AA1E-2BE38E178FDD}" destId="{F144E697-BFD8-4DD6-81D3-411E5A79C23B}" srcOrd="1" destOrd="0" presId="urn:microsoft.com/office/officeart/2008/layout/LinedList"/>
    <dgm:cxn modelId="{E5CEF3C5-6186-4EA2-9817-AD851C3A4277}" type="presParOf" srcId="{F144E697-BFD8-4DD6-81D3-411E5A79C23B}" destId="{3C262AF9-3190-4864-864B-51144BD9F293}" srcOrd="0" destOrd="0" presId="urn:microsoft.com/office/officeart/2008/layout/LinedList"/>
    <dgm:cxn modelId="{D93CBCC1-A6AE-4176-A1AA-11B2E13F4758}" type="presParOf" srcId="{F144E697-BFD8-4DD6-81D3-411E5A79C23B}" destId="{5427DC5F-8D72-4FD7-8945-8019ACCD2E0C}" srcOrd="1" destOrd="0" presId="urn:microsoft.com/office/officeart/2008/layout/LinedList"/>
    <dgm:cxn modelId="{0A7DD809-49A6-4847-98C0-6AFE067056E4}" type="presParOf" srcId="{5427DC5F-8D72-4FD7-8945-8019ACCD2E0C}" destId="{C001095A-8F7A-494F-A8CE-A4D1865BABAC}" srcOrd="0" destOrd="0" presId="urn:microsoft.com/office/officeart/2008/layout/LinedList"/>
    <dgm:cxn modelId="{DCA92541-B1E9-4F79-A972-6474E9B29372}" type="presParOf" srcId="{5427DC5F-8D72-4FD7-8945-8019ACCD2E0C}" destId="{ED4FAFD1-15C4-4F9F-AE13-9A3F9A544F18}" srcOrd="1" destOrd="0" presId="urn:microsoft.com/office/officeart/2008/layout/LinedList"/>
    <dgm:cxn modelId="{59703253-91CB-4F23-B961-F5A8629C98FD}" type="presParOf" srcId="{ED4FAFD1-15C4-4F9F-AE13-9A3F9A544F18}" destId="{2657F6A5-4DF9-4F7E-9903-0A1C84B6DA69}" srcOrd="0" destOrd="0" presId="urn:microsoft.com/office/officeart/2008/layout/LinedList"/>
    <dgm:cxn modelId="{CBB84196-3319-4914-A14E-6338A4E00517}" type="presParOf" srcId="{ED4FAFD1-15C4-4F9F-AE13-9A3F9A544F18}" destId="{2F81C641-3C94-47C5-8ABF-1E566B630047}" srcOrd="1" destOrd="0" presId="urn:microsoft.com/office/officeart/2008/layout/LinedList"/>
    <dgm:cxn modelId="{8C82C72A-8786-466D-B2B3-BC10E04BA94D}" type="presParOf" srcId="{ED4FAFD1-15C4-4F9F-AE13-9A3F9A544F18}" destId="{0BC47E52-A04E-48E1-942B-5D21964A82F4}" srcOrd="2" destOrd="0" presId="urn:microsoft.com/office/officeart/2008/layout/LinedList"/>
    <dgm:cxn modelId="{D4D50EC0-F14B-4CF6-BB8C-2F1EDFC1B6B5}" type="presParOf" srcId="{5427DC5F-8D72-4FD7-8945-8019ACCD2E0C}" destId="{5B45E22A-5662-43C3-AD24-4561F6813464}" srcOrd="2" destOrd="0" presId="urn:microsoft.com/office/officeart/2008/layout/LinedList"/>
    <dgm:cxn modelId="{17C74D4B-EF89-4E5C-8280-9BCA9917EF3B}" type="presParOf" srcId="{5427DC5F-8D72-4FD7-8945-8019ACCD2E0C}" destId="{7192DC22-255F-40CF-BE68-06140D7E5C6F}" srcOrd="3" destOrd="0" presId="urn:microsoft.com/office/officeart/2008/layout/LinedList"/>
    <dgm:cxn modelId="{E2D31D39-FDB5-43EB-801B-8DD1799A1B52}" type="presParOf" srcId="{5427DC5F-8D72-4FD7-8945-8019ACCD2E0C}" destId="{DF6A9A7F-C23E-43EF-BBD7-94BA134A7644}" srcOrd="4" destOrd="0" presId="urn:microsoft.com/office/officeart/2008/layout/LinedList"/>
    <dgm:cxn modelId="{0E8F4398-DACE-4526-8419-01BB1C03FCBE}" type="presParOf" srcId="{DF6A9A7F-C23E-43EF-BBD7-94BA134A7644}" destId="{2C00271B-5302-4D23-864C-E56997D4EBC4}" srcOrd="0" destOrd="0" presId="urn:microsoft.com/office/officeart/2008/layout/LinedList"/>
    <dgm:cxn modelId="{66A8B188-712D-4C92-97E3-CE402EF7216E}" type="presParOf" srcId="{DF6A9A7F-C23E-43EF-BBD7-94BA134A7644}" destId="{471F2793-951E-4A44-8F8B-BC1745F8B188}" srcOrd="1" destOrd="0" presId="urn:microsoft.com/office/officeart/2008/layout/LinedList"/>
    <dgm:cxn modelId="{F6C0E1A8-38B1-4832-9C3C-252465AC2060}" type="presParOf" srcId="{DF6A9A7F-C23E-43EF-BBD7-94BA134A7644}" destId="{A34BEC2A-6AB3-462E-9C23-8813ED2C3827}" srcOrd="2" destOrd="0" presId="urn:microsoft.com/office/officeart/2008/layout/LinedList"/>
    <dgm:cxn modelId="{8AE8F702-E7D3-45C0-877A-0238350A9C37}" type="presParOf" srcId="{5427DC5F-8D72-4FD7-8945-8019ACCD2E0C}" destId="{CE9D08B3-4FE7-4B93-A131-F9BC2DD4212E}" srcOrd="5" destOrd="0" presId="urn:microsoft.com/office/officeart/2008/layout/LinedList"/>
    <dgm:cxn modelId="{FB0838C7-AA59-4C13-B378-1D7B08887E19}" type="presParOf" srcId="{5427DC5F-8D72-4FD7-8945-8019ACCD2E0C}" destId="{4C09ECE0-0DF7-4EA4-8BC2-9163327AFFE7}" srcOrd="6" destOrd="0" presId="urn:microsoft.com/office/officeart/2008/layout/LinedList"/>
    <dgm:cxn modelId="{6EF4C8D3-1FFC-40E1-9A9D-D0ABA34EBC49}" type="presParOf" srcId="{5427DC5F-8D72-4FD7-8945-8019ACCD2E0C}" destId="{81023858-F77F-4231-B63E-45622CF91822}" srcOrd="7" destOrd="0" presId="urn:microsoft.com/office/officeart/2008/layout/LinedList"/>
    <dgm:cxn modelId="{02788B39-AD0D-4C40-A659-2450396448B0}" type="presParOf" srcId="{81023858-F77F-4231-B63E-45622CF91822}" destId="{AC59F90C-5A19-402B-B0AA-FDBB442B6628}" srcOrd="0" destOrd="0" presId="urn:microsoft.com/office/officeart/2008/layout/LinedList"/>
    <dgm:cxn modelId="{D8E47559-F82F-4E65-B821-39EB2735355D}" type="presParOf" srcId="{81023858-F77F-4231-B63E-45622CF91822}" destId="{9D2EF7DF-2428-4DAD-AB3C-455F62798D5E}" srcOrd="1" destOrd="0" presId="urn:microsoft.com/office/officeart/2008/layout/LinedList"/>
    <dgm:cxn modelId="{BF2D2741-2A29-4F1D-A837-9DA6185A03B4}" type="presParOf" srcId="{81023858-F77F-4231-B63E-45622CF91822}" destId="{7BAF0944-37AA-4C1A-8DF8-073B755513F0}" srcOrd="2" destOrd="0" presId="urn:microsoft.com/office/officeart/2008/layout/LinedList"/>
    <dgm:cxn modelId="{FC5C419F-C600-4040-B64C-9B8D60E7CE37}" type="presParOf" srcId="{5427DC5F-8D72-4FD7-8945-8019ACCD2E0C}" destId="{73332F9F-2A4A-4CC1-ACD1-246BE0617DBA}" srcOrd="8" destOrd="0" presId="urn:microsoft.com/office/officeart/2008/layout/LinedList"/>
    <dgm:cxn modelId="{30BD51FF-A10C-40E4-843C-AC7A3D2C865A}" type="presParOf" srcId="{5427DC5F-8D72-4FD7-8945-8019ACCD2E0C}" destId="{C449D74C-3223-4CD4-8574-F2FE7A10905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B45545-CE9B-471F-84F4-E29EB4E079C0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396C3F-AB56-418E-8039-3307659765D6}">
      <dgm:prSet phldrT="[Text]"/>
      <dgm:spPr/>
      <dgm:t>
        <a:bodyPr/>
        <a:lstStyle/>
        <a:p>
          <a:r>
            <a:rPr lang="en-GB" dirty="0" smtClean="0"/>
            <a:t>Full Configuration Undertaken</a:t>
          </a:r>
          <a:endParaRPr lang="en-GB" dirty="0"/>
        </a:p>
      </dgm:t>
    </dgm:pt>
    <dgm:pt modelId="{27281D05-3630-4714-A033-7128B22780F0}" type="parTrans" cxnId="{74F0BEF7-3D12-4FF5-8222-3ADC272ABA3C}">
      <dgm:prSet/>
      <dgm:spPr/>
      <dgm:t>
        <a:bodyPr/>
        <a:lstStyle/>
        <a:p>
          <a:endParaRPr lang="en-GB"/>
        </a:p>
      </dgm:t>
    </dgm:pt>
    <dgm:pt modelId="{ECCB3919-AB88-4D32-B851-2155A6318536}" type="sibTrans" cxnId="{74F0BEF7-3D12-4FF5-8222-3ADC272ABA3C}">
      <dgm:prSet/>
      <dgm:spPr/>
      <dgm:t>
        <a:bodyPr/>
        <a:lstStyle/>
        <a:p>
          <a:endParaRPr lang="en-GB"/>
        </a:p>
      </dgm:t>
    </dgm:pt>
    <dgm:pt modelId="{D62437D9-2CA8-4620-AF67-19CFA26F6C18}">
      <dgm:prSet phldrT="[Text]"/>
      <dgm:spPr/>
      <dgm:t>
        <a:bodyPr/>
        <a:lstStyle/>
        <a:p>
          <a:r>
            <a:rPr lang="en-GB" dirty="0" smtClean="0"/>
            <a:t>Accommodates all three Schools</a:t>
          </a:r>
          <a:endParaRPr lang="en-GB" dirty="0"/>
        </a:p>
      </dgm:t>
    </dgm:pt>
    <dgm:pt modelId="{733D0A18-CC23-4F7F-8A7F-5ACAFA120C23}" type="parTrans" cxnId="{E6047ED3-6DFA-456F-B087-3697190F66A2}">
      <dgm:prSet/>
      <dgm:spPr/>
      <dgm:t>
        <a:bodyPr/>
        <a:lstStyle/>
        <a:p>
          <a:endParaRPr lang="en-GB"/>
        </a:p>
      </dgm:t>
    </dgm:pt>
    <dgm:pt modelId="{470D44CA-9B73-42CF-81F2-B56244DE438A}" type="sibTrans" cxnId="{E6047ED3-6DFA-456F-B087-3697190F66A2}">
      <dgm:prSet/>
      <dgm:spPr/>
      <dgm:t>
        <a:bodyPr/>
        <a:lstStyle/>
        <a:p>
          <a:endParaRPr lang="en-GB"/>
        </a:p>
      </dgm:t>
    </dgm:pt>
    <dgm:pt modelId="{54963085-C217-42DB-862D-DA5286BB708D}">
      <dgm:prSet phldrT="[Text]"/>
      <dgm:spPr/>
      <dgm:t>
        <a:bodyPr/>
        <a:lstStyle/>
        <a:p>
          <a:r>
            <a:rPr lang="en-GB" dirty="0" smtClean="0"/>
            <a:t>Workable Structures</a:t>
          </a:r>
          <a:endParaRPr lang="en-GB" dirty="0"/>
        </a:p>
      </dgm:t>
    </dgm:pt>
    <dgm:pt modelId="{EA329D9A-9B01-41EA-B15B-79567EB93C5C}" type="parTrans" cxnId="{C840996B-78E1-4C86-B71E-4A521AC05BB2}">
      <dgm:prSet/>
      <dgm:spPr/>
      <dgm:t>
        <a:bodyPr/>
        <a:lstStyle/>
        <a:p>
          <a:endParaRPr lang="en-GB"/>
        </a:p>
      </dgm:t>
    </dgm:pt>
    <dgm:pt modelId="{FB1F70A9-1D64-4F0B-ADC2-9EEF5F4E414C}" type="sibTrans" cxnId="{C840996B-78E1-4C86-B71E-4A521AC05BB2}">
      <dgm:prSet/>
      <dgm:spPr/>
      <dgm:t>
        <a:bodyPr/>
        <a:lstStyle/>
        <a:p>
          <a:endParaRPr lang="en-GB"/>
        </a:p>
      </dgm:t>
    </dgm:pt>
    <dgm:pt modelId="{B8653EEF-CC24-45C2-ACFD-B2C7C78DE385}">
      <dgm:prSet phldrT="[Text]"/>
      <dgm:spPr/>
      <dgm:t>
        <a:bodyPr/>
        <a:lstStyle/>
        <a:p>
          <a:r>
            <a:rPr lang="en-GB" dirty="0" smtClean="0"/>
            <a:t>Configuration requirements manageable </a:t>
          </a:r>
          <a:endParaRPr lang="en-GB" dirty="0"/>
        </a:p>
      </dgm:t>
    </dgm:pt>
    <dgm:pt modelId="{9DEBF9F4-7EC3-4858-9342-4B1A53EE2805}" type="parTrans" cxnId="{63052026-1F6F-4571-86EE-787B6C8307CA}">
      <dgm:prSet/>
      <dgm:spPr/>
      <dgm:t>
        <a:bodyPr/>
        <a:lstStyle/>
        <a:p>
          <a:endParaRPr lang="en-GB"/>
        </a:p>
      </dgm:t>
    </dgm:pt>
    <dgm:pt modelId="{2AD46299-C002-4508-A7CD-6F0630E89E14}" type="sibTrans" cxnId="{63052026-1F6F-4571-86EE-787B6C8307CA}">
      <dgm:prSet/>
      <dgm:spPr/>
      <dgm:t>
        <a:bodyPr/>
        <a:lstStyle/>
        <a:p>
          <a:endParaRPr lang="en-GB"/>
        </a:p>
      </dgm:t>
    </dgm:pt>
    <dgm:pt modelId="{9F0248D1-F4DB-4BE7-AAFE-776BE227895A}">
      <dgm:prSet phldrT="[Text]"/>
      <dgm:spPr/>
      <dgm:t>
        <a:bodyPr/>
        <a:lstStyle/>
        <a:p>
          <a:r>
            <a:rPr lang="en-GB" dirty="0" smtClean="0"/>
            <a:t>Copy functionality aids with configuration management</a:t>
          </a:r>
          <a:endParaRPr lang="en-GB" dirty="0"/>
        </a:p>
      </dgm:t>
    </dgm:pt>
    <dgm:pt modelId="{35EB9A83-32EB-410A-9DF4-239FBAE0D9DD}" type="parTrans" cxnId="{CE9AC32A-8A03-4DDA-8490-C9642B1B46DA}">
      <dgm:prSet/>
      <dgm:spPr/>
      <dgm:t>
        <a:bodyPr/>
        <a:lstStyle/>
        <a:p>
          <a:endParaRPr lang="en-GB"/>
        </a:p>
      </dgm:t>
    </dgm:pt>
    <dgm:pt modelId="{9F9748E1-96B5-41E6-9E6B-1B5D23D92F4A}" type="sibTrans" cxnId="{CE9AC32A-8A03-4DDA-8490-C9642B1B46DA}">
      <dgm:prSet/>
      <dgm:spPr/>
      <dgm:t>
        <a:bodyPr/>
        <a:lstStyle/>
        <a:p>
          <a:endParaRPr lang="en-GB"/>
        </a:p>
      </dgm:t>
    </dgm:pt>
    <dgm:pt modelId="{4A7C5905-145A-48DA-94FD-7DB9E781AA8A}">
      <dgm:prSet phldrT="[Text]"/>
      <dgm:spPr/>
      <dgm:t>
        <a:bodyPr/>
        <a:lstStyle/>
        <a:p>
          <a:r>
            <a:rPr lang="en-GB" dirty="0" smtClean="0"/>
            <a:t>Uncovered Issues</a:t>
          </a:r>
          <a:endParaRPr lang="en-GB" dirty="0"/>
        </a:p>
      </dgm:t>
    </dgm:pt>
    <dgm:pt modelId="{2C60D5D6-5489-46F5-93D1-2243F7B5A128}" type="parTrans" cxnId="{677D012A-2C83-4A37-8262-85C0425DED51}">
      <dgm:prSet/>
      <dgm:spPr/>
      <dgm:t>
        <a:bodyPr/>
        <a:lstStyle/>
        <a:p>
          <a:endParaRPr lang="en-GB"/>
        </a:p>
      </dgm:t>
    </dgm:pt>
    <dgm:pt modelId="{1DC88D04-B623-40DF-B4F1-EF41D5D718BD}" type="sibTrans" cxnId="{677D012A-2C83-4A37-8262-85C0425DED51}">
      <dgm:prSet/>
      <dgm:spPr/>
      <dgm:t>
        <a:bodyPr/>
        <a:lstStyle/>
        <a:p>
          <a:endParaRPr lang="en-GB"/>
        </a:p>
      </dgm:t>
    </dgm:pt>
    <dgm:pt modelId="{CF1BC883-E5BC-46BE-A2E9-851B1804C1A9}">
      <dgm:prSet phldrT="[Text]"/>
      <dgm:spPr/>
      <dgm:t>
        <a:bodyPr/>
        <a:lstStyle/>
        <a:p>
          <a:r>
            <a:rPr lang="en-GB" dirty="0" smtClean="0"/>
            <a:t>Oracle</a:t>
          </a:r>
          <a:endParaRPr lang="en-GB" dirty="0"/>
        </a:p>
      </dgm:t>
    </dgm:pt>
    <dgm:pt modelId="{D9D3C768-69F0-43CB-BA01-4B4C85417729}" type="parTrans" cxnId="{C400333B-ACE9-4C90-B323-A7B2CC7A7837}">
      <dgm:prSet/>
      <dgm:spPr/>
      <dgm:t>
        <a:bodyPr/>
        <a:lstStyle/>
        <a:p>
          <a:endParaRPr lang="en-GB"/>
        </a:p>
      </dgm:t>
    </dgm:pt>
    <dgm:pt modelId="{F2316D46-6B00-45F7-8493-AFD166FECE44}" type="sibTrans" cxnId="{C400333B-ACE9-4C90-B323-A7B2CC7A7837}">
      <dgm:prSet/>
      <dgm:spPr/>
      <dgm:t>
        <a:bodyPr/>
        <a:lstStyle/>
        <a:p>
          <a:endParaRPr lang="en-GB"/>
        </a:p>
      </dgm:t>
    </dgm:pt>
    <dgm:pt modelId="{501D7D0E-8D52-45DE-AC4F-E21DF04E94A9}">
      <dgm:prSet phldrT="[Text]"/>
      <dgm:spPr/>
      <dgm:t>
        <a:bodyPr/>
        <a:lstStyle/>
        <a:p>
          <a:r>
            <a:rPr lang="en-GB" dirty="0" smtClean="0"/>
            <a:t>School</a:t>
          </a:r>
          <a:endParaRPr lang="en-GB" dirty="0"/>
        </a:p>
      </dgm:t>
    </dgm:pt>
    <dgm:pt modelId="{C2705309-C96E-4045-8887-1CF9634EF45D}" type="parTrans" cxnId="{08D47669-56E0-495F-9E58-E8DEA5EF46AE}">
      <dgm:prSet/>
      <dgm:spPr/>
      <dgm:t>
        <a:bodyPr/>
        <a:lstStyle/>
        <a:p>
          <a:endParaRPr lang="en-GB"/>
        </a:p>
      </dgm:t>
    </dgm:pt>
    <dgm:pt modelId="{0C6782D6-3FA2-43A0-B319-54DC1377CE5F}" type="sibTrans" cxnId="{08D47669-56E0-495F-9E58-E8DEA5EF46AE}">
      <dgm:prSet/>
      <dgm:spPr/>
      <dgm:t>
        <a:bodyPr/>
        <a:lstStyle/>
        <a:p>
          <a:endParaRPr lang="en-GB"/>
        </a:p>
      </dgm:t>
    </dgm:pt>
    <dgm:pt modelId="{9D82FD2D-932A-4278-B30B-6069186793ED}">
      <dgm:prSet phldrT="[Text]"/>
      <dgm:spPr/>
      <dgm:t>
        <a:bodyPr/>
        <a:lstStyle/>
        <a:p>
          <a:r>
            <a:rPr lang="en-GB" dirty="0" smtClean="0"/>
            <a:t>Valuable Feedback</a:t>
          </a:r>
          <a:endParaRPr lang="en-GB" dirty="0"/>
        </a:p>
      </dgm:t>
    </dgm:pt>
    <dgm:pt modelId="{B54F45E7-78C6-412B-96A4-78946741ABE9}" type="parTrans" cxnId="{8C19DDC8-A5A0-4DDD-9C14-A201D9BF1041}">
      <dgm:prSet/>
      <dgm:spPr/>
      <dgm:t>
        <a:bodyPr/>
        <a:lstStyle/>
        <a:p>
          <a:endParaRPr lang="en-GB"/>
        </a:p>
      </dgm:t>
    </dgm:pt>
    <dgm:pt modelId="{DEF76A4F-1630-4318-AAD5-908B58013E15}" type="sibTrans" cxnId="{8C19DDC8-A5A0-4DDD-9C14-A201D9BF1041}">
      <dgm:prSet/>
      <dgm:spPr/>
      <dgm:t>
        <a:bodyPr/>
        <a:lstStyle/>
        <a:p>
          <a:endParaRPr lang="en-GB"/>
        </a:p>
      </dgm:t>
    </dgm:pt>
    <dgm:pt modelId="{98094E61-D37C-4357-8F72-B2AEAFD6F5B3}" type="pres">
      <dgm:prSet presAssocID="{18B45545-CE9B-471F-84F4-E29EB4E079C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783210F-403E-4319-8FDA-7CCDDBEC0903}" type="pres">
      <dgm:prSet presAssocID="{53396C3F-AB56-418E-8039-3307659765D6}" presName="circle1" presStyleLbl="node1" presStyleIdx="0" presStyleCnt="3"/>
      <dgm:spPr/>
    </dgm:pt>
    <dgm:pt modelId="{E1B7C5FD-4582-4377-B450-F9B67F34C353}" type="pres">
      <dgm:prSet presAssocID="{53396C3F-AB56-418E-8039-3307659765D6}" presName="space" presStyleCnt="0"/>
      <dgm:spPr/>
    </dgm:pt>
    <dgm:pt modelId="{272E4774-4B1A-43F9-A426-236546A14888}" type="pres">
      <dgm:prSet presAssocID="{53396C3F-AB56-418E-8039-3307659765D6}" presName="rect1" presStyleLbl="alignAcc1" presStyleIdx="0" presStyleCnt="3"/>
      <dgm:spPr/>
      <dgm:t>
        <a:bodyPr/>
        <a:lstStyle/>
        <a:p>
          <a:endParaRPr lang="en-GB"/>
        </a:p>
      </dgm:t>
    </dgm:pt>
    <dgm:pt modelId="{6B00E3E8-5B25-4F79-B404-1C6B010739BC}" type="pres">
      <dgm:prSet presAssocID="{54963085-C217-42DB-862D-DA5286BB708D}" presName="vertSpace2" presStyleLbl="node1" presStyleIdx="0" presStyleCnt="3"/>
      <dgm:spPr/>
    </dgm:pt>
    <dgm:pt modelId="{C16F96E5-5AA4-498E-9A1B-670DC30F626B}" type="pres">
      <dgm:prSet presAssocID="{54963085-C217-42DB-862D-DA5286BB708D}" presName="circle2" presStyleLbl="node1" presStyleIdx="1" presStyleCnt="3"/>
      <dgm:spPr/>
    </dgm:pt>
    <dgm:pt modelId="{09B80C8E-A531-4510-A9E1-E1810D6928D1}" type="pres">
      <dgm:prSet presAssocID="{54963085-C217-42DB-862D-DA5286BB708D}" presName="rect2" presStyleLbl="alignAcc1" presStyleIdx="1" presStyleCnt="3"/>
      <dgm:spPr/>
      <dgm:t>
        <a:bodyPr/>
        <a:lstStyle/>
        <a:p>
          <a:endParaRPr lang="en-GB"/>
        </a:p>
      </dgm:t>
    </dgm:pt>
    <dgm:pt modelId="{DD2EEEB3-E0E4-44BB-B453-FC74CCD76373}" type="pres">
      <dgm:prSet presAssocID="{4A7C5905-145A-48DA-94FD-7DB9E781AA8A}" presName="vertSpace3" presStyleLbl="node1" presStyleIdx="1" presStyleCnt="3"/>
      <dgm:spPr/>
    </dgm:pt>
    <dgm:pt modelId="{53AE2AC5-3222-436B-A26C-B859CCA0810C}" type="pres">
      <dgm:prSet presAssocID="{4A7C5905-145A-48DA-94FD-7DB9E781AA8A}" presName="circle3" presStyleLbl="node1" presStyleIdx="2" presStyleCnt="3"/>
      <dgm:spPr/>
    </dgm:pt>
    <dgm:pt modelId="{B6E81B30-480B-4E30-A79C-D368BAF489C8}" type="pres">
      <dgm:prSet presAssocID="{4A7C5905-145A-48DA-94FD-7DB9E781AA8A}" presName="rect3" presStyleLbl="alignAcc1" presStyleIdx="2" presStyleCnt="3"/>
      <dgm:spPr/>
      <dgm:t>
        <a:bodyPr/>
        <a:lstStyle/>
        <a:p>
          <a:endParaRPr lang="en-GB"/>
        </a:p>
      </dgm:t>
    </dgm:pt>
    <dgm:pt modelId="{D7DDDAE4-205E-4EAE-A79E-247F43A878C2}" type="pres">
      <dgm:prSet presAssocID="{53396C3F-AB56-418E-8039-3307659765D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042448-BCB4-465C-A71B-65468F4182FB}" type="pres">
      <dgm:prSet presAssocID="{53396C3F-AB56-418E-8039-3307659765D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F0D340-2A4A-42D4-ABD5-371E8EDE7418}" type="pres">
      <dgm:prSet presAssocID="{54963085-C217-42DB-862D-DA5286BB708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FC8AF0-6A0D-489D-92A9-8D64468508EE}" type="pres">
      <dgm:prSet presAssocID="{54963085-C217-42DB-862D-DA5286BB708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33CC6C-2086-4550-A541-E7BA39E6D593}" type="pres">
      <dgm:prSet presAssocID="{4A7C5905-145A-48DA-94FD-7DB9E781AA8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94A193-B294-485E-9E03-2455B95F6189}" type="pres">
      <dgm:prSet presAssocID="{4A7C5905-145A-48DA-94FD-7DB9E781AA8A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26B4706-42E5-4AD0-9D6D-006F52CF6F56}" type="presOf" srcId="{18B45545-CE9B-471F-84F4-E29EB4E079C0}" destId="{98094E61-D37C-4357-8F72-B2AEAFD6F5B3}" srcOrd="0" destOrd="0" presId="urn:microsoft.com/office/officeart/2005/8/layout/target3"/>
    <dgm:cxn modelId="{E6047ED3-6DFA-456F-B087-3697190F66A2}" srcId="{53396C3F-AB56-418E-8039-3307659765D6}" destId="{D62437D9-2CA8-4620-AF67-19CFA26F6C18}" srcOrd="0" destOrd="0" parTransId="{733D0A18-CC23-4F7F-8A7F-5ACAFA120C23}" sibTransId="{470D44CA-9B73-42CF-81F2-B56244DE438A}"/>
    <dgm:cxn modelId="{EB66ADD2-E194-4772-9248-65FC4738C964}" type="presOf" srcId="{D62437D9-2CA8-4620-AF67-19CFA26F6C18}" destId="{1C042448-BCB4-465C-A71B-65468F4182FB}" srcOrd="0" destOrd="0" presId="urn:microsoft.com/office/officeart/2005/8/layout/target3"/>
    <dgm:cxn modelId="{63052026-1F6F-4571-86EE-787B6C8307CA}" srcId="{54963085-C217-42DB-862D-DA5286BB708D}" destId="{B8653EEF-CC24-45C2-ACFD-B2C7C78DE385}" srcOrd="0" destOrd="0" parTransId="{9DEBF9F4-7EC3-4858-9342-4B1A53EE2805}" sibTransId="{2AD46299-C002-4508-A7CD-6F0630E89E14}"/>
    <dgm:cxn modelId="{C735029B-B7E0-4756-B387-ECA9C6F4CD58}" type="presOf" srcId="{4A7C5905-145A-48DA-94FD-7DB9E781AA8A}" destId="{4133CC6C-2086-4550-A541-E7BA39E6D593}" srcOrd="1" destOrd="0" presId="urn:microsoft.com/office/officeart/2005/8/layout/target3"/>
    <dgm:cxn modelId="{8AF31031-EAA2-4991-913E-04A2F6E5B419}" type="presOf" srcId="{53396C3F-AB56-418E-8039-3307659765D6}" destId="{D7DDDAE4-205E-4EAE-A79E-247F43A878C2}" srcOrd="1" destOrd="0" presId="urn:microsoft.com/office/officeart/2005/8/layout/target3"/>
    <dgm:cxn modelId="{CE8877E3-0738-4F91-A553-9B104F5948E4}" type="presOf" srcId="{CF1BC883-E5BC-46BE-A2E9-851B1804C1A9}" destId="{8F94A193-B294-485E-9E03-2455B95F6189}" srcOrd="0" destOrd="0" presId="urn:microsoft.com/office/officeart/2005/8/layout/target3"/>
    <dgm:cxn modelId="{C400333B-ACE9-4C90-B323-A7B2CC7A7837}" srcId="{4A7C5905-145A-48DA-94FD-7DB9E781AA8A}" destId="{CF1BC883-E5BC-46BE-A2E9-851B1804C1A9}" srcOrd="0" destOrd="0" parTransId="{D9D3C768-69F0-43CB-BA01-4B4C85417729}" sibTransId="{F2316D46-6B00-45F7-8493-AFD166FECE44}"/>
    <dgm:cxn modelId="{CE9AC32A-8A03-4DDA-8490-C9642B1B46DA}" srcId="{54963085-C217-42DB-862D-DA5286BB708D}" destId="{9F0248D1-F4DB-4BE7-AAFE-776BE227895A}" srcOrd="1" destOrd="0" parTransId="{35EB9A83-32EB-410A-9DF4-239FBAE0D9DD}" sibTransId="{9F9748E1-96B5-41E6-9E6B-1B5D23D92F4A}"/>
    <dgm:cxn modelId="{FD813D28-4E25-4274-9B70-4057EEAD605B}" type="presOf" srcId="{B8653EEF-CC24-45C2-ACFD-B2C7C78DE385}" destId="{6EFC8AF0-6A0D-489D-92A9-8D64468508EE}" srcOrd="0" destOrd="0" presId="urn:microsoft.com/office/officeart/2005/8/layout/target3"/>
    <dgm:cxn modelId="{B63C866B-07DA-4141-8C18-1809FC522982}" type="presOf" srcId="{501D7D0E-8D52-45DE-AC4F-E21DF04E94A9}" destId="{8F94A193-B294-485E-9E03-2455B95F6189}" srcOrd="0" destOrd="1" presId="urn:microsoft.com/office/officeart/2005/8/layout/target3"/>
    <dgm:cxn modelId="{6AA3347C-C276-493C-9D10-904FEDBC663D}" type="presOf" srcId="{53396C3F-AB56-418E-8039-3307659765D6}" destId="{272E4774-4B1A-43F9-A426-236546A14888}" srcOrd="0" destOrd="0" presId="urn:microsoft.com/office/officeart/2005/8/layout/target3"/>
    <dgm:cxn modelId="{74F0BEF7-3D12-4FF5-8222-3ADC272ABA3C}" srcId="{18B45545-CE9B-471F-84F4-E29EB4E079C0}" destId="{53396C3F-AB56-418E-8039-3307659765D6}" srcOrd="0" destOrd="0" parTransId="{27281D05-3630-4714-A033-7128B22780F0}" sibTransId="{ECCB3919-AB88-4D32-B851-2155A6318536}"/>
    <dgm:cxn modelId="{C1BE3852-2EE0-405B-8802-5844BACFC2A4}" type="presOf" srcId="{54963085-C217-42DB-862D-DA5286BB708D}" destId="{09B80C8E-A531-4510-A9E1-E1810D6928D1}" srcOrd="0" destOrd="0" presId="urn:microsoft.com/office/officeart/2005/8/layout/target3"/>
    <dgm:cxn modelId="{8BBE22A2-02A3-4524-8E66-95AEDA0340CD}" type="presOf" srcId="{9F0248D1-F4DB-4BE7-AAFE-776BE227895A}" destId="{6EFC8AF0-6A0D-489D-92A9-8D64468508EE}" srcOrd="0" destOrd="1" presId="urn:microsoft.com/office/officeart/2005/8/layout/target3"/>
    <dgm:cxn modelId="{1C696342-0CB8-4D4C-837D-7C0E0E96785C}" type="presOf" srcId="{9D82FD2D-932A-4278-B30B-6069186793ED}" destId="{1C042448-BCB4-465C-A71B-65468F4182FB}" srcOrd="0" destOrd="1" presId="urn:microsoft.com/office/officeart/2005/8/layout/target3"/>
    <dgm:cxn modelId="{8C19DDC8-A5A0-4DDD-9C14-A201D9BF1041}" srcId="{53396C3F-AB56-418E-8039-3307659765D6}" destId="{9D82FD2D-932A-4278-B30B-6069186793ED}" srcOrd="1" destOrd="0" parTransId="{B54F45E7-78C6-412B-96A4-78946741ABE9}" sibTransId="{DEF76A4F-1630-4318-AAD5-908B58013E15}"/>
    <dgm:cxn modelId="{36096EED-3E77-4E72-81D5-CFEFD0587C3F}" type="presOf" srcId="{54963085-C217-42DB-862D-DA5286BB708D}" destId="{22F0D340-2A4A-42D4-ABD5-371E8EDE7418}" srcOrd="1" destOrd="0" presId="urn:microsoft.com/office/officeart/2005/8/layout/target3"/>
    <dgm:cxn modelId="{C840996B-78E1-4C86-B71E-4A521AC05BB2}" srcId="{18B45545-CE9B-471F-84F4-E29EB4E079C0}" destId="{54963085-C217-42DB-862D-DA5286BB708D}" srcOrd="1" destOrd="0" parTransId="{EA329D9A-9B01-41EA-B15B-79567EB93C5C}" sibTransId="{FB1F70A9-1D64-4F0B-ADC2-9EEF5F4E414C}"/>
    <dgm:cxn modelId="{6386D3F7-7E49-484D-B612-0584E94146BB}" type="presOf" srcId="{4A7C5905-145A-48DA-94FD-7DB9E781AA8A}" destId="{B6E81B30-480B-4E30-A79C-D368BAF489C8}" srcOrd="0" destOrd="0" presId="urn:microsoft.com/office/officeart/2005/8/layout/target3"/>
    <dgm:cxn modelId="{08D47669-56E0-495F-9E58-E8DEA5EF46AE}" srcId="{4A7C5905-145A-48DA-94FD-7DB9E781AA8A}" destId="{501D7D0E-8D52-45DE-AC4F-E21DF04E94A9}" srcOrd="1" destOrd="0" parTransId="{C2705309-C96E-4045-8887-1CF9634EF45D}" sibTransId="{0C6782D6-3FA2-43A0-B319-54DC1377CE5F}"/>
    <dgm:cxn modelId="{677D012A-2C83-4A37-8262-85C0425DED51}" srcId="{18B45545-CE9B-471F-84F4-E29EB4E079C0}" destId="{4A7C5905-145A-48DA-94FD-7DB9E781AA8A}" srcOrd="2" destOrd="0" parTransId="{2C60D5D6-5489-46F5-93D1-2243F7B5A128}" sibTransId="{1DC88D04-B623-40DF-B4F1-EF41D5D718BD}"/>
    <dgm:cxn modelId="{2CEB9E6B-312C-4F1B-BC54-BF8EAF3696AC}" type="presParOf" srcId="{98094E61-D37C-4357-8F72-B2AEAFD6F5B3}" destId="{C783210F-403E-4319-8FDA-7CCDDBEC0903}" srcOrd="0" destOrd="0" presId="urn:microsoft.com/office/officeart/2005/8/layout/target3"/>
    <dgm:cxn modelId="{F0538C88-6EF6-483A-AA3C-D3A8AC135382}" type="presParOf" srcId="{98094E61-D37C-4357-8F72-B2AEAFD6F5B3}" destId="{E1B7C5FD-4582-4377-B450-F9B67F34C353}" srcOrd="1" destOrd="0" presId="urn:microsoft.com/office/officeart/2005/8/layout/target3"/>
    <dgm:cxn modelId="{67FA0AF1-FB4D-4C2D-9163-008EAE524538}" type="presParOf" srcId="{98094E61-D37C-4357-8F72-B2AEAFD6F5B3}" destId="{272E4774-4B1A-43F9-A426-236546A14888}" srcOrd="2" destOrd="0" presId="urn:microsoft.com/office/officeart/2005/8/layout/target3"/>
    <dgm:cxn modelId="{CD55476B-C966-4908-AAFF-43F0365F37FF}" type="presParOf" srcId="{98094E61-D37C-4357-8F72-B2AEAFD6F5B3}" destId="{6B00E3E8-5B25-4F79-B404-1C6B010739BC}" srcOrd="3" destOrd="0" presId="urn:microsoft.com/office/officeart/2005/8/layout/target3"/>
    <dgm:cxn modelId="{4D2A32A8-C64D-47B9-8D61-55A696FF42B7}" type="presParOf" srcId="{98094E61-D37C-4357-8F72-B2AEAFD6F5B3}" destId="{C16F96E5-5AA4-498E-9A1B-670DC30F626B}" srcOrd="4" destOrd="0" presId="urn:microsoft.com/office/officeart/2005/8/layout/target3"/>
    <dgm:cxn modelId="{E89FB13D-B26E-4439-A764-2E599DD72356}" type="presParOf" srcId="{98094E61-D37C-4357-8F72-B2AEAFD6F5B3}" destId="{09B80C8E-A531-4510-A9E1-E1810D6928D1}" srcOrd="5" destOrd="0" presId="urn:microsoft.com/office/officeart/2005/8/layout/target3"/>
    <dgm:cxn modelId="{1CC1C0B9-F994-4B2C-AE83-B288D0C7064E}" type="presParOf" srcId="{98094E61-D37C-4357-8F72-B2AEAFD6F5B3}" destId="{DD2EEEB3-E0E4-44BB-B453-FC74CCD76373}" srcOrd="6" destOrd="0" presId="urn:microsoft.com/office/officeart/2005/8/layout/target3"/>
    <dgm:cxn modelId="{19131E32-884B-45BF-9A44-FE0010D53C51}" type="presParOf" srcId="{98094E61-D37C-4357-8F72-B2AEAFD6F5B3}" destId="{53AE2AC5-3222-436B-A26C-B859CCA0810C}" srcOrd="7" destOrd="0" presId="urn:microsoft.com/office/officeart/2005/8/layout/target3"/>
    <dgm:cxn modelId="{C6FA5118-DCF4-4D42-9DA5-7E5FF0A0AA9B}" type="presParOf" srcId="{98094E61-D37C-4357-8F72-B2AEAFD6F5B3}" destId="{B6E81B30-480B-4E30-A79C-D368BAF489C8}" srcOrd="8" destOrd="0" presId="urn:microsoft.com/office/officeart/2005/8/layout/target3"/>
    <dgm:cxn modelId="{5FCE6EEE-AE7D-4270-9E53-302DD05D034E}" type="presParOf" srcId="{98094E61-D37C-4357-8F72-B2AEAFD6F5B3}" destId="{D7DDDAE4-205E-4EAE-A79E-247F43A878C2}" srcOrd="9" destOrd="0" presId="urn:microsoft.com/office/officeart/2005/8/layout/target3"/>
    <dgm:cxn modelId="{A294B17D-B7D0-404E-8990-C7D31F68AFC1}" type="presParOf" srcId="{98094E61-D37C-4357-8F72-B2AEAFD6F5B3}" destId="{1C042448-BCB4-465C-A71B-65468F4182FB}" srcOrd="10" destOrd="0" presId="urn:microsoft.com/office/officeart/2005/8/layout/target3"/>
    <dgm:cxn modelId="{57C72C0D-5B80-469F-BE9E-CF7967F043D6}" type="presParOf" srcId="{98094E61-D37C-4357-8F72-B2AEAFD6F5B3}" destId="{22F0D340-2A4A-42D4-ABD5-371E8EDE7418}" srcOrd="11" destOrd="0" presId="urn:microsoft.com/office/officeart/2005/8/layout/target3"/>
    <dgm:cxn modelId="{5424C840-AF7F-451A-887F-26EAF8CE8C0E}" type="presParOf" srcId="{98094E61-D37C-4357-8F72-B2AEAFD6F5B3}" destId="{6EFC8AF0-6A0D-489D-92A9-8D64468508EE}" srcOrd="12" destOrd="0" presId="urn:microsoft.com/office/officeart/2005/8/layout/target3"/>
    <dgm:cxn modelId="{D15F772E-9DEB-495B-9EB4-C1CFFEA651D9}" type="presParOf" srcId="{98094E61-D37C-4357-8F72-B2AEAFD6F5B3}" destId="{4133CC6C-2086-4550-A541-E7BA39E6D593}" srcOrd="13" destOrd="0" presId="urn:microsoft.com/office/officeart/2005/8/layout/target3"/>
    <dgm:cxn modelId="{846ACA2C-A85C-427B-80A0-C6F803C7CB9E}" type="presParOf" srcId="{98094E61-D37C-4357-8F72-B2AEAFD6F5B3}" destId="{8F94A193-B294-485E-9E03-2455B95F618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8D557E-2975-4FB3-847D-B63F89ACE8AA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9325D4-A943-4B95-880C-91E721AF946E}">
      <dgm:prSet phldrT="[Text]"/>
      <dgm:spPr/>
      <dgm:t>
        <a:bodyPr/>
        <a:lstStyle/>
        <a:p>
          <a:r>
            <a:rPr lang="en-GB" dirty="0" smtClean="0"/>
            <a:t>Performance Issue with Calculation Process -</a:t>
          </a:r>
        </a:p>
        <a:p>
          <a:r>
            <a:rPr lang="en-GB" dirty="0" smtClean="0"/>
            <a:t>System inability to calculate on result rosters containing large number of students</a:t>
          </a:r>
          <a:endParaRPr lang="en-GB" dirty="0"/>
        </a:p>
      </dgm:t>
    </dgm:pt>
    <dgm:pt modelId="{0A2CABC4-681E-4518-8A89-AE89AE279F6D}" type="parTrans" cxnId="{C04E51BD-1E13-42C3-9534-7437EA018AE7}">
      <dgm:prSet/>
      <dgm:spPr/>
      <dgm:t>
        <a:bodyPr/>
        <a:lstStyle/>
        <a:p>
          <a:endParaRPr lang="en-GB"/>
        </a:p>
      </dgm:t>
    </dgm:pt>
    <dgm:pt modelId="{09C4F51F-4257-4077-BEE3-8F50F9C43FB9}" type="sibTrans" cxnId="{C04E51BD-1E13-42C3-9534-7437EA018AE7}">
      <dgm:prSet/>
      <dgm:spPr/>
      <dgm:t>
        <a:bodyPr/>
        <a:lstStyle/>
        <a:p>
          <a:endParaRPr lang="en-GB"/>
        </a:p>
      </dgm:t>
    </dgm:pt>
    <dgm:pt modelId="{D4DFF6F4-FF4D-45D9-B321-4B36C72D1033}">
      <dgm:prSet phldrT="[Text]"/>
      <dgm:spPr/>
      <dgm:t>
        <a:bodyPr/>
        <a:lstStyle/>
        <a:p>
          <a:r>
            <a:rPr lang="en-GB" dirty="0" smtClean="0"/>
            <a:t>Blind Grading Functionality -</a:t>
          </a:r>
        </a:p>
        <a:p>
          <a:r>
            <a:rPr lang="en-GB" dirty="0" smtClean="0"/>
            <a:t>On Oracle roadmap for future use</a:t>
          </a:r>
          <a:endParaRPr lang="en-GB" dirty="0"/>
        </a:p>
      </dgm:t>
    </dgm:pt>
    <dgm:pt modelId="{1B677C5F-7C3F-4CA8-886A-D3BC7F43DF34}" type="parTrans" cxnId="{54D8F010-961F-4F74-A092-3387973AC84D}">
      <dgm:prSet/>
      <dgm:spPr/>
      <dgm:t>
        <a:bodyPr/>
        <a:lstStyle/>
        <a:p>
          <a:endParaRPr lang="en-GB"/>
        </a:p>
      </dgm:t>
    </dgm:pt>
    <dgm:pt modelId="{3935521D-289F-4D5C-9B7A-55A466F91269}" type="sibTrans" cxnId="{54D8F010-961F-4F74-A092-3387973AC84D}">
      <dgm:prSet/>
      <dgm:spPr/>
      <dgm:t>
        <a:bodyPr/>
        <a:lstStyle/>
        <a:p>
          <a:endParaRPr lang="en-GB"/>
        </a:p>
      </dgm:t>
    </dgm:pt>
    <dgm:pt modelId="{559288A9-4FE4-45DD-AF19-76189E9E3A28}">
      <dgm:prSet phldrT="[Text]"/>
      <dgm:spPr/>
      <dgm:t>
        <a:bodyPr/>
        <a:lstStyle/>
        <a:p>
          <a:r>
            <a:rPr lang="en-GB" dirty="0" smtClean="0"/>
            <a:t>Creation of Result Rosters on all Components – Large process that runs at the beginning of each academic term</a:t>
          </a:r>
          <a:endParaRPr lang="en-GB" dirty="0"/>
        </a:p>
      </dgm:t>
    </dgm:pt>
    <dgm:pt modelId="{7AAB168C-95D3-4109-87AE-3F18D39929BB}" type="parTrans" cxnId="{C03F1EC3-F382-4CB7-A28C-3B1036055894}">
      <dgm:prSet/>
      <dgm:spPr/>
      <dgm:t>
        <a:bodyPr/>
        <a:lstStyle/>
        <a:p>
          <a:endParaRPr lang="en-GB"/>
        </a:p>
      </dgm:t>
    </dgm:pt>
    <dgm:pt modelId="{6AB2C6A6-0007-4B93-8073-3FAB003316B4}" type="sibTrans" cxnId="{C03F1EC3-F382-4CB7-A28C-3B1036055894}">
      <dgm:prSet/>
      <dgm:spPr/>
      <dgm:t>
        <a:bodyPr/>
        <a:lstStyle/>
        <a:p>
          <a:endParaRPr lang="en-GB"/>
        </a:p>
      </dgm:t>
    </dgm:pt>
    <dgm:pt modelId="{E69B17AA-FF6D-455A-9AD7-6548EF17073A}">
      <dgm:prSet phldrT="[Text]"/>
      <dgm:spPr/>
      <dgm:t>
        <a:bodyPr/>
        <a:lstStyle/>
        <a:p>
          <a:r>
            <a:rPr lang="en-GB" dirty="0" smtClean="0"/>
            <a:t>Inability to calculate mixed % based and non % based result scales on the same module</a:t>
          </a:r>
          <a:endParaRPr lang="en-GB" dirty="0"/>
        </a:p>
      </dgm:t>
    </dgm:pt>
    <dgm:pt modelId="{2586CAE1-98A3-432A-843C-757E0C21D36B}" type="parTrans" cxnId="{D04E2764-007B-4BA9-B081-1B19F3C08964}">
      <dgm:prSet/>
      <dgm:spPr/>
      <dgm:t>
        <a:bodyPr/>
        <a:lstStyle/>
        <a:p>
          <a:endParaRPr lang="en-GB"/>
        </a:p>
      </dgm:t>
    </dgm:pt>
    <dgm:pt modelId="{68ED18B9-0682-481E-BF8E-2ECDAA20AD0F}" type="sibTrans" cxnId="{D04E2764-007B-4BA9-B081-1B19F3C08964}">
      <dgm:prSet/>
      <dgm:spPr/>
      <dgm:t>
        <a:bodyPr/>
        <a:lstStyle/>
        <a:p>
          <a:endParaRPr lang="en-GB"/>
        </a:p>
      </dgm:t>
    </dgm:pt>
    <dgm:pt modelId="{CEC1DCA1-6208-47B3-898C-705329F2CA56}" type="pres">
      <dgm:prSet presAssocID="{1B8D557E-2975-4FB3-847D-B63F89ACE8A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E9832D7-51B4-4667-98CE-F3B616F6C84D}" type="pres">
      <dgm:prSet presAssocID="{EA9325D4-A943-4B95-880C-91E721AF946E}" presName="composite" presStyleCnt="0"/>
      <dgm:spPr/>
      <dgm:t>
        <a:bodyPr/>
        <a:lstStyle/>
        <a:p>
          <a:endParaRPr lang="en-GB"/>
        </a:p>
      </dgm:t>
    </dgm:pt>
    <dgm:pt modelId="{68683689-88EB-4821-B376-A7D1BDD26518}" type="pres">
      <dgm:prSet presAssocID="{EA9325D4-A943-4B95-880C-91E721AF946E}" presName="imgShp" presStyleLbl="fgImgPlace1" presStyleIdx="0" presStyleCnt="4" custLinFactNeighborX="-95415" custLinFactNeighborY="-3994"/>
      <dgm:spPr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F6A7946-BEFF-415F-9E3B-5C32B8BDDE04}" type="pres">
      <dgm:prSet presAssocID="{EA9325D4-A943-4B95-880C-91E721AF946E}" presName="txShp" presStyleLbl="node1" presStyleIdx="0" presStyleCnt="4" custLinFactNeighborX="-13687" custLinFactNeighborY="-1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D84DE8-2B23-4589-96D6-3D756B1F6EE5}" type="pres">
      <dgm:prSet presAssocID="{09C4F51F-4257-4077-BEE3-8F50F9C43FB9}" presName="spacing" presStyleCnt="0"/>
      <dgm:spPr/>
      <dgm:t>
        <a:bodyPr/>
        <a:lstStyle/>
        <a:p>
          <a:endParaRPr lang="en-GB"/>
        </a:p>
      </dgm:t>
    </dgm:pt>
    <dgm:pt modelId="{59D0F9FA-273E-468C-9022-43F7F76B8483}" type="pres">
      <dgm:prSet presAssocID="{D4DFF6F4-FF4D-45D9-B321-4B36C72D1033}" presName="composite" presStyleCnt="0"/>
      <dgm:spPr/>
      <dgm:t>
        <a:bodyPr/>
        <a:lstStyle/>
        <a:p>
          <a:endParaRPr lang="en-GB"/>
        </a:p>
      </dgm:t>
    </dgm:pt>
    <dgm:pt modelId="{20A29490-8993-46BB-9DCA-D44CE5062E26}" type="pres">
      <dgm:prSet presAssocID="{D4DFF6F4-FF4D-45D9-B321-4B36C72D1033}" presName="imgShp" presStyleLbl="fgImgPlace1" presStyleIdx="1" presStyleCnt="4" custLinFactNeighborX="-90833" custLinFactNeighborY="795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CC7DB50-DF72-42BE-BB46-D4E5F0CAF350}" type="pres">
      <dgm:prSet presAssocID="{D4DFF6F4-FF4D-45D9-B321-4B36C72D1033}" presName="txShp" presStyleLbl="node1" presStyleIdx="1" presStyleCnt="4" custLinFactY="29531" custLinFactNeighborX="-13927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1AD582-6FAF-4A82-968D-4CBB7958761C}" type="pres">
      <dgm:prSet presAssocID="{3935521D-289F-4D5C-9B7A-55A466F91269}" presName="spacing" presStyleCnt="0"/>
      <dgm:spPr/>
      <dgm:t>
        <a:bodyPr/>
        <a:lstStyle/>
        <a:p>
          <a:endParaRPr lang="en-GB"/>
        </a:p>
      </dgm:t>
    </dgm:pt>
    <dgm:pt modelId="{C6E3883A-2AD2-4A42-A7FB-3F36EAA56335}" type="pres">
      <dgm:prSet presAssocID="{559288A9-4FE4-45DD-AF19-76189E9E3A28}" presName="composite" presStyleCnt="0"/>
      <dgm:spPr/>
      <dgm:t>
        <a:bodyPr/>
        <a:lstStyle/>
        <a:p>
          <a:endParaRPr lang="en-GB"/>
        </a:p>
      </dgm:t>
    </dgm:pt>
    <dgm:pt modelId="{4D88E0F7-41CA-4660-9E7D-64CD10F4AF00}" type="pres">
      <dgm:prSet presAssocID="{559288A9-4FE4-45DD-AF19-76189E9E3A28}" presName="imgShp" presStyleLbl="fgImgPlace1" presStyleIdx="2" presStyleCnt="4" custLinFactNeighborX="-90833" custLinFactNeighborY="-327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0D5B9801-4490-49B9-BD79-94C5FBDE5A9C}" type="pres">
      <dgm:prSet presAssocID="{559288A9-4FE4-45DD-AF19-76189E9E3A28}" presName="txShp" presStyleLbl="node1" presStyleIdx="2" presStyleCnt="4" custLinFactY="-24490" custLinFactNeighborX="-14626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DD600A-5DAF-48D0-B6B7-71DCC093810C}" type="pres">
      <dgm:prSet presAssocID="{6AB2C6A6-0007-4B93-8073-3FAB003316B4}" presName="spacing" presStyleCnt="0"/>
      <dgm:spPr/>
      <dgm:t>
        <a:bodyPr/>
        <a:lstStyle/>
        <a:p>
          <a:endParaRPr lang="en-GB"/>
        </a:p>
      </dgm:t>
    </dgm:pt>
    <dgm:pt modelId="{06B6A0E5-D62C-413C-AFCA-6C8843920D3A}" type="pres">
      <dgm:prSet presAssocID="{E69B17AA-FF6D-455A-9AD7-6548EF17073A}" presName="composite" presStyleCnt="0"/>
      <dgm:spPr/>
      <dgm:t>
        <a:bodyPr/>
        <a:lstStyle/>
        <a:p>
          <a:endParaRPr lang="en-GB"/>
        </a:p>
      </dgm:t>
    </dgm:pt>
    <dgm:pt modelId="{ADDA95FA-4D9E-4EB9-AB32-870DE4B0BF6C}" type="pres">
      <dgm:prSet presAssocID="{E69B17AA-FF6D-455A-9AD7-6548EF17073A}" presName="imgShp" presStyleLbl="fgImgPlace1" presStyleIdx="3" presStyleCnt="4" custLinFactNeighborX="-95415" custLinFactNeighborY="-879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8DE42BA-615D-4317-B46A-265E561E2E8D}" type="pres">
      <dgm:prSet presAssocID="{E69B17AA-FF6D-455A-9AD7-6548EF17073A}" presName="txShp" presStyleLbl="node1" presStyleIdx="3" presStyleCnt="4" custLinFactNeighborX="-14208" custLinFactNeighborY="-63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4E2764-007B-4BA9-B081-1B19F3C08964}" srcId="{1B8D557E-2975-4FB3-847D-B63F89ACE8AA}" destId="{E69B17AA-FF6D-455A-9AD7-6548EF17073A}" srcOrd="3" destOrd="0" parTransId="{2586CAE1-98A3-432A-843C-757E0C21D36B}" sibTransId="{68ED18B9-0682-481E-BF8E-2ECDAA20AD0F}"/>
    <dgm:cxn modelId="{C04E51BD-1E13-42C3-9534-7437EA018AE7}" srcId="{1B8D557E-2975-4FB3-847D-B63F89ACE8AA}" destId="{EA9325D4-A943-4B95-880C-91E721AF946E}" srcOrd="0" destOrd="0" parTransId="{0A2CABC4-681E-4518-8A89-AE89AE279F6D}" sibTransId="{09C4F51F-4257-4077-BEE3-8F50F9C43FB9}"/>
    <dgm:cxn modelId="{C03F1EC3-F382-4CB7-A28C-3B1036055894}" srcId="{1B8D557E-2975-4FB3-847D-B63F89ACE8AA}" destId="{559288A9-4FE4-45DD-AF19-76189E9E3A28}" srcOrd="2" destOrd="0" parTransId="{7AAB168C-95D3-4109-87AE-3F18D39929BB}" sibTransId="{6AB2C6A6-0007-4B93-8073-3FAB003316B4}"/>
    <dgm:cxn modelId="{6DD4669C-53DA-4921-9401-43D6C60FA3D6}" type="presOf" srcId="{E69B17AA-FF6D-455A-9AD7-6548EF17073A}" destId="{58DE42BA-615D-4317-B46A-265E561E2E8D}" srcOrd="0" destOrd="0" presId="urn:microsoft.com/office/officeart/2005/8/layout/vList3"/>
    <dgm:cxn modelId="{EF664069-FC6C-4191-85EE-F0EA6B63C9FC}" type="presOf" srcId="{EA9325D4-A943-4B95-880C-91E721AF946E}" destId="{7F6A7946-BEFF-415F-9E3B-5C32B8BDDE04}" srcOrd="0" destOrd="0" presId="urn:microsoft.com/office/officeart/2005/8/layout/vList3"/>
    <dgm:cxn modelId="{D6BBCD18-FF72-41BE-AC48-C699C16C0AA9}" type="presOf" srcId="{D4DFF6F4-FF4D-45D9-B321-4B36C72D1033}" destId="{5CC7DB50-DF72-42BE-BB46-D4E5F0CAF350}" srcOrd="0" destOrd="0" presId="urn:microsoft.com/office/officeart/2005/8/layout/vList3"/>
    <dgm:cxn modelId="{54D8F010-961F-4F74-A092-3387973AC84D}" srcId="{1B8D557E-2975-4FB3-847D-B63F89ACE8AA}" destId="{D4DFF6F4-FF4D-45D9-B321-4B36C72D1033}" srcOrd="1" destOrd="0" parTransId="{1B677C5F-7C3F-4CA8-886A-D3BC7F43DF34}" sibTransId="{3935521D-289F-4D5C-9B7A-55A466F91269}"/>
    <dgm:cxn modelId="{5FC28B58-FA8F-421F-B5AE-6980F3131093}" type="presOf" srcId="{559288A9-4FE4-45DD-AF19-76189E9E3A28}" destId="{0D5B9801-4490-49B9-BD79-94C5FBDE5A9C}" srcOrd="0" destOrd="0" presId="urn:microsoft.com/office/officeart/2005/8/layout/vList3"/>
    <dgm:cxn modelId="{1A805E0B-B1D4-4E63-81EB-1CE625C9529C}" type="presOf" srcId="{1B8D557E-2975-4FB3-847D-B63F89ACE8AA}" destId="{CEC1DCA1-6208-47B3-898C-705329F2CA56}" srcOrd="0" destOrd="0" presId="urn:microsoft.com/office/officeart/2005/8/layout/vList3"/>
    <dgm:cxn modelId="{A78C5FA8-DBE1-4BDC-9781-C822990177EA}" type="presParOf" srcId="{CEC1DCA1-6208-47B3-898C-705329F2CA56}" destId="{FE9832D7-51B4-4667-98CE-F3B616F6C84D}" srcOrd="0" destOrd="0" presId="urn:microsoft.com/office/officeart/2005/8/layout/vList3"/>
    <dgm:cxn modelId="{49A4F8FD-FA8D-4E0D-9AE1-E7A16267EFC3}" type="presParOf" srcId="{FE9832D7-51B4-4667-98CE-F3B616F6C84D}" destId="{68683689-88EB-4821-B376-A7D1BDD26518}" srcOrd="0" destOrd="0" presId="urn:microsoft.com/office/officeart/2005/8/layout/vList3"/>
    <dgm:cxn modelId="{6126020D-28E7-4D8D-835D-32C04368A377}" type="presParOf" srcId="{FE9832D7-51B4-4667-98CE-F3B616F6C84D}" destId="{7F6A7946-BEFF-415F-9E3B-5C32B8BDDE04}" srcOrd="1" destOrd="0" presId="urn:microsoft.com/office/officeart/2005/8/layout/vList3"/>
    <dgm:cxn modelId="{1932F7D4-D96B-477C-A015-E4F85AA696CE}" type="presParOf" srcId="{CEC1DCA1-6208-47B3-898C-705329F2CA56}" destId="{92D84DE8-2B23-4589-96D6-3D756B1F6EE5}" srcOrd="1" destOrd="0" presId="urn:microsoft.com/office/officeart/2005/8/layout/vList3"/>
    <dgm:cxn modelId="{2516B359-7853-499D-8F39-A61DCA893337}" type="presParOf" srcId="{CEC1DCA1-6208-47B3-898C-705329F2CA56}" destId="{59D0F9FA-273E-468C-9022-43F7F76B8483}" srcOrd="2" destOrd="0" presId="urn:microsoft.com/office/officeart/2005/8/layout/vList3"/>
    <dgm:cxn modelId="{DC4E881E-8C63-4439-B974-81056FACC305}" type="presParOf" srcId="{59D0F9FA-273E-468C-9022-43F7F76B8483}" destId="{20A29490-8993-46BB-9DCA-D44CE5062E26}" srcOrd="0" destOrd="0" presId="urn:microsoft.com/office/officeart/2005/8/layout/vList3"/>
    <dgm:cxn modelId="{81251C4C-D99D-470C-B296-CB0DC5ED1C14}" type="presParOf" srcId="{59D0F9FA-273E-468C-9022-43F7F76B8483}" destId="{5CC7DB50-DF72-42BE-BB46-D4E5F0CAF350}" srcOrd="1" destOrd="0" presId="urn:microsoft.com/office/officeart/2005/8/layout/vList3"/>
    <dgm:cxn modelId="{92BA453F-D412-416A-BAF4-85D71CB7F036}" type="presParOf" srcId="{CEC1DCA1-6208-47B3-898C-705329F2CA56}" destId="{2D1AD582-6FAF-4A82-968D-4CBB7958761C}" srcOrd="3" destOrd="0" presId="urn:microsoft.com/office/officeart/2005/8/layout/vList3"/>
    <dgm:cxn modelId="{3D9CF6C1-9BDE-464A-9FD5-28FE9B266BA0}" type="presParOf" srcId="{CEC1DCA1-6208-47B3-898C-705329F2CA56}" destId="{C6E3883A-2AD2-4A42-A7FB-3F36EAA56335}" srcOrd="4" destOrd="0" presId="urn:microsoft.com/office/officeart/2005/8/layout/vList3"/>
    <dgm:cxn modelId="{03C458BF-4B1A-44E8-AFCD-246807979B7D}" type="presParOf" srcId="{C6E3883A-2AD2-4A42-A7FB-3F36EAA56335}" destId="{4D88E0F7-41CA-4660-9E7D-64CD10F4AF00}" srcOrd="0" destOrd="0" presId="urn:microsoft.com/office/officeart/2005/8/layout/vList3"/>
    <dgm:cxn modelId="{61790D32-3898-4D79-8B33-274E399591AD}" type="presParOf" srcId="{C6E3883A-2AD2-4A42-A7FB-3F36EAA56335}" destId="{0D5B9801-4490-49B9-BD79-94C5FBDE5A9C}" srcOrd="1" destOrd="0" presId="urn:microsoft.com/office/officeart/2005/8/layout/vList3"/>
    <dgm:cxn modelId="{ED7912E7-A2D7-48C8-B44C-E7DDBC9CBFB5}" type="presParOf" srcId="{CEC1DCA1-6208-47B3-898C-705329F2CA56}" destId="{0CDD600A-5DAF-48D0-B6B7-71DCC093810C}" srcOrd="5" destOrd="0" presId="urn:microsoft.com/office/officeart/2005/8/layout/vList3"/>
    <dgm:cxn modelId="{0B81D78D-A38B-4BFD-9E62-73333BFF09C3}" type="presParOf" srcId="{CEC1DCA1-6208-47B3-898C-705329F2CA56}" destId="{06B6A0E5-D62C-413C-AFCA-6C8843920D3A}" srcOrd="6" destOrd="0" presId="urn:microsoft.com/office/officeart/2005/8/layout/vList3"/>
    <dgm:cxn modelId="{1D754E42-D8CA-47CC-A8E3-41253C3305A4}" type="presParOf" srcId="{06B6A0E5-D62C-413C-AFCA-6C8843920D3A}" destId="{ADDA95FA-4D9E-4EB9-AB32-870DE4B0BF6C}" srcOrd="0" destOrd="0" presId="urn:microsoft.com/office/officeart/2005/8/layout/vList3"/>
    <dgm:cxn modelId="{D6F9717C-C21A-469B-BA48-BE9DF0426DC0}" type="presParOf" srcId="{06B6A0E5-D62C-413C-AFCA-6C8843920D3A}" destId="{58DE42BA-615D-4317-B46A-265E561E2E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8D557E-2975-4FB3-847D-B63F89ACE8AA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9325D4-A943-4B95-880C-91E721AF946E}">
      <dgm:prSet phldrT="[Text]"/>
      <dgm:spPr/>
      <dgm:t>
        <a:bodyPr/>
        <a:lstStyle/>
        <a:p>
          <a:r>
            <a:rPr lang="en-GB" dirty="0" smtClean="0"/>
            <a:t>Activity Roster is unable to store results on students enrolled as Audit Only – IAM works appropriately </a:t>
          </a:r>
          <a:endParaRPr lang="en-GB" dirty="0"/>
        </a:p>
      </dgm:t>
    </dgm:pt>
    <dgm:pt modelId="{0A2CABC4-681E-4518-8A89-AE89AE279F6D}" type="parTrans" cxnId="{C04E51BD-1E13-42C3-9534-7437EA018AE7}">
      <dgm:prSet/>
      <dgm:spPr/>
      <dgm:t>
        <a:bodyPr/>
        <a:lstStyle/>
        <a:p>
          <a:endParaRPr lang="en-GB"/>
        </a:p>
      </dgm:t>
    </dgm:pt>
    <dgm:pt modelId="{09C4F51F-4257-4077-BEE3-8F50F9C43FB9}" type="sibTrans" cxnId="{C04E51BD-1E13-42C3-9534-7437EA018AE7}">
      <dgm:prSet/>
      <dgm:spPr/>
      <dgm:t>
        <a:bodyPr/>
        <a:lstStyle/>
        <a:p>
          <a:endParaRPr lang="en-GB"/>
        </a:p>
      </dgm:t>
    </dgm:pt>
    <dgm:pt modelId="{559288A9-4FE4-45DD-AF19-76189E9E3A28}">
      <dgm:prSet phldrT="[Text]"/>
      <dgm:spPr/>
      <dgm:t>
        <a:bodyPr/>
        <a:lstStyle/>
        <a:p>
          <a:r>
            <a:rPr lang="en-GB" dirty="0" smtClean="0"/>
            <a:t>Mass Update functionality within Result Rosters not available</a:t>
          </a:r>
          <a:endParaRPr lang="en-GB" dirty="0"/>
        </a:p>
      </dgm:t>
    </dgm:pt>
    <dgm:pt modelId="{7AAB168C-95D3-4109-87AE-3F18D39929BB}" type="parTrans" cxnId="{C03F1EC3-F382-4CB7-A28C-3B1036055894}">
      <dgm:prSet/>
      <dgm:spPr/>
      <dgm:t>
        <a:bodyPr/>
        <a:lstStyle/>
        <a:p>
          <a:endParaRPr lang="en-GB"/>
        </a:p>
      </dgm:t>
    </dgm:pt>
    <dgm:pt modelId="{6AB2C6A6-0007-4B93-8073-3FAB003316B4}" type="sibTrans" cxnId="{C03F1EC3-F382-4CB7-A28C-3B1036055894}">
      <dgm:prSet/>
      <dgm:spPr/>
      <dgm:t>
        <a:bodyPr/>
        <a:lstStyle/>
        <a:p>
          <a:endParaRPr lang="en-GB"/>
        </a:p>
      </dgm:t>
    </dgm:pt>
    <dgm:pt modelId="{E69B17AA-FF6D-455A-9AD7-6548EF17073A}">
      <dgm:prSet phldrT="[Text]"/>
      <dgm:spPr/>
      <dgm:t>
        <a:bodyPr/>
        <a:lstStyle/>
        <a:p>
          <a:r>
            <a:rPr lang="en-GB" dirty="0" smtClean="0"/>
            <a:t>Auditability on Result History Icon differs between Activity Roster and IAM</a:t>
          </a:r>
          <a:endParaRPr lang="en-GB" dirty="0"/>
        </a:p>
      </dgm:t>
    </dgm:pt>
    <dgm:pt modelId="{2586CAE1-98A3-432A-843C-757E0C21D36B}" type="parTrans" cxnId="{D04E2764-007B-4BA9-B081-1B19F3C08964}">
      <dgm:prSet/>
      <dgm:spPr/>
      <dgm:t>
        <a:bodyPr/>
        <a:lstStyle/>
        <a:p>
          <a:endParaRPr lang="en-GB"/>
        </a:p>
      </dgm:t>
    </dgm:pt>
    <dgm:pt modelId="{68ED18B9-0682-481E-BF8E-2ECDAA20AD0F}" type="sibTrans" cxnId="{D04E2764-007B-4BA9-B081-1B19F3C08964}">
      <dgm:prSet/>
      <dgm:spPr/>
      <dgm:t>
        <a:bodyPr/>
        <a:lstStyle/>
        <a:p>
          <a:endParaRPr lang="en-GB"/>
        </a:p>
      </dgm:t>
    </dgm:pt>
    <dgm:pt modelId="{D37325B4-0369-4BDD-998B-6345B7A40824}">
      <dgm:prSet phldrT="[Text]"/>
      <dgm:spPr/>
      <dgm:t>
        <a:bodyPr/>
        <a:lstStyle/>
        <a:p>
          <a:r>
            <a:rPr lang="en-GB" dirty="0" smtClean="0"/>
            <a:t>Delayed action when opening result rosters – particularly on modules containing over 40 students</a:t>
          </a:r>
          <a:endParaRPr lang="en-GB" dirty="0"/>
        </a:p>
      </dgm:t>
    </dgm:pt>
    <dgm:pt modelId="{4DBAABE5-63BD-4387-8D56-990C097C1C45}" type="parTrans" cxnId="{0C57F86D-F8A9-4E87-AADC-BE04F35F3501}">
      <dgm:prSet/>
      <dgm:spPr/>
      <dgm:t>
        <a:bodyPr/>
        <a:lstStyle/>
        <a:p>
          <a:endParaRPr lang="en-GB"/>
        </a:p>
      </dgm:t>
    </dgm:pt>
    <dgm:pt modelId="{35FD3EE7-9463-4C23-B58B-9AC319A5F0A0}" type="sibTrans" cxnId="{0C57F86D-F8A9-4E87-AADC-BE04F35F3501}">
      <dgm:prSet/>
      <dgm:spPr/>
      <dgm:t>
        <a:bodyPr/>
        <a:lstStyle/>
        <a:p>
          <a:endParaRPr lang="en-GB"/>
        </a:p>
      </dgm:t>
    </dgm:pt>
    <dgm:pt modelId="{CEC1DCA1-6208-47B3-898C-705329F2CA56}" type="pres">
      <dgm:prSet presAssocID="{1B8D557E-2975-4FB3-847D-B63F89ACE8A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38DE43E-589B-49DC-8538-169BD69D00E2}" type="pres">
      <dgm:prSet presAssocID="{D37325B4-0369-4BDD-998B-6345B7A40824}" presName="composite" presStyleCnt="0"/>
      <dgm:spPr/>
    </dgm:pt>
    <dgm:pt modelId="{EDE49C38-3D32-4311-8E55-FB72E28A9FE1}" type="pres">
      <dgm:prSet presAssocID="{D37325B4-0369-4BDD-998B-6345B7A40824}" presName="imgShp" presStyleLbl="fgImgPlace1" presStyleIdx="0" presStyleCnt="4" custLinFactX="-22317" custLinFactNeighborX="-100000" custLinFactNeighborY="2205"/>
      <dgm:spPr>
        <a:blipFill rotWithShape="1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93842386-4D94-4A1D-88D7-5AFEABB6AC46}" type="pres">
      <dgm:prSet presAssocID="{D37325B4-0369-4BDD-998B-6345B7A40824}" presName="txShp" presStyleLbl="node1" presStyleIdx="0" presStyleCnt="4" custScaleX="108170" custLinFactNeighborX="-17666" custLinFactNeighborY="34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774631-1A56-41C8-8B7A-E696EBA5E698}" type="pres">
      <dgm:prSet presAssocID="{35FD3EE7-9463-4C23-B58B-9AC319A5F0A0}" presName="spacing" presStyleCnt="0"/>
      <dgm:spPr/>
    </dgm:pt>
    <dgm:pt modelId="{FE9832D7-51B4-4667-98CE-F3B616F6C84D}" type="pres">
      <dgm:prSet presAssocID="{EA9325D4-A943-4B95-880C-91E721AF946E}" presName="composite" presStyleCnt="0"/>
      <dgm:spPr/>
    </dgm:pt>
    <dgm:pt modelId="{68683689-88EB-4821-B376-A7D1BDD26518}" type="pres">
      <dgm:prSet presAssocID="{EA9325D4-A943-4B95-880C-91E721AF946E}" presName="imgShp" presStyleLbl="fgImgPlace1" presStyleIdx="1" presStyleCnt="4" custLinFactX="-20590" custLinFactNeighborX="-100000" custLinFactNeighborY="-467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F6A7946-BEFF-415F-9E3B-5C32B8BDDE04}" type="pres">
      <dgm:prSet presAssocID="{EA9325D4-A943-4B95-880C-91E721AF946E}" presName="txShp" presStyleLbl="node1" presStyleIdx="1" presStyleCnt="4" custScaleX="102825" custLinFactNeighborX="-16330" custLinFactNeighborY="35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D84DE8-2B23-4589-96D6-3D756B1F6EE5}" type="pres">
      <dgm:prSet presAssocID="{09C4F51F-4257-4077-BEE3-8F50F9C43FB9}" presName="spacing" presStyleCnt="0"/>
      <dgm:spPr/>
    </dgm:pt>
    <dgm:pt modelId="{C6E3883A-2AD2-4A42-A7FB-3F36EAA56335}" type="pres">
      <dgm:prSet presAssocID="{559288A9-4FE4-45DD-AF19-76189E9E3A28}" presName="composite" presStyleCnt="0"/>
      <dgm:spPr/>
    </dgm:pt>
    <dgm:pt modelId="{4D88E0F7-41CA-4660-9E7D-64CD10F4AF00}" type="pres">
      <dgm:prSet presAssocID="{559288A9-4FE4-45DD-AF19-76189E9E3A28}" presName="imgShp" presStyleLbl="fgImgPlace1" presStyleIdx="2" presStyleCnt="4" custLinFactX="-23215" custLinFactNeighborX="-100000" custLinFactNeighborY="-129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0D5B9801-4490-49B9-BD79-94C5FBDE5A9C}" type="pres">
      <dgm:prSet presAssocID="{559288A9-4FE4-45DD-AF19-76189E9E3A28}" presName="txShp" presStyleLbl="node1" presStyleIdx="2" presStyleCnt="4" custScaleX="105713" custLinFactNeighborX="-17384" custLinFactNeighborY="16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DD600A-5DAF-48D0-B6B7-71DCC093810C}" type="pres">
      <dgm:prSet presAssocID="{6AB2C6A6-0007-4B93-8073-3FAB003316B4}" presName="spacing" presStyleCnt="0"/>
      <dgm:spPr/>
    </dgm:pt>
    <dgm:pt modelId="{06B6A0E5-D62C-413C-AFCA-6C8843920D3A}" type="pres">
      <dgm:prSet presAssocID="{E69B17AA-FF6D-455A-9AD7-6548EF17073A}" presName="composite" presStyleCnt="0"/>
      <dgm:spPr/>
    </dgm:pt>
    <dgm:pt modelId="{ADDA95FA-4D9E-4EB9-AB32-870DE4B0BF6C}" type="pres">
      <dgm:prSet presAssocID="{E69B17AA-FF6D-455A-9AD7-6548EF17073A}" presName="imgShp" presStyleLbl="fgImgPlace1" presStyleIdx="3" presStyleCnt="4" custLinFactX="-23215" custLinFactNeighborX="-100000" custLinFactNeighborY="-348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8DE42BA-615D-4317-B46A-265E561E2E8D}" type="pres">
      <dgm:prSet presAssocID="{E69B17AA-FF6D-455A-9AD7-6548EF17073A}" presName="txShp" presStyleLbl="node1" presStyleIdx="3" presStyleCnt="4" custScaleX="107599" custLinFactNeighborX="-17234" custLinFactNeighborY="-39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4E2764-007B-4BA9-B081-1B19F3C08964}" srcId="{1B8D557E-2975-4FB3-847D-B63F89ACE8AA}" destId="{E69B17AA-FF6D-455A-9AD7-6548EF17073A}" srcOrd="3" destOrd="0" parTransId="{2586CAE1-98A3-432A-843C-757E0C21D36B}" sibTransId="{68ED18B9-0682-481E-BF8E-2ECDAA20AD0F}"/>
    <dgm:cxn modelId="{3BFF00BB-00D8-4E30-9AA5-872A32C827D1}" type="presOf" srcId="{E69B17AA-FF6D-455A-9AD7-6548EF17073A}" destId="{58DE42BA-615D-4317-B46A-265E561E2E8D}" srcOrd="0" destOrd="0" presId="urn:microsoft.com/office/officeart/2005/8/layout/vList3"/>
    <dgm:cxn modelId="{AE5AD75C-68B4-4A9C-B4D9-973FC7B1F8F4}" type="presOf" srcId="{1B8D557E-2975-4FB3-847D-B63F89ACE8AA}" destId="{CEC1DCA1-6208-47B3-898C-705329F2CA56}" srcOrd="0" destOrd="0" presId="urn:microsoft.com/office/officeart/2005/8/layout/vList3"/>
    <dgm:cxn modelId="{C04E51BD-1E13-42C3-9534-7437EA018AE7}" srcId="{1B8D557E-2975-4FB3-847D-B63F89ACE8AA}" destId="{EA9325D4-A943-4B95-880C-91E721AF946E}" srcOrd="1" destOrd="0" parTransId="{0A2CABC4-681E-4518-8A89-AE89AE279F6D}" sibTransId="{09C4F51F-4257-4077-BEE3-8F50F9C43FB9}"/>
    <dgm:cxn modelId="{C03F1EC3-F382-4CB7-A28C-3B1036055894}" srcId="{1B8D557E-2975-4FB3-847D-B63F89ACE8AA}" destId="{559288A9-4FE4-45DD-AF19-76189E9E3A28}" srcOrd="2" destOrd="0" parTransId="{7AAB168C-95D3-4109-87AE-3F18D39929BB}" sibTransId="{6AB2C6A6-0007-4B93-8073-3FAB003316B4}"/>
    <dgm:cxn modelId="{9F37B363-B1E6-40D4-B2F1-48FB2E4A2AAD}" type="presOf" srcId="{D37325B4-0369-4BDD-998B-6345B7A40824}" destId="{93842386-4D94-4A1D-88D7-5AFEABB6AC46}" srcOrd="0" destOrd="0" presId="urn:microsoft.com/office/officeart/2005/8/layout/vList3"/>
    <dgm:cxn modelId="{1B46E045-5A57-4DB8-AEF0-589092645B2F}" type="presOf" srcId="{559288A9-4FE4-45DD-AF19-76189E9E3A28}" destId="{0D5B9801-4490-49B9-BD79-94C5FBDE5A9C}" srcOrd="0" destOrd="0" presId="urn:microsoft.com/office/officeart/2005/8/layout/vList3"/>
    <dgm:cxn modelId="{0C57F86D-F8A9-4E87-AADC-BE04F35F3501}" srcId="{1B8D557E-2975-4FB3-847D-B63F89ACE8AA}" destId="{D37325B4-0369-4BDD-998B-6345B7A40824}" srcOrd="0" destOrd="0" parTransId="{4DBAABE5-63BD-4387-8D56-990C097C1C45}" sibTransId="{35FD3EE7-9463-4C23-B58B-9AC319A5F0A0}"/>
    <dgm:cxn modelId="{90FB5943-9581-4E21-A7F1-196372FBCFF1}" type="presOf" srcId="{EA9325D4-A943-4B95-880C-91E721AF946E}" destId="{7F6A7946-BEFF-415F-9E3B-5C32B8BDDE04}" srcOrd="0" destOrd="0" presId="urn:microsoft.com/office/officeart/2005/8/layout/vList3"/>
    <dgm:cxn modelId="{161A1015-93A0-42C4-8541-5A208576BB92}" type="presParOf" srcId="{CEC1DCA1-6208-47B3-898C-705329F2CA56}" destId="{138DE43E-589B-49DC-8538-169BD69D00E2}" srcOrd="0" destOrd="0" presId="urn:microsoft.com/office/officeart/2005/8/layout/vList3"/>
    <dgm:cxn modelId="{A6CA7633-C107-4CF8-B7A2-24C60978645E}" type="presParOf" srcId="{138DE43E-589B-49DC-8538-169BD69D00E2}" destId="{EDE49C38-3D32-4311-8E55-FB72E28A9FE1}" srcOrd="0" destOrd="0" presId="urn:microsoft.com/office/officeart/2005/8/layout/vList3"/>
    <dgm:cxn modelId="{09060E03-CBA7-4FA7-BC71-D320963615CB}" type="presParOf" srcId="{138DE43E-589B-49DC-8538-169BD69D00E2}" destId="{93842386-4D94-4A1D-88D7-5AFEABB6AC46}" srcOrd="1" destOrd="0" presId="urn:microsoft.com/office/officeart/2005/8/layout/vList3"/>
    <dgm:cxn modelId="{548D3128-BE6D-4EE1-9682-36C6197FC362}" type="presParOf" srcId="{CEC1DCA1-6208-47B3-898C-705329F2CA56}" destId="{B3774631-1A56-41C8-8B7A-E696EBA5E698}" srcOrd="1" destOrd="0" presId="urn:microsoft.com/office/officeart/2005/8/layout/vList3"/>
    <dgm:cxn modelId="{793FE9B4-82D1-4001-9422-FCA5E883D2EB}" type="presParOf" srcId="{CEC1DCA1-6208-47B3-898C-705329F2CA56}" destId="{FE9832D7-51B4-4667-98CE-F3B616F6C84D}" srcOrd="2" destOrd="0" presId="urn:microsoft.com/office/officeart/2005/8/layout/vList3"/>
    <dgm:cxn modelId="{EA63CF84-C8F1-47AC-81BB-049D92557E25}" type="presParOf" srcId="{FE9832D7-51B4-4667-98CE-F3B616F6C84D}" destId="{68683689-88EB-4821-B376-A7D1BDD26518}" srcOrd="0" destOrd="0" presId="urn:microsoft.com/office/officeart/2005/8/layout/vList3"/>
    <dgm:cxn modelId="{366FA1C9-751B-4187-95FD-769C925A3343}" type="presParOf" srcId="{FE9832D7-51B4-4667-98CE-F3B616F6C84D}" destId="{7F6A7946-BEFF-415F-9E3B-5C32B8BDDE04}" srcOrd="1" destOrd="0" presId="urn:microsoft.com/office/officeart/2005/8/layout/vList3"/>
    <dgm:cxn modelId="{22E5839E-6784-4D78-9367-9B38C8BE1832}" type="presParOf" srcId="{CEC1DCA1-6208-47B3-898C-705329F2CA56}" destId="{92D84DE8-2B23-4589-96D6-3D756B1F6EE5}" srcOrd="3" destOrd="0" presId="urn:microsoft.com/office/officeart/2005/8/layout/vList3"/>
    <dgm:cxn modelId="{EF5FB4D7-FE1B-4A2C-B0C0-76A7E188F700}" type="presParOf" srcId="{CEC1DCA1-6208-47B3-898C-705329F2CA56}" destId="{C6E3883A-2AD2-4A42-A7FB-3F36EAA56335}" srcOrd="4" destOrd="0" presId="urn:microsoft.com/office/officeart/2005/8/layout/vList3"/>
    <dgm:cxn modelId="{5DB5780F-9B8F-4FE5-A60E-839F63A0196B}" type="presParOf" srcId="{C6E3883A-2AD2-4A42-A7FB-3F36EAA56335}" destId="{4D88E0F7-41CA-4660-9E7D-64CD10F4AF00}" srcOrd="0" destOrd="0" presId="urn:microsoft.com/office/officeart/2005/8/layout/vList3"/>
    <dgm:cxn modelId="{2840D1FE-7207-421F-B99E-F5C5F38E3CB5}" type="presParOf" srcId="{C6E3883A-2AD2-4A42-A7FB-3F36EAA56335}" destId="{0D5B9801-4490-49B9-BD79-94C5FBDE5A9C}" srcOrd="1" destOrd="0" presId="urn:microsoft.com/office/officeart/2005/8/layout/vList3"/>
    <dgm:cxn modelId="{AACF76DC-AFD1-4A75-AF0B-72125760681D}" type="presParOf" srcId="{CEC1DCA1-6208-47B3-898C-705329F2CA56}" destId="{0CDD600A-5DAF-48D0-B6B7-71DCC093810C}" srcOrd="5" destOrd="0" presId="urn:microsoft.com/office/officeart/2005/8/layout/vList3"/>
    <dgm:cxn modelId="{71761892-0E33-4C33-A2AF-4390D8F17A4F}" type="presParOf" srcId="{CEC1DCA1-6208-47B3-898C-705329F2CA56}" destId="{06B6A0E5-D62C-413C-AFCA-6C8843920D3A}" srcOrd="6" destOrd="0" presId="urn:microsoft.com/office/officeart/2005/8/layout/vList3"/>
    <dgm:cxn modelId="{F793D04B-8034-4335-9B89-E9044D143BF7}" type="presParOf" srcId="{06B6A0E5-D62C-413C-AFCA-6C8843920D3A}" destId="{ADDA95FA-4D9E-4EB9-AB32-870DE4B0BF6C}" srcOrd="0" destOrd="0" presId="urn:microsoft.com/office/officeart/2005/8/layout/vList3"/>
    <dgm:cxn modelId="{A2C8AD4F-4BB6-4FFF-9816-0C21FFF7FF5D}" type="presParOf" srcId="{06B6A0E5-D62C-413C-AFCA-6C8843920D3A}" destId="{58DE42BA-615D-4317-B46A-265E561E2E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8D557E-2975-4FB3-847D-B63F89ACE8AA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9325D4-A943-4B95-880C-91E721AF946E}">
      <dgm:prSet phldrT="[Text]"/>
      <dgm:spPr/>
      <dgm:t>
        <a:bodyPr/>
        <a:lstStyle/>
        <a:p>
          <a:r>
            <a:rPr lang="en-GB" dirty="0" smtClean="0"/>
            <a:t>Requirement for upload facility due to automation of spreadsheets directly from - Question Mark, Google Forum, Code Analytics, Evasys</a:t>
          </a:r>
          <a:endParaRPr lang="en-GB" dirty="0"/>
        </a:p>
      </dgm:t>
    </dgm:pt>
    <dgm:pt modelId="{0A2CABC4-681E-4518-8A89-AE89AE279F6D}" type="parTrans" cxnId="{C04E51BD-1E13-42C3-9534-7437EA018AE7}">
      <dgm:prSet/>
      <dgm:spPr/>
      <dgm:t>
        <a:bodyPr/>
        <a:lstStyle/>
        <a:p>
          <a:endParaRPr lang="en-GB"/>
        </a:p>
      </dgm:t>
    </dgm:pt>
    <dgm:pt modelId="{09C4F51F-4257-4077-BEE3-8F50F9C43FB9}" type="sibTrans" cxnId="{C04E51BD-1E13-42C3-9534-7437EA018AE7}">
      <dgm:prSet/>
      <dgm:spPr/>
      <dgm:t>
        <a:bodyPr/>
        <a:lstStyle/>
        <a:p>
          <a:endParaRPr lang="en-GB"/>
        </a:p>
      </dgm:t>
    </dgm:pt>
    <dgm:pt modelId="{D4DFF6F4-FF4D-45D9-B321-4B36C72D1033}">
      <dgm:prSet phldrT="[Text]"/>
      <dgm:spPr/>
      <dgm:t>
        <a:bodyPr/>
        <a:lstStyle/>
        <a:p>
          <a:r>
            <a:rPr lang="en-GB" dirty="0" smtClean="0"/>
            <a:t>Blind Grading Functionality -</a:t>
          </a:r>
        </a:p>
        <a:p>
          <a:r>
            <a:rPr lang="en-GB" dirty="0" smtClean="0"/>
            <a:t>School of Law blind grade all assessments</a:t>
          </a:r>
        </a:p>
        <a:p>
          <a:r>
            <a:rPr lang="en-GB" dirty="0" smtClean="0"/>
            <a:t>All  other Schools blind grade Exam Scripts</a:t>
          </a:r>
          <a:endParaRPr lang="en-GB" dirty="0"/>
        </a:p>
      </dgm:t>
    </dgm:pt>
    <dgm:pt modelId="{1B677C5F-7C3F-4CA8-886A-D3BC7F43DF34}" type="parTrans" cxnId="{54D8F010-961F-4F74-A092-3387973AC84D}">
      <dgm:prSet/>
      <dgm:spPr/>
      <dgm:t>
        <a:bodyPr/>
        <a:lstStyle/>
        <a:p>
          <a:endParaRPr lang="en-GB"/>
        </a:p>
      </dgm:t>
    </dgm:pt>
    <dgm:pt modelId="{3935521D-289F-4D5C-9B7A-55A466F91269}" type="sibTrans" cxnId="{54D8F010-961F-4F74-A092-3387973AC84D}">
      <dgm:prSet/>
      <dgm:spPr/>
      <dgm:t>
        <a:bodyPr/>
        <a:lstStyle/>
        <a:p>
          <a:endParaRPr lang="en-GB"/>
        </a:p>
      </dgm:t>
    </dgm:pt>
    <dgm:pt modelId="{559288A9-4FE4-45DD-AF19-76189E9E3A28}">
      <dgm:prSet phldrT="[Text]"/>
      <dgm:spPr/>
      <dgm:t>
        <a:bodyPr/>
        <a:lstStyle/>
        <a:p>
          <a:r>
            <a:rPr lang="en-GB" dirty="0" smtClean="0"/>
            <a:t>Release of Component Marks prior to agreement of final mark (Level 3)</a:t>
          </a:r>
        </a:p>
        <a:p>
          <a:r>
            <a:rPr lang="en-GB" dirty="0" smtClean="0"/>
            <a:t>Timeframe </a:t>
          </a:r>
        </a:p>
        <a:p>
          <a:r>
            <a:rPr lang="en-GB" dirty="0" smtClean="0"/>
            <a:t>Results       Classification        Graduation  </a:t>
          </a:r>
          <a:endParaRPr lang="en-GB" dirty="0"/>
        </a:p>
      </dgm:t>
    </dgm:pt>
    <dgm:pt modelId="{7AAB168C-95D3-4109-87AE-3F18D39929BB}" type="parTrans" cxnId="{C03F1EC3-F382-4CB7-A28C-3B1036055894}">
      <dgm:prSet/>
      <dgm:spPr/>
      <dgm:t>
        <a:bodyPr/>
        <a:lstStyle/>
        <a:p>
          <a:endParaRPr lang="en-GB"/>
        </a:p>
      </dgm:t>
    </dgm:pt>
    <dgm:pt modelId="{6AB2C6A6-0007-4B93-8073-3FAB003316B4}" type="sibTrans" cxnId="{C03F1EC3-F382-4CB7-A28C-3B1036055894}">
      <dgm:prSet/>
      <dgm:spPr/>
      <dgm:t>
        <a:bodyPr/>
        <a:lstStyle/>
        <a:p>
          <a:endParaRPr lang="en-GB"/>
        </a:p>
      </dgm:t>
    </dgm:pt>
    <dgm:pt modelId="{CEC1DCA1-6208-47B3-898C-705329F2CA56}" type="pres">
      <dgm:prSet presAssocID="{1B8D557E-2975-4FB3-847D-B63F89ACE8A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E9832D7-51B4-4667-98CE-F3B616F6C84D}" type="pres">
      <dgm:prSet presAssocID="{EA9325D4-A943-4B95-880C-91E721AF946E}" presName="composite" presStyleCnt="0"/>
      <dgm:spPr/>
    </dgm:pt>
    <dgm:pt modelId="{68683689-88EB-4821-B376-A7D1BDD26518}" type="pres">
      <dgm:prSet presAssocID="{EA9325D4-A943-4B95-880C-91E721AF946E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F6A7946-BEFF-415F-9E3B-5C32B8BDDE04}" type="pres">
      <dgm:prSet presAssocID="{EA9325D4-A943-4B95-880C-91E721AF946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D84DE8-2B23-4589-96D6-3D756B1F6EE5}" type="pres">
      <dgm:prSet presAssocID="{09C4F51F-4257-4077-BEE3-8F50F9C43FB9}" presName="spacing" presStyleCnt="0"/>
      <dgm:spPr/>
    </dgm:pt>
    <dgm:pt modelId="{59D0F9FA-273E-468C-9022-43F7F76B8483}" type="pres">
      <dgm:prSet presAssocID="{D4DFF6F4-FF4D-45D9-B321-4B36C72D1033}" presName="composite" presStyleCnt="0"/>
      <dgm:spPr/>
    </dgm:pt>
    <dgm:pt modelId="{20A29490-8993-46BB-9DCA-D44CE5062E26}" type="pres">
      <dgm:prSet presAssocID="{D4DFF6F4-FF4D-45D9-B321-4B36C72D1033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CC7DB50-DF72-42BE-BB46-D4E5F0CAF350}" type="pres">
      <dgm:prSet presAssocID="{D4DFF6F4-FF4D-45D9-B321-4B36C72D103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1AD582-6FAF-4A82-968D-4CBB7958761C}" type="pres">
      <dgm:prSet presAssocID="{3935521D-289F-4D5C-9B7A-55A466F91269}" presName="spacing" presStyleCnt="0"/>
      <dgm:spPr/>
    </dgm:pt>
    <dgm:pt modelId="{C6E3883A-2AD2-4A42-A7FB-3F36EAA56335}" type="pres">
      <dgm:prSet presAssocID="{559288A9-4FE4-45DD-AF19-76189E9E3A28}" presName="composite" presStyleCnt="0"/>
      <dgm:spPr/>
    </dgm:pt>
    <dgm:pt modelId="{4D88E0F7-41CA-4660-9E7D-64CD10F4AF00}" type="pres">
      <dgm:prSet presAssocID="{559288A9-4FE4-45DD-AF19-76189E9E3A28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0D5B9801-4490-49B9-BD79-94C5FBDE5A9C}" type="pres">
      <dgm:prSet presAssocID="{559288A9-4FE4-45DD-AF19-76189E9E3A2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7631E2-EC0C-4ACA-A8BC-F76E2CD7063C}" type="presOf" srcId="{1B8D557E-2975-4FB3-847D-B63F89ACE8AA}" destId="{CEC1DCA1-6208-47B3-898C-705329F2CA56}" srcOrd="0" destOrd="0" presId="urn:microsoft.com/office/officeart/2005/8/layout/vList3"/>
    <dgm:cxn modelId="{C59A244E-AD98-45A6-83BA-13040F6AD038}" type="presOf" srcId="{559288A9-4FE4-45DD-AF19-76189E9E3A28}" destId="{0D5B9801-4490-49B9-BD79-94C5FBDE5A9C}" srcOrd="0" destOrd="0" presId="urn:microsoft.com/office/officeart/2005/8/layout/vList3"/>
    <dgm:cxn modelId="{26AE1E5A-2D7A-478B-9791-EB7841D06464}" type="presOf" srcId="{D4DFF6F4-FF4D-45D9-B321-4B36C72D1033}" destId="{5CC7DB50-DF72-42BE-BB46-D4E5F0CAF350}" srcOrd="0" destOrd="0" presId="urn:microsoft.com/office/officeart/2005/8/layout/vList3"/>
    <dgm:cxn modelId="{C04E51BD-1E13-42C3-9534-7437EA018AE7}" srcId="{1B8D557E-2975-4FB3-847D-B63F89ACE8AA}" destId="{EA9325D4-A943-4B95-880C-91E721AF946E}" srcOrd="0" destOrd="0" parTransId="{0A2CABC4-681E-4518-8A89-AE89AE279F6D}" sibTransId="{09C4F51F-4257-4077-BEE3-8F50F9C43FB9}"/>
    <dgm:cxn modelId="{C03F1EC3-F382-4CB7-A28C-3B1036055894}" srcId="{1B8D557E-2975-4FB3-847D-B63F89ACE8AA}" destId="{559288A9-4FE4-45DD-AF19-76189E9E3A28}" srcOrd="2" destOrd="0" parTransId="{7AAB168C-95D3-4109-87AE-3F18D39929BB}" sibTransId="{6AB2C6A6-0007-4B93-8073-3FAB003316B4}"/>
    <dgm:cxn modelId="{54D8F010-961F-4F74-A092-3387973AC84D}" srcId="{1B8D557E-2975-4FB3-847D-B63F89ACE8AA}" destId="{D4DFF6F4-FF4D-45D9-B321-4B36C72D1033}" srcOrd="1" destOrd="0" parTransId="{1B677C5F-7C3F-4CA8-886A-D3BC7F43DF34}" sibTransId="{3935521D-289F-4D5C-9B7A-55A466F91269}"/>
    <dgm:cxn modelId="{FD7D7B83-6C06-4D9E-9C93-998F8592EAEA}" type="presOf" srcId="{EA9325D4-A943-4B95-880C-91E721AF946E}" destId="{7F6A7946-BEFF-415F-9E3B-5C32B8BDDE04}" srcOrd="0" destOrd="0" presId="urn:microsoft.com/office/officeart/2005/8/layout/vList3"/>
    <dgm:cxn modelId="{82677043-98F4-4889-9B88-0B7DC4C28C29}" type="presParOf" srcId="{CEC1DCA1-6208-47B3-898C-705329F2CA56}" destId="{FE9832D7-51B4-4667-98CE-F3B616F6C84D}" srcOrd="0" destOrd="0" presId="urn:microsoft.com/office/officeart/2005/8/layout/vList3"/>
    <dgm:cxn modelId="{FDD137EB-31CA-4B69-A0FD-3B584A38FDAD}" type="presParOf" srcId="{FE9832D7-51B4-4667-98CE-F3B616F6C84D}" destId="{68683689-88EB-4821-B376-A7D1BDD26518}" srcOrd="0" destOrd="0" presId="urn:microsoft.com/office/officeart/2005/8/layout/vList3"/>
    <dgm:cxn modelId="{E52303B9-FFCE-4DC3-AE7F-C76627C580A3}" type="presParOf" srcId="{FE9832D7-51B4-4667-98CE-F3B616F6C84D}" destId="{7F6A7946-BEFF-415F-9E3B-5C32B8BDDE04}" srcOrd="1" destOrd="0" presId="urn:microsoft.com/office/officeart/2005/8/layout/vList3"/>
    <dgm:cxn modelId="{E251F8C7-BEFC-416A-A0C5-80E6CFA3456F}" type="presParOf" srcId="{CEC1DCA1-6208-47B3-898C-705329F2CA56}" destId="{92D84DE8-2B23-4589-96D6-3D756B1F6EE5}" srcOrd="1" destOrd="0" presId="urn:microsoft.com/office/officeart/2005/8/layout/vList3"/>
    <dgm:cxn modelId="{44681791-D91D-4012-8C6E-2B98AD4C7F7C}" type="presParOf" srcId="{CEC1DCA1-6208-47B3-898C-705329F2CA56}" destId="{59D0F9FA-273E-468C-9022-43F7F76B8483}" srcOrd="2" destOrd="0" presId="urn:microsoft.com/office/officeart/2005/8/layout/vList3"/>
    <dgm:cxn modelId="{EA6ADEB4-8BBF-4ABF-82E3-2A1DFBD4758C}" type="presParOf" srcId="{59D0F9FA-273E-468C-9022-43F7F76B8483}" destId="{20A29490-8993-46BB-9DCA-D44CE5062E26}" srcOrd="0" destOrd="0" presId="urn:microsoft.com/office/officeart/2005/8/layout/vList3"/>
    <dgm:cxn modelId="{B5CB114C-CDD8-47C3-9592-A33038210B99}" type="presParOf" srcId="{59D0F9FA-273E-468C-9022-43F7F76B8483}" destId="{5CC7DB50-DF72-42BE-BB46-D4E5F0CAF350}" srcOrd="1" destOrd="0" presId="urn:microsoft.com/office/officeart/2005/8/layout/vList3"/>
    <dgm:cxn modelId="{C32671D6-ED1B-420F-9356-ECCADC1162D9}" type="presParOf" srcId="{CEC1DCA1-6208-47B3-898C-705329F2CA56}" destId="{2D1AD582-6FAF-4A82-968D-4CBB7958761C}" srcOrd="3" destOrd="0" presId="urn:microsoft.com/office/officeart/2005/8/layout/vList3"/>
    <dgm:cxn modelId="{D84EE98B-09A1-42FE-B2D0-A1739435C25F}" type="presParOf" srcId="{CEC1DCA1-6208-47B3-898C-705329F2CA56}" destId="{C6E3883A-2AD2-4A42-A7FB-3F36EAA56335}" srcOrd="4" destOrd="0" presId="urn:microsoft.com/office/officeart/2005/8/layout/vList3"/>
    <dgm:cxn modelId="{2A225AFD-C55D-48AB-9632-3FAE83AB3F34}" type="presParOf" srcId="{C6E3883A-2AD2-4A42-A7FB-3F36EAA56335}" destId="{4D88E0F7-41CA-4660-9E7D-64CD10F4AF00}" srcOrd="0" destOrd="0" presId="urn:microsoft.com/office/officeart/2005/8/layout/vList3"/>
    <dgm:cxn modelId="{5FC78260-BB40-4DE6-AD3C-CE98C8115274}" type="presParOf" srcId="{C6E3883A-2AD2-4A42-A7FB-3F36EAA56335}" destId="{0D5B9801-4490-49B9-BD79-94C5FBDE5A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ECBF44-B269-4EBC-A555-DF34AC196CF1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806FDBE-40FB-4C04-80E2-CDB17650F7C0}">
      <dgm:prSet phldrT="[Text]"/>
      <dgm:spPr/>
      <dgm:t>
        <a:bodyPr/>
        <a:lstStyle/>
        <a:p>
          <a:r>
            <a:rPr lang="en-GB" dirty="0" smtClean="0"/>
            <a:t>Performance Issues – quick customised fixes and overhead applying / maintaining</a:t>
          </a:r>
          <a:endParaRPr lang="en-GB" dirty="0"/>
        </a:p>
      </dgm:t>
    </dgm:pt>
    <dgm:pt modelId="{8BD395C6-54EE-43FE-833F-2E5D06225251}" type="parTrans" cxnId="{F75F3CAD-E790-40D8-87E4-63191C4EDCA8}">
      <dgm:prSet/>
      <dgm:spPr/>
      <dgm:t>
        <a:bodyPr/>
        <a:lstStyle/>
        <a:p>
          <a:endParaRPr lang="en-GB"/>
        </a:p>
      </dgm:t>
    </dgm:pt>
    <dgm:pt modelId="{8C8AAFF5-D3AB-4EFA-811F-E51E4A3E5C49}" type="sibTrans" cxnId="{F75F3CAD-E790-40D8-87E4-63191C4EDCA8}">
      <dgm:prSet/>
      <dgm:spPr/>
      <dgm:t>
        <a:bodyPr/>
        <a:lstStyle/>
        <a:p>
          <a:endParaRPr lang="en-GB"/>
        </a:p>
      </dgm:t>
    </dgm:pt>
    <dgm:pt modelId="{7BFC1028-7B0E-46A2-9A70-1BD356BCCE38}">
      <dgm:prSet phldrT="[Text]"/>
      <dgm:spPr/>
      <dgm:t>
        <a:bodyPr/>
        <a:lstStyle/>
        <a:p>
          <a:r>
            <a:rPr lang="en-GB" dirty="0" smtClean="0"/>
            <a:t>Reduce Size, Shape and Scope of Pilot</a:t>
          </a:r>
          <a:endParaRPr lang="en-GB" dirty="0"/>
        </a:p>
      </dgm:t>
    </dgm:pt>
    <dgm:pt modelId="{E6D74521-CACF-4064-8B6D-8DB0F228F6C1}" type="parTrans" cxnId="{8C9CEC01-4D66-4183-BF2C-A03BBAD9918C}">
      <dgm:prSet/>
      <dgm:spPr/>
      <dgm:t>
        <a:bodyPr/>
        <a:lstStyle/>
        <a:p>
          <a:endParaRPr lang="en-GB"/>
        </a:p>
      </dgm:t>
    </dgm:pt>
    <dgm:pt modelId="{E202B8DD-34C7-4F65-B923-56937BD8A828}" type="sibTrans" cxnId="{8C9CEC01-4D66-4183-BF2C-A03BBAD9918C}">
      <dgm:prSet/>
      <dgm:spPr/>
      <dgm:t>
        <a:bodyPr/>
        <a:lstStyle/>
        <a:p>
          <a:endParaRPr lang="en-GB"/>
        </a:p>
      </dgm:t>
    </dgm:pt>
    <dgm:pt modelId="{19FDA265-4C5E-42CC-AE43-0B6062D149B7}">
      <dgm:prSet phldrT="[Text]"/>
      <dgm:spPr/>
      <dgm:t>
        <a:bodyPr/>
        <a:lstStyle/>
        <a:p>
          <a:r>
            <a:rPr lang="en-GB" dirty="0" smtClean="0"/>
            <a:t>Time/Effort working with issues in 16/17 that are set to change with upcoming bundles</a:t>
          </a:r>
          <a:endParaRPr lang="en-GB" dirty="0"/>
        </a:p>
      </dgm:t>
    </dgm:pt>
    <dgm:pt modelId="{E3A57DB1-E3CC-472A-B6B7-80201E6690D2}" type="parTrans" cxnId="{FF66D5A7-F210-4A33-A1E2-6A4B728A7BC8}">
      <dgm:prSet/>
      <dgm:spPr/>
      <dgm:t>
        <a:bodyPr/>
        <a:lstStyle/>
        <a:p>
          <a:endParaRPr lang="en-GB"/>
        </a:p>
      </dgm:t>
    </dgm:pt>
    <dgm:pt modelId="{3B8220C4-5DDE-4BA6-8B48-F028B5F87E60}" type="sibTrans" cxnId="{FF66D5A7-F210-4A33-A1E2-6A4B728A7BC8}">
      <dgm:prSet/>
      <dgm:spPr/>
      <dgm:t>
        <a:bodyPr/>
        <a:lstStyle/>
        <a:p>
          <a:endParaRPr lang="en-GB"/>
        </a:p>
      </dgm:t>
    </dgm:pt>
    <dgm:pt modelId="{492E577C-2486-49D2-A3A7-1E596B835316}" type="pres">
      <dgm:prSet presAssocID="{F4ECBF44-B269-4EBC-A555-DF34AC196CF1}" presName="linear" presStyleCnt="0">
        <dgm:presLayoutVars>
          <dgm:dir/>
          <dgm:animLvl val="lvl"/>
          <dgm:resizeHandles val="exact"/>
        </dgm:presLayoutVars>
      </dgm:prSet>
      <dgm:spPr/>
    </dgm:pt>
    <dgm:pt modelId="{20682FB3-8516-4E88-A49B-2B2FC72F0F6F}" type="pres">
      <dgm:prSet presAssocID="{2806FDBE-40FB-4C04-80E2-CDB17650F7C0}" presName="parentLin" presStyleCnt="0"/>
      <dgm:spPr/>
    </dgm:pt>
    <dgm:pt modelId="{0A242854-FA31-472D-BA6F-C3577161CA92}" type="pres">
      <dgm:prSet presAssocID="{2806FDBE-40FB-4C04-80E2-CDB17650F7C0}" presName="parentLeftMargin" presStyleLbl="node1" presStyleIdx="0" presStyleCnt="3"/>
      <dgm:spPr/>
    </dgm:pt>
    <dgm:pt modelId="{B84163CC-06B6-4F14-8999-F9EF55B7400E}" type="pres">
      <dgm:prSet presAssocID="{2806FDBE-40FB-4C04-80E2-CDB17650F7C0}" presName="parentText" presStyleLbl="node1" presStyleIdx="0" presStyleCnt="3" custScaleX="12846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43F06D-5612-4007-B665-DF8FEBC084B7}" type="pres">
      <dgm:prSet presAssocID="{2806FDBE-40FB-4C04-80E2-CDB17650F7C0}" presName="negativeSpace" presStyleCnt="0"/>
      <dgm:spPr/>
    </dgm:pt>
    <dgm:pt modelId="{B06635A7-EFB3-45A9-A73A-CEB121594084}" type="pres">
      <dgm:prSet presAssocID="{2806FDBE-40FB-4C04-80E2-CDB17650F7C0}" presName="childText" presStyleLbl="conFgAcc1" presStyleIdx="0" presStyleCnt="3">
        <dgm:presLayoutVars>
          <dgm:bulletEnabled val="1"/>
        </dgm:presLayoutVars>
      </dgm:prSet>
      <dgm:spPr/>
    </dgm:pt>
    <dgm:pt modelId="{1A47CBAE-6045-4F86-80CB-C4094CE9193A}" type="pres">
      <dgm:prSet presAssocID="{8C8AAFF5-D3AB-4EFA-811F-E51E4A3E5C49}" presName="spaceBetweenRectangles" presStyleCnt="0"/>
      <dgm:spPr/>
    </dgm:pt>
    <dgm:pt modelId="{623A32EC-57F1-4D58-9151-C4AD703A142F}" type="pres">
      <dgm:prSet presAssocID="{7BFC1028-7B0E-46A2-9A70-1BD356BCCE38}" presName="parentLin" presStyleCnt="0"/>
      <dgm:spPr/>
    </dgm:pt>
    <dgm:pt modelId="{1A6E697E-5892-4E13-8073-D282F00A535B}" type="pres">
      <dgm:prSet presAssocID="{7BFC1028-7B0E-46A2-9A70-1BD356BCCE38}" presName="parentLeftMargin" presStyleLbl="node1" presStyleIdx="0" presStyleCnt="3"/>
      <dgm:spPr/>
    </dgm:pt>
    <dgm:pt modelId="{E09261C3-2D1C-4504-8C6A-E407ABB33F33}" type="pres">
      <dgm:prSet presAssocID="{7BFC1028-7B0E-46A2-9A70-1BD356BCCE38}" presName="parentText" presStyleLbl="node1" presStyleIdx="1" presStyleCnt="3" custScaleX="128915">
        <dgm:presLayoutVars>
          <dgm:chMax val="0"/>
          <dgm:bulletEnabled val="1"/>
        </dgm:presLayoutVars>
      </dgm:prSet>
      <dgm:spPr/>
    </dgm:pt>
    <dgm:pt modelId="{2D6D1E0C-F16E-4067-AE49-0EA3FD0285F0}" type="pres">
      <dgm:prSet presAssocID="{7BFC1028-7B0E-46A2-9A70-1BD356BCCE38}" presName="negativeSpace" presStyleCnt="0"/>
      <dgm:spPr/>
    </dgm:pt>
    <dgm:pt modelId="{AF8C13CB-E057-4B01-A6BE-38FC4D3A4C71}" type="pres">
      <dgm:prSet presAssocID="{7BFC1028-7B0E-46A2-9A70-1BD356BCCE38}" presName="childText" presStyleLbl="conFgAcc1" presStyleIdx="1" presStyleCnt="3">
        <dgm:presLayoutVars>
          <dgm:bulletEnabled val="1"/>
        </dgm:presLayoutVars>
      </dgm:prSet>
      <dgm:spPr/>
    </dgm:pt>
    <dgm:pt modelId="{3F2BF779-E2A5-49E8-A22B-DBB3F3B15467}" type="pres">
      <dgm:prSet presAssocID="{E202B8DD-34C7-4F65-B923-56937BD8A828}" presName="spaceBetweenRectangles" presStyleCnt="0"/>
      <dgm:spPr/>
    </dgm:pt>
    <dgm:pt modelId="{2C8F9D11-C9E8-44E3-9A70-E9FD870A4BD5}" type="pres">
      <dgm:prSet presAssocID="{19FDA265-4C5E-42CC-AE43-0B6062D149B7}" presName="parentLin" presStyleCnt="0"/>
      <dgm:spPr/>
    </dgm:pt>
    <dgm:pt modelId="{43E6333F-3814-4096-8F2C-53318A065D12}" type="pres">
      <dgm:prSet presAssocID="{19FDA265-4C5E-42CC-AE43-0B6062D149B7}" presName="parentLeftMargin" presStyleLbl="node1" presStyleIdx="1" presStyleCnt="3"/>
      <dgm:spPr/>
    </dgm:pt>
    <dgm:pt modelId="{B2F30B52-1BB6-4F7A-9469-8D515F68D686}" type="pres">
      <dgm:prSet presAssocID="{19FDA265-4C5E-42CC-AE43-0B6062D149B7}" presName="parentText" presStyleLbl="node1" presStyleIdx="2" presStyleCnt="3" custScaleX="12887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21BBF6-6DC4-40A1-A1DF-32C9BE7F924D}" type="pres">
      <dgm:prSet presAssocID="{19FDA265-4C5E-42CC-AE43-0B6062D149B7}" presName="negativeSpace" presStyleCnt="0"/>
      <dgm:spPr/>
    </dgm:pt>
    <dgm:pt modelId="{FBE53E8F-2D62-4056-8624-A984BA1B6A65}" type="pres">
      <dgm:prSet presAssocID="{19FDA265-4C5E-42CC-AE43-0B6062D149B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4C6C841-D407-4A47-91C5-D17112B92672}" type="presOf" srcId="{F4ECBF44-B269-4EBC-A555-DF34AC196CF1}" destId="{492E577C-2486-49D2-A3A7-1E596B835316}" srcOrd="0" destOrd="0" presId="urn:microsoft.com/office/officeart/2005/8/layout/list1"/>
    <dgm:cxn modelId="{FF66D5A7-F210-4A33-A1E2-6A4B728A7BC8}" srcId="{F4ECBF44-B269-4EBC-A555-DF34AC196CF1}" destId="{19FDA265-4C5E-42CC-AE43-0B6062D149B7}" srcOrd="2" destOrd="0" parTransId="{E3A57DB1-E3CC-472A-B6B7-80201E6690D2}" sibTransId="{3B8220C4-5DDE-4BA6-8B48-F028B5F87E60}"/>
    <dgm:cxn modelId="{F75F3CAD-E790-40D8-87E4-63191C4EDCA8}" srcId="{F4ECBF44-B269-4EBC-A555-DF34AC196CF1}" destId="{2806FDBE-40FB-4C04-80E2-CDB17650F7C0}" srcOrd="0" destOrd="0" parTransId="{8BD395C6-54EE-43FE-833F-2E5D06225251}" sibTransId="{8C8AAFF5-D3AB-4EFA-811F-E51E4A3E5C49}"/>
    <dgm:cxn modelId="{78964EE1-10A6-49FA-A5E1-E6A2D4C3BF7E}" type="presOf" srcId="{7BFC1028-7B0E-46A2-9A70-1BD356BCCE38}" destId="{E09261C3-2D1C-4504-8C6A-E407ABB33F33}" srcOrd="1" destOrd="0" presId="urn:microsoft.com/office/officeart/2005/8/layout/list1"/>
    <dgm:cxn modelId="{65DF051E-4FE5-4A2A-BDE9-EE769D32487C}" type="presOf" srcId="{19FDA265-4C5E-42CC-AE43-0B6062D149B7}" destId="{43E6333F-3814-4096-8F2C-53318A065D12}" srcOrd="0" destOrd="0" presId="urn:microsoft.com/office/officeart/2005/8/layout/list1"/>
    <dgm:cxn modelId="{9C5C8861-3987-46FE-924A-85CC545CE496}" type="presOf" srcId="{2806FDBE-40FB-4C04-80E2-CDB17650F7C0}" destId="{0A242854-FA31-472D-BA6F-C3577161CA92}" srcOrd="0" destOrd="0" presId="urn:microsoft.com/office/officeart/2005/8/layout/list1"/>
    <dgm:cxn modelId="{8C9CEC01-4D66-4183-BF2C-A03BBAD9918C}" srcId="{F4ECBF44-B269-4EBC-A555-DF34AC196CF1}" destId="{7BFC1028-7B0E-46A2-9A70-1BD356BCCE38}" srcOrd="1" destOrd="0" parTransId="{E6D74521-CACF-4064-8B6D-8DB0F228F6C1}" sibTransId="{E202B8DD-34C7-4F65-B923-56937BD8A828}"/>
    <dgm:cxn modelId="{B3DA9BFB-1168-47EB-9786-6734B16908F8}" type="presOf" srcId="{2806FDBE-40FB-4C04-80E2-CDB17650F7C0}" destId="{B84163CC-06B6-4F14-8999-F9EF55B7400E}" srcOrd="1" destOrd="0" presId="urn:microsoft.com/office/officeart/2005/8/layout/list1"/>
    <dgm:cxn modelId="{14BD6213-4E5D-4ADD-9504-2919DB234176}" type="presOf" srcId="{7BFC1028-7B0E-46A2-9A70-1BD356BCCE38}" destId="{1A6E697E-5892-4E13-8073-D282F00A535B}" srcOrd="0" destOrd="0" presId="urn:microsoft.com/office/officeart/2005/8/layout/list1"/>
    <dgm:cxn modelId="{63A5554C-64E7-4FF2-8580-4F485E135903}" type="presOf" srcId="{19FDA265-4C5E-42CC-AE43-0B6062D149B7}" destId="{B2F30B52-1BB6-4F7A-9469-8D515F68D686}" srcOrd="1" destOrd="0" presId="urn:microsoft.com/office/officeart/2005/8/layout/list1"/>
    <dgm:cxn modelId="{56038A5C-1D1B-4AF8-B48E-D26BBAE8473D}" type="presParOf" srcId="{492E577C-2486-49D2-A3A7-1E596B835316}" destId="{20682FB3-8516-4E88-A49B-2B2FC72F0F6F}" srcOrd="0" destOrd="0" presId="urn:microsoft.com/office/officeart/2005/8/layout/list1"/>
    <dgm:cxn modelId="{482A1722-50E0-4853-8D9D-94C78F14F285}" type="presParOf" srcId="{20682FB3-8516-4E88-A49B-2B2FC72F0F6F}" destId="{0A242854-FA31-472D-BA6F-C3577161CA92}" srcOrd="0" destOrd="0" presId="urn:microsoft.com/office/officeart/2005/8/layout/list1"/>
    <dgm:cxn modelId="{7AA9E799-23C4-4BD9-95DD-2AB819EB9020}" type="presParOf" srcId="{20682FB3-8516-4E88-A49B-2B2FC72F0F6F}" destId="{B84163CC-06B6-4F14-8999-F9EF55B7400E}" srcOrd="1" destOrd="0" presId="urn:microsoft.com/office/officeart/2005/8/layout/list1"/>
    <dgm:cxn modelId="{DB6539BF-61AD-4DB9-BE17-C6FDD1C997ED}" type="presParOf" srcId="{492E577C-2486-49D2-A3A7-1E596B835316}" destId="{CF43F06D-5612-4007-B665-DF8FEBC084B7}" srcOrd="1" destOrd="0" presId="urn:microsoft.com/office/officeart/2005/8/layout/list1"/>
    <dgm:cxn modelId="{4211EAF1-B58E-4A1E-9DCF-59A16BF2677F}" type="presParOf" srcId="{492E577C-2486-49D2-A3A7-1E596B835316}" destId="{B06635A7-EFB3-45A9-A73A-CEB121594084}" srcOrd="2" destOrd="0" presId="urn:microsoft.com/office/officeart/2005/8/layout/list1"/>
    <dgm:cxn modelId="{A0D18E69-981E-4B4D-A654-9E724C4224F2}" type="presParOf" srcId="{492E577C-2486-49D2-A3A7-1E596B835316}" destId="{1A47CBAE-6045-4F86-80CB-C4094CE9193A}" srcOrd="3" destOrd="0" presId="urn:microsoft.com/office/officeart/2005/8/layout/list1"/>
    <dgm:cxn modelId="{D179AE1B-0B41-4060-9BCA-0F591B6A2C3B}" type="presParOf" srcId="{492E577C-2486-49D2-A3A7-1E596B835316}" destId="{623A32EC-57F1-4D58-9151-C4AD703A142F}" srcOrd="4" destOrd="0" presId="urn:microsoft.com/office/officeart/2005/8/layout/list1"/>
    <dgm:cxn modelId="{8A2CDD2E-6E61-4A03-9D6D-50F3B44CD40C}" type="presParOf" srcId="{623A32EC-57F1-4D58-9151-C4AD703A142F}" destId="{1A6E697E-5892-4E13-8073-D282F00A535B}" srcOrd="0" destOrd="0" presId="urn:microsoft.com/office/officeart/2005/8/layout/list1"/>
    <dgm:cxn modelId="{5DD0CF9C-F90E-4303-97AF-0EB11097420B}" type="presParOf" srcId="{623A32EC-57F1-4D58-9151-C4AD703A142F}" destId="{E09261C3-2D1C-4504-8C6A-E407ABB33F33}" srcOrd="1" destOrd="0" presId="urn:microsoft.com/office/officeart/2005/8/layout/list1"/>
    <dgm:cxn modelId="{00889445-45C4-45B2-A8ED-328E0539102A}" type="presParOf" srcId="{492E577C-2486-49D2-A3A7-1E596B835316}" destId="{2D6D1E0C-F16E-4067-AE49-0EA3FD0285F0}" srcOrd="5" destOrd="0" presId="urn:microsoft.com/office/officeart/2005/8/layout/list1"/>
    <dgm:cxn modelId="{92CB4337-44E6-45AA-AF44-C5AF7B3E93CF}" type="presParOf" srcId="{492E577C-2486-49D2-A3A7-1E596B835316}" destId="{AF8C13CB-E057-4B01-A6BE-38FC4D3A4C71}" srcOrd="6" destOrd="0" presId="urn:microsoft.com/office/officeart/2005/8/layout/list1"/>
    <dgm:cxn modelId="{0D6612D1-C4D9-45DA-9EF0-372F02C00BF8}" type="presParOf" srcId="{492E577C-2486-49D2-A3A7-1E596B835316}" destId="{3F2BF779-E2A5-49E8-A22B-DBB3F3B15467}" srcOrd="7" destOrd="0" presId="urn:microsoft.com/office/officeart/2005/8/layout/list1"/>
    <dgm:cxn modelId="{AA0477E2-D0C3-44C8-82C6-0052F85D09C0}" type="presParOf" srcId="{492E577C-2486-49D2-A3A7-1E596B835316}" destId="{2C8F9D11-C9E8-44E3-9A70-E9FD870A4BD5}" srcOrd="8" destOrd="0" presId="urn:microsoft.com/office/officeart/2005/8/layout/list1"/>
    <dgm:cxn modelId="{7A6B743F-042C-42B0-BE20-ADC30D15CB44}" type="presParOf" srcId="{2C8F9D11-C9E8-44E3-9A70-E9FD870A4BD5}" destId="{43E6333F-3814-4096-8F2C-53318A065D12}" srcOrd="0" destOrd="0" presId="urn:microsoft.com/office/officeart/2005/8/layout/list1"/>
    <dgm:cxn modelId="{B6903F5D-D0E7-4ACF-A04B-7D02DD5491A9}" type="presParOf" srcId="{2C8F9D11-C9E8-44E3-9A70-E9FD870A4BD5}" destId="{B2F30B52-1BB6-4F7A-9469-8D515F68D686}" srcOrd="1" destOrd="0" presId="urn:microsoft.com/office/officeart/2005/8/layout/list1"/>
    <dgm:cxn modelId="{7E2A3CB3-69BC-41FF-946E-10142A49FCD2}" type="presParOf" srcId="{492E577C-2486-49D2-A3A7-1E596B835316}" destId="{5521BBF6-6DC4-40A1-A1DF-32C9BE7F924D}" srcOrd="9" destOrd="0" presId="urn:microsoft.com/office/officeart/2005/8/layout/list1"/>
    <dgm:cxn modelId="{08A2E39C-D92F-4670-A83C-8D2D60DCE711}" type="presParOf" srcId="{492E577C-2486-49D2-A3A7-1E596B835316}" destId="{FBE53E8F-2D62-4056-8624-A984BA1B6A6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2D5E2-6136-47E3-9437-E7C6D8D653AB}">
      <dsp:nvSpPr>
        <dsp:cNvPr id="0" name=""/>
        <dsp:cNvSpPr/>
      </dsp:nvSpPr>
      <dsp:spPr>
        <a:xfrm>
          <a:off x="0" y="3957"/>
          <a:ext cx="8088312" cy="7072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Stakeholder Engagement</a:t>
          </a:r>
          <a:endParaRPr lang="en-GB" sz="3100" kern="1200" dirty="0"/>
        </a:p>
      </dsp:txBody>
      <dsp:txXfrm>
        <a:off x="34526" y="38483"/>
        <a:ext cx="8019260" cy="638212"/>
      </dsp:txXfrm>
    </dsp:sp>
    <dsp:sp modelId="{427E7E89-146D-4269-94F6-FE86D4E8DF42}">
      <dsp:nvSpPr>
        <dsp:cNvPr id="0" name=""/>
        <dsp:cNvSpPr/>
      </dsp:nvSpPr>
      <dsp:spPr>
        <a:xfrm>
          <a:off x="0" y="711222"/>
          <a:ext cx="8088312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80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/>
            <a:t>Getting the right people, availability, buy in.</a:t>
          </a:r>
          <a:endParaRPr lang="en-GB" sz="2400" kern="1200" dirty="0"/>
        </a:p>
      </dsp:txBody>
      <dsp:txXfrm>
        <a:off x="0" y="711222"/>
        <a:ext cx="8088312" cy="513360"/>
      </dsp:txXfrm>
    </dsp:sp>
    <dsp:sp modelId="{FC7141D2-A9CB-4703-9099-E82366E1CAA9}">
      <dsp:nvSpPr>
        <dsp:cNvPr id="0" name=""/>
        <dsp:cNvSpPr/>
      </dsp:nvSpPr>
      <dsp:spPr>
        <a:xfrm>
          <a:off x="0" y="1224582"/>
          <a:ext cx="8088312" cy="7072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Varied Process</a:t>
          </a:r>
          <a:endParaRPr lang="en-GB" sz="3100" kern="1200" dirty="0"/>
        </a:p>
      </dsp:txBody>
      <dsp:txXfrm>
        <a:off x="34526" y="1259108"/>
        <a:ext cx="8019260" cy="638212"/>
      </dsp:txXfrm>
    </dsp:sp>
    <dsp:sp modelId="{ABC4965E-3D5B-43D7-A024-B0BB5DF93491}">
      <dsp:nvSpPr>
        <dsp:cNvPr id="0" name=""/>
        <dsp:cNvSpPr/>
      </dsp:nvSpPr>
      <dsp:spPr>
        <a:xfrm>
          <a:off x="0" y="1931847"/>
          <a:ext cx="8088312" cy="68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80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/>
            <a:t>No one size fits all, lack of consistency, differing resource profiles across individual Schools.</a:t>
          </a:r>
          <a:endParaRPr lang="en-GB" sz="2400" kern="1200" dirty="0"/>
        </a:p>
      </dsp:txBody>
      <dsp:txXfrm>
        <a:off x="0" y="1931847"/>
        <a:ext cx="8088312" cy="689827"/>
      </dsp:txXfrm>
    </dsp:sp>
    <dsp:sp modelId="{AAB0DA83-6AB4-4E76-B172-416516C0825D}">
      <dsp:nvSpPr>
        <dsp:cNvPr id="0" name=""/>
        <dsp:cNvSpPr/>
      </dsp:nvSpPr>
      <dsp:spPr>
        <a:xfrm>
          <a:off x="0" y="2621675"/>
          <a:ext cx="8088312" cy="7072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Constraints</a:t>
          </a:r>
          <a:endParaRPr lang="en-GB" sz="3100" kern="1200" dirty="0"/>
        </a:p>
      </dsp:txBody>
      <dsp:txXfrm>
        <a:off x="34526" y="2656201"/>
        <a:ext cx="8019260" cy="638212"/>
      </dsp:txXfrm>
    </dsp:sp>
    <dsp:sp modelId="{78D00BB9-39F0-4645-AE80-005FB49D308D}">
      <dsp:nvSpPr>
        <dsp:cNvPr id="0" name=""/>
        <dsp:cNvSpPr/>
      </dsp:nvSpPr>
      <dsp:spPr>
        <a:xfrm>
          <a:off x="0" y="3328939"/>
          <a:ext cx="8088312" cy="68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80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/>
            <a:t>Complex models, processes, organisational structures, technology, functionality, timeframes.</a:t>
          </a:r>
          <a:endParaRPr lang="en-GB" sz="2400" kern="1200" dirty="0"/>
        </a:p>
      </dsp:txBody>
      <dsp:txXfrm>
        <a:off x="0" y="3328939"/>
        <a:ext cx="8088312" cy="689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769F0-43DD-42B8-A463-A0C25EB79B34}">
      <dsp:nvSpPr>
        <dsp:cNvPr id="0" name=""/>
        <dsp:cNvSpPr/>
      </dsp:nvSpPr>
      <dsp:spPr>
        <a:xfrm>
          <a:off x="1058654" y="0"/>
          <a:ext cx="4022725" cy="40227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B80A2-371F-47D4-8BC3-D2FA31278DC1}">
      <dsp:nvSpPr>
        <dsp:cNvPr id="0" name=""/>
        <dsp:cNvSpPr/>
      </dsp:nvSpPr>
      <dsp:spPr>
        <a:xfrm>
          <a:off x="2523660" y="404433"/>
          <a:ext cx="3707484" cy="95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/>
            <a:t>Performance</a:t>
          </a:r>
          <a:endParaRPr lang="en-GB" sz="4400" kern="1200" dirty="0"/>
        </a:p>
      </dsp:txBody>
      <dsp:txXfrm>
        <a:off x="2570145" y="450918"/>
        <a:ext cx="3614514" cy="859284"/>
      </dsp:txXfrm>
    </dsp:sp>
    <dsp:sp modelId="{3E268114-A1F4-4C37-BB94-ECEB72E6CEA9}">
      <dsp:nvSpPr>
        <dsp:cNvPr id="0" name=""/>
        <dsp:cNvSpPr/>
      </dsp:nvSpPr>
      <dsp:spPr>
        <a:xfrm>
          <a:off x="2863855" y="1515641"/>
          <a:ext cx="3190570" cy="95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Oracle Road Map</a:t>
          </a:r>
          <a:endParaRPr lang="en-GB" sz="3600" kern="1200" dirty="0"/>
        </a:p>
      </dsp:txBody>
      <dsp:txXfrm>
        <a:off x="2910340" y="1562126"/>
        <a:ext cx="3097600" cy="859284"/>
      </dsp:txXfrm>
    </dsp:sp>
    <dsp:sp modelId="{A72C19E1-9523-459B-9D0B-A9F04B878093}">
      <dsp:nvSpPr>
        <dsp:cNvPr id="0" name=""/>
        <dsp:cNvSpPr/>
      </dsp:nvSpPr>
      <dsp:spPr>
        <a:xfrm>
          <a:off x="3196768" y="2653330"/>
          <a:ext cx="2850335" cy="95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Flexible functionality?</a:t>
          </a:r>
          <a:endParaRPr lang="en-GB" sz="2400" kern="1200" dirty="0"/>
        </a:p>
      </dsp:txBody>
      <dsp:txXfrm>
        <a:off x="3243253" y="2699815"/>
        <a:ext cx="2757365" cy="859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E6ECC-3E42-4191-A2DD-B65F382B09A2}">
      <dsp:nvSpPr>
        <dsp:cNvPr id="0" name=""/>
        <dsp:cNvSpPr/>
      </dsp:nvSpPr>
      <dsp:spPr>
        <a:xfrm>
          <a:off x="0" y="0"/>
          <a:ext cx="7289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262AF9-3190-4864-864B-51144BD9F293}">
      <dsp:nvSpPr>
        <dsp:cNvPr id="0" name=""/>
        <dsp:cNvSpPr/>
      </dsp:nvSpPr>
      <dsp:spPr>
        <a:xfrm>
          <a:off x="0" y="0"/>
          <a:ext cx="1457960" cy="4022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Delivered Processes</a:t>
          </a:r>
          <a:endParaRPr lang="en-GB" sz="2500" kern="1200" dirty="0"/>
        </a:p>
      </dsp:txBody>
      <dsp:txXfrm>
        <a:off x="0" y="0"/>
        <a:ext cx="1457960" cy="4022725"/>
      </dsp:txXfrm>
    </dsp:sp>
    <dsp:sp modelId="{2F81C641-3C94-47C5-8ABF-1E566B630047}">
      <dsp:nvSpPr>
        <dsp:cNvPr id="0" name=""/>
        <dsp:cNvSpPr/>
      </dsp:nvSpPr>
      <dsp:spPr>
        <a:xfrm>
          <a:off x="1567307" y="62855"/>
          <a:ext cx="5722493" cy="125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200" kern="1200" dirty="0" smtClean="0"/>
            <a:t>Activity Generator</a:t>
          </a:r>
          <a:endParaRPr lang="en-GB" sz="5200" kern="1200" dirty="0"/>
        </a:p>
      </dsp:txBody>
      <dsp:txXfrm>
        <a:off x="1567307" y="62855"/>
        <a:ext cx="5722493" cy="1257101"/>
      </dsp:txXfrm>
    </dsp:sp>
    <dsp:sp modelId="{5B45E22A-5662-43C3-AD24-4561F6813464}">
      <dsp:nvSpPr>
        <dsp:cNvPr id="0" name=""/>
        <dsp:cNvSpPr/>
      </dsp:nvSpPr>
      <dsp:spPr>
        <a:xfrm>
          <a:off x="1457959" y="1319956"/>
          <a:ext cx="583184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71F2793-951E-4A44-8F8B-BC1745F8B188}">
      <dsp:nvSpPr>
        <dsp:cNvPr id="0" name=""/>
        <dsp:cNvSpPr/>
      </dsp:nvSpPr>
      <dsp:spPr>
        <a:xfrm>
          <a:off x="1567307" y="1382811"/>
          <a:ext cx="5722493" cy="125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200" kern="1200" dirty="0" smtClean="0"/>
            <a:t>IAM Student Enrol</a:t>
          </a:r>
          <a:endParaRPr lang="en-GB" sz="5200" kern="1200" dirty="0"/>
        </a:p>
      </dsp:txBody>
      <dsp:txXfrm>
        <a:off x="1567307" y="1382811"/>
        <a:ext cx="5722493" cy="1257101"/>
      </dsp:txXfrm>
    </dsp:sp>
    <dsp:sp modelId="{CE9D08B3-4FE7-4B93-A131-F9BC2DD4212E}">
      <dsp:nvSpPr>
        <dsp:cNvPr id="0" name=""/>
        <dsp:cNvSpPr/>
      </dsp:nvSpPr>
      <dsp:spPr>
        <a:xfrm>
          <a:off x="1457959" y="2639913"/>
          <a:ext cx="583184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D2EF7DF-2428-4DAD-AB3C-455F62798D5E}">
      <dsp:nvSpPr>
        <dsp:cNvPr id="0" name=""/>
        <dsp:cNvSpPr/>
      </dsp:nvSpPr>
      <dsp:spPr>
        <a:xfrm>
          <a:off x="1567307" y="2702768"/>
          <a:ext cx="5722493" cy="125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200" kern="1200" dirty="0" smtClean="0"/>
            <a:t>IAM Resit Evaluation</a:t>
          </a:r>
          <a:endParaRPr lang="en-GB" sz="5200" kern="1200" dirty="0"/>
        </a:p>
      </dsp:txBody>
      <dsp:txXfrm>
        <a:off x="1567307" y="2702768"/>
        <a:ext cx="5722493" cy="1257101"/>
      </dsp:txXfrm>
    </dsp:sp>
    <dsp:sp modelId="{73332F9F-2A4A-4CC1-ACD1-246BE0617DBA}">
      <dsp:nvSpPr>
        <dsp:cNvPr id="0" name=""/>
        <dsp:cNvSpPr/>
      </dsp:nvSpPr>
      <dsp:spPr>
        <a:xfrm>
          <a:off x="1457959" y="3959869"/>
          <a:ext cx="583184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3210F-403E-4319-8FDA-7CCDDBEC0903}">
      <dsp:nvSpPr>
        <dsp:cNvPr id="0" name=""/>
        <dsp:cNvSpPr/>
      </dsp:nvSpPr>
      <dsp:spPr>
        <a:xfrm>
          <a:off x="0" y="0"/>
          <a:ext cx="4511098" cy="45110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2E4774-4B1A-43F9-A426-236546A14888}">
      <dsp:nvSpPr>
        <dsp:cNvPr id="0" name=""/>
        <dsp:cNvSpPr/>
      </dsp:nvSpPr>
      <dsp:spPr>
        <a:xfrm>
          <a:off x="2255549" y="0"/>
          <a:ext cx="5631728" cy="4511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Full Configuration Undertaken</a:t>
          </a:r>
          <a:endParaRPr lang="en-GB" sz="3000" kern="1200" dirty="0"/>
        </a:p>
      </dsp:txBody>
      <dsp:txXfrm>
        <a:off x="2255549" y="0"/>
        <a:ext cx="2815864" cy="1353332"/>
      </dsp:txXfrm>
    </dsp:sp>
    <dsp:sp modelId="{C16F96E5-5AA4-498E-9A1B-670DC30F626B}">
      <dsp:nvSpPr>
        <dsp:cNvPr id="0" name=""/>
        <dsp:cNvSpPr/>
      </dsp:nvSpPr>
      <dsp:spPr>
        <a:xfrm>
          <a:off x="789443" y="1353332"/>
          <a:ext cx="2932210" cy="29322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B80C8E-A531-4510-A9E1-E1810D6928D1}">
      <dsp:nvSpPr>
        <dsp:cNvPr id="0" name=""/>
        <dsp:cNvSpPr/>
      </dsp:nvSpPr>
      <dsp:spPr>
        <a:xfrm>
          <a:off x="2255549" y="1353332"/>
          <a:ext cx="5631728" cy="29322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Workable Structures</a:t>
          </a:r>
          <a:endParaRPr lang="en-GB" sz="3000" kern="1200" dirty="0"/>
        </a:p>
      </dsp:txBody>
      <dsp:txXfrm>
        <a:off x="2255549" y="1353332"/>
        <a:ext cx="2815864" cy="1353327"/>
      </dsp:txXfrm>
    </dsp:sp>
    <dsp:sp modelId="{53AE2AC5-3222-436B-A26C-B859CCA0810C}">
      <dsp:nvSpPr>
        <dsp:cNvPr id="0" name=""/>
        <dsp:cNvSpPr/>
      </dsp:nvSpPr>
      <dsp:spPr>
        <a:xfrm>
          <a:off x="1578884" y="2706660"/>
          <a:ext cx="1353328" cy="135332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E81B30-480B-4E30-A79C-D368BAF489C8}">
      <dsp:nvSpPr>
        <dsp:cNvPr id="0" name=""/>
        <dsp:cNvSpPr/>
      </dsp:nvSpPr>
      <dsp:spPr>
        <a:xfrm>
          <a:off x="2255549" y="2706660"/>
          <a:ext cx="5631728" cy="13533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Uncovered Issues</a:t>
          </a:r>
          <a:endParaRPr lang="en-GB" sz="3000" kern="1200" dirty="0"/>
        </a:p>
      </dsp:txBody>
      <dsp:txXfrm>
        <a:off x="2255549" y="2706660"/>
        <a:ext cx="2815864" cy="1353328"/>
      </dsp:txXfrm>
    </dsp:sp>
    <dsp:sp modelId="{1C042448-BCB4-465C-A71B-65468F4182FB}">
      <dsp:nvSpPr>
        <dsp:cNvPr id="0" name=""/>
        <dsp:cNvSpPr/>
      </dsp:nvSpPr>
      <dsp:spPr>
        <a:xfrm>
          <a:off x="5071413" y="0"/>
          <a:ext cx="2815864" cy="135333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Accommodates all three Schools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Valuable Feedback</a:t>
          </a:r>
          <a:endParaRPr lang="en-GB" sz="1800" kern="1200" dirty="0"/>
        </a:p>
      </dsp:txBody>
      <dsp:txXfrm>
        <a:off x="5071413" y="0"/>
        <a:ext cx="2815864" cy="1353332"/>
      </dsp:txXfrm>
    </dsp:sp>
    <dsp:sp modelId="{6EFC8AF0-6A0D-489D-92A9-8D64468508EE}">
      <dsp:nvSpPr>
        <dsp:cNvPr id="0" name=""/>
        <dsp:cNvSpPr/>
      </dsp:nvSpPr>
      <dsp:spPr>
        <a:xfrm>
          <a:off x="5071413" y="1353332"/>
          <a:ext cx="2815864" cy="135332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Configuration requirements manageable 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Copy functionality aids with configuration management</a:t>
          </a:r>
          <a:endParaRPr lang="en-GB" sz="1800" kern="1200" dirty="0"/>
        </a:p>
      </dsp:txBody>
      <dsp:txXfrm>
        <a:off x="5071413" y="1353332"/>
        <a:ext cx="2815864" cy="1353327"/>
      </dsp:txXfrm>
    </dsp:sp>
    <dsp:sp modelId="{8F94A193-B294-485E-9E03-2455B95F6189}">
      <dsp:nvSpPr>
        <dsp:cNvPr id="0" name=""/>
        <dsp:cNvSpPr/>
      </dsp:nvSpPr>
      <dsp:spPr>
        <a:xfrm>
          <a:off x="5071413" y="2706660"/>
          <a:ext cx="2815864" cy="135332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Oracle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School</a:t>
          </a:r>
          <a:endParaRPr lang="en-GB" sz="1800" kern="1200" dirty="0"/>
        </a:p>
      </dsp:txBody>
      <dsp:txXfrm>
        <a:off x="5071413" y="2706660"/>
        <a:ext cx="2815864" cy="1353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A7946-BEFF-415F-9E3B-5C32B8BDDE04}">
      <dsp:nvSpPr>
        <dsp:cNvPr id="0" name=""/>
        <dsp:cNvSpPr/>
      </dsp:nvSpPr>
      <dsp:spPr>
        <a:xfrm rot="10800000">
          <a:off x="849326" y="540"/>
          <a:ext cx="5369418" cy="9271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885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Performance Issue with Calculation Process 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System inability to calculate on result rosters containing large number of students</a:t>
          </a:r>
          <a:endParaRPr lang="en-GB" sz="1800" kern="1200" dirty="0"/>
        </a:p>
      </dsp:txBody>
      <dsp:txXfrm rot="10800000">
        <a:off x="1081117" y="540"/>
        <a:ext cx="5137627" cy="927166"/>
      </dsp:txXfrm>
    </dsp:sp>
    <dsp:sp modelId="{68683689-88EB-4821-B376-A7D1BDD26518}">
      <dsp:nvSpPr>
        <dsp:cNvPr id="0" name=""/>
        <dsp:cNvSpPr/>
      </dsp:nvSpPr>
      <dsp:spPr>
        <a:xfrm>
          <a:off x="236000" y="0"/>
          <a:ext cx="927166" cy="92716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7DB50-DF72-42BE-BB46-D4E5F0CAF350}">
      <dsp:nvSpPr>
        <dsp:cNvPr id="0" name=""/>
        <dsp:cNvSpPr/>
      </dsp:nvSpPr>
      <dsp:spPr>
        <a:xfrm rot="10800000">
          <a:off x="836440" y="2406553"/>
          <a:ext cx="5369418" cy="9271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885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Blind Grading Functionality 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On Oracle roadmap for future use</a:t>
          </a:r>
          <a:endParaRPr lang="en-GB" sz="1800" kern="1200" dirty="0"/>
        </a:p>
      </dsp:txBody>
      <dsp:txXfrm rot="10800000">
        <a:off x="1068231" y="2406553"/>
        <a:ext cx="5137627" cy="927166"/>
      </dsp:txXfrm>
    </dsp:sp>
    <dsp:sp modelId="{20A29490-8993-46BB-9DCA-D44CE5062E26}">
      <dsp:nvSpPr>
        <dsp:cNvPr id="0" name=""/>
        <dsp:cNvSpPr/>
      </dsp:nvSpPr>
      <dsp:spPr>
        <a:xfrm>
          <a:off x="278483" y="1279351"/>
          <a:ext cx="927166" cy="9271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B9801-4490-49B9-BD79-94C5FBDE5A9C}">
      <dsp:nvSpPr>
        <dsp:cNvPr id="0" name=""/>
        <dsp:cNvSpPr/>
      </dsp:nvSpPr>
      <dsp:spPr>
        <a:xfrm rot="10800000">
          <a:off x="798907" y="1255288"/>
          <a:ext cx="5369418" cy="9271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885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Creation of Result Rosters on all Components – Large process that runs at the beginning of each academic term</a:t>
          </a:r>
          <a:endParaRPr lang="en-GB" sz="1800" kern="1200" dirty="0"/>
        </a:p>
      </dsp:txBody>
      <dsp:txXfrm rot="10800000">
        <a:off x="1030698" y="1255288"/>
        <a:ext cx="5137627" cy="927166"/>
      </dsp:txXfrm>
    </dsp:sp>
    <dsp:sp modelId="{4D88E0F7-41CA-4660-9E7D-64CD10F4AF00}">
      <dsp:nvSpPr>
        <dsp:cNvPr id="0" name=""/>
        <dsp:cNvSpPr/>
      </dsp:nvSpPr>
      <dsp:spPr>
        <a:xfrm>
          <a:off x="278483" y="2379199"/>
          <a:ext cx="927166" cy="9271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E42BA-615D-4317-B46A-265E561E2E8D}">
      <dsp:nvSpPr>
        <dsp:cNvPr id="0" name=""/>
        <dsp:cNvSpPr/>
      </dsp:nvSpPr>
      <dsp:spPr>
        <a:xfrm rot="10800000">
          <a:off x="821352" y="3554732"/>
          <a:ext cx="5369418" cy="9271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885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Inability to calculate mixed % based and non % based result scales on the same module</a:t>
          </a:r>
          <a:endParaRPr lang="en-GB" sz="1800" kern="1200" dirty="0"/>
        </a:p>
      </dsp:txBody>
      <dsp:txXfrm rot="10800000">
        <a:off x="1053143" y="3554732"/>
        <a:ext cx="5137627" cy="927166"/>
      </dsp:txXfrm>
    </dsp:sp>
    <dsp:sp modelId="{ADDA95FA-4D9E-4EB9-AB32-870DE4B0BF6C}">
      <dsp:nvSpPr>
        <dsp:cNvPr id="0" name=""/>
        <dsp:cNvSpPr/>
      </dsp:nvSpPr>
      <dsp:spPr>
        <a:xfrm>
          <a:off x="236000" y="3531868"/>
          <a:ext cx="927166" cy="9271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42386-4D94-4A1D-88D7-5AFEABB6AC46}">
      <dsp:nvSpPr>
        <dsp:cNvPr id="0" name=""/>
        <dsp:cNvSpPr/>
      </dsp:nvSpPr>
      <dsp:spPr>
        <a:xfrm rot="10800000">
          <a:off x="311720" y="33281"/>
          <a:ext cx="5955113" cy="9398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42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Delayed action when opening result rosters – particularly on modules containing over 40 students</a:t>
          </a:r>
          <a:endParaRPr lang="en-GB" sz="2000" kern="1200" dirty="0"/>
        </a:p>
      </dsp:txBody>
      <dsp:txXfrm rot="10800000">
        <a:off x="546670" y="33281"/>
        <a:ext cx="5720163" cy="939800"/>
      </dsp:txXfrm>
    </dsp:sp>
    <dsp:sp modelId="{EDE49C38-3D32-4311-8E55-FB72E28A9FE1}">
      <dsp:nvSpPr>
        <dsp:cNvPr id="0" name=""/>
        <dsp:cNvSpPr/>
      </dsp:nvSpPr>
      <dsp:spPr>
        <a:xfrm>
          <a:off x="0" y="21900"/>
          <a:ext cx="939800" cy="939800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F6A7946-BEFF-415F-9E3B-5C32B8BDDE04}">
      <dsp:nvSpPr>
        <dsp:cNvPr id="0" name=""/>
        <dsp:cNvSpPr/>
      </dsp:nvSpPr>
      <dsp:spPr>
        <a:xfrm rot="10800000">
          <a:off x="605966" y="1254475"/>
          <a:ext cx="5660853" cy="9398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42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Activity Roster is unable to store results on students enrolled as Audit Only – IAM works appropriately </a:t>
          </a:r>
          <a:endParaRPr lang="en-GB" sz="2000" kern="1200" dirty="0"/>
        </a:p>
      </dsp:txBody>
      <dsp:txXfrm rot="10800000">
        <a:off x="840916" y="1254475"/>
        <a:ext cx="5425903" cy="939800"/>
      </dsp:txXfrm>
    </dsp:sp>
    <dsp:sp modelId="{68683689-88EB-4821-B376-A7D1BDD26518}">
      <dsp:nvSpPr>
        <dsp:cNvPr id="0" name=""/>
        <dsp:cNvSpPr/>
      </dsp:nvSpPr>
      <dsp:spPr>
        <a:xfrm>
          <a:off x="0" y="1177599"/>
          <a:ext cx="939800" cy="9398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D5B9801-4490-49B9-BD79-94C5FBDE5A9C}">
      <dsp:nvSpPr>
        <dsp:cNvPr id="0" name=""/>
        <dsp:cNvSpPr/>
      </dsp:nvSpPr>
      <dsp:spPr>
        <a:xfrm rot="10800000">
          <a:off x="428694" y="2457465"/>
          <a:ext cx="5819847" cy="9398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42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Mass Update functionality within Result Rosters not available</a:t>
          </a:r>
          <a:endParaRPr lang="en-GB" sz="2000" kern="1200" dirty="0"/>
        </a:p>
      </dsp:txBody>
      <dsp:txXfrm rot="10800000">
        <a:off x="663644" y="2457465"/>
        <a:ext cx="5584897" cy="939800"/>
      </dsp:txXfrm>
    </dsp:sp>
    <dsp:sp modelId="{4D88E0F7-41CA-4660-9E7D-64CD10F4AF00}">
      <dsp:nvSpPr>
        <dsp:cNvPr id="0" name=""/>
        <dsp:cNvSpPr/>
      </dsp:nvSpPr>
      <dsp:spPr>
        <a:xfrm>
          <a:off x="0" y="2429703"/>
          <a:ext cx="939800" cy="93980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8DE42BA-615D-4317-B46A-265E561E2E8D}">
      <dsp:nvSpPr>
        <dsp:cNvPr id="0" name=""/>
        <dsp:cNvSpPr/>
      </dsp:nvSpPr>
      <dsp:spPr>
        <a:xfrm rot="10800000">
          <a:off x="359079" y="3625278"/>
          <a:ext cx="5923678" cy="9398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42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Auditability on Result History Icon differs between Activity Roster and IAM</a:t>
          </a:r>
          <a:endParaRPr lang="en-GB" sz="2000" kern="1200" dirty="0"/>
        </a:p>
      </dsp:txBody>
      <dsp:txXfrm rot="10800000">
        <a:off x="594029" y="3625278"/>
        <a:ext cx="5688728" cy="939800"/>
      </dsp:txXfrm>
    </dsp:sp>
    <dsp:sp modelId="{ADDA95FA-4D9E-4EB9-AB32-870DE4B0BF6C}">
      <dsp:nvSpPr>
        <dsp:cNvPr id="0" name=""/>
        <dsp:cNvSpPr/>
      </dsp:nvSpPr>
      <dsp:spPr>
        <a:xfrm>
          <a:off x="0" y="3629451"/>
          <a:ext cx="939800" cy="93980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A7946-BEFF-415F-9E3B-5C32B8BDDE04}">
      <dsp:nvSpPr>
        <dsp:cNvPr id="0" name=""/>
        <dsp:cNvSpPr/>
      </dsp:nvSpPr>
      <dsp:spPr>
        <a:xfrm rot="10800000">
          <a:off x="1824755" y="1094"/>
          <a:ext cx="5863205" cy="139173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37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Requirement for upload facility due to automation of spreadsheets directly from - Question Mark, Google Forum, Code Analytics, Evasys</a:t>
          </a:r>
          <a:endParaRPr lang="en-GB" sz="2000" kern="1200" dirty="0"/>
        </a:p>
      </dsp:txBody>
      <dsp:txXfrm rot="10800000">
        <a:off x="2172688" y="1094"/>
        <a:ext cx="5515272" cy="1391732"/>
      </dsp:txXfrm>
    </dsp:sp>
    <dsp:sp modelId="{68683689-88EB-4821-B376-A7D1BDD26518}">
      <dsp:nvSpPr>
        <dsp:cNvPr id="0" name=""/>
        <dsp:cNvSpPr/>
      </dsp:nvSpPr>
      <dsp:spPr>
        <a:xfrm>
          <a:off x="1128889" y="1094"/>
          <a:ext cx="1391732" cy="13917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C7DB50-DF72-42BE-BB46-D4E5F0CAF350}">
      <dsp:nvSpPr>
        <dsp:cNvPr id="0" name=""/>
        <dsp:cNvSpPr/>
      </dsp:nvSpPr>
      <dsp:spPr>
        <a:xfrm rot="10800000">
          <a:off x="1824755" y="1808269"/>
          <a:ext cx="5863205" cy="139173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37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Blind Grading Functionality 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School of Law blind grade all assessments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All  other Schools blind grade Exam Scripts</a:t>
          </a:r>
          <a:endParaRPr lang="en-GB" sz="2000" kern="1200" dirty="0"/>
        </a:p>
      </dsp:txBody>
      <dsp:txXfrm rot="10800000">
        <a:off x="2172688" y="1808269"/>
        <a:ext cx="5515272" cy="1391732"/>
      </dsp:txXfrm>
    </dsp:sp>
    <dsp:sp modelId="{20A29490-8993-46BB-9DCA-D44CE5062E26}">
      <dsp:nvSpPr>
        <dsp:cNvPr id="0" name=""/>
        <dsp:cNvSpPr/>
      </dsp:nvSpPr>
      <dsp:spPr>
        <a:xfrm>
          <a:off x="1128889" y="1808269"/>
          <a:ext cx="1391732" cy="13917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D5B9801-4490-49B9-BD79-94C5FBDE5A9C}">
      <dsp:nvSpPr>
        <dsp:cNvPr id="0" name=""/>
        <dsp:cNvSpPr/>
      </dsp:nvSpPr>
      <dsp:spPr>
        <a:xfrm rot="10800000">
          <a:off x="1824755" y="3615444"/>
          <a:ext cx="5863205" cy="139173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37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Release of Component Marks prior to agreement of final mark (Level 3)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Timeframe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Results       Classification        Graduation  </a:t>
          </a:r>
          <a:endParaRPr lang="en-GB" sz="2000" kern="1200" dirty="0"/>
        </a:p>
      </dsp:txBody>
      <dsp:txXfrm rot="10800000">
        <a:off x="2172688" y="3615444"/>
        <a:ext cx="5515272" cy="1391732"/>
      </dsp:txXfrm>
    </dsp:sp>
    <dsp:sp modelId="{4D88E0F7-41CA-4660-9E7D-64CD10F4AF00}">
      <dsp:nvSpPr>
        <dsp:cNvPr id="0" name=""/>
        <dsp:cNvSpPr/>
      </dsp:nvSpPr>
      <dsp:spPr>
        <a:xfrm>
          <a:off x="1128889" y="3615444"/>
          <a:ext cx="1391732" cy="13917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635A7-EFB3-45A9-A73A-CEB121594084}">
      <dsp:nvSpPr>
        <dsp:cNvPr id="0" name=""/>
        <dsp:cNvSpPr/>
      </dsp:nvSpPr>
      <dsp:spPr>
        <a:xfrm>
          <a:off x="0" y="999762"/>
          <a:ext cx="7289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4163CC-06B6-4F14-8999-F9EF55B7400E}">
      <dsp:nvSpPr>
        <dsp:cNvPr id="0" name=""/>
        <dsp:cNvSpPr/>
      </dsp:nvSpPr>
      <dsp:spPr>
        <a:xfrm>
          <a:off x="364490" y="704562"/>
          <a:ext cx="6555287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876" tIns="0" rIns="19287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Performance Issues – quick customised fixes and overhead applying / maintaining</a:t>
          </a:r>
          <a:endParaRPr lang="en-GB" sz="2000" kern="1200" dirty="0"/>
        </a:p>
      </dsp:txBody>
      <dsp:txXfrm>
        <a:off x="393311" y="733383"/>
        <a:ext cx="6497645" cy="532758"/>
      </dsp:txXfrm>
    </dsp:sp>
    <dsp:sp modelId="{AF8C13CB-E057-4B01-A6BE-38FC4D3A4C71}">
      <dsp:nvSpPr>
        <dsp:cNvPr id="0" name=""/>
        <dsp:cNvSpPr/>
      </dsp:nvSpPr>
      <dsp:spPr>
        <a:xfrm>
          <a:off x="0" y="1906962"/>
          <a:ext cx="7289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9261C3-2D1C-4504-8C6A-E407ABB33F33}">
      <dsp:nvSpPr>
        <dsp:cNvPr id="0" name=""/>
        <dsp:cNvSpPr/>
      </dsp:nvSpPr>
      <dsp:spPr>
        <a:xfrm>
          <a:off x="364490" y="1611762"/>
          <a:ext cx="6578351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876" tIns="0" rIns="19287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Reduce Size, Shape and Scope of Pilot</a:t>
          </a:r>
          <a:endParaRPr lang="en-GB" sz="2000" kern="1200" dirty="0"/>
        </a:p>
      </dsp:txBody>
      <dsp:txXfrm>
        <a:off x="393311" y="1640583"/>
        <a:ext cx="6520709" cy="532758"/>
      </dsp:txXfrm>
    </dsp:sp>
    <dsp:sp modelId="{FBE53E8F-2D62-4056-8624-A984BA1B6A65}">
      <dsp:nvSpPr>
        <dsp:cNvPr id="0" name=""/>
        <dsp:cNvSpPr/>
      </dsp:nvSpPr>
      <dsp:spPr>
        <a:xfrm>
          <a:off x="0" y="2814162"/>
          <a:ext cx="7289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F30B52-1BB6-4F7A-9469-8D515F68D686}">
      <dsp:nvSpPr>
        <dsp:cNvPr id="0" name=""/>
        <dsp:cNvSpPr/>
      </dsp:nvSpPr>
      <dsp:spPr>
        <a:xfrm>
          <a:off x="364490" y="2518962"/>
          <a:ext cx="6576055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876" tIns="0" rIns="19287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Time/Effort working with issues in 16/17 that are set to change with upcoming bundles</a:t>
          </a:r>
          <a:endParaRPr lang="en-GB" sz="2000" kern="1200" dirty="0"/>
        </a:p>
      </dsp:txBody>
      <dsp:txXfrm>
        <a:off x="393311" y="2547783"/>
        <a:ext cx="6518413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3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Discovery and outcomes of implementing ‘Activity Management’ for component marking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37006</a:t>
            </a:r>
          </a:p>
          <a:p>
            <a:r>
              <a:rPr lang="en-US" dirty="0" smtClean="0"/>
              <a:t>12 October 2016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‘not’ anticipated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pic>
        <p:nvPicPr>
          <p:cNvPr id="6" name="Content Placeholder 5" descr="Image result for Cartoon woman Smashing Compute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2359025"/>
            <a:ext cx="5715000" cy="387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8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8032027" cy="1499616"/>
          </a:xfrm>
        </p:spPr>
        <p:txBody>
          <a:bodyPr/>
          <a:lstStyle/>
          <a:p>
            <a:r>
              <a:rPr lang="en-GB" dirty="0" smtClean="0"/>
              <a:t>Challenges with activity management functionality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2520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Proper Test Results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40" y="64344"/>
            <a:ext cx="7290054" cy="1499616"/>
          </a:xfrm>
        </p:spPr>
        <p:txBody>
          <a:bodyPr/>
          <a:lstStyle/>
          <a:p>
            <a:r>
              <a:rPr lang="en-US" dirty="0" smtClean="0"/>
              <a:t>Building the prototype – first steps activity registry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61" y="1371332"/>
            <a:ext cx="5736248" cy="5292000"/>
          </a:xfrm>
          <a:prstGeom prst="rect">
            <a:avLst/>
          </a:prstGeom>
          <a:ln w="44450"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866445"/>
            <a:ext cx="5436000" cy="1907763"/>
          </a:xfrm>
          <a:prstGeom prst="rect">
            <a:avLst/>
          </a:prstGeom>
          <a:ln w="412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1142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management processes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710632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Roster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81" y="2271986"/>
            <a:ext cx="8689814" cy="3492000"/>
          </a:xfrm>
          <a:prstGeom prst="rect">
            <a:avLst/>
          </a:prstGeom>
          <a:ln w="476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062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roster – result roster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2634123"/>
            <a:ext cx="7289800" cy="3326479"/>
          </a:xfrm>
          <a:prstGeom prst="rect">
            <a:avLst/>
          </a:prstGeom>
          <a:ln w="44450">
            <a:solidFill>
              <a:srgbClr val="7030A0"/>
            </a:solidFill>
          </a:ln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761" y="1823593"/>
            <a:ext cx="7772400" cy="1621059"/>
          </a:xfrm>
          <a:prstGeom prst="rect">
            <a:avLst/>
          </a:prstGeom>
          <a:ln w="41275"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09" y="2929362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– root roster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745909"/>
            <a:ext cx="8316000" cy="4724795"/>
          </a:xfrm>
          <a:prstGeom prst="rect">
            <a:avLst/>
          </a:prstGeom>
          <a:ln w="412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593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40" y="512479"/>
            <a:ext cx="7290054" cy="1253976"/>
          </a:xfrm>
        </p:spPr>
        <p:txBody>
          <a:bodyPr/>
          <a:lstStyle/>
          <a:p>
            <a:r>
              <a:rPr lang="en-GB" dirty="0" smtClean="0"/>
              <a:t>Activity management - WorkCentre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57" y="2129088"/>
            <a:ext cx="8820000" cy="3978982"/>
          </a:xfrm>
          <a:prstGeom prst="rect">
            <a:avLst/>
          </a:prstGeom>
          <a:ln w="412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874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264366"/>
          </a:xfrm>
        </p:spPr>
        <p:txBody>
          <a:bodyPr/>
          <a:lstStyle/>
          <a:p>
            <a:r>
              <a:rPr lang="en-GB" dirty="0" smtClean="0"/>
              <a:t>Individual activity manager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63" y="2056203"/>
            <a:ext cx="8627297" cy="3924000"/>
          </a:xfrm>
          <a:prstGeom prst="rect">
            <a:avLst/>
          </a:prstGeom>
          <a:ln w="412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782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Denise Kelly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Queens University Belfast</a:t>
            </a:r>
            <a:endParaRPr lang="en-US" dirty="0"/>
          </a:p>
          <a:p>
            <a:r>
              <a:rPr lang="en-US" dirty="0"/>
              <a:t>denise.kelly@qub.ac.uk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5" y="4413956"/>
            <a:ext cx="7315589" cy="144616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Over 20 years experience working across Schools and Directorates within the University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Functional Development Lead since 2014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Worked with Campus Solutions since 2008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Specialising</a:t>
            </a:r>
            <a:r>
              <a:rPr lang="en-US" sz="1400" dirty="0"/>
              <a:t> in the Student Records and Student Financials Modules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MSc in </a:t>
            </a:r>
            <a:r>
              <a:rPr lang="en-US" sz="1400" dirty="0" err="1"/>
              <a:t>Organisation</a:t>
            </a:r>
            <a:r>
              <a:rPr lang="en-US" sz="1400" dirty="0"/>
              <a:t> and Management; Prince 2 and ITIL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9578526"/>
              </p:ext>
            </p:extLst>
          </p:nvPr>
        </p:nvGraphicFramePr>
        <p:xfrm>
          <a:off x="768350" y="1797628"/>
          <a:ext cx="7887277" cy="4511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70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4089" y="5086673"/>
            <a:ext cx="756355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QUB – Oracle Discovery</a:t>
            </a:r>
            <a:endParaRPr lang="en-US" sz="5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6" b="249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41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Oracle discovery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Support Requests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25443"/>
            <a:ext cx="7290054" cy="1046157"/>
          </a:xfrm>
        </p:spPr>
        <p:txBody>
          <a:bodyPr/>
          <a:lstStyle/>
          <a:p>
            <a:r>
              <a:rPr lang="en-GB" dirty="0" smtClean="0"/>
              <a:t>Oracle Discovery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317177"/>
              </p:ext>
            </p:extLst>
          </p:nvPr>
        </p:nvGraphicFramePr>
        <p:xfrm>
          <a:off x="768350" y="1766456"/>
          <a:ext cx="8074314" cy="45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160457"/>
          </a:xfrm>
        </p:spPr>
        <p:txBody>
          <a:bodyPr/>
          <a:lstStyle/>
          <a:p>
            <a:r>
              <a:rPr lang="en-GB" dirty="0" smtClean="0"/>
              <a:t>Oracle discovery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95728862"/>
              </p:ext>
            </p:extLst>
          </p:nvPr>
        </p:nvGraphicFramePr>
        <p:xfrm>
          <a:off x="605538" y="1806602"/>
          <a:ext cx="8278689" cy="460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75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Qub</a:t>
            </a:r>
            <a:r>
              <a:rPr lang="en-US" dirty="0" smtClean="0"/>
              <a:t> discovery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School Requests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15346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QUB discovery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9182534"/>
              </p:ext>
            </p:extLst>
          </p:nvPr>
        </p:nvGraphicFramePr>
        <p:xfrm>
          <a:off x="179511" y="1599593"/>
          <a:ext cx="8816851" cy="500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134900"/>
            <a:ext cx="360000" cy="3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47" y="615722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558463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55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Denise Kelly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Functional Development Lead</a:t>
            </a:r>
            <a:endParaRPr lang="en-US" dirty="0"/>
          </a:p>
          <a:p>
            <a:r>
              <a:rPr lang="en-US" dirty="0" smtClean="0"/>
              <a:t>Queen’s University Belfast</a:t>
            </a:r>
            <a:endParaRPr lang="en-US" dirty="0"/>
          </a:p>
          <a:p>
            <a:r>
              <a:rPr lang="en-US" dirty="0" smtClean="0"/>
              <a:t>denise.kelly@qub.ac.uk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organization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Established by Queen Victoria in 1845</a:t>
            </a:r>
          </a:p>
          <a:p>
            <a:endParaRPr lang="en-US" dirty="0"/>
          </a:p>
          <a:p>
            <a:r>
              <a:rPr lang="en-US" dirty="0" smtClean="0"/>
              <a:t>The University is an international </a:t>
            </a:r>
            <a:r>
              <a:rPr lang="en-US" dirty="0" err="1" smtClean="0"/>
              <a:t>centre</a:t>
            </a:r>
            <a:r>
              <a:rPr lang="en-US" dirty="0" smtClean="0"/>
              <a:t> of research and education rooted at the heart of Northern Ireland with approximately 23,500 students.</a:t>
            </a:r>
          </a:p>
          <a:p>
            <a:endParaRPr lang="en-US" dirty="0"/>
          </a:p>
          <a:p>
            <a:r>
              <a:rPr lang="en-US" dirty="0" smtClean="0"/>
              <a:t>The University is a member of the Russell Group of 24 leading UK research-intensive universities.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4" b="1638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Queens </a:t>
            </a:r>
            <a:r>
              <a:rPr lang="en-US" dirty="0"/>
              <a:t>&amp; ORACLE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Campus Solutions locally branded as Qsis, implemented 2007 – 2008</a:t>
            </a:r>
          </a:p>
          <a:p>
            <a:endParaRPr lang="en-US" dirty="0"/>
          </a:p>
          <a:p>
            <a:r>
              <a:rPr lang="en-US" dirty="0" smtClean="0"/>
              <a:t>Using all core modules</a:t>
            </a:r>
          </a:p>
          <a:p>
            <a:endParaRPr lang="en-US" dirty="0"/>
          </a:p>
          <a:p>
            <a:r>
              <a:rPr lang="en-US" dirty="0" smtClean="0"/>
              <a:t>Campus Solutions v 9.0</a:t>
            </a:r>
          </a:p>
          <a:p>
            <a:r>
              <a:rPr lang="en-US" dirty="0" smtClean="0"/>
              <a:t>PeopleSoft V8.54.07</a:t>
            </a:r>
          </a:p>
          <a:p>
            <a:r>
              <a:rPr lang="en-US" dirty="0" smtClean="0"/>
              <a:t>Bundle </a:t>
            </a:r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Marking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implementing activity management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107" y="2585159"/>
            <a:ext cx="2059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Journey So </a:t>
            </a:r>
            <a:r>
              <a:rPr lang="en-US" sz="3200" dirty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ar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531257"/>
            <a:ext cx="2059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QUB Prototype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433" y="2667567"/>
            <a:ext cx="2059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Oracle Discovery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9570" y="4389702"/>
            <a:ext cx="2059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QUB Discovery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Implementing activity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Journey So </a:t>
            </a:r>
            <a:r>
              <a:rPr lang="en-US" sz="2000" dirty="0"/>
              <a:t>F</a:t>
            </a:r>
            <a:r>
              <a:rPr lang="en-US" sz="2000" dirty="0" smtClean="0"/>
              <a:t>ar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Marking Project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47732" y="2174135"/>
            <a:ext cx="5815767" cy="3738918"/>
            <a:chOff x="1708572" y="2927692"/>
            <a:chExt cx="5815767" cy="3738918"/>
          </a:xfrm>
        </p:grpSpPr>
        <p:grpSp>
          <p:nvGrpSpPr>
            <p:cNvPr id="8" name="Group 7"/>
            <p:cNvGrpSpPr/>
            <p:nvPr/>
          </p:nvGrpSpPr>
          <p:grpSpPr>
            <a:xfrm>
              <a:off x="1708572" y="2927692"/>
              <a:ext cx="5815767" cy="3738918"/>
              <a:chOff x="1708572" y="2927692"/>
              <a:chExt cx="5815767" cy="3738918"/>
            </a:xfrm>
          </p:grpSpPr>
          <p:sp>
            <p:nvSpPr>
              <p:cNvPr id="10" name="Freeform 9"/>
              <p:cNvSpPr/>
              <p:nvPr/>
            </p:nvSpPr>
            <p:spPr>
              <a:xfrm rot="21600000">
                <a:off x="2404884" y="3877397"/>
                <a:ext cx="5047434" cy="371965"/>
              </a:xfrm>
              <a:custGeom>
                <a:avLst/>
                <a:gdLst>
                  <a:gd name="connsiteX0" fmla="*/ 0 w 5047434"/>
                  <a:gd name="connsiteY0" fmla="*/ 0 h 371963"/>
                  <a:gd name="connsiteX1" fmla="*/ 4861453 w 5047434"/>
                  <a:gd name="connsiteY1" fmla="*/ 0 h 371963"/>
                  <a:gd name="connsiteX2" fmla="*/ 5047434 w 5047434"/>
                  <a:gd name="connsiteY2" fmla="*/ 185982 h 371963"/>
                  <a:gd name="connsiteX3" fmla="*/ 4861453 w 5047434"/>
                  <a:gd name="connsiteY3" fmla="*/ 371963 h 371963"/>
                  <a:gd name="connsiteX4" fmla="*/ 0 w 5047434"/>
                  <a:gd name="connsiteY4" fmla="*/ 371963 h 371963"/>
                  <a:gd name="connsiteX5" fmla="*/ 0 w 5047434"/>
                  <a:gd name="connsiteY5" fmla="*/ 0 h 37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7434" h="371963">
                    <a:moveTo>
                      <a:pt x="5047434" y="371962"/>
                    </a:moveTo>
                    <a:lnTo>
                      <a:pt x="185981" y="371962"/>
                    </a:lnTo>
                    <a:lnTo>
                      <a:pt x="0" y="185981"/>
                    </a:lnTo>
                    <a:lnTo>
                      <a:pt x="185981" y="1"/>
                    </a:lnTo>
                    <a:lnTo>
                      <a:pt x="5047434" y="1"/>
                    </a:lnTo>
                    <a:lnTo>
                      <a:pt x="5047434" y="371962"/>
                    </a:lnTo>
                    <a:close/>
                  </a:path>
                </a:pathLst>
              </a:custGeom>
              <a:solidFill>
                <a:schemeClr val="accent1">
                  <a:hueOff val="0"/>
                  <a:satOff val="0"/>
                  <a:lumOff val="0"/>
                  <a:alpha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017" tIns="76201" rIns="142240" bIns="76201" numCol="1" spcCol="1270" anchor="ctr" anchorCtr="0">
                <a:noAutofit/>
              </a:bodyPr>
              <a:lstStyle/>
              <a:p>
                <a:pPr algn="ctr" defTabSz="889000">
                  <a:lnSpc>
                    <a:spcPts val="2800"/>
                  </a:lnSpc>
                  <a:spcAft>
                    <a:spcPct val="35000"/>
                  </a:spcAft>
                </a:pPr>
                <a:r>
                  <a:rPr lang="en-GB" sz="2000" dirty="0" smtClean="0"/>
                  <a:t>Consistency </a:t>
                </a:r>
                <a:r>
                  <a:rPr lang="en-GB" sz="2000" dirty="0" smtClean="0"/>
                  <a:t>Across </a:t>
                </a:r>
                <a:r>
                  <a:rPr lang="en-GB" sz="2000" dirty="0" smtClean="0"/>
                  <a:t>University</a:t>
                </a:r>
                <a:endParaRPr lang="en-GB" sz="2000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708572" y="2927692"/>
                <a:ext cx="658956" cy="658956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reeform 11"/>
              <p:cNvSpPr/>
              <p:nvPr/>
            </p:nvSpPr>
            <p:spPr>
              <a:xfrm rot="21600000">
                <a:off x="2477118" y="5454587"/>
                <a:ext cx="5047221" cy="371964"/>
              </a:xfrm>
              <a:custGeom>
                <a:avLst/>
                <a:gdLst>
                  <a:gd name="connsiteX0" fmla="*/ 0 w 5047221"/>
                  <a:gd name="connsiteY0" fmla="*/ 0 h 371963"/>
                  <a:gd name="connsiteX1" fmla="*/ 4861240 w 5047221"/>
                  <a:gd name="connsiteY1" fmla="*/ 0 h 371963"/>
                  <a:gd name="connsiteX2" fmla="*/ 5047221 w 5047221"/>
                  <a:gd name="connsiteY2" fmla="*/ 185982 h 371963"/>
                  <a:gd name="connsiteX3" fmla="*/ 4861240 w 5047221"/>
                  <a:gd name="connsiteY3" fmla="*/ 371963 h 371963"/>
                  <a:gd name="connsiteX4" fmla="*/ 0 w 5047221"/>
                  <a:gd name="connsiteY4" fmla="*/ 371963 h 371963"/>
                  <a:gd name="connsiteX5" fmla="*/ 0 w 5047221"/>
                  <a:gd name="connsiteY5" fmla="*/ 0 h 37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7221" h="371963">
                    <a:moveTo>
                      <a:pt x="5047221" y="371962"/>
                    </a:moveTo>
                    <a:lnTo>
                      <a:pt x="185981" y="371962"/>
                    </a:lnTo>
                    <a:lnTo>
                      <a:pt x="0" y="185981"/>
                    </a:lnTo>
                    <a:lnTo>
                      <a:pt x="185981" y="1"/>
                    </a:lnTo>
                    <a:lnTo>
                      <a:pt x="5047221" y="1"/>
                    </a:lnTo>
                    <a:lnTo>
                      <a:pt x="5047221" y="371962"/>
                    </a:lnTo>
                    <a:close/>
                  </a:path>
                </a:pathLst>
              </a:custGeom>
              <a:solidFill>
                <a:schemeClr val="accent1">
                  <a:hueOff val="0"/>
                  <a:satOff val="0"/>
                  <a:lumOff val="0"/>
                  <a:alpha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017" tIns="76201" rIns="14224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ts val="28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kern="1200" dirty="0" smtClean="0"/>
                  <a:t>Enhanced Student Experience</a:t>
                </a:r>
                <a:endParaRPr lang="en-GB" sz="2000" kern="12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708625" y="3697683"/>
                <a:ext cx="658956" cy="658956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Freeform 13"/>
              <p:cNvSpPr/>
              <p:nvPr/>
            </p:nvSpPr>
            <p:spPr>
              <a:xfrm rot="21600000">
                <a:off x="2477118" y="6165933"/>
                <a:ext cx="5047221" cy="371964"/>
              </a:xfrm>
              <a:custGeom>
                <a:avLst/>
                <a:gdLst>
                  <a:gd name="connsiteX0" fmla="*/ 0 w 5047221"/>
                  <a:gd name="connsiteY0" fmla="*/ 0 h 371963"/>
                  <a:gd name="connsiteX1" fmla="*/ 4861240 w 5047221"/>
                  <a:gd name="connsiteY1" fmla="*/ 0 h 371963"/>
                  <a:gd name="connsiteX2" fmla="*/ 5047221 w 5047221"/>
                  <a:gd name="connsiteY2" fmla="*/ 185982 h 371963"/>
                  <a:gd name="connsiteX3" fmla="*/ 4861240 w 5047221"/>
                  <a:gd name="connsiteY3" fmla="*/ 371963 h 371963"/>
                  <a:gd name="connsiteX4" fmla="*/ 0 w 5047221"/>
                  <a:gd name="connsiteY4" fmla="*/ 371963 h 371963"/>
                  <a:gd name="connsiteX5" fmla="*/ 0 w 5047221"/>
                  <a:gd name="connsiteY5" fmla="*/ 0 h 37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7221" h="371963">
                    <a:moveTo>
                      <a:pt x="5047221" y="371962"/>
                    </a:moveTo>
                    <a:lnTo>
                      <a:pt x="185981" y="371962"/>
                    </a:lnTo>
                    <a:lnTo>
                      <a:pt x="0" y="185981"/>
                    </a:lnTo>
                    <a:lnTo>
                      <a:pt x="185981" y="1"/>
                    </a:lnTo>
                    <a:lnTo>
                      <a:pt x="5047221" y="1"/>
                    </a:lnTo>
                    <a:lnTo>
                      <a:pt x="5047221" y="371962"/>
                    </a:lnTo>
                    <a:close/>
                  </a:path>
                </a:pathLst>
              </a:custGeom>
              <a:solidFill>
                <a:schemeClr val="accent1">
                  <a:hueOff val="0"/>
                  <a:satOff val="0"/>
                  <a:lumOff val="0"/>
                  <a:alpha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017" tIns="76201" rIns="142240" bIns="76200" numCol="1" spcCol="1270" anchor="ctr" anchorCtr="0">
                <a:noAutofit/>
              </a:bodyPr>
              <a:lstStyle/>
              <a:p>
                <a:pPr algn="ctr" defTabSz="889000">
                  <a:lnSpc>
                    <a:spcPts val="2800"/>
                  </a:lnSpc>
                  <a:spcAft>
                    <a:spcPct val="35000"/>
                  </a:spcAft>
                </a:pPr>
                <a:r>
                  <a:rPr lang="en-GB" sz="2000" dirty="0" smtClean="0"/>
                  <a:t>Streamlined Assessment Process</a:t>
                </a:r>
                <a:endParaRPr lang="en-GB" sz="2000" kern="12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708625" y="4467673"/>
                <a:ext cx="658956" cy="658956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Freeform 15"/>
              <p:cNvSpPr/>
              <p:nvPr/>
            </p:nvSpPr>
            <p:spPr>
              <a:xfrm>
                <a:off x="2405096" y="4624887"/>
                <a:ext cx="5047221" cy="371965"/>
              </a:xfrm>
              <a:custGeom>
                <a:avLst/>
                <a:gdLst>
                  <a:gd name="connsiteX0" fmla="*/ 0 w 5047221"/>
                  <a:gd name="connsiteY0" fmla="*/ 0 h 371963"/>
                  <a:gd name="connsiteX1" fmla="*/ 4861240 w 5047221"/>
                  <a:gd name="connsiteY1" fmla="*/ 0 h 371963"/>
                  <a:gd name="connsiteX2" fmla="*/ 5047221 w 5047221"/>
                  <a:gd name="connsiteY2" fmla="*/ 185982 h 371963"/>
                  <a:gd name="connsiteX3" fmla="*/ 4861240 w 5047221"/>
                  <a:gd name="connsiteY3" fmla="*/ 371963 h 371963"/>
                  <a:gd name="connsiteX4" fmla="*/ 0 w 5047221"/>
                  <a:gd name="connsiteY4" fmla="*/ 371963 h 371963"/>
                  <a:gd name="connsiteX5" fmla="*/ 0 w 5047221"/>
                  <a:gd name="connsiteY5" fmla="*/ 0 h 37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7221" h="371963">
                    <a:moveTo>
                      <a:pt x="5047221" y="371962"/>
                    </a:moveTo>
                    <a:lnTo>
                      <a:pt x="185981" y="371962"/>
                    </a:lnTo>
                    <a:lnTo>
                      <a:pt x="0" y="185981"/>
                    </a:lnTo>
                    <a:lnTo>
                      <a:pt x="185981" y="1"/>
                    </a:lnTo>
                    <a:lnTo>
                      <a:pt x="5047221" y="1"/>
                    </a:lnTo>
                    <a:lnTo>
                      <a:pt x="5047221" y="371962"/>
                    </a:lnTo>
                    <a:close/>
                  </a:path>
                </a:pathLst>
              </a:custGeom>
              <a:solidFill>
                <a:schemeClr val="accent1">
                  <a:hueOff val="0"/>
                  <a:satOff val="0"/>
                  <a:lumOff val="0"/>
                  <a:alpha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017" tIns="76201" rIns="142240" bIns="76201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2000" kern="1200" dirty="0" smtClean="0"/>
                  <a:t>Transparency &amp; </a:t>
                </a:r>
                <a:r>
                  <a:rPr lang="en-GB" sz="2000" dirty="0" smtClean="0"/>
                  <a:t>Auditability</a:t>
                </a:r>
                <a:endParaRPr lang="en-GB" sz="2000" kern="1200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708625" y="5237664"/>
                <a:ext cx="658956" cy="658956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Freeform 17"/>
              <p:cNvSpPr/>
              <p:nvPr/>
            </p:nvSpPr>
            <p:spPr>
              <a:xfrm>
                <a:off x="2405096" y="3096932"/>
                <a:ext cx="5047221" cy="371965"/>
              </a:xfrm>
              <a:custGeom>
                <a:avLst/>
                <a:gdLst>
                  <a:gd name="connsiteX0" fmla="*/ 0 w 5047221"/>
                  <a:gd name="connsiteY0" fmla="*/ 0 h 371963"/>
                  <a:gd name="connsiteX1" fmla="*/ 4861240 w 5047221"/>
                  <a:gd name="connsiteY1" fmla="*/ 0 h 371963"/>
                  <a:gd name="connsiteX2" fmla="*/ 5047221 w 5047221"/>
                  <a:gd name="connsiteY2" fmla="*/ 185982 h 371963"/>
                  <a:gd name="connsiteX3" fmla="*/ 4861240 w 5047221"/>
                  <a:gd name="connsiteY3" fmla="*/ 371963 h 371963"/>
                  <a:gd name="connsiteX4" fmla="*/ 0 w 5047221"/>
                  <a:gd name="connsiteY4" fmla="*/ 371963 h 371963"/>
                  <a:gd name="connsiteX5" fmla="*/ 0 w 5047221"/>
                  <a:gd name="connsiteY5" fmla="*/ 0 h 37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7221" h="371963">
                    <a:moveTo>
                      <a:pt x="5047221" y="371962"/>
                    </a:moveTo>
                    <a:lnTo>
                      <a:pt x="185981" y="371962"/>
                    </a:lnTo>
                    <a:lnTo>
                      <a:pt x="0" y="185981"/>
                    </a:lnTo>
                    <a:lnTo>
                      <a:pt x="185981" y="1"/>
                    </a:lnTo>
                    <a:lnTo>
                      <a:pt x="5047221" y="1"/>
                    </a:lnTo>
                    <a:lnTo>
                      <a:pt x="5047221" y="371962"/>
                    </a:lnTo>
                    <a:close/>
                  </a:path>
                </a:pathLst>
              </a:custGeom>
              <a:solidFill>
                <a:schemeClr val="accent1">
                  <a:hueOff val="0"/>
                  <a:satOff val="0"/>
                  <a:lumOff val="0"/>
                  <a:alpha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017" tIns="76201" rIns="142240" bIns="76201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kern="1200" dirty="0" smtClean="0"/>
                  <a:t>Flexible Framework</a:t>
                </a:r>
                <a:endParaRPr lang="en-GB" sz="2000" kern="120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708625" y="6007654"/>
                <a:ext cx="658956" cy="658956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9" name="Picture 15" descr="https://cdn3.iconfinder.com/data/icons/education-ultimate-set/512/exam_tests-5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6058863"/>
              <a:ext cx="517241" cy="517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87" y="2270809"/>
            <a:ext cx="470046" cy="4779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2975253"/>
            <a:ext cx="618433" cy="6184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42" y="3848318"/>
            <a:ext cx="462342" cy="4623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94" y="4542239"/>
            <a:ext cx="507535" cy="53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management module – knight in shinning armour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36" y="1949869"/>
            <a:ext cx="8424000" cy="3385183"/>
          </a:xfrm>
          <a:prstGeom prst="rect">
            <a:avLst/>
          </a:prstGeom>
          <a:ln w="47625">
            <a:solidFill>
              <a:schemeClr val="accent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69" y="201024"/>
            <a:ext cx="1995331" cy="226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5" y="5272172"/>
            <a:ext cx="7704000" cy="1024584"/>
          </a:xfrm>
          <a:prstGeom prst="rect">
            <a:avLst/>
          </a:prstGeom>
          <a:ln w="47625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08" y="5160892"/>
            <a:ext cx="485775" cy="771525"/>
          </a:xfrm>
          <a:prstGeom prst="rect">
            <a:avLst/>
          </a:prstGeom>
          <a:ln w="476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797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challenges expected on the outset of component marking implementation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489360"/>
              </p:ext>
            </p:extLst>
          </p:nvPr>
        </p:nvGraphicFramePr>
        <p:xfrm>
          <a:off x="625597" y="2084832"/>
          <a:ext cx="80883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1796</TotalTime>
  <Words>735</Words>
  <Application>Microsoft Office PowerPoint</Application>
  <PresentationFormat>On-screen Show (4:3)</PresentationFormat>
  <Paragraphs>147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Tw Cen MT</vt:lpstr>
      <vt:lpstr>Tw Cen MT Condensed</vt:lpstr>
      <vt:lpstr>Wingdings 3</vt:lpstr>
      <vt:lpstr>Integral</vt:lpstr>
      <vt:lpstr>Discovery and outcomes of implementing ‘Activity Management’ for component marking</vt:lpstr>
      <vt:lpstr>presenters</vt:lpstr>
      <vt:lpstr>Your organization</vt:lpstr>
      <vt:lpstr>Queens &amp; ORACLE</vt:lpstr>
      <vt:lpstr>Component Marking – implementing activity management</vt:lpstr>
      <vt:lpstr>Implementing activity management</vt:lpstr>
      <vt:lpstr>Component Marking Project</vt:lpstr>
      <vt:lpstr>Activity management module – knight in shinning armour</vt:lpstr>
      <vt:lpstr>The challenges expected on the outset of component marking implementation</vt:lpstr>
      <vt:lpstr>Challenges ‘not’ anticipated</vt:lpstr>
      <vt:lpstr>Challenges with activity management functionality</vt:lpstr>
      <vt:lpstr>Prototype</vt:lpstr>
      <vt:lpstr>Building the prototype – first steps activity registry</vt:lpstr>
      <vt:lpstr>Activity management processes</vt:lpstr>
      <vt:lpstr>Activity Roster</vt:lpstr>
      <vt:lpstr>Activity roster – result roster</vt:lpstr>
      <vt:lpstr>Assessment – root roster</vt:lpstr>
      <vt:lpstr>Activity management - WorkCentre</vt:lpstr>
      <vt:lpstr>Individual activity manager</vt:lpstr>
      <vt:lpstr>Lessons learned</vt:lpstr>
      <vt:lpstr>PowerPoint Presentation</vt:lpstr>
      <vt:lpstr>Oracle discovery</vt:lpstr>
      <vt:lpstr>Oracle Discovery</vt:lpstr>
      <vt:lpstr>Oracle discovery</vt:lpstr>
      <vt:lpstr>Qub discovery</vt:lpstr>
      <vt:lpstr>QUB discovery</vt:lpstr>
      <vt:lpstr>Concluding thoughts</vt:lpstr>
      <vt:lpstr>SUMMARY</vt:lpstr>
      <vt:lpstr>presenters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Denise Kelly</cp:lastModifiedBy>
  <cp:revision>53</cp:revision>
  <dcterms:created xsi:type="dcterms:W3CDTF">2015-09-02T14:36:24Z</dcterms:created>
  <dcterms:modified xsi:type="dcterms:W3CDTF">2016-10-07T16:00:01Z</dcterms:modified>
</cp:coreProperties>
</file>