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68" r:id="rId7"/>
    <p:sldId id="258" r:id="rId8"/>
    <p:sldId id="259" r:id="rId9"/>
    <p:sldId id="269" r:id="rId10"/>
    <p:sldId id="261" r:id="rId11"/>
    <p:sldId id="264" r:id="rId12"/>
    <p:sldId id="263" r:id="rId13"/>
    <p:sldId id="276" r:id="rId14"/>
    <p:sldId id="277" r:id="rId15"/>
    <p:sldId id="265" r:id="rId16"/>
    <p:sldId id="270" r:id="rId17"/>
    <p:sldId id="271" r:id="rId18"/>
    <p:sldId id="272" r:id="rId19"/>
    <p:sldId id="273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D97D8-7A31-4CF0-9A1E-746C19E2422A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</dgm:pt>
    <dgm:pt modelId="{6A91AA15-C425-47F3-BFD8-F82496568FD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Project identification and Budget Approval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DFA457B-720C-4416-9A99-EBB4D60CC66F}" type="parTrans" cxnId="{9EEE174D-63CF-40D9-A398-297335F035A8}">
      <dgm:prSet/>
      <dgm:spPr/>
      <dgm:t>
        <a:bodyPr/>
        <a:lstStyle/>
        <a:p>
          <a:endParaRPr lang="en-US"/>
        </a:p>
      </dgm:t>
    </dgm:pt>
    <dgm:pt modelId="{ED37BD81-BF50-4172-8F37-2860B7987E78}" type="sibTrans" cxnId="{9EEE174D-63CF-40D9-A398-297335F035A8}">
      <dgm:prSet/>
      <dgm:spPr/>
      <dgm:t>
        <a:bodyPr/>
        <a:lstStyle/>
        <a:p>
          <a:endParaRPr lang="en-US"/>
        </a:p>
      </dgm:t>
    </dgm:pt>
    <dgm:pt modelId="{6BBED838-2CD4-4C59-B25D-901C9F6897A0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Design phase	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60E593C-B090-4424-984B-A44DEFAC0E41}" type="parTrans" cxnId="{C7EC620C-E519-4053-A519-911B8446EFD0}">
      <dgm:prSet/>
      <dgm:spPr/>
      <dgm:t>
        <a:bodyPr/>
        <a:lstStyle/>
        <a:p>
          <a:endParaRPr lang="en-US"/>
        </a:p>
      </dgm:t>
    </dgm:pt>
    <dgm:pt modelId="{5FEF61B3-37FA-4A39-8887-4142B9B8BBE4}" type="sibTrans" cxnId="{C7EC620C-E519-4053-A519-911B8446EFD0}">
      <dgm:prSet/>
      <dgm:spPr/>
      <dgm:t>
        <a:bodyPr/>
        <a:lstStyle/>
        <a:p>
          <a:endParaRPr lang="en-US"/>
        </a:p>
      </dgm:t>
    </dgm:pt>
    <dgm:pt modelId="{83C4EF8F-A038-4831-A7F9-4041EE55D81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Leave guidelines development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2DE09DD-82E6-4905-A8CD-CB9242686D9D}" type="parTrans" cxnId="{10C0142C-C5DE-4453-B21A-FB56CBB2268C}">
      <dgm:prSet/>
      <dgm:spPr/>
      <dgm:t>
        <a:bodyPr/>
        <a:lstStyle/>
        <a:p>
          <a:endParaRPr lang="en-US"/>
        </a:p>
      </dgm:t>
    </dgm:pt>
    <dgm:pt modelId="{B8A710BA-88F0-4AFD-9665-E6759D5C0160}" type="sibTrans" cxnId="{10C0142C-C5DE-4453-B21A-FB56CBB2268C}">
      <dgm:prSet/>
      <dgm:spPr/>
      <dgm:t>
        <a:bodyPr/>
        <a:lstStyle/>
        <a:p>
          <a:endParaRPr lang="en-US"/>
        </a:p>
      </dgm:t>
    </dgm:pt>
    <dgm:pt modelId="{64190F27-D60F-44FC-A248-03D581F2D6FB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phase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26BE39-CBCD-4B5B-A39E-370DCE6D17E1}" type="parTrans" cxnId="{07747A47-C5B1-45D5-90B2-DEF4D9C8AB46}">
      <dgm:prSet/>
      <dgm:spPr/>
      <dgm:t>
        <a:bodyPr/>
        <a:lstStyle/>
        <a:p>
          <a:endParaRPr lang="en-US"/>
        </a:p>
      </dgm:t>
    </dgm:pt>
    <dgm:pt modelId="{04DC99E7-8A7A-4893-A1D7-622E86652107}" type="sibTrans" cxnId="{07747A47-C5B1-45D5-90B2-DEF4D9C8AB46}">
      <dgm:prSet/>
      <dgm:spPr/>
      <dgm:t>
        <a:bodyPr/>
        <a:lstStyle/>
        <a:p>
          <a:endParaRPr lang="en-US"/>
        </a:p>
      </dgm:t>
    </dgm:pt>
    <dgm:pt modelId="{F46FF20C-F2D8-4C01-8B3D-CD9D08E37C6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and testing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0E1EF3-CC88-4780-BA87-B1AA50F767C9}" type="parTrans" cxnId="{7721464F-1B00-4ABF-BD8D-4AB6A8D2EE2C}">
      <dgm:prSet/>
      <dgm:spPr/>
      <dgm:t>
        <a:bodyPr/>
        <a:lstStyle/>
        <a:p>
          <a:endParaRPr lang="en-US"/>
        </a:p>
      </dgm:t>
    </dgm:pt>
    <dgm:pt modelId="{D4C5E4BB-7C1C-4FC3-899A-47F6A4D1ADC8}" type="sibTrans" cxnId="{7721464F-1B00-4ABF-BD8D-4AB6A8D2EE2C}">
      <dgm:prSet/>
      <dgm:spPr/>
      <dgm:t>
        <a:bodyPr/>
        <a:lstStyle/>
        <a:p>
          <a:endParaRPr lang="en-US"/>
        </a:p>
      </dgm:t>
    </dgm:pt>
    <dgm:pt modelId="{B08155E5-738E-4BD2-A856-C15919FF4B2D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Implementation and Roll out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F90C30-9219-4891-BAE9-6303992BB7F5}" type="parTrans" cxnId="{D53FBDAB-AAD6-4101-A3F0-B3000DCDBAC3}">
      <dgm:prSet/>
      <dgm:spPr/>
      <dgm:t>
        <a:bodyPr/>
        <a:lstStyle/>
        <a:p>
          <a:endParaRPr lang="en-US"/>
        </a:p>
      </dgm:t>
    </dgm:pt>
    <dgm:pt modelId="{54959E04-598D-4AA7-ABBD-8357527A8039}" type="sibTrans" cxnId="{D53FBDAB-AAD6-4101-A3F0-B3000DCDBAC3}">
      <dgm:prSet/>
      <dgm:spPr/>
      <dgm:t>
        <a:bodyPr/>
        <a:lstStyle/>
        <a:p>
          <a:endParaRPr lang="en-US"/>
        </a:p>
      </dgm:t>
    </dgm:pt>
    <dgm:pt modelId="{81ABA7C3-31A9-4930-8303-3553D1F0D0F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Documentation and Training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6C17FD-6893-41C9-A965-C4C05A774E19}" type="parTrans" cxnId="{97DEB324-68B0-482B-88E1-3ED4BEC11B54}">
      <dgm:prSet/>
      <dgm:spPr/>
      <dgm:t>
        <a:bodyPr/>
        <a:lstStyle/>
        <a:p>
          <a:endParaRPr lang="en-US"/>
        </a:p>
      </dgm:t>
    </dgm:pt>
    <dgm:pt modelId="{E7F802D3-C05A-466A-8B87-9AF67B3D623F}" type="sibTrans" cxnId="{97DEB324-68B0-482B-88E1-3ED4BEC11B54}">
      <dgm:prSet/>
      <dgm:spPr/>
      <dgm:t>
        <a:bodyPr/>
        <a:lstStyle/>
        <a:p>
          <a:endParaRPr lang="en-US"/>
        </a:p>
      </dgm:t>
    </dgm:pt>
    <dgm:pt modelId="{F5E88F3D-4A5B-4D71-8AC3-B26C125AEADA}" type="pres">
      <dgm:prSet presAssocID="{29AD97D8-7A31-4CF0-9A1E-746C19E2422A}" presName="linear" presStyleCnt="0">
        <dgm:presLayoutVars>
          <dgm:dir/>
          <dgm:animLvl val="lvl"/>
          <dgm:resizeHandles val="exact"/>
        </dgm:presLayoutVars>
      </dgm:prSet>
      <dgm:spPr/>
    </dgm:pt>
    <dgm:pt modelId="{51C47830-E1CA-4C5F-A39D-17DEFFFF3F84}" type="pres">
      <dgm:prSet presAssocID="{6A91AA15-C425-47F3-BFD8-F82496568FDF}" presName="parentLin" presStyleCnt="0"/>
      <dgm:spPr/>
    </dgm:pt>
    <dgm:pt modelId="{9ABC1ADD-4003-4E39-B2AD-47B43D9FCD08}" type="pres">
      <dgm:prSet presAssocID="{6A91AA15-C425-47F3-BFD8-F82496568FD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259B285-91AD-43ED-8430-B6E332416055}" type="pres">
      <dgm:prSet presAssocID="{6A91AA15-C425-47F3-BFD8-F82496568FDF}" presName="parentText" presStyleLbl="node1" presStyleIdx="0" presStyleCnt="7" custLinFactNeighborX="-5508" custLinFactNeighborY="103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1FC47-74A5-41E9-B28D-C54A3A0039A8}" type="pres">
      <dgm:prSet presAssocID="{6A91AA15-C425-47F3-BFD8-F82496568FDF}" presName="negativeSpace" presStyleCnt="0"/>
      <dgm:spPr/>
    </dgm:pt>
    <dgm:pt modelId="{03A78C7C-C365-4A92-ADAE-AF196283CE12}" type="pres">
      <dgm:prSet presAssocID="{6A91AA15-C425-47F3-BFD8-F82496568FDF}" presName="childText" presStyleLbl="conFgAcc1" presStyleIdx="0" presStyleCnt="7">
        <dgm:presLayoutVars>
          <dgm:bulletEnabled val="1"/>
        </dgm:presLayoutVars>
      </dgm:prSet>
      <dgm:spPr/>
    </dgm:pt>
    <dgm:pt modelId="{5B24CFFE-E7A1-4F08-AC22-FD478F5162DB}" type="pres">
      <dgm:prSet presAssocID="{ED37BD81-BF50-4172-8F37-2860B7987E78}" presName="spaceBetweenRectangles" presStyleCnt="0"/>
      <dgm:spPr/>
    </dgm:pt>
    <dgm:pt modelId="{80C70AB8-1FBC-46CE-9C92-CDF683FEEE1C}" type="pres">
      <dgm:prSet presAssocID="{6BBED838-2CD4-4C59-B25D-901C9F6897A0}" presName="parentLin" presStyleCnt="0"/>
      <dgm:spPr/>
    </dgm:pt>
    <dgm:pt modelId="{C1BD5963-C584-41E9-AAEC-20DD5A024DBD}" type="pres">
      <dgm:prSet presAssocID="{6BBED838-2CD4-4C59-B25D-901C9F6897A0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5477157E-1C05-4C7E-B449-096E4E13EAF3}" type="pres">
      <dgm:prSet presAssocID="{6BBED838-2CD4-4C59-B25D-901C9F6897A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5F3F0-8BF3-41A2-A77D-84887B605DA1}" type="pres">
      <dgm:prSet presAssocID="{6BBED838-2CD4-4C59-B25D-901C9F6897A0}" presName="negativeSpace" presStyleCnt="0"/>
      <dgm:spPr/>
    </dgm:pt>
    <dgm:pt modelId="{66C53ECB-5DF7-4E3E-B0A4-E2170AD28BFE}" type="pres">
      <dgm:prSet presAssocID="{6BBED838-2CD4-4C59-B25D-901C9F6897A0}" presName="childText" presStyleLbl="conFgAcc1" presStyleIdx="1" presStyleCnt="7">
        <dgm:presLayoutVars>
          <dgm:bulletEnabled val="1"/>
        </dgm:presLayoutVars>
      </dgm:prSet>
      <dgm:spPr/>
    </dgm:pt>
    <dgm:pt modelId="{4BB93F6E-145F-40FA-ADDE-2493F1242CD7}" type="pres">
      <dgm:prSet presAssocID="{5FEF61B3-37FA-4A39-8887-4142B9B8BBE4}" presName="spaceBetweenRectangles" presStyleCnt="0"/>
      <dgm:spPr/>
    </dgm:pt>
    <dgm:pt modelId="{BC2BBBFA-B119-4BD8-BF8C-39E718CA0AD0}" type="pres">
      <dgm:prSet presAssocID="{83C4EF8F-A038-4831-A7F9-4041EE55D81F}" presName="parentLin" presStyleCnt="0"/>
      <dgm:spPr/>
    </dgm:pt>
    <dgm:pt modelId="{415F2C63-E298-47AA-AFF6-51F1F4654AB2}" type="pres">
      <dgm:prSet presAssocID="{83C4EF8F-A038-4831-A7F9-4041EE55D81F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D6DC4C52-A85F-41F9-A98C-EFBE43EA47C5}" type="pres">
      <dgm:prSet presAssocID="{83C4EF8F-A038-4831-A7F9-4041EE55D8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B8A3D-32DE-4101-9BAE-0B8ACFF45499}" type="pres">
      <dgm:prSet presAssocID="{83C4EF8F-A038-4831-A7F9-4041EE55D81F}" presName="negativeSpace" presStyleCnt="0"/>
      <dgm:spPr/>
    </dgm:pt>
    <dgm:pt modelId="{6640AF2D-B719-4A4B-90F9-5B2873CC08AF}" type="pres">
      <dgm:prSet presAssocID="{83C4EF8F-A038-4831-A7F9-4041EE55D81F}" presName="childText" presStyleLbl="conFgAcc1" presStyleIdx="2" presStyleCnt="7">
        <dgm:presLayoutVars>
          <dgm:bulletEnabled val="1"/>
        </dgm:presLayoutVars>
      </dgm:prSet>
      <dgm:spPr/>
    </dgm:pt>
    <dgm:pt modelId="{B39D7816-B0DE-4AA3-9671-BE45093B94DD}" type="pres">
      <dgm:prSet presAssocID="{B8A710BA-88F0-4AFD-9665-E6759D5C0160}" presName="spaceBetweenRectangles" presStyleCnt="0"/>
      <dgm:spPr/>
    </dgm:pt>
    <dgm:pt modelId="{DFFA6494-D744-4E29-B33E-77EFE6230265}" type="pres">
      <dgm:prSet presAssocID="{64190F27-D60F-44FC-A248-03D581F2D6FB}" presName="parentLin" presStyleCnt="0"/>
      <dgm:spPr/>
    </dgm:pt>
    <dgm:pt modelId="{B8E23BF3-D95D-4A44-878C-5FD432A603DF}" type="pres">
      <dgm:prSet presAssocID="{64190F27-D60F-44FC-A248-03D581F2D6F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9DA99EE0-E59E-426E-8C1B-EE83D17CE6D3}" type="pres">
      <dgm:prSet presAssocID="{64190F27-D60F-44FC-A248-03D581F2D6F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0326D-CDA8-4F12-A066-E72AE4EAFF20}" type="pres">
      <dgm:prSet presAssocID="{64190F27-D60F-44FC-A248-03D581F2D6FB}" presName="negativeSpace" presStyleCnt="0"/>
      <dgm:spPr/>
    </dgm:pt>
    <dgm:pt modelId="{98295E8F-70C9-4520-944A-5600B6D9E60B}" type="pres">
      <dgm:prSet presAssocID="{64190F27-D60F-44FC-A248-03D581F2D6FB}" presName="childText" presStyleLbl="conFgAcc1" presStyleIdx="3" presStyleCnt="7">
        <dgm:presLayoutVars>
          <dgm:bulletEnabled val="1"/>
        </dgm:presLayoutVars>
      </dgm:prSet>
      <dgm:spPr/>
    </dgm:pt>
    <dgm:pt modelId="{2893FA51-8BD6-4916-8C0D-EF484F5A960A}" type="pres">
      <dgm:prSet presAssocID="{04DC99E7-8A7A-4893-A1D7-622E86652107}" presName="spaceBetweenRectangles" presStyleCnt="0"/>
      <dgm:spPr/>
    </dgm:pt>
    <dgm:pt modelId="{88855E0A-5973-4709-99D2-409520744C3C}" type="pres">
      <dgm:prSet presAssocID="{F46FF20C-F2D8-4C01-8B3D-CD9D08E37C6A}" presName="parentLin" presStyleCnt="0"/>
      <dgm:spPr/>
    </dgm:pt>
    <dgm:pt modelId="{4DA7A1AD-D8F7-4FE6-8370-DCCACFE875F6}" type="pres">
      <dgm:prSet presAssocID="{F46FF20C-F2D8-4C01-8B3D-CD9D08E37C6A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3B519F14-9800-4B6A-B7F7-44703FF6A88B}" type="pres">
      <dgm:prSet presAssocID="{F46FF20C-F2D8-4C01-8B3D-CD9D08E37C6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D8510-6D97-452B-8FB2-F815015A83A6}" type="pres">
      <dgm:prSet presAssocID="{F46FF20C-F2D8-4C01-8B3D-CD9D08E37C6A}" presName="negativeSpace" presStyleCnt="0"/>
      <dgm:spPr/>
    </dgm:pt>
    <dgm:pt modelId="{44D0B110-6425-4E1E-ADAE-1BF2041D0213}" type="pres">
      <dgm:prSet presAssocID="{F46FF20C-F2D8-4C01-8B3D-CD9D08E37C6A}" presName="childText" presStyleLbl="conFgAcc1" presStyleIdx="4" presStyleCnt="7">
        <dgm:presLayoutVars>
          <dgm:bulletEnabled val="1"/>
        </dgm:presLayoutVars>
      </dgm:prSet>
      <dgm:spPr/>
    </dgm:pt>
    <dgm:pt modelId="{F02EC91B-6221-42B2-8978-432C335BF53F}" type="pres">
      <dgm:prSet presAssocID="{D4C5E4BB-7C1C-4FC3-899A-47F6A4D1ADC8}" presName="spaceBetweenRectangles" presStyleCnt="0"/>
      <dgm:spPr/>
    </dgm:pt>
    <dgm:pt modelId="{60B2808F-39CD-4AAE-89AD-ADDE139E7E51}" type="pres">
      <dgm:prSet presAssocID="{81ABA7C3-31A9-4930-8303-3553D1F0D0FF}" presName="parentLin" presStyleCnt="0"/>
      <dgm:spPr/>
    </dgm:pt>
    <dgm:pt modelId="{568E92BB-3304-428F-8EDB-2913009984A5}" type="pres">
      <dgm:prSet presAssocID="{81ABA7C3-31A9-4930-8303-3553D1F0D0FF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BF69293-F9D5-4FFB-B079-DC3378A8031B}" type="pres">
      <dgm:prSet presAssocID="{81ABA7C3-31A9-4930-8303-3553D1F0D0F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10F56-CA6A-406A-A857-8C7EA8E4A544}" type="pres">
      <dgm:prSet presAssocID="{81ABA7C3-31A9-4930-8303-3553D1F0D0FF}" presName="negativeSpace" presStyleCnt="0"/>
      <dgm:spPr/>
    </dgm:pt>
    <dgm:pt modelId="{7D87FF12-7499-4009-82B7-55994649242C}" type="pres">
      <dgm:prSet presAssocID="{81ABA7C3-31A9-4930-8303-3553D1F0D0FF}" presName="childText" presStyleLbl="conFgAcc1" presStyleIdx="5" presStyleCnt="7">
        <dgm:presLayoutVars>
          <dgm:bulletEnabled val="1"/>
        </dgm:presLayoutVars>
      </dgm:prSet>
      <dgm:spPr/>
    </dgm:pt>
    <dgm:pt modelId="{744E014C-2CAE-4D1D-BA2E-CF3C44B4CCA6}" type="pres">
      <dgm:prSet presAssocID="{E7F802D3-C05A-466A-8B87-9AF67B3D623F}" presName="spaceBetweenRectangles" presStyleCnt="0"/>
      <dgm:spPr/>
    </dgm:pt>
    <dgm:pt modelId="{9AE42900-F445-49D5-B6C5-2ADC2C46A3CB}" type="pres">
      <dgm:prSet presAssocID="{B08155E5-738E-4BD2-A856-C15919FF4B2D}" presName="parentLin" presStyleCnt="0"/>
      <dgm:spPr/>
    </dgm:pt>
    <dgm:pt modelId="{5E380EAB-9527-46DB-B1D6-DEEC85F113A7}" type="pres">
      <dgm:prSet presAssocID="{B08155E5-738E-4BD2-A856-C15919FF4B2D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89132F8-0C67-436A-81C6-16F1645F8BCE}" type="pres">
      <dgm:prSet presAssocID="{B08155E5-738E-4BD2-A856-C15919FF4B2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90059-4C1E-421E-9114-47828C72D1C5}" type="pres">
      <dgm:prSet presAssocID="{B08155E5-738E-4BD2-A856-C15919FF4B2D}" presName="negativeSpace" presStyleCnt="0"/>
      <dgm:spPr/>
    </dgm:pt>
    <dgm:pt modelId="{35FF5D2E-E9DB-477D-89EE-651DE6EF2A7E}" type="pres">
      <dgm:prSet presAssocID="{B08155E5-738E-4BD2-A856-C15919FF4B2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B8814C8-B721-45B2-980C-8B1FD334E26E}" type="presOf" srcId="{29AD97D8-7A31-4CF0-9A1E-746C19E2422A}" destId="{F5E88F3D-4A5B-4D71-8AC3-B26C125AEADA}" srcOrd="0" destOrd="0" presId="urn:microsoft.com/office/officeart/2005/8/layout/list1"/>
    <dgm:cxn modelId="{769D6249-B741-4ED3-A3B3-516A43DEF66A}" type="presOf" srcId="{64190F27-D60F-44FC-A248-03D581F2D6FB}" destId="{9DA99EE0-E59E-426E-8C1B-EE83D17CE6D3}" srcOrd="1" destOrd="0" presId="urn:microsoft.com/office/officeart/2005/8/layout/list1"/>
    <dgm:cxn modelId="{E241F820-EA6F-430B-8D80-7B6ED87CFF94}" type="presOf" srcId="{83C4EF8F-A038-4831-A7F9-4041EE55D81F}" destId="{415F2C63-E298-47AA-AFF6-51F1F4654AB2}" srcOrd="0" destOrd="0" presId="urn:microsoft.com/office/officeart/2005/8/layout/list1"/>
    <dgm:cxn modelId="{CDE57FBC-466C-4786-949A-FB9AAB110B17}" type="presOf" srcId="{81ABA7C3-31A9-4930-8303-3553D1F0D0FF}" destId="{DBF69293-F9D5-4FFB-B079-DC3378A8031B}" srcOrd="1" destOrd="0" presId="urn:microsoft.com/office/officeart/2005/8/layout/list1"/>
    <dgm:cxn modelId="{9EEE174D-63CF-40D9-A398-297335F035A8}" srcId="{29AD97D8-7A31-4CF0-9A1E-746C19E2422A}" destId="{6A91AA15-C425-47F3-BFD8-F82496568FDF}" srcOrd="0" destOrd="0" parTransId="{ADFA457B-720C-4416-9A99-EBB4D60CC66F}" sibTransId="{ED37BD81-BF50-4172-8F37-2860B7987E78}"/>
    <dgm:cxn modelId="{07747A47-C5B1-45D5-90B2-DEF4D9C8AB46}" srcId="{29AD97D8-7A31-4CF0-9A1E-746C19E2422A}" destId="{64190F27-D60F-44FC-A248-03D581F2D6FB}" srcOrd="3" destOrd="0" parTransId="{F726BE39-CBCD-4B5B-A39E-370DCE6D17E1}" sibTransId="{04DC99E7-8A7A-4893-A1D7-622E86652107}"/>
    <dgm:cxn modelId="{97DEB324-68B0-482B-88E1-3ED4BEC11B54}" srcId="{29AD97D8-7A31-4CF0-9A1E-746C19E2422A}" destId="{81ABA7C3-31A9-4930-8303-3553D1F0D0FF}" srcOrd="5" destOrd="0" parTransId="{4E6C17FD-6893-41C9-A965-C4C05A774E19}" sibTransId="{E7F802D3-C05A-466A-8B87-9AF67B3D623F}"/>
    <dgm:cxn modelId="{B417D450-491B-48C5-B19E-196AFC03E607}" type="presOf" srcId="{F46FF20C-F2D8-4C01-8B3D-CD9D08E37C6A}" destId="{3B519F14-9800-4B6A-B7F7-44703FF6A88B}" srcOrd="1" destOrd="0" presId="urn:microsoft.com/office/officeart/2005/8/layout/list1"/>
    <dgm:cxn modelId="{34CC9AAF-7986-4773-A7B0-46CC9E149B40}" type="presOf" srcId="{6A91AA15-C425-47F3-BFD8-F82496568FDF}" destId="{9ABC1ADD-4003-4E39-B2AD-47B43D9FCD08}" srcOrd="0" destOrd="0" presId="urn:microsoft.com/office/officeart/2005/8/layout/list1"/>
    <dgm:cxn modelId="{A74E2BB5-5C41-4A82-A867-A8C75E89A582}" type="presOf" srcId="{B08155E5-738E-4BD2-A856-C15919FF4B2D}" destId="{589132F8-0C67-436A-81C6-16F1645F8BCE}" srcOrd="1" destOrd="0" presId="urn:microsoft.com/office/officeart/2005/8/layout/list1"/>
    <dgm:cxn modelId="{D7A88ED8-37BA-41D1-A07F-E4C606E9D954}" type="presOf" srcId="{6A91AA15-C425-47F3-BFD8-F82496568FDF}" destId="{6259B285-91AD-43ED-8430-B6E332416055}" srcOrd="1" destOrd="0" presId="urn:microsoft.com/office/officeart/2005/8/layout/list1"/>
    <dgm:cxn modelId="{14186558-09D7-492D-9BEE-7D0EFB86D98F}" type="presOf" srcId="{F46FF20C-F2D8-4C01-8B3D-CD9D08E37C6A}" destId="{4DA7A1AD-D8F7-4FE6-8370-DCCACFE875F6}" srcOrd="0" destOrd="0" presId="urn:microsoft.com/office/officeart/2005/8/layout/list1"/>
    <dgm:cxn modelId="{7721464F-1B00-4ABF-BD8D-4AB6A8D2EE2C}" srcId="{29AD97D8-7A31-4CF0-9A1E-746C19E2422A}" destId="{F46FF20C-F2D8-4C01-8B3D-CD9D08E37C6A}" srcOrd="4" destOrd="0" parTransId="{0C0E1EF3-CC88-4780-BA87-B1AA50F767C9}" sibTransId="{D4C5E4BB-7C1C-4FC3-899A-47F6A4D1ADC8}"/>
    <dgm:cxn modelId="{27B22169-7BBA-4189-ABE7-B153E145D3FB}" type="presOf" srcId="{6BBED838-2CD4-4C59-B25D-901C9F6897A0}" destId="{C1BD5963-C584-41E9-AAEC-20DD5A024DBD}" srcOrd="0" destOrd="0" presId="urn:microsoft.com/office/officeart/2005/8/layout/list1"/>
    <dgm:cxn modelId="{9B645944-30B1-483E-87C7-BF765DA39178}" type="presOf" srcId="{B08155E5-738E-4BD2-A856-C15919FF4B2D}" destId="{5E380EAB-9527-46DB-B1D6-DEEC85F113A7}" srcOrd="0" destOrd="0" presId="urn:microsoft.com/office/officeart/2005/8/layout/list1"/>
    <dgm:cxn modelId="{D53FBDAB-AAD6-4101-A3F0-B3000DCDBAC3}" srcId="{29AD97D8-7A31-4CF0-9A1E-746C19E2422A}" destId="{B08155E5-738E-4BD2-A856-C15919FF4B2D}" srcOrd="6" destOrd="0" parTransId="{88F90C30-9219-4891-BAE9-6303992BB7F5}" sibTransId="{54959E04-598D-4AA7-ABBD-8357527A8039}"/>
    <dgm:cxn modelId="{3BC189B9-6387-4CE0-B768-62CC6D71F193}" type="presOf" srcId="{6BBED838-2CD4-4C59-B25D-901C9F6897A0}" destId="{5477157E-1C05-4C7E-B449-096E4E13EAF3}" srcOrd="1" destOrd="0" presId="urn:microsoft.com/office/officeart/2005/8/layout/list1"/>
    <dgm:cxn modelId="{B950C2BC-0246-4D63-9C53-E820BCBC9AAB}" type="presOf" srcId="{81ABA7C3-31A9-4930-8303-3553D1F0D0FF}" destId="{568E92BB-3304-428F-8EDB-2913009984A5}" srcOrd="0" destOrd="0" presId="urn:microsoft.com/office/officeart/2005/8/layout/list1"/>
    <dgm:cxn modelId="{ED997355-2136-4EF8-A69C-4C0FB8D4A18F}" type="presOf" srcId="{64190F27-D60F-44FC-A248-03D581F2D6FB}" destId="{B8E23BF3-D95D-4A44-878C-5FD432A603DF}" srcOrd="0" destOrd="0" presId="urn:microsoft.com/office/officeart/2005/8/layout/list1"/>
    <dgm:cxn modelId="{C7EC620C-E519-4053-A519-911B8446EFD0}" srcId="{29AD97D8-7A31-4CF0-9A1E-746C19E2422A}" destId="{6BBED838-2CD4-4C59-B25D-901C9F6897A0}" srcOrd="1" destOrd="0" parTransId="{160E593C-B090-4424-984B-A44DEFAC0E41}" sibTransId="{5FEF61B3-37FA-4A39-8887-4142B9B8BBE4}"/>
    <dgm:cxn modelId="{10C0142C-C5DE-4453-B21A-FB56CBB2268C}" srcId="{29AD97D8-7A31-4CF0-9A1E-746C19E2422A}" destId="{83C4EF8F-A038-4831-A7F9-4041EE55D81F}" srcOrd="2" destOrd="0" parTransId="{C2DE09DD-82E6-4905-A8CD-CB9242686D9D}" sibTransId="{B8A710BA-88F0-4AFD-9665-E6759D5C0160}"/>
    <dgm:cxn modelId="{CD242544-AEFE-41ED-8828-52365B0BC5E8}" type="presOf" srcId="{83C4EF8F-A038-4831-A7F9-4041EE55D81F}" destId="{D6DC4C52-A85F-41F9-A98C-EFBE43EA47C5}" srcOrd="1" destOrd="0" presId="urn:microsoft.com/office/officeart/2005/8/layout/list1"/>
    <dgm:cxn modelId="{6CDDE047-8BCB-4B51-837F-DD4896C0D4A2}" type="presParOf" srcId="{F5E88F3D-4A5B-4D71-8AC3-B26C125AEADA}" destId="{51C47830-E1CA-4C5F-A39D-17DEFFFF3F84}" srcOrd="0" destOrd="0" presId="urn:microsoft.com/office/officeart/2005/8/layout/list1"/>
    <dgm:cxn modelId="{42E05027-9260-4712-AD37-7FF3BCA38C94}" type="presParOf" srcId="{51C47830-E1CA-4C5F-A39D-17DEFFFF3F84}" destId="{9ABC1ADD-4003-4E39-B2AD-47B43D9FCD08}" srcOrd="0" destOrd="0" presId="urn:microsoft.com/office/officeart/2005/8/layout/list1"/>
    <dgm:cxn modelId="{A9642477-2DDC-457A-9A09-9D9E76B076E2}" type="presParOf" srcId="{51C47830-E1CA-4C5F-A39D-17DEFFFF3F84}" destId="{6259B285-91AD-43ED-8430-B6E332416055}" srcOrd="1" destOrd="0" presId="urn:microsoft.com/office/officeart/2005/8/layout/list1"/>
    <dgm:cxn modelId="{0A1648C9-9A94-4479-92FA-B513AC8BE6F9}" type="presParOf" srcId="{F5E88F3D-4A5B-4D71-8AC3-B26C125AEADA}" destId="{A4A1FC47-74A5-41E9-B28D-C54A3A0039A8}" srcOrd="1" destOrd="0" presId="urn:microsoft.com/office/officeart/2005/8/layout/list1"/>
    <dgm:cxn modelId="{884213C9-D679-4F88-BF39-A8AADCEB30FD}" type="presParOf" srcId="{F5E88F3D-4A5B-4D71-8AC3-B26C125AEADA}" destId="{03A78C7C-C365-4A92-ADAE-AF196283CE12}" srcOrd="2" destOrd="0" presId="urn:microsoft.com/office/officeart/2005/8/layout/list1"/>
    <dgm:cxn modelId="{A25F485A-A876-4FAE-B1B6-BF4A39668C11}" type="presParOf" srcId="{F5E88F3D-4A5B-4D71-8AC3-B26C125AEADA}" destId="{5B24CFFE-E7A1-4F08-AC22-FD478F5162DB}" srcOrd="3" destOrd="0" presId="urn:microsoft.com/office/officeart/2005/8/layout/list1"/>
    <dgm:cxn modelId="{9CE537CD-3419-4E43-8B69-2FD90113B094}" type="presParOf" srcId="{F5E88F3D-4A5B-4D71-8AC3-B26C125AEADA}" destId="{80C70AB8-1FBC-46CE-9C92-CDF683FEEE1C}" srcOrd="4" destOrd="0" presId="urn:microsoft.com/office/officeart/2005/8/layout/list1"/>
    <dgm:cxn modelId="{6C56527D-C718-483D-A461-51DB56E77C3F}" type="presParOf" srcId="{80C70AB8-1FBC-46CE-9C92-CDF683FEEE1C}" destId="{C1BD5963-C584-41E9-AAEC-20DD5A024DBD}" srcOrd="0" destOrd="0" presId="urn:microsoft.com/office/officeart/2005/8/layout/list1"/>
    <dgm:cxn modelId="{1DF32B6E-3F7D-4202-8C3D-0363A6EBC2FD}" type="presParOf" srcId="{80C70AB8-1FBC-46CE-9C92-CDF683FEEE1C}" destId="{5477157E-1C05-4C7E-B449-096E4E13EAF3}" srcOrd="1" destOrd="0" presId="urn:microsoft.com/office/officeart/2005/8/layout/list1"/>
    <dgm:cxn modelId="{E0627E45-441D-4DDB-97FE-AE254DF871DB}" type="presParOf" srcId="{F5E88F3D-4A5B-4D71-8AC3-B26C125AEADA}" destId="{C3E5F3F0-8BF3-41A2-A77D-84887B605DA1}" srcOrd="5" destOrd="0" presId="urn:microsoft.com/office/officeart/2005/8/layout/list1"/>
    <dgm:cxn modelId="{81AD9B00-54BE-4D57-ACEC-903AC8DF4289}" type="presParOf" srcId="{F5E88F3D-4A5B-4D71-8AC3-B26C125AEADA}" destId="{66C53ECB-5DF7-4E3E-B0A4-E2170AD28BFE}" srcOrd="6" destOrd="0" presId="urn:microsoft.com/office/officeart/2005/8/layout/list1"/>
    <dgm:cxn modelId="{C6C7058A-601C-4B6B-96F9-8431FDB34DB8}" type="presParOf" srcId="{F5E88F3D-4A5B-4D71-8AC3-B26C125AEADA}" destId="{4BB93F6E-145F-40FA-ADDE-2493F1242CD7}" srcOrd="7" destOrd="0" presId="urn:microsoft.com/office/officeart/2005/8/layout/list1"/>
    <dgm:cxn modelId="{D78F0866-6C88-4338-8B64-58A2F6C8E8FC}" type="presParOf" srcId="{F5E88F3D-4A5B-4D71-8AC3-B26C125AEADA}" destId="{BC2BBBFA-B119-4BD8-BF8C-39E718CA0AD0}" srcOrd="8" destOrd="0" presId="urn:microsoft.com/office/officeart/2005/8/layout/list1"/>
    <dgm:cxn modelId="{5DC16081-3C6A-42DD-AAFE-0A77015EB623}" type="presParOf" srcId="{BC2BBBFA-B119-4BD8-BF8C-39E718CA0AD0}" destId="{415F2C63-E298-47AA-AFF6-51F1F4654AB2}" srcOrd="0" destOrd="0" presId="urn:microsoft.com/office/officeart/2005/8/layout/list1"/>
    <dgm:cxn modelId="{2D3F8EA4-5A18-4E65-9BD9-A971F29997B9}" type="presParOf" srcId="{BC2BBBFA-B119-4BD8-BF8C-39E718CA0AD0}" destId="{D6DC4C52-A85F-41F9-A98C-EFBE43EA47C5}" srcOrd="1" destOrd="0" presId="urn:microsoft.com/office/officeart/2005/8/layout/list1"/>
    <dgm:cxn modelId="{6EB37B24-9FA1-43B7-8BCB-EE5405C7DEDB}" type="presParOf" srcId="{F5E88F3D-4A5B-4D71-8AC3-B26C125AEADA}" destId="{546B8A3D-32DE-4101-9BAE-0B8ACFF45499}" srcOrd="9" destOrd="0" presId="urn:microsoft.com/office/officeart/2005/8/layout/list1"/>
    <dgm:cxn modelId="{7BE7CD39-5299-4FD7-B578-DC3472E5A41E}" type="presParOf" srcId="{F5E88F3D-4A5B-4D71-8AC3-B26C125AEADA}" destId="{6640AF2D-B719-4A4B-90F9-5B2873CC08AF}" srcOrd="10" destOrd="0" presId="urn:microsoft.com/office/officeart/2005/8/layout/list1"/>
    <dgm:cxn modelId="{F7BF6274-067F-4747-B1A5-3E85B8D3F701}" type="presParOf" srcId="{F5E88F3D-4A5B-4D71-8AC3-B26C125AEADA}" destId="{B39D7816-B0DE-4AA3-9671-BE45093B94DD}" srcOrd="11" destOrd="0" presId="urn:microsoft.com/office/officeart/2005/8/layout/list1"/>
    <dgm:cxn modelId="{B08B9594-1CD4-4575-A47B-F03FCFE90754}" type="presParOf" srcId="{F5E88F3D-4A5B-4D71-8AC3-B26C125AEADA}" destId="{DFFA6494-D744-4E29-B33E-77EFE6230265}" srcOrd="12" destOrd="0" presId="urn:microsoft.com/office/officeart/2005/8/layout/list1"/>
    <dgm:cxn modelId="{9B2C9CD8-984E-4BAA-ACCB-F58E3B5F14D8}" type="presParOf" srcId="{DFFA6494-D744-4E29-B33E-77EFE6230265}" destId="{B8E23BF3-D95D-4A44-878C-5FD432A603DF}" srcOrd="0" destOrd="0" presId="urn:microsoft.com/office/officeart/2005/8/layout/list1"/>
    <dgm:cxn modelId="{C95771E1-334F-4FEF-9A86-A7C284851E98}" type="presParOf" srcId="{DFFA6494-D744-4E29-B33E-77EFE6230265}" destId="{9DA99EE0-E59E-426E-8C1B-EE83D17CE6D3}" srcOrd="1" destOrd="0" presId="urn:microsoft.com/office/officeart/2005/8/layout/list1"/>
    <dgm:cxn modelId="{12EA8010-D95A-4FE7-A599-432555FACD09}" type="presParOf" srcId="{F5E88F3D-4A5B-4D71-8AC3-B26C125AEADA}" destId="{63B0326D-CDA8-4F12-A066-E72AE4EAFF20}" srcOrd="13" destOrd="0" presId="urn:microsoft.com/office/officeart/2005/8/layout/list1"/>
    <dgm:cxn modelId="{FC84B4D2-E2F3-451D-B4A5-7740CC827076}" type="presParOf" srcId="{F5E88F3D-4A5B-4D71-8AC3-B26C125AEADA}" destId="{98295E8F-70C9-4520-944A-5600B6D9E60B}" srcOrd="14" destOrd="0" presId="urn:microsoft.com/office/officeart/2005/8/layout/list1"/>
    <dgm:cxn modelId="{C89FE649-B50F-4DD9-BE40-310C14C8F78A}" type="presParOf" srcId="{F5E88F3D-4A5B-4D71-8AC3-B26C125AEADA}" destId="{2893FA51-8BD6-4916-8C0D-EF484F5A960A}" srcOrd="15" destOrd="0" presId="urn:microsoft.com/office/officeart/2005/8/layout/list1"/>
    <dgm:cxn modelId="{16BF193E-C50D-4540-A9C2-FD12CA502BBD}" type="presParOf" srcId="{F5E88F3D-4A5B-4D71-8AC3-B26C125AEADA}" destId="{88855E0A-5973-4709-99D2-409520744C3C}" srcOrd="16" destOrd="0" presId="urn:microsoft.com/office/officeart/2005/8/layout/list1"/>
    <dgm:cxn modelId="{66BD7C5E-449D-4963-82D1-62CB97813958}" type="presParOf" srcId="{88855E0A-5973-4709-99D2-409520744C3C}" destId="{4DA7A1AD-D8F7-4FE6-8370-DCCACFE875F6}" srcOrd="0" destOrd="0" presId="urn:microsoft.com/office/officeart/2005/8/layout/list1"/>
    <dgm:cxn modelId="{D22BAC01-A2EA-410C-B40D-004572B7F2EE}" type="presParOf" srcId="{88855E0A-5973-4709-99D2-409520744C3C}" destId="{3B519F14-9800-4B6A-B7F7-44703FF6A88B}" srcOrd="1" destOrd="0" presId="urn:microsoft.com/office/officeart/2005/8/layout/list1"/>
    <dgm:cxn modelId="{35CE6A0C-100E-4EEE-8483-726DD3ADF0EA}" type="presParOf" srcId="{F5E88F3D-4A5B-4D71-8AC3-B26C125AEADA}" destId="{B9DD8510-6D97-452B-8FB2-F815015A83A6}" srcOrd="17" destOrd="0" presId="urn:microsoft.com/office/officeart/2005/8/layout/list1"/>
    <dgm:cxn modelId="{99DAF236-6F0F-4D52-93EB-1F68B7F5C4DA}" type="presParOf" srcId="{F5E88F3D-4A5B-4D71-8AC3-B26C125AEADA}" destId="{44D0B110-6425-4E1E-ADAE-1BF2041D0213}" srcOrd="18" destOrd="0" presId="urn:microsoft.com/office/officeart/2005/8/layout/list1"/>
    <dgm:cxn modelId="{A9F1CF11-1972-4E7C-87F3-CFD877F56628}" type="presParOf" srcId="{F5E88F3D-4A5B-4D71-8AC3-B26C125AEADA}" destId="{F02EC91B-6221-42B2-8978-432C335BF53F}" srcOrd="19" destOrd="0" presId="urn:microsoft.com/office/officeart/2005/8/layout/list1"/>
    <dgm:cxn modelId="{43FB9EA3-4B6F-4D6E-A01D-995E1121F584}" type="presParOf" srcId="{F5E88F3D-4A5B-4D71-8AC3-B26C125AEADA}" destId="{60B2808F-39CD-4AAE-89AD-ADDE139E7E51}" srcOrd="20" destOrd="0" presId="urn:microsoft.com/office/officeart/2005/8/layout/list1"/>
    <dgm:cxn modelId="{63CD06ED-BBF0-4566-9DA2-E34D44509B4E}" type="presParOf" srcId="{60B2808F-39CD-4AAE-89AD-ADDE139E7E51}" destId="{568E92BB-3304-428F-8EDB-2913009984A5}" srcOrd="0" destOrd="0" presId="urn:microsoft.com/office/officeart/2005/8/layout/list1"/>
    <dgm:cxn modelId="{F61C341B-CAE9-42E8-BF6A-78409F923F43}" type="presParOf" srcId="{60B2808F-39CD-4AAE-89AD-ADDE139E7E51}" destId="{DBF69293-F9D5-4FFB-B079-DC3378A8031B}" srcOrd="1" destOrd="0" presId="urn:microsoft.com/office/officeart/2005/8/layout/list1"/>
    <dgm:cxn modelId="{843A7F7D-215E-4EEA-B009-0DCAC0343D1C}" type="presParOf" srcId="{F5E88F3D-4A5B-4D71-8AC3-B26C125AEADA}" destId="{9AC10F56-CA6A-406A-A857-8C7EA8E4A544}" srcOrd="21" destOrd="0" presId="urn:microsoft.com/office/officeart/2005/8/layout/list1"/>
    <dgm:cxn modelId="{0EE0ED1C-5F63-4A00-B54E-20B1831C5A6D}" type="presParOf" srcId="{F5E88F3D-4A5B-4D71-8AC3-B26C125AEADA}" destId="{7D87FF12-7499-4009-82B7-55994649242C}" srcOrd="22" destOrd="0" presId="urn:microsoft.com/office/officeart/2005/8/layout/list1"/>
    <dgm:cxn modelId="{D7BBB13C-BDC3-4141-A6A9-47A908D2887C}" type="presParOf" srcId="{F5E88F3D-4A5B-4D71-8AC3-B26C125AEADA}" destId="{744E014C-2CAE-4D1D-BA2E-CF3C44B4CCA6}" srcOrd="23" destOrd="0" presId="urn:microsoft.com/office/officeart/2005/8/layout/list1"/>
    <dgm:cxn modelId="{9B85B69E-C7C8-4536-908D-FB55C29C830C}" type="presParOf" srcId="{F5E88F3D-4A5B-4D71-8AC3-B26C125AEADA}" destId="{9AE42900-F445-49D5-B6C5-2ADC2C46A3CB}" srcOrd="24" destOrd="0" presId="urn:microsoft.com/office/officeart/2005/8/layout/list1"/>
    <dgm:cxn modelId="{DD443D67-773E-4700-A8B4-3B294BBE7B8E}" type="presParOf" srcId="{9AE42900-F445-49D5-B6C5-2ADC2C46A3CB}" destId="{5E380EAB-9527-46DB-B1D6-DEEC85F113A7}" srcOrd="0" destOrd="0" presId="urn:microsoft.com/office/officeart/2005/8/layout/list1"/>
    <dgm:cxn modelId="{FA8996EC-1C11-4C11-BE70-FD60AD5256ED}" type="presParOf" srcId="{9AE42900-F445-49D5-B6C5-2ADC2C46A3CB}" destId="{589132F8-0C67-436A-81C6-16F1645F8BCE}" srcOrd="1" destOrd="0" presId="urn:microsoft.com/office/officeart/2005/8/layout/list1"/>
    <dgm:cxn modelId="{058B8407-652E-4D89-8964-4450E9E8C450}" type="presParOf" srcId="{F5E88F3D-4A5B-4D71-8AC3-B26C125AEADA}" destId="{DFC90059-4C1E-421E-9114-47828C72D1C5}" srcOrd="25" destOrd="0" presId="urn:microsoft.com/office/officeart/2005/8/layout/list1"/>
    <dgm:cxn modelId="{11BFEDCE-8164-4D5D-BEA7-79076F97828A}" type="presParOf" srcId="{F5E88F3D-4A5B-4D71-8AC3-B26C125AEADA}" destId="{35FF5D2E-E9DB-477D-89EE-651DE6EF2A7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8C7C-C365-4A92-ADAE-AF196283CE12}">
      <dsp:nvSpPr>
        <dsp:cNvPr id="0" name=""/>
        <dsp:cNvSpPr/>
      </dsp:nvSpPr>
      <dsp:spPr>
        <a:xfrm>
          <a:off x="0" y="246345"/>
          <a:ext cx="49551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9B285-91AD-43ED-8430-B6E332416055}">
      <dsp:nvSpPr>
        <dsp:cNvPr id="0" name=""/>
        <dsp:cNvSpPr/>
      </dsp:nvSpPr>
      <dsp:spPr>
        <a:xfrm>
          <a:off x="234112" y="129369"/>
          <a:ext cx="3468623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106" tIns="0" rIns="1311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Project identification and Budget Approval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48522" y="143779"/>
        <a:ext cx="3439803" cy="266380"/>
      </dsp:txXfrm>
    </dsp:sp>
    <dsp:sp modelId="{66C53ECB-5DF7-4E3E-B0A4-E2170AD28BFE}">
      <dsp:nvSpPr>
        <dsp:cNvPr id="0" name=""/>
        <dsp:cNvSpPr/>
      </dsp:nvSpPr>
      <dsp:spPr>
        <a:xfrm>
          <a:off x="0" y="699945"/>
          <a:ext cx="49551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7157E-1C05-4C7E-B449-096E4E13EAF3}">
      <dsp:nvSpPr>
        <dsp:cNvPr id="0" name=""/>
        <dsp:cNvSpPr/>
      </dsp:nvSpPr>
      <dsp:spPr>
        <a:xfrm>
          <a:off x="247758" y="552345"/>
          <a:ext cx="3468623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106" tIns="0" rIns="1311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Design phase	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62168" y="566755"/>
        <a:ext cx="3439803" cy="266380"/>
      </dsp:txXfrm>
    </dsp:sp>
    <dsp:sp modelId="{6640AF2D-B719-4A4B-90F9-5B2873CC08AF}">
      <dsp:nvSpPr>
        <dsp:cNvPr id="0" name=""/>
        <dsp:cNvSpPr/>
      </dsp:nvSpPr>
      <dsp:spPr>
        <a:xfrm>
          <a:off x="0" y="1153545"/>
          <a:ext cx="49551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C4C52-A85F-41F9-A98C-EFBE43EA47C5}">
      <dsp:nvSpPr>
        <dsp:cNvPr id="0" name=""/>
        <dsp:cNvSpPr/>
      </dsp:nvSpPr>
      <dsp:spPr>
        <a:xfrm>
          <a:off x="247758" y="1005945"/>
          <a:ext cx="3468623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106" tIns="0" rIns="1311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Leave guidelines development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62168" y="1020355"/>
        <a:ext cx="3439803" cy="266380"/>
      </dsp:txXfrm>
    </dsp:sp>
    <dsp:sp modelId="{98295E8F-70C9-4520-944A-5600B6D9E60B}">
      <dsp:nvSpPr>
        <dsp:cNvPr id="0" name=""/>
        <dsp:cNvSpPr/>
      </dsp:nvSpPr>
      <dsp:spPr>
        <a:xfrm>
          <a:off x="0" y="1607145"/>
          <a:ext cx="49551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99EE0-E59E-426E-8C1B-EE83D17CE6D3}">
      <dsp:nvSpPr>
        <dsp:cNvPr id="0" name=""/>
        <dsp:cNvSpPr/>
      </dsp:nvSpPr>
      <dsp:spPr>
        <a:xfrm>
          <a:off x="247758" y="1459545"/>
          <a:ext cx="3468623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106" tIns="0" rIns="1311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phase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62168" y="1473955"/>
        <a:ext cx="3439803" cy="266380"/>
      </dsp:txXfrm>
    </dsp:sp>
    <dsp:sp modelId="{44D0B110-6425-4E1E-ADAE-1BF2041D0213}">
      <dsp:nvSpPr>
        <dsp:cNvPr id="0" name=""/>
        <dsp:cNvSpPr/>
      </dsp:nvSpPr>
      <dsp:spPr>
        <a:xfrm>
          <a:off x="0" y="2060745"/>
          <a:ext cx="49551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19F14-9800-4B6A-B7F7-44703FF6A88B}">
      <dsp:nvSpPr>
        <dsp:cNvPr id="0" name=""/>
        <dsp:cNvSpPr/>
      </dsp:nvSpPr>
      <dsp:spPr>
        <a:xfrm>
          <a:off x="247758" y="1913145"/>
          <a:ext cx="3468623" cy="295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106" tIns="0" rIns="1311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and testing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62168" y="1927555"/>
        <a:ext cx="3439803" cy="266380"/>
      </dsp:txXfrm>
    </dsp:sp>
    <dsp:sp modelId="{7D87FF12-7499-4009-82B7-55994649242C}">
      <dsp:nvSpPr>
        <dsp:cNvPr id="0" name=""/>
        <dsp:cNvSpPr/>
      </dsp:nvSpPr>
      <dsp:spPr>
        <a:xfrm>
          <a:off x="0" y="2514345"/>
          <a:ext cx="49551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69293-F9D5-4FFB-B079-DC3378A8031B}">
      <dsp:nvSpPr>
        <dsp:cNvPr id="0" name=""/>
        <dsp:cNvSpPr/>
      </dsp:nvSpPr>
      <dsp:spPr>
        <a:xfrm>
          <a:off x="247758" y="2366745"/>
          <a:ext cx="3468623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106" tIns="0" rIns="1311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Documentation and Training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62168" y="2381155"/>
        <a:ext cx="3439803" cy="266380"/>
      </dsp:txXfrm>
    </dsp:sp>
    <dsp:sp modelId="{35FF5D2E-E9DB-477D-89EE-651DE6EF2A7E}">
      <dsp:nvSpPr>
        <dsp:cNvPr id="0" name=""/>
        <dsp:cNvSpPr/>
      </dsp:nvSpPr>
      <dsp:spPr>
        <a:xfrm>
          <a:off x="0" y="2967945"/>
          <a:ext cx="49551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132F8-0C67-436A-81C6-16F1645F8BCE}">
      <dsp:nvSpPr>
        <dsp:cNvPr id="0" name=""/>
        <dsp:cNvSpPr/>
      </dsp:nvSpPr>
      <dsp:spPr>
        <a:xfrm>
          <a:off x="247758" y="2820345"/>
          <a:ext cx="3468623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106" tIns="0" rIns="1311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Implementation and Roll out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62168" y="2834755"/>
        <a:ext cx="3439803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830F0-93DB-462B-839F-5E9D5C88640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C6AD2-11FC-49A7-9CC6-6891D90E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4FC9-5724-45D6-91C0-F29562CC8FFF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9AAC-2B94-4A95-9058-484EDB3D5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2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Eligibilty</a:t>
            </a:r>
            <a:r>
              <a:rPr lang="en-US" baseline="0" dirty="0" smtClean="0"/>
              <a:t> rules were programmed into the system for each leave category.  System easily tracks balances and loads new entitlements yearly.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9AAC-2B94-4A95-9058-484EDB3D5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sick</a:t>
            </a:r>
            <a:r>
              <a:rPr lang="en-US" baseline="0" dirty="0" smtClean="0"/>
              <a:t> leave changed from 1.5 days per month to 1 day per month.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9AAC-2B94-4A95-9058-484EDB3D54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2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 – can</a:t>
            </a:r>
            <a:r>
              <a:rPr lang="en-US" baseline="0" dirty="0" smtClean="0"/>
              <a:t> now run annual reports to see who has annual leave that hasn’t been used.  Much more control.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9AAC-2B94-4A95-9058-484EDB3D54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1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35000" y="2006600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en-US" sz="10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eera.Buchanan@cna-Qatar.edu.q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ab HEUG sl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98" y="-23829"/>
            <a:ext cx="9637596" cy="68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4302" y="63195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8447" y="1600200"/>
            <a:ext cx="430710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981199"/>
            <a:ext cx="7543800" cy="36826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curve for administrators, staff and managers 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along the way with leave guidelines, overtime processing, clarity on calculations / leave guidelines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- ongoing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7029" y="726272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service to employees – access to information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service to managers – access to information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and statistics – still in development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of processing (labor costs)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Paper!!! And No filling!!!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5760" y="705851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our SharePoint Software to remind employees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report allows us to send automated messages to employees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Prevents costly renewal fees from expired residencies for employees and dependents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 of mind for employer – all residencies up to date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5384" y="674723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Passports and Residency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our facilities software – feeds information directly to PeopleSoft for staff accommodation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updates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reporting – i.e. Educational credential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5436" y="746794"/>
            <a:ext cx="446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System Enhancements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AMOS system with payroll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self service access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managerial access for reporting and Decision making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Description Management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tracking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5436" y="746794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47" y="1889760"/>
            <a:ext cx="1982107" cy="20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2952598" y="5785170"/>
            <a:ext cx="3809456" cy="7114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1015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PRESENTATION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0884" y="1321723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Paper to PeopleSoft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9995" y="2549098"/>
            <a:ext cx="7273773" cy="27315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Keera Buchanan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Manager, Human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Keera.Buchanan@cna-Qatar.edu.qa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Haley MacDonald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Officer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Haley.MacDonald@can-Qatar.edu.qa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the North Atlantic Qatar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82783"/>
            <a:ext cx="7543800" cy="30937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to CNA-Q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 Projects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5467" y="625339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3197" y="1976853"/>
            <a:ext cx="8210006" cy="31350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Campus is in Newfoundland, Canada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Technical College in Doha providing hands on learning in Engineering Technology, Information Technology, Health Science, Business, Industrial Trades and Language and Academics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2002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alumni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2400 students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employees (470 from Canada)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912611" y="740776"/>
            <a:ext cx="547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the North Atlantic – Qatar</a:t>
            </a:r>
          </a:p>
        </p:txBody>
      </p:sp>
    </p:spTree>
    <p:extLst>
      <p:ext uri="{BB962C8B-B14F-4D97-AF65-F5344CB8AC3E}">
        <p14:creationId xmlns:p14="http://schemas.microsoft.com/office/powerpoint/2010/main" val="5013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3 different PeopleSoft systems (CNA, HR/Registrar’s office / Finance)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local hire salary and allowances for Canadian employees processed in Qatar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 installed in 2006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processing (outside of the system), limited self service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functionalities have been developed over time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1459" y="2100943"/>
            <a:ext cx="8718518" cy="3594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TLAM – Installed with CNA in 2014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 – Absence Management and Overtime System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Passport and Residency tracking (auto messaging)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enhancements and integration with other systems – credential tracking, accommodation listing, FAMIS integration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6357" y="695008"/>
            <a:ext cx="4956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Projects / Enhancements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7159" y="721744"/>
            <a:ext cx="352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roject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980942118"/>
              </p:ext>
            </p:extLst>
          </p:nvPr>
        </p:nvGraphicFramePr>
        <p:xfrm>
          <a:off x="896982" y="1802674"/>
          <a:ext cx="4955177" cy="331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235624938"/>
              </p:ext>
            </p:extLst>
          </p:nvPr>
        </p:nvGraphicFramePr>
        <p:xfrm>
          <a:off x="7062651" y="1802674"/>
          <a:ext cx="1375955" cy="136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044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4302" y="631953"/>
            <a:ext cx="227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AMOS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leave requests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Attendance tracking spreadsheets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calculating balances</a:t>
            </a:r>
          </a:p>
          <a:p>
            <a:pPr>
              <a:lnSpc>
                <a:spcPct val="200000"/>
              </a:lnSpc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much paper!  So much filing!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01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4302" y="63195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737" y="1977231"/>
            <a:ext cx="49625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ad5fcc-667c-490e-8661-ea05419ed44c">K7VEDEUVCE52-667-85</_dlc_DocId>
    <_dlc_DocIdUrl xmlns="4fad5fcc-667c-490e-8661-ea05419ed44c">
      <Url>https://infohub.adu.ac.ae/ArabHEUG/_layouts/15/DocIdRedir.aspx?ID=K7VEDEUVCE52-667-85</Url>
      <Description>K7VEDEUVCE52-667-85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00ADF335F1E4D87E99FF16D59DB40" ma:contentTypeVersion="0" ma:contentTypeDescription="Create a new document." ma:contentTypeScope="" ma:versionID="dac78cca7395b9a96dae865401006a29">
  <xsd:schema xmlns:xsd="http://www.w3.org/2001/XMLSchema" xmlns:xs="http://www.w3.org/2001/XMLSchema" xmlns:p="http://schemas.microsoft.com/office/2006/metadata/properties" xmlns:ns2="4fad5fcc-667c-490e-8661-ea05419ed44c" targetNamespace="http://schemas.microsoft.com/office/2006/metadata/properties" ma:root="true" ma:fieldsID="9a665cf6457769932653b5cef00b9904" ns2:_="">
    <xsd:import namespace="4fad5fcc-667c-490e-8661-ea05419ed4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5fcc-667c-490e-8661-ea05419ed4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058418-8449-4DBB-8AA1-A89DFA0D14D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1EC9DDC-C5D9-43A3-9DBC-D65BC12C7F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147EA-CEB7-478B-B178-45F5AD675CE9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4fad5fcc-667c-490e-8661-ea05419ed44c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764A074-9012-4A20-9276-D1CE618A6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d5fcc-667c-490e-8661-ea05419ed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465</Words>
  <Application>Microsoft Office PowerPoint</Application>
  <PresentationFormat>On-screen Show (4:3)</PresentationFormat>
  <Paragraphs>87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Dhabi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Tellawi</dc:creator>
  <cp:lastModifiedBy>Sherif Nokod</cp:lastModifiedBy>
  <cp:revision>64</cp:revision>
  <cp:lastPrinted>2016-11-06T07:10:20Z</cp:lastPrinted>
  <dcterms:created xsi:type="dcterms:W3CDTF">2016-02-23T12:56:43Z</dcterms:created>
  <dcterms:modified xsi:type="dcterms:W3CDTF">2016-11-10T14:20:33Z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0x0101003E700ADF335F1E4D87E99FF16D59DB40</vt:lpwstr>
  </property>
  <property fmtid="{D5CDD505-2E9C-101B-9397-08002B2CF9AE}" pid="3" name="_dlc_DocIdItemGuid">
    <vt:lpwstr>61f86f43-c393-4362-9e1f-a21bf50138f2</vt:lpwstr>
  </property>
</Properties>
</file>