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29"/>
  </p:notesMasterIdLst>
  <p:sldIdLst>
    <p:sldId id="259" r:id="rId2"/>
    <p:sldId id="260" r:id="rId3"/>
    <p:sldId id="269" r:id="rId4"/>
    <p:sldId id="268" r:id="rId5"/>
    <p:sldId id="257" r:id="rId6"/>
    <p:sldId id="262" r:id="rId7"/>
    <p:sldId id="270" r:id="rId8"/>
    <p:sldId id="299" r:id="rId9"/>
    <p:sldId id="307" r:id="rId10"/>
    <p:sldId id="308" r:id="rId11"/>
    <p:sldId id="300" r:id="rId12"/>
    <p:sldId id="311" r:id="rId13"/>
    <p:sldId id="312" r:id="rId14"/>
    <p:sldId id="309" r:id="rId15"/>
    <p:sldId id="303" r:id="rId16"/>
    <p:sldId id="313" r:id="rId17"/>
    <p:sldId id="298" r:id="rId18"/>
    <p:sldId id="301" r:id="rId19"/>
    <p:sldId id="272" r:id="rId20"/>
    <p:sldId id="305" r:id="rId21"/>
    <p:sldId id="296" r:id="rId22"/>
    <p:sldId id="293" r:id="rId23"/>
    <p:sldId id="295" r:id="rId24"/>
    <p:sldId id="306" r:id="rId25"/>
    <p:sldId id="281" r:id="rId26"/>
    <p:sldId id="283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67783" autoAdjust="0"/>
  </p:normalViewPr>
  <p:slideViewPr>
    <p:cSldViewPr snapToGrid="0">
      <p:cViewPr varScale="1">
        <p:scale>
          <a:sx n="44" d="100"/>
          <a:sy n="44" d="100"/>
        </p:scale>
        <p:origin x="-1358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48BA6B-ED00-436D-9B1B-A724DCAD90C5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743F8A56-B8C3-4792-88D9-A23C0F52C1F4}">
      <dgm:prSet phldrT="[Text]" custT="1"/>
      <dgm:spPr>
        <a:solidFill>
          <a:srgbClr val="E2101F"/>
        </a:solidFill>
      </dgm:spPr>
      <dgm:t>
        <a:bodyPr/>
        <a:lstStyle/>
        <a:p>
          <a:r>
            <a:rPr lang="en-GB" sz="3000" dirty="0" smtClean="0"/>
            <a:t>Academic Advisement</a:t>
          </a:r>
          <a:endParaRPr lang="en-GB" sz="3000" dirty="0"/>
        </a:p>
      </dgm:t>
    </dgm:pt>
    <dgm:pt modelId="{9F4E6458-2FB0-4AC7-A064-4CDFF375754F}" type="parTrans" cxnId="{1B4EBD5B-FE2E-4705-87F1-895478E89496}">
      <dgm:prSet/>
      <dgm:spPr/>
      <dgm:t>
        <a:bodyPr/>
        <a:lstStyle/>
        <a:p>
          <a:endParaRPr lang="en-GB"/>
        </a:p>
      </dgm:t>
    </dgm:pt>
    <dgm:pt modelId="{8845735A-F354-4386-9607-2AB5696F454A}" type="sibTrans" cxnId="{1B4EBD5B-FE2E-4705-87F1-895478E89496}">
      <dgm:prSet/>
      <dgm:spPr/>
      <dgm:t>
        <a:bodyPr/>
        <a:lstStyle/>
        <a:p>
          <a:endParaRPr lang="en-GB"/>
        </a:p>
      </dgm:t>
    </dgm:pt>
    <dgm:pt modelId="{B2AC6431-9BDD-4FC8-AE12-8140AE6882A0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GB" sz="2000" dirty="0" smtClean="0"/>
            <a:t>Centralised after 2 year pilot scheme</a:t>
          </a:r>
          <a:endParaRPr lang="en-GB" sz="2000" dirty="0"/>
        </a:p>
      </dgm:t>
    </dgm:pt>
    <dgm:pt modelId="{5952CABB-15F9-4DBF-AC23-0A3B7F8F16C0}" type="parTrans" cxnId="{B04736EC-E194-4CD7-BDEF-4B63A33BFB81}">
      <dgm:prSet/>
      <dgm:spPr/>
      <dgm:t>
        <a:bodyPr/>
        <a:lstStyle/>
        <a:p>
          <a:endParaRPr lang="en-GB"/>
        </a:p>
      </dgm:t>
    </dgm:pt>
    <dgm:pt modelId="{58DC1182-697F-4872-BA39-40B90C5FB44A}" type="sibTrans" cxnId="{B04736EC-E194-4CD7-BDEF-4B63A33BFB81}">
      <dgm:prSet/>
      <dgm:spPr/>
      <dgm:t>
        <a:bodyPr/>
        <a:lstStyle/>
        <a:p>
          <a:endParaRPr lang="en-GB"/>
        </a:p>
      </dgm:t>
    </dgm:pt>
    <dgm:pt modelId="{F9EF4DDB-0B46-4C0C-8055-CDF5B7069DA4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GB" sz="2000" dirty="0" smtClean="0"/>
            <a:t>Functionality available to students during registration</a:t>
          </a:r>
          <a:endParaRPr lang="en-GB" sz="2000" dirty="0"/>
        </a:p>
      </dgm:t>
    </dgm:pt>
    <dgm:pt modelId="{4575EBFB-4A67-44FC-9C56-520AEEB42D9F}" type="parTrans" cxnId="{88DA55A6-B6E7-42F1-9FC6-022D8EE773F0}">
      <dgm:prSet/>
      <dgm:spPr/>
      <dgm:t>
        <a:bodyPr/>
        <a:lstStyle/>
        <a:p>
          <a:endParaRPr lang="en-GB"/>
        </a:p>
      </dgm:t>
    </dgm:pt>
    <dgm:pt modelId="{0EE4CF52-42B0-40C2-80DC-6BBFF8700C08}" type="sibTrans" cxnId="{88DA55A6-B6E7-42F1-9FC6-022D8EE773F0}">
      <dgm:prSet/>
      <dgm:spPr/>
      <dgm:t>
        <a:bodyPr/>
        <a:lstStyle/>
        <a:p>
          <a:endParaRPr lang="en-GB"/>
        </a:p>
      </dgm:t>
    </dgm:pt>
    <dgm:pt modelId="{D2DEB566-E64A-4CED-A9DC-73E93371D548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GB" sz="3000" dirty="0" smtClean="0"/>
            <a:t>KIS</a:t>
          </a:r>
          <a:endParaRPr lang="en-GB" sz="3000" dirty="0"/>
        </a:p>
      </dgm:t>
    </dgm:pt>
    <dgm:pt modelId="{E76B7E79-7F6C-4741-A22E-5E210D62A366}" type="parTrans" cxnId="{F3F1EF3A-1F46-4EAC-8A74-45E74D337FA1}">
      <dgm:prSet/>
      <dgm:spPr/>
      <dgm:t>
        <a:bodyPr/>
        <a:lstStyle/>
        <a:p>
          <a:endParaRPr lang="en-GB"/>
        </a:p>
      </dgm:t>
    </dgm:pt>
    <dgm:pt modelId="{0E68320F-5F24-47CA-9D04-CDF41C47B280}" type="sibTrans" cxnId="{F3F1EF3A-1F46-4EAC-8A74-45E74D337FA1}">
      <dgm:prSet/>
      <dgm:spPr/>
      <dgm:t>
        <a:bodyPr/>
        <a:lstStyle/>
        <a:p>
          <a:endParaRPr lang="en-GB"/>
        </a:p>
      </dgm:t>
    </dgm:pt>
    <dgm:pt modelId="{36922A15-8597-410E-A7C9-A6E6F2DC7E37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GB" sz="2000" dirty="0" smtClean="0"/>
            <a:t>Schools able to download reports</a:t>
          </a:r>
          <a:endParaRPr lang="en-GB" sz="2000" dirty="0"/>
        </a:p>
      </dgm:t>
    </dgm:pt>
    <dgm:pt modelId="{D10D288C-FF88-4203-8429-9D83251FA75D}" type="parTrans" cxnId="{642E0F80-3099-4D8E-B358-01403A070052}">
      <dgm:prSet/>
      <dgm:spPr/>
      <dgm:t>
        <a:bodyPr/>
        <a:lstStyle/>
        <a:p>
          <a:endParaRPr lang="en-GB"/>
        </a:p>
      </dgm:t>
    </dgm:pt>
    <dgm:pt modelId="{EA5EF0C0-A59A-42F3-B8E6-C9937D41FB30}" type="sibTrans" cxnId="{642E0F80-3099-4D8E-B358-01403A070052}">
      <dgm:prSet/>
      <dgm:spPr/>
      <dgm:t>
        <a:bodyPr/>
        <a:lstStyle/>
        <a:p>
          <a:endParaRPr lang="en-GB"/>
        </a:p>
      </dgm:t>
    </dgm:pt>
    <dgm:pt modelId="{BF277506-C06E-4F9A-9D23-F5E15DA55B0C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GB" sz="2000" dirty="0" smtClean="0"/>
            <a:t>Approval process</a:t>
          </a:r>
          <a:endParaRPr lang="en-GB" sz="2000" dirty="0"/>
        </a:p>
      </dgm:t>
    </dgm:pt>
    <dgm:pt modelId="{F82F45F3-367C-47E1-A8F7-CD4782B7264E}" type="parTrans" cxnId="{E023B4BD-A50B-4802-BD98-8BD74207C4B4}">
      <dgm:prSet/>
      <dgm:spPr/>
      <dgm:t>
        <a:bodyPr/>
        <a:lstStyle/>
        <a:p>
          <a:endParaRPr lang="en-GB"/>
        </a:p>
      </dgm:t>
    </dgm:pt>
    <dgm:pt modelId="{C99DC56B-9486-479D-A238-A36E86DCFCED}" type="sibTrans" cxnId="{E023B4BD-A50B-4802-BD98-8BD74207C4B4}">
      <dgm:prSet/>
      <dgm:spPr/>
      <dgm:t>
        <a:bodyPr/>
        <a:lstStyle/>
        <a:p>
          <a:endParaRPr lang="en-GB"/>
        </a:p>
      </dgm:t>
    </dgm:pt>
    <dgm:pt modelId="{0EA9F716-DD33-47B3-B3E2-4A1DEEE5C0C0}">
      <dgm:prSet phldrT="[Text]" custT="1"/>
      <dgm:spPr>
        <a:solidFill>
          <a:schemeClr val="tx2"/>
        </a:solidFill>
      </dgm:spPr>
      <dgm:t>
        <a:bodyPr/>
        <a:lstStyle/>
        <a:p>
          <a:r>
            <a:rPr lang="en-GB" sz="3000" dirty="0" smtClean="0"/>
            <a:t>Programme Specifications</a:t>
          </a:r>
          <a:endParaRPr lang="en-GB" sz="3000" dirty="0"/>
        </a:p>
      </dgm:t>
    </dgm:pt>
    <dgm:pt modelId="{B2BC65AF-B71D-44A7-9247-6A50D920A386}" type="parTrans" cxnId="{4B626810-6A8D-4049-B28C-E63E1940ED94}">
      <dgm:prSet/>
      <dgm:spPr/>
      <dgm:t>
        <a:bodyPr/>
        <a:lstStyle/>
        <a:p>
          <a:endParaRPr lang="en-GB"/>
        </a:p>
      </dgm:t>
    </dgm:pt>
    <dgm:pt modelId="{A2AB2764-AC9E-4F0B-B323-C52CFC6CC385}" type="sibTrans" cxnId="{4B626810-6A8D-4049-B28C-E63E1940ED94}">
      <dgm:prSet/>
      <dgm:spPr/>
      <dgm:t>
        <a:bodyPr/>
        <a:lstStyle/>
        <a:p>
          <a:endParaRPr lang="en-GB"/>
        </a:p>
      </dgm:t>
    </dgm:pt>
    <dgm:pt modelId="{CDF02ED2-C2B6-4135-B3A1-72EB69A39CA4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GB" sz="2000" dirty="0" smtClean="0"/>
            <a:t>Functionality for in depth info</a:t>
          </a:r>
          <a:endParaRPr lang="en-GB" sz="2000" dirty="0"/>
        </a:p>
      </dgm:t>
    </dgm:pt>
    <dgm:pt modelId="{2C7F30B7-6043-4472-9680-4F49427C7CE0}" type="parTrans" cxnId="{D4BEF7DD-773E-4F8C-872B-EBA445AF8423}">
      <dgm:prSet/>
      <dgm:spPr/>
      <dgm:t>
        <a:bodyPr/>
        <a:lstStyle/>
        <a:p>
          <a:endParaRPr lang="en-GB"/>
        </a:p>
      </dgm:t>
    </dgm:pt>
    <dgm:pt modelId="{AA01FB45-1BF6-4A31-8FFA-0BAD3713FF3B}" type="sibTrans" cxnId="{D4BEF7DD-773E-4F8C-872B-EBA445AF8423}">
      <dgm:prSet/>
      <dgm:spPr/>
      <dgm:t>
        <a:bodyPr/>
        <a:lstStyle/>
        <a:p>
          <a:endParaRPr lang="en-GB"/>
        </a:p>
      </dgm:t>
    </dgm:pt>
    <dgm:pt modelId="{E11F5193-EA33-4C0F-B114-E56E400EB1CD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GB" sz="2000" dirty="0" smtClean="0"/>
            <a:t>Ability to copy information to other pages</a:t>
          </a:r>
          <a:endParaRPr lang="en-GB" sz="2000" dirty="0"/>
        </a:p>
      </dgm:t>
    </dgm:pt>
    <dgm:pt modelId="{EF0DD8D6-4395-4FB9-AB46-5C4243177C7D}" type="parTrans" cxnId="{948A2B2A-2BAA-4AD9-8053-FEC5AF9FA722}">
      <dgm:prSet/>
      <dgm:spPr/>
      <dgm:t>
        <a:bodyPr/>
        <a:lstStyle/>
        <a:p>
          <a:endParaRPr lang="en-GB"/>
        </a:p>
      </dgm:t>
    </dgm:pt>
    <dgm:pt modelId="{D021F896-3A96-4770-821B-7CE54824FD35}" type="sibTrans" cxnId="{948A2B2A-2BAA-4AD9-8053-FEC5AF9FA722}">
      <dgm:prSet/>
      <dgm:spPr/>
      <dgm:t>
        <a:bodyPr/>
        <a:lstStyle/>
        <a:p>
          <a:endParaRPr lang="en-GB"/>
        </a:p>
      </dgm:t>
    </dgm:pt>
    <dgm:pt modelId="{69DFA1FE-C34C-4400-A8D1-B8E7C6C60CA6}">
      <dgm:prSet phldrT="[Text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GB" sz="3000" dirty="0" smtClean="0"/>
            <a:t>Course Finder</a:t>
          </a:r>
          <a:endParaRPr lang="en-GB" sz="3000" dirty="0"/>
        </a:p>
      </dgm:t>
    </dgm:pt>
    <dgm:pt modelId="{A7AA7329-7E9D-490A-ABF8-2C0A45C1969F}" type="parTrans" cxnId="{BBE03178-DD57-44F4-A6EA-0669408B9035}">
      <dgm:prSet/>
      <dgm:spPr/>
      <dgm:t>
        <a:bodyPr/>
        <a:lstStyle/>
        <a:p>
          <a:endParaRPr lang="en-GB"/>
        </a:p>
      </dgm:t>
    </dgm:pt>
    <dgm:pt modelId="{2EF12C25-3D69-42CA-B6FB-ED383197CBBE}" type="sibTrans" cxnId="{BBE03178-DD57-44F4-A6EA-0669408B9035}">
      <dgm:prSet/>
      <dgm:spPr/>
      <dgm:t>
        <a:bodyPr/>
        <a:lstStyle/>
        <a:p>
          <a:endParaRPr lang="en-GB"/>
        </a:p>
      </dgm:t>
    </dgm:pt>
    <dgm:pt modelId="{55AE16F1-5071-4510-8A5B-2A6383BF8F48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GB" sz="2000" dirty="0" smtClean="0"/>
            <a:t>All information now on </a:t>
          </a:r>
          <a:r>
            <a:rPr lang="en-GB" sz="2000" dirty="0" err="1" smtClean="0"/>
            <a:t>Qsis</a:t>
          </a:r>
          <a:endParaRPr lang="en-GB" sz="2000" dirty="0"/>
        </a:p>
      </dgm:t>
    </dgm:pt>
    <dgm:pt modelId="{13885E88-B784-4A77-9787-91873FF262CE}" type="parTrans" cxnId="{CB3276DA-50A9-4765-B043-53ECA3D2C860}">
      <dgm:prSet/>
      <dgm:spPr/>
      <dgm:t>
        <a:bodyPr/>
        <a:lstStyle/>
        <a:p>
          <a:endParaRPr lang="en-GB"/>
        </a:p>
      </dgm:t>
    </dgm:pt>
    <dgm:pt modelId="{E4AF816F-A39F-4589-99FB-175B3F39804D}" type="sibTrans" cxnId="{CB3276DA-50A9-4765-B043-53ECA3D2C860}">
      <dgm:prSet/>
      <dgm:spPr/>
      <dgm:t>
        <a:bodyPr/>
        <a:lstStyle/>
        <a:p>
          <a:endParaRPr lang="en-GB"/>
        </a:p>
      </dgm:t>
    </dgm:pt>
    <dgm:pt modelId="{40FFAFE5-93E0-45B7-85AE-B54199FD0EC9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GB" sz="2000" dirty="0" smtClean="0"/>
            <a:t>Approval process before publication </a:t>
          </a:r>
          <a:endParaRPr lang="en-GB" sz="2000" dirty="0"/>
        </a:p>
      </dgm:t>
    </dgm:pt>
    <dgm:pt modelId="{E6746150-DA72-4867-811F-74CADB94363F}" type="parTrans" cxnId="{53181A39-B215-41B4-8A9D-93A440BB8606}">
      <dgm:prSet/>
      <dgm:spPr/>
      <dgm:t>
        <a:bodyPr/>
        <a:lstStyle/>
        <a:p>
          <a:endParaRPr lang="en-GB"/>
        </a:p>
      </dgm:t>
    </dgm:pt>
    <dgm:pt modelId="{081B9E1B-F7A3-416B-BAA4-22099FF3543F}" type="sibTrans" cxnId="{53181A39-B215-41B4-8A9D-93A440BB8606}">
      <dgm:prSet/>
      <dgm:spPr/>
      <dgm:t>
        <a:bodyPr/>
        <a:lstStyle/>
        <a:p>
          <a:endParaRPr lang="en-GB"/>
        </a:p>
      </dgm:t>
    </dgm:pt>
    <dgm:pt modelId="{A9B74428-84AA-4AF7-B9D9-E583C9E79C74}" type="pres">
      <dgm:prSet presAssocID="{7D48BA6B-ED00-436D-9B1B-A724DCAD90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D777CCB-A183-4A62-ADC1-3E8C5A32C712}" type="pres">
      <dgm:prSet presAssocID="{743F8A56-B8C3-4792-88D9-A23C0F52C1F4}" presName="linNode" presStyleCnt="0"/>
      <dgm:spPr/>
    </dgm:pt>
    <dgm:pt modelId="{2103054C-9775-4D14-A798-6EF7D0D23C3E}" type="pres">
      <dgm:prSet presAssocID="{743F8A56-B8C3-4792-88D9-A23C0F52C1F4}" presName="parentText" presStyleLbl="node1" presStyleIdx="0" presStyleCnt="4" custScaleX="9384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AFF4FC-2A9A-4C51-B62E-C1BCCF672331}" type="pres">
      <dgm:prSet presAssocID="{743F8A56-B8C3-4792-88D9-A23C0F52C1F4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A23755-E221-4CBF-BAD3-FEE412C8D6BD}" type="pres">
      <dgm:prSet presAssocID="{8845735A-F354-4386-9607-2AB5696F454A}" presName="sp" presStyleCnt="0"/>
      <dgm:spPr/>
    </dgm:pt>
    <dgm:pt modelId="{4493F496-33D0-44ED-B459-0B5FD75D192F}" type="pres">
      <dgm:prSet presAssocID="{D2DEB566-E64A-4CED-A9DC-73E93371D548}" presName="linNode" presStyleCnt="0"/>
      <dgm:spPr/>
    </dgm:pt>
    <dgm:pt modelId="{0B03DC5C-A061-484E-97A5-5E28CD36EA7B}" type="pres">
      <dgm:prSet presAssocID="{D2DEB566-E64A-4CED-A9DC-73E93371D548}" presName="parentText" presStyleLbl="node1" presStyleIdx="1" presStyleCnt="4" custScaleX="9384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265806-2C78-4013-BA0C-585E21F06C2A}" type="pres">
      <dgm:prSet presAssocID="{D2DEB566-E64A-4CED-A9DC-73E93371D548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F7F479-955C-452E-8D22-F9E41815C0BA}" type="pres">
      <dgm:prSet presAssocID="{0E68320F-5F24-47CA-9D04-CDF41C47B280}" presName="sp" presStyleCnt="0"/>
      <dgm:spPr/>
    </dgm:pt>
    <dgm:pt modelId="{B73E3E89-A12C-4B1A-AB15-933B48AD85E0}" type="pres">
      <dgm:prSet presAssocID="{0EA9F716-DD33-47B3-B3E2-4A1DEEE5C0C0}" presName="linNode" presStyleCnt="0"/>
      <dgm:spPr/>
    </dgm:pt>
    <dgm:pt modelId="{EDD851D3-1FDE-48B0-A33D-CD115059CA66}" type="pres">
      <dgm:prSet presAssocID="{0EA9F716-DD33-47B3-B3E2-4A1DEEE5C0C0}" presName="parentText" presStyleLbl="node1" presStyleIdx="2" presStyleCnt="4" custScaleX="9384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9FF935-8BDC-4D7F-ADC1-7E1920E19661}" type="pres">
      <dgm:prSet presAssocID="{0EA9F716-DD33-47B3-B3E2-4A1DEEE5C0C0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98C7FA-1AF2-4125-973D-CD570587D564}" type="pres">
      <dgm:prSet presAssocID="{A2AB2764-AC9E-4F0B-B323-C52CFC6CC385}" presName="sp" presStyleCnt="0"/>
      <dgm:spPr/>
    </dgm:pt>
    <dgm:pt modelId="{DC4864A7-5E37-4645-970A-D390ED00E8F1}" type="pres">
      <dgm:prSet presAssocID="{69DFA1FE-C34C-4400-A8D1-B8E7C6C60CA6}" presName="linNode" presStyleCnt="0"/>
      <dgm:spPr/>
    </dgm:pt>
    <dgm:pt modelId="{40EFC61B-89F0-4373-B58E-F11F6B0753B8}" type="pres">
      <dgm:prSet presAssocID="{69DFA1FE-C34C-4400-A8D1-B8E7C6C60CA6}" presName="parentText" presStyleLbl="node1" presStyleIdx="3" presStyleCnt="4" custScaleX="9384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703D44-6CD8-4844-8785-A5693F4EABCD}" type="pres">
      <dgm:prSet presAssocID="{69DFA1FE-C34C-4400-A8D1-B8E7C6C60CA6}" presName="descendantText" presStyleLbl="alignAccFollowNode1" presStyleIdx="3" presStyleCnt="4" custLinFactNeighborX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8B64CC1-4B1D-40C4-BCA5-D00B8BC93826}" type="presOf" srcId="{743F8A56-B8C3-4792-88D9-A23C0F52C1F4}" destId="{2103054C-9775-4D14-A798-6EF7D0D23C3E}" srcOrd="0" destOrd="0" presId="urn:microsoft.com/office/officeart/2005/8/layout/vList5"/>
    <dgm:cxn modelId="{B04736EC-E194-4CD7-BDEF-4B63A33BFB81}" srcId="{743F8A56-B8C3-4792-88D9-A23C0F52C1F4}" destId="{B2AC6431-9BDD-4FC8-AE12-8140AE6882A0}" srcOrd="0" destOrd="0" parTransId="{5952CABB-15F9-4DBF-AC23-0A3B7F8F16C0}" sibTransId="{58DC1182-697F-4872-BA39-40B90C5FB44A}"/>
    <dgm:cxn modelId="{1B4EBD5B-FE2E-4705-87F1-895478E89496}" srcId="{7D48BA6B-ED00-436D-9B1B-A724DCAD90C5}" destId="{743F8A56-B8C3-4792-88D9-A23C0F52C1F4}" srcOrd="0" destOrd="0" parTransId="{9F4E6458-2FB0-4AC7-A064-4CDFF375754F}" sibTransId="{8845735A-F354-4386-9607-2AB5696F454A}"/>
    <dgm:cxn modelId="{4D525361-7E69-41FB-8C36-EBA04B3A0138}" type="presOf" srcId="{7D48BA6B-ED00-436D-9B1B-A724DCAD90C5}" destId="{A9B74428-84AA-4AF7-B9D9-E583C9E79C74}" srcOrd="0" destOrd="0" presId="urn:microsoft.com/office/officeart/2005/8/layout/vList5"/>
    <dgm:cxn modelId="{948A2B2A-2BAA-4AD9-8053-FEC5AF9FA722}" srcId="{0EA9F716-DD33-47B3-B3E2-4A1DEEE5C0C0}" destId="{E11F5193-EA33-4C0F-B114-E56E400EB1CD}" srcOrd="1" destOrd="0" parTransId="{EF0DD8D6-4395-4FB9-AB46-5C4243177C7D}" sibTransId="{D021F896-3A96-4770-821B-7CE54824FD35}"/>
    <dgm:cxn modelId="{F3F1EF3A-1F46-4EAC-8A74-45E74D337FA1}" srcId="{7D48BA6B-ED00-436D-9B1B-A724DCAD90C5}" destId="{D2DEB566-E64A-4CED-A9DC-73E93371D548}" srcOrd="1" destOrd="0" parTransId="{E76B7E79-7F6C-4741-A22E-5E210D62A366}" sibTransId="{0E68320F-5F24-47CA-9D04-CDF41C47B280}"/>
    <dgm:cxn modelId="{7DFE0277-8CB7-421C-9309-6FAF47A238D8}" type="presOf" srcId="{0EA9F716-DD33-47B3-B3E2-4A1DEEE5C0C0}" destId="{EDD851D3-1FDE-48B0-A33D-CD115059CA66}" srcOrd="0" destOrd="0" presId="urn:microsoft.com/office/officeart/2005/8/layout/vList5"/>
    <dgm:cxn modelId="{82CB7BBC-0E66-4C34-9E65-EA652DD082F6}" type="presOf" srcId="{B2AC6431-9BDD-4FC8-AE12-8140AE6882A0}" destId="{39AFF4FC-2A9A-4C51-B62E-C1BCCF672331}" srcOrd="0" destOrd="0" presId="urn:microsoft.com/office/officeart/2005/8/layout/vList5"/>
    <dgm:cxn modelId="{ADED4E75-AEEA-452D-BCDE-F60629D9D6D0}" type="presOf" srcId="{55AE16F1-5071-4510-8A5B-2A6383BF8F48}" destId="{80703D44-6CD8-4844-8785-A5693F4EABCD}" srcOrd="0" destOrd="0" presId="urn:microsoft.com/office/officeart/2005/8/layout/vList5"/>
    <dgm:cxn modelId="{283D8371-0624-4CFF-B5C1-AF2F783C0706}" type="presOf" srcId="{36922A15-8597-410E-A7C9-A6E6F2DC7E37}" destId="{79265806-2C78-4013-BA0C-585E21F06C2A}" srcOrd="0" destOrd="0" presId="urn:microsoft.com/office/officeart/2005/8/layout/vList5"/>
    <dgm:cxn modelId="{88DA55A6-B6E7-42F1-9FC6-022D8EE773F0}" srcId="{743F8A56-B8C3-4792-88D9-A23C0F52C1F4}" destId="{F9EF4DDB-0B46-4C0C-8055-CDF5B7069DA4}" srcOrd="1" destOrd="0" parTransId="{4575EBFB-4A67-44FC-9C56-520AEEB42D9F}" sibTransId="{0EE4CF52-42B0-40C2-80DC-6BBFF8700C08}"/>
    <dgm:cxn modelId="{9C762E4E-8F62-4358-9E0D-BB0AEA78834A}" type="presOf" srcId="{F9EF4DDB-0B46-4C0C-8055-CDF5B7069DA4}" destId="{39AFF4FC-2A9A-4C51-B62E-C1BCCF672331}" srcOrd="0" destOrd="1" presId="urn:microsoft.com/office/officeart/2005/8/layout/vList5"/>
    <dgm:cxn modelId="{634A72CE-087A-443A-86AF-DD19D9D129F7}" type="presOf" srcId="{E11F5193-EA33-4C0F-B114-E56E400EB1CD}" destId="{DB9FF935-8BDC-4D7F-ADC1-7E1920E19661}" srcOrd="0" destOrd="1" presId="urn:microsoft.com/office/officeart/2005/8/layout/vList5"/>
    <dgm:cxn modelId="{CB3276DA-50A9-4765-B043-53ECA3D2C860}" srcId="{69DFA1FE-C34C-4400-A8D1-B8E7C6C60CA6}" destId="{55AE16F1-5071-4510-8A5B-2A6383BF8F48}" srcOrd="0" destOrd="0" parTransId="{13885E88-B784-4A77-9787-91873FF262CE}" sibTransId="{E4AF816F-A39F-4589-99FB-175B3F39804D}"/>
    <dgm:cxn modelId="{642E0F80-3099-4D8E-B358-01403A070052}" srcId="{D2DEB566-E64A-4CED-A9DC-73E93371D548}" destId="{36922A15-8597-410E-A7C9-A6E6F2DC7E37}" srcOrd="0" destOrd="0" parTransId="{D10D288C-FF88-4203-8429-9D83251FA75D}" sibTransId="{EA5EF0C0-A59A-42F3-B8E6-C9937D41FB30}"/>
    <dgm:cxn modelId="{4B626810-6A8D-4049-B28C-E63E1940ED94}" srcId="{7D48BA6B-ED00-436D-9B1B-A724DCAD90C5}" destId="{0EA9F716-DD33-47B3-B3E2-4A1DEEE5C0C0}" srcOrd="2" destOrd="0" parTransId="{B2BC65AF-B71D-44A7-9247-6A50D920A386}" sibTransId="{A2AB2764-AC9E-4F0B-B323-C52CFC6CC385}"/>
    <dgm:cxn modelId="{BBE03178-DD57-44F4-A6EA-0669408B9035}" srcId="{7D48BA6B-ED00-436D-9B1B-A724DCAD90C5}" destId="{69DFA1FE-C34C-4400-A8D1-B8E7C6C60CA6}" srcOrd="3" destOrd="0" parTransId="{A7AA7329-7E9D-490A-ABF8-2C0A45C1969F}" sibTransId="{2EF12C25-3D69-42CA-B6FB-ED383197CBBE}"/>
    <dgm:cxn modelId="{6AA288CC-590D-4D31-9927-D1D7AA0CFED1}" type="presOf" srcId="{CDF02ED2-C2B6-4135-B3A1-72EB69A39CA4}" destId="{DB9FF935-8BDC-4D7F-ADC1-7E1920E19661}" srcOrd="0" destOrd="0" presId="urn:microsoft.com/office/officeart/2005/8/layout/vList5"/>
    <dgm:cxn modelId="{52BD7EBE-A3D5-4E70-81A4-C77833E3A4A4}" type="presOf" srcId="{D2DEB566-E64A-4CED-A9DC-73E93371D548}" destId="{0B03DC5C-A061-484E-97A5-5E28CD36EA7B}" srcOrd="0" destOrd="0" presId="urn:microsoft.com/office/officeart/2005/8/layout/vList5"/>
    <dgm:cxn modelId="{245485BD-1FB2-41E4-AC41-13193ED0680B}" type="presOf" srcId="{40FFAFE5-93E0-45B7-85AE-B54199FD0EC9}" destId="{80703D44-6CD8-4844-8785-A5693F4EABCD}" srcOrd="0" destOrd="1" presId="urn:microsoft.com/office/officeart/2005/8/layout/vList5"/>
    <dgm:cxn modelId="{D4BEF7DD-773E-4F8C-872B-EBA445AF8423}" srcId="{0EA9F716-DD33-47B3-B3E2-4A1DEEE5C0C0}" destId="{CDF02ED2-C2B6-4135-B3A1-72EB69A39CA4}" srcOrd="0" destOrd="0" parTransId="{2C7F30B7-6043-4472-9680-4F49427C7CE0}" sibTransId="{AA01FB45-1BF6-4A31-8FFA-0BAD3713FF3B}"/>
    <dgm:cxn modelId="{ED1089DD-10A5-4A98-AB3A-E323AE134E3B}" type="presOf" srcId="{69DFA1FE-C34C-4400-A8D1-B8E7C6C60CA6}" destId="{40EFC61B-89F0-4373-B58E-F11F6B0753B8}" srcOrd="0" destOrd="0" presId="urn:microsoft.com/office/officeart/2005/8/layout/vList5"/>
    <dgm:cxn modelId="{7A438A5D-3958-4099-953C-CE0FD190BE36}" type="presOf" srcId="{BF277506-C06E-4F9A-9D23-F5E15DA55B0C}" destId="{79265806-2C78-4013-BA0C-585E21F06C2A}" srcOrd="0" destOrd="1" presId="urn:microsoft.com/office/officeart/2005/8/layout/vList5"/>
    <dgm:cxn modelId="{E023B4BD-A50B-4802-BD98-8BD74207C4B4}" srcId="{D2DEB566-E64A-4CED-A9DC-73E93371D548}" destId="{BF277506-C06E-4F9A-9D23-F5E15DA55B0C}" srcOrd="1" destOrd="0" parTransId="{F82F45F3-367C-47E1-A8F7-CD4782B7264E}" sibTransId="{C99DC56B-9486-479D-A238-A36E86DCFCED}"/>
    <dgm:cxn modelId="{53181A39-B215-41B4-8A9D-93A440BB8606}" srcId="{69DFA1FE-C34C-4400-A8D1-B8E7C6C60CA6}" destId="{40FFAFE5-93E0-45B7-85AE-B54199FD0EC9}" srcOrd="1" destOrd="0" parTransId="{E6746150-DA72-4867-811F-74CADB94363F}" sibTransId="{081B9E1B-F7A3-416B-BAA4-22099FF3543F}"/>
    <dgm:cxn modelId="{CF58295A-A385-4C7E-9143-4BD6CBCE2770}" type="presParOf" srcId="{A9B74428-84AA-4AF7-B9D9-E583C9E79C74}" destId="{FD777CCB-A183-4A62-ADC1-3E8C5A32C712}" srcOrd="0" destOrd="0" presId="urn:microsoft.com/office/officeart/2005/8/layout/vList5"/>
    <dgm:cxn modelId="{981781B6-602E-489E-B580-E9742E170D04}" type="presParOf" srcId="{FD777CCB-A183-4A62-ADC1-3E8C5A32C712}" destId="{2103054C-9775-4D14-A798-6EF7D0D23C3E}" srcOrd="0" destOrd="0" presId="urn:microsoft.com/office/officeart/2005/8/layout/vList5"/>
    <dgm:cxn modelId="{3DEEFC53-EE98-4D02-8B16-CA195494B697}" type="presParOf" srcId="{FD777CCB-A183-4A62-ADC1-3E8C5A32C712}" destId="{39AFF4FC-2A9A-4C51-B62E-C1BCCF672331}" srcOrd="1" destOrd="0" presId="urn:microsoft.com/office/officeart/2005/8/layout/vList5"/>
    <dgm:cxn modelId="{0848356F-DAB4-4C3F-BF5D-96B355D75E64}" type="presParOf" srcId="{A9B74428-84AA-4AF7-B9D9-E583C9E79C74}" destId="{0AA23755-E221-4CBF-BAD3-FEE412C8D6BD}" srcOrd="1" destOrd="0" presId="urn:microsoft.com/office/officeart/2005/8/layout/vList5"/>
    <dgm:cxn modelId="{724F4019-B95D-44EA-A600-D66409A970C8}" type="presParOf" srcId="{A9B74428-84AA-4AF7-B9D9-E583C9E79C74}" destId="{4493F496-33D0-44ED-B459-0B5FD75D192F}" srcOrd="2" destOrd="0" presId="urn:microsoft.com/office/officeart/2005/8/layout/vList5"/>
    <dgm:cxn modelId="{D2BBF8F9-8139-4BA7-8ACF-210998D44C03}" type="presParOf" srcId="{4493F496-33D0-44ED-B459-0B5FD75D192F}" destId="{0B03DC5C-A061-484E-97A5-5E28CD36EA7B}" srcOrd="0" destOrd="0" presId="urn:microsoft.com/office/officeart/2005/8/layout/vList5"/>
    <dgm:cxn modelId="{2350048A-26B8-4371-916A-28BE0ABE9794}" type="presParOf" srcId="{4493F496-33D0-44ED-B459-0B5FD75D192F}" destId="{79265806-2C78-4013-BA0C-585E21F06C2A}" srcOrd="1" destOrd="0" presId="urn:microsoft.com/office/officeart/2005/8/layout/vList5"/>
    <dgm:cxn modelId="{CDE39D52-3CBC-4E79-B44C-3276E5706959}" type="presParOf" srcId="{A9B74428-84AA-4AF7-B9D9-E583C9E79C74}" destId="{47F7F479-955C-452E-8D22-F9E41815C0BA}" srcOrd="3" destOrd="0" presId="urn:microsoft.com/office/officeart/2005/8/layout/vList5"/>
    <dgm:cxn modelId="{C0305000-F779-4608-BA52-67E8BD7B5DD8}" type="presParOf" srcId="{A9B74428-84AA-4AF7-B9D9-E583C9E79C74}" destId="{B73E3E89-A12C-4B1A-AB15-933B48AD85E0}" srcOrd="4" destOrd="0" presId="urn:microsoft.com/office/officeart/2005/8/layout/vList5"/>
    <dgm:cxn modelId="{A413450B-65CA-46E1-AFA5-9C921F5E025C}" type="presParOf" srcId="{B73E3E89-A12C-4B1A-AB15-933B48AD85E0}" destId="{EDD851D3-1FDE-48B0-A33D-CD115059CA66}" srcOrd="0" destOrd="0" presId="urn:microsoft.com/office/officeart/2005/8/layout/vList5"/>
    <dgm:cxn modelId="{EFF205C2-FD6E-42DF-9967-2A2F43D975B5}" type="presParOf" srcId="{B73E3E89-A12C-4B1A-AB15-933B48AD85E0}" destId="{DB9FF935-8BDC-4D7F-ADC1-7E1920E19661}" srcOrd="1" destOrd="0" presId="urn:microsoft.com/office/officeart/2005/8/layout/vList5"/>
    <dgm:cxn modelId="{61325FAC-2220-4A8D-9A6D-6E7AEB114D77}" type="presParOf" srcId="{A9B74428-84AA-4AF7-B9D9-E583C9E79C74}" destId="{E598C7FA-1AF2-4125-973D-CD570587D564}" srcOrd="5" destOrd="0" presId="urn:microsoft.com/office/officeart/2005/8/layout/vList5"/>
    <dgm:cxn modelId="{D25FFDC1-6405-44EC-90A5-E87F8E1BCB95}" type="presParOf" srcId="{A9B74428-84AA-4AF7-B9D9-E583C9E79C74}" destId="{DC4864A7-5E37-4645-970A-D390ED00E8F1}" srcOrd="6" destOrd="0" presId="urn:microsoft.com/office/officeart/2005/8/layout/vList5"/>
    <dgm:cxn modelId="{A9290BD6-A567-46AA-940D-D0FE2EBCDC0B}" type="presParOf" srcId="{DC4864A7-5E37-4645-970A-D390ED00E8F1}" destId="{40EFC61B-89F0-4373-B58E-F11F6B0753B8}" srcOrd="0" destOrd="0" presId="urn:microsoft.com/office/officeart/2005/8/layout/vList5"/>
    <dgm:cxn modelId="{E8C8CDB3-1CC2-4B3C-9C7C-893CECCECC28}" type="presParOf" srcId="{DC4864A7-5E37-4645-970A-D390ED00E8F1}" destId="{80703D44-6CD8-4844-8785-A5693F4EABC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101851-DBF1-4782-9063-CBA52D5E1A8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C9A1A73-50BD-43F5-9B21-A88A46C40BD6}">
      <dgm:prSet phldrT="[Text]"/>
      <dgm:spPr>
        <a:solidFill>
          <a:srgbClr val="E2101F"/>
        </a:solidFill>
      </dgm:spPr>
      <dgm:t>
        <a:bodyPr/>
        <a:lstStyle/>
        <a:p>
          <a:r>
            <a:rPr lang="en-GB" dirty="0" smtClean="0"/>
            <a:t>Sep</a:t>
          </a:r>
          <a:endParaRPr lang="en-GB" dirty="0"/>
        </a:p>
      </dgm:t>
    </dgm:pt>
    <dgm:pt modelId="{E46943E1-2B2C-4BD9-857B-BC4B372DEF63}" type="parTrans" cxnId="{02E4F94D-326D-49D0-977A-CD376F299560}">
      <dgm:prSet/>
      <dgm:spPr/>
      <dgm:t>
        <a:bodyPr/>
        <a:lstStyle/>
        <a:p>
          <a:endParaRPr lang="en-GB"/>
        </a:p>
      </dgm:t>
    </dgm:pt>
    <dgm:pt modelId="{81C632BB-C3BF-4E06-B87E-CAD220C3A243}" type="sibTrans" cxnId="{02E4F94D-326D-49D0-977A-CD376F299560}">
      <dgm:prSet/>
      <dgm:spPr/>
      <dgm:t>
        <a:bodyPr/>
        <a:lstStyle/>
        <a:p>
          <a:endParaRPr lang="en-GB"/>
        </a:p>
      </dgm:t>
    </dgm:pt>
    <dgm:pt modelId="{0CAC7518-B1B6-44C2-A90E-EE596B6CCA4A}">
      <dgm:prSet phldrT="[Text]"/>
      <dgm:spPr>
        <a:solidFill>
          <a:srgbClr val="E2101F"/>
        </a:solidFill>
      </dgm:spPr>
      <dgm:t>
        <a:bodyPr/>
        <a:lstStyle/>
        <a:p>
          <a:r>
            <a:rPr lang="en-GB" dirty="0" smtClean="0"/>
            <a:t>Oct</a:t>
          </a:r>
          <a:endParaRPr lang="en-GB" dirty="0"/>
        </a:p>
      </dgm:t>
    </dgm:pt>
    <dgm:pt modelId="{DB57C0FF-B23C-4A12-910E-B702370C1865}" type="parTrans" cxnId="{2FADE893-7AB4-4BF9-90AA-989D206FB33B}">
      <dgm:prSet/>
      <dgm:spPr/>
      <dgm:t>
        <a:bodyPr/>
        <a:lstStyle/>
        <a:p>
          <a:endParaRPr lang="en-GB"/>
        </a:p>
      </dgm:t>
    </dgm:pt>
    <dgm:pt modelId="{76164DC3-3B2F-440F-86EF-8FD53BD1A6DA}" type="sibTrans" cxnId="{2FADE893-7AB4-4BF9-90AA-989D206FB33B}">
      <dgm:prSet/>
      <dgm:spPr/>
      <dgm:t>
        <a:bodyPr/>
        <a:lstStyle/>
        <a:p>
          <a:endParaRPr lang="en-GB"/>
        </a:p>
      </dgm:t>
    </dgm:pt>
    <dgm:pt modelId="{7B2F38A2-6191-41AD-AC68-4D6053963DC9}">
      <dgm:prSet phldrT="[Text]"/>
      <dgm:spPr>
        <a:solidFill>
          <a:srgbClr val="E2101F"/>
        </a:solidFill>
      </dgm:spPr>
      <dgm:t>
        <a:bodyPr/>
        <a:lstStyle/>
        <a:p>
          <a:r>
            <a:rPr lang="en-GB" dirty="0" smtClean="0"/>
            <a:t>Nov</a:t>
          </a:r>
          <a:endParaRPr lang="en-GB" dirty="0"/>
        </a:p>
      </dgm:t>
    </dgm:pt>
    <dgm:pt modelId="{55C57CDE-0967-4907-88FC-2F1C657D60C4}" type="parTrans" cxnId="{66BE8323-7E8F-4BB8-B2AD-55FDF0BF7EFD}">
      <dgm:prSet/>
      <dgm:spPr/>
      <dgm:t>
        <a:bodyPr/>
        <a:lstStyle/>
        <a:p>
          <a:endParaRPr lang="en-GB"/>
        </a:p>
      </dgm:t>
    </dgm:pt>
    <dgm:pt modelId="{CB0E66DB-7301-45A5-BB94-D7B67249F265}" type="sibTrans" cxnId="{66BE8323-7E8F-4BB8-B2AD-55FDF0BF7EFD}">
      <dgm:prSet/>
      <dgm:spPr/>
      <dgm:t>
        <a:bodyPr/>
        <a:lstStyle/>
        <a:p>
          <a:endParaRPr lang="en-GB"/>
        </a:p>
      </dgm:t>
    </dgm:pt>
    <dgm:pt modelId="{426BEF86-CC20-47D9-8876-827B1DB735EF}">
      <dgm:prSet/>
      <dgm:spPr>
        <a:solidFill>
          <a:srgbClr val="E2101F"/>
        </a:solidFill>
      </dgm:spPr>
      <dgm:t>
        <a:bodyPr/>
        <a:lstStyle/>
        <a:p>
          <a:r>
            <a:rPr lang="en-GB" dirty="0" smtClean="0"/>
            <a:t>Dec</a:t>
          </a:r>
          <a:endParaRPr lang="en-GB" dirty="0"/>
        </a:p>
      </dgm:t>
    </dgm:pt>
    <dgm:pt modelId="{5D50243D-EB02-47C1-A2C8-858241F3EB32}" type="parTrans" cxnId="{E3A1A09D-DC33-4DBC-898C-26E79B6D25AF}">
      <dgm:prSet/>
      <dgm:spPr/>
      <dgm:t>
        <a:bodyPr/>
        <a:lstStyle/>
        <a:p>
          <a:endParaRPr lang="en-GB"/>
        </a:p>
      </dgm:t>
    </dgm:pt>
    <dgm:pt modelId="{B2B737ED-763E-4F0C-A609-1CAF14E38E7B}" type="sibTrans" cxnId="{E3A1A09D-DC33-4DBC-898C-26E79B6D25AF}">
      <dgm:prSet/>
      <dgm:spPr/>
      <dgm:t>
        <a:bodyPr/>
        <a:lstStyle/>
        <a:p>
          <a:endParaRPr lang="en-GB"/>
        </a:p>
      </dgm:t>
    </dgm:pt>
    <dgm:pt modelId="{329E6B87-02AA-4499-93FC-0184E2F7D50D}">
      <dgm:prSet/>
      <dgm:spPr>
        <a:solidFill>
          <a:srgbClr val="E2101F"/>
        </a:solidFill>
      </dgm:spPr>
      <dgm:t>
        <a:bodyPr/>
        <a:lstStyle/>
        <a:p>
          <a:r>
            <a:rPr lang="en-GB" dirty="0" smtClean="0"/>
            <a:t>Jan</a:t>
          </a:r>
          <a:endParaRPr lang="en-GB" dirty="0"/>
        </a:p>
      </dgm:t>
    </dgm:pt>
    <dgm:pt modelId="{64532505-154C-4315-8E84-6355C08D5105}" type="parTrans" cxnId="{A4F95412-ACE9-4874-9B49-AEEF2EA6FD19}">
      <dgm:prSet/>
      <dgm:spPr/>
      <dgm:t>
        <a:bodyPr/>
        <a:lstStyle/>
        <a:p>
          <a:endParaRPr lang="en-GB"/>
        </a:p>
      </dgm:t>
    </dgm:pt>
    <dgm:pt modelId="{ADCA2D45-303A-426B-9389-34D794A815E5}" type="sibTrans" cxnId="{A4F95412-ACE9-4874-9B49-AEEF2EA6FD19}">
      <dgm:prSet/>
      <dgm:spPr/>
      <dgm:t>
        <a:bodyPr/>
        <a:lstStyle/>
        <a:p>
          <a:endParaRPr lang="en-GB"/>
        </a:p>
      </dgm:t>
    </dgm:pt>
    <dgm:pt modelId="{A20F820C-5418-41CC-ACA8-9A8B7D190385}">
      <dgm:prSet/>
      <dgm:spPr>
        <a:solidFill>
          <a:srgbClr val="E2101F"/>
        </a:solidFill>
      </dgm:spPr>
      <dgm:t>
        <a:bodyPr/>
        <a:lstStyle/>
        <a:p>
          <a:r>
            <a:rPr lang="en-GB" dirty="0" smtClean="0"/>
            <a:t>Feb</a:t>
          </a:r>
          <a:endParaRPr lang="en-GB" dirty="0"/>
        </a:p>
      </dgm:t>
    </dgm:pt>
    <dgm:pt modelId="{D7187A18-DDD3-41D5-B0BA-8D45546C56C3}" type="parTrans" cxnId="{C1079B30-99F6-40DE-A79F-9ABB38F784C3}">
      <dgm:prSet/>
      <dgm:spPr/>
      <dgm:t>
        <a:bodyPr/>
        <a:lstStyle/>
        <a:p>
          <a:endParaRPr lang="en-GB"/>
        </a:p>
      </dgm:t>
    </dgm:pt>
    <dgm:pt modelId="{4D2A9AD1-739C-46CC-99BA-B862D31A1207}" type="sibTrans" cxnId="{C1079B30-99F6-40DE-A79F-9ABB38F784C3}">
      <dgm:prSet/>
      <dgm:spPr/>
      <dgm:t>
        <a:bodyPr/>
        <a:lstStyle/>
        <a:p>
          <a:endParaRPr lang="en-GB"/>
        </a:p>
      </dgm:t>
    </dgm:pt>
    <dgm:pt modelId="{47130434-008F-4BB9-B88B-B44949935007}">
      <dgm:prSet/>
      <dgm:spPr>
        <a:solidFill>
          <a:srgbClr val="E2101F"/>
        </a:solidFill>
      </dgm:spPr>
      <dgm:t>
        <a:bodyPr/>
        <a:lstStyle/>
        <a:p>
          <a:r>
            <a:rPr lang="en-GB" dirty="0" smtClean="0"/>
            <a:t>Mar</a:t>
          </a:r>
          <a:endParaRPr lang="en-GB" dirty="0"/>
        </a:p>
      </dgm:t>
    </dgm:pt>
    <dgm:pt modelId="{442741A7-48E4-47FA-BD4D-AEE7AEB5501D}" type="parTrans" cxnId="{E1C017CE-3206-4AE2-A70C-8390EB5E46D3}">
      <dgm:prSet/>
      <dgm:spPr/>
      <dgm:t>
        <a:bodyPr/>
        <a:lstStyle/>
        <a:p>
          <a:endParaRPr lang="en-GB"/>
        </a:p>
      </dgm:t>
    </dgm:pt>
    <dgm:pt modelId="{A962C4A2-F84A-4EEE-A287-49285A4DCA76}" type="sibTrans" cxnId="{E1C017CE-3206-4AE2-A70C-8390EB5E46D3}">
      <dgm:prSet/>
      <dgm:spPr/>
      <dgm:t>
        <a:bodyPr/>
        <a:lstStyle/>
        <a:p>
          <a:endParaRPr lang="en-GB"/>
        </a:p>
      </dgm:t>
    </dgm:pt>
    <dgm:pt modelId="{3DE91AAF-3A8A-4FAA-9007-3CE29604E08E}">
      <dgm:prSet/>
      <dgm:spPr>
        <a:solidFill>
          <a:srgbClr val="E2101F"/>
        </a:solidFill>
      </dgm:spPr>
      <dgm:t>
        <a:bodyPr/>
        <a:lstStyle/>
        <a:p>
          <a:r>
            <a:rPr lang="en-GB" dirty="0" smtClean="0"/>
            <a:t>Apr</a:t>
          </a:r>
          <a:endParaRPr lang="en-GB" dirty="0"/>
        </a:p>
      </dgm:t>
    </dgm:pt>
    <dgm:pt modelId="{79FA29F6-CD7B-4DFB-A21A-00CCFE2BB6D7}" type="parTrans" cxnId="{D9006A90-2252-482B-8E4B-3DC2AF045289}">
      <dgm:prSet/>
      <dgm:spPr/>
      <dgm:t>
        <a:bodyPr/>
        <a:lstStyle/>
        <a:p>
          <a:endParaRPr lang="en-GB"/>
        </a:p>
      </dgm:t>
    </dgm:pt>
    <dgm:pt modelId="{B4A47863-E2F1-48C1-8757-248DE4F2B516}" type="sibTrans" cxnId="{D9006A90-2252-482B-8E4B-3DC2AF045289}">
      <dgm:prSet/>
      <dgm:spPr/>
      <dgm:t>
        <a:bodyPr/>
        <a:lstStyle/>
        <a:p>
          <a:endParaRPr lang="en-GB"/>
        </a:p>
      </dgm:t>
    </dgm:pt>
    <dgm:pt modelId="{9EEBB392-C651-471E-AC96-33F53CD332CF}">
      <dgm:prSet/>
      <dgm:spPr>
        <a:solidFill>
          <a:srgbClr val="E2101F"/>
        </a:solidFill>
      </dgm:spPr>
      <dgm:t>
        <a:bodyPr/>
        <a:lstStyle/>
        <a:p>
          <a:r>
            <a:rPr lang="en-GB" dirty="0" smtClean="0"/>
            <a:t>May</a:t>
          </a:r>
          <a:endParaRPr lang="en-GB" dirty="0"/>
        </a:p>
      </dgm:t>
    </dgm:pt>
    <dgm:pt modelId="{57A95B18-7D99-4A92-AD90-8D155FA14185}" type="parTrans" cxnId="{D8419267-F179-4308-9CF5-CEFAFB75D705}">
      <dgm:prSet/>
      <dgm:spPr/>
      <dgm:t>
        <a:bodyPr/>
        <a:lstStyle/>
        <a:p>
          <a:endParaRPr lang="en-GB"/>
        </a:p>
      </dgm:t>
    </dgm:pt>
    <dgm:pt modelId="{EC37F6BA-BF16-4E84-92DC-73ED291462F2}" type="sibTrans" cxnId="{D8419267-F179-4308-9CF5-CEFAFB75D705}">
      <dgm:prSet/>
      <dgm:spPr/>
      <dgm:t>
        <a:bodyPr/>
        <a:lstStyle/>
        <a:p>
          <a:endParaRPr lang="en-GB"/>
        </a:p>
      </dgm:t>
    </dgm:pt>
    <dgm:pt modelId="{54A3A339-459C-415D-954D-735ABAA0372A}">
      <dgm:prSet/>
      <dgm:spPr>
        <a:solidFill>
          <a:srgbClr val="E2101F"/>
        </a:solidFill>
      </dgm:spPr>
      <dgm:t>
        <a:bodyPr/>
        <a:lstStyle/>
        <a:p>
          <a:r>
            <a:rPr lang="en-GB" dirty="0" smtClean="0"/>
            <a:t>Jun</a:t>
          </a:r>
          <a:endParaRPr lang="en-GB" dirty="0"/>
        </a:p>
      </dgm:t>
    </dgm:pt>
    <dgm:pt modelId="{D61DD281-9EF2-4A82-A606-56DC96CC4D49}" type="parTrans" cxnId="{71A45B23-333E-452B-829C-080D2FECF037}">
      <dgm:prSet/>
      <dgm:spPr/>
      <dgm:t>
        <a:bodyPr/>
        <a:lstStyle/>
        <a:p>
          <a:endParaRPr lang="en-GB"/>
        </a:p>
      </dgm:t>
    </dgm:pt>
    <dgm:pt modelId="{622FC500-F474-441B-BD21-8977DDB7E01E}" type="sibTrans" cxnId="{71A45B23-333E-452B-829C-080D2FECF037}">
      <dgm:prSet/>
      <dgm:spPr/>
      <dgm:t>
        <a:bodyPr/>
        <a:lstStyle/>
        <a:p>
          <a:endParaRPr lang="en-GB"/>
        </a:p>
      </dgm:t>
    </dgm:pt>
    <dgm:pt modelId="{2E851A00-CE2F-4488-8F0F-37A41E6FFC5D}">
      <dgm:prSet/>
      <dgm:spPr>
        <a:solidFill>
          <a:srgbClr val="E2101F"/>
        </a:solidFill>
      </dgm:spPr>
      <dgm:t>
        <a:bodyPr/>
        <a:lstStyle/>
        <a:p>
          <a:r>
            <a:rPr lang="en-GB" dirty="0" smtClean="0"/>
            <a:t>Jul</a:t>
          </a:r>
          <a:endParaRPr lang="en-GB" dirty="0"/>
        </a:p>
      </dgm:t>
    </dgm:pt>
    <dgm:pt modelId="{2B870925-19A4-47E5-B081-8251954B1057}" type="parTrans" cxnId="{73926975-1F36-43A0-A201-36314DD0E695}">
      <dgm:prSet/>
      <dgm:spPr/>
      <dgm:t>
        <a:bodyPr/>
        <a:lstStyle/>
        <a:p>
          <a:endParaRPr lang="en-GB"/>
        </a:p>
      </dgm:t>
    </dgm:pt>
    <dgm:pt modelId="{AED8126D-E0B6-467B-8AB3-AEE91248406B}" type="sibTrans" cxnId="{73926975-1F36-43A0-A201-36314DD0E695}">
      <dgm:prSet/>
      <dgm:spPr/>
      <dgm:t>
        <a:bodyPr/>
        <a:lstStyle/>
        <a:p>
          <a:endParaRPr lang="en-GB"/>
        </a:p>
      </dgm:t>
    </dgm:pt>
    <dgm:pt modelId="{DFB8C5CA-BD46-4CE0-925D-D484EBBA2F49}">
      <dgm:prSet/>
      <dgm:spPr>
        <a:solidFill>
          <a:srgbClr val="E2101F"/>
        </a:solidFill>
      </dgm:spPr>
      <dgm:t>
        <a:bodyPr/>
        <a:lstStyle/>
        <a:p>
          <a:r>
            <a:rPr lang="en-GB" dirty="0" smtClean="0"/>
            <a:t>Aug</a:t>
          </a:r>
          <a:endParaRPr lang="en-GB" dirty="0"/>
        </a:p>
      </dgm:t>
    </dgm:pt>
    <dgm:pt modelId="{DEC5C1E7-ABCD-4979-B9FC-65F0B42CE55A}" type="parTrans" cxnId="{D317E797-829D-4D20-A41A-37C5CD3B40CF}">
      <dgm:prSet/>
      <dgm:spPr/>
      <dgm:t>
        <a:bodyPr/>
        <a:lstStyle/>
        <a:p>
          <a:endParaRPr lang="en-GB"/>
        </a:p>
      </dgm:t>
    </dgm:pt>
    <dgm:pt modelId="{593A7C06-17F2-48AC-945F-C4C3094867EC}" type="sibTrans" cxnId="{D317E797-829D-4D20-A41A-37C5CD3B40CF}">
      <dgm:prSet/>
      <dgm:spPr/>
      <dgm:t>
        <a:bodyPr/>
        <a:lstStyle/>
        <a:p>
          <a:endParaRPr lang="en-GB"/>
        </a:p>
      </dgm:t>
    </dgm:pt>
    <dgm:pt modelId="{E0467738-4F0B-47B2-9FD8-06DA764518EC}" type="pres">
      <dgm:prSet presAssocID="{1D101851-DBF1-4782-9063-CBA52D5E1A81}" presName="Name0" presStyleCnt="0">
        <dgm:presLayoutVars>
          <dgm:dir/>
          <dgm:animLvl val="lvl"/>
          <dgm:resizeHandles val="exact"/>
        </dgm:presLayoutVars>
      </dgm:prSet>
      <dgm:spPr/>
    </dgm:pt>
    <dgm:pt modelId="{5D5D53B5-4846-4920-B4E8-A751F08B5F9C}" type="pres">
      <dgm:prSet presAssocID="{0C9A1A73-50BD-43F5-9B21-A88A46C40BD6}" presName="parTxOnly" presStyleLbl="node1" presStyleIdx="0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7DCD5D-075B-4A25-9E3E-F931EAC70C3D}" type="pres">
      <dgm:prSet presAssocID="{81C632BB-C3BF-4E06-B87E-CAD220C3A243}" presName="parTxOnlySpace" presStyleCnt="0"/>
      <dgm:spPr/>
    </dgm:pt>
    <dgm:pt modelId="{BA8A4022-23FF-402C-B1A3-537BB890179A}" type="pres">
      <dgm:prSet presAssocID="{0CAC7518-B1B6-44C2-A90E-EE596B6CCA4A}" presName="parTxOnly" presStyleLbl="node1" presStyleIdx="1" presStyleCnt="12">
        <dgm:presLayoutVars>
          <dgm:chMax val="0"/>
          <dgm:chPref val="0"/>
          <dgm:bulletEnabled val="1"/>
        </dgm:presLayoutVars>
      </dgm:prSet>
      <dgm:spPr/>
    </dgm:pt>
    <dgm:pt modelId="{2F08E43F-13A1-4AA6-A02E-58FC2564CA49}" type="pres">
      <dgm:prSet presAssocID="{76164DC3-3B2F-440F-86EF-8FD53BD1A6DA}" presName="parTxOnlySpace" presStyleCnt="0"/>
      <dgm:spPr/>
    </dgm:pt>
    <dgm:pt modelId="{157A8B54-939A-4760-8258-7FA9EDA71959}" type="pres">
      <dgm:prSet presAssocID="{7B2F38A2-6191-41AD-AC68-4D6053963DC9}" presName="parTxOnly" presStyleLbl="node1" presStyleIdx="2" presStyleCnt="12">
        <dgm:presLayoutVars>
          <dgm:chMax val="0"/>
          <dgm:chPref val="0"/>
          <dgm:bulletEnabled val="1"/>
        </dgm:presLayoutVars>
      </dgm:prSet>
      <dgm:spPr/>
    </dgm:pt>
    <dgm:pt modelId="{5D7A96FC-A89B-4B81-9FB7-A2F931BF87AE}" type="pres">
      <dgm:prSet presAssocID="{CB0E66DB-7301-45A5-BB94-D7B67249F265}" presName="parTxOnlySpace" presStyleCnt="0"/>
      <dgm:spPr/>
    </dgm:pt>
    <dgm:pt modelId="{D50E5D1D-FBA2-4EC0-B747-67AE828533D5}" type="pres">
      <dgm:prSet presAssocID="{426BEF86-CC20-47D9-8876-827B1DB735EF}" presName="parTxOnly" presStyleLbl="node1" presStyleIdx="3" presStyleCnt="12">
        <dgm:presLayoutVars>
          <dgm:chMax val="0"/>
          <dgm:chPref val="0"/>
          <dgm:bulletEnabled val="1"/>
        </dgm:presLayoutVars>
      </dgm:prSet>
      <dgm:spPr/>
    </dgm:pt>
    <dgm:pt modelId="{2C95E64B-CFC8-42A1-8528-8CE914A05E47}" type="pres">
      <dgm:prSet presAssocID="{B2B737ED-763E-4F0C-A609-1CAF14E38E7B}" presName="parTxOnlySpace" presStyleCnt="0"/>
      <dgm:spPr/>
    </dgm:pt>
    <dgm:pt modelId="{451F4A93-8AE8-42F4-88BE-E681B5D5470A}" type="pres">
      <dgm:prSet presAssocID="{329E6B87-02AA-4499-93FC-0184E2F7D50D}" presName="parTxOnly" presStyleLbl="node1" presStyleIdx="4" presStyleCnt="12">
        <dgm:presLayoutVars>
          <dgm:chMax val="0"/>
          <dgm:chPref val="0"/>
          <dgm:bulletEnabled val="1"/>
        </dgm:presLayoutVars>
      </dgm:prSet>
      <dgm:spPr/>
    </dgm:pt>
    <dgm:pt modelId="{A308227D-A725-4ADF-B06C-FD62AF0087E5}" type="pres">
      <dgm:prSet presAssocID="{ADCA2D45-303A-426B-9389-34D794A815E5}" presName="parTxOnlySpace" presStyleCnt="0"/>
      <dgm:spPr/>
    </dgm:pt>
    <dgm:pt modelId="{F93651E6-6969-41DB-B972-4492E207BC3B}" type="pres">
      <dgm:prSet presAssocID="{A20F820C-5418-41CC-ACA8-9A8B7D190385}" presName="parTxOnly" presStyleLbl="node1" presStyleIdx="5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0996EE-652C-41E5-AA97-06DC78A7185F}" type="pres">
      <dgm:prSet presAssocID="{4D2A9AD1-739C-46CC-99BA-B862D31A1207}" presName="parTxOnlySpace" presStyleCnt="0"/>
      <dgm:spPr/>
    </dgm:pt>
    <dgm:pt modelId="{A2489D91-DC38-43D0-AC26-3A766457D696}" type="pres">
      <dgm:prSet presAssocID="{47130434-008F-4BB9-B88B-B44949935007}" presName="parTxOnly" presStyleLbl="node1" presStyleIdx="6" presStyleCnt="12">
        <dgm:presLayoutVars>
          <dgm:chMax val="0"/>
          <dgm:chPref val="0"/>
          <dgm:bulletEnabled val="1"/>
        </dgm:presLayoutVars>
      </dgm:prSet>
      <dgm:spPr/>
    </dgm:pt>
    <dgm:pt modelId="{7864D029-262A-472C-811D-48A11BBA53D0}" type="pres">
      <dgm:prSet presAssocID="{A962C4A2-F84A-4EEE-A287-49285A4DCA76}" presName="parTxOnlySpace" presStyleCnt="0"/>
      <dgm:spPr/>
    </dgm:pt>
    <dgm:pt modelId="{E3ECDDFF-A792-43D5-886C-5E02C5A3BB88}" type="pres">
      <dgm:prSet presAssocID="{3DE91AAF-3A8A-4FAA-9007-3CE29604E08E}" presName="parTxOnly" presStyleLbl="node1" presStyleIdx="7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862278-E50C-482A-9B55-A4655D241C05}" type="pres">
      <dgm:prSet presAssocID="{B4A47863-E2F1-48C1-8757-248DE4F2B516}" presName="parTxOnlySpace" presStyleCnt="0"/>
      <dgm:spPr/>
    </dgm:pt>
    <dgm:pt modelId="{C96ECBE8-EFD3-420A-A671-4B01840DC31C}" type="pres">
      <dgm:prSet presAssocID="{9EEBB392-C651-471E-AC96-33F53CD332CF}" presName="parTxOnly" presStyleLbl="node1" presStyleIdx="8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175A9B-4986-4D11-8711-F99D41AB2FF8}" type="pres">
      <dgm:prSet presAssocID="{EC37F6BA-BF16-4E84-92DC-73ED291462F2}" presName="parTxOnlySpace" presStyleCnt="0"/>
      <dgm:spPr/>
    </dgm:pt>
    <dgm:pt modelId="{BF1ED522-7E0C-4B9F-BB9E-0B7975089EFD}" type="pres">
      <dgm:prSet presAssocID="{54A3A339-459C-415D-954D-735ABAA0372A}" presName="parTxOnly" presStyleLbl="node1" presStyleIdx="9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7451EE-ACEC-4047-AC5B-8EB65822AA22}" type="pres">
      <dgm:prSet presAssocID="{622FC500-F474-441B-BD21-8977DDB7E01E}" presName="parTxOnlySpace" presStyleCnt="0"/>
      <dgm:spPr/>
    </dgm:pt>
    <dgm:pt modelId="{B4653BC7-F10A-4811-9733-F97DD76DD1A9}" type="pres">
      <dgm:prSet presAssocID="{2E851A00-CE2F-4488-8F0F-37A41E6FFC5D}" presName="parTxOnly" presStyleLbl="node1" presStyleIdx="10" presStyleCnt="12">
        <dgm:presLayoutVars>
          <dgm:chMax val="0"/>
          <dgm:chPref val="0"/>
          <dgm:bulletEnabled val="1"/>
        </dgm:presLayoutVars>
      </dgm:prSet>
      <dgm:spPr/>
    </dgm:pt>
    <dgm:pt modelId="{5A710501-5BC4-4811-9E8B-5598CF434F04}" type="pres">
      <dgm:prSet presAssocID="{AED8126D-E0B6-467B-8AB3-AEE91248406B}" presName="parTxOnlySpace" presStyleCnt="0"/>
      <dgm:spPr/>
    </dgm:pt>
    <dgm:pt modelId="{FB8E258A-1CA5-438D-93F1-F798EB1D0E6B}" type="pres">
      <dgm:prSet presAssocID="{DFB8C5CA-BD46-4CE0-925D-D484EBBA2F49}" presName="parTxOnly" presStyleLbl="node1" presStyleIdx="11" presStyleCnt="12">
        <dgm:presLayoutVars>
          <dgm:chMax val="0"/>
          <dgm:chPref val="0"/>
          <dgm:bulletEnabled val="1"/>
        </dgm:presLayoutVars>
      </dgm:prSet>
      <dgm:spPr/>
    </dgm:pt>
  </dgm:ptLst>
  <dgm:cxnLst>
    <dgm:cxn modelId="{D8419267-F179-4308-9CF5-CEFAFB75D705}" srcId="{1D101851-DBF1-4782-9063-CBA52D5E1A81}" destId="{9EEBB392-C651-471E-AC96-33F53CD332CF}" srcOrd="8" destOrd="0" parTransId="{57A95B18-7D99-4A92-AD90-8D155FA14185}" sibTransId="{EC37F6BA-BF16-4E84-92DC-73ED291462F2}"/>
    <dgm:cxn modelId="{C8279CB7-4601-4029-B41E-BD0A23C361D0}" type="presOf" srcId="{54A3A339-459C-415D-954D-735ABAA0372A}" destId="{BF1ED522-7E0C-4B9F-BB9E-0B7975089EFD}" srcOrd="0" destOrd="0" presId="urn:microsoft.com/office/officeart/2005/8/layout/chevron1"/>
    <dgm:cxn modelId="{4EC23DA0-A8B6-44E6-9443-CFFE346AB744}" type="presOf" srcId="{DFB8C5CA-BD46-4CE0-925D-D484EBBA2F49}" destId="{FB8E258A-1CA5-438D-93F1-F798EB1D0E6B}" srcOrd="0" destOrd="0" presId="urn:microsoft.com/office/officeart/2005/8/layout/chevron1"/>
    <dgm:cxn modelId="{31A7615D-EEFC-4F19-95F6-F7DBDAE46C47}" type="presOf" srcId="{329E6B87-02AA-4499-93FC-0184E2F7D50D}" destId="{451F4A93-8AE8-42F4-88BE-E681B5D5470A}" srcOrd="0" destOrd="0" presId="urn:microsoft.com/office/officeart/2005/8/layout/chevron1"/>
    <dgm:cxn modelId="{02E4F94D-326D-49D0-977A-CD376F299560}" srcId="{1D101851-DBF1-4782-9063-CBA52D5E1A81}" destId="{0C9A1A73-50BD-43F5-9B21-A88A46C40BD6}" srcOrd="0" destOrd="0" parTransId="{E46943E1-2B2C-4BD9-857B-BC4B372DEF63}" sibTransId="{81C632BB-C3BF-4E06-B87E-CAD220C3A243}"/>
    <dgm:cxn modelId="{66BE8323-7E8F-4BB8-B2AD-55FDF0BF7EFD}" srcId="{1D101851-DBF1-4782-9063-CBA52D5E1A81}" destId="{7B2F38A2-6191-41AD-AC68-4D6053963DC9}" srcOrd="2" destOrd="0" parTransId="{55C57CDE-0967-4907-88FC-2F1C657D60C4}" sibTransId="{CB0E66DB-7301-45A5-BB94-D7B67249F265}"/>
    <dgm:cxn modelId="{2FADE893-7AB4-4BF9-90AA-989D206FB33B}" srcId="{1D101851-DBF1-4782-9063-CBA52D5E1A81}" destId="{0CAC7518-B1B6-44C2-A90E-EE596B6CCA4A}" srcOrd="1" destOrd="0" parTransId="{DB57C0FF-B23C-4A12-910E-B702370C1865}" sibTransId="{76164DC3-3B2F-440F-86EF-8FD53BD1A6DA}"/>
    <dgm:cxn modelId="{4478A1E0-F9CF-4148-86F6-F4C38646DADB}" type="presOf" srcId="{2E851A00-CE2F-4488-8F0F-37A41E6FFC5D}" destId="{B4653BC7-F10A-4811-9733-F97DD76DD1A9}" srcOrd="0" destOrd="0" presId="urn:microsoft.com/office/officeart/2005/8/layout/chevron1"/>
    <dgm:cxn modelId="{E3A1A09D-DC33-4DBC-898C-26E79B6D25AF}" srcId="{1D101851-DBF1-4782-9063-CBA52D5E1A81}" destId="{426BEF86-CC20-47D9-8876-827B1DB735EF}" srcOrd="3" destOrd="0" parTransId="{5D50243D-EB02-47C1-A2C8-858241F3EB32}" sibTransId="{B2B737ED-763E-4F0C-A609-1CAF14E38E7B}"/>
    <dgm:cxn modelId="{73926975-1F36-43A0-A201-36314DD0E695}" srcId="{1D101851-DBF1-4782-9063-CBA52D5E1A81}" destId="{2E851A00-CE2F-4488-8F0F-37A41E6FFC5D}" srcOrd="10" destOrd="0" parTransId="{2B870925-19A4-47E5-B081-8251954B1057}" sibTransId="{AED8126D-E0B6-467B-8AB3-AEE91248406B}"/>
    <dgm:cxn modelId="{D317E797-829D-4D20-A41A-37C5CD3B40CF}" srcId="{1D101851-DBF1-4782-9063-CBA52D5E1A81}" destId="{DFB8C5CA-BD46-4CE0-925D-D484EBBA2F49}" srcOrd="11" destOrd="0" parTransId="{DEC5C1E7-ABCD-4979-B9FC-65F0B42CE55A}" sibTransId="{593A7C06-17F2-48AC-945F-C4C3094867EC}"/>
    <dgm:cxn modelId="{A70A5508-8C3E-4791-9956-98FDA37E0D23}" type="presOf" srcId="{47130434-008F-4BB9-B88B-B44949935007}" destId="{A2489D91-DC38-43D0-AC26-3A766457D696}" srcOrd="0" destOrd="0" presId="urn:microsoft.com/office/officeart/2005/8/layout/chevron1"/>
    <dgm:cxn modelId="{432F03D0-2979-495E-8F1D-17DCFFB9CE24}" type="presOf" srcId="{426BEF86-CC20-47D9-8876-827B1DB735EF}" destId="{D50E5D1D-FBA2-4EC0-B747-67AE828533D5}" srcOrd="0" destOrd="0" presId="urn:microsoft.com/office/officeart/2005/8/layout/chevron1"/>
    <dgm:cxn modelId="{D9006A90-2252-482B-8E4B-3DC2AF045289}" srcId="{1D101851-DBF1-4782-9063-CBA52D5E1A81}" destId="{3DE91AAF-3A8A-4FAA-9007-3CE29604E08E}" srcOrd="7" destOrd="0" parTransId="{79FA29F6-CD7B-4DFB-A21A-00CCFE2BB6D7}" sibTransId="{B4A47863-E2F1-48C1-8757-248DE4F2B516}"/>
    <dgm:cxn modelId="{C1079B30-99F6-40DE-A79F-9ABB38F784C3}" srcId="{1D101851-DBF1-4782-9063-CBA52D5E1A81}" destId="{A20F820C-5418-41CC-ACA8-9A8B7D190385}" srcOrd="5" destOrd="0" parTransId="{D7187A18-DDD3-41D5-B0BA-8D45546C56C3}" sibTransId="{4D2A9AD1-739C-46CC-99BA-B862D31A1207}"/>
    <dgm:cxn modelId="{554DABA3-79A0-4EF9-B8EF-1543BAE62300}" type="presOf" srcId="{1D101851-DBF1-4782-9063-CBA52D5E1A81}" destId="{E0467738-4F0B-47B2-9FD8-06DA764518EC}" srcOrd="0" destOrd="0" presId="urn:microsoft.com/office/officeart/2005/8/layout/chevron1"/>
    <dgm:cxn modelId="{5593B36D-30C6-4F10-808A-22F118FF267F}" type="presOf" srcId="{9EEBB392-C651-471E-AC96-33F53CD332CF}" destId="{C96ECBE8-EFD3-420A-A671-4B01840DC31C}" srcOrd="0" destOrd="0" presId="urn:microsoft.com/office/officeart/2005/8/layout/chevron1"/>
    <dgm:cxn modelId="{A4F95412-ACE9-4874-9B49-AEEF2EA6FD19}" srcId="{1D101851-DBF1-4782-9063-CBA52D5E1A81}" destId="{329E6B87-02AA-4499-93FC-0184E2F7D50D}" srcOrd="4" destOrd="0" parTransId="{64532505-154C-4315-8E84-6355C08D5105}" sibTransId="{ADCA2D45-303A-426B-9389-34D794A815E5}"/>
    <dgm:cxn modelId="{81583CE5-5449-4BBD-96A1-CBB4D1E662F6}" type="presOf" srcId="{7B2F38A2-6191-41AD-AC68-4D6053963DC9}" destId="{157A8B54-939A-4760-8258-7FA9EDA71959}" srcOrd="0" destOrd="0" presId="urn:microsoft.com/office/officeart/2005/8/layout/chevron1"/>
    <dgm:cxn modelId="{8164DE77-29AE-4BFE-9E22-BFBE50121B9D}" type="presOf" srcId="{A20F820C-5418-41CC-ACA8-9A8B7D190385}" destId="{F93651E6-6969-41DB-B972-4492E207BC3B}" srcOrd="0" destOrd="0" presId="urn:microsoft.com/office/officeart/2005/8/layout/chevron1"/>
    <dgm:cxn modelId="{E1C017CE-3206-4AE2-A70C-8390EB5E46D3}" srcId="{1D101851-DBF1-4782-9063-CBA52D5E1A81}" destId="{47130434-008F-4BB9-B88B-B44949935007}" srcOrd="6" destOrd="0" parTransId="{442741A7-48E4-47FA-BD4D-AEE7AEB5501D}" sibTransId="{A962C4A2-F84A-4EEE-A287-49285A4DCA76}"/>
    <dgm:cxn modelId="{71A45B23-333E-452B-829C-080D2FECF037}" srcId="{1D101851-DBF1-4782-9063-CBA52D5E1A81}" destId="{54A3A339-459C-415D-954D-735ABAA0372A}" srcOrd="9" destOrd="0" parTransId="{D61DD281-9EF2-4A82-A606-56DC96CC4D49}" sibTransId="{622FC500-F474-441B-BD21-8977DDB7E01E}"/>
    <dgm:cxn modelId="{A94B9B39-1850-40A9-9247-15ABCF967ED0}" type="presOf" srcId="{3DE91AAF-3A8A-4FAA-9007-3CE29604E08E}" destId="{E3ECDDFF-A792-43D5-886C-5E02C5A3BB88}" srcOrd="0" destOrd="0" presId="urn:microsoft.com/office/officeart/2005/8/layout/chevron1"/>
    <dgm:cxn modelId="{2DF5FAF3-4DA0-4B2F-BC4F-AA9C85DE2195}" type="presOf" srcId="{0CAC7518-B1B6-44C2-A90E-EE596B6CCA4A}" destId="{BA8A4022-23FF-402C-B1A3-537BB890179A}" srcOrd="0" destOrd="0" presId="urn:microsoft.com/office/officeart/2005/8/layout/chevron1"/>
    <dgm:cxn modelId="{EC5EDCD1-B5CF-4660-BA80-44D3C0452C30}" type="presOf" srcId="{0C9A1A73-50BD-43F5-9B21-A88A46C40BD6}" destId="{5D5D53B5-4846-4920-B4E8-A751F08B5F9C}" srcOrd="0" destOrd="0" presId="urn:microsoft.com/office/officeart/2005/8/layout/chevron1"/>
    <dgm:cxn modelId="{921BE1BA-CAA8-4EC5-9662-868FDFC42F7C}" type="presParOf" srcId="{E0467738-4F0B-47B2-9FD8-06DA764518EC}" destId="{5D5D53B5-4846-4920-B4E8-A751F08B5F9C}" srcOrd="0" destOrd="0" presId="urn:microsoft.com/office/officeart/2005/8/layout/chevron1"/>
    <dgm:cxn modelId="{E0D94783-0572-4593-81F3-D274CDE06D41}" type="presParOf" srcId="{E0467738-4F0B-47B2-9FD8-06DA764518EC}" destId="{207DCD5D-075B-4A25-9E3E-F931EAC70C3D}" srcOrd="1" destOrd="0" presId="urn:microsoft.com/office/officeart/2005/8/layout/chevron1"/>
    <dgm:cxn modelId="{B4CF4134-301A-4A22-8DBB-11AC41990252}" type="presParOf" srcId="{E0467738-4F0B-47B2-9FD8-06DA764518EC}" destId="{BA8A4022-23FF-402C-B1A3-537BB890179A}" srcOrd="2" destOrd="0" presId="urn:microsoft.com/office/officeart/2005/8/layout/chevron1"/>
    <dgm:cxn modelId="{976059F2-F77E-49CF-8D4E-9EC929F3E092}" type="presParOf" srcId="{E0467738-4F0B-47B2-9FD8-06DA764518EC}" destId="{2F08E43F-13A1-4AA6-A02E-58FC2564CA49}" srcOrd="3" destOrd="0" presId="urn:microsoft.com/office/officeart/2005/8/layout/chevron1"/>
    <dgm:cxn modelId="{958DD3AB-9743-4D65-888D-5EA55600F2B5}" type="presParOf" srcId="{E0467738-4F0B-47B2-9FD8-06DA764518EC}" destId="{157A8B54-939A-4760-8258-7FA9EDA71959}" srcOrd="4" destOrd="0" presId="urn:microsoft.com/office/officeart/2005/8/layout/chevron1"/>
    <dgm:cxn modelId="{56FC9168-5B21-4C8B-AF28-E351977AC63B}" type="presParOf" srcId="{E0467738-4F0B-47B2-9FD8-06DA764518EC}" destId="{5D7A96FC-A89B-4B81-9FB7-A2F931BF87AE}" srcOrd="5" destOrd="0" presId="urn:microsoft.com/office/officeart/2005/8/layout/chevron1"/>
    <dgm:cxn modelId="{A9941AF1-D980-4DF6-A537-5E2E05169295}" type="presParOf" srcId="{E0467738-4F0B-47B2-9FD8-06DA764518EC}" destId="{D50E5D1D-FBA2-4EC0-B747-67AE828533D5}" srcOrd="6" destOrd="0" presId="urn:microsoft.com/office/officeart/2005/8/layout/chevron1"/>
    <dgm:cxn modelId="{EAE4E2E6-8F34-477E-BF38-AD78DC2E7DD1}" type="presParOf" srcId="{E0467738-4F0B-47B2-9FD8-06DA764518EC}" destId="{2C95E64B-CFC8-42A1-8528-8CE914A05E47}" srcOrd="7" destOrd="0" presId="urn:microsoft.com/office/officeart/2005/8/layout/chevron1"/>
    <dgm:cxn modelId="{9ABB639A-FDFE-4A82-8B21-C143E18E6C88}" type="presParOf" srcId="{E0467738-4F0B-47B2-9FD8-06DA764518EC}" destId="{451F4A93-8AE8-42F4-88BE-E681B5D5470A}" srcOrd="8" destOrd="0" presId="urn:microsoft.com/office/officeart/2005/8/layout/chevron1"/>
    <dgm:cxn modelId="{18CE80B5-27E6-4C62-986F-7D6B6EA94A3B}" type="presParOf" srcId="{E0467738-4F0B-47B2-9FD8-06DA764518EC}" destId="{A308227D-A725-4ADF-B06C-FD62AF0087E5}" srcOrd="9" destOrd="0" presId="urn:microsoft.com/office/officeart/2005/8/layout/chevron1"/>
    <dgm:cxn modelId="{67D19FB4-6DA2-419E-889C-F89D672C4D6D}" type="presParOf" srcId="{E0467738-4F0B-47B2-9FD8-06DA764518EC}" destId="{F93651E6-6969-41DB-B972-4492E207BC3B}" srcOrd="10" destOrd="0" presId="urn:microsoft.com/office/officeart/2005/8/layout/chevron1"/>
    <dgm:cxn modelId="{21270A0C-03A2-44F1-A998-8E1AC93D5135}" type="presParOf" srcId="{E0467738-4F0B-47B2-9FD8-06DA764518EC}" destId="{B40996EE-652C-41E5-AA97-06DC78A7185F}" srcOrd="11" destOrd="0" presId="urn:microsoft.com/office/officeart/2005/8/layout/chevron1"/>
    <dgm:cxn modelId="{090BE02F-F69E-4FBC-819B-3AA131F284E6}" type="presParOf" srcId="{E0467738-4F0B-47B2-9FD8-06DA764518EC}" destId="{A2489D91-DC38-43D0-AC26-3A766457D696}" srcOrd="12" destOrd="0" presId="urn:microsoft.com/office/officeart/2005/8/layout/chevron1"/>
    <dgm:cxn modelId="{C9837187-5C2A-46ED-B7A4-023A25E69FCB}" type="presParOf" srcId="{E0467738-4F0B-47B2-9FD8-06DA764518EC}" destId="{7864D029-262A-472C-811D-48A11BBA53D0}" srcOrd="13" destOrd="0" presId="urn:microsoft.com/office/officeart/2005/8/layout/chevron1"/>
    <dgm:cxn modelId="{ED03DB95-18BD-4341-8C33-5A5B626FCC7C}" type="presParOf" srcId="{E0467738-4F0B-47B2-9FD8-06DA764518EC}" destId="{E3ECDDFF-A792-43D5-886C-5E02C5A3BB88}" srcOrd="14" destOrd="0" presId="urn:microsoft.com/office/officeart/2005/8/layout/chevron1"/>
    <dgm:cxn modelId="{CBD242E2-C904-4E55-81E0-49617F45E4BC}" type="presParOf" srcId="{E0467738-4F0B-47B2-9FD8-06DA764518EC}" destId="{D2862278-E50C-482A-9B55-A4655D241C05}" srcOrd="15" destOrd="0" presId="urn:microsoft.com/office/officeart/2005/8/layout/chevron1"/>
    <dgm:cxn modelId="{8F0356A4-644E-4531-A311-0587B8E398F9}" type="presParOf" srcId="{E0467738-4F0B-47B2-9FD8-06DA764518EC}" destId="{C96ECBE8-EFD3-420A-A671-4B01840DC31C}" srcOrd="16" destOrd="0" presId="urn:microsoft.com/office/officeart/2005/8/layout/chevron1"/>
    <dgm:cxn modelId="{97F532DA-A772-40AB-A319-607578397E69}" type="presParOf" srcId="{E0467738-4F0B-47B2-9FD8-06DA764518EC}" destId="{3B175A9B-4986-4D11-8711-F99D41AB2FF8}" srcOrd="17" destOrd="0" presId="urn:microsoft.com/office/officeart/2005/8/layout/chevron1"/>
    <dgm:cxn modelId="{26DC3498-215F-4FA5-8D41-E56DB652E699}" type="presParOf" srcId="{E0467738-4F0B-47B2-9FD8-06DA764518EC}" destId="{BF1ED522-7E0C-4B9F-BB9E-0B7975089EFD}" srcOrd="18" destOrd="0" presId="urn:microsoft.com/office/officeart/2005/8/layout/chevron1"/>
    <dgm:cxn modelId="{91B06F0A-3C53-45A9-B5B9-9F02A3D49AE6}" type="presParOf" srcId="{E0467738-4F0B-47B2-9FD8-06DA764518EC}" destId="{6E7451EE-ACEC-4047-AC5B-8EB65822AA22}" srcOrd="19" destOrd="0" presId="urn:microsoft.com/office/officeart/2005/8/layout/chevron1"/>
    <dgm:cxn modelId="{74E900F6-8E62-4D4D-8E77-B4AA4303FD76}" type="presParOf" srcId="{E0467738-4F0B-47B2-9FD8-06DA764518EC}" destId="{B4653BC7-F10A-4811-9733-F97DD76DD1A9}" srcOrd="20" destOrd="0" presId="urn:microsoft.com/office/officeart/2005/8/layout/chevron1"/>
    <dgm:cxn modelId="{DCA0F177-12BE-4BEF-A431-DA77B7F1BCBB}" type="presParOf" srcId="{E0467738-4F0B-47B2-9FD8-06DA764518EC}" destId="{5A710501-5BC4-4811-9E8B-5598CF434F04}" srcOrd="21" destOrd="0" presId="urn:microsoft.com/office/officeart/2005/8/layout/chevron1"/>
    <dgm:cxn modelId="{EF512CDD-CD64-4517-B3D5-F4D505162E98}" type="presParOf" srcId="{E0467738-4F0B-47B2-9FD8-06DA764518EC}" destId="{FB8E258A-1CA5-438D-93F1-F798EB1D0E6B}" srcOrd="2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101851-DBF1-4782-9063-CBA52D5E1A8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C9A1A73-50BD-43F5-9B21-A88A46C40BD6}">
      <dgm:prSet phldrT="[Text]"/>
      <dgm:spPr>
        <a:solidFill>
          <a:srgbClr val="E2101F"/>
        </a:solidFill>
      </dgm:spPr>
      <dgm:t>
        <a:bodyPr/>
        <a:lstStyle/>
        <a:p>
          <a:r>
            <a:rPr lang="en-GB" dirty="0" smtClean="0"/>
            <a:t>Sep</a:t>
          </a:r>
          <a:endParaRPr lang="en-GB" dirty="0"/>
        </a:p>
      </dgm:t>
    </dgm:pt>
    <dgm:pt modelId="{E46943E1-2B2C-4BD9-857B-BC4B372DEF63}" type="parTrans" cxnId="{02E4F94D-326D-49D0-977A-CD376F299560}">
      <dgm:prSet/>
      <dgm:spPr/>
      <dgm:t>
        <a:bodyPr/>
        <a:lstStyle/>
        <a:p>
          <a:endParaRPr lang="en-GB"/>
        </a:p>
      </dgm:t>
    </dgm:pt>
    <dgm:pt modelId="{81C632BB-C3BF-4E06-B87E-CAD220C3A243}" type="sibTrans" cxnId="{02E4F94D-326D-49D0-977A-CD376F299560}">
      <dgm:prSet/>
      <dgm:spPr/>
      <dgm:t>
        <a:bodyPr/>
        <a:lstStyle/>
        <a:p>
          <a:endParaRPr lang="en-GB"/>
        </a:p>
      </dgm:t>
    </dgm:pt>
    <dgm:pt modelId="{0CAC7518-B1B6-44C2-A90E-EE596B6CCA4A}">
      <dgm:prSet phldrT="[Text]"/>
      <dgm:spPr>
        <a:solidFill>
          <a:srgbClr val="E2101F"/>
        </a:solidFill>
      </dgm:spPr>
      <dgm:t>
        <a:bodyPr/>
        <a:lstStyle/>
        <a:p>
          <a:r>
            <a:rPr lang="en-GB" dirty="0" smtClean="0"/>
            <a:t>Oct</a:t>
          </a:r>
          <a:endParaRPr lang="en-GB" dirty="0"/>
        </a:p>
      </dgm:t>
    </dgm:pt>
    <dgm:pt modelId="{DB57C0FF-B23C-4A12-910E-B702370C1865}" type="parTrans" cxnId="{2FADE893-7AB4-4BF9-90AA-989D206FB33B}">
      <dgm:prSet/>
      <dgm:spPr/>
      <dgm:t>
        <a:bodyPr/>
        <a:lstStyle/>
        <a:p>
          <a:endParaRPr lang="en-GB"/>
        </a:p>
      </dgm:t>
    </dgm:pt>
    <dgm:pt modelId="{76164DC3-3B2F-440F-86EF-8FD53BD1A6DA}" type="sibTrans" cxnId="{2FADE893-7AB4-4BF9-90AA-989D206FB33B}">
      <dgm:prSet/>
      <dgm:spPr/>
      <dgm:t>
        <a:bodyPr/>
        <a:lstStyle/>
        <a:p>
          <a:endParaRPr lang="en-GB"/>
        </a:p>
      </dgm:t>
    </dgm:pt>
    <dgm:pt modelId="{7B2F38A2-6191-41AD-AC68-4D6053963DC9}">
      <dgm:prSet phldrT="[Text]"/>
      <dgm:spPr>
        <a:solidFill>
          <a:srgbClr val="E2101F"/>
        </a:solidFill>
      </dgm:spPr>
      <dgm:t>
        <a:bodyPr/>
        <a:lstStyle/>
        <a:p>
          <a:r>
            <a:rPr lang="en-GB" dirty="0" smtClean="0"/>
            <a:t>Nov</a:t>
          </a:r>
          <a:endParaRPr lang="en-GB" dirty="0"/>
        </a:p>
      </dgm:t>
    </dgm:pt>
    <dgm:pt modelId="{55C57CDE-0967-4907-88FC-2F1C657D60C4}" type="parTrans" cxnId="{66BE8323-7E8F-4BB8-B2AD-55FDF0BF7EFD}">
      <dgm:prSet/>
      <dgm:spPr/>
      <dgm:t>
        <a:bodyPr/>
        <a:lstStyle/>
        <a:p>
          <a:endParaRPr lang="en-GB"/>
        </a:p>
      </dgm:t>
    </dgm:pt>
    <dgm:pt modelId="{CB0E66DB-7301-45A5-BB94-D7B67249F265}" type="sibTrans" cxnId="{66BE8323-7E8F-4BB8-B2AD-55FDF0BF7EFD}">
      <dgm:prSet/>
      <dgm:spPr/>
      <dgm:t>
        <a:bodyPr/>
        <a:lstStyle/>
        <a:p>
          <a:endParaRPr lang="en-GB"/>
        </a:p>
      </dgm:t>
    </dgm:pt>
    <dgm:pt modelId="{426BEF86-CC20-47D9-8876-827B1DB735EF}">
      <dgm:prSet/>
      <dgm:spPr>
        <a:solidFill>
          <a:srgbClr val="E2101F"/>
        </a:solidFill>
      </dgm:spPr>
      <dgm:t>
        <a:bodyPr/>
        <a:lstStyle/>
        <a:p>
          <a:r>
            <a:rPr lang="en-GB" dirty="0" smtClean="0"/>
            <a:t>Dec</a:t>
          </a:r>
          <a:endParaRPr lang="en-GB" dirty="0"/>
        </a:p>
      </dgm:t>
    </dgm:pt>
    <dgm:pt modelId="{5D50243D-EB02-47C1-A2C8-858241F3EB32}" type="parTrans" cxnId="{E3A1A09D-DC33-4DBC-898C-26E79B6D25AF}">
      <dgm:prSet/>
      <dgm:spPr/>
      <dgm:t>
        <a:bodyPr/>
        <a:lstStyle/>
        <a:p>
          <a:endParaRPr lang="en-GB"/>
        </a:p>
      </dgm:t>
    </dgm:pt>
    <dgm:pt modelId="{B2B737ED-763E-4F0C-A609-1CAF14E38E7B}" type="sibTrans" cxnId="{E3A1A09D-DC33-4DBC-898C-26E79B6D25AF}">
      <dgm:prSet/>
      <dgm:spPr/>
      <dgm:t>
        <a:bodyPr/>
        <a:lstStyle/>
        <a:p>
          <a:endParaRPr lang="en-GB"/>
        </a:p>
      </dgm:t>
    </dgm:pt>
    <dgm:pt modelId="{329E6B87-02AA-4499-93FC-0184E2F7D50D}">
      <dgm:prSet/>
      <dgm:spPr>
        <a:solidFill>
          <a:srgbClr val="E2101F"/>
        </a:solidFill>
      </dgm:spPr>
      <dgm:t>
        <a:bodyPr/>
        <a:lstStyle/>
        <a:p>
          <a:r>
            <a:rPr lang="en-GB" dirty="0" smtClean="0"/>
            <a:t>Jan</a:t>
          </a:r>
          <a:endParaRPr lang="en-GB" dirty="0"/>
        </a:p>
      </dgm:t>
    </dgm:pt>
    <dgm:pt modelId="{64532505-154C-4315-8E84-6355C08D5105}" type="parTrans" cxnId="{A4F95412-ACE9-4874-9B49-AEEF2EA6FD19}">
      <dgm:prSet/>
      <dgm:spPr/>
      <dgm:t>
        <a:bodyPr/>
        <a:lstStyle/>
        <a:p>
          <a:endParaRPr lang="en-GB"/>
        </a:p>
      </dgm:t>
    </dgm:pt>
    <dgm:pt modelId="{ADCA2D45-303A-426B-9389-34D794A815E5}" type="sibTrans" cxnId="{A4F95412-ACE9-4874-9B49-AEEF2EA6FD19}">
      <dgm:prSet/>
      <dgm:spPr/>
      <dgm:t>
        <a:bodyPr/>
        <a:lstStyle/>
        <a:p>
          <a:endParaRPr lang="en-GB"/>
        </a:p>
      </dgm:t>
    </dgm:pt>
    <dgm:pt modelId="{A20F820C-5418-41CC-ACA8-9A8B7D190385}">
      <dgm:prSet/>
      <dgm:spPr>
        <a:solidFill>
          <a:srgbClr val="E2101F"/>
        </a:solidFill>
      </dgm:spPr>
      <dgm:t>
        <a:bodyPr/>
        <a:lstStyle/>
        <a:p>
          <a:r>
            <a:rPr lang="en-GB" dirty="0" smtClean="0"/>
            <a:t>Feb</a:t>
          </a:r>
          <a:endParaRPr lang="en-GB" dirty="0"/>
        </a:p>
      </dgm:t>
    </dgm:pt>
    <dgm:pt modelId="{D7187A18-DDD3-41D5-B0BA-8D45546C56C3}" type="parTrans" cxnId="{C1079B30-99F6-40DE-A79F-9ABB38F784C3}">
      <dgm:prSet/>
      <dgm:spPr/>
      <dgm:t>
        <a:bodyPr/>
        <a:lstStyle/>
        <a:p>
          <a:endParaRPr lang="en-GB"/>
        </a:p>
      </dgm:t>
    </dgm:pt>
    <dgm:pt modelId="{4D2A9AD1-739C-46CC-99BA-B862D31A1207}" type="sibTrans" cxnId="{C1079B30-99F6-40DE-A79F-9ABB38F784C3}">
      <dgm:prSet/>
      <dgm:spPr/>
      <dgm:t>
        <a:bodyPr/>
        <a:lstStyle/>
        <a:p>
          <a:endParaRPr lang="en-GB"/>
        </a:p>
      </dgm:t>
    </dgm:pt>
    <dgm:pt modelId="{47130434-008F-4BB9-B88B-B44949935007}">
      <dgm:prSet/>
      <dgm:spPr>
        <a:solidFill>
          <a:srgbClr val="E2101F"/>
        </a:solidFill>
      </dgm:spPr>
      <dgm:t>
        <a:bodyPr/>
        <a:lstStyle/>
        <a:p>
          <a:r>
            <a:rPr lang="en-GB" dirty="0" smtClean="0"/>
            <a:t>Mar</a:t>
          </a:r>
          <a:endParaRPr lang="en-GB" dirty="0"/>
        </a:p>
      </dgm:t>
    </dgm:pt>
    <dgm:pt modelId="{442741A7-48E4-47FA-BD4D-AEE7AEB5501D}" type="parTrans" cxnId="{E1C017CE-3206-4AE2-A70C-8390EB5E46D3}">
      <dgm:prSet/>
      <dgm:spPr/>
      <dgm:t>
        <a:bodyPr/>
        <a:lstStyle/>
        <a:p>
          <a:endParaRPr lang="en-GB"/>
        </a:p>
      </dgm:t>
    </dgm:pt>
    <dgm:pt modelId="{A962C4A2-F84A-4EEE-A287-49285A4DCA76}" type="sibTrans" cxnId="{E1C017CE-3206-4AE2-A70C-8390EB5E46D3}">
      <dgm:prSet/>
      <dgm:spPr/>
      <dgm:t>
        <a:bodyPr/>
        <a:lstStyle/>
        <a:p>
          <a:endParaRPr lang="en-GB"/>
        </a:p>
      </dgm:t>
    </dgm:pt>
    <dgm:pt modelId="{3DE91AAF-3A8A-4FAA-9007-3CE29604E08E}">
      <dgm:prSet/>
      <dgm:spPr>
        <a:solidFill>
          <a:srgbClr val="E2101F"/>
        </a:solidFill>
      </dgm:spPr>
      <dgm:t>
        <a:bodyPr/>
        <a:lstStyle/>
        <a:p>
          <a:r>
            <a:rPr lang="en-GB" dirty="0" smtClean="0"/>
            <a:t>Apr</a:t>
          </a:r>
          <a:endParaRPr lang="en-GB" dirty="0"/>
        </a:p>
      </dgm:t>
    </dgm:pt>
    <dgm:pt modelId="{79FA29F6-CD7B-4DFB-A21A-00CCFE2BB6D7}" type="parTrans" cxnId="{D9006A90-2252-482B-8E4B-3DC2AF045289}">
      <dgm:prSet/>
      <dgm:spPr/>
      <dgm:t>
        <a:bodyPr/>
        <a:lstStyle/>
        <a:p>
          <a:endParaRPr lang="en-GB"/>
        </a:p>
      </dgm:t>
    </dgm:pt>
    <dgm:pt modelId="{B4A47863-E2F1-48C1-8757-248DE4F2B516}" type="sibTrans" cxnId="{D9006A90-2252-482B-8E4B-3DC2AF045289}">
      <dgm:prSet/>
      <dgm:spPr/>
      <dgm:t>
        <a:bodyPr/>
        <a:lstStyle/>
        <a:p>
          <a:endParaRPr lang="en-GB"/>
        </a:p>
      </dgm:t>
    </dgm:pt>
    <dgm:pt modelId="{9EEBB392-C651-471E-AC96-33F53CD332CF}">
      <dgm:prSet/>
      <dgm:spPr>
        <a:solidFill>
          <a:srgbClr val="E2101F"/>
        </a:solidFill>
      </dgm:spPr>
      <dgm:t>
        <a:bodyPr/>
        <a:lstStyle/>
        <a:p>
          <a:r>
            <a:rPr lang="en-GB" dirty="0" smtClean="0"/>
            <a:t>May</a:t>
          </a:r>
          <a:endParaRPr lang="en-GB" dirty="0"/>
        </a:p>
      </dgm:t>
    </dgm:pt>
    <dgm:pt modelId="{57A95B18-7D99-4A92-AD90-8D155FA14185}" type="parTrans" cxnId="{D8419267-F179-4308-9CF5-CEFAFB75D705}">
      <dgm:prSet/>
      <dgm:spPr/>
      <dgm:t>
        <a:bodyPr/>
        <a:lstStyle/>
        <a:p>
          <a:endParaRPr lang="en-GB"/>
        </a:p>
      </dgm:t>
    </dgm:pt>
    <dgm:pt modelId="{EC37F6BA-BF16-4E84-92DC-73ED291462F2}" type="sibTrans" cxnId="{D8419267-F179-4308-9CF5-CEFAFB75D705}">
      <dgm:prSet/>
      <dgm:spPr/>
      <dgm:t>
        <a:bodyPr/>
        <a:lstStyle/>
        <a:p>
          <a:endParaRPr lang="en-GB"/>
        </a:p>
      </dgm:t>
    </dgm:pt>
    <dgm:pt modelId="{54A3A339-459C-415D-954D-735ABAA0372A}">
      <dgm:prSet/>
      <dgm:spPr>
        <a:solidFill>
          <a:srgbClr val="E2101F"/>
        </a:solidFill>
      </dgm:spPr>
      <dgm:t>
        <a:bodyPr/>
        <a:lstStyle/>
        <a:p>
          <a:r>
            <a:rPr lang="en-GB" dirty="0" smtClean="0"/>
            <a:t>Jun</a:t>
          </a:r>
          <a:endParaRPr lang="en-GB" dirty="0"/>
        </a:p>
      </dgm:t>
    </dgm:pt>
    <dgm:pt modelId="{D61DD281-9EF2-4A82-A606-56DC96CC4D49}" type="parTrans" cxnId="{71A45B23-333E-452B-829C-080D2FECF037}">
      <dgm:prSet/>
      <dgm:spPr/>
      <dgm:t>
        <a:bodyPr/>
        <a:lstStyle/>
        <a:p>
          <a:endParaRPr lang="en-GB"/>
        </a:p>
      </dgm:t>
    </dgm:pt>
    <dgm:pt modelId="{622FC500-F474-441B-BD21-8977DDB7E01E}" type="sibTrans" cxnId="{71A45B23-333E-452B-829C-080D2FECF037}">
      <dgm:prSet/>
      <dgm:spPr/>
      <dgm:t>
        <a:bodyPr/>
        <a:lstStyle/>
        <a:p>
          <a:endParaRPr lang="en-GB"/>
        </a:p>
      </dgm:t>
    </dgm:pt>
    <dgm:pt modelId="{2E851A00-CE2F-4488-8F0F-37A41E6FFC5D}">
      <dgm:prSet/>
      <dgm:spPr>
        <a:solidFill>
          <a:srgbClr val="E2101F"/>
        </a:solidFill>
      </dgm:spPr>
      <dgm:t>
        <a:bodyPr/>
        <a:lstStyle/>
        <a:p>
          <a:r>
            <a:rPr lang="en-GB" dirty="0" smtClean="0"/>
            <a:t>Jul</a:t>
          </a:r>
          <a:endParaRPr lang="en-GB" dirty="0"/>
        </a:p>
      </dgm:t>
    </dgm:pt>
    <dgm:pt modelId="{2B870925-19A4-47E5-B081-8251954B1057}" type="parTrans" cxnId="{73926975-1F36-43A0-A201-36314DD0E695}">
      <dgm:prSet/>
      <dgm:spPr/>
      <dgm:t>
        <a:bodyPr/>
        <a:lstStyle/>
        <a:p>
          <a:endParaRPr lang="en-GB"/>
        </a:p>
      </dgm:t>
    </dgm:pt>
    <dgm:pt modelId="{AED8126D-E0B6-467B-8AB3-AEE91248406B}" type="sibTrans" cxnId="{73926975-1F36-43A0-A201-36314DD0E695}">
      <dgm:prSet/>
      <dgm:spPr/>
      <dgm:t>
        <a:bodyPr/>
        <a:lstStyle/>
        <a:p>
          <a:endParaRPr lang="en-GB"/>
        </a:p>
      </dgm:t>
    </dgm:pt>
    <dgm:pt modelId="{DFB8C5CA-BD46-4CE0-925D-D484EBBA2F49}">
      <dgm:prSet/>
      <dgm:spPr>
        <a:solidFill>
          <a:srgbClr val="E2101F"/>
        </a:solidFill>
      </dgm:spPr>
      <dgm:t>
        <a:bodyPr/>
        <a:lstStyle/>
        <a:p>
          <a:r>
            <a:rPr lang="en-GB" dirty="0" smtClean="0"/>
            <a:t>Aug</a:t>
          </a:r>
          <a:endParaRPr lang="en-GB" dirty="0"/>
        </a:p>
      </dgm:t>
    </dgm:pt>
    <dgm:pt modelId="{DEC5C1E7-ABCD-4979-B9FC-65F0B42CE55A}" type="parTrans" cxnId="{D317E797-829D-4D20-A41A-37C5CD3B40CF}">
      <dgm:prSet/>
      <dgm:spPr/>
      <dgm:t>
        <a:bodyPr/>
        <a:lstStyle/>
        <a:p>
          <a:endParaRPr lang="en-GB"/>
        </a:p>
      </dgm:t>
    </dgm:pt>
    <dgm:pt modelId="{593A7C06-17F2-48AC-945F-C4C3094867EC}" type="sibTrans" cxnId="{D317E797-829D-4D20-A41A-37C5CD3B40CF}">
      <dgm:prSet/>
      <dgm:spPr/>
      <dgm:t>
        <a:bodyPr/>
        <a:lstStyle/>
        <a:p>
          <a:endParaRPr lang="en-GB"/>
        </a:p>
      </dgm:t>
    </dgm:pt>
    <dgm:pt modelId="{E0467738-4F0B-47B2-9FD8-06DA764518EC}" type="pres">
      <dgm:prSet presAssocID="{1D101851-DBF1-4782-9063-CBA52D5E1A81}" presName="Name0" presStyleCnt="0">
        <dgm:presLayoutVars>
          <dgm:dir/>
          <dgm:animLvl val="lvl"/>
          <dgm:resizeHandles val="exact"/>
        </dgm:presLayoutVars>
      </dgm:prSet>
      <dgm:spPr/>
    </dgm:pt>
    <dgm:pt modelId="{5D5D53B5-4846-4920-B4E8-A751F08B5F9C}" type="pres">
      <dgm:prSet presAssocID="{0C9A1A73-50BD-43F5-9B21-A88A46C40BD6}" presName="parTxOnly" presStyleLbl="node1" presStyleIdx="0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7DCD5D-075B-4A25-9E3E-F931EAC70C3D}" type="pres">
      <dgm:prSet presAssocID="{81C632BB-C3BF-4E06-B87E-CAD220C3A243}" presName="parTxOnlySpace" presStyleCnt="0"/>
      <dgm:spPr/>
    </dgm:pt>
    <dgm:pt modelId="{BA8A4022-23FF-402C-B1A3-537BB890179A}" type="pres">
      <dgm:prSet presAssocID="{0CAC7518-B1B6-44C2-A90E-EE596B6CCA4A}" presName="parTxOnly" presStyleLbl="node1" presStyleIdx="1" presStyleCnt="12">
        <dgm:presLayoutVars>
          <dgm:chMax val="0"/>
          <dgm:chPref val="0"/>
          <dgm:bulletEnabled val="1"/>
        </dgm:presLayoutVars>
      </dgm:prSet>
      <dgm:spPr/>
    </dgm:pt>
    <dgm:pt modelId="{2F08E43F-13A1-4AA6-A02E-58FC2564CA49}" type="pres">
      <dgm:prSet presAssocID="{76164DC3-3B2F-440F-86EF-8FD53BD1A6DA}" presName="parTxOnlySpace" presStyleCnt="0"/>
      <dgm:spPr/>
    </dgm:pt>
    <dgm:pt modelId="{157A8B54-939A-4760-8258-7FA9EDA71959}" type="pres">
      <dgm:prSet presAssocID="{7B2F38A2-6191-41AD-AC68-4D6053963DC9}" presName="parTxOnly" presStyleLbl="node1" presStyleIdx="2" presStyleCnt="12">
        <dgm:presLayoutVars>
          <dgm:chMax val="0"/>
          <dgm:chPref val="0"/>
          <dgm:bulletEnabled val="1"/>
        </dgm:presLayoutVars>
      </dgm:prSet>
      <dgm:spPr/>
    </dgm:pt>
    <dgm:pt modelId="{5D7A96FC-A89B-4B81-9FB7-A2F931BF87AE}" type="pres">
      <dgm:prSet presAssocID="{CB0E66DB-7301-45A5-BB94-D7B67249F265}" presName="parTxOnlySpace" presStyleCnt="0"/>
      <dgm:spPr/>
    </dgm:pt>
    <dgm:pt modelId="{D50E5D1D-FBA2-4EC0-B747-67AE828533D5}" type="pres">
      <dgm:prSet presAssocID="{426BEF86-CC20-47D9-8876-827B1DB735EF}" presName="parTxOnly" presStyleLbl="node1" presStyleIdx="3" presStyleCnt="12">
        <dgm:presLayoutVars>
          <dgm:chMax val="0"/>
          <dgm:chPref val="0"/>
          <dgm:bulletEnabled val="1"/>
        </dgm:presLayoutVars>
      </dgm:prSet>
      <dgm:spPr/>
    </dgm:pt>
    <dgm:pt modelId="{2C95E64B-CFC8-42A1-8528-8CE914A05E47}" type="pres">
      <dgm:prSet presAssocID="{B2B737ED-763E-4F0C-A609-1CAF14E38E7B}" presName="parTxOnlySpace" presStyleCnt="0"/>
      <dgm:spPr/>
    </dgm:pt>
    <dgm:pt modelId="{451F4A93-8AE8-42F4-88BE-E681B5D5470A}" type="pres">
      <dgm:prSet presAssocID="{329E6B87-02AA-4499-93FC-0184E2F7D50D}" presName="parTxOnly" presStyleLbl="node1" presStyleIdx="4" presStyleCnt="12">
        <dgm:presLayoutVars>
          <dgm:chMax val="0"/>
          <dgm:chPref val="0"/>
          <dgm:bulletEnabled val="1"/>
        </dgm:presLayoutVars>
      </dgm:prSet>
      <dgm:spPr/>
    </dgm:pt>
    <dgm:pt modelId="{A308227D-A725-4ADF-B06C-FD62AF0087E5}" type="pres">
      <dgm:prSet presAssocID="{ADCA2D45-303A-426B-9389-34D794A815E5}" presName="parTxOnlySpace" presStyleCnt="0"/>
      <dgm:spPr/>
    </dgm:pt>
    <dgm:pt modelId="{F93651E6-6969-41DB-B972-4492E207BC3B}" type="pres">
      <dgm:prSet presAssocID="{A20F820C-5418-41CC-ACA8-9A8B7D190385}" presName="parTxOnly" presStyleLbl="node1" presStyleIdx="5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0996EE-652C-41E5-AA97-06DC78A7185F}" type="pres">
      <dgm:prSet presAssocID="{4D2A9AD1-739C-46CC-99BA-B862D31A1207}" presName="parTxOnlySpace" presStyleCnt="0"/>
      <dgm:spPr/>
    </dgm:pt>
    <dgm:pt modelId="{A2489D91-DC38-43D0-AC26-3A766457D696}" type="pres">
      <dgm:prSet presAssocID="{47130434-008F-4BB9-B88B-B44949935007}" presName="parTxOnly" presStyleLbl="node1" presStyleIdx="6" presStyleCnt="12">
        <dgm:presLayoutVars>
          <dgm:chMax val="0"/>
          <dgm:chPref val="0"/>
          <dgm:bulletEnabled val="1"/>
        </dgm:presLayoutVars>
      </dgm:prSet>
      <dgm:spPr/>
    </dgm:pt>
    <dgm:pt modelId="{7864D029-262A-472C-811D-48A11BBA53D0}" type="pres">
      <dgm:prSet presAssocID="{A962C4A2-F84A-4EEE-A287-49285A4DCA76}" presName="parTxOnlySpace" presStyleCnt="0"/>
      <dgm:spPr/>
    </dgm:pt>
    <dgm:pt modelId="{E3ECDDFF-A792-43D5-886C-5E02C5A3BB88}" type="pres">
      <dgm:prSet presAssocID="{3DE91AAF-3A8A-4FAA-9007-3CE29604E08E}" presName="parTxOnly" presStyleLbl="node1" presStyleIdx="7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862278-E50C-482A-9B55-A4655D241C05}" type="pres">
      <dgm:prSet presAssocID="{B4A47863-E2F1-48C1-8757-248DE4F2B516}" presName="parTxOnlySpace" presStyleCnt="0"/>
      <dgm:spPr/>
    </dgm:pt>
    <dgm:pt modelId="{C96ECBE8-EFD3-420A-A671-4B01840DC31C}" type="pres">
      <dgm:prSet presAssocID="{9EEBB392-C651-471E-AC96-33F53CD332CF}" presName="parTxOnly" presStyleLbl="node1" presStyleIdx="8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175A9B-4986-4D11-8711-F99D41AB2FF8}" type="pres">
      <dgm:prSet presAssocID="{EC37F6BA-BF16-4E84-92DC-73ED291462F2}" presName="parTxOnlySpace" presStyleCnt="0"/>
      <dgm:spPr/>
    </dgm:pt>
    <dgm:pt modelId="{BF1ED522-7E0C-4B9F-BB9E-0B7975089EFD}" type="pres">
      <dgm:prSet presAssocID="{54A3A339-459C-415D-954D-735ABAA0372A}" presName="parTxOnly" presStyleLbl="node1" presStyleIdx="9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7451EE-ACEC-4047-AC5B-8EB65822AA22}" type="pres">
      <dgm:prSet presAssocID="{622FC500-F474-441B-BD21-8977DDB7E01E}" presName="parTxOnlySpace" presStyleCnt="0"/>
      <dgm:spPr/>
    </dgm:pt>
    <dgm:pt modelId="{B4653BC7-F10A-4811-9733-F97DD76DD1A9}" type="pres">
      <dgm:prSet presAssocID="{2E851A00-CE2F-4488-8F0F-37A41E6FFC5D}" presName="parTxOnly" presStyleLbl="node1" presStyleIdx="10" presStyleCnt="12">
        <dgm:presLayoutVars>
          <dgm:chMax val="0"/>
          <dgm:chPref val="0"/>
          <dgm:bulletEnabled val="1"/>
        </dgm:presLayoutVars>
      </dgm:prSet>
      <dgm:spPr/>
    </dgm:pt>
    <dgm:pt modelId="{5A710501-5BC4-4811-9E8B-5598CF434F04}" type="pres">
      <dgm:prSet presAssocID="{AED8126D-E0B6-467B-8AB3-AEE91248406B}" presName="parTxOnlySpace" presStyleCnt="0"/>
      <dgm:spPr/>
    </dgm:pt>
    <dgm:pt modelId="{FB8E258A-1CA5-438D-93F1-F798EB1D0E6B}" type="pres">
      <dgm:prSet presAssocID="{DFB8C5CA-BD46-4CE0-925D-D484EBBA2F49}" presName="parTxOnly" presStyleLbl="node1" presStyleIdx="11" presStyleCnt="12">
        <dgm:presLayoutVars>
          <dgm:chMax val="0"/>
          <dgm:chPref val="0"/>
          <dgm:bulletEnabled val="1"/>
        </dgm:presLayoutVars>
      </dgm:prSet>
      <dgm:spPr/>
    </dgm:pt>
  </dgm:ptLst>
  <dgm:cxnLst>
    <dgm:cxn modelId="{F31867DF-2F81-4491-9638-390E0E2B7D32}" type="presOf" srcId="{DFB8C5CA-BD46-4CE0-925D-D484EBBA2F49}" destId="{FB8E258A-1CA5-438D-93F1-F798EB1D0E6B}" srcOrd="0" destOrd="0" presId="urn:microsoft.com/office/officeart/2005/8/layout/chevron1"/>
    <dgm:cxn modelId="{D8419267-F179-4308-9CF5-CEFAFB75D705}" srcId="{1D101851-DBF1-4782-9063-CBA52D5E1A81}" destId="{9EEBB392-C651-471E-AC96-33F53CD332CF}" srcOrd="8" destOrd="0" parTransId="{57A95B18-7D99-4A92-AD90-8D155FA14185}" sibTransId="{EC37F6BA-BF16-4E84-92DC-73ED291462F2}"/>
    <dgm:cxn modelId="{02E4F94D-326D-49D0-977A-CD376F299560}" srcId="{1D101851-DBF1-4782-9063-CBA52D5E1A81}" destId="{0C9A1A73-50BD-43F5-9B21-A88A46C40BD6}" srcOrd="0" destOrd="0" parTransId="{E46943E1-2B2C-4BD9-857B-BC4B372DEF63}" sibTransId="{81C632BB-C3BF-4E06-B87E-CAD220C3A243}"/>
    <dgm:cxn modelId="{ED290C27-4B00-4DCD-A5B4-ACD7837A0224}" type="presOf" srcId="{47130434-008F-4BB9-B88B-B44949935007}" destId="{A2489D91-DC38-43D0-AC26-3A766457D696}" srcOrd="0" destOrd="0" presId="urn:microsoft.com/office/officeart/2005/8/layout/chevron1"/>
    <dgm:cxn modelId="{2540576E-8A40-4CD0-A97F-E1E22D763930}" type="presOf" srcId="{426BEF86-CC20-47D9-8876-827B1DB735EF}" destId="{D50E5D1D-FBA2-4EC0-B747-67AE828533D5}" srcOrd="0" destOrd="0" presId="urn:microsoft.com/office/officeart/2005/8/layout/chevron1"/>
    <dgm:cxn modelId="{66BE8323-7E8F-4BB8-B2AD-55FDF0BF7EFD}" srcId="{1D101851-DBF1-4782-9063-CBA52D5E1A81}" destId="{7B2F38A2-6191-41AD-AC68-4D6053963DC9}" srcOrd="2" destOrd="0" parTransId="{55C57CDE-0967-4907-88FC-2F1C657D60C4}" sibTransId="{CB0E66DB-7301-45A5-BB94-D7B67249F265}"/>
    <dgm:cxn modelId="{F7C61753-45DC-4DD4-8008-D912FA213666}" type="presOf" srcId="{329E6B87-02AA-4499-93FC-0184E2F7D50D}" destId="{451F4A93-8AE8-42F4-88BE-E681B5D5470A}" srcOrd="0" destOrd="0" presId="urn:microsoft.com/office/officeart/2005/8/layout/chevron1"/>
    <dgm:cxn modelId="{2FADE893-7AB4-4BF9-90AA-989D206FB33B}" srcId="{1D101851-DBF1-4782-9063-CBA52D5E1A81}" destId="{0CAC7518-B1B6-44C2-A90E-EE596B6CCA4A}" srcOrd="1" destOrd="0" parTransId="{DB57C0FF-B23C-4A12-910E-B702370C1865}" sibTransId="{76164DC3-3B2F-440F-86EF-8FD53BD1A6DA}"/>
    <dgm:cxn modelId="{73926975-1F36-43A0-A201-36314DD0E695}" srcId="{1D101851-DBF1-4782-9063-CBA52D5E1A81}" destId="{2E851A00-CE2F-4488-8F0F-37A41E6FFC5D}" srcOrd="10" destOrd="0" parTransId="{2B870925-19A4-47E5-B081-8251954B1057}" sibTransId="{AED8126D-E0B6-467B-8AB3-AEE91248406B}"/>
    <dgm:cxn modelId="{832EE695-9E90-439B-81D9-A38C50C1CCB7}" type="presOf" srcId="{1D101851-DBF1-4782-9063-CBA52D5E1A81}" destId="{E0467738-4F0B-47B2-9FD8-06DA764518EC}" srcOrd="0" destOrd="0" presId="urn:microsoft.com/office/officeart/2005/8/layout/chevron1"/>
    <dgm:cxn modelId="{E3A1A09D-DC33-4DBC-898C-26E79B6D25AF}" srcId="{1D101851-DBF1-4782-9063-CBA52D5E1A81}" destId="{426BEF86-CC20-47D9-8876-827B1DB735EF}" srcOrd="3" destOrd="0" parTransId="{5D50243D-EB02-47C1-A2C8-858241F3EB32}" sibTransId="{B2B737ED-763E-4F0C-A609-1CAF14E38E7B}"/>
    <dgm:cxn modelId="{D317E797-829D-4D20-A41A-37C5CD3B40CF}" srcId="{1D101851-DBF1-4782-9063-CBA52D5E1A81}" destId="{DFB8C5CA-BD46-4CE0-925D-D484EBBA2F49}" srcOrd="11" destOrd="0" parTransId="{DEC5C1E7-ABCD-4979-B9FC-65F0B42CE55A}" sibTransId="{593A7C06-17F2-48AC-945F-C4C3094867EC}"/>
    <dgm:cxn modelId="{D9006A90-2252-482B-8E4B-3DC2AF045289}" srcId="{1D101851-DBF1-4782-9063-CBA52D5E1A81}" destId="{3DE91AAF-3A8A-4FAA-9007-3CE29604E08E}" srcOrd="7" destOrd="0" parTransId="{79FA29F6-CD7B-4DFB-A21A-00CCFE2BB6D7}" sibTransId="{B4A47863-E2F1-48C1-8757-248DE4F2B516}"/>
    <dgm:cxn modelId="{632BAACB-4985-49F9-ABC2-7B277AD30B32}" type="presOf" srcId="{54A3A339-459C-415D-954D-735ABAA0372A}" destId="{BF1ED522-7E0C-4B9F-BB9E-0B7975089EFD}" srcOrd="0" destOrd="0" presId="urn:microsoft.com/office/officeart/2005/8/layout/chevron1"/>
    <dgm:cxn modelId="{4CA8B64E-F675-43F9-BD53-1C90E04BC0D0}" type="presOf" srcId="{2E851A00-CE2F-4488-8F0F-37A41E6FFC5D}" destId="{B4653BC7-F10A-4811-9733-F97DD76DD1A9}" srcOrd="0" destOrd="0" presId="urn:microsoft.com/office/officeart/2005/8/layout/chevron1"/>
    <dgm:cxn modelId="{8D0E7967-BAC0-4015-97DE-988A195AFC82}" type="presOf" srcId="{3DE91AAF-3A8A-4FAA-9007-3CE29604E08E}" destId="{E3ECDDFF-A792-43D5-886C-5E02C5A3BB88}" srcOrd="0" destOrd="0" presId="urn:microsoft.com/office/officeart/2005/8/layout/chevron1"/>
    <dgm:cxn modelId="{C1079B30-99F6-40DE-A79F-9ABB38F784C3}" srcId="{1D101851-DBF1-4782-9063-CBA52D5E1A81}" destId="{A20F820C-5418-41CC-ACA8-9A8B7D190385}" srcOrd="5" destOrd="0" parTransId="{D7187A18-DDD3-41D5-B0BA-8D45546C56C3}" sibTransId="{4D2A9AD1-739C-46CC-99BA-B862D31A1207}"/>
    <dgm:cxn modelId="{7F651EF2-7F4C-4E6D-8FA3-E8EA1A44733C}" type="presOf" srcId="{7B2F38A2-6191-41AD-AC68-4D6053963DC9}" destId="{157A8B54-939A-4760-8258-7FA9EDA71959}" srcOrd="0" destOrd="0" presId="urn:microsoft.com/office/officeart/2005/8/layout/chevron1"/>
    <dgm:cxn modelId="{A4F95412-ACE9-4874-9B49-AEEF2EA6FD19}" srcId="{1D101851-DBF1-4782-9063-CBA52D5E1A81}" destId="{329E6B87-02AA-4499-93FC-0184E2F7D50D}" srcOrd="4" destOrd="0" parTransId="{64532505-154C-4315-8E84-6355C08D5105}" sibTransId="{ADCA2D45-303A-426B-9389-34D794A815E5}"/>
    <dgm:cxn modelId="{2608171D-314A-4CE8-8D52-2E986BA6B015}" type="presOf" srcId="{9EEBB392-C651-471E-AC96-33F53CD332CF}" destId="{C96ECBE8-EFD3-420A-A671-4B01840DC31C}" srcOrd="0" destOrd="0" presId="urn:microsoft.com/office/officeart/2005/8/layout/chevron1"/>
    <dgm:cxn modelId="{E1C017CE-3206-4AE2-A70C-8390EB5E46D3}" srcId="{1D101851-DBF1-4782-9063-CBA52D5E1A81}" destId="{47130434-008F-4BB9-B88B-B44949935007}" srcOrd="6" destOrd="0" parTransId="{442741A7-48E4-47FA-BD4D-AEE7AEB5501D}" sibTransId="{A962C4A2-F84A-4EEE-A287-49285A4DCA76}"/>
    <dgm:cxn modelId="{5C29D7BE-1929-4BDD-A516-F1053322FA0C}" type="presOf" srcId="{A20F820C-5418-41CC-ACA8-9A8B7D190385}" destId="{F93651E6-6969-41DB-B972-4492E207BC3B}" srcOrd="0" destOrd="0" presId="urn:microsoft.com/office/officeart/2005/8/layout/chevron1"/>
    <dgm:cxn modelId="{DC5A4028-1578-4370-9102-16F61FEAE546}" type="presOf" srcId="{0C9A1A73-50BD-43F5-9B21-A88A46C40BD6}" destId="{5D5D53B5-4846-4920-B4E8-A751F08B5F9C}" srcOrd="0" destOrd="0" presId="urn:microsoft.com/office/officeart/2005/8/layout/chevron1"/>
    <dgm:cxn modelId="{71A45B23-333E-452B-829C-080D2FECF037}" srcId="{1D101851-DBF1-4782-9063-CBA52D5E1A81}" destId="{54A3A339-459C-415D-954D-735ABAA0372A}" srcOrd="9" destOrd="0" parTransId="{D61DD281-9EF2-4A82-A606-56DC96CC4D49}" sibTransId="{622FC500-F474-441B-BD21-8977DDB7E01E}"/>
    <dgm:cxn modelId="{937D23A5-9C7C-4C37-AA4C-3795FD86D022}" type="presOf" srcId="{0CAC7518-B1B6-44C2-A90E-EE596B6CCA4A}" destId="{BA8A4022-23FF-402C-B1A3-537BB890179A}" srcOrd="0" destOrd="0" presId="urn:microsoft.com/office/officeart/2005/8/layout/chevron1"/>
    <dgm:cxn modelId="{2754AF6A-2917-4B20-AEFF-5ECFCD54DE4F}" type="presParOf" srcId="{E0467738-4F0B-47B2-9FD8-06DA764518EC}" destId="{5D5D53B5-4846-4920-B4E8-A751F08B5F9C}" srcOrd="0" destOrd="0" presId="urn:microsoft.com/office/officeart/2005/8/layout/chevron1"/>
    <dgm:cxn modelId="{779F023B-2B76-4A2A-9A97-223F64810C95}" type="presParOf" srcId="{E0467738-4F0B-47B2-9FD8-06DA764518EC}" destId="{207DCD5D-075B-4A25-9E3E-F931EAC70C3D}" srcOrd="1" destOrd="0" presId="urn:microsoft.com/office/officeart/2005/8/layout/chevron1"/>
    <dgm:cxn modelId="{B9677AA4-3E51-4B9C-9F83-F9D9933F9921}" type="presParOf" srcId="{E0467738-4F0B-47B2-9FD8-06DA764518EC}" destId="{BA8A4022-23FF-402C-B1A3-537BB890179A}" srcOrd="2" destOrd="0" presId="urn:microsoft.com/office/officeart/2005/8/layout/chevron1"/>
    <dgm:cxn modelId="{A0E4A628-1F07-46C7-A194-B0A67A673EBE}" type="presParOf" srcId="{E0467738-4F0B-47B2-9FD8-06DA764518EC}" destId="{2F08E43F-13A1-4AA6-A02E-58FC2564CA49}" srcOrd="3" destOrd="0" presId="urn:microsoft.com/office/officeart/2005/8/layout/chevron1"/>
    <dgm:cxn modelId="{942D5C63-E5DB-4BF6-A71A-32D6EA14FF81}" type="presParOf" srcId="{E0467738-4F0B-47B2-9FD8-06DA764518EC}" destId="{157A8B54-939A-4760-8258-7FA9EDA71959}" srcOrd="4" destOrd="0" presId="urn:microsoft.com/office/officeart/2005/8/layout/chevron1"/>
    <dgm:cxn modelId="{8ACA5120-0B39-4C4B-A76B-F339531B1AEE}" type="presParOf" srcId="{E0467738-4F0B-47B2-9FD8-06DA764518EC}" destId="{5D7A96FC-A89B-4B81-9FB7-A2F931BF87AE}" srcOrd="5" destOrd="0" presId="urn:microsoft.com/office/officeart/2005/8/layout/chevron1"/>
    <dgm:cxn modelId="{52D365B0-6E5D-49B0-8BA4-81D938CE2244}" type="presParOf" srcId="{E0467738-4F0B-47B2-9FD8-06DA764518EC}" destId="{D50E5D1D-FBA2-4EC0-B747-67AE828533D5}" srcOrd="6" destOrd="0" presId="urn:microsoft.com/office/officeart/2005/8/layout/chevron1"/>
    <dgm:cxn modelId="{BA1A2CE4-1C65-4006-9816-FE23353D7FD8}" type="presParOf" srcId="{E0467738-4F0B-47B2-9FD8-06DA764518EC}" destId="{2C95E64B-CFC8-42A1-8528-8CE914A05E47}" srcOrd="7" destOrd="0" presId="urn:microsoft.com/office/officeart/2005/8/layout/chevron1"/>
    <dgm:cxn modelId="{D8428953-AC3B-4BFA-B9C3-404F07637182}" type="presParOf" srcId="{E0467738-4F0B-47B2-9FD8-06DA764518EC}" destId="{451F4A93-8AE8-42F4-88BE-E681B5D5470A}" srcOrd="8" destOrd="0" presId="urn:microsoft.com/office/officeart/2005/8/layout/chevron1"/>
    <dgm:cxn modelId="{FF210612-475F-4305-944D-BED84B5834A9}" type="presParOf" srcId="{E0467738-4F0B-47B2-9FD8-06DA764518EC}" destId="{A308227D-A725-4ADF-B06C-FD62AF0087E5}" srcOrd="9" destOrd="0" presId="urn:microsoft.com/office/officeart/2005/8/layout/chevron1"/>
    <dgm:cxn modelId="{48E8D0F7-B9DB-46D7-9264-5184B427101F}" type="presParOf" srcId="{E0467738-4F0B-47B2-9FD8-06DA764518EC}" destId="{F93651E6-6969-41DB-B972-4492E207BC3B}" srcOrd="10" destOrd="0" presId="urn:microsoft.com/office/officeart/2005/8/layout/chevron1"/>
    <dgm:cxn modelId="{89C587FC-09D8-4B9A-8914-3EEC990C9E8A}" type="presParOf" srcId="{E0467738-4F0B-47B2-9FD8-06DA764518EC}" destId="{B40996EE-652C-41E5-AA97-06DC78A7185F}" srcOrd="11" destOrd="0" presId="urn:microsoft.com/office/officeart/2005/8/layout/chevron1"/>
    <dgm:cxn modelId="{7322F18F-1ABA-441C-AB19-B37E6EA91A4F}" type="presParOf" srcId="{E0467738-4F0B-47B2-9FD8-06DA764518EC}" destId="{A2489D91-DC38-43D0-AC26-3A766457D696}" srcOrd="12" destOrd="0" presId="urn:microsoft.com/office/officeart/2005/8/layout/chevron1"/>
    <dgm:cxn modelId="{EFD87E02-3A1F-46E8-8207-B06D4F7ECD91}" type="presParOf" srcId="{E0467738-4F0B-47B2-9FD8-06DA764518EC}" destId="{7864D029-262A-472C-811D-48A11BBA53D0}" srcOrd="13" destOrd="0" presId="urn:microsoft.com/office/officeart/2005/8/layout/chevron1"/>
    <dgm:cxn modelId="{CCF10872-EBE9-4C4A-877B-7870171EC8A9}" type="presParOf" srcId="{E0467738-4F0B-47B2-9FD8-06DA764518EC}" destId="{E3ECDDFF-A792-43D5-886C-5E02C5A3BB88}" srcOrd="14" destOrd="0" presId="urn:microsoft.com/office/officeart/2005/8/layout/chevron1"/>
    <dgm:cxn modelId="{5A111033-B361-49F0-86FA-BC714DCC00D2}" type="presParOf" srcId="{E0467738-4F0B-47B2-9FD8-06DA764518EC}" destId="{D2862278-E50C-482A-9B55-A4655D241C05}" srcOrd="15" destOrd="0" presId="urn:microsoft.com/office/officeart/2005/8/layout/chevron1"/>
    <dgm:cxn modelId="{5D36E5F9-1C60-41F6-BECB-BE7445AF436D}" type="presParOf" srcId="{E0467738-4F0B-47B2-9FD8-06DA764518EC}" destId="{C96ECBE8-EFD3-420A-A671-4B01840DC31C}" srcOrd="16" destOrd="0" presId="urn:microsoft.com/office/officeart/2005/8/layout/chevron1"/>
    <dgm:cxn modelId="{922EFE76-4187-4CA2-B8AD-21EC8C95E383}" type="presParOf" srcId="{E0467738-4F0B-47B2-9FD8-06DA764518EC}" destId="{3B175A9B-4986-4D11-8711-F99D41AB2FF8}" srcOrd="17" destOrd="0" presId="urn:microsoft.com/office/officeart/2005/8/layout/chevron1"/>
    <dgm:cxn modelId="{E4F3E254-4555-49BB-A928-1DDB9DCCA99F}" type="presParOf" srcId="{E0467738-4F0B-47B2-9FD8-06DA764518EC}" destId="{BF1ED522-7E0C-4B9F-BB9E-0B7975089EFD}" srcOrd="18" destOrd="0" presId="urn:microsoft.com/office/officeart/2005/8/layout/chevron1"/>
    <dgm:cxn modelId="{DB90486D-118C-4D7E-89BF-94E57A2E621C}" type="presParOf" srcId="{E0467738-4F0B-47B2-9FD8-06DA764518EC}" destId="{6E7451EE-ACEC-4047-AC5B-8EB65822AA22}" srcOrd="19" destOrd="0" presId="urn:microsoft.com/office/officeart/2005/8/layout/chevron1"/>
    <dgm:cxn modelId="{221E9FEE-4722-4153-A79D-FDDC8B12296B}" type="presParOf" srcId="{E0467738-4F0B-47B2-9FD8-06DA764518EC}" destId="{B4653BC7-F10A-4811-9733-F97DD76DD1A9}" srcOrd="20" destOrd="0" presId="urn:microsoft.com/office/officeart/2005/8/layout/chevron1"/>
    <dgm:cxn modelId="{D015E1EC-36C7-434F-8BFF-DB6CA307AC8D}" type="presParOf" srcId="{E0467738-4F0B-47B2-9FD8-06DA764518EC}" destId="{5A710501-5BC4-4811-9E8B-5598CF434F04}" srcOrd="21" destOrd="0" presId="urn:microsoft.com/office/officeart/2005/8/layout/chevron1"/>
    <dgm:cxn modelId="{80BFD7C6-7109-48D0-AE82-6D6A021B3CEB}" type="presParOf" srcId="{E0467738-4F0B-47B2-9FD8-06DA764518EC}" destId="{FB8E258A-1CA5-438D-93F1-F798EB1D0E6B}" srcOrd="2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2884A6-6097-46E4-8086-1165B59B54F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42F3062-D913-4F86-9E79-34FAEAE83261}">
      <dgm:prSet phldrT="[Text]" custT="1"/>
      <dgm:spPr>
        <a:solidFill>
          <a:srgbClr val="E2101F"/>
        </a:solidFill>
      </dgm:spPr>
      <dgm:t>
        <a:bodyPr/>
        <a:lstStyle/>
        <a:p>
          <a:r>
            <a:rPr lang="en-GB" sz="2500" dirty="0" smtClean="0"/>
            <a:t>Course </a:t>
          </a:r>
          <a:r>
            <a:rPr lang="en-GB" sz="2500" dirty="0" err="1" smtClean="0"/>
            <a:t>Catalog</a:t>
          </a:r>
          <a:endParaRPr lang="en-GB" sz="2500" dirty="0"/>
        </a:p>
      </dgm:t>
    </dgm:pt>
    <dgm:pt modelId="{C6916988-4C6C-48D4-89B4-A70B49050669}" type="parTrans" cxnId="{C768B0A3-454E-4135-95C6-00160786B4B1}">
      <dgm:prSet/>
      <dgm:spPr/>
      <dgm:t>
        <a:bodyPr/>
        <a:lstStyle/>
        <a:p>
          <a:endParaRPr lang="en-GB"/>
        </a:p>
      </dgm:t>
    </dgm:pt>
    <dgm:pt modelId="{5E9F656D-59A5-455F-A927-4E5CE51C34C5}" type="sibTrans" cxnId="{C768B0A3-454E-4135-95C6-00160786B4B1}">
      <dgm:prSet/>
      <dgm:spPr/>
      <dgm:t>
        <a:bodyPr/>
        <a:lstStyle/>
        <a:p>
          <a:endParaRPr lang="en-GB"/>
        </a:p>
      </dgm:t>
    </dgm:pt>
    <dgm:pt modelId="{FDF459D9-5798-4024-8246-4183581A8AB0}">
      <dgm:prSet phldrT="[Text]" custT="1"/>
      <dgm:spPr>
        <a:solidFill>
          <a:schemeClr val="tx2"/>
        </a:solidFill>
      </dgm:spPr>
      <dgm:t>
        <a:bodyPr/>
        <a:lstStyle/>
        <a:p>
          <a:r>
            <a:rPr lang="en-GB" sz="2500" dirty="0" smtClean="0"/>
            <a:t>Academic Advisement</a:t>
          </a:r>
          <a:endParaRPr lang="en-GB" sz="2500" dirty="0"/>
        </a:p>
      </dgm:t>
    </dgm:pt>
    <dgm:pt modelId="{01B406CF-B7EF-4672-B907-9E5D65A2E11A}" type="parTrans" cxnId="{7BADB480-436E-42EC-AD75-59916571BF80}">
      <dgm:prSet/>
      <dgm:spPr/>
      <dgm:t>
        <a:bodyPr/>
        <a:lstStyle/>
        <a:p>
          <a:endParaRPr lang="en-GB"/>
        </a:p>
      </dgm:t>
    </dgm:pt>
    <dgm:pt modelId="{A715ED35-FA50-45C5-95ED-30EE7C811637}" type="sibTrans" cxnId="{7BADB480-436E-42EC-AD75-59916571BF80}">
      <dgm:prSet/>
      <dgm:spPr/>
      <dgm:t>
        <a:bodyPr/>
        <a:lstStyle/>
        <a:p>
          <a:endParaRPr lang="en-GB"/>
        </a:p>
      </dgm:t>
    </dgm:pt>
    <dgm:pt modelId="{9AF93B62-589A-4664-BF9B-29754EF7DEFB}">
      <dgm:prSet phldrT="[Text]" custT="1"/>
      <dgm:spPr>
        <a:solidFill>
          <a:schemeClr val="tx2"/>
        </a:solidFill>
      </dgm:spPr>
      <dgm:t>
        <a:bodyPr/>
        <a:lstStyle/>
        <a:p>
          <a:r>
            <a:rPr lang="en-GB" sz="2500" dirty="0" smtClean="0"/>
            <a:t>KIS</a:t>
          </a:r>
          <a:endParaRPr lang="en-GB" sz="2500" dirty="0"/>
        </a:p>
      </dgm:t>
    </dgm:pt>
    <dgm:pt modelId="{2C7D1BF6-CD86-4036-BAE9-8963906AD446}" type="parTrans" cxnId="{CEC211F5-B766-4A5C-94F5-D9FA60930E4A}">
      <dgm:prSet/>
      <dgm:spPr/>
      <dgm:t>
        <a:bodyPr/>
        <a:lstStyle/>
        <a:p>
          <a:endParaRPr lang="en-GB"/>
        </a:p>
      </dgm:t>
    </dgm:pt>
    <dgm:pt modelId="{98D04021-E397-425D-9DF1-80D0E6B57512}" type="sibTrans" cxnId="{CEC211F5-B766-4A5C-94F5-D9FA60930E4A}">
      <dgm:prSet/>
      <dgm:spPr/>
      <dgm:t>
        <a:bodyPr/>
        <a:lstStyle/>
        <a:p>
          <a:endParaRPr lang="en-GB"/>
        </a:p>
      </dgm:t>
    </dgm:pt>
    <dgm:pt modelId="{5177C02E-2AE9-4B27-9534-1A43C24E70F1}">
      <dgm:prSet phldrT="[Text]" custT="1"/>
      <dgm:spPr>
        <a:solidFill>
          <a:schemeClr val="tx2"/>
        </a:solidFill>
      </dgm:spPr>
      <dgm:t>
        <a:bodyPr/>
        <a:lstStyle/>
        <a:p>
          <a:r>
            <a:rPr lang="en-GB" sz="2500" dirty="0" smtClean="0"/>
            <a:t>Programme Spec</a:t>
          </a:r>
          <a:endParaRPr lang="en-GB" sz="2500" dirty="0"/>
        </a:p>
      </dgm:t>
    </dgm:pt>
    <dgm:pt modelId="{6BFEAA12-1CC3-42FF-A558-26D3C89E03C5}" type="parTrans" cxnId="{89E03502-49EF-446D-BF17-9F3231436C75}">
      <dgm:prSet/>
      <dgm:spPr/>
      <dgm:t>
        <a:bodyPr/>
        <a:lstStyle/>
        <a:p>
          <a:endParaRPr lang="en-GB"/>
        </a:p>
      </dgm:t>
    </dgm:pt>
    <dgm:pt modelId="{345ABDAC-E5F4-41A8-B7B9-2E0E3D7F8230}" type="sibTrans" cxnId="{89E03502-49EF-446D-BF17-9F3231436C75}">
      <dgm:prSet/>
      <dgm:spPr/>
      <dgm:t>
        <a:bodyPr/>
        <a:lstStyle/>
        <a:p>
          <a:endParaRPr lang="en-GB"/>
        </a:p>
      </dgm:t>
    </dgm:pt>
    <dgm:pt modelId="{B3E72A27-07A4-4737-8661-B4BFC70200BD}">
      <dgm:prSet custT="1"/>
      <dgm:spPr>
        <a:solidFill>
          <a:schemeClr val="tx2"/>
        </a:solidFill>
      </dgm:spPr>
      <dgm:t>
        <a:bodyPr/>
        <a:lstStyle/>
        <a:p>
          <a:r>
            <a:rPr lang="en-GB" sz="2500" dirty="0" smtClean="0"/>
            <a:t>Course Finder</a:t>
          </a:r>
          <a:endParaRPr lang="en-GB" sz="2500" dirty="0"/>
        </a:p>
      </dgm:t>
    </dgm:pt>
    <dgm:pt modelId="{5BED7A47-755D-4C77-8FE9-B56D6558E2E2}" type="parTrans" cxnId="{FE1536B7-37C7-44A3-BC94-839F32ACFDF9}">
      <dgm:prSet/>
      <dgm:spPr/>
      <dgm:t>
        <a:bodyPr/>
        <a:lstStyle/>
        <a:p>
          <a:endParaRPr lang="en-GB"/>
        </a:p>
      </dgm:t>
    </dgm:pt>
    <dgm:pt modelId="{91807863-2BC4-40C0-BEB2-FB589CE2E34D}" type="sibTrans" cxnId="{FE1536B7-37C7-44A3-BC94-839F32ACFDF9}">
      <dgm:prSet/>
      <dgm:spPr/>
      <dgm:t>
        <a:bodyPr/>
        <a:lstStyle/>
        <a:p>
          <a:endParaRPr lang="en-GB"/>
        </a:p>
      </dgm:t>
    </dgm:pt>
    <dgm:pt modelId="{707D35F3-9F67-433C-8019-00FD62ADD5B5}" type="pres">
      <dgm:prSet presAssocID="{2D2884A6-6097-46E4-8086-1165B59B54F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0572517-5363-4936-801A-3B72C5F1B847}" type="pres">
      <dgm:prSet presAssocID="{A42F3062-D913-4F86-9E79-34FAEAE83261}" presName="hierRoot1" presStyleCnt="0">
        <dgm:presLayoutVars>
          <dgm:hierBranch val="init"/>
        </dgm:presLayoutVars>
      </dgm:prSet>
      <dgm:spPr/>
    </dgm:pt>
    <dgm:pt modelId="{C4CF5D64-B5AD-4962-9C54-B9427B4F1FA7}" type="pres">
      <dgm:prSet presAssocID="{A42F3062-D913-4F86-9E79-34FAEAE83261}" presName="rootComposite1" presStyleCnt="0"/>
      <dgm:spPr/>
    </dgm:pt>
    <dgm:pt modelId="{8A8A3099-65C3-40BD-8329-A743F18AB82B}" type="pres">
      <dgm:prSet presAssocID="{A42F3062-D913-4F86-9E79-34FAEAE83261}" presName="rootText1" presStyleLbl="node0" presStyleIdx="0" presStyleCnt="1" custLinFactNeighborY="-58344">
        <dgm:presLayoutVars>
          <dgm:chPref val="3"/>
        </dgm:presLayoutVars>
      </dgm:prSet>
      <dgm:spPr/>
    </dgm:pt>
    <dgm:pt modelId="{517AE3B6-5DC5-4284-BC22-E68EBC1D2664}" type="pres">
      <dgm:prSet presAssocID="{A42F3062-D913-4F86-9E79-34FAEAE83261}" presName="rootConnector1" presStyleLbl="node1" presStyleIdx="0" presStyleCnt="0"/>
      <dgm:spPr/>
    </dgm:pt>
    <dgm:pt modelId="{32C56E94-8F7D-4A94-804B-C2CB2A284A8B}" type="pres">
      <dgm:prSet presAssocID="{A42F3062-D913-4F86-9E79-34FAEAE83261}" presName="hierChild2" presStyleCnt="0"/>
      <dgm:spPr/>
    </dgm:pt>
    <dgm:pt modelId="{C6E64F13-B7D9-4FFD-A542-B671AF7A6F13}" type="pres">
      <dgm:prSet presAssocID="{01B406CF-B7EF-4672-B907-9E5D65A2E11A}" presName="Name37" presStyleLbl="parChTrans1D2" presStyleIdx="0" presStyleCnt="4"/>
      <dgm:spPr/>
      <dgm:t>
        <a:bodyPr/>
        <a:lstStyle/>
        <a:p>
          <a:endParaRPr lang="en-GB"/>
        </a:p>
      </dgm:t>
    </dgm:pt>
    <dgm:pt modelId="{9DB0B93C-DFC9-4384-814D-AC32A622BD82}" type="pres">
      <dgm:prSet presAssocID="{FDF459D9-5798-4024-8246-4183581A8AB0}" presName="hierRoot2" presStyleCnt="0">
        <dgm:presLayoutVars>
          <dgm:hierBranch val="init"/>
        </dgm:presLayoutVars>
      </dgm:prSet>
      <dgm:spPr/>
    </dgm:pt>
    <dgm:pt modelId="{1E7F91A0-8894-488F-B853-9C96D949CE50}" type="pres">
      <dgm:prSet presAssocID="{FDF459D9-5798-4024-8246-4183581A8AB0}" presName="rootComposite" presStyleCnt="0"/>
      <dgm:spPr/>
    </dgm:pt>
    <dgm:pt modelId="{B8EEF675-BAD5-4180-9950-E6DC36C76536}" type="pres">
      <dgm:prSet presAssocID="{FDF459D9-5798-4024-8246-4183581A8AB0}" presName="rootText" presStyleLbl="node2" presStyleIdx="0" presStyleCnt="4" custLinFactNeighborY="-1372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D2C0A04-8207-4BCC-967B-DF446F344CA4}" type="pres">
      <dgm:prSet presAssocID="{FDF459D9-5798-4024-8246-4183581A8AB0}" presName="rootConnector" presStyleLbl="node2" presStyleIdx="0" presStyleCnt="4"/>
      <dgm:spPr/>
    </dgm:pt>
    <dgm:pt modelId="{7BF8D535-9FA8-4448-8D33-253EFC61BDAC}" type="pres">
      <dgm:prSet presAssocID="{FDF459D9-5798-4024-8246-4183581A8AB0}" presName="hierChild4" presStyleCnt="0"/>
      <dgm:spPr/>
    </dgm:pt>
    <dgm:pt modelId="{5A359747-4A8F-436F-96A3-3E953E12A7C7}" type="pres">
      <dgm:prSet presAssocID="{FDF459D9-5798-4024-8246-4183581A8AB0}" presName="hierChild5" presStyleCnt="0"/>
      <dgm:spPr/>
    </dgm:pt>
    <dgm:pt modelId="{0876804B-C304-4797-9782-76EC33F1312C}" type="pres">
      <dgm:prSet presAssocID="{2C7D1BF6-CD86-4036-BAE9-8963906AD446}" presName="Name37" presStyleLbl="parChTrans1D2" presStyleIdx="1" presStyleCnt="4"/>
      <dgm:spPr/>
    </dgm:pt>
    <dgm:pt modelId="{80D50678-3C5E-4346-8559-EC9988D8FA67}" type="pres">
      <dgm:prSet presAssocID="{9AF93B62-589A-4664-BF9B-29754EF7DEFB}" presName="hierRoot2" presStyleCnt="0">
        <dgm:presLayoutVars>
          <dgm:hierBranch val="init"/>
        </dgm:presLayoutVars>
      </dgm:prSet>
      <dgm:spPr/>
    </dgm:pt>
    <dgm:pt modelId="{C7368758-BDDA-4FCF-90C7-537536B714C2}" type="pres">
      <dgm:prSet presAssocID="{9AF93B62-589A-4664-BF9B-29754EF7DEFB}" presName="rootComposite" presStyleCnt="0"/>
      <dgm:spPr/>
    </dgm:pt>
    <dgm:pt modelId="{9C94F27A-5E3B-461D-8AD9-A9CC5EC7FEE2}" type="pres">
      <dgm:prSet presAssocID="{9AF93B62-589A-4664-BF9B-29754EF7DEFB}" presName="rootText" presStyleLbl="node2" presStyleIdx="1" presStyleCnt="4" custLinFactNeighborY="-1372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47F7CE5-27F8-43E1-99C0-0B2BAF5E1C0B}" type="pres">
      <dgm:prSet presAssocID="{9AF93B62-589A-4664-BF9B-29754EF7DEFB}" presName="rootConnector" presStyleLbl="node2" presStyleIdx="1" presStyleCnt="4"/>
      <dgm:spPr/>
    </dgm:pt>
    <dgm:pt modelId="{62C275A4-5994-4BEB-9209-45E812470FD7}" type="pres">
      <dgm:prSet presAssocID="{9AF93B62-589A-4664-BF9B-29754EF7DEFB}" presName="hierChild4" presStyleCnt="0"/>
      <dgm:spPr/>
    </dgm:pt>
    <dgm:pt modelId="{21FDB4E0-933C-40F2-970B-9DDE6C2563C2}" type="pres">
      <dgm:prSet presAssocID="{9AF93B62-589A-4664-BF9B-29754EF7DEFB}" presName="hierChild5" presStyleCnt="0"/>
      <dgm:spPr/>
    </dgm:pt>
    <dgm:pt modelId="{6935F5EF-41E7-4736-A08C-4A6C69499EA3}" type="pres">
      <dgm:prSet presAssocID="{6BFEAA12-1CC3-42FF-A558-26D3C89E03C5}" presName="Name37" presStyleLbl="parChTrans1D2" presStyleIdx="2" presStyleCnt="4"/>
      <dgm:spPr/>
    </dgm:pt>
    <dgm:pt modelId="{5467FD25-FA36-487E-8D3B-50BB633F4AFE}" type="pres">
      <dgm:prSet presAssocID="{5177C02E-2AE9-4B27-9534-1A43C24E70F1}" presName="hierRoot2" presStyleCnt="0">
        <dgm:presLayoutVars>
          <dgm:hierBranch val="init"/>
        </dgm:presLayoutVars>
      </dgm:prSet>
      <dgm:spPr/>
    </dgm:pt>
    <dgm:pt modelId="{AD98C979-2E1E-4DAF-9F56-3249A7298D6D}" type="pres">
      <dgm:prSet presAssocID="{5177C02E-2AE9-4B27-9534-1A43C24E70F1}" presName="rootComposite" presStyleCnt="0"/>
      <dgm:spPr/>
    </dgm:pt>
    <dgm:pt modelId="{94BCD6FC-AA6C-4EE0-A3BA-19D81E873911}" type="pres">
      <dgm:prSet presAssocID="{5177C02E-2AE9-4B27-9534-1A43C24E70F1}" presName="rootText" presStyleLbl="node2" presStyleIdx="2" presStyleCnt="4" custLinFactNeighborY="-13728">
        <dgm:presLayoutVars>
          <dgm:chPref val="3"/>
        </dgm:presLayoutVars>
      </dgm:prSet>
      <dgm:spPr/>
    </dgm:pt>
    <dgm:pt modelId="{EDB45A89-FE6A-489D-A265-EE6EC41F7F73}" type="pres">
      <dgm:prSet presAssocID="{5177C02E-2AE9-4B27-9534-1A43C24E70F1}" presName="rootConnector" presStyleLbl="node2" presStyleIdx="2" presStyleCnt="4"/>
      <dgm:spPr/>
    </dgm:pt>
    <dgm:pt modelId="{5CB17846-1DEE-4B09-B7F4-18731FD428E4}" type="pres">
      <dgm:prSet presAssocID="{5177C02E-2AE9-4B27-9534-1A43C24E70F1}" presName="hierChild4" presStyleCnt="0"/>
      <dgm:spPr/>
    </dgm:pt>
    <dgm:pt modelId="{87E3A69E-95EC-453D-840C-0230B235B689}" type="pres">
      <dgm:prSet presAssocID="{5177C02E-2AE9-4B27-9534-1A43C24E70F1}" presName="hierChild5" presStyleCnt="0"/>
      <dgm:spPr/>
    </dgm:pt>
    <dgm:pt modelId="{1321BAF7-B468-41A5-B233-8AE6FE3D6371}" type="pres">
      <dgm:prSet presAssocID="{5BED7A47-755D-4C77-8FE9-B56D6558E2E2}" presName="Name37" presStyleLbl="parChTrans1D2" presStyleIdx="3" presStyleCnt="4"/>
      <dgm:spPr/>
    </dgm:pt>
    <dgm:pt modelId="{9054252F-86A1-4C7C-B2B3-75F83C107D23}" type="pres">
      <dgm:prSet presAssocID="{B3E72A27-07A4-4737-8661-B4BFC70200BD}" presName="hierRoot2" presStyleCnt="0">
        <dgm:presLayoutVars>
          <dgm:hierBranch val="init"/>
        </dgm:presLayoutVars>
      </dgm:prSet>
      <dgm:spPr/>
    </dgm:pt>
    <dgm:pt modelId="{3689D03F-4645-46DE-B41D-D703A19C368E}" type="pres">
      <dgm:prSet presAssocID="{B3E72A27-07A4-4737-8661-B4BFC70200BD}" presName="rootComposite" presStyleCnt="0"/>
      <dgm:spPr/>
    </dgm:pt>
    <dgm:pt modelId="{8C23F6FC-DA4C-41F6-AEA6-D84B79A57781}" type="pres">
      <dgm:prSet presAssocID="{B3E72A27-07A4-4737-8661-B4BFC70200BD}" presName="rootText" presStyleLbl="node2" presStyleIdx="3" presStyleCnt="4" custLinFactNeighborY="-13728">
        <dgm:presLayoutVars>
          <dgm:chPref val="3"/>
        </dgm:presLayoutVars>
      </dgm:prSet>
      <dgm:spPr/>
    </dgm:pt>
    <dgm:pt modelId="{7561D845-ED99-4BA5-BB47-7EB025266274}" type="pres">
      <dgm:prSet presAssocID="{B3E72A27-07A4-4737-8661-B4BFC70200BD}" presName="rootConnector" presStyleLbl="node2" presStyleIdx="3" presStyleCnt="4"/>
      <dgm:spPr/>
    </dgm:pt>
    <dgm:pt modelId="{38919A89-6E41-429A-B146-058C38FEA445}" type="pres">
      <dgm:prSet presAssocID="{B3E72A27-07A4-4737-8661-B4BFC70200BD}" presName="hierChild4" presStyleCnt="0"/>
      <dgm:spPr/>
    </dgm:pt>
    <dgm:pt modelId="{ED44D308-0A91-4C5B-ACB6-0B7E9BABFB1E}" type="pres">
      <dgm:prSet presAssocID="{B3E72A27-07A4-4737-8661-B4BFC70200BD}" presName="hierChild5" presStyleCnt="0"/>
      <dgm:spPr/>
    </dgm:pt>
    <dgm:pt modelId="{7E0E1C8B-1DDD-42A2-8BC4-3A77DF2302C0}" type="pres">
      <dgm:prSet presAssocID="{A42F3062-D913-4F86-9E79-34FAEAE83261}" presName="hierChild3" presStyleCnt="0"/>
      <dgm:spPr/>
    </dgm:pt>
  </dgm:ptLst>
  <dgm:cxnLst>
    <dgm:cxn modelId="{14126304-B9FA-47AC-BCE9-1A948E046FCE}" type="presOf" srcId="{6BFEAA12-1CC3-42FF-A558-26D3C89E03C5}" destId="{6935F5EF-41E7-4736-A08C-4A6C69499EA3}" srcOrd="0" destOrd="0" presId="urn:microsoft.com/office/officeart/2005/8/layout/orgChart1"/>
    <dgm:cxn modelId="{CEC211F5-B766-4A5C-94F5-D9FA60930E4A}" srcId="{A42F3062-D913-4F86-9E79-34FAEAE83261}" destId="{9AF93B62-589A-4664-BF9B-29754EF7DEFB}" srcOrd="1" destOrd="0" parTransId="{2C7D1BF6-CD86-4036-BAE9-8963906AD446}" sibTransId="{98D04021-E397-425D-9DF1-80D0E6B57512}"/>
    <dgm:cxn modelId="{F8D42677-8F32-449C-A7E4-40CACEFAFF6F}" type="presOf" srcId="{B3E72A27-07A4-4737-8661-B4BFC70200BD}" destId="{8C23F6FC-DA4C-41F6-AEA6-D84B79A57781}" srcOrd="0" destOrd="0" presId="urn:microsoft.com/office/officeart/2005/8/layout/orgChart1"/>
    <dgm:cxn modelId="{CC0D0666-6D64-4473-AE1B-9F76479D181C}" type="presOf" srcId="{9AF93B62-589A-4664-BF9B-29754EF7DEFB}" destId="{9C94F27A-5E3B-461D-8AD9-A9CC5EC7FEE2}" srcOrd="0" destOrd="0" presId="urn:microsoft.com/office/officeart/2005/8/layout/orgChart1"/>
    <dgm:cxn modelId="{C7BCC7EE-99B6-4348-98A7-BF097ABDF746}" type="presOf" srcId="{2D2884A6-6097-46E4-8086-1165B59B54F5}" destId="{707D35F3-9F67-433C-8019-00FD62ADD5B5}" srcOrd="0" destOrd="0" presId="urn:microsoft.com/office/officeart/2005/8/layout/orgChart1"/>
    <dgm:cxn modelId="{18BABA16-0D9D-48D2-816C-F1815344A26A}" type="presOf" srcId="{5177C02E-2AE9-4B27-9534-1A43C24E70F1}" destId="{EDB45A89-FE6A-489D-A265-EE6EC41F7F73}" srcOrd="1" destOrd="0" presId="urn:microsoft.com/office/officeart/2005/8/layout/orgChart1"/>
    <dgm:cxn modelId="{BC3E5961-3FE7-4526-99AE-0EDB5C332971}" type="presOf" srcId="{A42F3062-D913-4F86-9E79-34FAEAE83261}" destId="{517AE3B6-5DC5-4284-BC22-E68EBC1D2664}" srcOrd="1" destOrd="0" presId="urn:microsoft.com/office/officeart/2005/8/layout/orgChart1"/>
    <dgm:cxn modelId="{89E03502-49EF-446D-BF17-9F3231436C75}" srcId="{A42F3062-D913-4F86-9E79-34FAEAE83261}" destId="{5177C02E-2AE9-4B27-9534-1A43C24E70F1}" srcOrd="2" destOrd="0" parTransId="{6BFEAA12-1CC3-42FF-A558-26D3C89E03C5}" sibTransId="{345ABDAC-E5F4-41A8-B7B9-2E0E3D7F8230}"/>
    <dgm:cxn modelId="{B33C0E14-30FF-457B-99BA-E893DA30CC64}" type="presOf" srcId="{2C7D1BF6-CD86-4036-BAE9-8963906AD446}" destId="{0876804B-C304-4797-9782-76EC33F1312C}" srcOrd="0" destOrd="0" presId="urn:microsoft.com/office/officeart/2005/8/layout/orgChart1"/>
    <dgm:cxn modelId="{7BADB480-436E-42EC-AD75-59916571BF80}" srcId="{A42F3062-D913-4F86-9E79-34FAEAE83261}" destId="{FDF459D9-5798-4024-8246-4183581A8AB0}" srcOrd="0" destOrd="0" parTransId="{01B406CF-B7EF-4672-B907-9E5D65A2E11A}" sibTransId="{A715ED35-FA50-45C5-95ED-30EE7C811637}"/>
    <dgm:cxn modelId="{937453F0-2681-4AE9-9EF2-64D16EDA3127}" type="presOf" srcId="{FDF459D9-5798-4024-8246-4183581A8AB0}" destId="{B8EEF675-BAD5-4180-9950-E6DC36C76536}" srcOrd="0" destOrd="0" presId="urn:microsoft.com/office/officeart/2005/8/layout/orgChart1"/>
    <dgm:cxn modelId="{FE1536B7-37C7-44A3-BC94-839F32ACFDF9}" srcId="{A42F3062-D913-4F86-9E79-34FAEAE83261}" destId="{B3E72A27-07A4-4737-8661-B4BFC70200BD}" srcOrd="3" destOrd="0" parTransId="{5BED7A47-755D-4C77-8FE9-B56D6558E2E2}" sibTransId="{91807863-2BC4-40C0-BEB2-FB589CE2E34D}"/>
    <dgm:cxn modelId="{03062337-A9BF-4CCB-9CDB-1E1AA704DA2F}" type="presOf" srcId="{9AF93B62-589A-4664-BF9B-29754EF7DEFB}" destId="{947F7CE5-27F8-43E1-99C0-0B2BAF5E1C0B}" srcOrd="1" destOrd="0" presId="urn:microsoft.com/office/officeart/2005/8/layout/orgChart1"/>
    <dgm:cxn modelId="{5F988ADF-1DF1-454C-89B8-D9C05EDD5C66}" type="presOf" srcId="{5BED7A47-755D-4C77-8FE9-B56D6558E2E2}" destId="{1321BAF7-B468-41A5-B233-8AE6FE3D6371}" srcOrd="0" destOrd="0" presId="urn:microsoft.com/office/officeart/2005/8/layout/orgChart1"/>
    <dgm:cxn modelId="{8D07F307-4A8C-4BED-9A85-FBE1FD56E9E7}" type="presOf" srcId="{B3E72A27-07A4-4737-8661-B4BFC70200BD}" destId="{7561D845-ED99-4BA5-BB47-7EB025266274}" srcOrd="1" destOrd="0" presId="urn:microsoft.com/office/officeart/2005/8/layout/orgChart1"/>
    <dgm:cxn modelId="{DE1D050B-A9E7-4020-B122-48C3F106556D}" type="presOf" srcId="{FDF459D9-5798-4024-8246-4183581A8AB0}" destId="{2D2C0A04-8207-4BCC-967B-DF446F344CA4}" srcOrd="1" destOrd="0" presId="urn:microsoft.com/office/officeart/2005/8/layout/orgChart1"/>
    <dgm:cxn modelId="{F2124D34-35D6-4AFE-8D72-DFAC3548220A}" type="presOf" srcId="{A42F3062-D913-4F86-9E79-34FAEAE83261}" destId="{8A8A3099-65C3-40BD-8329-A743F18AB82B}" srcOrd="0" destOrd="0" presId="urn:microsoft.com/office/officeart/2005/8/layout/orgChart1"/>
    <dgm:cxn modelId="{EDD6C4F7-F6CC-449E-BC07-640CEB7CCD5F}" type="presOf" srcId="{5177C02E-2AE9-4B27-9534-1A43C24E70F1}" destId="{94BCD6FC-AA6C-4EE0-A3BA-19D81E873911}" srcOrd="0" destOrd="0" presId="urn:microsoft.com/office/officeart/2005/8/layout/orgChart1"/>
    <dgm:cxn modelId="{C768B0A3-454E-4135-95C6-00160786B4B1}" srcId="{2D2884A6-6097-46E4-8086-1165B59B54F5}" destId="{A42F3062-D913-4F86-9E79-34FAEAE83261}" srcOrd="0" destOrd="0" parTransId="{C6916988-4C6C-48D4-89B4-A70B49050669}" sibTransId="{5E9F656D-59A5-455F-A927-4E5CE51C34C5}"/>
    <dgm:cxn modelId="{AA6949F3-07B2-4352-BC34-DFF7DD50CEDB}" type="presOf" srcId="{01B406CF-B7EF-4672-B907-9E5D65A2E11A}" destId="{C6E64F13-B7D9-4FFD-A542-B671AF7A6F13}" srcOrd="0" destOrd="0" presId="urn:microsoft.com/office/officeart/2005/8/layout/orgChart1"/>
    <dgm:cxn modelId="{9C8DC102-6F45-4A3C-9939-F4A69F4168E7}" type="presParOf" srcId="{707D35F3-9F67-433C-8019-00FD62ADD5B5}" destId="{F0572517-5363-4936-801A-3B72C5F1B847}" srcOrd="0" destOrd="0" presId="urn:microsoft.com/office/officeart/2005/8/layout/orgChart1"/>
    <dgm:cxn modelId="{D43B4885-44E9-4FF9-AEA7-9D86EC6F07AB}" type="presParOf" srcId="{F0572517-5363-4936-801A-3B72C5F1B847}" destId="{C4CF5D64-B5AD-4962-9C54-B9427B4F1FA7}" srcOrd="0" destOrd="0" presId="urn:microsoft.com/office/officeart/2005/8/layout/orgChart1"/>
    <dgm:cxn modelId="{7508C0EF-0723-40E8-9B46-B4F4A8A0748C}" type="presParOf" srcId="{C4CF5D64-B5AD-4962-9C54-B9427B4F1FA7}" destId="{8A8A3099-65C3-40BD-8329-A743F18AB82B}" srcOrd="0" destOrd="0" presId="urn:microsoft.com/office/officeart/2005/8/layout/orgChart1"/>
    <dgm:cxn modelId="{E727876D-35E3-48DB-BCF1-E5E9E6690016}" type="presParOf" srcId="{C4CF5D64-B5AD-4962-9C54-B9427B4F1FA7}" destId="{517AE3B6-5DC5-4284-BC22-E68EBC1D2664}" srcOrd="1" destOrd="0" presId="urn:microsoft.com/office/officeart/2005/8/layout/orgChart1"/>
    <dgm:cxn modelId="{CAD144FF-7DF8-4F2C-AFE9-9565F8354B20}" type="presParOf" srcId="{F0572517-5363-4936-801A-3B72C5F1B847}" destId="{32C56E94-8F7D-4A94-804B-C2CB2A284A8B}" srcOrd="1" destOrd="0" presId="urn:microsoft.com/office/officeart/2005/8/layout/orgChart1"/>
    <dgm:cxn modelId="{9DD74DBB-F4C6-403F-BB5A-3E38FEBB51CC}" type="presParOf" srcId="{32C56E94-8F7D-4A94-804B-C2CB2A284A8B}" destId="{C6E64F13-B7D9-4FFD-A542-B671AF7A6F13}" srcOrd="0" destOrd="0" presId="urn:microsoft.com/office/officeart/2005/8/layout/orgChart1"/>
    <dgm:cxn modelId="{07583FFC-65AA-4C9A-AED9-BCD8B9C63D8F}" type="presParOf" srcId="{32C56E94-8F7D-4A94-804B-C2CB2A284A8B}" destId="{9DB0B93C-DFC9-4384-814D-AC32A622BD82}" srcOrd="1" destOrd="0" presId="urn:microsoft.com/office/officeart/2005/8/layout/orgChart1"/>
    <dgm:cxn modelId="{EBB6CDF8-A3B3-46EB-BB19-0CA0DDA046D9}" type="presParOf" srcId="{9DB0B93C-DFC9-4384-814D-AC32A622BD82}" destId="{1E7F91A0-8894-488F-B853-9C96D949CE50}" srcOrd="0" destOrd="0" presId="urn:microsoft.com/office/officeart/2005/8/layout/orgChart1"/>
    <dgm:cxn modelId="{397C2B4F-4106-4C4B-BDD1-E1C3F02A6E5B}" type="presParOf" srcId="{1E7F91A0-8894-488F-B853-9C96D949CE50}" destId="{B8EEF675-BAD5-4180-9950-E6DC36C76536}" srcOrd="0" destOrd="0" presId="urn:microsoft.com/office/officeart/2005/8/layout/orgChart1"/>
    <dgm:cxn modelId="{C7E89F3E-BAFD-46A2-A522-E31266CE18F2}" type="presParOf" srcId="{1E7F91A0-8894-488F-B853-9C96D949CE50}" destId="{2D2C0A04-8207-4BCC-967B-DF446F344CA4}" srcOrd="1" destOrd="0" presId="urn:microsoft.com/office/officeart/2005/8/layout/orgChart1"/>
    <dgm:cxn modelId="{E9EF7484-1600-4E02-9451-A4E55F0D3A64}" type="presParOf" srcId="{9DB0B93C-DFC9-4384-814D-AC32A622BD82}" destId="{7BF8D535-9FA8-4448-8D33-253EFC61BDAC}" srcOrd="1" destOrd="0" presId="urn:microsoft.com/office/officeart/2005/8/layout/orgChart1"/>
    <dgm:cxn modelId="{B192A373-07FF-495E-9313-E18F183EC2D2}" type="presParOf" srcId="{9DB0B93C-DFC9-4384-814D-AC32A622BD82}" destId="{5A359747-4A8F-436F-96A3-3E953E12A7C7}" srcOrd="2" destOrd="0" presId="urn:microsoft.com/office/officeart/2005/8/layout/orgChart1"/>
    <dgm:cxn modelId="{D2F2360D-5DBB-4D1F-A00A-C8623D316B7A}" type="presParOf" srcId="{32C56E94-8F7D-4A94-804B-C2CB2A284A8B}" destId="{0876804B-C304-4797-9782-76EC33F1312C}" srcOrd="2" destOrd="0" presId="urn:microsoft.com/office/officeart/2005/8/layout/orgChart1"/>
    <dgm:cxn modelId="{0CA6DF80-7C1A-4333-A1BF-39D82EFF3D33}" type="presParOf" srcId="{32C56E94-8F7D-4A94-804B-C2CB2A284A8B}" destId="{80D50678-3C5E-4346-8559-EC9988D8FA67}" srcOrd="3" destOrd="0" presId="urn:microsoft.com/office/officeart/2005/8/layout/orgChart1"/>
    <dgm:cxn modelId="{084D3F12-27C5-4969-8045-23DC98F80195}" type="presParOf" srcId="{80D50678-3C5E-4346-8559-EC9988D8FA67}" destId="{C7368758-BDDA-4FCF-90C7-537536B714C2}" srcOrd="0" destOrd="0" presId="urn:microsoft.com/office/officeart/2005/8/layout/orgChart1"/>
    <dgm:cxn modelId="{2C751A5D-1CB4-436E-8356-3583AB7163F2}" type="presParOf" srcId="{C7368758-BDDA-4FCF-90C7-537536B714C2}" destId="{9C94F27A-5E3B-461D-8AD9-A9CC5EC7FEE2}" srcOrd="0" destOrd="0" presId="urn:microsoft.com/office/officeart/2005/8/layout/orgChart1"/>
    <dgm:cxn modelId="{8D9033FB-2633-4F82-943E-F0E5F3C83D3C}" type="presParOf" srcId="{C7368758-BDDA-4FCF-90C7-537536B714C2}" destId="{947F7CE5-27F8-43E1-99C0-0B2BAF5E1C0B}" srcOrd="1" destOrd="0" presId="urn:microsoft.com/office/officeart/2005/8/layout/orgChart1"/>
    <dgm:cxn modelId="{E07D34EF-E911-4F26-9AAD-5BF2244BB0D6}" type="presParOf" srcId="{80D50678-3C5E-4346-8559-EC9988D8FA67}" destId="{62C275A4-5994-4BEB-9209-45E812470FD7}" srcOrd="1" destOrd="0" presId="urn:microsoft.com/office/officeart/2005/8/layout/orgChart1"/>
    <dgm:cxn modelId="{F9787A4D-B465-4DE7-B2BB-752131835A90}" type="presParOf" srcId="{80D50678-3C5E-4346-8559-EC9988D8FA67}" destId="{21FDB4E0-933C-40F2-970B-9DDE6C2563C2}" srcOrd="2" destOrd="0" presId="urn:microsoft.com/office/officeart/2005/8/layout/orgChart1"/>
    <dgm:cxn modelId="{A0FC9611-B437-46A4-B3F4-5281CC15BBCE}" type="presParOf" srcId="{32C56E94-8F7D-4A94-804B-C2CB2A284A8B}" destId="{6935F5EF-41E7-4736-A08C-4A6C69499EA3}" srcOrd="4" destOrd="0" presId="urn:microsoft.com/office/officeart/2005/8/layout/orgChart1"/>
    <dgm:cxn modelId="{41057FFE-AAEC-408E-99D5-3217DA959E33}" type="presParOf" srcId="{32C56E94-8F7D-4A94-804B-C2CB2A284A8B}" destId="{5467FD25-FA36-487E-8D3B-50BB633F4AFE}" srcOrd="5" destOrd="0" presId="urn:microsoft.com/office/officeart/2005/8/layout/orgChart1"/>
    <dgm:cxn modelId="{3DD150FF-AA45-4FB0-9DA1-B4E80A8EBBE7}" type="presParOf" srcId="{5467FD25-FA36-487E-8D3B-50BB633F4AFE}" destId="{AD98C979-2E1E-4DAF-9F56-3249A7298D6D}" srcOrd="0" destOrd="0" presId="urn:microsoft.com/office/officeart/2005/8/layout/orgChart1"/>
    <dgm:cxn modelId="{E00D4BDD-8E0B-41A0-803F-5305D1F91B9B}" type="presParOf" srcId="{AD98C979-2E1E-4DAF-9F56-3249A7298D6D}" destId="{94BCD6FC-AA6C-4EE0-A3BA-19D81E873911}" srcOrd="0" destOrd="0" presId="urn:microsoft.com/office/officeart/2005/8/layout/orgChart1"/>
    <dgm:cxn modelId="{F97BFCC5-6F2D-47AD-B511-99D4E72C8D9D}" type="presParOf" srcId="{AD98C979-2E1E-4DAF-9F56-3249A7298D6D}" destId="{EDB45A89-FE6A-489D-A265-EE6EC41F7F73}" srcOrd="1" destOrd="0" presId="urn:microsoft.com/office/officeart/2005/8/layout/orgChart1"/>
    <dgm:cxn modelId="{A0C5A2E1-413C-4271-A02B-C5A492085A01}" type="presParOf" srcId="{5467FD25-FA36-487E-8D3B-50BB633F4AFE}" destId="{5CB17846-1DEE-4B09-B7F4-18731FD428E4}" srcOrd="1" destOrd="0" presId="urn:microsoft.com/office/officeart/2005/8/layout/orgChart1"/>
    <dgm:cxn modelId="{0BA42B8C-9F36-40BC-8BBD-8FD8BD791BD5}" type="presParOf" srcId="{5467FD25-FA36-487E-8D3B-50BB633F4AFE}" destId="{87E3A69E-95EC-453D-840C-0230B235B689}" srcOrd="2" destOrd="0" presId="urn:microsoft.com/office/officeart/2005/8/layout/orgChart1"/>
    <dgm:cxn modelId="{A11AD06C-0E1B-4567-90BA-8214DE96A8F4}" type="presParOf" srcId="{32C56E94-8F7D-4A94-804B-C2CB2A284A8B}" destId="{1321BAF7-B468-41A5-B233-8AE6FE3D6371}" srcOrd="6" destOrd="0" presId="urn:microsoft.com/office/officeart/2005/8/layout/orgChart1"/>
    <dgm:cxn modelId="{EA2FCDB7-C1C3-4085-AEE8-766BB9062B90}" type="presParOf" srcId="{32C56E94-8F7D-4A94-804B-C2CB2A284A8B}" destId="{9054252F-86A1-4C7C-B2B3-75F83C107D23}" srcOrd="7" destOrd="0" presId="urn:microsoft.com/office/officeart/2005/8/layout/orgChart1"/>
    <dgm:cxn modelId="{5F7BE951-180B-46C6-B0B6-FFEE0765C6DB}" type="presParOf" srcId="{9054252F-86A1-4C7C-B2B3-75F83C107D23}" destId="{3689D03F-4645-46DE-B41D-D703A19C368E}" srcOrd="0" destOrd="0" presId="urn:microsoft.com/office/officeart/2005/8/layout/orgChart1"/>
    <dgm:cxn modelId="{43B6EF02-808E-4199-8DF4-193A4FBED957}" type="presParOf" srcId="{3689D03F-4645-46DE-B41D-D703A19C368E}" destId="{8C23F6FC-DA4C-41F6-AEA6-D84B79A57781}" srcOrd="0" destOrd="0" presId="urn:microsoft.com/office/officeart/2005/8/layout/orgChart1"/>
    <dgm:cxn modelId="{09153EF5-DBF9-49DA-AF45-2C7D639E966C}" type="presParOf" srcId="{3689D03F-4645-46DE-B41D-D703A19C368E}" destId="{7561D845-ED99-4BA5-BB47-7EB025266274}" srcOrd="1" destOrd="0" presId="urn:microsoft.com/office/officeart/2005/8/layout/orgChart1"/>
    <dgm:cxn modelId="{24FC55AE-50C1-4D5D-A672-9C75838D1719}" type="presParOf" srcId="{9054252F-86A1-4C7C-B2B3-75F83C107D23}" destId="{38919A89-6E41-429A-B146-058C38FEA445}" srcOrd="1" destOrd="0" presId="urn:microsoft.com/office/officeart/2005/8/layout/orgChart1"/>
    <dgm:cxn modelId="{93C00AAD-1BA7-4C6E-848C-B1A8B94E03FF}" type="presParOf" srcId="{9054252F-86A1-4C7C-B2B3-75F83C107D23}" destId="{ED44D308-0A91-4C5B-ACB6-0B7E9BABFB1E}" srcOrd="2" destOrd="0" presId="urn:microsoft.com/office/officeart/2005/8/layout/orgChart1"/>
    <dgm:cxn modelId="{71817805-CF31-4808-9679-CA383F16A051}" type="presParOf" srcId="{F0572517-5363-4936-801A-3B72C5F1B847}" destId="{7E0E1C8B-1DDD-42A2-8BC4-3A77DF2302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2884A6-6097-46E4-8086-1165B59B54F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42F3062-D913-4F86-9E79-34FAEAE83261}">
      <dgm:prSet phldrT="[Text]" custT="1"/>
      <dgm:spPr>
        <a:solidFill>
          <a:srgbClr val="E2101F"/>
        </a:solidFill>
      </dgm:spPr>
      <dgm:t>
        <a:bodyPr/>
        <a:lstStyle/>
        <a:p>
          <a:r>
            <a:rPr lang="en-GB" sz="2500" dirty="0" smtClean="0"/>
            <a:t>Course </a:t>
          </a:r>
          <a:r>
            <a:rPr lang="en-GB" sz="2500" dirty="0" err="1" smtClean="0"/>
            <a:t>Catalog</a:t>
          </a:r>
          <a:endParaRPr lang="en-GB" sz="2500" dirty="0"/>
        </a:p>
      </dgm:t>
    </dgm:pt>
    <dgm:pt modelId="{C6916988-4C6C-48D4-89B4-A70B49050669}" type="parTrans" cxnId="{C768B0A3-454E-4135-95C6-00160786B4B1}">
      <dgm:prSet/>
      <dgm:spPr/>
      <dgm:t>
        <a:bodyPr/>
        <a:lstStyle/>
        <a:p>
          <a:endParaRPr lang="en-GB"/>
        </a:p>
      </dgm:t>
    </dgm:pt>
    <dgm:pt modelId="{5E9F656D-59A5-455F-A927-4E5CE51C34C5}" type="sibTrans" cxnId="{C768B0A3-454E-4135-95C6-00160786B4B1}">
      <dgm:prSet/>
      <dgm:spPr/>
      <dgm:t>
        <a:bodyPr/>
        <a:lstStyle/>
        <a:p>
          <a:endParaRPr lang="en-GB"/>
        </a:p>
      </dgm:t>
    </dgm:pt>
    <dgm:pt modelId="{FDF459D9-5798-4024-8246-4183581A8AB0}">
      <dgm:prSet phldrT="[Text]" custT="1"/>
      <dgm:spPr>
        <a:solidFill>
          <a:schemeClr val="tx2"/>
        </a:solidFill>
      </dgm:spPr>
      <dgm:t>
        <a:bodyPr/>
        <a:lstStyle/>
        <a:p>
          <a:r>
            <a:rPr lang="en-GB" sz="2000" dirty="0" smtClean="0"/>
            <a:t>Academic Advisement</a:t>
          </a:r>
          <a:endParaRPr lang="en-GB" sz="2000" dirty="0"/>
        </a:p>
      </dgm:t>
    </dgm:pt>
    <dgm:pt modelId="{01B406CF-B7EF-4672-B907-9E5D65A2E11A}" type="parTrans" cxnId="{7BADB480-436E-42EC-AD75-59916571BF80}">
      <dgm:prSet/>
      <dgm:spPr/>
      <dgm:t>
        <a:bodyPr/>
        <a:lstStyle/>
        <a:p>
          <a:endParaRPr lang="en-GB"/>
        </a:p>
      </dgm:t>
    </dgm:pt>
    <dgm:pt modelId="{A715ED35-FA50-45C5-95ED-30EE7C811637}" type="sibTrans" cxnId="{7BADB480-436E-42EC-AD75-59916571BF80}">
      <dgm:prSet/>
      <dgm:spPr/>
      <dgm:t>
        <a:bodyPr/>
        <a:lstStyle/>
        <a:p>
          <a:endParaRPr lang="en-GB"/>
        </a:p>
      </dgm:t>
    </dgm:pt>
    <dgm:pt modelId="{9AF93B62-589A-4664-BF9B-29754EF7DEFB}">
      <dgm:prSet phldrT="[Text]" custT="1"/>
      <dgm:spPr>
        <a:solidFill>
          <a:schemeClr val="tx2"/>
        </a:solidFill>
      </dgm:spPr>
      <dgm:t>
        <a:bodyPr/>
        <a:lstStyle/>
        <a:p>
          <a:r>
            <a:rPr lang="en-GB" sz="2000" dirty="0" smtClean="0"/>
            <a:t>KIS</a:t>
          </a:r>
          <a:endParaRPr lang="en-GB" sz="2000" dirty="0"/>
        </a:p>
      </dgm:t>
    </dgm:pt>
    <dgm:pt modelId="{2C7D1BF6-CD86-4036-BAE9-8963906AD446}" type="parTrans" cxnId="{CEC211F5-B766-4A5C-94F5-D9FA60930E4A}">
      <dgm:prSet/>
      <dgm:spPr/>
      <dgm:t>
        <a:bodyPr/>
        <a:lstStyle/>
        <a:p>
          <a:endParaRPr lang="en-GB"/>
        </a:p>
      </dgm:t>
    </dgm:pt>
    <dgm:pt modelId="{98D04021-E397-425D-9DF1-80D0E6B57512}" type="sibTrans" cxnId="{CEC211F5-B766-4A5C-94F5-D9FA60930E4A}">
      <dgm:prSet/>
      <dgm:spPr/>
      <dgm:t>
        <a:bodyPr/>
        <a:lstStyle/>
        <a:p>
          <a:endParaRPr lang="en-GB"/>
        </a:p>
      </dgm:t>
    </dgm:pt>
    <dgm:pt modelId="{5177C02E-2AE9-4B27-9534-1A43C24E70F1}">
      <dgm:prSet phldrT="[Text]" custT="1"/>
      <dgm:spPr>
        <a:solidFill>
          <a:schemeClr val="tx2"/>
        </a:solidFill>
      </dgm:spPr>
      <dgm:t>
        <a:bodyPr/>
        <a:lstStyle/>
        <a:p>
          <a:r>
            <a:rPr lang="en-GB" sz="2000" dirty="0" smtClean="0"/>
            <a:t>Programme Spec</a:t>
          </a:r>
          <a:endParaRPr lang="en-GB" sz="2000" dirty="0"/>
        </a:p>
      </dgm:t>
    </dgm:pt>
    <dgm:pt modelId="{6BFEAA12-1CC3-42FF-A558-26D3C89E03C5}" type="parTrans" cxnId="{89E03502-49EF-446D-BF17-9F3231436C75}">
      <dgm:prSet/>
      <dgm:spPr/>
      <dgm:t>
        <a:bodyPr/>
        <a:lstStyle/>
        <a:p>
          <a:endParaRPr lang="en-GB"/>
        </a:p>
      </dgm:t>
    </dgm:pt>
    <dgm:pt modelId="{345ABDAC-E5F4-41A8-B7B9-2E0E3D7F8230}" type="sibTrans" cxnId="{89E03502-49EF-446D-BF17-9F3231436C75}">
      <dgm:prSet/>
      <dgm:spPr/>
      <dgm:t>
        <a:bodyPr/>
        <a:lstStyle/>
        <a:p>
          <a:endParaRPr lang="en-GB"/>
        </a:p>
      </dgm:t>
    </dgm:pt>
    <dgm:pt modelId="{B3E72A27-07A4-4737-8661-B4BFC70200BD}">
      <dgm:prSet custT="1"/>
      <dgm:spPr>
        <a:solidFill>
          <a:schemeClr val="tx2"/>
        </a:solidFill>
      </dgm:spPr>
      <dgm:t>
        <a:bodyPr/>
        <a:lstStyle/>
        <a:p>
          <a:r>
            <a:rPr lang="en-GB" sz="2000" dirty="0" smtClean="0"/>
            <a:t>Course Finder</a:t>
          </a:r>
          <a:endParaRPr lang="en-GB" sz="2000" dirty="0"/>
        </a:p>
      </dgm:t>
    </dgm:pt>
    <dgm:pt modelId="{5BED7A47-755D-4C77-8FE9-B56D6558E2E2}" type="parTrans" cxnId="{FE1536B7-37C7-44A3-BC94-839F32ACFDF9}">
      <dgm:prSet/>
      <dgm:spPr/>
      <dgm:t>
        <a:bodyPr/>
        <a:lstStyle/>
        <a:p>
          <a:endParaRPr lang="en-GB"/>
        </a:p>
      </dgm:t>
    </dgm:pt>
    <dgm:pt modelId="{91807863-2BC4-40C0-BEB2-FB589CE2E34D}" type="sibTrans" cxnId="{FE1536B7-37C7-44A3-BC94-839F32ACFDF9}">
      <dgm:prSet/>
      <dgm:spPr/>
      <dgm:t>
        <a:bodyPr/>
        <a:lstStyle/>
        <a:p>
          <a:endParaRPr lang="en-GB"/>
        </a:p>
      </dgm:t>
    </dgm:pt>
    <dgm:pt modelId="{707D35F3-9F67-433C-8019-00FD62ADD5B5}" type="pres">
      <dgm:prSet presAssocID="{2D2884A6-6097-46E4-8086-1165B59B54F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0572517-5363-4936-801A-3B72C5F1B847}" type="pres">
      <dgm:prSet presAssocID="{A42F3062-D913-4F86-9E79-34FAEAE83261}" presName="hierRoot1" presStyleCnt="0">
        <dgm:presLayoutVars>
          <dgm:hierBranch val="init"/>
        </dgm:presLayoutVars>
      </dgm:prSet>
      <dgm:spPr/>
    </dgm:pt>
    <dgm:pt modelId="{C4CF5D64-B5AD-4962-9C54-B9427B4F1FA7}" type="pres">
      <dgm:prSet presAssocID="{A42F3062-D913-4F86-9E79-34FAEAE83261}" presName="rootComposite1" presStyleCnt="0"/>
      <dgm:spPr/>
    </dgm:pt>
    <dgm:pt modelId="{8A8A3099-65C3-40BD-8329-A743F18AB82B}" type="pres">
      <dgm:prSet presAssocID="{A42F3062-D913-4F86-9E79-34FAEAE83261}" presName="rootText1" presStyleLbl="node0" presStyleIdx="0" presStyleCnt="1" custLinFactNeighborY="-58344">
        <dgm:presLayoutVars>
          <dgm:chPref val="3"/>
        </dgm:presLayoutVars>
      </dgm:prSet>
      <dgm:spPr/>
    </dgm:pt>
    <dgm:pt modelId="{517AE3B6-5DC5-4284-BC22-E68EBC1D2664}" type="pres">
      <dgm:prSet presAssocID="{A42F3062-D913-4F86-9E79-34FAEAE83261}" presName="rootConnector1" presStyleLbl="node1" presStyleIdx="0" presStyleCnt="0"/>
      <dgm:spPr/>
    </dgm:pt>
    <dgm:pt modelId="{32C56E94-8F7D-4A94-804B-C2CB2A284A8B}" type="pres">
      <dgm:prSet presAssocID="{A42F3062-D913-4F86-9E79-34FAEAE83261}" presName="hierChild2" presStyleCnt="0"/>
      <dgm:spPr/>
    </dgm:pt>
    <dgm:pt modelId="{C6E64F13-B7D9-4FFD-A542-B671AF7A6F13}" type="pres">
      <dgm:prSet presAssocID="{01B406CF-B7EF-4672-B907-9E5D65A2E11A}" presName="Name37" presStyleLbl="parChTrans1D2" presStyleIdx="0" presStyleCnt="4"/>
      <dgm:spPr/>
      <dgm:t>
        <a:bodyPr/>
        <a:lstStyle/>
        <a:p>
          <a:endParaRPr lang="en-GB"/>
        </a:p>
      </dgm:t>
    </dgm:pt>
    <dgm:pt modelId="{9DB0B93C-DFC9-4384-814D-AC32A622BD82}" type="pres">
      <dgm:prSet presAssocID="{FDF459D9-5798-4024-8246-4183581A8AB0}" presName="hierRoot2" presStyleCnt="0">
        <dgm:presLayoutVars>
          <dgm:hierBranch val="init"/>
        </dgm:presLayoutVars>
      </dgm:prSet>
      <dgm:spPr/>
    </dgm:pt>
    <dgm:pt modelId="{1E7F91A0-8894-488F-B853-9C96D949CE50}" type="pres">
      <dgm:prSet presAssocID="{FDF459D9-5798-4024-8246-4183581A8AB0}" presName="rootComposite" presStyleCnt="0"/>
      <dgm:spPr/>
    </dgm:pt>
    <dgm:pt modelId="{B8EEF675-BAD5-4180-9950-E6DC36C76536}" type="pres">
      <dgm:prSet presAssocID="{FDF459D9-5798-4024-8246-4183581A8AB0}" presName="rootText" presStyleLbl="node2" presStyleIdx="0" presStyleCnt="4" custLinFactNeighborY="-1372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D2C0A04-8207-4BCC-967B-DF446F344CA4}" type="pres">
      <dgm:prSet presAssocID="{FDF459D9-5798-4024-8246-4183581A8AB0}" presName="rootConnector" presStyleLbl="node2" presStyleIdx="0" presStyleCnt="4"/>
      <dgm:spPr/>
    </dgm:pt>
    <dgm:pt modelId="{7BF8D535-9FA8-4448-8D33-253EFC61BDAC}" type="pres">
      <dgm:prSet presAssocID="{FDF459D9-5798-4024-8246-4183581A8AB0}" presName="hierChild4" presStyleCnt="0"/>
      <dgm:spPr/>
    </dgm:pt>
    <dgm:pt modelId="{5A359747-4A8F-436F-96A3-3E953E12A7C7}" type="pres">
      <dgm:prSet presAssocID="{FDF459D9-5798-4024-8246-4183581A8AB0}" presName="hierChild5" presStyleCnt="0"/>
      <dgm:spPr/>
    </dgm:pt>
    <dgm:pt modelId="{0876804B-C304-4797-9782-76EC33F1312C}" type="pres">
      <dgm:prSet presAssocID="{2C7D1BF6-CD86-4036-BAE9-8963906AD446}" presName="Name37" presStyleLbl="parChTrans1D2" presStyleIdx="1" presStyleCnt="4"/>
      <dgm:spPr/>
    </dgm:pt>
    <dgm:pt modelId="{80D50678-3C5E-4346-8559-EC9988D8FA67}" type="pres">
      <dgm:prSet presAssocID="{9AF93B62-589A-4664-BF9B-29754EF7DEFB}" presName="hierRoot2" presStyleCnt="0">
        <dgm:presLayoutVars>
          <dgm:hierBranch val="init"/>
        </dgm:presLayoutVars>
      </dgm:prSet>
      <dgm:spPr/>
    </dgm:pt>
    <dgm:pt modelId="{C7368758-BDDA-4FCF-90C7-537536B714C2}" type="pres">
      <dgm:prSet presAssocID="{9AF93B62-589A-4664-BF9B-29754EF7DEFB}" presName="rootComposite" presStyleCnt="0"/>
      <dgm:spPr/>
    </dgm:pt>
    <dgm:pt modelId="{9C94F27A-5E3B-461D-8AD9-A9CC5EC7FEE2}" type="pres">
      <dgm:prSet presAssocID="{9AF93B62-589A-4664-BF9B-29754EF7DEFB}" presName="rootText" presStyleLbl="node2" presStyleIdx="1" presStyleCnt="4" custLinFactNeighborY="-1372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47F7CE5-27F8-43E1-99C0-0B2BAF5E1C0B}" type="pres">
      <dgm:prSet presAssocID="{9AF93B62-589A-4664-BF9B-29754EF7DEFB}" presName="rootConnector" presStyleLbl="node2" presStyleIdx="1" presStyleCnt="4"/>
      <dgm:spPr/>
    </dgm:pt>
    <dgm:pt modelId="{62C275A4-5994-4BEB-9209-45E812470FD7}" type="pres">
      <dgm:prSet presAssocID="{9AF93B62-589A-4664-BF9B-29754EF7DEFB}" presName="hierChild4" presStyleCnt="0"/>
      <dgm:spPr/>
    </dgm:pt>
    <dgm:pt modelId="{21FDB4E0-933C-40F2-970B-9DDE6C2563C2}" type="pres">
      <dgm:prSet presAssocID="{9AF93B62-589A-4664-BF9B-29754EF7DEFB}" presName="hierChild5" presStyleCnt="0"/>
      <dgm:spPr/>
    </dgm:pt>
    <dgm:pt modelId="{6935F5EF-41E7-4736-A08C-4A6C69499EA3}" type="pres">
      <dgm:prSet presAssocID="{6BFEAA12-1CC3-42FF-A558-26D3C89E03C5}" presName="Name37" presStyleLbl="parChTrans1D2" presStyleIdx="2" presStyleCnt="4"/>
      <dgm:spPr/>
    </dgm:pt>
    <dgm:pt modelId="{5467FD25-FA36-487E-8D3B-50BB633F4AFE}" type="pres">
      <dgm:prSet presAssocID="{5177C02E-2AE9-4B27-9534-1A43C24E70F1}" presName="hierRoot2" presStyleCnt="0">
        <dgm:presLayoutVars>
          <dgm:hierBranch val="init"/>
        </dgm:presLayoutVars>
      </dgm:prSet>
      <dgm:spPr/>
    </dgm:pt>
    <dgm:pt modelId="{AD98C979-2E1E-4DAF-9F56-3249A7298D6D}" type="pres">
      <dgm:prSet presAssocID="{5177C02E-2AE9-4B27-9534-1A43C24E70F1}" presName="rootComposite" presStyleCnt="0"/>
      <dgm:spPr/>
    </dgm:pt>
    <dgm:pt modelId="{94BCD6FC-AA6C-4EE0-A3BA-19D81E873911}" type="pres">
      <dgm:prSet presAssocID="{5177C02E-2AE9-4B27-9534-1A43C24E70F1}" presName="rootText" presStyleLbl="node2" presStyleIdx="2" presStyleCnt="4" custLinFactNeighborY="-13728">
        <dgm:presLayoutVars>
          <dgm:chPref val="3"/>
        </dgm:presLayoutVars>
      </dgm:prSet>
      <dgm:spPr/>
    </dgm:pt>
    <dgm:pt modelId="{EDB45A89-FE6A-489D-A265-EE6EC41F7F73}" type="pres">
      <dgm:prSet presAssocID="{5177C02E-2AE9-4B27-9534-1A43C24E70F1}" presName="rootConnector" presStyleLbl="node2" presStyleIdx="2" presStyleCnt="4"/>
      <dgm:spPr/>
    </dgm:pt>
    <dgm:pt modelId="{5CB17846-1DEE-4B09-B7F4-18731FD428E4}" type="pres">
      <dgm:prSet presAssocID="{5177C02E-2AE9-4B27-9534-1A43C24E70F1}" presName="hierChild4" presStyleCnt="0"/>
      <dgm:spPr/>
    </dgm:pt>
    <dgm:pt modelId="{87E3A69E-95EC-453D-840C-0230B235B689}" type="pres">
      <dgm:prSet presAssocID="{5177C02E-2AE9-4B27-9534-1A43C24E70F1}" presName="hierChild5" presStyleCnt="0"/>
      <dgm:spPr/>
    </dgm:pt>
    <dgm:pt modelId="{1321BAF7-B468-41A5-B233-8AE6FE3D6371}" type="pres">
      <dgm:prSet presAssocID="{5BED7A47-755D-4C77-8FE9-B56D6558E2E2}" presName="Name37" presStyleLbl="parChTrans1D2" presStyleIdx="3" presStyleCnt="4"/>
      <dgm:spPr/>
    </dgm:pt>
    <dgm:pt modelId="{9054252F-86A1-4C7C-B2B3-75F83C107D23}" type="pres">
      <dgm:prSet presAssocID="{B3E72A27-07A4-4737-8661-B4BFC70200BD}" presName="hierRoot2" presStyleCnt="0">
        <dgm:presLayoutVars>
          <dgm:hierBranch val="init"/>
        </dgm:presLayoutVars>
      </dgm:prSet>
      <dgm:spPr/>
    </dgm:pt>
    <dgm:pt modelId="{3689D03F-4645-46DE-B41D-D703A19C368E}" type="pres">
      <dgm:prSet presAssocID="{B3E72A27-07A4-4737-8661-B4BFC70200BD}" presName="rootComposite" presStyleCnt="0"/>
      <dgm:spPr/>
    </dgm:pt>
    <dgm:pt modelId="{8C23F6FC-DA4C-41F6-AEA6-D84B79A57781}" type="pres">
      <dgm:prSet presAssocID="{B3E72A27-07A4-4737-8661-B4BFC70200BD}" presName="rootText" presStyleLbl="node2" presStyleIdx="3" presStyleCnt="4" custLinFactNeighborY="-13728">
        <dgm:presLayoutVars>
          <dgm:chPref val="3"/>
        </dgm:presLayoutVars>
      </dgm:prSet>
      <dgm:spPr/>
    </dgm:pt>
    <dgm:pt modelId="{7561D845-ED99-4BA5-BB47-7EB025266274}" type="pres">
      <dgm:prSet presAssocID="{B3E72A27-07A4-4737-8661-B4BFC70200BD}" presName="rootConnector" presStyleLbl="node2" presStyleIdx="3" presStyleCnt="4"/>
      <dgm:spPr/>
    </dgm:pt>
    <dgm:pt modelId="{38919A89-6E41-429A-B146-058C38FEA445}" type="pres">
      <dgm:prSet presAssocID="{B3E72A27-07A4-4737-8661-B4BFC70200BD}" presName="hierChild4" presStyleCnt="0"/>
      <dgm:spPr/>
    </dgm:pt>
    <dgm:pt modelId="{ED44D308-0A91-4C5B-ACB6-0B7E9BABFB1E}" type="pres">
      <dgm:prSet presAssocID="{B3E72A27-07A4-4737-8661-B4BFC70200BD}" presName="hierChild5" presStyleCnt="0"/>
      <dgm:spPr/>
    </dgm:pt>
    <dgm:pt modelId="{7E0E1C8B-1DDD-42A2-8BC4-3A77DF2302C0}" type="pres">
      <dgm:prSet presAssocID="{A42F3062-D913-4F86-9E79-34FAEAE83261}" presName="hierChild3" presStyleCnt="0"/>
      <dgm:spPr/>
    </dgm:pt>
  </dgm:ptLst>
  <dgm:cxnLst>
    <dgm:cxn modelId="{C8E2C7E4-9CBD-43BB-8739-DD56B34E8142}" type="presOf" srcId="{FDF459D9-5798-4024-8246-4183581A8AB0}" destId="{2D2C0A04-8207-4BCC-967B-DF446F344CA4}" srcOrd="1" destOrd="0" presId="urn:microsoft.com/office/officeart/2005/8/layout/orgChart1"/>
    <dgm:cxn modelId="{6BDEC5AD-F237-464B-B612-0A258674FCBA}" type="presOf" srcId="{5177C02E-2AE9-4B27-9534-1A43C24E70F1}" destId="{94BCD6FC-AA6C-4EE0-A3BA-19D81E873911}" srcOrd="0" destOrd="0" presId="urn:microsoft.com/office/officeart/2005/8/layout/orgChart1"/>
    <dgm:cxn modelId="{89E03502-49EF-446D-BF17-9F3231436C75}" srcId="{A42F3062-D913-4F86-9E79-34FAEAE83261}" destId="{5177C02E-2AE9-4B27-9534-1A43C24E70F1}" srcOrd="2" destOrd="0" parTransId="{6BFEAA12-1CC3-42FF-A558-26D3C89E03C5}" sibTransId="{345ABDAC-E5F4-41A8-B7B9-2E0E3D7F8230}"/>
    <dgm:cxn modelId="{36B57086-7533-42B4-A9B5-AA4BC7433F4C}" type="presOf" srcId="{9AF93B62-589A-4664-BF9B-29754EF7DEFB}" destId="{947F7CE5-27F8-43E1-99C0-0B2BAF5E1C0B}" srcOrd="1" destOrd="0" presId="urn:microsoft.com/office/officeart/2005/8/layout/orgChart1"/>
    <dgm:cxn modelId="{CEC211F5-B766-4A5C-94F5-D9FA60930E4A}" srcId="{A42F3062-D913-4F86-9E79-34FAEAE83261}" destId="{9AF93B62-589A-4664-BF9B-29754EF7DEFB}" srcOrd="1" destOrd="0" parTransId="{2C7D1BF6-CD86-4036-BAE9-8963906AD446}" sibTransId="{98D04021-E397-425D-9DF1-80D0E6B57512}"/>
    <dgm:cxn modelId="{E534099F-AA65-4D4F-A138-F965C1AA6EB6}" type="presOf" srcId="{FDF459D9-5798-4024-8246-4183581A8AB0}" destId="{B8EEF675-BAD5-4180-9950-E6DC36C76536}" srcOrd="0" destOrd="0" presId="urn:microsoft.com/office/officeart/2005/8/layout/orgChart1"/>
    <dgm:cxn modelId="{FE1536B7-37C7-44A3-BC94-839F32ACFDF9}" srcId="{A42F3062-D913-4F86-9E79-34FAEAE83261}" destId="{B3E72A27-07A4-4737-8661-B4BFC70200BD}" srcOrd="3" destOrd="0" parTransId="{5BED7A47-755D-4C77-8FE9-B56D6558E2E2}" sibTransId="{91807863-2BC4-40C0-BEB2-FB589CE2E34D}"/>
    <dgm:cxn modelId="{8B9C4C3C-FBDD-4021-BD0B-B3AD7F46EE2F}" type="presOf" srcId="{B3E72A27-07A4-4737-8661-B4BFC70200BD}" destId="{8C23F6FC-DA4C-41F6-AEA6-D84B79A57781}" srcOrd="0" destOrd="0" presId="urn:microsoft.com/office/officeart/2005/8/layout/orgChart1"/>
    <dgm:cxn modelId="{2544488F-3DA7-44CD-9091-77EA445957F7}" type="presOf" srcId="{5177C02E-2AE9-4B27-9534-1A43C24E70F1}" destId="{EDB45A89-FE6A-489D-A265-EE6EC41F7F73}" srcOrd="1" destOrd="0" presId="urn:microsoft.com/office/officeart/2005/8/layout/orgChart1"/>
    <dgm:cxn modelId="{C768B0A3-454E-4135-95C6-00160786B4B1}" srcId="{2D2884A6-6097-46E4-8086-1165B59B54F5}" destId="{A42F3062-D913-4F86-9E79-34FAEAE83261}" srcOrd="0" destOrd="0" parTransId="{C6916988-4C6C-48D4-89B4-A70B49050669}" sibTransId="{5E9F656D-59A5-455F-A927-4E5CE51C34C5}"/>
    <dgm:cxn modelId="{B01E8668-E1FD-4D76-85D7-D0D37151A2EF}" type="presOf" srcId="{5BED7A47-755D-4C77-8FE9-B56D6558E2E2}" destId="{1321BAF7-B468-41A5-B233-8AE6FE3D6371}" srcOrd="0" destOrd="0" presId="urn:microsoft.com/office/officeart/2005/8/layout/orgChart1"/>
    <dgm:cxn modelId="{95B440EB-4316-4C8D-9C2C-3C4DEC801D05}" type="presOf" srcId="{2D2884A6-6097-46E4-8086-1165B59B54F5}" destId="{707D35F3-9F67-433C-8019-00FD62ADD5B5}" srcOrd="0" destOrd="0" presId="urn:microsoft.com/office/officeart/2005/8/layout/orgChart1"/>
    <dgm:cxn modelId="{D688E6D7-99F3-464A-A3CE-EDF01C7EF613}" type="presOf" srcId="{2C7D1BF6-CD86-4036-BAE9-8963906AD446}" destId="{0876804B-C304-4797-9782-76EC33F1312C}" srcOrd="0" destOrd="0" presId="urn:microsoft.com/office/officeart/2005/8/layout/orgChart1"/>
    <dgm:cxn modelId="{C465118A-CE56-497E-9ECF-8B4407DC916D}" type="presOf" srcId="{A42F3062-D913-4F86-9E79-34FAEAE83261}" destId="{517AE3B6-5DC5-4284-BC22-E68EBC1D2664}" srcOrd="1" destOrd="0" presId="urn:microsoft.com/office/officeart/2005/8/layout/orgChart1"/>
    <dgm:cxn modelId="{7BADB480-436E-42EC-AD75-59916571BF80}" srcId="{A42F3062-D913-4F86-9E79-34FAEAE83261}" destId="{FDF459D9-5798-4024-8246-4183581A8AB0}" srcOrd="0" destOrd="0" parTransId="{01B406CF-B7EF-4672-B907-9E5D65A2E11A}" sibTransId="{A715ED35-FA50-45C5-95ED-30EE7C811637}"/>
    <dgm:cxn modelId="{E302C4D0-71C2-48EE-AECD-108CA3FCE445}" type="presOf" srcId="{01B406CF-B7EF-4672-B907-9E5D65A2E11A}" destId="{C6E64F13-B7D9-4FFD-A542-B671AF7A6F13}" srcOrd="0" destOrd="0" presId="urn:microsoft.com/office/officeart/2005/8/layout/orgChart1"/>
    <dgm:cxn modelId="{5036FFE1-A96F-4582-A3AF-50F7B5CF6E09}" type="presOf" srcId="{B3E72A27-07A4-4737-8661-B4BFC70200BD}" destId="{7561D845-ED99-4BA5-BB47-7EB025266274}" srcOrd="1" destOrd="0" presId="urn:microsoft.com/office/officeart/2005/8/layout/orgChart1"/>
    <dgm:cxn modelId="{79F54DAD-E4E8-4300-B4BF-897E8AA1C40E}" type="presOf" srcId="{6BFEAA12-1CC3-42FF-A558-26D3C89E03C5}" destId="{6935F5EF-41E7-4736-A08C-4A6C69499EA3}" srcOrd="0" destOrd="0" presId="urn:microsoft.com/office/officeart/2005/8/layout/orgChart1"/>
    <dgm:cxn modelId="{3F51A15E-1E4B-4329-8FC1-6AFBB957233C}" type="presOf" srcId="{9AF93B62-589A-4664-BF9B-29754EF7DEFB}" destId="{9C94F27A-5E3B-461D-8AD9-A9CC5EC7FEE2}" srcOrd="0" destOrd="0" presId="urn:microsoft.com/office/officeart/2005/8/layout/orgChart1"/>
    <dgm:cxn modelId="{DCC53324-C7DE-4B84-86DC-604656259564}" type="presOf" srcId="{A42F3062-D913-4F86-9E79-34FAEAE83261}" destId="{8A8A3099-65C3-40BD-8329-A743F18AB82B}" srcOrd="0" destOrd="0" presId="urn:microsoft.com/office/officeart/2005/8/layout/orgChart1"/>
    <dgm:cxn modelId="{88730631-12BE-4D80-A12B-1250B94EAAF6}" type="presParOf" srcId="{707D35F3-9F67-433C-8019-00FD62ADD5B5}" destId="{F0572517-5363-4936-801A-3B72C5F1B847}" srcOrd="0" destOrd="0" presId="urn:microsoft.com/office/officeart/2005/8/layout/orgChart1"/>
    <dgm:cxn modelId="{AB2CA23A-67CD-4570-82FD-D26ACA11CC14}" type="presParOf" srcId="{F0572517-5363-4936-801A-3B72C5F1B847}" destId="{C4CF5D64-B5AD-4962-9C54-B9427B4F1FA7}" srcOrd="0" destOrd="0" presId="urn:microsoft.com/office/officeart/2005/8/layout/orgChart1"/>
    <dgm:cxn modelId="{7ED37767-5187-496F-A9B6-3DC854751800}" type="presParOf" srcId="{C4CF5D64-B5AD-4962-9C54-B9427B4F1FA7}" destId="{8A8A3099-65C3-40BD-8329-A743F18AB82B}" srcOrd="0" destOrd="0" presId="urn:microsoft.com/office/officeart/2005/8/layout/orgChart1"/>
    <dgm:cxn modelId="{F7265042-D092-47F3-8023-BCC2E510C1DD}" type="presParOf" srcId="{C4CF5D64-B5AD-4962-9C54-B9427B4F1FA7}" destId="{517AE3B6-5DC5-4284-BC22-E68EBC1D2664}" srcOrd="1" destOrd="0" presId="urn:microsoft.com/office/officeart/2005/8/layout/orgChart1"/>
    <dgm:cxn modelId="{229FA801-DD74-476C-8282-90714EF37EDF}" type="presParOf" srcId="{F0572517-5363-4936-801A-3B72C5F1B847}" destId="{32C56E94-8F7D-4A94-804B-C2CB2A284A8B}" srcOrd="1" destOrd="0" presId="urn:microsoft.com/office/officeart/2005/8/layout/orgChart1"/>
    <dgm:cxn modelId="{1F5BF799-14D6-49B0-9582-33E89AC8589C}" type="presParOf" srcId="{32C56E94-8F7D-4A94-804B-C2CB2A284A8B}" destId="{C6E64F13-B7D9-4FFD-A542-B671AF7A6F13}" srcOrd="0" destOrd="0" presId="urn:microsoft.com/office/officeart/2005/8/layout/orgChart1"/>
    <dgm:cxn modelId="{50A4B6A1-A814-4C20-A344-84D245C00CC2}" type="presParOf" srcId="{32C56E94-8F7D-4A94-804B-C2CB2A284A8B}" destId="{9DB0B93C-DFC9-4384-814D-AC32A622BD82}" srcOrd="1" destOrd="0" presId="urn:microsoft.com/office/officeart/2005/8/layout/orgChart1"/>
    <dgm:cxn modelId="{888F301E-40E9-4B39-A759-FC288F4BDC4B}" type="presParOf" srcId="{9DB0B93C-DFC9-4384-814D-AC32A622BD82}" destId="{1E7F91A0-8894-488F-B853-9C96D949CE50}" srcOrd="0" destOrd="0" presId="urn:microsoft.com/office/officeart/2005/8/layout/orgChart1"/>
    <dgm:cxn modelId="{0DF91320-DB3F-4F9F-83F6-E6BB325ABE84}" type="presParOf" srcId="{1E7F91A0-8894-488F-B853-9C96D949CE50}" destId="{B8EEF675-BAD5-4180-9950-E6DC36C76536}" srcOrd="0" destOrd="0" presId="urn:microsoft.com/office/officeart/2005/8/layout/orgChart1"/>
    <dgm:cxn modelId="{7113FF65-B9EF-4A4B-BCA9-56E368E4CF9A}" type="presParOf" srcId="{1E7F91A0-8894-488F-B853-9C96D949CE50}" destId="{2D2C0A04-8207-4BCC-967B-DF446F344CA4}" srcOrd="1" destOrd="0" presId="urn:microsoft.com/office/officeart/2005/8/layout/orgChart1"/>
    <dgm:cxn modelId="{55D2FD79-A671-4153-89D6-51DC0F48EC89}" type="presParOf" srcId="{9DB0B93C-DFC9-4384-814D-AC32A622BD82}" destId="{7BF8D535-9FA8-4448-8D33-253EFC61BDAC}" srcOrd="1" destOrd="0" presId="urn:microsoft.com/office/officeart/2005/8/layout/orgChart1"/>
    <dgm:cxn modelId="{ED5310C0-2DA4-4765-8863-3992A45DC493}" type="presParOf" srcId="{9DB0B93C-DFC9-4384-814D-AC32A622BD82}" destId="{5A359747-4A8F-436F-96A3-3E953E12A7C7}" srcOrd="2" destOrd="0" presId="urn:microsoft.com/office/officeart/2005/8/layout/orgChart1"/>
    <dgm:cxn modelId="{F359CF51-9596-4460-A238-0188F2DB1024}" type="presParOf" srcId="{32C56E94-8F7D-4A94-804B-C2CB2A284A8B}" destId="{0876804B-C304-4797-9782-76EC33F1312C}" srcOrd="2" destOrd="0" presId="urn:microsoft.com/office/officeart/2005/8/layout/orgChart1"/>
    <dgm:cxn modelId="{AB4B1D71-0D51-4BBF-825E-04B85C24609A}" type="presParOf" srcId="{32C56E94-8F7D-4A94-804B-C2CB2A284A8B}" destId="{80D50678-3C5E-4346-8559-EC9988D8FA67}" srcOrd="3" destOrd="0" presId="urn:microsoft.com/office/officeart/2005/8/layout/orgChart1"/>
    <dgm:cxn modelId="{154D7C0D-789F-410C-AD79-91203450F291}" type="presParOf" srcId="{80D50678-3C5E-4346-8559-EC9988D8FA67}" destId="{C7368758-BDDA-4FCF-90C7-537536B714C2}" srcOrd="0" destOrd="0" presId="urn:microsoft.com/office/officeart/2005/8/layout/orgChart1"/>
    <dgm:cxn modelId="{1D97FE96-CBB0-430F-A6C6-2755ACC4C520}" type="presParOf" srcId="{C7368758-BDDA-4FCF-90C7-537536B714C2}" destId="{9C94F27A-5E3B-461D-8AD9-A9CC5EC7FEE2}" srcOrd="0" destOrd="0" presId="urn:microsoft.com/office/officeart/2005/8/layout/orgChart1"/>
    <dgm:cxn modelId="{40A63AA3-A246-4B61-A11C-8327F37629F9}" type="presParOf" srcId="{C7368758-BDDA-4FCF-90C7-537536B714C2}" destId="{947F7CE5-27F8-43E1-99C0-0B2BAF5E1C0B}" srcOrd="1" destOrd="0" presId="urn:microsoft.com/office/officeart/2005/8/layout/orgChart1"/>
    <dgm:cxn modelId="{817234B8-ACFF-4E27-9D5D-BFDCFC56CE0E}" type="presParOf" srcId="{80D50678-3C5E-4346-8559-EC9988D8FA67}" destId="{62C275A4-5994-4BEB-9209-45E812470FD7}" srcOrd="1" destOrd="0" presId="urn:microsoft.com/office/officeart/2005/8/layout/orgChart1"/>
    <dgm:cxn modelId="{2DF953AF-8433-4A2F-A5B5-6F6F5E7C98A2}" type="presParOf" srcId="{80D50678-3C5E-4346-8559-EC9988D8FA67}" destId="{21FDB4E0-933C-40F2-970B-9DDE6C2563C2}" srcOrd="2" destOrd="0" presId="urn:microsoft.com/office/officeart/2005/8/layout/orgChart1"/>
    <dgm:cxn modelId="{5D6253E6-B565-4751-A422-229D3CCC8148}" type="presParOf" srcId="{32C56E94-8F7D-4A94-804B-C2CB2A284A8B}" destId="{6935F5EF-41E7-4736-A08C-4A6C69499EA3}" srcOrd="4" destOrd="0" presId="urn:microsoft.com/office/officeart/2005/8/layout/orgChart1"/>
    <dgm:cxn modelId="{23595186-4E6C-4951-86CC-F16AADB9B6D0}" type="presParOf" srcId="{32C56E94-8F7D-4A94-804B-C2CB2A284A8B}" destId="{5467FD25-FA36-487E-8D3B-50BB633F4AFE}" srcOrd="5" destOrd="0" presId="urn:microsoft.com/office/officeart/2005/8/layout/orgChart1"/>
    <dgm:cxn modelId="{74F1421D-C630-493F-AEF0-9E3A23E5B2EB}" type="presParOf" srcId="{5467FD25-FA36-487E-8D3B-50BB633F4AFE}" destId="{AD98C979-2E1E-4DAF-9F56-3249A7298D6D}" srcOrd="0" destOrd="0" presId="urn:microsoft.com/office/officeart/2005/8/layout/orgChart1"/>
    <dgm:cxn modelId="{5A5D93D1-03C5-41A2-9051-BEDFE3068FAE}" type="presParOf" srcId="{AD98C979-2E1E-4DAF-9F56-3249A7298D6D}" destId="{94BCD6FC-AA6C-4EE0-A3BA-19D81E873911}" srcOrd="0" destOrd="0" presId="urn:microsoft.com/office/officeart/2005/8/layout/orgChart1"/>
    <dgm:cxn modelId="{7A33D631-FCFE-4BBF-8B82-E70B6FCC4BF5}" type="presParOf" srcId="{AD98C979-2E1E-4DAF-9F56-3249A7298D6D}" destId="{EDB45A89-FE6A-489D-A265-EE6EC41F7F73}" srcOrd="1" destOrd="0" presId="urn:microsoft.com/office/officeart/2005/8/layout/orgChart1"/>
    <dgm:cxn modelId="{7C9026B9-283A-40D5-B5E5-FB075076C54C}" type="presParOf" srcId="{5467FD25-FA36-487E-8D3B-50BB633F4AFE}" destId="{5CB17846-1DEE-4B09-B7F4-18731FD428E4}" srcOrd="1" destOrd="0" presId="urn:microsoft.com/office/officeart/2005/8/layout/orgChart1"/>
    <dgm:cxn modelId="{56252F21-BB39-41C7-B1E3-73755744DF5E}" type="presParOf" srcId="{5467FD25-FA36-487E-8D3B-50BB633F4AFE}" destId="{87E3A69E-95EC-453D-840C-0230B235B689}" srcOrd="2" destOrd="0" presId="urn:microsoft.com/office/officeart/2005/8/layout/orgChart1"/>
    <dgm:cxn modelId="{E179AC08-C1E2-4A11-B94C-3CFF84C40CC3}" type="presParOf" srcId="{32C56E94-8F7D-4A94-804B-C2CB2A284A8B}" destId="{1321BAF7-B468-41A5-B233-8AE6FE3D6371}" srcOrd="6" destOrd="0" presId="urn:microsoft.com/office/officeart/2005/8/layout/orgChart1"/>
    <dgm:cxn modelId="{D91B5B49-ED5B-40E5-B9BE-A07A72F1364C}" type="presParOf" srcId="{32C56E94-8F7D-4A94-804B-C2CB2A284A8B}" destId="{9054252F-86A1-4C7C-B2B3-75F83C107D23}" srcOrd="7" destOrd="0" presId="urn:microsoft.com/office/officeart/2005/8/layout/orgChart1"/>
    <dgm:cxn modelId="{6DFBB1C6-AA1F-44FF-9A08-6DCD18A34916}" type="presParOf" srcId="{9054252F-86A1-4C7C-B2B3-75F83C107D23}" destId="{3689D03F-4645-46DE-B41D-D703A19C368E}" srcOrd="0" destOrd="0" presId="urn:microsoft.com/office/officeart/2005/8/layout/orgChart1"/>
    <dgm:cxn modelId="{6B9F92C7-EE30-443D-B09E-B49D23D86B24}" type="presParOf" srcId="{3689D03F-4645-46DE-B41D-D703A19C368E}" destId="{8C23F6FC-DA4C-41F6-AEA6-D84B79A57781}" srcOrd="0" destOrd="0" presId="urn:microsoft.com/office/officeart/2005/8/layout/orgChart1"/>
    <dgm:cxn modelId="{4D2B5048-6CAB-411F-AF75-CA1637800B0E}" type="presParOf" srcId="{3689D03F-4645-46DE-B41D-D703A19C368E}" destId="{7561D845-ED99-4BA5-BB47-7EB025266274}" srcOrd="1" destOrd="0" presId="urn:microsoft.com/office/officeart/2005/8/layout/orgChart1"/>
    <dgm:cxn modelId="{DD7FE7D1-0E7C-47DB-80F2-0B7E0CC6D7E1}" type="presParOf" srcId="{9054252F-86A1-4C7C-B2B3-75F83C107D23}" destId="{38919A89-6E41-429A-B146-058C38FEA445}" srcOrd="1" destOrd="0" presId="urn:microsoft.com/office/officeart/2005/8/layout/orgChart1"/>
    <dgm:cxn modelId="{B7BC4605-A1D9-472F-8AA1-3EC55E82509E}" type="presParOf" srcId="{9054252F-86A1-4C7C-B2B3-75F83C107D23}" destId="{ED44D308-0A91-4C5B-ACB6-0B7E9BABFB1E}" srcOrd="2" destOrd="0" presId="urn:microsoft.com/office/officeart/2005/8/layout/orgChart1"/>
    <dgm:cxn modelId="{3A3CF56E-D3FF-4C14-BA82-7ADB2B6E1EAB}" type="presParOf" srcId="{F0572517-5363-4936-801A-3B72C5F1B847}" destId="{7E0E1C8B-1DDD-42A2-8BC4-3A77DF2302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FF4FC-2A9A-4C51-B62E-C1BCCF672331}">
      <dsp:nvSpPr>
        <dsp:cNvPr id="0" name=""/>
        <dsp:cNvSpPr/>
      </dsp:nvSpPr>
      <dsp:spPr>
        <a:xfrm rot="5400000">
          <a:off x="5182557" y="-2149687"/>
          <a:ext cx="848555" cy="5364480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Centralised after 2 year pilot scheme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Functionality available to students during registration</a:t>
          </a:r>
          <a:endParaRPr lang="en-GB" sz="2000" kern="1200" dirty="0"/>
        </a:p>
      </dsp:txBody>
      <dsp:txXfrm rot="-5400000">
        <a:off x="2924595" y="149698"/>
        <a:ext cx="5323057" cy="765709"/>
      </dsp:txXfrm>
    </dsp:sp>
    <dsp:sp modelId="{2103054C-9775-4D14-A798-6EF7D0D23C3E}">
      <dsp:nvSpPr>
        <dsp:cNvPr id="0" name=""/>
        <dsp:cNvSpPr/>
      </dsp:nvSpPr>
      <dsp:spPr>
        <a:xfrm>
          <a:off x="92924" y="2205"/>
          <a:ext cx="2831670" cy="1060694"/>
        </a:xfrm>
        <a:prstGeom prst="roundRect">
          <a:avLst/>
        </a:prstGeom>
        <a:solidFill>
          <a:srgbClr val="E2101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Academic Advisement</a:t>
          </a:r>
          <a:endParaRPr lang="en-GB" sz="3000" kern="1200" dirty="0"/>
        </a:p>
      </dsp:txBody>
      <dsp:txXfrm>
        <a:off x="144703" y="53984"/>
        <a:ext cx="2728112" cy="957136"/>
      </dsp:txXfrm>
    </dsp:sp>
    <dsp:sp modelId="{79265806-2C78-4013-BA0C-585E21F06C2A}">
      <dsp:nvSpPr>
        <dsp:cNvPr id="0" name=""/>
        <dsp:cNvSpPr/>
      </dsp:nvSpPr>
      <dsp:spPr>
        <a:xfrm rot="5400000">
          <a:off x="5182557" y="-1035958"/>
          <a:ext cx="848555" cy="5364480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Schools able to download reports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Approval process</a:t>
          </a:r>
          <a:endParaRPr lang="en-GB" sz="2000" kern="1200" dirty="0"/>
        </a:p>
      </dsp:txBody>
      <dsp:txXfrm rot="-5400000">
        <a:off x="2924595" y="1263427"/>
        <a:ext cx="5323057" cy="765709"/>
      </dsp:txXfrm>
    </dsp:sp>
    <dsp:sp modelId="{0B03DC5C-A061-484E-97A5-5E28CD36EA7B}">
      <dsp:nvSpPr>
        <dsp:cNvPr id="0" name=""/>
        <dsp:cNvSpPr/>
      </dsp:nvSpPr>
      <dsp:spPr>
        <a:xfrm>
          <a:off x="92924" y="1115934"/>
          <a:ext cx="2831670" cy="1060694"/>
        </a:xfrm>
        <a:prstGeom prst="roundRect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KIS</a:t>
          </a:r>
          <a:endParaRPr lang="en-GB" sz="3000" kern="1200" dirty="0"/>
        </a:p>
      </dsp:txBody>
      <dsp:txXfrm>
        <a:off x="144703" y="1167713"/>
        <a:ext cx="2728112" cy="957136"/>
      </dsp:txXfrm>
    </dsp:sp>
    <dsp:sp modelId="{DB9FF935-8BDC-4D7F-ADC1-7E1920E19661}">
      <dsp:nvSpPr>
        <dsp:cNvPr id="0" name=""/>
        <dsp:cNvSpPr/>
      </dsp:nvSpPr>
      <dsp:spPr>
        <a:xfrm rot="5400000">
          <a:off x="5182557" y="77771"/>
          <a:ext cx="848555" cy="5364480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Functionality for in depth info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Ability to copy information to other pages</a:t>
          </a:r>
          <a:endParaRPr lang="en-GB" sz="2000" kern="1200" dirty="0"/>
        </a:p>
      </dsp:txBody>
      <dsp:txXfrm rot="-5400000">
        <a:off x="2924595" y="2377157"/>
        <a:ext cx="5323057" cy="765709"/>
      </dsp:txXfrm>
    </dsp:sp>
    <dsp:sp modelId="{EDD851D3-1FDE-48B0-A33D-CD115059CA66}">
      <dsp:nvSpPr>
        <dsp:cNvPr id="0" name=""/>
        <dsp:cNvSpPr/>
      </dsp:nvSpPr>
      <dsp:spPr>
        <a:xfrm>
          <a:off x="92924" y="2229663"/>
          <a:ext cx="2831670" cy="1060694"/>
        </a:xfrm>
        <a:prstGeom prst="roundRect">
          <a:avLst/>
        </a:prstGeom>
        <a:solidFill>
          <a:schemeClr val="tx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Programme Specifications</a:t>
          </a:r>
          <a:endParaRPr lang="en-GB" sz="3000" kern="1200" dirty="0"/>
        </a:p>
      </dsp:txBody>
      <dsp:txXfrm>
        <a:off x="144703" y="2281442"/>
        <a:ext cx="2728112" cy="957136"/>
      </dsp:txXfrm>
    </dsp:sp>
    <dsp:sp modelId="{80703D44-6CD8-4844-8785-A5693F4EABCD}">
      <dsp:nvSpPr>
        <dsp:cNvPr id="0" name=""/>
        <dsp:cNvSpPr/>
      </dsp:nvSpPr>
      <dsp:spPr>
        <a:xfrm rot="5400000">
          <a:off x="5182557" y="1191500"/>
          <a:ext cx="848555" cy="5364480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All information now on </a:t>
          </a:r>
          <a:r>
            <a:rPr lang="en-GB" sz="2000" kern="1200" dirty="0" err="1" smtClean="0"/>
            <a:t>Qsis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Approval process before publication </a:t>
          </a:r>
          <a:endParaRPr lang="en-GB" sz="2000" kern="1200" dirty="0"/>
        </a:p>
      </dsp:txBody>
      <dsp:txXfrm rot="-5400000">
        <a:off x="2924595" y="3490886"/>
        <a:ext cx="5323057" cy="765709"/>
      </dsp:txXfrm>
    </dsp:sp>
    <dsp:sp modelId="{40EFC61B-89F0-4373-B58E-F11F6B0753B8}">
      <dsp:nvSpPr>
        <dsp:cNvPr id="0" name=""/>
        <dsp:cNvSpPr/>
      </dsp:nvSpPr>
      <dsp:spPr>
        <a:xfrm>
          <a:off x="92924" y="3343393"/>
          <a:ext cx="2831670" cy="1060694"/>
        </a:xfrm>
        <a:prstGeom prst="roundRect">
          <a:avLst/>
        </a:prstGeom>
        <a:solidFill>
          <a:schemeClr val="tx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Course Finder</a:t>
          </a:r>
          <a:endParaRPr lang="en-GB" sz="3000" kern="1200" dirty="0"/>
        </a:p>
      </dsp:txBody>
      <dsp:txXfrm>
        <a:off x="144703" y="3395172"/>
        <a:ext cx="2728112" cy="9571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D53B5-4846-4920-B4E8-A751F08B5F9C}">
      <dsp:nvSpPr>
        <dsp:cNvPr id="0" name=""/>
        <dsp:cNvSpPr/>
      </dsp:nvSpPr>
      <dsp:spPr>
        <a:xfrm>
          <a:off x="3013" y="416004"/>
          <a:ext cx="742079" cy="296831"/>
        </a:xfrm>
        <a:prstGeom prst="chevron">
          <a:avLst/>
        </a:prstGeom>
        <a:solidFill>
          <a:srgbClr val="E2101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Sep</a:t>
          </a:r>
          <a:endParaRPr lang="en-GB" sz="1500" kern="1200" dirty="0"/>
        </a:p>
      </dsp:txBody>
      <dsp:txXfrm>
        <a:off x="151429" y="416004"/>
        <a:ext cx="445248" cy="296831"/>
      </dsp:txXfrm>
    </dsp:sp>
    <dsp:sp modelId="{BA8A4022-23FF-402C-B1A3-537BB890179A}">
      <dsp:nvSpPr>
        <dsp:cNvPr id="0" name=""/>
        <dsp:cNvSpPr/>
      </dsp:nvSpPr>
      <dsp:spPr>
        <a:xfrm>
          <a:off x="670884" y="416004"/>
          <a:ext cx="742079" cy="296831"/>
        </a:xfrm>
        <a:prstGeom prst="chevron">
          <a:avLst/>
        </a:prstGeom>
        <a:solidFill>
          <a:srgbClr val="E2101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Oct</a:t>
          </a:r>
          <a:endParaRPr lang="en-GB" sz="1500" kern="1200" dirty="0"/>
        </a:p>
      </dsp:txBody>
      <dsp:txXfrm>
        <a:off x="819300" y="416004"/>
        <a:ext cx="445248" cy="296831"/>
      </dsp:txXfrm>
    </dsp:sp>
    <dsp:sp modelId="{157A8B54-939A-4760-8258-7FA9EDA71959}">
      <dsp:nvSpPr>
        <dsp:cNvPr id="0" name=""/>
        <dsp:cNvSpPr/>
      </dsp:nvSpPr>
      <dsp:spPr>
        <a:xfrm>
          <a:off x="1338756" y="416004"/>
          <a:ext cx="742079" cy="296831"/>
        </a:xfrm>
        <a:prstGeom prst="chevron">
          <a:avLst/>
        </a:prstGeom>
        <a:solidFill>
          <a:srgbClr val="E2101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Nov</a:t>
          </a:r>
          <a:endParaRPr lang="en-GB" sz="1500" kern="1200" dirty="0"/>
        </a:p>
      </dsp:txBody>
      <dsp:txXfrm>
        <a:off x="1487172" y="416004"/>
        <a:ext cx="445248" cy="296831"/>
      </dsp:txXfrm>
    </dsp:sp>
    <dsp:sp modelId="{D50E5D1D-FBA2-4EC0-B747-67AE828533D5}">
      <dsp:nvSpPr>
        <dsp:cNvPr id="0" name=""/>
        <dsp:cNvSpPr/>
      </dsp:nvSpPr>
      <dsp:spPr>
        <a:xfrm>
          <a:off x="2006627" y="416004"/>
          <a:ext cx="742079" cy="296831"/>
        </a:xfrm>
        <a:prstGeom prst="chevron">
          <a:avLst/>
        </a:prstGeom>
        <a:solidFill>
          <a:srgbClr val="E2101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Dec</a:t>
          </a:r>
          <a:endParaRPr lang="en-GB" sz="1500" kern="1200" dirty="0"/>
        </a:p>
      </dsp:txBody>
      <dsp:txXfrm>
        <a:off x="2155043" y="416004"/>
        <a:ext cx="445248" cy="296831"/>
      </dsp:txXfrm>
    </dsp:sp>
    <dsp:sp modelId="{451F4A93-8AE8-42F4-88BE-E681B5D5470A}">
      <dsp:nvSpPr>
        <dsp:cNvPr id="0" name=""/>
        <dsp:cNvSpPr/>
      </dsp:nvSpPr>
      <dsp:spPr>
        <a:xfrm>
          <a:off x="2674498" y="416004"/>
          <a:ext cx="742079" cy="296831"/>
        </a:xfrm>
        <a:prstGeom prst="chevron">
          <a:avLst/>
        </a:prstGeom>
        <a:solidFill>
          <a:srgbClr val="E2101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Jan</a:t>
          </a:r>
          <a:endParaRPr lang="en-GB" sz="1500" kern="1200" dirty="0"/>
        </a:p>
      </dsp:txBody>
      <dsp:txXfrm>
        <a:off x="2822914" y="416004"/>
        <a:ext cx="445248" cy="296831"/>
      </dsp:txXfrm>
    </dsp:sp>
    <dsp:sp modelId="{F93651E6-6969-41DB-B972-4492E207BC3B}">
      <dsp:nvSpPr>
        <dsp:cNvPr id="0" name=""/>
        <dsp:cNvSpPr/>
      </dsp:nvSpPr>
      <dsp:spPr>
        <a:xfrm>
          <a:off x="3342369" y="416004"/>
          <a:ext cx="742079" cy="296831"/>
        </a:xfrm>
        <a:prstGeom prst="chevron">
          <a:avLst/>
        </a:prstGeom>
        <a:solidFill>
          <a:srgbClr val="E2101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Feb</a:t>
          </a:r>
          <a:endParaRPr lang="en-GB" sz="1500" kern="1200" dirty="0"/>
        </a:p>
      </dsp:txBody>
      <dsp:txXfrm>
        <a:off x="3490785" y="416004"/>
        <a:ext cx="445248" cy="296831"/>
      </dsp:txXfrm>
    </dsp:sp>
    <dsp:sp modelId="{A2489D91-DC38-43D0-AC26-3A766457D696}">
      <dsp:nvSpPr>
        <dsp:cNvPr id="0" name=""/>
        <dsp:cNvSpPr/>
      </dsp:nvSpPr>
      <dsp:spPr>
        <a:xfrm>
          <a:off x="4010240" y="416004"/>
          <a:ext cx="742079" cy="296831"/>
        </a:xfrm>
        <a:prstGeom prst="chevron">
          <a:avLst/>
        </a:prstGeom>
        <a:solidFill>
          <a:srgbClr val="E2101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Mar</a:t>
          </a:r>
          <a:endParaRPr lang="en-GB" sz="1500" kern="1200" dirty="0"/>
        </a:p>
      </dsp:txBody>
      <dsp:txXfrm>
        <a:off x="4158656" y="416004"/>
        <a:ext cx="445248" cy="296831"/>
      </dsp:txXfrm>
    </dsp:sp>
    <dsp:sp modelId="{E3ECDDFF-A792-43D5-886C-5E02C5A3BB88}">
      <dsp:nvSpPr>
        <dsp:cNvPr id="0" name=""/>
        <dsp:cNvSpPr/>
      </dsp:nvSpPr>
      <dsp:spPr>
        <a:xfrm>
          <a:off x="4678111" y="416004"/>
          <a:ext cx="742079" cy="296831"/>
        </a:xfrm>
        <a:prstGeom prst="chevron">
          <a:avLst/>
        </a:prstGeom>
        <a:solidFill>
          <a:srgbClr val="E2101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Apr</a:t>
          </a:r>
          <a:endParaRPr lang="en-GB" sz="1500" kern="1200" dirty="0"/>
        </a:p>
      </dsp:txBody>
      <dsp:txXfrm>
        <a:off x="4826527" y="416004"/>
        <a:ext cx="445248" cy="296831"/>
      </dsp:txXfrm>
    </dsp:sp>
    <dsp:sp modelId="{C96ECBE8-EFD3-420A-A671-4B01840DC31C}">
      <dsp:nvSpPr>
        <dsp:cNvPr id="0" name=""/>
        <dsp:cNvSpPr/>
      </dsp:nvSpPr>
      <dsp:spPr>
        <a:xfrm>
          <a:off x="5345982" y="416004"/>
          <a:ext cx="742079" cy="296831"/>
        </a:xfrm>
        <a:prstGeom prst="chevron">
          <a:avLst/>
        </a:prstGeom>
        <a:solidFill>
          <a:srgbClr val="E2101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May</a:t>
          </a:r>
          <a:endParaRPr lang="en-GB" sz="1500" kern="1200" dirty="0"/>
        </a:p>
      </dsp:txBody>
      <dsp:txXfrm>
        <a:off x="5494398" y="416004"/>
        <a:ext cx="445248" cy="296831"/>
      </dsp:txXfrm>
    </dsp:sp>
    <dsp:sp modelId="{BF1ED522-7E0C-4B9F-BB9E-0B7975089EFD}">
      <dsp:nvSpPr>
        <dsp:cNvPr id="0" name=""/>
        <dsp:cNvSpPr/>
      </dsp:nvSpPr>
      <dsp:spPr>
        <a:xfrm>
          <a:off x="6013853" y="416004"/>
          <a:ext cx="742079" cy="296831"/>
        </a:xfrm>
        <a:prstGeom prst="chevron">
          <a:avLst/>
        </a:prstGeom>
        <a:solidFill>
          <a:srgbClr val="E2101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Jun</a:t>
          </a:r>
          <a:endParaRPr lang="en-GB" sz="1500" kern="1200" dirty="0"/>
        </a:p>
      </dsp:txBody>
      <dsp:txXfrm>
        <a:off x="6162269" y="416004"/>
        <a:ext cx="445248" cy="296831"/>
      </dsp:txXfrm>
    </dsp:sp>
    <dsp:sp modelId="{B4653BC7-F10A-4811-9733-F97DD76DD1A9}">
      <dsp:nvSpPr>
        <dsp:cNvPr id="0" name=""/>
        <dsp:cNvSpPr/>
      </dsp:nvSpPr>
      <dsp:spPr>
        <a:xfrm>
          <a:off x="6681725" y="416004"/>
          <a:ext cx="742079" cy="296831"/>
        </a:xfrm>
        <a:prstGeom prst="chevron">
          <a:avLst/>
        </a:prstGeom>
        <a:solidFill>
          <a:srgbClr val="E2101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Jul</a:t>
          </a:r>
          <a:endParaRPr lang="en-GB" sz="1500" kern="1200" dirty="0"/>
        </a:p>
      </dsp:txBody>
      <dsp:txXfrm>
        <a:off x="6830141" y="416004"/>
        <a:ext cx="445248" cy="296831"/>
      </dsp:txXfrm>
    </dsp:sp>
    <dsp:sp modelId="{FB8E258A-1CA5-438D-93F1-F798EB1D0E6B}">
      <dsp:nvSpPr>
        <dsp:cNvPr id="0" name=""/>
        <dsp:cNvSpPr/>
      </dsp:nvSpPr>
      <dsp:spPr>
        <a:xfrm>
          <a:off x="7349596" y="416004"/>
          <a:ext cx="742079" cy="296831"/>
        </a:xfrm>
        <a:prstGeom prst="chevron">
          <a:avLst/>
        </a:prstGeom>
        <a:solidFill>
          <a:srgbClr val="E2101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Aug</a:t>
          </a:r>
          <a:endParaRPr lang="en-GB" sz="1500" kern="1200" dirty="0"/>
        </a:p>
      </dsp:txBody>
      <dsp:txXfrm>
        <a:off x="7498012" y="416004"/>
        <a:ext cx="445248" cy="2968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D53B5-4846-4920-B4E8-A751F08B5F9C}">
      <dsp:nvSpPr>
        <dsp:cNvPr id="0" name=""/>
        <dsp:cNvSpPr/>
      </dsp:nvSpPr>
      <dsp:spPr>
        <a:xfrm>
          <a:off x="3013" y="416004"/>
          <a:ext cx="742079" cy="296831"/>
        </a:xfrm>
        <a:prstGeom prst="chevron">
          <a:avLst/>
        </a:prstGeom>
        <a:solidFill>
          <a:srgbClr val="E2101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Sep</a:t>
          </a:r>
          <a:endParaRPr lang="en-GB" sz="1500" kern="1200" dirty="0"/>
        </a:p>
      </dsp:txBody>
      <dsp:txXfrm>
        <a:off x="151429" y="416004"/>
        <a:ext cx="445248" cy="296831"/>
      </dsp:txXfrm>
    </dsp:sp>
    <dsp:sp modelId="{BA8A4022-23FF-402C-B1A3-537BB890179A}">
      <dsp:nvSpPr>
        <dsp:cNvPr id="0" name=""/>
        <dsp:cNvSpPr/>
      </dsp:nvSpPr>
      <dsp:spPr>
        <a:xfrm>
          <a:off x="670884" y="416004"/>
          <a:ext cx="742079" cy="296831"/>
        </a:xfrm>
        <a:prstGeom prst="chevron">
          <a:avLst/>
        </a:prstGeom>
        <a:solidFill>
          <a:srgbClr val="E2101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Oct</a:t>
          </a:r>
          <a:endParaRPr lang="en-GB" sz="1500" kern="1200" dirty="0"/>
        </a:p>
      </dsp:txBody>
      <dsp:txXfrm>
        <a:off x="819300" y="416004"/>
        <a:ext cx="445248" cy="296831"/>
      </dsp:txXfrm>
    </dsp:sp>
    <dsp:sp modelId="{157A8B54-939A-4760-8258-7FA9EDA71959}">
      <dsp:nvSpPr>
        <dsp:cNvPr id="0" name=""/>
        <dsp:cNvSpPr/>
      </dsp:nvSpPr>
      <dsp:spPr>
        <a:xfrm>
          <a:off x="1338756" y="416004"/>
          <a:ext cx="742079" cy="296831"/>
        </a:xfrm>
        <a:prstGeom prst="chevron">
          <a:avLst/>
        </a:prstGeom>
        <a:solidFill>
          <a:srgbClr val="E2101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Nov</a:t>
          </a:r>
          <a:endParaRPr lang="en-GB" sz="1500" kern="1200" dirty="0"/>
        </a:p>
      </dsp:txBody>
      <dsp:txXfrm>
        <a:off x="1487172" y="416004"/>
        <a:ext cx="445248" cy="296831"/>
      </dsp:txXfrm>
    </dsp:sp>
    <dsp:sp modelId="{D50E5D1D-FBA2-4EC0-B747-67AE828533D5}">
      <dsp:nvSpPr>
        <dsp:cNvPr id="0" name=""/>
        <dsp:cNvSpPr/>
      </dsp:nvSpPr>
      <dsp:spPr>
        <a:xfrm>
          <a:off x="2006627" y="416004"/>
          <a:ext cx="742079" cy="296831"/>
        </a:xfrm>
        <a:prstGeom prst="chevron">
          <a:avLst/>
        </a:prstGeom>
        <a:solidFill>
          <a:srgbClr val="E2101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Dec</a:t>
          </a:r>
          <a:endParaRPr lang="en-GB" sz="1500" kern="1200" dirty="0"/>
        </a:p>
      </dsp:txBody>
      <dsp:txXfrm>
        <a:off x="2155043" y="416004"/>
        <a:ext cx="445248" cy="296831"/>
      </dsp:txXfrm>
    </dsp:sp>
    <dsp:sp modelId="{451F4A93-8AE8-42F4-88BE-E681B5D5470A}">
      <dsp:nvSpPr>
        <dsp:cNvPr id="0" name=""/>
        <dsp:cNvSpPr/>
      </dsp:nvSpPr>
      <dsp:spPr>
        <a:xfrm>
          <a:off x="2674498" y="416004"/>
          <a:ext cx="742079" cy="296831"/>
        </a:xfrm>
        <a:prstGeom prst="chevron">
          <a:avLst/>
        </a:prstGeom>
        <a:solidFill>
          <a:srgbClr val="E2101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Jan</a:t>
          </a:r>
          <a:endParaRPr lang="en-GB" sz="1500" kern="1200" dirty="0"/>
        </a:p>
      </dsp:txBody>
      <dsp:txXfrm>
        <a:off x="2822914" y="416004"/>
        <a:ext cx="445248" cy="296831"/>
      </dsp:txXfrm>
    </dsp:sp>
    <dsp:sp modelId="{F93651E6-6969-41DB-B972-4492E207BC3B}">
      <dsp:nvSpPr>
        <dsp:cNvPr id="0" name=""/>
        <dsp:cNvSpPr/>
      </dsp:nvSpPr>
      <dsp:spPr>
        <a:xfrm>
          <a:off x="3342369" y="416004"/>
          <a:ext cx="742079" cy="296831"/>
        </a:xfrm>
        <a:prstGeom prst="chevron">
          <a:avLst/>
        </a:prstGeom>
        <a:solidFill>
          <a:srgbClr val="E2101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Feb</a:t>
          </a:r>
          <a:endParaRPr lang="en-GB" sz="1500" kern="1200" dirty="0"/>
        </a:p>
      </dsp:txBody>
      <dsp:txXfrm>
        <a:off x="3490785" y="416004"/>
        <a:ext cx="445248" cy="296831"/>
      </dsp:txXfrm>
    </dsp:sp>
    <dsp:sp modelId="{A2489D91-DC38-43D0-AC26-3A766457D696}">
      <dsp:nvSpPr>
        <dsp:cNvPr id="0" name=""/>
        <dsp:cNvSpPr/>
      </dsp:nvSpPr>
      <dsp:spPr>
        <a:xfrm>
          <a:off x="4010240" y="416004"/>
          <a:ext cx="742079" cy="296831"/>
        </a:xfrm>
        <a:prstGeom prst="chevron">
          <a:avLst/>
        </a:prstGeom>
        <a:solidFill>
          <a:srgbClr val="E2101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Mar</a:t>
          </a:r>
          <a:endParaRPr lang="en-GB" sz="1500" kern="1200" dirty="0"/>
        </a:p>
      </dsp:txBody>
      <dsp:txXfrm>
        <a:off x="4158656" y="416004"/>
        <a:ext cx="445248" cy="296831"/>
      </dsp:txXfrm>
    </dsp:sp>
    <dsp:sp modelId="{E3ECDDFF-A792-43D5-886C-5E02C5A3BB88}">
      <dsp:nvSpPr>
        <dsp:cNvPr id="0" name=""/>
        <dsp:cNvSpPr/>
      </dsp:nvSpPr>
      <dsp:spPr>
        <a:xfrm>
          <a:off x="4678111" y="416004"/>
          <a:ext cx="742079" cy="296831"/>
        </a:xfrm>
        <a:prstGeom prst="chevron">
          <a:avLst/>
        </a:prstGeom>
        <a:solidFill>
          <a:srgbClr val="E2101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Apr</a:t>
          </a:r>
          <a:endParaRPr lang="en-GB" sz="1500" kern="1200" dirty="0"/>
        </a:p>
      </dsp:txBody>
      <dsp:txXfrm>
        <a:off x="4826527" y="416004"/>
        <a:ext cx="445248" cy="296831"/>
      </dsp:txXfrm>
    </dsp:sp>
    <dsp:sp modelId="{C96ECBE8-EFD3-420A-A671-4B01840DC31C}">
      <dsp:nvSpPr>
        <dsp:cNvPr id="0" name=""/>
        <dsp:cNvSpPr/>
      </dsp:nvSpPr>
      <dsp:spPr>
        <a:xfrm>
          <a:off x="5345982" y="416004"/>
          <a:ext cx="742079" cy="296831"/>
        </a:xfrm>
        <a:prstGeom prst="chevron">
          <a:avLst/>
        </a:prstGeom>
        <a:solidFill>
          <a:srgbClr val="E2101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May</a:t>
          </a:r>
          <a:endParaRPr lang="en-GB" sz="1500" kern="1200" dirty="0"/>
        </a:p>
      </dsp:txBody>
      <dsp:txXfrm>
        <a:off x="5494398" y="416004"/>
        <a:ext cx="445248" cy="296831"/>
      </dsp:txXfrm>
    </dsp:sp>
    <dsp:sp modelId="{BF1ED522-7E0C-4B9F-BB9E-0B7975089EFD}">
      <dsp:nvSpPr>
        <dsp:cNvPr id="0" name=""/>
        <dsp:cNvSpPr/>
      </dsp:nvSpPr>
      <dsp:spPr>
        <a:xfrm>
          <a:off x="6013853" y="416004"/>
          <a:ext cx="742079" cy="296831"/>
        </a:xfrm>
        <a:prstGeom prst="chevron">
          <a:avLst/>
        </a:prstGeom>
        <a:solidFill>
          <a:srgbClr val="E2101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Jun</a:t>
          </a:r>
          <a:endParaRPr lang="en-GB" sz="1500" kern="1200" dirty="0"/>
        </a:p>
      </dsp:txBody>
      <dsp:txXfrm>
        <a:off x="6162269" y="416004"/>
        <a:ext cx="445248" cy="296831"/>
      </dsp:txXfrm>
    </dsp:sp>
    <dsp:sp modelId="{B4653BC7-F10A-4811-9733-F97DD76DD1A9}">
      <dsp:nvSpPr>
        <dsp:cNvPr id="0" name=""/>
        <dsp:cNvSpPr/>
      </dsp:nvSpPr>
      <dsp:spPr>
        <a:xfrm>
          <a:off x="6681725" y="416004"/>
          <a:ext cx="742079" cy="296831"/>
        </a:xfrm>
        <a:prstGeom prst="chevron">
          <a:avLst/>
        </a:prstGeom>
        <a:solidFill>
          <a:srgbClr val="E2101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Jul</a:t>
          </a:r>
          <a:endParaRPr lang="en-GB" sz="1500" kern="1200" dirty="0"/>
        </a:p>
      </dsp:txBody>
      <dsp:txXfrm>
        <a:off x="6830141" y="416004"/>
        <a:ext cx="445248" cy="296831"/>
      </dsp:txXfrm>
    </dsp:sp>
    <dsp:sp modelId="{FB8E258A-1CA5-438D-93F1-F798EB1D0E6B}">
      <dsp:nvSpPr>
        <dsp:cNvPr id="0" name=""/>
        <dsp:cNvSpPr/>
      </dsp:nvSpPr>
      <dsp:spPr>
        <a:xfrm>
          <a:off x="7349596" y="416004"/>
          <a:ext cx="742079" cy="296831"/>
        </a:xfrm>
        <a:prstGeom prst="chevron">
          <a:avLst/>
        </a:prstGeom>
        <a:solidFill>
          <a:srgbClr val="E2101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Aug</a:t>
          </a:r>
          <a:endParaRPr lang="en-GB" sz="1500" kern="1200" dirty="0"/>
        </a:p>
      </dsp:txBody>
      <dsp:txXfrm>
        <a:off x="7498012" y="416004"/>
        <a:ext cx="445248" cy="2968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1BAF7-B468-41A5-B233-8AE6FE3D6371}">
      <dsp:nvSpPr>
        <dsp:cNvPr id="0" name=""/>
        <dsp:cNvSpPr/>
      </dsp:nvSpPr>
      <dsp:spPr>
        <a:xfrm>
          <a:off x="4049842" y="1338699"/>
          <a:ext cx="3171861" cy="756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3346"/>
              </a:lnTo>
              <a:lnTo>
                <a:pt x="3171861" y="573346"/>
              </a:lnTo>
              <a:lnTo>
                <a:pt x="3171861" y="75684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5F5EF-41E7-4736-A08C-4A6C69499EA3}">
      <dsp:nvSpPr>
        <dsp:cNvPr id="0" name=""/>
        <dsp:cNvSpPr/>
      </dsp:nvSpPr>
      <dsp:spPr>
        <a:xfrm>
          <a:off x="4049842" y="1338699"/>
          <a:ext cx="1057287" cy="756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3346"/>
              </a:lnTo>
              <a:lnTo>
                <a:pt x="1057287" y="573346"/>
              </a:lnTo>
              <a:lnTo>
                <a:pt x="1057287" y="75684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6804B-C304-4797-9782-76EC33F1312C}">
      <dsp:nvSpPr>
        <dsp:cNvPr id="0" name=""/>
        <dsp:cNvSpPr/>
      </dsp:nvSpPr>
      <dsp:spPr>
        <a:xfrm>
          <a:off x="2992555" y="1338699"/>
          <a:ext cx="1057287" cy="756842"/>
        </a:xfrm>
        <a:custGeom>
          <a:avLst/>
          <a:gdLst/>
          <a:ahLst/>
          <a:cxnLst/>
          <a:rect l="0" t="0" r="0" b="0"/>
          <a:pathLst>
            <a:path>
              <a:moveTo>
                <a:pt x="1057287" y="0"/>
              </a:moveTo>
              <a:lnTo>
                <a:pt x="1057287" y="573346"/>
              </a:lnTo>
              <a:lnTo>
                <a:pt x="0" y="573346"/>
              </a:lnTo>
              <a:lnTo>
                <a:pt x="0" y="75684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64F13-B7D9-4FFD-A542-B671AF7A6F13}">
      <dsp:nvSpPr>
        <dsp:cNvPr id="0" name=""/>
        <dsp:cNvSpPr/>
      </dsp:nvSpPr>
      <dsp:spPr>
        <a:xfrm>
          <a:off x="877980" y="1338699"/>
          <a:ext cx="3171861" cy="756842"/>
        </a:xfrm>
        <a:custGeom>
          <a:avLst/>
          <a:gdLst/>
          <a:ahLst/>
          <a:cxnLst/>
          <a:rect l="0" t="0" r="0" b="0"/>
          <a:pathLst>
            <a:path>
              <a:moveTo>
                <a:pt x="3171861" y="0"/>
              </a:moveTo>
              <a:lnTo>
                <a:pt x="3171861" y="573346"/>
              </a:lnTo>
              <a:lnTo>
                <a:pt x="0" y="573346"/>
              </a:lnTo>
              <a:lnTo>
                <a:pt x="0" y="75684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8A3099-65C3-40BD-8329-A743F18AB82B}">
      <dsp:nvSpPr>
        <dsp:cNvPr id="0" name=""/>
        <dsp:cNvSpPr/>
      </dsp:nvSpPr>
      <dsp:spPr>
        <a:xfrm>
          <a:off x="3176051" y="464908"/>
          <a:ext cx="1747582" cy="873791"/>
        </a:xfrm>
        <a:prstGeom prst="rect">
          <a:avLst/>
        </a:prstGeom>
        <a:solidFill>
          <a:srgbClr val="E2101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Course </a:t>
          </a:r>
          <a:r>
            <a:rPr lang="en-GB" sz="2500" kern="1200" dirty="0" err="1" smtClean="0"/>
            <a:t>Catalog</a:t>
          </a:r>
          <a:endParaRPr lang="en-GB" sz="2500" kern="1200" dirty="0"/>
        </a:p>
      </dsp:txBody>
      <dsp:txXfrm>
        <a:off x="3176051" y="464908"/>
        <a:ext cx="1747582" cy="873791"/>
      </dsp:txXfrm>
    </dsp:sp>
    <dsp:sp modelId="{B8EEF675-BAD5-4180-9950-E6DC36C76536}">
      <dsp:nvSpPr>
        <dsp:cNvPr id="0" name=""/>
        <dsp:cNvSpPr/>
      </dsp:nvSpPr>
      <dsp:spPr>
        <a:xfrm>
          <a:off x="4189" y="2095542"/>
          <a:ext cx="1747582" cy="873791"/>
        </a:xfrm>
        <a:prstGeom prst="rect">
          <a:avLst/>
        </a:prstGeom>
        <a:solidFill>
          <a:schemeClr val="tx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Academic Advisement</a:t>
          </a:r>
          <a:endParaRPr lang="en-GB" sz="2500" kern="1200" dirty="0"/>
        </a:p>
      </dsp:txBody>
      <dsp:txXfrm>
        <a:off x="4189" y="2095542"/>
        <a:ext cx="1747582" cy="873791"/>
      </dsp:txXfrm>
    </dsp:sp>
    <dsp:sp modelId="{9C94F27A-5E3B-461D-8AD9-A9CC5EC7FEE2}">
      <dsp:nvSpPr>
        <dsp:cNvPr id="0" name=""/>
        <dsp:cNvSpPr/>
      </dsp:nvSpPr>
      <dsp:spPr>
        <a:xfrm>
          <a:off x="2118764" y="2095542"/>
          <a:ext cx="1747582" cy="873791"/>
        </a:xfrm>
        <a:prstGeom prst="rect">
          <a:avLst/>
        </a:prstGeom>
        <a:solidFill>
          <a:schemeClr val="tx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KIS</a:t>
          </a:r>
          <a:endParaRPr lang="en-GB" sz="2500" kern="1200" dirty="0"/>
        </a:p>
      </dsp:txBody>
      <dsp:txXfrm>
        <a:off x="2118764" y="2095542"/>
        <a:ext cx="1747582" cy="873791"/>
      </dsp:txXfrm>
    </dsp:sp>
    <dsp:sp modelId="{94BCD6FC-AA6C-4EE0-A3BA-19D81E873911}">
      <dsp:nvSpPr>
        <dsp:cNvPr id="0" name=""/>
        <dsp:cNvSpPr/>
      </dsp:nvSpPr>
      <dsp:spPr>
        <a:xfrm>
          <a:off x="4233338" y="2095542"/>
          <a:ext cx="1747582" cy="873791"/>
        </a:xfrm>
        <a:prstGeom prst="rect">
          <a:avLst/>
        </a:prstGeom>
        <a:solidFill>
          <a:schemeClr val="tx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Programme Spec</a:t>
          </a:r>
          <a:endParaRPr lang="en-GB" sz="2500" kern="1200" dirty="0"/>
        </a:p>
      </dsp:txBody>
      <dsp:txXfrm>
        <a:off x="4233338" y="2095542"/>
        <a:ext cx="1747582" cy="873791"/>
      </dsp:txXfrm>
    </dsp:sp>
    <dsp:sp modelId="{8C23F6FC-DA4C-41F6-AEA6-D84B79A57781}">
      <dsp:nvSpPr>
        <dsp:cNvPr id="0" name=""/>
        <dsp:cNvSpPr/>
      </dsp:nvSpPr>
      <dsp:spPr>
        <a:xfrm>
          <a:off x="6347913" y="2095542"/>
          <a:ext cx="1747582" cy="873791"/>
        </a:xfrm>
        <a:prstGeom prst="rect">
          <a:avLst/>
        </a:prstGeom>
        <a:solidFill>
          <a:schemeClr val="tx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Course Finder</a:t>
          </a:r>
          <a:endParaRPr lang="en-GB" sz="2500" kern="1200" dirty="0"/>
        </a:p>
      </dsp:txBody>
      <dsp:txXfrm>
        <a:off x="6347913" y="2095542"/>
        <a:ext cx="1747582" cy="8737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1BAF7-B468-41A5-B233-8AE6FE3D6371}">
      <dsp:nvSpPr>
        <dsp:cNvPr id="0" name=""/>
        <dsp:cNvSpPr/>
      </dsp:nvSpPr>
      <dsp:spPr>
        <a:xfrm>
          <a:off x="4049842" y="873791"/>
          <a:ext cx="3171861" cy="3166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156"/>
              </a:lnTo>
              <a:lnTo>
                <a:pt x="3171861" y="133156"/>
              </a:lnTo>
              <a:lnTo>
                <a:pt x="3171861" y="31665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5F5EF-41E7-4736-A08C-4A6C69499EA3}">
      <dsp:nvSpPr>
        <dsp:cNvPr id="0" name=""/>
        <dsp:cNvSpPr/>
      </dsp:nvSpPr>
      <dsp:spPr>
        <a:xfrm>
          <a:off x="4049842" y="873791"/>
          <a:ext cx="1057287" cy="3166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156"/>
              </a:lnTo>
              <a:lnTo>
                <a:pt x="1057287" y="133156"/>
              </a:lnTo>
              <a:lnTo>
                <a:pt x="1057287" y="31665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6804B-C304-4797-9782-76EC33F1312C}">
      <dsp:nvSpPr>
        <dsp:cNvPr id="0" name=""/>
        <dsp:cNvSpPr/>
      </dsp:nvSpPr>
      <dsp:spPr>
        <a:xfrm>
          <a:off x="2992555" y="873791"/>
          <a:ext cx="1057287" cy="316652"/>
        </a:xfrm>
        <a:custGeom>
          <a:avLst/>
          <a:gdLst/>
          <a:ahLst/>
          <a:cxnLst/>
          <a:rect l="0" t="0" r="0" b="0"/>
          <a:pathLst>
            <a:path>
              <a:moveTo>
                <a:pt x="1057287" y="0"/>
              </a:moveTo>
              <a:lnTo>
                <a:pt x="1057287" y="133156"/>
              </a:lnTo>
              <a:lnTo>
                <a:pt x="0" y="133156"/>
              </a:lnTo>
              <a:lnTo>
                <a:pt x="0" y="31665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64F13-B7D9-4FFD-A542-B671AF7A6F13}">
      <dsp:nvSpPr>
        <dsp:cNvPr id="0" name=""/>
        <dsp:cNvSpPr/>
      </dsp:nvSpPr>
      <dsp:spPr>
        <a:xfrm>
          <a:off x="877980" y="873791"/>
          <a:ext cx="3171861" cy="316652"/>
        </a:xfrm>
        <a:custGeom>
          <a:avLst/>
          <a:gdLst/>
          <a:ahLst/>
          <a:cxnLst/>
          <a:rect l="0" t="0" r="0" b="0"/>
          <a:pathLst>
            <a:path>
              <a:moveTo>
                <a:pt x="3171861" y="0"/>
              </a:moveTo>
              <a:lnTo>
                <a:pt x="3171861" y="133156"/>
              </a:lnTo>
              <a:lnTo>
                <a:pt x="0" y="133156"/>
              </a:lnTo>
              <a:lnTo>
                <a:pt x="0" y="31665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8A3099-65C3-40BD-8329-A743F18AB82B}">
      <dsp:nvSpPr>
        <dsp:cNvPr id="0" name=""/>
        <dsp:cNvSpPr/>
      </dsp:nvSpPr>
      <dsp:spPr>
        <a:xfrm>
          <a:off x="3176051" y="0"/>
          <a:ext cx="1747582" cy="873791"/>
        </a:xfrm>
        <a:prstGeom prst="rect">
          <a:avLst/>
        </a:prstGeom>
        <a:solidFill>
          <a:srgbClr val="E2101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Course </a:t>
          </a:r>
          <a:r>
            <a:rPr lang="en-GB" sz="2500" kern="1200" dirty="0" err="1" smtClean="0"/>
            <a:t>Catalog</a:t>
          </a:r>
          <a:endParaRPr lang="en-GB" sz="2500" kern="1200" dirty="0"/>
        </a:p>
      </dsp:txBody>
      <dsp:txXfrm>
        <a:off x="3176051" y="0"/>
        <a:ext cx="1747582" cy="873791"/>
      </dsp:txXfrm>
    </dsp:sp>
    <dsp:sp modelId="{B8EEF675-BAD5-4180-9950-E6DC36C76536}">
      <dsp:nvSpPr>
        <dsp:cNvPr id="0" name=""/>
        <dsp:cNvSpPr/>
      </dsp:nvSpPr>
      <dsp:spPr>
        <a:xfrm>
          <a:off x="4189" y="1190444"/>
          <a:ext cx="1747582" cy="873791"/>
        </a:xfrm>
        <a:prstGeom prst="rect">
          <a:avLst/>
        </a:prstGeom>
        <a:solidFill>
          <a:schemeClr val="tx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Academic Advisement</a:t>
          </a:r>
          <a:endParaRPr lang="en-GB" sz="2000" kern="1200" dirty="0"/>
        </a:p>
      </dsp:txBody>
      <dsp:txXfrm>
        <a:off x="4189" y="1190444"/>
        <a:ext cx="1747582" cy="873791"/>
      </dsp:txXfrm>
    </dsp:sp>
    <dsp:sp modelId="{9C94F27A-5E3B-461D-8AD9-A9CC5EC7FEE2}">
      <dsp:nvSpPr>
        <dsp:cNvPr id="0" name=""/>
        <dsp:cNvSpPr/>
      </dsp:nvSpPr>
      <dsp:spPr>
        <a:xfrm>
          <a:off x="2118764" y="1190444"/>
          <a:ext cx="1747582" cy="873791"/>
        </a:xfrm>
        <a:prstGeom prst="rect">
          <a:avLst/>
        </a:prstGeom>
        <a:solidFill>
          <a:schemeClr val="tx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KIS</a:t>
          </a:r>
          <a:endParaRPr lang="en-GB" sz="2000" kern="1200" dirty="0"/>
        </a:p>
      </dsp:txBody>
      <dsp:txXfrm>
        <a:off x="2118764" y="1190444"/>
        <a:ext cx="1747582" cy="873791"/>
      </dsp:txXfrm>
    </dsp:sp>
    <dsp:sp modelId="{94BCD6FC-AA6C-4EE0-A3BA-19D81E873911}">
      <dsp:nvSpPr>
        <dsp:cNvPr id="0" name=""/>
        <dsp:cNvSpPr/>
      </dsp:nvSpPr>
      <dsp:spPr>
        <a:xfrm>
          <a:off x="4233338" y="1190444"/>
          <a:ext cx="1747582" cy="873791"/>
        </a:xfrm>
        <a:prstGeom prst="rect">
          <a:avLst/>
        </a:prstGeom>
        <a:solidFill>
          <a:schemeClr val="tx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Programme Spec</a:t>
          </a:r>
          <a:endParaRPr lang="en-GB" sz="2000" kern="1200" dirty="0"/>
        </a:p>
      </dsp:txBody>
      <dsp:txXfrm>
        <a:off x="4233338" y="1190444"/>
        <a:ext cx="1747582" cy="873791"/>
      </dsp:txXfrm>
    </dsp:sp>
    <dsp:sp modelId="{8C23F6FC-DA4C-41F6-AEA6-D84B79A57781}">
      <dsp:nvSpPr>
        <dsp:cNvPr id="0" name=""/>
        <dsp:cNvSpPr/>
      </dsp:nvSpPr>
      <dsp:spPr>
        <a:xfrm>
          <a:off x="6347913" y="1190444"/>
          <a:ext cx="1747582" cy="873791"/>
        </a:xfrm>
        <a:prstGeom prst="rect">
          <a:avLst/>
        </a:prstGeom>
        <a:solidFill>
          <a:schemeClr val="tx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Course Finder</a:t>
          </a:r>
          <a:endParaRPr lang="en-GB" sz="2000" kern="1200" dirty="0"/>
        </a:p>
      </dsp:txBody>
      <dsp:txXfrm>
        <a:off x="6347913" y="1190444"/>
        <a:ext cx="1747582" cy="873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7E461-96B9-4925-8A01-59DC41F27E25}" type="datetimeFigureOut">
              <a:rPr lang="en-US" smtClean="0"/>
              <a:t>10/6/2018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64149-2C44-4029-BA5B-3E7ECA7C8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08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13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37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59" name="Shape 55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52" name="Shape 55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59" name="Shape 55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17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48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48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89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72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13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37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50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69FF71E-BF8D-4FE7-B58C-A1EF7993D733}" type="datetime1">
              <a:rPr lang="en-US" smtClean="0"/>
              <a:t>10/6/2018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CB32-8852-4B36-B205-27922D7C9A21}" type="datetime1">
              <a:rPr lang="en-US" smtClean="0"/>
              <a:t>10/6/2018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34DA-B030-4B3F-A1D3-A735E0604342}" type="datetime1">
              <a:rPr lang="en-US" smtClean="0"/>
              <a:t>10/6/2018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1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D2E0-1EA0-4E5D-B227-151C82F645C5}" type="datetime1">
              <a:rPr lang="en-US" smtClean="0"/>
              <a:t>10/6/2018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B4E0-C19E-46DF-96CD-ED609C9E4C4F}" type="datetime1">
              <a:rPr lang="en-US" smtClean="0"/>
              <a:t>10/6/2018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8F53-2059-4644-A16C-22F91FCD4BC2}" type="datetime1">
              <a:rPr lang="en-US" smtClean="0"/>
              <a:t>10/6/2018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3179-5096-4C0A-ADBE-747E3A7BD9E5}" type="datetime1">
              <a:rPr lang="en-US" smtClean="0"/>
              <a:t>10/6/2018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AA83-DA8F-4EBA-9B64-328F4C5F0E6F}" type="datetime1">
              <a:rPr lang="en-US" smtClean="0"/>
              <a:t>10/6/2018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C89D-B047-46A3-8769-0A3F82242EA7}" type="datetime1">
              <a:rPr lang="en-US" smtClean="0"/>
              <a:t>10/6/2018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D5B0A-F680-40C0-9861-9349C75600E3}" type="datetime1">
              <a:rPr lang="en-US" smtClean="0"/>
              <a:t>10/6/2018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CAD8-B1D4-46FB-88BA-BCC58048783E}" type="datetime1">
              <a:rPr lang="en-US" smtClean="0"/>
              <a:t>10/6/2018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0177AAE-44FF-497A-81DD-75D90C54B430}" type="datetime1">
              <a:rPr lang="en-US" smtClean="0"/>
              <a:t>10/6/2018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sldNum="0"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Queen's Approach to Course Information Journey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SESSION </a:t>
            </a:r>
            <a:r>
              <a:rPr lang="en-US" dirty="0" smtClean="0"/>
              <a:t>4525</a:t>
            </a:r>
            <a:endParaRPr lang="en-US" dirty="0"/>
          </a:p>
          <a:p>
            <a:r>
              <a:rPr lang="en-US" dirty="0" smtClean="0"/>
              <a:t>Tuesday 9 October 2018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59983"/>
            <a:ext cx="3800475" cy="37052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xmlns="" id="{9A8B3FD3-A5E4-4BB5-B006-261DED46C8C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" r="3014"/>
          <a:stretch>
            <a:fillRect/>
          </a:stretch>
        </p:blipFill>
        <p:spPr>
          <a:xfrm>
            <a:off x="2286" y="0"/>
            <a:ext cx="9141714" cy="4572000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51" y="807359"/>
            <a:ext cx="3237790" cy="315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Bringing the data together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37500780"/>
              </p:ext>
            </p:extLst>
          </p:nvPr>
        </p:nvGraphicFramePr>
        <p:xfrm>
          <a:off x="491067" y="2045307"/>
          <a:ext cx="8382000" cy="4406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456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Processes and timelines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45589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89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</a:t>
            </a:r>
            <a:r>
              <a:rPr lang="en-US" dirty="0" smtClean="0"/>
              <a:t>timeline – 2 years ago</a:t>
            </a:r>
            <a:endParaRPr lang="en-US" dirty="0"/>
          </a:p>
        </p:txBody>
      </p:sp>
      <p:grpSp>
        <p:nvGrpSpPr>
          <p:cNvPr id="244" name="Group 243"/>
          <p:cNvGrpSpPr/>
          <p:nvPr/>
        </p:nvGrpSpPr>
        <p:grpSpPr>
          <a:xfrm>
            <a:off x="118752" y="1635191"/>
            <a:ext cx="8866902" cy="4869693"/>
            <a:chOff x="118752" y="1635191"/>
            <a:chExt cx="8866902" cy="4869693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1565560382"/>
                </p:ext>
              </p:extLst>
            </p:nvPr>
          </p:nvGraphicFramePr>
          <p:xfrm>
            <a:off x="507133" y="1635191"/>
            <a:ext cx="8094689" cy="112884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118752" y="2764032"/>
              <a:ext cx="1270660" cy="102710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dirty="0" smtClean="0"/>
                <a:t>Deadline for reporting module changes</a:t>
              </a:r>
              <a:endParaRPr lang="en-GB" sz="1500" dirty="0"/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>
              <a:off x="2195934" y="2326785"/>
              <a:ext cx="0" cy="1148940"/>
            </a:xfrm>
            <a:prstGeom prst="straightConnector1">
              <a:avLst/>
            </a:prstGeom>
            <a:ln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>
              <a:off x="1147939" y="4743504"/>
              <a:ext cx="758043" cy="66377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dirty="0" smtClean="0"/>
                <a:t>HESA return</a:t>
              </a:r>
              <a:endParaRPr lang="en-GB" sz="1500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673432" y="3475725"/>
              <a:ext cx="785754" cy="7391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dirty="0" smtClean="0"/>
                <a:t>Work begins on APR</a:t>
              </a:r>
              <a:endParaRPr lang="en-GB" sz="1500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066309" y="4367038"/>
              <a:ext cx="1270660" cy="60563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dirty="0" smtClean="0"/>
                <a:t>APR Deadline</a:t>
              </a:r>
              <a:endParaRPr lang="en-GB" sz="1500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066309" y="5393054"/>
              <a:ext cx="1270661" cy="109087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dirty="0" err="1" smtClean="0"/>
                <a:t>CourseFinder</a:t>
              </a:r>
              <a:r>
                <a:rPr lang="en-GB" sz="1500" dirty="0" smtClean="0"/>
                <a:t> info published for upcoming year</a:t>
              </a:r>
              <a:endParaRPr lang="en-GB" sz="1500" dirty="0"/>
            </a:p>
          </p:txBody>
        </p:sp>
        <p:cxnSp>
          <p:nvCxnSpPr>
            <p:cNvPr id="97" name="Straight Arrow Connector 96"/>
            <p:cNvCxnSpPr>
              <a:endCxn id="8" idx="0"/>
            </p:cNvCxnSpPr>
            <p:nvPr/>
          </p:nvCxnSpPr>
          <p:spPr>
            <a:xfrm>
              <a:off x="748142" y="2354220"/>
              <a:ext cx="5940" cy="409812"/>
            </a:xfrm>
            <a:prstGeom prst="straightConnector1">
              <a:avLst/>
            </a:prstGeom>
            <a:ln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1" name="Rectangle 100"/>
            <p:cNvSpPr/>
            <p:nvPr/>
          </p:nvSpPr>
          <p:spPr>
            <a:xfrm>
              <a:off x="3504205" y="5269102"/>
              <a:ext cx="1115293" cy="123578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dirty="0" smtClean="0"/>
                <a:t>Schools begin updating Programme Spec</a:t>
              </a:r>
              <a:endParaRPr lang="en-GB" sz="1500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816180" y="3530592"/>
              <a:ext cx="842162" cy="6842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dirty="0" smtClean="0"/>
                <a:t>S1 module review</a:t>
              </a:r>
              <a:endParaRPr lang="en-GB" sz="1500" dirty="0"/>
            </a:p>
          </p:txBody>
        </p:sp>
        <p:cxnSp>
          <p:nvCxnSpPr>
            <p:cNvPr id="107" name="Elbow Connector 106"/>
            <p:cNvCxnSpPr>
              <a:endCxn id="77" idx="0"/>
            </p:cNvCxnSpPr>
            <p:nvPr/>
          </p:nvCxnSpPr>
          <p:spPr>
            <a:xfrm rot="5400000">
              <a:off x="601993" y="3279188"/>
              <a:ext cx="2389284" cy="539348"/>
            </a:xfrm>
            <a:prstGeom prst="bentConnector3">
              <a:avLst>
                <a:gd name="adj1" fmla="val 26143"/>
              </a:avLst>
            </a:prstGeom>
            <a:ln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Elbow Connector 113"/>
            <p:cNvCxnSpPr>
              <a:endCxn id="92" idx="0"/>
            </p:cNvCxnSpPr>
            <p:nvPr/>
          </p:nvCxnSpPr>
          <p:spPr>
            <a:xfrm rot="5400000">
              <a:off x="1997627" y="3043273"/>
              <a:ext cx="2027778" cy="619753"/>
            </a:xfrm>
            <a:prstGeom prst="bentConnector3">
              <a:avLst>
                <a:gd name="adj1" fmla="val 30674"/>
              </a:avLst>
            </a:prstGeom>
            <a:ln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3504205" y="2349321"/>
              <a:ext cx="0" cy="1181273"/>
            </a:xfrm>
            <a:prstGeom prst="straightConnector1">
              <a:avLst/>
            </a:prstGeom>
            <a:ln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1" name="Rectangle 130"/>
            <p:cNvSpPr/>
            <p:nvPr/>
          </p:nvSpPr>
          <p:spPr>
            <a:xfrm>
              <a:off x="3871846" y="3117399"/>
              <a:ext cx="1094016" cy="54235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dirty="0" smtClean="0"/>
                <a:t>Timetabling phase 1</a:t>
              </a:r>
              <a:endParaRPr lang="en-GB" sz="1500" dirty="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3871846" y="4016153"/>
              <a:ext cx="1094016" cy="54235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dirty="0" smtClean="0"/>
                <a:t>Schools begin AA</a:t>
              </a:r>
              <a:endParaRPr lang="en-GB" sz="1500" dirty="0"/>
            </a:p>
          </p:txBody>
        </p:sp>
        <p:cxnSp>
          <p:nvCxnSpPr>
            <p:cNvPr id="137" name="Straight Arrow Connector 136"/>
            <p:cNvCxnSpPr/>
            <p:nvPr/>
          </p:nvCxnSpPr>
          <p:spPr>
            <a:xfrm>
              <a:off x="2694699" y="4987637"/>
              <a:ext cx="0" cy="376327"/>
            </a:xfrm>
            <a:prstGeom prst="straightConnector1">
              <a:avLst/>
            </a:prstGeom>
            <a:ln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/>
            <p:nvPr/>
          </p:nvCxnSpPr>
          <p:spPr>
            <a:xfrm>
              <a:off x="4431219" y="3639827"/>
              <a:ext cx="0" cy="376327"/>
            </a:xfrm>
            <a:prstGeom prst="straightConnector1">
              <a:avLst/>
            </a:prstGeom>
            <a:ln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>
              <a:off x="4619498" y="2349323"/>
              <a:ext cx="0" cy="791036"/>
            </a:xfrm>
            <a:prstGeom prst="straightConnector1">
              <a:avLst/>
            </a:prstGeom>
            <a:ln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3" name="Rectangle 142"/>
            <p:cNvSpPr/>
            <p:nvPr/>
          </p:nvSpPr>
          <p:spPr>
            <a:xfrm>
              <a:off x="4748872" y="4798774"/>
              <a:ext cx="1270660" cy="93079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dirty="0" smtClean="0"/>
                <a:t>Deadline for reporting module changes</a:t>
              </a:r>
              <a:endParaRPr lang="en-GB" sz="1500" dirty="0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4748872" y="5959447"/>
              <a:ext cx="1270661" cy="54543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dirty="0" smtClean="0"/>
                <a:t>AA/CRG approval</a:t>
              </a:r>
              <a:endParaRPr lang="en-GB" sz="1500" dirty="0"/>
            </a:p>
          </p:txBody>
        </p:sp>
        <p:cxnSp>
          <p:nvCxnSpPr>
            <p:cNvPr id="145" name="Straight Arrow Connector 144"/>
            <p:cNvCxnSpPr/>
            <p:nvPr/>
          </p:nvCxnSpPr>
          <p:spPr>
            <a:xfrm>
              <a:off x="5391060" y="5750327"/>
              <a:ext cx="0" cy="188164"/>
            </a:xfrm>
            <a:prstGeom prst="straightConnector1">
              <a:avLst/>
            </a:prstGeom>
            <a:ln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9" name="Rectangle 148"/>
            <p:cNvSpPr/>
            <p:nvPr/>
          </p:nvSpPr>
          <p:spPr>
            <a:xfrm>
              <a:off x="5233421" y="3391622"/>
              <a:ext cx="716826" cy="90733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dirty="0" smtClean="0"/>
                <a:t>Time tabling phase 2</a:t>
              </a:r>
              <a:endParaRPr lang="en-GB" sz="1500" dirty="0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6153728" y="4381999"/>
              <a:ext cx="1066470" cy="54703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dirty="0" err="1" smtClean="0"/>
                <a:t>Prog</a:t>
              </a:r>
              <a:r>
                <a:rPr lang="en-GB" sz="1500" dirty="0" smtClean="0"/>
                <a:t> spec deadline</a:t>
              </a:r>
              <a:endParaRPr lang="en-GB" sz="1500" dirty="0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6153725" y="5175800"/>
              <a:ext cx="1446483" cy="53478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dirty="0" smtClean="0"/>
                <a:t>Course </a:t>
              </a:r>
              <a:r>
                <a:rPr lang="en-GB" sz="1500" dirty="0" err="1" smtClean="0"/>
                <a:t>catalog</a:t>
              </a:r>
              <a:r>
                <a:rPr lang="en-GB" sz="1500" dirty="0" smtClean="0"/>
                <a:t> final changes</a:t>
              </a:r>
              <a:endParaRPr lang="en-GB" sz="1500" dirty="0"/>
            </a:p>
          </p:txBody>
        </p:sp>
        <p:cxnSp>
          <p:nvCxnSpPr>
            <p:cNvPr id="172" name="Straight Arrow Connector 171"/>
            <p:cNvCxnSpPr/>
            <p:nvPr/>
          </p:nvCxnSpPr>
          <p:spPr>
            <a:xfrm>
              <a:off x="5680107" y="2360420"/>
              <a:ext cx="0" cy="1007689"/>
            </a:xfrm>
            <a:prstGeom prst="straightConnector1">
              <a:avLst/>
            </a:prstGeom>
            <a:ln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6" name="Rectangle 175"/>
            <p:cNvSpPr/>
            <p:nvPr/>
          </p:nvSpPr>
          <p:spPr>
            <a:xfrm>
              <a:off x="6153727" y="5959447"/>
              <a:ext cx="1446481" cy="5445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dirty="0" smtClean="0"/>
                <a:t>Schools begin updating KIS</a:t>
              </a:r>
              <a:endParaRPr lang="en-GB" sz="1500" dirty="0"/>
            </a:p>
          </p:txBody>
        </p:sp>
        <p:cxnSp>
          <p:nvCxnSpPr>
            <p:cNvPr id="177" name="Straight Arrow Connector 176"/>
            <p:cNvCxnSpPr>
              <a:endCxn id="176" idx="0"/>
            </p:cNvCxnSpPr>
            <p:nvPr/>
          </p:nvCxnSpPr>
          <p:spPr>
            <a:xfrm>
              <a:off x="6876968" y="5636322"/>
              <a:ext cx="0" cy="323125"/>
            </a:xfrm>
            <a:prstGeom prst="straightConnector1">
              <a:avLst/>
            </a:prstGeom>
            <a:ln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/>
            <p:nvPr/>
          </p:nvCxnSpPr>
          <p:spPr>
            <a:xfrm>
              <a:off x="6852391" y="4938326"/>
              <a:ext cx="0" cy="323125"/>
            </a:xfrm>
            <a:prstGeom prst="straightConnector1">
              <a:avLst/>
            </a:prstGeom>
            <a:ln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0" name="Rectangle 189"/>
            <p:cNvSpPr/>
            <p:nvPr/>
          </p:nvSpPr>
          <p:spPr>
            <a:xfrm>
              <a:off x="6325885" y="3475725"/>
              <a:ext cx="1020034" cy="54703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dirty="0" smtClean="0"/>
                <a:t>AA deadline</a:t>
              </a:r>
              <a:endParaRPr lang="en-GB" sz="1500" dirty="0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6610893" y="2730539"/>
              <a:ext cx="1020034" cy="54703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dirty="0" smtClean="0"/>
                <a:t>KIS deadline</a:t>
              </a:r>
              <a:endParaRPr lang="en-GB" sz="1500" dirty="0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7373560" y="4190700"/>
              <a:ext cx="842162" cy="6842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dirty="0" smtClean="0"/>
                <a:t>S2 module review</a:t>
              </a:r>
              <a:endParaRPr lang="en-GB" sz="1500" dirty="0"/>
            </a:p>
          </p:txBody>
        </p:sp>
        <p:cxnSp>
          <p:nvCxnSpPr>
            <p:cNvPr id="196" name="Elbow Connector 195"/>
            <p:cNvCxnSpPr>
              <a:endCxn id="190" idx="0"/>
            </p:cNvCxnSpPr>
            <p:nvPr/>
          </p:nvCxnSpPr>
          <p:spPr>
            <a:xfrm rot="16200000" flipH="1">
              <a:off x="6115934" y="2755756"/>
              <a:ext cx="1136463" cy="303474"/>
            </a:xfrm>
            <a:prstGeom prst="bentConnector3">
              <a:avLst>
                <a:gd name="adj1" fmla="val 86573"/>
              </a:avLst>
            </a:prstGeom>
            <a:ln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/>
            <p:nvPr/>
          </p:nvCxnSpPr>
          <p:spPr>
            <a:xfrm>
              <a:off x="6972538" y="2336336"/>
              <a:ext cx="0" cy="394203"/>
            </a:xfrm>
            <a:prstGeom prst="straightConnector1">
              <a:avLst/>
            </a:prstGeom>
            <a:ln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/>
            <p:nvPr/>
          </p:nvCxnSpPr>
          <p:spPr>
            <a:xfrm>
              <a:off x="7722411" y="2349321"/>
              <a:ext cx="0" cy="1841379"/>
            </a:xfrm>
            <a:prstGeom prst="straightConnector1">
              <a:avLst/>
            </a:prstGeom>
            <a:ln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Elbow Connector 204"/>
            <p:cNvCxnSpPr/>
            <p:nvPr/>
          </p:nvCxnSpPr>
          <p:spPr>
            <a:xfrm rot="5400000">
              <a:off x="2519691" y="3583451"/>
              <a:ext cx="2934665" cy="421337"/>
            </a:xfrm>
            <a:prstGeom prst="bentConnector3">
              <a:avLst>
                <a:gd name="adj1" fmla="val 20865"/>
              </a:avLst>
            </a:prstGeom>
            <a:ln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Elbow Connector 207"/>
            <p:cNvCxnSpPr/>
            <p:nvPr/>
          </p:nvCxnSpPr>
          <p:spPr>
            <a:xfrm rot="5400000">
              <a:off x="4012124" y="3419840"/>
              <a:ext cx="2449453" cy="308420"/>
            </a:xfrm>
            <a:prstGeom prst="bentConnector3">
              <a:avLst>
                <a:gd name="adj1" fmla="val 35455"/>
              </a:avLst>
            </a:prstGeom>
            <a:ln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/>
            <p:cNvCxnSpPr/>
            <p:nvPr/>
          </p:nvCxnSpPr>
          <p:spPr>
            <a:xfrm>
              <a:off x="6198244" y="2326785"/>
              <a:ext cx="14858" cy="2040254"/>
            </a:xfrm>
            <a:prstGeom prst="straightConnector1">
              <a:avLst/>
            </a:prstGeom>
            <a:ln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0" name="Rectangle 219"/>
            <p:cNvSpPr/>
            <p:nvPr/>
          </p:nvSpPr>
          <p:spPr>
            <a:xfrm>
              <a:off x="7722411" y="5000657"/>
              <a:ext cx="842162" cy="54470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dirty="0" smtClean="0"/>
                <a:t>Late AA changes</a:t>
              </a:r>
              <a:endParaRPr lang="en-GB" sz="1500" dirty="0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7863187" y="5689282"/>
              <a:ext cx="1094016" cy="80449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dirty="0" smtClean="0"/>
                <a:t>Schools finalise handbooks</a:t>
              </a:r>
              <a:endParaRPr lang="en-GB" sz="1500" dirty="0"/>
            </a:p>
          </p:txBody>
        </p:sp>
        <p:cxnSp>
          <p:nvCxnSpPr>
            <p:cNvPr id="222" name="Elbow Connector 221"/>
            <p:cNvCxnSpPr/>
            <p:nvPr/>
          </p:nvCxnSpPr>
          <p:spPr>
            <a:xfrm rot="16200000" flipH="1">
              <a:off x="6787090" y="3364531"/>
              <a:ext cx="2651303" cy="594911"/>
            </a:xfrm>
            <a:prstGeom prst="bentConnector3">
              <a:avLst>
                <a:gd name="adj1" fmla="val 62989"/>
              </a:avLst>
            </a:prstGeom>
            <a:ln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Elbow Connector 223"/>
            <p:cNvCxnSpPr/>
            <p:nvPr/>
          </p:nvCxnSpPr>
          <p:spPr>
            <a:xfrm rot="16200000" flipH="1">
              <a:off x="6664466" y="3649132"/>
              <a:ext cx="3362499" cy="717804"/>
            </a:xfrm>
            <a:prstGeom prst="bentConnector3">
              <a:avLst>
                <a:gd name="adj1" fmla="val 45409"/>
              </a:avLst>
            </a:prstGeom>
            <a:ln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Rectangle 227"/>
            <p:cNvSpPr/>
            <p:nvPr/>
          </p:nvSpPr>
          <p:spPr>
            <a:xfrm>
              <a:off x="8143492" y="3011019"/>
              <a:ext cx="842162" cy="68425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dirty="0" smtClean="0"/>
                <a:t>KIS signoff</a:t>
              </a:r>
              <a:endParaRPr lang="en-GB" sz="1500" dirty="0"/>
            </a:p>
          </p:txBody>
        </p:sp>
        <p:cxnSp>
          <p:nvCxnSpPr>
            <p:cNvPr id="238" name="Straight Arrow Connector 237"/>
            <p:cNvCxnSpPr/>
            <p:nvPr/>
          </p:nvCxnSpPr>
          <p:spPr>
            <a:xfrm flipH="1">
              <a:off x="8410195" y="2326363"/>
              <a:ext cx="2" cy="677693"/>
            </a:xfrm>
            <a:prstGeom prst="straightConnector1">
              <a:avLst/>
            </a:prstGeom>
            <a:ln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574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</a:t>
            </a:r>
            <a:r>
              <a:rPr lang="en-US" dirty="0" smtClean="0"/>
              <a:t>timeline – current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389896" y="1635191"/>
            <a:ext cx="8322988" cy="4709111"/>
            <a:chOff x="389896" y="1635191"/>
            <a:chExt cx="8322988" cy="4709111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294916743"/>
                </p:ext>
              </p:extLst>
            </p:nvPr>
          </p:nvGraphicFramePr>
          <p:xfrm>
            <a:off x="507133" y="1635191"/>
            <a:ext cx="8094689" cy="112884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77" name="Rectangle 76"/>
            <p:cNvSpPr/>
            <p:nvPr/>
          </p:nvSpPr>
          <p:spPr>
            <a:xfrm>
              <a:off x="389896" y="4729279"/>
              <a:ext cx="758043" cy="66377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dirty="0" smtClean="0"/>
                <a:t>HESA return</a:t>
              </a:r>
              <a:endParaRPr lang="en-GB" sz="1500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147939" y="3710238"/>
              <a:ext cx="785754" cy="7391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dirty="0" smtClean="0"/>
                <a:t>Work begins on APR</a:t>
              </a:r>
              <a:endParaRPr lang="en-GB" sz="1500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137562" y="4257929"/>
              <a:ext cx="1270660" cy="60563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dirty="0" smtClean="0"/>
                <a:t>APR Deadline</a:t>
              </a:r>
              <a:endParaRPr lang="en-GB" sz="1500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121987" y="5253427"/>
              <a:ext cx="1270661" cy="109087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dirty="0" err="1" smtClean="0"/>
                <a:t>CourseFinder</a:t>
              </a:r>
              <a:r>
                <a:rPr lang="en-GB" sz="1500" dirty="0" smtClean="0"/>
                <a:t> info published for upcoming year</a:t>
              </a:r>
              <a:endParaRPr lang="en-GB" sz="1500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226128" y="3123210"/>
              <a:ext cx="842162" cy="91624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dirty="0" smtClean="0"/>
                <a:t>S1 module review</a:t>
              </a:r>
              <a:endParaRPr lang="en-GB" sz="1500" dirty="0"/>
            </a:p>
          </p:txBody>
        </p:sp>
        <p:cxnSp>
          <p:nvCxnSpPr>
            <p:cNvPr id="107" name="Elbow Connector 106"/>
            <p:cNvCxnSpPr>
              <a:endCxn id="77" idx="0"/>
            </p:cNvCxnSpPr>
            <p:nvPr/>
          </p:nvCxnSpPr>
          <p:spPr>
            <a:xfrm rot="5400000">
              <a:off x="168257" y="2949983"/>
              <a:ext cx="2379958" cy="1178635"/>
            </a:xfrm>
            <a:prstGeom prst="bentConnector3">
              <a:avLst>
                <a:gd name="adj1" fmla="val 24552"/>
              </a:avLst>
            </a:prstGeom>
            <a:ln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Elbow Connector 113"/>
            <p:cNvCxnSpPr>
              <a:endCxn id="92" idx="0"/>
            </p:cNvCxnSpPr>
            <p:nvPr/>
          </p:nvCxnSpPr>
          <p:spPr>
            <a:xfrm rot="5400000">
              <a:off x="2117499" y="2994655"/>
              <a:ext cx="1918667" cy="607880"/>
            </a:xfrm>
            <a:prstGeom prst="bentConnector3">
              <a:avLst>
                <a:gd name="adj1" fmla="val 29575"/>
              </a:avLst>
            </a:prstGeom>
            <a:ln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3658342" y="2326363"/>
              <a:ext cx="0" cy="796847"/>
            </a:xfrm>
            <a:prstGeom prst="straightConnector1">
              <a:avLst/>
            </a:prstGeom>
            <a:ln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>
              <a:off x="2783768" y="4863568"/>
              <a:ext cx="0" cy="376327"/>
            </a:xfrm>
            <a:prstGeom prst="straightConnector1">
              <a:avLst/>
            </a:prstGeom>
            <a:ln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3" name="Rectangle 142"/>
            <p:cNvSpPr/>
            <p:nvPr/>
          </p:nvSpPr>
          <p:spPr>
            <a:xfrm>
              <a:off x="3551464" y="4263349"/>
              <a:ext cx="1732718" cy="127055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dirty="0" smtClean="0"/>
                <a:t>Deadline for providing </a:t>
              </a:r>
              <a:r>
                <a:rPr lang="en-GB" sz="1500" dirty="0" err="1" smtClean="0"/>
                <a:t>Prog</a:t>
              </a:r>
              <a:r>
                <a:rPr lang="en-GB" sz="1500" dirty="0" smtClean="0"/>
                <a:t> Spec, AA, KIS and updating Course </a:t>
              </a:r>
              <a:r>
                <a:rPr lang="en-GB" sz="1500" dirty="0" err="1" smtClean="0"/>
                <a:t>Catalog</a:t>
              </a:r>
              <a:endParaRPr lang="en-GB" sz="1500" dirty="0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3551464" y="5798864"/>
              <a:ext cx="2088801" cy="54543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dirty="0" smtClean="0"/>
                <a:t>Commence work on </a:t>
              </a:r>
              <a:r>
                <a:rPr lang="en-GB" sz="1500" dirty="0" err="1" smtClean="0"/>
                <a:t>Prog</a:t>
              </a:r>
              <a:r>
                <a:rPr lang="en-GB" sz="1500" dirty="0" smtClean="0"/>
                <a:t> Spec, AA and KIS</a:t>
              </a:r>
              <a:endParaRPr lang="en-GB" sz="1500" dirty="0"/>
            </a:p>
          </p:txBody>
        </p:sp>
        <p:cxnSp>
          <p:nvCxnSpPr>
            <p:cNvPr id="145" name="Straight Arrow Connector 144"/>
            <p:cNvCxnSpPr/>
            <p:nvPr/>
          </p:nvCxnSpPr>
          <p:spPr>
            <a:xfrm>
              <a:off x="4429361" y="5553969"/>
              <a:ext cx="0" cy="244895"/>
            </a:xfrm>
            <a:prstGeom prst="straightConnector1">
              <a:avLst/>
            </a:prstGeom>
            <a:ln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9" name="Rectangle 148"/>
            <p:cNvSpPr/>
            <p:nvPr/>
          </p:nvSpPr>
          <p:spPr>
            <a:xfrm>
              <a:off x="4678190" y="3132122"/>
              <a:ext cx="1116990" cy="90733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dirty="0" smtClean="0"/>
                <a:t>Single timetabling deadline</a:t>
              </a:r>
              <a:endParaRPr lang="en-GB" sz="1500" dirty="0"/>
            </a:p>
          </p:txBody>
        </p:sp>
        <p:cxnSp>
          <p:nvCxnSpPr>
            <p:cNvPr id="172" name="Straight Arrow Connector 171"/>
            <p:cNvCxnSpPr>
              <a:endCxn id="149" idx="0"/>
            </p:cNvCxnSpPr>
            <p:nvPr/>
          </p:nvCxnSpPr>
          <p:spPr>
            <a:xfrm>
              <a:off x="5236685" y="2339262"/>
              <a:ext cx="0" cy="792860"/>
            </a:xfrm>
            <a:prstGeom prst="straightConnector1">
              <a:avLst/>
            </a:prstGeom>
            <a:ln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0" name="Rectangle 219"/>
            <p:cNvSpPr/>
            <p:nvPr/>
          </p:nvSpPr>
          <p:spPr>
            <a:xfrm>
              <a:off x="6012821" y="4508579"/>
              <a:ext cx="2700063" cy="780089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dirty="0" smtClean="0"/>
                <a:t>Schools request late Course </a:t>
              </a:r>
              <a:r>
                <a:rPr lang="en-GB" sz="1500" dirty="0" err="1" smtClean="0"/>
                <a:t>Catalog</a:t>
              </a:r>
              <a:r>
                <a:rPr lang="en-GB" sz="1500" dirty="0" smtClean="0"/>
                <a:t> changes via </a:t>
              </a:r>
              <a:r>
                <a:rPr lang="en-GB" sz="1500" dirty="0" err="1" smtClean="0"/>
                <a:t>Sharepoint</a:t>
              </a:r>
              <a:r>
                <a:rPr lang="en-GB" sz="1500" dirty="0" smtClean="0"/>
                <a:t>.</a:t>
              </a:r>
            </a:p>
            <a:p>
              <a:pPr algn="ctr"/>
              <a:r>
                <a:rPr lang="en-GB" sz="1500" dirty="0" smtClean="0"/>
                <a:t>Changes approved and applied</a:t>
              </a:r>
              <a:endParaRPr lang="en-GB" sz="15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031397" y="3132122"/>
              <a:ext cx="1318808" cy="112580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dirty="0" smtClean="0"/>
                <a:t>Handbooks produced through pre populated template</a:t>
              </a:r>
              <a:endParaRPr lang="en-GB" sz="15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588082" y="3142181"/>
              <a:ext cx="842162" cy="6842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dirty="0" smtClean="0"/>
                <a:t>S2 module review</a:t>
              </a:r>
              <a:endParaRPr lang="en-GB" sz="1500" dirty="0"/>
            </a:p>
          </p:txBody>
        </p:sp>
        <p:sp>
          <p:nvSpPr>
            <p:cNvPr id="3" name="Right Arrow 2"/>
            <p:cNvSpPr/>
            <p:nvPr/>
          </p:nvSpPr>
          <p:spPr>
            <a:xfrm>
              <a:off x="5639005" y="5754008"/>
              <a:ext cx="2701323" cy="59029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dirty="0" smtClean="0"/>
                <a:t>Repeated throughout year</a:t>
              </a:r>
              <a:endParaRPr lang="en-GB" sz="1500" dirty="0"/>
            </a:p>
          </p:txBody>
        </p:sp>
        <p:cxnSp>
          <p:nvCxnSpPr>
            <p:cNvPr id="54" name="Elbow Connector 53"/>
            <p:cNvCxnSpPr>
              <a:endCxn id="90" idx="0"/>
            </p:cNvCxnSpPr>
            <p:nvPr/>
          </p:nvCxnSpPr>
          <p:spPr>
            <a:xfrm rot="5400000">
              <a:off x="1189327" y="2690753"/>
              <a:ext cx="1370975" cy="667995"/>
            </a:xfrm>
            <a:prstGeom prst="bentConnector3">
              <a:avLst>
                <a:gd name="adj1" fmla="val 62127"/>
              </a:avLst>
            </a:prstGeom>
            <a:ln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4417823" y="2349321"/>
              <a:ext cx="0" cy="1908608"/>
            </a:xfrm>
            <a:prstGeom prst="straightConnector1">
              <a:avLst/>
            </a:prstGeom>
            <a:ln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6685070" y="2349321"/>
              <a:ext cx="0" cy="792860"/>
            </a:xfrm>
            <a:prstGeom prst="straightConnector1">
              <a:avLst/>
            </a:prstGeom>
            <a:ln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Elbow Connector 71"/>
            <p:cNvCxnSpPr/>
            <p:nvPr/>
          </p:nvCxnSpPr>
          <p:spPr>
            <a:xfrm rot="16200000" flipH="1">
              <a:off x="6961392" y="2377597"/>
              <a:ext cx="802922" cy="74637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43" idx="3"/>
              <a:endCxn id="220" idx="1"/>
            </p:cNvCxnSpPr>
            <p:nvPr/>
          </p:nvCxnSpPr>
          <p:spPr>
            <a:xfrm flipV="1">
              <a:off x="5284182" y="4898624"/>
              <a:ext cx="728639" cy="1"/>
            </a:xfrm>
            <a:prstGeom prst="straightConnector1">
              <a:avLst/>
            </a:prstGeom>
            <a:ln>
              <a:solidFill>
                <a:srgbClr val="0070C0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6593603" y="5288668"/>
            <a:ext cx="153849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i="1" dirty="0" smtClean="0">
                <a:solidFill>
                  <a:srgbClr val="0070C0"/>
                </a:solidFill>
              </a:rPr>
              <a:t>(Future aspiration)</a:t>
            </a:r>
            <a:endParaRPr lang="en-GB" sz="15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7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interdependencies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14686070"/>
              </p:ext>
            </p:extLst>
          </p:nvPr>
        </p:nvGraphicFramePr>
        <p:xfrm>
          <a:off x="564629" y="1876685"/>
          <a:ext cx="809968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264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roductivity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9630" y="2348592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now?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6197" y="2093762"/>
            <a:ext cx="20191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REDUCED</a:t>
            </a:r>
          </a:p>
          <a:p>
            <a:endParaRPr lang="en-GB" sz="10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en-GB" sz="2000" dirty="0" smtClean="0"/>
              <a:t>Effort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sz="2000" dirty="0" smtClean="0"/>
              <a:t>Duplication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sz="2000" dirty="0" smtClean="0"/>
              <a:t>Deadlines</a:t>
            </a:r>
            <a:endParaRPr lang="en-GB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029420" y="2093762"/>
            <a:ext cx="38747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IMPROVED</a:t>
            </a:r>
          </a:p>
          <a:p>
            <a:endParaRPr lang="en-GB" sz="10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GB" sz="2000" dirty="0" smtClean="0"/>
              <a:t>Investment and approach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2000" dirty="0" smtClean="0"/>
              <a:t>Data visibility and availability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2000" dirty="0" smtClean="0"/>
              <a:t>Focused deadlines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2000" dirty="0" smtClean="0"/>
              <a:t>Governance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2000" dirty="0" smtClean="0"/>
              <a:t>Quality assurance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2000" dirty="0" smtClean="0"/>
              <a:t>Audit and reporting</a:t>
            </a:r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6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84355" y="2090057"/>
            <a:ext cx="398521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PLANNING</a:t>
            </a:r>
          </a:p>
          <a:p>
            <a:endParaRPr lang="en-GB" sz="1000" b="1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en-GB" sz="2000" dirty="0" smtClean="0"/>
              <a:t>Improved data visibility and availability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sz="2000" dirty="0" smtClean="0"/>
              <a:t>Better prepared for queries and challenges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sz="2000" dirty="0" smtClean="0"/>
              <a:t>Decrease chances of reputational damage</a:t>
            </a:r>
            <a:endParaRPr lang="en-GB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schools…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2985" y="2090057"/>
            <a:ext cx="373174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RESOURCES</a:t>
            </a:r>
          </a:p>
          <a:p>
            <a:endParaRPr lang="en-GB" sz="1000" b="1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en-GB" sz="2000" dirty="0" smtClean="0"/>
              <a:t>Decreased demand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sz="2000" dirty="0" smtClean="0"/>
              <a:t>No satellite systems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sz="2000" dirty="0" smtClean="0"/>
              <a:t>Remove single points of failure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sz="2000" dirty="0" smtClean="0"/>
              <a:t>CIT representative available</a:t>
            </a:r>
            <a:endParaRPr lang="en-GB" sz="20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104" y="4644602"/>
            <a:ext cx="637222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73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students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8" y="2149388"/>
            <a:ext cx="5524656" cy="354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83356" y="2149388"/>
            <a:ext cx="50871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INFORMED CHOICES</a:t>
            </a:r>
          </a:p>
          <a:p>
            <a:endParaRPr lang="en-GB" sz="10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en-GB" sz="2000" dirty="0" smtClean="0"/>
              <a:t>Better </a:t>
            </a:r>
            <a:r>
              <a:rPr lang="en-GB" sz="2000" dirty="0" smtClean="0"/>
              <a:t>visibility from point of online </a:t>
            </a:r>
            <a:r>
              <a:rPr lang="en-GB" sz="2000" dirty="0" smtClean="0"/>
              <a:t>research</a:t>
            </a:r>
            <a:endParaRPr lang="en-GB" sz="20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en-GB" sz="2000" dirty="0" smtClean="0"/>
              <a:t>Reliable Academic Advisement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sz="2000" dirty="0" smtClean="0"/>
              <a:t>Consistency of </a:t>
            </a:r>
            <a:r>
              <a:rPr lang="en-GB" sz="2000" dirty="0"/>
              <a:t>information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sz="2000" dirty="0"/>
              <a:t>Visibility of major/minor changes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sz="2000" dirty="0" smtClean="0"/>
              <a:t>UNISTATS website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40317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Targets and aspirations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45589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52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dangers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51797" y="1703242"/>
            <a:ext cx="245772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i="1" dirty="0" smtClean="0"/>
              <a:t>Guardian 29 September 2018</a:t>
            </a:r>
            <a:endParaRPr lang="en-GB" sz="15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030311" y="5005338"/>
            <a:ext cx="7410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Any student has the right to raise a complaint about a programme change or any breach of their </a:t>
            </a:r>
            <a:r>
              <a:rPr lang="en-GB" sz="2000" dirty="0" smtClean="0"/>
              <a:t>T&amp;Cs</a:t>
            </a:r>
            <a:endParaRPr lang="en-GB" sz="2000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922555" y="2023717"/>
            <a:ext cx="7202542" cy="2470633"/>
          </a:xfrm>
          <a:prstGeom prst="flowChartDocument">
            <a:avLst/>
          </a:prstGeom>
          <a:ln>
            <a:solidFill>
              <a:schemeClr val="tx1"/>
            </a:solidFill>
          </a:ln>
          <a:effectLst>
            <a:outerShdw blurRad="50800" dist="165100" dir="27000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676" y="2282499"/>
            <a:ext cx="62103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23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presenter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765" y="2581954"/>
            <a:ext cx="3566160" cy="822960"/>
          </a:xfrm>
        </p:spPr>
        <p:txBody>
          <a:bodyPr>
            <a:normAutofit/>
          </a:bodyPr>
          <a:lstStyle/>
          <a:p>
            <a:r>
              <a:rPr lang="en-US" sz="3000" b="1" dirty="0" err="1" smtClean="0"/>
              <a:t>Ju</a:t>
            </a:r>
            <a:r>
              <a:rPr lang="en-US" sz="3000" b="1" dirty="0" smtClean="0"/>
              <a:t> Yoon</a:t>
            </a:r>
            <a:endParaRPr lang="en-US" sz="3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5439" y="3505730"/>
            <a:ext cx="3566160" cy="16695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Student Registry Supervisor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/>
              <a:t>Queen’s University Belfast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/>
              <a:t>J.yoon@qub.ac.uk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  <p:sp>
        <p:nvSpPr>
          <p:cNvPr id="5" name="Rectangle 4"/>
          <p:cNvSpPr/>
          <p:nvPr/>
        </p:nvSpPr>
        <p:spPr>
          <a:xfrm>
            <a:off x="4983480" y="2993434"/>
            <a:ext cx="31350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8 </a:t>
            </a:r>
            <a:r>
              <a:rPr lang="en-US" sz="2000" dirty="0"/>
              <a:t>years in Registry Services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/>
              <a:t>Enrolment </a:t>
            </a:r>
            <a:r>
              <a:rPr lang="en-US" sz="2000" dirty="0"/>
              <a:t>&amp; Registration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/>
              <a:t>Examination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/>
              <a:t>Graduation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 we there yet?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6257" y="2437616"/>
            <a:ext cx="74900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GB" sz="2000" dirty="0" smtClean="0"/>
              <a:t>Almost CMA compliant</a:t>
            </a:r>
            <a:endParaRPr lang="en-GB" sz="2000" dirty="0" smtClean="0"/>
          </a:p>
          <a:p>
            <a:pPr marL="342900" indent="-342900">
              <a:buFont typeface="Wingdings" pitchFamily="2" charset="2"/>
              <a:buChar char="§"/>
            </a:pPr>
            <a:endParaRPr lang="en-GB" sz="20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en-GB" sz="2000" dirty="0" smtClean="0"/>
              <a:t>Course </a:t>
            </a:r>
            <a:r>
              <a:rPr lang="en-GB" sz="2000" dirty="0" err="1" smtClean="0"/>
              <a:t>catalog</a:t>
            </a:r>
            <a:r>
              <a:rPr lang="en-GB" sz="2000" dirty="0" smtClean="0"/>
              <a:t> is better quality and reflective of what </a:t>
            </a:r>
            <a:r>
              <a:rPr lang="en-GB" sz="2000" dirty="0" smtClean="0"/>
              <a:t>students are </a:t>
            </a:r>
            <a:r>
              <a:rPr lang="en-GB" sz="2000" dirty="0" smtClean="0"/>
              <a:t>studying</a:t>
            </a:r>
          </a:p>
          <a:p>
            <a:pPr marL="342900" indent="-342900">
              <a:buFont typeface="Wingdings" pitchFamily="2" charset="2"/>
              <a:buChar char="§"/>
            </a:pPr>
            <a:endParaRPr lang="en-GB" sz="20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en-GB" sz="2000" dirty="0" smtClean="0"/>
              <a:t>Prospectus </a:t>
            </a:r>
            <a:r>
              <a:rPr lang="en-GB" sz="2000" dirty="0" smtClean="0"/>
              <a:t>and handbook is also matched and reflective  of the information in other digital channels</a:t>
            </a:r>
          </a:p>
          <a:p>
            <a:pPr marL="342900" indent="-342900">
              <a:buFont typeface="Wingdings" pitchFamily="2" charset="2"/>
              <a:buChar char="§"/>
            </a:pPr>
            <a:endParaRPr lang="en-GB" sz="2000" dirty="0"/>
          </a:p>
          <a:p>
            <a:pPr marL="342900" indent="-342900">
              <a:buFont typeface="Wingdings" pitchFamily="2" charset="2"/>
              <a:buChar char="§"/>
            </a:pPr>
            <a:r>
              <a:rPr lang="en-GB" sz="2000" dirty="0" smtClean="0"/>
              <a:t>Still aiming for single point of capture for course </a:t>
            </a:r>
            <a:r>
              <a:rPr lang="en-GB" sz="2000" dirty="0" smtClean="0"/>
              <a:t>information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12402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>
            <a:spLocks noGrp="1"/>
          </p:cNvSpPr>
          <p:nvPr>
            <p:ph type="title"/>
          </p:nvPr>
        </p:nvSpPr>
        <p:spPr>
          <a:xfrm>
            <a:off x="768095" y="585216"/>
            <a:ext cx="7290000" cy="1499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191919"/>
              </a:buClr>
              <a:buSzPct val="25000"/>
              <a:buFont typeface="Questrial"/>
              <a:buNone/>
            </a:pPr>
            <a:r>
              <a:rPr lang="en-GB" dirty="0" smtClean="0"/>
              <a:t>projects</a:t>
            </a:r>
            <a:endParaRPr lang="en-GB" dirty="0"/>
          </a:p>
        </p:txBody>
      </p:sp>
      <p:sp>
        <p:nvSpPr>
          <p:cNvPr id="562" name="Shape 562"/>
          <p:cNvSpPr txBox="1">
            <a:spLocks noGrp="1"/>
          </p:cNvSpPr>
          <p:nvPr>
            <p:ph type="body" idx="1"/>
          </p:nvPr>
        </p:nvSpPr>
        <p:spPr>
          <a:xfrm>
            <a:off x="736564" y="2002221"/>
            <a:ext cx="7290000" cy="614855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ct val="96875"/>
              <a:buNone/>
            </a:pPr>
            <a:r>
              <a:rPr lang="en-GB" b="1" dirty="0" smtClean="0"/>
              <a:t>CURRENT TARGET</a:t>
            </a:r>
          </a:p>
          <a:p>
            <a:pPr marL="0" marR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ct val="96875"/>
              <a:buNone/>
            </a:pPr>
            <a:r>
              <a:rPr lang="en-GB" dirty="0" smtClean="0"/>
              <a:t>Make Course </a:t>
            </a:r>
            <a:r>
              <a:rPr lang="en-GB" dirty="0" err="1" smtClean="0"/>
              <a:t>Catalog</a:t>
            </a:r>
            <a:r>
              <a:rPr lang="en-GB" dirty="0" smtClean="0"/>
              <a:t> source of everything with single sign off date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12332" y="3011213"/>
            <a:ext cx="8099685" cy="3167990"/>
            <a:chOff x="512332" y="2743191"/>
            <a:chExt cx="8099685" cy="3167990"/>
          </a:xfrm>
        </p:grpSpPr>
        <p:grpSp>
          <p:nvGrpSpPr>
            <p:cNvPr id="5" name="Group 4"/>
            <p:cNvGrpSpPr/>
            <p:nvPr/>
          </p:nvGrpSpPr>
          <p:grpSpPr>
            <a:xfrm>
              <a:off x="512332" y="2743191"/>
              <a:ext cx="8099685" cy="3167990"/>
              <a:chOff x="480803" y="2022209"/>
              <a:chExt cx="8099685" cy="316799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480803" y="2022209"/>
                <a:ext cx="8099685" cy="3167990"/>
                <a:chOff x="480803" y="2022209"/>
                <a:chExt cx="8099685" cy="3167990"/>
              </a:xfrm>
            </p:grpSpPr>
            <p:graphicFrame>
              <p:nvGraphicFramePr>
                <p:cNvPr id="9" name="Diagram 8"/>
                <p:cNvGraphicFramePr/>
                <p:nvPr>
                  <p:extLst>
                    <p:ext uri="{D42A27DB-BD31-4B8C-83A1-F6EECF244321}">
                      <p14:modId xmlns:p14="http://schemas.microsoft.com/office/powerpoint/2010/main" val="3815690164"/>
                    </p:ext>
                  </p:extLst>
                </p:nvPr>
              </p:nvGraphicFramePr>
              <p:xfrm>
                <a:off x="480803" y="2022209"/>
                <a:ext cx="8099685" cy="2253804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3" r:lo="rId4" r:qs="rId5" r:cs="rId6"/>
                </a:graphicData>
              </a:graphic>
            </p:graphicFrame>
            <p:sp>
              <p:nvSpPr>
                <p:cNvPr id="10" name="TextBox 9"/>
                <p:cNvSpPr txBox="1"/>
                <p:nvPr/>
              </p:nvSpPr>
              <p:spPr>
                <a:xfrm>
                  <a:off x="5719969" y="2029759"/>
                  <a:ext cx="18473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GB" sz="2000" dirty="0"/>
                </a:p>
              </p:txBody>
            </p:sp>
            <p:grpSp>
              <p:nvGrpSpPr>
                <p:cNvPr id="11" name="Group 10"/>
                <p:cNvGrpSpPr/>
                <p:nvPr/>
              </p:nvGrpSpPr>
              <p:grpSpPr>
                <a:xfrm>
                  <a:off x="1548767" y="4316408"/>
                  <a:ext cx="1747582" cy="873791"/>
                  <a:chOff x="1246650" y="1380012"/>
                  <a:chExt cx="1747582" cy="873791"/>
                </a:xfrm>
                <a:solidFill>
                  <a:srgbClr val="0070C0"/>
                </a:solidFill>
              </p:grpSpPr>
              <p:sp>
                <p:nvSpPr>
                  <p:cNvPr id="15" name="Rectangle 14"/>
                  <p:cNvSpPr/>
                  <p:nvPr/>
                </p:nvSpPr>
                <p:spPr>
                  <a:xfrm>
                    <a:off x="1246650" y="1380012"/>
                    <a:ext cx="1747582" cy="873791"/>
                  </a:xfrm>
                  <a:prstGeom prst="rect">
                    <a:avLst/>
                  </a:prstGeom>
                  <a:grp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16" name="Rectangle 15"/>
                  <p:cNvSpPr/>
                  <p:nvPr/>
                </p:nvSpPr>
                <p:spPr>
                  <a:xfrm>
                    <a:off x="1246650" y="1380012"/>
                    <a:ext cx="1747582" cy="873791"/>
                  </a:xfrm>
                  <a:prstGeom prst="rect">
                    <a:avLst/>
                  </a:prstGeom>
                  <a:grpFill/>
                  <a:ln>
                    <a:solidFill>
                      <a:srgbClr val="0070C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8415" tIns="18415" rIns="18415" bIns="18415" numCol="1" spcCol="1270" anchor="ctr" anchorCtr="0">
                    <a:noAutofit/>
                  </a:bodyPr>
                  <a:lstStyle/>
                  <a:p>
                    <a:pPr lvl="0" algn="ctr" defTabSz="12890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2500" dirty="0" smtClean="0"/>
                      <a:t>Student Handbook</a:t>
                    </a:r>
                    <a:endParaRPr lang="en-GB" sz="2500" kern="1200" dirty="0"/>
                  </a:p>
                </p:txBody>
              </p:sp>
            </p:grpSp>
            <p:grpSp>
              <p:nvGrpSpPr>
                <p:cNvPr id="12" name="Group 11"/>
                <p:cNvGrpSpPr/>
                <p:nvPr/>
              </p:nvGrpSpPr>
              <p:grpSpPr>
                <a:xfrm>
                  <a:off x="5783029" y="4316407"/>
                  <a:ext cx="1747582" cy="873791"/>
                  <a:chOff x="1246650" y="1380012"/>
                  <a:chExt cx="1747582" cy="873791"/>
                </a:xfrm>
                <a:solidFill>
                  <a:srgbClr val="0070C0"/>
                </a:solidFill>
              </p:grpSpPr>
              <p:sp>
                <p:nvSpPr>
                  <p:cNvPr id="13" name="Rectangle 12"/>
                  <p:cNvSpPr/>
                  <p:nvPr/>
                </p:nvSpPr>
                <p:spPr>
                  <a:xfrm>
                    <a:off x="1246650" y="1380012"/>
                    <a:ext cx="1747582" cy="873791"/>
                  </a:xfrm>
                  <a:prstGeom prst="rect">
                    <a:avLst/>
                  </a:prstGeom>
                  <a:grp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14" name="Rectangle 13"/>
                  <p:cNvSpPr/>
                  <p:nvPr/>
                </p:nvSpPr>
                <p:spPr>
                  <a:xfrm>
                    <a:off x="1246650" y="1380012"/>
                    <a:ext cx="1747582" cy="873791"/>
                  </a:xfrm>
                  <a:prstGeom prst="rect">
                    <a:avLst/>
                  </a:prstGeom>
                  <a:grpFill/>
                  <a:ln>
                    <a:solidFill>
                      <a:srgbClr val="0070C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8415" tIns="18415" rIns="18415" bIns="18415" numCol="1" spcCol="1270" anchor="ctr" anchorCtr="0">
                    <a:noAutofit/>
                  </a:bodyPr>
                  <a:lstStyle/>
                  <a:p>
                    <a:pPr lvl="0" algn="ctr" defTabSz="12890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2500" kern="1200" dirty="0" smtClean="0"/>
                      <a:t>Prospectus</a:t>
                    </a:r>
                    <a:endParaRPr lang="en-GB" sz="2500" kern="1200" dirty="0"/>
                  </a:p>
                </p:txBody>
              </p:sp>
            </p:grpSp>
          </p:grpSp>
          <p:cxnSp>
            <p:nvCxnSpPr>
              <p:cNvPr id="7" name="Straight Connector 6"/>
              <p:cNvCxnSpPr>
                <a:endCxn id="15" idx="0"/>
              </p:cNvCxnSpPr>
              <p:nvPr/>
            </p:nvCxnSpPr>
            <p:spPr>
              <a:xfrm>
                <a:off x="2422558" y="3026979"/>
                <a:ext cx="0" cy="1289429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>
                <a:endCxn id="14" idx="0"/>
              </p:cNvCxnSpPr>
              <p:nvPr/>
            </p:nvCxnSpPr>
            <p:spPr>
              <a:xfrm>
                <a:off x="6656820" y="3026979"/>
                <a:ext cx="0" cy="1289428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Straight Arrow Connector 16"/>
            <p:cNvCxnSpPr>
              <a:stCxn id="15" idx="3"/>
              <a:endCxn id="13" idx="1"/>
            </p:cNvCxnSpPr>
            <p:nvPr/>
          </p:nvCxnSpPr>
          <p:spPr>
            <a:xfrm flipV="1">
              <a:off x="3327878" y="5474285"/>
              <a:ext cx="2486680" cy="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3689126" y="5066200"/>
              <a:ext cx="17883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i="1" dirty="0" smtClean="0">
                  <a:solidFill>
                    <a:srgbClr val="0070C0"/>
                  </a:solidFill>
                </a:rPr>
                <a:t>(Future projects)</a:t>
              </a:r>
              <a:endParaRPr lang="en-GB" sz="2000" i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624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– short term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  <p:pic>
        <p:nvPicPr>
          <p:cNvPr id="4098" name="Picture 2" descr="Image result for objectives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46" y="2299926"/>
            <a:ext cx="3644676" cy="342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01544" y="1974867"/>
            <a:ext cx="427578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GB" sz="2000" dirty="0" smtClean="0"/>
              <a:t>Currently 2 years into the process – predict it will take another couple of years to fully implement changes</a:t>
            </a:r>
          </a:p>
          <a:p>
            <a:pPr marL="342900" indent="-342900">
              <a:buFont typeface="Wingdings" pitchFamily="2" charset="2"/>
              <a:buChar char="§"/>
            </a:pPr>
            <a:endParaRPr lang="en-GB" sz="2000" dirty="0"/>
          </a:p>
          <a:p>
            <a:pPr marL="342900" indent="-342900">
              <a:buFont typeface="Wingdings" pitchFamily="2" charset="2"/>
              <a:buChar char="§"/>
            </a:pPr>
            <a:r>
              <a:rPr lang="en-GB" sz="2000" dirty="0" smtClean="0"/>
              <a:t>Continue to work with Schools in effort to identify and reduce pain points</a:t>
            </a:r>
          </a:p>
          <a:p>
            <a:pPr marL="342900" indent="-342900">
              <a:buFont typeface="Wingdings" pitchFamily="2" charset="2"/>
              <a:buChar char="§"/>
            </a:pPr>
            <a:endParaRPr lang="en-GB" sz="2000" dirty="0"/>
          </a:p>
          <a:p>
            <a:pPr marL="342900" indent="-342900">
              <a:buFont typeface="Wingdings" pitchFamily="2" charset="2"/>
              <a:buChar char="§"/>
            </a:pPr>
            <a:r>
              <a:rPr lang="en-GB" sz="2000" dirty="0" smtClean="0"/>
              <a:t>Ensure continuous improvement of current functionalities</a:t>
            </a:r>
          </a:p>
          <a:p>
            <a:pPr marL="342900" indent="-342900">
              <a:buFont typeface="Wingdings" pitchFamily="2" charset="2"/>
              <a:buChar char="§"/>
            </a:pPr>
            <a:endParaRPr lang="en-GB" sz="2000" dirty="0"/>
          </a:p>
          <a:p>
            <a:pPr marL="342900" indent="-342900">
              <a:buFont typeface="Wingdings" pitchFamily="2" charset="2"/>
              <a:buChar char="§"/>
            </a:pPr>
            <a:r>
              <a:rPr lang="en-GB" sz="2000" dirty="0" smtClean="0"/>
              <a:t>Identify areas for further development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527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 txBox="1">
            <a:spLocks noGrp="1"/>
          </p:cNvSpPr>
          <p:nvPr>
            <p:ph type="title"/>
          </p:nvPr>
        </p:nvSpPr>
        <p:spPr>
          <a:xfrm>
            <a:off x="768095" y="585216"/>
            <a:ext cx="7290000" cy="1499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91919"/>
              </a:buClr>
              <a:buSzPct val="25000"/>
            </a:pPr>
            <a:r>
              <a:rPr lang="en-US" dirty="0"/>
              <a:t>Objectives – </a:t>
            </a:r>
            <a:r>
              <a:rPr lang="en-US" dirty="0" smtClean="0"/>
              <a:t>long term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  <p:sp>
        <p:nvSpPr>
          <p:cNvPr id="19" name="AutoShape 4" descr="Image result for funny future pictu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8" name="Picture 8" descr="Image result for looking through telescope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144" y="1986455"/>
            <a:ext cx="2870789" cy="38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82869" y="2412124"/>
            <a:ext cx="52341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GB" sz="2000" dirty="0" smtClean="0"/>
              <a:t>Full CMA compliance</a:t>
            </a:r>
          </a:p>
          <a:p>
            <a:pPr marL="342900" indent="-342900">
              <a:buFont typeface="Wingdings" pitchFamily="2" charset="2"/>
              <a:buChar char="§"/>
            </a:pPr>
            <a:endParaRPr lang="en-GB" sz="2000" dirty="0"/>
          </a:p>
          <a:p>
            <a:pPr marL="342900" indent="-342900">
              <a:buFont typeface="Wingdings" pitchFamily="2" charset="2"/>
              <a:buChar char="§"/>
            </a:pPr>
            <a:r>
              <a:rPr lang="en-GB" sz="2000" dirty="0" smtClean="0"/>
              <a:t>Help refine and strengthen the University’s digital identity</a:t>
            </a:r>
          </a:p>
          <a:p>
            <a:pPr marL="342900" indent="-342900">
              <a:buFont typeface="Wingdings" pitchFamily="2" charset="2"/>
              <a:buChar char="§"/>
            </a:pPr>
            <a:endParaRPr lang="en-GB" sz="2000" dirty="0"/>
          </a:p>
          <a:p>
            <a:pPr marL="342900" indent="-342900">
              <a:buFont typeface="Wingdings" pitchFamily="2" charset="2"/>
              <a:buChar char="§"/>
            </a:pPr>
            <a:r>
              <a:rPr lang="en-GB" sz="2000" dirty="0" smtClean="0"/>
              <a:t>Greater flexibility in use of information for other recruitment/academic/management processes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6295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>
            <a:spLocks noGrp="1"/>
          </p:cNvSpPr>
          <p:nvPr>
            <p:ph type="title"/>
          </p:nvPr>
        </p:nvSpPr>
        <p:spPr>
          <a:xfrm>
            <a:off x="768095" y="585216"/>
            <a:ext cx="7290000" cy="1499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191919"/>
              </a:buClr>
              <a:buSzPct val="25000"/>
              <a:buFont typeface="Questrial"/>
              <a:buNone/>
            </a:pPr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562" name="Shape 562"/>
          <p:cNvSpPr txBox="1">
            <a:spLocks noGrp="1"/>
          </p:cNvSpPr>
          <p:nvPr>
            <p:ph type="body" idx="1"/>
          </p:nvPr>
        </p:nvSpPr>
        <p:spPr>
          <a:xfrm>
            <a:off x="913478" y="2096814"/>
            <a:ext cx="7442246" cy="1749972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r>
              <a:rPr lang="en-GB" dirty="0"/>
              <a:t>Introduction of Campus Solutions </a:t>
            </a:r>
            <a:r>
              <a:rPr lang="en-GB" dirty="0" smtClean="0"/>
              <a:t>- single </a:t>
            </a:r>
            <a:r>
              <a:rPr lang="en-GB" dirty="0"/>
              <a:t>source of information</a:t>
            </a:r>
          </a:p>
          <a:p>
            <a:r>
              <a:rPr lang="en-GB" dirty="0"/>
              <a:t>Campus Solutions flexibility allowed QUB to introduce new </a:t>
            </a:r>
            <a:r>
              <a:rPr lang="en-GB" dirty="0" smtClean="0"/>
              <a:t>functionalities </a:t>
            </a:r>
            <a:r>
              <a:rPr lang="en-GB" dirty="0"/>
              <a:t>which reduced effort across the </a:t>
            </a:r>
            <a:r>
              <a:rPr lang="en-GB" dirty="0" smtClean="0"/>
              <a:t>Schools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  <p:pic>
        <p:nvPicPr>
          <p:cNvPr id="7170" name="Picture 2" descr="Image result for future is loa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204" y="3613245"/>
            <a:ext cx="5691242" cy="258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35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5589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42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presenter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 Yoon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/>
          <a:lstStyle/>
          <a:p>
            <a:r>
              <a:rPr lang="en-US" dirty="0" smtClean="0"/>
              <a:t>Student Registry Supervisor</a:t>
            </a:r>
            <a:endParaRPr lang="en-US" dirty="0"/>
          </a:p>
          <a:p>
            <a:r>
              <a:rPr lang="en-US" dirty="0" smtClean="0"/>
              <a:t>Queen’s University Belfast</a:t>
            </a:r>
            <a:endParaRPr lang="en-US" dirty="0"/>
          </a:p>
          <a:p>
            <a:r>
              <a:rPr lang="en-US" dirty="0" smtClean="0"/>
              <a:t>J.yoon@qub.ac.uk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26973" y="4869349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</a:rPr>
              <a:t>all Alliance presentations will be available for download from the Conference Site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</p:spTree>
    <p:extLst>
      <p:ext uri="{BB962C8B-B14F-4D97-AF65-F5344CB8AC3E}">
        <p14:creationId xmlns:p14="http://schemas.microsoft.com/office/powerpoint/2010/main" val="289857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78" y="4739158"/>
            <a:ext cx="1905000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59983"/>
            <a:ext cx="3800475" cy="37052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xmlns="" id="{52B91FC3-C96C-47F8-A825-B4CE558D628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" r="3014"/>
          <a:stretch>
            <a:fillRect/>
          </a:stretch>
        </p:blipFill>
        <p:spPr/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2" y="786387"/>
            <a:ext cx="3237790" cy="3156643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997031"/>
            <a:ext cx="3361996" cy="138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9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6311" y="4960138"/>
            <a:ext cx="2539013" cy="146304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Established in 1845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15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Approx. 24000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Over 3500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Russell Group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5" b="12425"/>
          <a:stretch>
            <a:fillRect/>
          </a:stretch>
        </p:blipFill>
        <p:spPr/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699" y="4931077"/>
            <a:ext cx="3999113" cy="16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97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603" y="5304946"/>
            <a:ext cx="1568451" cy="69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4089490" cy="1463040"/>
          </a:xfrm>
        </p:spPr>
        <p:txBody>
          <a:bodyPr/>
          <a:lstStyle/>
          <a:p>
            <a:r>
              <a:rPr lang="en-US" dirty="0"/>
              <a:t>Queen’s &amp;</a:t>
            </a:r>
            <a:r>
              <a:rPr lang="en-US" dirty="0" smtClean="0"/>
              <a:t> ORACLE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5137667"/>
            <a:ext cx="2400300" cy="1192374"/>
          </a:xfrm>
          <a:noFill/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Campus Solutions from 2008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Campus Solutions v 9.0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PeopleSoft V8.54.07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Bundle 49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2" b="100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897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Information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 rot="2700000">
            <a:off x="750305" y="2258382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351734" y="2292883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4804" y="2854995"/>
            <a:ext cx="2059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# </a:t>
            </a:r>
            <a:r>
              <a:rPr lang="en-US" b="1" dirty="0" smtClean="0">
                <a:solidFill>
                  <a:schemeClr val="bg1"/>
                </a:solidFill>
              </a:rPr>
              <a:t>BACKGROUND </a:t>
            </a:r>
            <a:r>
              <a:rPr lang="en-US" b="1" dirty="0">
                <a:solidFill>
                  <a:schemeClr val="bg1"/>
                </a:solidFill>
              </a:rPr>
              <a:t>#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Bringing data together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2700000">
            <a:off x="2645921" y="3996429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247350" y="4030930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80420" y="4605399"/>
            <a:ext cx="2059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# CURRENT #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Processes and timelines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2700000">
            <a:off x="4553356" y="2194599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154785" y="2229100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19022" y="2815926"/>
            <a:ext cx="2191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# FUTURE #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Targets and aspirations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 rot="2700000">
            <a:off x="6419853" y="3943513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021282" y="3978014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38814" y="4684383"/>
            <a:ext cx="2059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Summary and Questions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</p:spTree>
    <p:extLst>
      <p:ext uri="{BB962C8B-B14F-4D97-AF65-F5344CB8AC3E}">
        <p14:creationId xmlns:p14="http://schemas.microsoft.com/office/powerpoint/2010/main" val="241066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Bringing data together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45589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75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In the days…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2616" y="2090057"/>
            <a:ext cx="746348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GB" sz="2000" dirty="0" smtClean="0"/>
              <a:t>Schools responsible for updating and maintaining their own course information</a:t>
            </a:r>
          </a:p>
          <a:p>
            <a:endParaRPr lang="en-GB" sz="20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en-GB" sz="2000" dirty="0" smtClean="0"/>
              <a:t>Updated </a:t>
            </a:r>
            <a:r>
              <a:rPr lang="en-GB" sz="2000" dirty="0" err="1" smtClean="0"/>
              <a:t>Qsis</a:t>
            </a:r>
            <a:r>
              <a:rPr lang="en-GB" sz="2000" dirty="0" smtClean="0"/>
              <a:t> as well as internal satellite systems</a:t>
            </a:r>
          </a:p>
          <a:p>
            <a:endParaRPr lang="en-GB" sz="20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en-GB" sz="2000" dirty="0" smtClean="0"/>
              <a:t>Published through a number of different channels and at different times of the year</a:t>
            </a:r>
          </a:p>
          <a:p>
            <a:pPr marL="342900" indent="-342900">
              <a:buFont typeface="Wingdings" pitchFamily="2" charset="2"/>
              <a:buChar char="§"/>
            </a:pPr>
            <a:endParaRPr lang="en-GB" sz="2000" dirty="0"/>
          </a:p>
          <a:p>
            <a:pPr marL="342900" indent="-342900">
              <a:buFont typeface="Wingdings" pitchFamily="2" charset="2"/>
              <a:buChar char="§"/>
            </a:pPr>
            <a:r>
              <a:rPr lang="en-GB" sz="2000" dirty="0"/>
              <a:t>No follow ups, </a:t>
            </a:r>
            <a:r>
              <a:rPr lang="en-GB" sz="2000" dirty="0" smtClean="0"/>
              <a:t>varied approach, unreliable, </a:t>
            </a:r>
            <a:r>
              <a:rPr lang="en-GB" sz="2000" dirty="0"/>
              <a:t>poor data quality</a:t>
            </a:r>
          </a:p>
          <a:p>
            <a:endParaRPr lang="en-GB" sz="2000" dirty="0"/>
          </a:p>
          <a:p>
            <a:pPr marL="342900" indent="-342900">
              <a:buFont typeface="Wingdings" pitchFamily="2" charset="2"/>
              <a:buChar char="§"/>
            </a:pPr>
            <a:r>
              <a:rPr lang="en-GB" sz="2000" dirty="0" smtClean="0"/>
              <a:t>Resulted in wasted </a:t>
            </a:r>
            <a:r>
              <a:rPr lang="en-GB" sz="2000" dirty="0"/>
              <a:t>efforts, lack of governance, student </a:t>
            </a:r>
            <a:r>
              <a:rPr lang="en-GB" sz="2000" dirty="0" smtClean="0"/>
              <a:t>dissatisfaction</a:t>
            </a:r>
            <a:endParaRPr lang="en-GB" sz="2000" dirty="0"/>
          </a:p>
          <a:p>
            <a:pPr marL="342900" indent="-342900">
              <a:buFont typeface="Wingdings" pitchFamily="2" charset="2"/>
              <a:buChar char="§"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66119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cMA</a:t>
            </a:r>
            <a:r>
              <a:rPr lang="en-US" dirty="0" smtClean="0"/>
              <a:t> Guidance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3985" y="2538484"/>
            <a:ext cx="7202542" cy="2138019"/>
          </a:xfrm>
          <a:prstGeom prst="flowChartDocument">
            <a:avLst/>
          </a:prstGeom>
          <a:ln>
            <a:solidFill>
              <a:schemeClr val="tx1"/>
            </a:solidFill>
          </a:ln>
          <a:effectLst>
            <a:outerShdw blurRad="50800" dist="165100" dir="27000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dirty="0"/>
              <a:t>CMA guidance (2015):</a:t>
            </a:r>
          </a:p>
          <a:p>
            <a:r>
              <a:rPr lang="en-US" dirty="0" smtClean="0"/>
              <a:t>“…information </a:t>
            </a:r>
            <a:r>
              <a:rPr lang="en-US" dirty="0"/>
              <a:t>being provided to students at all stages of the application and enrolment process is clear, timely, accurate and comprehensive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</p:spTree>
    <p:extLst>
      <p:ext uri="{BB962C8B-B14F-4D97-AF65-F5344CB8AC3E}">
        <p14:creationId xmlns:p14="http://schemas.microsoft.com/office/powerpoint/2010/main" val="35402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Beginning of a journey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01337" y="2155371"/>
            <a:ext cx="5199017" cy="640080"/>
          </a:xfrm>
          <a:prstGeom prst="roundRect">
            <a:avLst/>
          </a:prstGeom>
          <a:solidFill>
            <a:srgbClr val="E2101F"/>
          </a:solidFill>
          <a:ln>
            <a:solidFill>
              <a:srgbClr val="E2101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Digital Channel Implementation Group (DCIG)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534886" y="2913017"/>
            <a:ext cx="66947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Support University’s vision and strategic priorities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Ambition to provide single source for input and storage of master data and content</a:t>
            </a:r>
            <a:endParaRPr lang="en-GB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901336" y="4257428"/>
            <a:ext cx="5199017" cy="640080"/>
          </a:xfrm>
          <a:prstGeom prst="roundRect">
            <a:avLst/>
          </a:prstGeom>
          <a:solidFill>
            <a:srgbClr val="E2101F"/>
          </a:solidFill>
          <a:ln>
            <a:solidFill>
              <a:srgbClr val="E2101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Course information Team (CIT)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534885" y="5170740"/>
            <a:ext cx="7159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Pilot in 2014, official team formed in 2016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Centrally govern all Course Information related </a:t>
            </a:r>
            <a:r>
              <a:rPr lang="en-GB" sz="2000" dirty="0" smtClean="0"/>
              <a:t>activities on </a:t>
            </a:r>
            <a:r>
              <a:rPr lang="en-GB" sz="2000" dirty="0" err="1" smtClean="0"/>
              <a:t>Qsis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5926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9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3B2867"/>
      </a:accent1>
      <a:accent2>
        <a:srgbClr val="7F7B99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8306</TotalTime>
  <Words>912</Words>
  <Application>Microsoft Office PowerPoint</Application>
  <PresentationFormat>On-screen Show (4:3)</PresentationFormat>
  <Paragraphs>254</Paragraphs>
  <Slides>27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Integral</vt:lpstr>
      <vt:lpstr>Queen's Approach to Course Information Journey</vt:lpstr>
      <vt:lpstr>presenter</vt:lpstr>
      <vt:lpstr>PowerPoint Presentation</vt:lpstr>
      <vt:lpstr>Queen’s &amp; ORACLE</vt:lpstr>
      <vt:lpstr>Course Information</vt:lpstr>
      <vt:lpstr>Background</vt:lpstr>
      <vt:lpstr>Back In the days…</vt:lpstr>
      <vt:lpstr>cMA Guidance</vt:lpstr>
      <vt:lpstr>Beginning of a journey</vt:lpstr>
      <vt:lpstr>Bringing the data together</vt:lpstr>
      <vt:lpstr>Current</vt:lpstr>
      <vt:lpstr>Event timeline – 2 years ago</vt:lpstr>
      <vt:lpstr>Event timeline – current</vt:lpstr>
      <vt:lpstr>interdependencies</vt:lpstr>
      <vt:lpstr>Where are we now?</vt:lpstr>
      <vt:lpstr>For schools…</vt:lpstr>
      <vt:lpstr>For students</vt:lpstr>
      <vt:lpstr>future</vt:lpstr>
      <vt:lpstr>The dangers</vt:lpstr>
      <vt:lpstr>Are we there yet?</vt:lpstr>
      <vt:lpstr>projects</vt:lpstr>
      <vt:lpstr>Objectives – short term</vt:lpstr>
      <vt:lpstr>Objectives – long term</vt:lpstr>
      <vt:lpstr>Summary</vt:lpstr>
      <vt:lpstr>questions</vt:lpstr>
      <vt:lpstr>presenter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Amy Ewing</dc:creator>
  <cp:lastModifiedBy>Ju</cp:lastModifiedBy>
  <cp:revision>113</cp:revision>
  <dcterms:created xsi:type="dcterms:W3CDTF">2015-09-02T14:36:24Z</dcterms:created>
  <dcterms:modified xsi:type="dcterms:W3CDTF">2018-10-07T15:17:31Z</dcterms:modified>
</cp:coreProperties>
</file>