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25"/>
  </p:notesMasterIdLst>
  <p:sldIdLst>
    <p:sldId id="259" r:id="rId5"/>
    <p:sldId id="260" r:id="rId6"/>
    <p:sldId id="269" r:id="rId7"/>
    <p:sldId id="261" r:id="rId8"/>
    <p:sldId id="295" r:id="rId9"/>
    <p:sldId id="262" r:id="rId10"/>
    <p:sldId id="284" r:id="rId11"/>
    <p:sldId id="285" r:id="rId12"/>
    <p:sldId id="286" r:id="rId13"/>
    <p:sldId id="287" r:id="rId14"/>
    <p:sldId id="288" r:id="rId15"/>
    <p:sldId id="290" r:id="rId16"/>
    <p:sldId id="289" r:id="rId17"/>
    <p:sldId id="291" r:id="rId18"/>
    <p:sldId id="292" r:id="rId19"/>
    <p:sldId id="294" r:id="rId20"/>
    <p:sldId id="293" r:id="rId21"/>
    <p:sldId id="281" r:id="rId22"/>
    <p:sldId id="283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85970B68-C95C-4638-B73F-E4FF1CB9CA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b="552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7" y="5062093"/>
            <a:ext cx="5829300" cy="1463040"/>
          </a:xfrm>
        </p:spPr>
        <p:txBody>
          <a:bodyPr/>
          <a:lstStyle/>
          <a:p>
            <a:r>
              <a:rPr lang="en-US" dirty="0"/>
              <a:t>SELF SERVICE PROFORMA </a:t>
            </a:r>
            <a:br>
              <a:rPr lang="en-US" dirty="0"/>
            </a:br>
            <a:r>
              <a:rPr lang="en-US" dirty="0"/>
              <a:t>at UCT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cap="all" spc="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Session # 11017</a:t>
            </a:r>
          </a:p>
          <a:p>
            <a:r>
              <a:rPr lang="en-US" sz="2000" cap="all" spc="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5 July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1DDDAB-D795-4C76-9AE4-5FC5E638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0" b="48716"/>
          <a:stretch/>
        </p:blipFill>
        <p:spPr>
          <a:xfrm>
            <a:off x="335612" y="2535053"/>
            <a:ext cx="879231" cy="8922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43734F-8DA0-4DA5-83EE-2F0D63B678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854"/>
          <a:stretch/>
        </p:blipFill>
        <p:spPr>
          <a:xfrm>
            <a:off x="335612" y="3506771"/>
            <a:ext cx="2402278" cy="7332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3CC8928-071E-41BB-ACA7-8CE5D841DB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00" b="42146"/>
          <a:stretch/>
        </p:blipFill>
        <p:spPr>
          <a:xfrm>
            <a:off x="1214843" y="2500242"/>
            <a:ext cx="1523047" cy="10065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248A1-27F2-4FAB-8FD9-CA06C2095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1" r="16718"/>
          <a:stretch/>
        </p:blipFill>
        <p:spPr>
          <a:xfrm>
            <a:off x="-1" y="0"/>
            <a:ext cx="7572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4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9F1C6-FD14-4086-99FD-6758C7282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96" b="4154"/>
          <a:stretch/>
        </p:blipFill>
        <p:spPr>
          <a:xfrm>
            <a:off x="1734514" y="0"/>
            <a:ext cx="5487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8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 – housing setup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Self Service Proforma</a:t>
            </a:r>
          </a:p>
          <a:p>
            <a:r>
              <a:rPr lang="en-US" dirty="0"/>
              <a:t>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DFAE6-6D3A-476A-87D6-9B184710C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1197457"/>
            <a:ext cx="25146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6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FCA3CF-658F-4576-9734-FE5C8CD0D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99"/>
          <a:stretch/>
        </p:blipFill>
        <p:spPr>
          <a:xfrm>
            <a:off x="-1" y="0"/>
            <a:ext cx="7145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2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F6E6E-2582-4390-8ACE-C98F12836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82"/>
          <a:stretch/>
        </p:blipFill>
        <p:spPr>
          <a:xfrm>
            <a:off x="-1" y="0"/>
            <a:ext cx="5857461" cy="68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4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B2B2E-9E59-48EC-AA58-3B997C97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76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6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 – proforma </a:t>
            </a:r>
            <a:br>
              <a:rPr lang="en-US" dirty="0"/>
            </a:br>
            <a:r>
              <a:rPr lang="en-US" dirty="0"/>
              <a:t>general setup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Self Service Proforma</a:t>
            </a:r>
          </a:p>
          <a:p>
            <a:r>
              <a:rPr lang="en-US" dirty="0"/>
              <a:t>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DFAE6-6D3A-476A-87D6-9B184710C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1197457"/>
            <a:ext cx="25146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D08D1-33B7-45C5-93BB-043C51842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1125" cy="61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49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southern Africa Alliance   3-5 July 2019</a:t>
            </a:r>
          </a:p>
        </p:txBody>
      </p:sp>
      <p:pic>
        <p:nvPicPr>
          <p:cNvPr id="1026" name="Picture 2" descr="http://www.dsa.uct.ac.za/sites/default/files/image_tool/images/412/news/Feb%20JammiePano01.jpg">
            <a:extLst>
              <a:ext uri="{FF2B5EF4-FFF2-40B4-BE49-F238E27FC236}">
                <a16:creationId xmlns:a16="http://schemas.microsoft.com/office/drawing/2014/main" id="{D2CF7D1E-4133-4E22-A13D-CDCC3336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219"/>
            <a:ext cx="9144000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5018209"/>
            <a:ext cx="7290054" cy="131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C61263F-23EF-4B99-B84A-C3AFF4057C2E}"/>
              </a:ext>
            </a:extLst>
          </p:cNvPr>
          <p:cNvSpPr txBox="1">
            <a:spLocks/>
          </p:cNvSpPr>
          <p:nvPr/>
        </p:nvSpPr>
        <p:spPr>
          <a:xfrm>
            <a:off x="768096" y="2608009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2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all" spc="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Michelle Cook</a:t>
            </a:r>
            <a:endParaRPr lang="en-US" sz="2000" cap="all" spc="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05F5212-5C79-4DA7-9A83-FC7AFE0DB398}"/>
              </a:ext>
            </a:extLst>
          </p:cNvPr>
          <p:cNvSpPr txBox="1">
            <a:spLocks/>
          </p:cNvSpPr>
          <p:nvPr/>
        </p:nvSpPr>
        <p:spPr>
          <a:xfrm>
            <a:off x="768096" y="3396161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Systems Analyst</a:t>
            </a:r>
          </a:p>
          <a:p>
            <a:r>
              <a:rPr lang="en-US" dirty="0"/>
              <a:t>University of Cape Town</a:t>
            </a:r>
          </a:p>
          <a:p>
            <a:r>
              <a:rPr lang="en-US" dirty="0"/>
              <a:t>Michelle.cook@uct.ac.za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27F735E-D7EF-4892-9A62-6C59200091C2}"/>
              </a:ext>
            </a:extLst>
          </p:cNvPr>
          <p:cNvSpPr txBox="1">
            <a:spLocks/>
          </p:cNvSpPr>
          <p:nvPr/>
        </p:nvSpPr>
        <p:spPr>
          <a:xfrm>
            <a:off x="4491990" y="2608009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cap="all" spc="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Yolokazi Quwe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BB44A82D-26F5-48E8-87E9-1AC2C06D433B}"/>
              </a:ext>
            </a:extLst>
          </p:cNvPr>
          <p:cNvSpPr txBox="1">
            <a:spLocks/>
          </p:cNvSpPr>
          <p:nvPr/>
        </p:nvSpPr>
        <p:spPr>
          <a:xfrm>
            <a:off x="4491990" y="3396161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Manager: Student Fees</a:t>
            </a:r>
          </a:p>
          <a:p>
            <a:r>
              <a:rPr lang="en-US" dirty="0"/>
              <a:t>University of Cape Town</a:t>
            </a:r>
          </a:p>
          <a:p>
            <a:r>
              <a:rPr lang="en-US" dirty="0"/>
              <a:t>Yolokazi.quwe@uct.ac.za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948263"/>
            <a:ext cx="3566160" cy="822960"/>
          </a:xfrm>
        </p:spPr>
        <p:txBody>
          <a:bodyPr/>
          <a:lstStyle/>
          <a:p>
            <a:r>
              <a:rPr lang="en-US" sz="2000" cap="all" spc="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Michelle Cook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3736415"/>
            <a:ext cx="3566160" cy="1446168"/>
          </a:xfrm>
        </p:spPr>
        <p:txBody>
          <a:bodyPr/>
          <a:lstStyle/>
          <a:p>
            <a:r>
              <a:rPr lang="en-US" dirty="0"/>
              <a:t>Systems Analyst</a:t>
            </a:r>
          </a:p>
          <a:p>
            <a:r>
              <a:rPr lang="en-US" dirty="0"/>
              <a:t>University of Cape Town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948263"/>
            <a:ext cx="3566160" cy="822960"/>
          </a:xfrm>
        </p:spPr>
        <p:txBody>
          <a:bodyPr/>
          <a:lstStyle/>
          <a:p>
            <a:r>
              <a:rPr lang="en-US" sz="2000" cap="all" spc="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Yolokazi Quwe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3736415"/>
            <a:ext cx="3566160" cy="1446168"/>
          </a:xfrm>
        </p:spPr>
        <p:txBody>
          <a:bodyPr/>
          <a:lstStyle/>
          <a:p>
            <a:r>
              <a:rPr lang="en-US" dirty="0"/>
              <a:t>Manager: Student Fees</a:t>
            </a:r>
          </a:p>
          <a:p>
            <a:r>
              <a:rPr lang="en-US" dirty="0"/>
              <a:t>University of Cape Town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348B161B-6790-44A1-9072-2D7B0AE2F8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b="552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729A-CB7E-4874-AA48-7B0DDB1BC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854"/>
          <a:stretch/>
        </p:blipFill>
        <p:spPr>
          <a:xfrm>
            <a:off x="342900" y="3561886"/>
            <a:ext cx="2402278" cy="7332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F97D5C-F680-427B-A68A-C8CA6FC7E6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0" b="48716"/>
          <a:stretch/>
        </p:blipFill>
        <p:spPr>
          <a:xfrm>
            <a:off x="342900" y="2559372"/>
            <a:ext cx="879231" cy="8922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E3DBCE-E43B-4F9A-BB65-656E130CB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00" b="42146"/>
          <a:stretch/>
        </p:blipFill>
        <p:spPr>
          <a:xfrm>
            <a:off x="1222131" y="2555357"/>
            <a:ext cx="1523047" cy="10065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0752AE9-6CB8-4FA5-9EC4-610954D9F0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97" y="4960138"/>
            <a:ext cx="1732068" cy="13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353" y="4960138"/>
            <a:ext cx="1286540" cy="146304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UCT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219047"/>
            <a:ext cx="6124353" cy="203082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South Africa’s oldest University - Founded 1829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Ranked 1st in Africa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6 Faculties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&gt; 100 000 Alumni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&gt; 80 Specialist Research Units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southern Africa Alliance   3-5 July 2019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DE2D88-36D1-4CBB-8CFE-215332F7D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"/>
            <a:ext cx="9141714" cy="3657600"/>
          </a:xfrm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F5E5B-263A-4E34-91D0-E4ED31C22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0"/>
            <a:ext cx="91440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Proforma invoices at 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567" y="2286000"/>
            <a:ext cx="6305416" cy="4023360"/>
          </a:xfrm>
        </p:spPr>
        <p:txBody>
          <a:bodyPr/>
          <a:lstStyle/>
          <a:p>
            <a:pPr marL="0" indent="0">
              <a:buNone/>
            </a:pPr>
            <a:r>
              <a:rPr lang="en-US" cap="all" spc="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Fees Office Proforma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Generated by the Fees Office for students, based on their requirements</a:t>
            </a:r>
          </a:p>
          <a:p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cap="all" spc="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Self Service Proforma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Online facility to empower students to generate their own quote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Relieve pressure on the Fees 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Shopping basket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southern Africa Alliance   3-5 July 2019</a:t>
            </a:r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2C051724-AA4D-43CE-8555-1F0CAF502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849" y="2286000"/>
            <a:ext cx="914400" cy="914400"/>
          </a:xfrm>
          <a:prstGeom prst="rect">
            <a:avLst/>
          </a:prstGeom>
        </p:spPr>
      </p:pic>
      <p:pic>
        <p:nvPicPr>
          <p:cNvPr id="9" name="Graphic 8" descr="Shopping basket">
            <a:extLst>
              <a:ext uri="{FF2B5EF4-FFF2-40B4-BE49-F238E27FC236}">
                <a16:creationId xmlns:a16="http://schemas.microsoft.com/office/drawing/2014/main" id="{EA1230F6-35F0-4E44-A34C-7864ABAF9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0847" y="41373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A575694-A122-4441-8F4C-B17A1CD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  southern Africa Alliance   3-5 July 2019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E7D098-3568-4AAF-A3F6-91BF2FEB643A}"/>
              </a:ext>
            </a:extLst>
          </p:cNvPr>
          <p:cNvSpPr txBox="1">
            <a:spLocks/>
          </p:cNvSpPr>
          <p:nvPr/>
        </p:nvSpPr>
        <p:spPr>
          <a:xfrm>
            <a:off x="768096" y="916521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requirements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474AE-9EAF-41FB-94EA-0F40A1064D7A}"/>
              </a:ext>
            </a:extLst>
          </p:cNvPr>
          <p:cNvSpPr/>
          <p:nvPr/>
        </p:nvSpPr>
        <p:spPr>
          <a:xfrm>
            <a:off x="768095" y="1869541"/>
            <a:ext cx="57122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Public Access page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Campus ID required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Current year or one year ahead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SA student or SADC student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‘</a:t>
            </a:r>
            <a:r>
              <a:rPr lang="en-US" sz="2200" dirty="0" err="1"/>
              <a:t>Typicals</a:t>
            </a:r>
            <a:r>
              <a:rPr lang="en-US" sz="2200" dirty="0"/>
              <a:t>’ or selection of courses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Housing options or ballpark amount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Meal options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Other miscellaneous costs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Output as a PDF</a:t>
            </a:r>
          </a:p>
        </p:txBody>
      </p:sp>
    </p:spTree>
    <p:extLst>
      <p:ext uri="{BB962C8B-B14F-4D97-AF65-F5344CB8AC3E}">
        <p14:creationId xmlns:p14="http://schemas.microsoft.com/office/powerpoint/2010/main" val="385194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26" y="4960137"/>
            <a:ext cx="6013174" cy="1463040"/>
          </a:xfrm>
        </p:spPr>
        <p:txBody>
          <a:bodyPr/>
          <a:lstStyle/>
          <a:p>
            <a:r>
              <a:rPr lang="en-US" dirty="0"/>
              <a:t>DEMO – online pages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Self Service Proforma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DFAE6-6D3A-476A-87D6-9B184710C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1197457"/>
            <a:ext cx="25146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82755-BED8-4600-B141-1DD599BCE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2" r="26877" b="2105"/>
          <a:stretch/>
        </p:blipFill>
        <p:spPr>
          <a:xfrm>
            <a:off x="-1" y="3658"/>
            <a:ext cx="7842547" cy="68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E126B-D857-45CA-80D7-FFAAA8E18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8" r="58074" b="19471"/>
          <a:stretch/>
        </p:blipFill>
        <p:spPr>
          <a:xfrm>
            <a:off x="0" y="0"/>
            <a:ext cx="6453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9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7D6AE-9877-4A0A-ACBD-47E67ACC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69" r="56195" b="14396"/>
          <a:stretch/>
        </p:blipFill>
        <p:spPr>
          <a:xfrm>
            <a:off x="-1" y="-1"/>
            <a:ext cx="7256878" cy="63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37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6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00008A"/>
      </a:accent1>
      <a:accent2>
        <a:srgbClr val="C9D9EF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E9D5D8182B842B369753939373CCF" ma:contentTypeVersion="6" ma:contentTypeDescription="Create a new document." ma:contentTypeScope="" ma:versionID="cbd4a6f89618ca337b9b9b7ce8a7a738">
  <xsd:schema xmlns:xsd="http://www.w3.org/2001/XMLSchema" xmlns:xs="http://www.w3.org/2001/XMLSchema" xmlns:p="http://schemas.microsoft.com/office/2006/metadata/properties" xmlns:ns2="ebd4167e-429c-454a-9baa-c80872e592a2" targetNamespace="http://schemas.microsoft.com/office/2006/metadata/properties" ma:root="true" ma:fieldsID="80b41399ca23804163054a01db8981dd" ns2:_="">
    <xsd:import namespace="ebd4167e-429c-454a-9baa-c80872e592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4167e-429c-454a-9baa-c80872e59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270691-E357-4190-88F7-12E85B597C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3F64E5-7557-4CDD-B1A6-95547851A79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bd4167e-429c-454a-9baa-c80872e592a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FB2E55-0A9E-4F97-89F2-FCB6D29F7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4167e-429c-454a-9baa-c80872e592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645</TotalTime>
  <Words>262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SELF SERVICE PROFORMA  at UCT </vt:lpstr>
      <vt:lpstr>presenters</vt:lpstr>
      <vt:lpstr>UCT</vt:lpstr>
      <vt:lpstr>Proforma invoices at UCT</vt:lpstr>
      <vt:lpstr>PowerPoint Presentation</vt:lpstr>
      <vt:lpstr>DEMO – online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– housing setup</vt:lpstr>
      <vt:lpstr>PowerPoint Presentation</vt:lpstr>
      <vt:lpstr>PowerPoint Presentation</vt:lpstr>
      <vt:lpstr>PowerPoint Presentation</vt:lpstr>
      <vt:lpstr>DEMO – proforma  general setup</vt:lpstr>
      <vt:lpstr>PowerPoint Presentation</vt:lpstr>
      <vt:lpstr>QUESTIONS?</vt:lpstr>
      <vt:lpstr>presenters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Michelle Cook</cp:lastModifiedBy>
  <cp:revision>53</cp:revision>
  <dcterms:created xsi:type="dcterms:W3CDTF">2015-09-02T14:36:24Z</dcterms:created>
  <dcterms:modified xsi:type="dcterms:W3CDTF">2019-07-04T13:09:56Z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0x010100DCAE9D5D8182B842B369753939373CCF</vt:lpwstr>
  </property>
  <property fmtid="{D5CDD505-2E9C-101B-9397-08002B2CF9AE}" pid="3" name="AuthorIds_UIVersion_1536">
    <vt:lpwstr>13</vt:lpwstr>
  </property>
</Properties>
</file>