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60" r:id="rId3"/>
    <p:sldId id="269" r:id="rId4"/>
    <p:sldId id="268" r:id="rId5"/>
    <p:sldId id="261" r:id="rId6"/>
    <p:sldId id="283" r:id="rId7"/>
    <p:sldId id="284" r:id="rId8"/>
    <p:sldId id="285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Birds of a Feather - </a:t>
            </a:r>
            <a:r>
              <a:rPr lang="en-US" dirty="0" smtClean="0"/>
              <a:t>PeopleSoft </a:t>
            </a:r>
            <a:r>
              <a:rPr lang="en-US" dirty="0"/>
              <a:t>Technical Issues/Challenges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 </a:t>
            </a:r>
            <a:r>
              <a:rPr lang="en-US" dirty="0" smtClean="0"/>
              <a:t>6004</a:t>
            </a:r>
            <a:endParaRPr lang="en-US" dirty="0" smtClean="0"/>
          </a:p>
          <a:p>
            <a:r>
              <a:rPr lang="en-US" dirty="0" smtClean="0"/>
              <a:t>10 Nov 2015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22759"/>
          <a:stretch/>
        </p:blipFill>
        <p:spPr/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Lai </a:t>
            </a:r>
            <a:r>
              <a:rPr lang="en-US" dirty="0" err="1" smtClean="0"/>
              <a:t>Chian</a:t>
            </a:r>
            <a:r>
              <a:rPr lang="en-US" dirty="0" smtClean="0"/>
              <a:t> Chun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Lead System Analyst</a:t>
            </a:r>
            <a:endParaRPr lang="en-US" dirty="0" smtClean="0"/>
          </a:p>
          <a:p>
            <a:r>
              <a:rPr lang="en-US" dirty="0" smtClean="0"/>
              <a:t>National University of Singapore</a:t>
            </a:r>
            <a:endParaRPr lang="en-US" dirty="0" smtClean="0"/>
          </a:p>
          <a:p>
            <a:r>
              <a:rPr lang="en-US" dirty="0" smtClean="0"/>
              <a:t>ccelaicc</a:t>
            </a:r>
            <a:r>
              <a:rPr lang="en-US" dirty="0" smtClean="0"/>
              <a:t>@nus.edu.sg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/>
          <a:lstStyle/>
          <a:p>
            <a:r>
              <a:rPr lang="en-US" dirty="0" smtClean="0"/>
              <a:t>Panel of Experts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Terence Houser, Vice President of </a:t>
            </a:r>
            <a:r>
              <a:rPr lang="en-US" dirty="0" smtClean="0"/>
              <a:t>Technology HEUG</a:t>
            </a:r>
          </a:p>
          <a:p>
            <a:pPr marL="0" indent="0">
              <a:buNone/>
            </a:pPr>
            <a:r>
              <a:rPr lang="en-US" dirty="0" err="1" smtClean="0"/>
              <a:t>Ruhan</a:t>
            </a:r>
            <a:r>
              <a:rPr lang="en-US" dirty="0" smtClean="0"/>
              <a:t> Ferreira, Visions Consulting</a:t>
            </a:r>
          </a:p>
          <a:p>
            <a:pPr marL="0" indent="0">
              <a:buNone/>
            </a:pPr>
            <a:r>
              <a:rPr lang="en-US" dirty="0" smtClean="0"/>
              <a:t>Vincent Wong, Hong Kong Oracle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PeopleSoft Technical Lead</a:t>
            </a:r>
          </a:p>
          <a:p>
            <a:r>
              <a:rPr lang="en-US" sz="1600" dirty="0" smtClean="0"/>
              <a:t>HEUG Technical Advisory Group Member.</a:t>
            </a:r>
            <a:endParaRPr lang="en-US" sz="16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University of Singapore, Computer </a:t>
            </a:r>
            <a:r>
              <a:rPr lang="en-US" dirty="0" err="1" smtClean="0"/>
              <a:t>centRE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38,000 students and 5,700 faculty and research staff.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75" b="137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PEOPLESOFT CAMPUS SOLUTIONS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9.0</a:t>
            </a:r>
          </a:p>
          <a:p>
            <a:r>
              <a:rPr lang="en-US" dirty="0" err="1" smtClean="0"/>
              <a:t>PeopleTools</a:t>
            </a:r>
            <a:r>
              <a:rPr lang="en-US" dirty="0" smtClean="0"/>
              <a:t> 8.53</a:t>
            </a:r>
          </a:p>
          <a:p>
            <a:r>
              <a:rPr lang="en-US" dirty="0" smtClean="0"/>
              <a:t>Oracle Database 11g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Session Introduction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HEUG TAG 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Presentation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 &amp; 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400" dirty="0" smtClean="0"/>
              <a:t>Why Technical Discussion Forum?</a:t>
            </a:r>
          </a:p>
          <a:p>
            <a:pPr lvl="1">
              <a:buFontTx/>
              <a:buChar char="-"/>
            </a:pPr>
            <a:r>
              <a:rPr lang="en-US" sz="1800" dirty="0" smtClean="0"/>
              <a:t>Not all topics are covered</a:t>
            </a:r>
          </a:p>
          <a:p>
            <a:pPr lvl="1">
              <a:buFontTx/>
              <a:buChar char="-"/>
            </a:pPr>
            <a:r>
              <a:rPr lang="en-US" sz="1800" dirty="0" smtClean="0"/>
              <a:t>Opportunity to share and contribute</a:t>
            </a:r>
          </a:p>
          <a:p>
            <a:pPr lvl="1">
              <a:buFontTx/>
              <a:buChar char="-"/>
            </a:pPr>
            <a:r>
              <a:rPr lang="en-US" sz="1800" dirty="0" smtClean="0"/>
              <a:t>Channels to explore for best practices</a:t>
            </a:r>
          </a:p>
          <a:p>
            <a:pPr>
              <a:buFontTx/>
              <a:buChar char="-"/>
            </a:pPr>
            <a:r>
              <a:rPr lang="en-US" sz="2400" dirty="0" smtClean="0"/>
              <a:t>What to do?</a:t>
            </a:r>
          </a:p>
          <a:p>
            <a:pPr lvl="1">
              <a:buFontTx/>
              <a:buChar char="-"/>
            </a:pPr>
            <a:r>
              <a:rPr lang="en-US" sz="1800" dirty="0" smtClean="0"/>
              <a:t>See what is going on out there</a:t>
            </a:r>
          </a:p>
          <a:p>
            <a:pPr lvl="1">
              <a:buFontTx/>
              <a:buChar char="-"/>
            </a:pPr>
            <a:r>
              <a:rPr lang="en-US" sz="1800" dirty="0" smtClean="0"/>
              <a:t>Raise your challenge and issues</a:t>
            </a:r>
          </a:p>
          <a:p>
            <a:pPr lvl="1">
              <a:buFontTx/>
              <a:buChar char="-"/>
            </a:pPr>
            <a:r>
              <a:rPr lang="en-US" sz="1800" dirty="0" smtClean="0"/>
              <a:t>Get updated by signing up to regional forum</a:t>
            </a:r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5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HEUG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80315"/>
            <a:ext cx="7290055" cy="4429045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Technical Advisory Group</a:t>
            </a:r>
            <a:endParaRPr lang="en-US" sz="2400" dirty="0"/>
          </a:p>
          <a:p>
            <a:pPr lvl="2"/>
            <a:r>
              <a:rPr lang="en-US" sz="1800" dirty="0" smtClean="0"/>
              <a:t>Facilitating </a:t>
            </a:r>
            <a:r>
              <a:rPr lang="en-US" sz="1800" dirty="0"/>
              <a:t>communication about specific product features, problems, and opportunities.</a:t>
            </a:r>
          </a:p>
          <a:p>
            <a:pPr lvl="2"/>
            <a:r>
              <a:rPr lang="en-US" sz="1800" dirty="0" smtClean="0"/>
              <a:t>Soliciting </a:t>
            </a:r>
            <a:r>
              <a:rPr lang="en-US" sz="1800" dirty="0"/>
              <a:t>feedback from the user community, synthesizing that feedback, and conveying it to Oracle product strategists and developers.</a:t>
            </a:r>
          </a:p>
          <a:p>
            <a:pPr lvl="2"/>
            <a:r>
              <a:rPr lang="en-US" sz="1800" dirty="0" smtClean="0"/>
              <a:t>Advocating </a:t>
            </a:r>
            <a:r>
              <a:rPr lang="en-US" sz="1800" dirty="0"/>
              <a:t>to Oracle, on behalf of the user community, for enhancements, new functionality, and resolutions to problems.</a:t>
            </a:r>
          </a:p>
          <a:p>
            <a:pPr lvl="2"/>
            <a:r>
              <a:rPr lang="en-US" sz="1800" dirty="0" smtClean="0"/>
              <a:t>Administering </a:t>
            </a:r>
            <a:r>
              <a:rPr lang="en-US" sz="1800" dirty="0"/>
              <a:t>the relevant track(s) at the annual Alliance </a:t>
            </a:r>
            <a:r>
              <a:rPr lang="en-US" sz="1800" dirty="0" smtClean="0"/>
              <a:t>conference</a:t>
            </a:r>
            <a:endParaRPr lang="en-US" dirty="0" smtClean="0"/>
          </a:p>
          <a:p>
            <a:pPr lvl="1"/>
            <a:r>
              <a:rPr lang="en-US" sz="2400" dirty="0" smtClean="0"/>
              <a:t>Working Group</a:t>
            </a:r>
          </a:p>
          <a:p>
            <a:pPr lvl="2"/>
            <a:r>
              <a:rPr lang="en-US" sz="1800" dirty="0" smtClean="0"/>
              <a:t>Life Cycle Management (LCM)</a:t>
            </a:r>
          </a:p>
          <a:p>
            <a:pPr lvl="2"/>
            <a:r>
              <a:rPr lang="en-US" sz="1800" dirty="0" smtClean="0"/>
              <a:t>User Experience (UE)</a:t>
            </a:r>
          </a:p>
          <a:p>
            <a:pPr lvl="2"/>
            <a:r>
              <a:rPr lang="en-US" sz="1800" dirty="0" smtClean="0"/>
              <a:t>Cloud</a:t>
            </a:r>
          </a:p>
          <a:p>
            <a:pPr lvl="2"/>
            <a:r>
              <a:rPr lang="en-US" sz="1800" dirty="0" smtClean="0"/>
              <a:t>Security &amp; related Trends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sz="4000" dirty="0" smtClean="0"/>
              <a:t>Challenge and Advise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b="23131"/>
          <a:stretch/>
        </p:blipFill>
        <p:spPr/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8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107F4C"/>
      </a:accent1>
      <a:accent2>
        <a:srgbClr val="5F9C80"/>
      </a:accent2>
      <a:accent3>
        <a:srgbClr val="C0CF3A"/>
      </a:accent3>
      <a:accent4>
        <a:srgbClr val="107F4C"/>
      </a:accent4>
      <a:accent5>
        <a:srgbClr val="0989B1"/>
      </a:accent5>
      <a:accent6>
        <a:srgbClr val="C1EDFB"/>
      </a:accent6>
      <a:hlink>
        <a:srgbClr val="1C9260"/>
      </a:hlink>
      <a:folHlink>
        <a:srgbClr val="7F7F7F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314</TotalTime>
  <Words>234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</vt:lpstr>
      <vt:lpstr>Technical Birds of a Feather - PeopleSoft Technical Issues/Challenges</vt:lpstr>
      <vt:lpstr>presenters</vt:lpstr>
      <vt:lpstr>NATIONAL University of Singapore, Computer centRE</vt:lpstr>
      <vt:lpstr>PEOPLESOFT CAMPUS SOLUTIONS</vt:lpstr>
      <vt:lpstr>agenda </vt:lpstr>
      <vt:lpstr>Session introduction</vt:lpstr>
      <vt:lpstr>HEUG TAG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nusro</cp:lastModifiedBy>
  <cp:revision>52</cp:revision>
  <dcterms:created xsi:type="dcterms:W3CDTF">2015-09-02T14:36:24Z</dcterms:created>
  <dcterms:modified xsi:type="dcterms:W3CDTF">2015-11-09T15:50:34Z</dcterms:modified>
</cp:coreProperties>
</file>