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68" r:id="rId3"/>
    <p:sldId id="258" r:id="rId4"/>
    <p:sldId id="286" r:id="rId5"/>
    <p:sldId id="287" r:id="rId6"/>
    <p:sldId id="271" r:id="rId7"/>
    <p:sldId id="288" r:id="rId8"/>
    <p:sldId id="269" r:id="rId9"/>
    <p:sldId id="273" r:id="rId10"/>
    <p:sldId id="290" r:id="rId11"/>
    <p:sldId id="298" r:id="rId12"/>
    <p:sldId id="300" r:id="rId13"/>
    <p:sldId id="301" r:id="rId14"/>
    <p:sldId id="305" r:id="rId15"/>
    <p:sldId id="302" r:id="rId16"/>
    <p:sldId id="306" r:id="rId17"/>
    <p:sldId id="303" r:id="rId18"/>
    <p:sldId id="266" r:id="rId19"/>
    <p:sldId id="30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3CE817E-2DEA-4BFC-BEDB-3B5D525764DE}">
          <p14:sldIdLst>
            <p14:sldId id="256"/>
            <p14:sldId id="268"/>
            <p14:sldId id="258"/>
            <p14:sldId id="286"/>
            <p14:sldId id="287"/>
            <p14:sldId id="271"/>
            <p14:sldId id="288"/>
            <p14:sldId id="269"/>
            <p14:sldId id="273"/>
            <p14:sldId id="290"/>
            <p14:sldId id="298"/>
            <p14:sldId id="300"/>
            <p14:sldId id="301"/>
            <p14:sldId id="305"/>
            <p14:sldId id="302"/>
            <p14:sldId id="306"/>
            <p14:sldId id="303"/>
          </p14:sldIdLst>
        </p14:section>
        <p14:section name="Untitled Section" id="{9034A71B-8B5E-4E0B-888C-0EF2F8D2EFB6}">
          <p14:sldIdLst>
            <p14:sldId id="266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3303" autoAdjust="0"/>
  </p:normalViewPr>
  <p:slideViewPr>
    <p:cSldViewPr snapToGrid="0" snapToObjects="1">
      <p:cViewPr varScale="1">
        <p:scale>
          <a:sx n="93" d="100"/>
          <a:sy n="93" d="100"/>
        </p:scale>
        <p:origin x="204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29FBB-A54C-4E5E-8D55-B4202A99CD13}" type="datetimeFigureOut">
              <a:rPr lang="en-US" smtClean="0"/>
              <a:t>16-Nov-16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the Admission sent the application for Review, College deans and the Program directors will get notified via email.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Deans will review the applications and the documents attached , based on the evaluation  College dean will admit or reject the students. Students will get notified about the decision taken.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status also will get updated as Completed once Dean approve the application.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the application Review is completed by College, Admission Team will send the offer letter to students, based on the type of admission offer letter template will automatically change.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Admission team will matriculate the student, Applicant will be an active student in the system, student can proceed to take courses in ADU.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FFA7E-6DD2-417A-A1EA-6615B0608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60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u="sng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 based application forms.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can apply only from university or through the University Campaigns 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Admission People used to have lot of manual work entering application details in the system.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fee payment was a tiring process, students has to visit cashier’s to pay the application  fee.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letters related to admission has to be manually prepared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FA7E-6DD2-417A-A1EA-6615B06080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02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FA7E-6DD2-417A-A1EA-6615B060807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57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FA7E-6DD2-417A-A1EA-6615B060807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23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can submit the application from any where in the  world.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review is happening online, students are getting updated on each progress on their application 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 sent to Colleges for further approval has been shifted to Online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letters Related to admission has been  automated.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about an applicant can be easily tract from Online application.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FA7E-6DD2-417A-A1EA-6615B06080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2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can go to ADU web site and apply online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step students needs to register in the website with required details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FA7E-6DD2-417A-A1EA-6615B06080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88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needs to fill the Personal details in the Basic information Tab.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Specify the Career the student is trying to get admission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Specify the Term ,Campus, choose the Major 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student is getting transferred from other universities ,needs to specify the details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FA7E-6DD2-417A-A1EA-6615B06080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80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submitted by student will get evaluated by Admission staff.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Admission Staff will evaluate the Attachments submitted by Students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the Education details entered by the student.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FA7E-6DD2-417A-A1EA-6615B06080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81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the Admission sent the application for Review, College deans and the Program directors will get notified via email.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Deans will review the applications and the documents attached , based on the evaluation  College dean will admit or reject the students. Students will get notified about the decision taken.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status also will get updated as Completed once Dean approve the application.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FA7E-6DD2-417A-A1EA-6615B06080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71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the Admission sent the application for Review, College deans and the Program directors will get notified via email.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Deans will review the applications and the documents attached , based on the evaluation  College dean will admit or reject the students. Students will get notified about the decision taken.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status also will get updated as Completed once Dean approve the application.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the application Review is completed by College, Admission Team will send the offer letter to students, based on the type of admission offer letter template will automatically change.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Admission team will matriculate the student, Applicant will be an active student in the system, student can proceed to take courses in ADU.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FA7E-6DD2-417A-A1EA-6615B06080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42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the Admission sent the application for Review, College deans and the Program directors will get notified via email.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Deans will review the applications and the documents attached , based on the evaluation  College dean will admit or reject the students. Students will get notified about the decision taken.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status also will get updated as Completed once Dean approve the application.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the application Review is completed by College, Admission Team will send the offer letter to students, based on the type of admission offer letter template will automatically change.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Admission team will matriculate the student, Applicant will be an active student in the system, student can proceed to take courses in ADU.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FA7E-6DD2-417A-A1EA-6615B06080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37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FA7E-6DD2-417A-A1EA-6615B060807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0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FE3-E178-4B4A-8F25-5945B27AC539}" type="datetimeFigureOut">
              <a:rPr lang="en-US" smtClean="0"/>
              <a:t>16-Nov-16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1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FE3-E178-4B4A-8F25-5945B27AC539}" type="datetimeFigureOut">
              <a:rPr lang="en-US" smtClean="0"/>
              <a:t>16-Nov-16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1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FE3-E178-4B4A-8F25-5945B27AC539}" type="datetimeFigureOut">
              <a:rPr lang="en-US" smtClean="0"/>
              <a:t>16-Nov-16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0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FE3-E178-4B4A-8F25-5945B27AC539}" type="datetimeFigureOut">
              <a:rPr lang="en-US" smtClean="0"/>
              <a:t>16-Nov-16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FE3-E178-4B4A-8F25-5945B27AC539}" type="datetimeFigureOut">
              <a:rPr lang="en-US" smtClean="0"/>
              <a:t>16-Nov-16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7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FE3-E178-4B4A-8F25-5945B27AC539}" type="datetimeFigureOut">
              <a:rPr lang="en-US" smtClean="0"/>
              <a:t>16-Nov-16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1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FE3-E178-4B4A-8F25-5945B27AC539}" type="datetimeFigureOut">
              <a:rPr lang="en-US" smtClean="0"/>
              <a:t>16-Nov-16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1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FE3-E178-4B4A-8F25-5945B27AC539}" type="datetimeFigureOut">
              <a:rPr lang="en-US" smtClean="0"/>
              <a:t>16-Nov-16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9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FE3-E178-4B4A-8F25-5945B27AC539}" type="datetimeFigureOut">
              <a:rPr lang="en-US" smtClean="0"/>
              <a:t>16-Nov-16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1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FE3-E178-4B4A-8F25-5945B27AC539}" type="datetimeFigureOut">
              <a:rPr lang="en-US" smtClean="0"/>
              <a:t>16-Nov-16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9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FE3-E178-4B4A-8F25-5945B27AC539}" type="datetimeFigureOut">
              <a:rPr lang="en-US" smtClean="0"/>
              <a:t>16-Nov-16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9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ut/>
      </p:transition>
    </mc:Choice>
    <mc:Fallback xmlns="">
      <p:transition advClick="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33FE3-E178-4B4A-8F25-5945B27AC539}" type="datetimeFigureOut">
              <a:rPr lang="en-US" smtClean="0"/>
              <a:t>16-Nov-16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6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>
        <p:cut/>
      </p:transition>
    </mc:Choice>
    <mc:Fallback xmlns="">
      <p:transition advClick="0">
        <p:cut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rab HEUG slide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798" y="-23829"/>
            <a:ext cx="9637596" cy="688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7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01696" y="695008"/>
            <a:ext cx="5605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Admission Application is now Online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725" y="1156673"/>
            <a:ext cx="4400550" cy="68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5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01696" y="695008"/>
            <a:ext cx="5605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Admission Application is now Online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6879" y="1415368"/>
            <a:ext cx="5605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46"/>
          <a:stretch/>
        </p:blipFill>
        <p:spPr>
          <a:xfrm>
            <a:off x="225142" y="2135728"/>
            <a:ext cx="8620910" cy="429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0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01696" y="695008"/>
            <a:ext cx="5605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Admission Application is now Online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6879" y="1415368"/>
            <a:ext cx="5605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48" y="1969397"/>
            <a:ext cx="6910789" cy="481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27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01696" y="695008"/>
            <a:ext cx="5605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Admission Application is now Online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6879" y="1415368"/>
            <a:ext cx="5605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003" y="2135727"/>
            <a:ext cx="6785495" cy="395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8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01696" y="695008"/>
            <a:ext cx="5605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Admission Application is now Online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6879" y="1415368"/>
            <a:ext cx="5605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969" y="1968961"/>
            <a:ext cx="4383426" cy="440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1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01696" y="695008"/>
            <a:ext cx="5605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Admission Application is now Online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6879" y="1415368"/>
            <a:ext cx="5605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like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2263"/>
            <a:ext cx="7351160" cy="255056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Paperless Admission</a:t>
            </a: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misplaced/lost applications</a:t>
            </a: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turnaround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Fee is not lost</a:t>
            </a: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Reporting/Analytics</a:t>
            </a: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 with CRM</a:t>
            </a:r>
          </a:p>
          <a:p>
            <a:endParaRPr 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57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01696" y="695008"/>
            <a:ext cx="5605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Admission Application is now Online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6879" y="1415368"/>
            <a:ext cx="5605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 Learned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2263"/>
            <a:ext cx="7351160" cy="255056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 business users in all stages of the project</a:t>
            </a: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 several iterations of UI design review</a:t>
            </a: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 conference room pilots</a:t>
            </a:r>
          </a:p>
          <a:p>
            <a:pPr marL="0" indent="0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86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01696" y="695008"/>
            <a:ext cx="5605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Admission Application is now Online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6879" y="1415368"/>
            <a:ext cx="5605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2263"/>
            <a:ext cx="7351160" cy="255056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 Redesign</a:t>
            </a:r>
          </a:p>
          <a:p>
            <a:endParaRPr lang="en-US" sz="18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53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647" y="1889760"/>
            <a:ext cx="1982107" cy="20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05264" y="3244334"/>
            <a:ext cx="30075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sz="4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17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 txBox="1">
            <a:spLocks/>
          </p:cNvSpPr>
          <p:nvPr/>
        </p:nvSpPr>
        <p:spPr>
          <a:xfrm>
            <a:off x="2952598" y="5785170"/>
            <a:ext cx="3809456" cy="71142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1004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16, 2016</a:t>
            </a:r>
          </a:p>
        </p:txBody>
      </p:sp>
      <p:sp>
        <p:nvSpPr>
          <p:cNvPr id="6" name="Rectangle 5"/>
          <p:cNvSpPr/>
          <p:nvPr/>
        </p:nvSpPr>
        <p:spPr>
          <a:xfrm>
            <a:off x="1621634" y="1454304"/>
            <a:ext cx="5584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Admission Application is now Online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09995" y="2549099"/>
            <a:ext cx="4147457" cy="19698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 Information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Ashar Rahman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Project Manager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 Dhabi University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ashar.rahman@adu.ac.ae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345970" y="2549099"/>
            <a:ext cx="4147457" cy="19698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 Presenter Information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Vani Kovilakathu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ERP Functional Analyst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 Dhabi University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vani.kovilakathu@adu.ac.ae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4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582783"/>
            <a:ext cx="7543800" cy="30937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  <a:p>
            <a:pPr marL="0" indent="0">
              <a:buNone/>
            </a:pPr>
            <a:endParaRPr lang="en-US" alt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342900">
              <a:buFont typeface="Wingdings" panose="05000000000000000000" pitchFamily="2" charset="2"/>
              <a:buChar char="§"/>
            </a:pPr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  <a:p>
            <a:pPr marL="742950" lvl="2" indent="-342900">
              <a:buFont typeface="Wingdings" panose="05000000000000000000" pitchFamily="2" charset="2"/>
              <a:buChar char="§"/>
            </a:pPr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Process</a:t>
            </a:r>
          </a:p>
          <a:p>
            <a:pPr marL="742950" lvl="2" indent="-342900">
              <a:buFont typeface="Wingdings" panose="05000000000000000000" pitchFamily="2" charset="2"/>
              <a:buChar char="§"/>
            </a:pPr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endParaRPr lang="en-US" alt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342900">
              <a:buFont typeface="Wingdings" panose="05000000000000000000" pitchFamily="2" charset="2"/>
              <a:buChar char="§"/>
            </a:pPr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 Learned</a:t>
            </a:r>
          </a:p>
          <a:p>
            <a:pPr marL="742950" lvl="2" indent="-342900">
              <a:buFont typeface="Wingdings" panose="05000000000000000000" pitchFamily="2" charset="2"/>
              <a:buChar char="§"/>
            </a:pPr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  <a:p>
            <a:pPr marL="742950" lvl="2" indent="-342900">
              <a:buFont typeface="Wingdings" panose="05000000000000000000" pitchFamily="2" charset="2"/>
              <a:buChar char="§"/>
            </a:pPr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n-US" alt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1696" y="695008"/>
            <a:ext cx="5605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Admission Application is now Online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2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25482" y="2234507"/>
            <a:ext cx="8718518" cy="35944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Graduate, Post Graduate, Short Courses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with Campus Solutions since 2010</a:t>
            </a: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Admissions, Student Records, Student Financials, Academic Advisement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Admission live since Fall 2015.</a:t>
            </a:r>
          </a:p>
        </p:txBody>
      </p:sp>
      <p:sp>
        <p:nvSpPr>
          <p:cNvPr id="5" name="Rectangle 4"/>
          <p:cNvSpPr/>
          <p:nvPr/>
        </p:nvSpPr>
        <p:spPr>
          <a:xfrm>
            <a:off x="1801696" y="695008"/>
            <a:ext cx="5605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Admission Application is now Online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5482" y="1464757"/>
            <a:ext cx="5605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70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25482" y="2234507"/>
            <a:ext cx="8718518" cy="35944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Submission</a:t>
            </a: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Screening</a:t>
            </a: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Review by College</a:t>
            </a: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Admission Offer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1696" y="695008"/>
            <a:ext cx="5605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Admission Application is now Online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5482" y="1480754"/>
            <a:ext cx="5605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Process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76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Admission application is now Online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1360177"/>
            <a:ext cx="5605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was changed?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C:\Users\vani.kovilakathu\AppData\Local\Microsoft\Windows\INetCache\Content.Outlook\375SZA0V\IMG_20161102_105021.jpg">
            <a:hlinkClick r:id="" action="ppaction://hlinkshowjump?jump=nextslide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72" y="2256870"/>
            <a:ext cx="3282593" cy="37775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091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2" r="16472"/>
          <a:stretch/>
        </p:blipFill>
        <p:spPr>
          <a:xfrm>
            <a:off x="2655871" y="2287693"/>
            <a:ext cx="3282593" cy="377757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softEdge rad="127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Admission application is now Online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1360177"/>
            <a:ext cx="5605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was changed?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78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2263"/>
            <a:ext cx="7351160" cy="255056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Admission Application Portal</a:t>
            </a: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application across careers.</a:t>
            </a: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Application Review</a:t>
            </a: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with Applicant.</a:t>
            </a: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Offer Letters.</a:t>
            </a: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Admission WorkCenter</a:t>
            </a:r>
          </a:p>
          <a:p>
            <a:pPr marL="0" indent="0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01696" y="695008"/>
            <a:ext cx="5605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Admission Application is now Online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444839"/>
            <a:ext cx="5605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was changed?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8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01696" y="695008"/>
            <a:ext cx="5605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Admission Application is now Online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6879" y="1415368"/>
            <a:ext cx="5605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2263"/>
            <a:ext cx="7351160" cy="2550560"/>
          </a:xfrm>
        </p:spPr>
        <p:txBody>
          <a:bodyPr>
            <a:normAutofit fontScale="85000" lnSpcReduction="20000"/>
          </a:bodyPr>
          <a:lstStyle/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Applicants Registration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Step Application Form</a:t>
            </a: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Application Fee Payment</a:t>
            </a: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Screening</a:t>
            </a: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Review by Colleges</a:t>
            </a: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with Applicant</a:t>
            </a: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 Letters</a:t>
            </a: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Admission WorkCenter</a:t>
            </a: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 with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Admissions 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 with CRM</a:t>
            </a:r>
          </a:p>
          <a:p>
            <a:pPr marL="0" indent="0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16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2367</TotalTime>
  <Words>863</Words>
  <Application>Microsoft Office PowerPoint</Application>
  <PresentationFormat>On-screen Show (4:3)</PresentationFormat>
  <Paragraphs>135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Admission application is now Online</vt:lpstr>
      <vt:lpstr>Admission application is now Online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Abu Dhabi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Ahmad Tellawi</dc:creator>
  <cp:lastModifiedBy>Ashar Rahman</cp:lastModifiedBy>
  <cp:revision>109</cp:revision>
  <cp:lastPrinted>2016-11-01T13:33:14Z</cp:lastPrinted>
  <dcterms:created xsi:type="dcterms:W3CDTF">2016-02-23T12:56:43Z</dcterms:created>
  <dcterms:modified xsi:type="dcterms:W3CDTF">2016-11-16T04:48:51Z</dcterms:modified>
</cp:coreProperties>
</file>