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5"/>
  </p:sldMasterIdLst>
  <p:notesMasterIdLst>
    <p:notesMasterId r:id="rId38"/>
  </p:notesMasterIdLst>
  <p:handoutMasterIdLst>
    <p:handoutMasterId r:id="rId39"/>
  </p:handoutMasterIdLst>
  <p:sldIdLst>
    <p:sldId id="259" r:id="rId6"/>
    <p:sldId id="266" r:id="rId7"/>
    <p:sldId id="260" r:id="rId8"/>
    <p:sldId id="288" r:id="rId9"/>
    <p:sldId id="327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303" r:id="rId19"/>
    <p:sldId id="318" r:id="rId20"/>
    <p:sldId id="332" r:id="rId21"/>
    <p:sldId id="329" r:id="rId22"/>
    <p:sldId id="330" r:id="rId23"/>
    <p:sldId id="331" r:id="rId24"/>
    <p:sldId id="269" r:id="rId25"/>
    <p:sldId id="300" r:id="rId26"/>
    <p:sldId id="299" r:id="rId27"/>
    <p:sldId id="325" r:id="rId28"/>
    <p:sldId id="304" r:id="rId29"/>
    <p:sldId id="321" r:id="rId30"/>
    <p:sldId id="322" r:id="rId31"/>
    <p:sldId id="333" r:id="rId32"/>
    <p:sldId id="334" r:id="rId33"/>
    <p:sldId id="328" r:id="rId34"/>
    <p:sldId id="323" r:id="rId35"/>
    <p:sldId id="285" r:id="rId36"/>
    <p:sldId id="282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04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1" d="100"/>
          <a:sy n="91" d="100"/>
        </p:scale>
        <p:origin x="375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zda Samayoa" userId="7c1a7ced-d434-4f20-b338-51f76ded3729" providerId="ADAL" clId="{45F5A776-D609-4A19-B9FF-72337382542B}"/>
    <pc:docChg chg="undo custSel modSld">
      <pc:chgData name="Lizda Samayoa" userId="7c1a7ced-d434-4f20-b338-51f76ded3729" providerId="ADAL" clId="{45F5A776-D609-4A19-B9FF-72337382542B}" dt="2018-04-24T22:04:43.365" v="110"/>
      <pc:docMkLst>
        <pc:docMk/>
      </pc:docMkLst>
      <pc:sldChg chg="addSp delSp">
        <pc:chgData name="Lizda Samayoa" userId="7c1a7ced-d434-4f20-b338-51f76ded3729" providerId="ADAL" clId="{45F5A776-D609-4A19-B9FF-72337382542B}" dt="2018-04-24T22:02:33.941" v="61"/>
        <pc:sldMkLst>
          <pc:docMk/>
          <pc:sldMk cId="2410663628" sldId="257"/>
        </pc:sldMkLst>
        <pc:spChg chg="del">
          <ac:chgData name="Lizda Samayoa" userId="7c1a7ced-d434-4f20-b338-51f76ded3729" providerId="ADAL" clId="{45F5A776-D609-4A19-B9FF-72337382542B}" dt="2018-04-24T22:02:28.334" v="58" actId="478"/>
          <ac:spMkLst>
            <pc:docMk/>
            <pc:sldMk cId="2410663628" sldId="257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27.407" v="57"/>
          <ac:spMkLst>
            <pc:docMk/>
            <pc:sldMk cId="2410663628" sldId="257"/>
            <ac:spMk id="16" creationId="{794146DF-820C-4E22-B8E7-0569063C63B1}"/>
          </ac:spMkLst>
        </pc:spChg>
        <pc:spChg chg="add del">
          <ac:chgData name="Lizda Samayoa" userId="7c1a7ced-d434-4f20-b338-51f76ded3729" providerId="ADAL" clId="{45F5A776-D609-4A19-B9FF-72337382542B}" dt="2018-04-24T22:02:33.495" v="60" actId="478"/>
          <ac:spMkLst>
            <pc:docMk/>
            <pc:sldMk cId="2410663628" sldId="257"/>
            <ac:spMk id="26" creationId="{609A5AE0-02DA-4209-9407-00065227FDAC}"/>
          </ac:spMkLst>
        </pc:spChg>
        <pc:spChg chg="add">
          <ac:chgData name="Lizda Samayoa" userId="7c1a7ced-d434-4f20-b338-51f76ded3729" providerId="ADAL" clId="{45F5A776-D609-4A19-B9FF-72337382542B}" dt="2018-04-24T22:02:33.941" v="61"/>
          <ac:spMkLst>
            <pc:docMk/>
            <pc:sldMk cId="2410663628" sldId="257"/>
            <ac:spMk id="27" creationId="{2449BB07-9DE1-4742-B6AB-35E2D8C20D90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1:49.406" v="45" actId="20577"/>
        <pc:sldMkLst>
          <pc:docMk/>
          <pc:sldMk cId="3876221716" sldId="259"/>
        </pc:sldMkLst>
        <pc:spChg chg="mod">
          <ac:chgData name="Lizda Samayoa" userId="7c1a7ced-d434-4f20-b338-51f76ded3729" providerId="ADAL" clId="{45F5A776-D609-4A19-B9FF-72337382542B}" dt="2018-04-24T22:01:49.406" v="45" actId="20577"/>
          <ac:spMkLst>
            <pc:docMk/>
            <pc:sldMk cId="3876221716" sldId="259"/>
            <ac:spMk id="3" creationId="{00000000-0000-0000-0000-000000000000}"/>
          </ac:spMkLst>
        </pc:spChg>
        <pc:spChg chg="add del mod ord">
          <ac:chgData name="Lizda Samayoa" userId="7c1a7ced-d434-4f20-b338-51f76ded3729" providerId="ADAL" clId="{45F5A776-D609-4A19-B9FF-72337382542B}" dt="2018-04-24T21:58:34.727" v="27" actId="478"/>
          <ac:spMkLst>
            <pc:docMk/>
            <pc:sldMk cId="3876221716" sldId="259"/>
            <ac:spMk id="9" creationId="{9481E8F1-86F5-48D2-8DEA-49127D81B49D}"/>
          </ac:spMkLst>
        </pc:spChg>
        <pc:spChg chg="add mod ord">
          <ac:chgData name="Lizda Samayoa" userId="7c1a7ced-d434-4f20-b338-51f76ded3729" providerId="ADAL" clId="{45F5A776-D609-4A19-B9FF-72337382542B}" dt="2018-04-24T21:58:45.433" v="30" actId="167"/>
          <ac:spMkLst>
            <pc:docMk/>
            <pc:sldMk cId="3876221716" sldId="259"/>
            <ac:spMk id="10" creationId="{5B066116-181F-4C4B-9291-E978987A28F4}"/>
          </ac:spMkLst>
        </pc:spChg>
        <pc:picChg chg="mod">
          <ac:chgData name="Lizda Samayoa" userId="7c1a7ced-d434-4f20-b338-51f76ded3729" providerId="ADAL" clId="{45F5A776-D609-4A19-B9FF-72337382542B}" dt="2018-04-24T21:59:35.409" v="35" actId="1076"/>
          <ac:picMkLst>
            <pc:docMk/>
            <pc:sldMk cId="3876221716" sldId="259"/>
            <ac:picMk id="5" creationId="{00000000-0000-0000-0000-000000000000}"/>
          </ac:picMkLst>
        </pc:picChg>
        <pc:picChg chg="add del">
          <ac:chgData name="Lizda Samayoa" userId="7c1a7ced-d434-4f20-b338-51f76ded3729" providerId="ADAL" clId="{45F5A776-D609-4A19-B9FF-72337382542B}" dt="2018-04-24T21:56:37.047" v="12" actId="478"/>
          <ac:picMkLst>
            <pc:docMk/>
            <pc:sldMk cId="3876221716" sldId="259"/>
            <ac:picMk id="7" creationId="{00000000-0000-0000-0000-000000000000}"/>
          </ac:picMkLst>
        </pc:picChg>
        <pc:picChg chg="add mod">
          <ac:chgData name="Lizda Samayoa" userId="7c1a7ced-d434-4f20-b338-51f76ded3729" providerId="ADAL" clId="{45F5A776-D609-4A19-B9FF-72337382542B}" dt="2018-04-24T21:59:30.632" v="34" actId="14100"/>
          <ac:picMkLst>
            <pc:docMk/>
            <pc:sldMk cId="3876221716" sldId="259"/>
            <ac:picMk id="8" creationId="{8CDBDDFF-E76E-4941-B95C-C4D37E832230}"/>
          </ac:picMkLst>
        </pc:picChg>
      </pc:sldChg>
      <pc:sldChg chg="addSp delSp">
        <pc:chgData name="Lizda Samayoa" userId="7c1a7ced-d434-4f20-b338-51f76ded3729" providerId="ADAL" clId="{45F5A776-D609-4A19-B9FF-72337382542B}" dt="2018-04-24T22:02:01.132" v="49"/>
        <pc:sldMkLst>
          <pc:docMk/>
          <pc:sldMk cId="829274983" sldId="260"/>
        </pc:sldMkLst>
        <pc:spChg chg="del">
          <ac:chgData name="Lizda Samayoa" userId="7c1a7ced-d434-4f20-b338-51f76ded3729" providerId="ADAL" clId="{45F5A776-D609-4A19-B9FF-72337382542B}" dt="2018-04-24T22:02:00.215" v="48" actId="478"/>
          <ac:spMkLst>
            <pc:docMk/>
            <pc:sldMk cId="829274983" sldId="260"/>
            <ac:spMk id="10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1:58.760" v="47"/>
          <ac:spMkLst>
            <pc:docMk/>
            <pc:sldMk cId="829274983" sldId="260"/>
            <ac:spMk id="11" creationId="{A111ADAB-2CC4-42B2-9818-324784115B5A}"/>
          </ac:spMkLst>
        </pc:spChg>
        <pc:spChg chg="add">
          <ac:chgData name="Lizda Samayoa" userId="7c1a7ced-d434-4f20-b338-51f76ded3729" providerId="ADAL" clId="{45F5A776-D609-4A19-B9FF-72337382542B}" dt="2018-04-24T22:02:01.132" v="49"/>
          <ac:spMkLst>
            <pc:docMk/>
            <pc:sldMk cId="829274983" sldId="260"/>
            <ac:spMk id="12" creationId="{E51EEB76-F292-461A-88BC-6BDF641234C5}"/>
          </ac:spMkLst>
        </pc:spChg>
      </pc:sldChg>
      <pc:sldChg chg="addSp delSp">
        <pc:chgData name="Lizda Samayoa" userId="7c1a7ced-d434-4f20-b338-51f76ded3729" providerId="ADAL" clId="{45F5A776-D609-4A19-B9FF-72337382542B}" dt="2018-04-24T22:02:21.836" v="55"/>
        <pc:sldMkLst>
          <pc:docMk/>
          <pc:sldMk cId="56921505" sldId="261"/>
        </pc:sldMkLst>
        <pc:spChg chg="del">
          <ac:chgData name="Lizda Samayoa" userId="7c1a7ced-d434-4f20-b338-51f76ded3729" providerId="ADAL" clId="{45F5A776-D609-4A19-B9FF-72337382542B}" dt="2018-04-24T22:02:21.455" v="54" actId="478"/>
          <ac:spMkLst>
            <pc:docMk/>
            <pc:sldMk cId="56921505" sldId="26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21.836" v="55"/>
          <ac:spMkLst>
            <pc:docMk/>
            <pc:sldMk cId="56921505" sldId="261"/>
            <ac:spMk id="5" creationId="{C9A9B778-8EA0-4B47-BF18-CCB1A807AE42}"/>
          </ac:spMkLst>
        </pc:spChg>
      </pc:sldChg>
      <pc:sldChg chg="addSp delSp">
        <pc:chgData name="Lizda Samayoa" userId="7c1a7ced-d434-4f20-b338-51f76ded3729" providerId="ADAL" clId="{45F5A776-D609-4A19-B9FF-72337382542B}" dt="2018-04-24T22:02:37.756" v="63"/>
        <pc:sldMkLst>
          <pc:docMk/>
          <pc:sldMk cId="4114758641" sldId="262"/>
        </pc:sldMkLst>
        <pc:spChg chg="del">
          <ac:chgData name="Lizda Samayoa" userId="7c1a7ced-d434-4f20-b338-51f76ded3729" providerId="ADAL" clId="{45F5A776-D609-4A19-B9FF-72337382542B}" dt="2018-04-24T22:02:37.383" v="62" actId="478"/>
          <ac:spMkLst>
            <pc:docMk/>
            <pc:sldMk cId="4114758641" sldId="262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37.756" v="63"/>
          <ac:spMkLst>
            <pc:docMk/>
            <pc:sldMk cId="4114758641" sldId="262"/>
            <ac:spMk id="5" creationId="{A4DED9CD-6738-4BB5-8C42-8838EF3E7D4F}"/>
          </ac:spMkLst>
        </pc:spChg>
      </pc:sldChg>
      <pc:sldChg chg="addSp delSp">
        <pc:chgData name="Lizda Samayoa" userId="7c1a7ced-d434-4f20-b338-51f76ded3729" providerId="ADAL" clId="{45F5A776-D609-4A19-B9FF-72337382542B}" dt="2018-04-24T22:02:56.843" v="73"/>
        <pc:sldMkLst>
          <pc:docMk/>
          <pc:sldMk cId="3487945672" sldId="263"/>
        </pc:sldMkLst>
        <pc:spChg chg="del">
          <ac:chgData name="Lizda Samayoa" userId="7c1a7ced-d434-4f20-b338-51f76ded3729" providerId="ADAL" clId="{45F5A776-D609-4A19-B9FF-72337382542B}" dt="2018-04-24T22:02:56.439" v="72" actId="478"/>
          <ac:spMkLst>
            <pc:docMk/>
            <pc:sldMk cId="3487945672" sldId="26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56.843" v="73"/>
          <ac:spMkLst>
            <pc:docMk/>
            <pc:sldMk cId="3487945672" sldId="263"/>
            <ac:spMk id="5" creationId="{CD0ED92C-E9A9-4CEB-8AC6-29FB9D279005}"/>
          </ac:spMkLst>
        </pc:spChg>
      </pc:sldChg>
      <pc:sldChg chg="addSp delSp">
        <pc:chgData name="Lizda Samayoa" userId="7c1a7ced-d434-4f20-b338-51f76ded3729" providerId="ADAL" clId="{45F5A776-D609-4A19-B9FF-72337382542B}" dt="2018-04-24T22:03:17.916" v="83"/>
        <pc:sldMkLst>
          <pc:docMk/>
          <pc:sldMk cId="1605080964" sldId="264"/>
        </pc:sldMkLst>
        <pc:spChg chg="del">
          <ac:chgData name="Lizda Samayoa" userId="7c1a7ced-d434-4f20-b338-51f76ded3729" providerId="ADAL" clId="{45F5A776-D609-4A19-B9FF-72337382542B}" dt="2018-04-24T22:03:17.543" v="82" actId="478"/>
          <ac:spMkLst>
            <pc:docMk/>
            <pc:sldMk cId="1605080964" sldId="264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7.916" v="83"/>
          <ac:spMkLst>
            <pc:docMk/>
            <pc:sldMk cId="1605080964" sldId="264"/>
            <ac:spMk id="5" creationId="{DCF9D4D6-D5BE-4934-A2E8-6CA6F3187475}"/>
          </ac:spMkLst>
        </pc:spChg>
      </pc:sldChg>
      <pc:sldChg chg="addSp delSp">
        <pc:chgData name="Lizda Samayoa" userId="7c1a7ced-d434-4f20-b338-51f76ded3729" providerId="ADAL" clId="{45F5A776-D609-4A19-B9FF-72337382542B}" dt="2018-04-24T22:03:31.444" v="89"/>
        <pc:sldMkLst>
          <pc:docMk/>
          <pc:sldMk cId="1534613393" sldId="265"/>
        </pc:sldMkLst>
        <pc:spChg chg="del">
          <ac:chgData name="Lizda Samayoa" userId="7c1a7ced-d434-4f20-b338-51f76ded3729" providerId="ADAL" clId="{45F5A776-D609-4A19-B9FF-72337382542B}" dt="2018-04-24T22:03:31.095" v="88" actId="478"/>
          <ac:spMkLst>
            <pc:docMk/>
            <pc:sldMk cId="1534613393" sldId="265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1.444" v="89"/>
          <ac:spMkLst>
            <pc:docMk/>
            <pc:sldMk cId="1534613393" sldId="265"/>
            <ac:spMk id="5" creationId="{F089262B-03F9-4E27-A2A6-990D91D22820}"/>
          </ac:spMkLst>
        </pc:spChg>
      </pc:sldChg>
      <pc:sldChg chg="addSp delSp">
        <pc:chgData name="Lizda Samayoa" userId="7c1a7ced-d434-4f20-b338-51f76ded3729" providerId="ADAL" clId="{45F5A776-D609-4A19-B9FF-72337382542B}" dt="2018-04-24T22:02:41.955" v="65"/>
        <pc:sldMkLst>
          <pc:docMk/>
          <pc:sldMk cId="2285978049" sldId="266"/>
        </pc:sldMkLst>
        <pc:spChg chg="del">
          <ac:chgData name="Lizda Samayoa" userId="7c1a7ced-d434-4f20-b338-51f76ded3729" providerId="ADAL" clId="{45F5A776-D609-4A19-B9FF-72337382542B}" dt="2018-04-24T22:02:41.622" v="64" actId="478"/>
          <ac:spMkLst>
            <pc:docMk/>
            <pc:sldMk cId="2285978049" sldId="266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1.955" v="65"/>
          <ac:spMkLst>
            <pc:docMk/>
            <pc:sldMk cId="2285978049" sldId="266"/>
            <ac:spMk id="5" creationId="{13A90641-D635-4A26-8264-E0695A0E2A6D}"/>
          </ac:spMkLst>
        </pc:spChg>
      </pc:sldChg>
      <pc:sldChg chg="addSp delSp">
        <pc:chgData name="Lizda Samayoa" userId="7c1a7ced-d434-4f20-b338-51f76ded3729" providerId="ADAL" clId="{45F5A776-D609-4A19-B9FF-72337382542B}" dt="2018-04-24T22:02:15.803" v="53"/>
        <pc:sldMkLst>
          <pc:docMk/>
          <pc:sldMk cId="3348978084" sldId="268"/>
        </pc:sldMkLst>
        <pc:spChg chg="del">
          <ac:chgData name="Lizda Samayoa" userId="7c1a7ced-d434-4f20-b338-51f76ded3729" providerId="ADAL" clId="{45F5A776-D609-4A19-B9FF-72337382542B}" dt="2018-04-24T22:02:15.343" v="52" actId="478"/>
          <ac:spMkLst>
            <pc:docMk/>
            <pc:sldMk cId="3348978084" sldId="26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15.803" v="53"/>
          <ac:spMkLst>
            <pc:docMk/>
            <pc:sldMk cId="3348978084" sldId="268"/>
            <ac:spMk id="7" creationId="{33F4C823-5B6C-41BC-AC0E-7113C564382A}"/>
          </ac:spMkLst>
        </pc:spChg>
      </pc:sldChg>
      <pc:sldChg chg="addSp delSp">
        <pc:chgData name="Lizda Samayoa" userId="7c1a7ced-d434-4f20-b338-51f76ded3729" providerId="ADAL" clId="{45F5A776-D609-4A19-B9FF-72337382542B}" dt="2018-04-24T22:02:08.755" v="51"/>
        <pc:sldMkLst>
          <pc:docMk/>
          <pc:sldMk cId="3108970075" sldId="269"/>
        </pc:sldMkLst>
        <pc:spChg chg="del">
          <ac:chgData name="Lizda Samayoa" userId="7c1a7ced-d434-4f20-b338-51f76ded3729" providerId="ADAL" clId="{45F5A776-D609-4A19-B9FF-72337382542B}" dt="2018-04-24T22:02:08.279" v="50" actId="478"/>
          <ac:spMkLst>
            <pc:docMk/>
            <pc:sldMk cId="3108970075" sldId="26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08.755" v="51"/>
          <ac:spMkLst>
            <pc:docMk/>
            <pc:sldMk cId="3108970075" sldId="269"/>
            <ac:spMk id="6" creationId="{CA7ECCF4-C992-4CA5-91C3-5760B94E9754}"/>
          </ac:spMkLst>
        </pc:spChg>
      </pc:sldChg>
      <pc:sldChg chg="addSp delSp">
        <pc:chgData name="Lizda Samayoa" userId="7c1a7ced-d434-4f20-b338-51f76ded3729" providerId="ADAL" clId="{45F5A776-D609-4A19-B9FF-72337382542B}" dt="2018-04-24T22:02:45.869" v="67"/>
        <pc:sldMkLst>
          <pc:docMk/>
          <pc:sldMk cId="3661196256" sldId="270"/>
        </pc:sldMkLst>
        <pc:spChg chg="del">
          <ac:chgData name="Lizda Samayoa" userId="7c1a7ced-d434-4f20-b338-51f76ded3729" providerId="ADAL" clId="{45F5A776-D609-4A19-B9FF-72337382542B}" dt="2018-04-24T22:02:45.543" v="66" actId="478"/>
          <ac:spMkLst>
            <pc:docMk/>
            <pc:sldMk cId="3661196256" sldId="27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2:45.869" v="67"/>
          <ac:spMkLst>
            <pc:docMk/>
            <pc:sldMk cId="3661196256" sldId="270"/>
            <ac:spMk id="7" creationId="{104F29AD-8881-41A9-A20A-8E371C5F6678}"/>
          </ac:spMkLst>
        </pc:spChg>
      </pc:sldChg>
      <pc:sldChg chg="addSp delSp">
        <pc:chgData name="Lizda Samayoa" userId="7c1a7ced-d434-4f20-b338-51f76ded3729" providerId="ADAL" clId="{45F5A776-D609-4A19-B9FF-72337382542B}" dt="2018-04-24T22:02:52.420" v="71"/>
        <pc:sldMkLst>
          <pc:docMk/>
          <pc:sldMk cId="1569887037" sldId="271"/>
        </pc:sldMkLst>
        <pc:spChg chg="del">
          <ac:chgData name="Lizda Samayoa" userId="7c1a7ced-d434-4f20-b338-51f76ded3729" providerId="ADAL" clId="{45F5A776-D609-4A19-B9FF-72337382542B}" dt="2018-04-24T22:02:51.510" v="70" actId="478"/>
          <ac:spMkLst>
            <pc:docMk/>
            <pc:sldMk cId="1569887037" sldId="271"/>
            <ac:spMk id="3" creationId="{00000000-0000-0000-0000-000000000000}"/>
          </ac:spMkLst>
        </pc:spChg>
        <pc:spChg chg="add del">
          <ac:chgData name="Lizda Samayoa" userId="7c1a7ced-d434-4f20-b338-51f76ded3729" providerId="ADAL" clId="{45F5A776-D609-4A19-B9FF-72337382542B}" dt="2018-04-24T22:02:51.103" v="69"/>
          <ac:spMkLst>
            <pc:docMk/>
            <pc:sldMk cId="1569887037" sldId="271"/>
            <ac:spMk id="5" creationId="{7B4CDA42-6E7E-41AA-83A4-A751223B62C5}"/>
          </ac:spMkLst>
        </pc:spChg>
        <pc:spChg chg="add">
          <ac:chgData name="Lizda Samayoa" userId="7c1a7ced-d434-4f20-b338-51f76ded3729" providerId="ADAL" clId="{45F5A776-D609-4A19-B9FF-72337382542B}" dt="2018-04-24T22:02:52.420" v="71"/>
          <ac:spMkLst>
            <pc:docMk/>
            <pc:sldMk cId="1569887037" sldId="271"/>
            <ac:spMk id="6" creationId="{3A3005C4-FC72-4597-8EF6-55C5CE8D6164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3:05.223" v="77" actId="1035"/>
        <pc:sldMkLst>
          <pc:docMk/>
          <pc:sldMk cId="2114239694" sldId="272"/>
        </pc:sldMkLst>
        <pc:spChg chg="del">
          <ac:chgData name="Lizda Samayoa" userId="7c1a7ced-d434-4f20-b338-51f76ded3729" providerId="ADAL" clId="{45F5A776-D609-4A19-B9FF-72337382542B}" dt="2018-04-24T22:03:03.423" v="74" actId="478"/>
          <ac:spMkLst>
            <pc:docMk/>
            <pc:sldMk cId="2114239694" sldId="272"/>
            <ac:spMk id="5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3:05.223" v="77" actId="1035"/>
          <ac:spMkLst>
            <pc:docMk/>
            <pc:sldMk cId="2114239694" sldId="272"/>
            <ac:spMk id="6" creationId="{357E7C2E-5C90-468E-B414-0CFE2085F7CD}"/>
          </ac:spMkLst>
        </pc:spChg>
      </pc:sldChg>
      <pc:sldChg chg="addSp delSp">
        <pc:chgData name="Lizda Samayoa" userId="7c1a7ced-d434-4f20-b338-51f76ded3729" providerId="ADAL" clId="{45F5A776-D609-4A19-B9FF-72337382542B}" dt="2018-04-24T22:03:08.589" v="79"/>
        <pc:sldMkLst>
          <pc:docMk/>
          <pc:sldMk cId="437001691" sldId="273"/>
        </pc:sldMkLst>
        <pc:spChg chg="del">
          <ac:chgData name="Lizda Samayoa" userId="7c1a7ced-d434-4f20-b338-51f76ded3729" providerId="ADAL" clId="{45F5A776-D609-4A19-B9FF-72337382542B}" dt="2018-04-24T22:03:08.239" v="78" actId="478"/>
          <ac:spMkLst>
            <pc:docMk/>
            <pc:sldMk cId="437001691" sldId="273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08.589" v="79"/>
          <ac:spMkLst>
            <pc:docMk/>
            <pc:sldMk cId="437001691" sldId="273"/>
            <ac:spMk id="6" creationId="{FDF38334-A6DC-4532-AE40-0E60B1E53D89}"/>
          </ac:spMkLst>
        </pc:spChg>
      </pc:sldChg>
      <pc:sldChg chg="addSp delSp">
        <pc:chgData name="Lizda Samayoa" userId="7c1a7ced-d434-4f20-b338-51f76ded3729" providerId="ADAL" clId="{45F5A776-D609-4A19-B9FF-72337382542B}" dt="2018-04-24T22:03:35.797" v="91"/>
        <pc:sldMkLst>
          <pc:docMk/>
          <pc:sldMk cId="1703895766" sldId="274"/>
        </pc:sldMkLst>
        <pc:spChg chg="del">
          <ac:chgData name="Lizda Samayoa" userId="7c1a7ced-d434-4f20-b338-51f76ded3729" providerId="ADAL" clId="{45F5A776-D609-4A19-B9FF-72337382542B}" dt="2018-04-24T22:03:35.503" v="90" actId="478"/>
          <ac:spMkLst>
            <pc:docMk/>
            <pc:sldMk cId="1703895766" sldId="274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5.797" v="91"/>
          <ac:spMkLst>
            <pc:docMk/>
            <pc:sldMk cId="1703895766" sldId="274"/>
            <ac:spMk id="17" creationId="{E97021C4-9A79-4F35-963E-C296399AF5AB}"/>
          </ac:spMkLst>
        </pc:spChg>
      </pc:sldChg>
      <pc:sldChg chg="addSp delSp">
        <pc:chgData name="Lizda Samayoa" userId="7c1a7ced-d434-4f20-b338-51f76ded3729" providerId="ADAL" clId="{45F5A776-D609-4A19-B9FF-72337382542B}" dt="2018-04-24T22:03:12.260" v="81"/>
        <pc:sldMkLst>
          <pc:docMk/>
          <pc:sldMk cId="2744116074" sldId="275"/>
        </pc:sldMkLst>
        <pc:spChg chg="del">
          <ac:chgData name="Lizda Samayoa" userId="7c1a7ced-d434-4f20-b338-51f76ded3729" providerId="ADAL" clId="{45F5A776-D609-4A19-B9FF-72337382542B}" dt="2018-04-24T22:03:11.927" v="80" actId="478"/>
          <ac:spMkLst>
            <pc:docMk/>
            <pc:sldMk cId="2744116074" sldId="275"/>
            <ac:spMk id="2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12.260" v="81"/>
          <ac:spMkLst>
            <pc:docMk/>
            <pc:sldMk cId="2744116074" sldId="275"/>
            <ac:spMk id="5" creationId="{00AB7FA0-FE1F-4AF0-A809-77B5ABFD300A}"/>
          </ac:spMkLst>
        </pc:spChg>
      </pc:sldChg>
      <pc:sldChg chg="addSp delSp">
        <pc:chgData name="Lizda Samayoa" userId="7c1a7ced-d434-4f20-b338-51f76ded3729" providerId="ADAL" clId="{45F5A776-D609-4A19-B9FF-72337382542B}" dt="2018-04-24T22:03:24.357" v="85"/>
        <pc:sldMkLst>
          <pc:docMk/>
          <pc:sldMk cId="2283107635" sldId="276"/>
        </pc:sldMkLst>
        <pc:spChg chg="del">
          <ac:chgData name="Lizda Samayoa" userId="7c1a7ced-d434-4f20-b338-51f76ded3729" providerId="ADAL" clId="{45F5A776-D609-4A19-B9FF-72337382542B}" dt="2018-04-24T22:03:24.031" v="84" actId="478"/>
          <ac:spMkLst>
            <pc:docMk/>
            <pc:sldMk cId="2283107635" sldId="276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4.357" v="85"/>
          <ac:spMkLst>
            <pc:docMk/>
            <pc:sldMk cId="2283107635" sldId="276"/>
            <ac:spMk id="6" creationId="{8AB4BBB0-88F1-4BAD-8B77-F8020106812E}"/>
          </ac:spMkLst>
        </pc:spChg>
      </pc:sldChg>
      <pc:sldChg chg="addSp delSp">
        <pc:chgData name="Lizda Samayoa" userId="7c1a7ced-d434-4f20-b338-51f76ded3729" providerId="ADAL" clId="{45F5A776-D609-4A19-B9FF-72337382542B}" dt="2018-04-24T22:03:48.061" v="97"/>
        <pc:sldMkLst>
          <pc:docMk/>
          <pc:sldMk cId="2395138641" sldId="277"/>
        </pc:sldMkLst>
        <pc:spChg chg="del">
          <ac:chgData name="Lizda Samayoa" userId="7c1a7ced-d434-4f20-b338-51f76ded3729" providerId="ADAL" clId="{45F5A776-D609-4A19-B9FF-72337382542B}" dt="2018-04-24T22:03:47.623" v="96" actId="478"/>
          <ac:spMkLst>
            <pc:docMk/>
            <pc:sldMk cId="2395138641" sldId="277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8.061" v="97"/>
          <ac:spMkLst>
            <pc:docMk/>
            <pc:sldMk cId="2395138641" sldId="277"/>
            <ac:spMk id="6" creationId="{7F738B5B-6676-49E9-BC55-099ABCE3595E}"/>
          </ac:spMkLst>
        </pc:spChg>
      </pc:sldChg>
      <pc:sldChg chg="addSp delSp">
        <pc:chgData name="Lizda Samayoa" userId="7c1a7ced-d434-4f20-b338-51f76ded3729" providerId="ADAL" clId="{45F5A776-D609-4A19-B9FF-72337382542B}" dt="2018-04-24T22:03:39.125" v="93"/>
        <pc:sldMkLst>
          <pc:docMk/>
          <pc:sldMk cId="82922160" sldId="278"/>
        </pc:sldMkLst>
        <pc:spChg chg="del">
          <ac:chgData name="Lizda Samayoa" userId="7c1a7ced-d434-4f20-b338-51f76ded3729" providerId="ADAL" clId="{45F5A776-D609-4A19-B9FF-72337382542B}" dt="2018-04-24T22:03:38.847" v="92" actId="478"/>
          <ac:spMkLst>
            <pc:docMk/>
            <pc:sldMk cId="82922160" sldId="278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39.125" v="93"/>
          <ac:spMkLst>
            <pc:docMk/>
            <pc:sldMk cId="82922160" sldId="278"/>
            <ac:spMk id="6" creationId="{3A33F5E5-228E-46CE-9AE6-EF6F13CBD9B0}"/>
          </ac:spMkLst>
        </pc:spChg>
      </pc:sldChg>
      <pc:sldChg chg="addSp delSp">
        <pc:chgData name="Lizda Samayoa" userId="7c1a7ced-d434-4f20-b338-51f76ded3729" providerId="ADAL" clId="{45F5A776-D609-4A19-B9FF-72337382542B}" dt="2018-04-24T22:03:43.060" v="95"/>
        <pc:sldMkLst>
          <pc:docMk/>
          <pc:sldMk cId="3361096339" sldId="279"/>
        </pc:sldMkLst>
        <pc:spChg chg="del">
          <ac:chgData name="Lizda Samayoa" userId="7c1a7ced-d434-4f20-b338-51f76ded3729" providerId="ADAL" clId="{45F5A776-D609-4A19-B9FF-72337382542B}" dt="2018-04-24T22:03:41.823" v="94" actId="478"/>
          <ac:spMkLst>
            <pc:docMk/>
            <pc:sldMk cId="3361096339" sldId="279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43.060" v="95"/>
          <ac:spMkLst>
            <pc:docMk/>
            <pc:sldMk cId="3361096339" sldId="279"/>
            <ac:spMk id="6" creationId="{479B9282-FB72-40E1-8DBA-533D2E97BFD5}"/>
          </ac:spMkLst>
        </pc:spChg>
      </pc:sldChg>
      <pc:sldChg chg="addSp delSp">
        <pc:chgData name="Lizda Samayoa" userId="7c1a7ced-d434-4f20-b338-51f76ded3729" providerId="ADAL" clId="{45F5A776-D609-4A19-B9FF-72337382542B}" dt="2018-04-24T22:03:51.509" v="99"/>
        <pc:sldMkLst>
          <pc:docMk/>
          <pc:sldMk cId="2530919646" sldId="280"/>
        </pc:sldMkLst>
        <pc:spChg chg="del">
          <ac:chgData name="Lizda Samayoa" userId="7c1a7ced-d434-4f20-b338-51f76ded3729" providerId="ADAL" clId="{45F5A776-D609-4A19-B9FF-72337382542B}" dt="2018-04-24T22:03:51.111" v="98" actId="478"/>
          <ac:spMkLst>
            <pc:docMk/>
            <pc:sldMk cId="2530919646" sldId="280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1.509" v="99"/>
          <ac:spMkLst>
            <pc:docMk/>
            <pc:sldMk cId="2530919646" sldId="280"/>
            <ac:spMk id="6" creationId="{D306E3F1-3464-4A88-9992-9B5D5FBB4C8B}"/>
          </ac:spMkLst>
        </pc:spChg>
      </pc:sldChg>
      <pc:sldChg chg="addSp delSp">
        <pc:chgData name="Lizda Samayoa" userId="7c1a7ced-d434-4f20-b338-51f76ded3729" providerId="ADAL" clId="{45F5A776-D609-4A19-B9FF-72337382542B}" dt="2018-04-24T22:03:55.772" v="101"/>
        <pc:sldMkLst>
          <pc:docMk/>
          <pc:sldMk cId="1486425105" sldId="281"/>
        </pc:sldMkLst>
        <pc:spChg chg="del">
          <ac:chgData name="Lizda Samayoa" userId="7c1a7ced-d434-4f20-b338-51f76ded3729" providerId="ADAL" clId="{45F5A776-D609-4A19-B9FF-72337382542B}" dt="2018-04-24T22:03:55.423" v="100" actId="478"/>
          <ac:spMkLst>
            <pc:docMk/>
            <pc:sldMk cId="1486425105" sldId="281"/>
            <ac:spMk id="4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55.772" v="101"/>
          <ac:spMkLst>
            <pc:docMk/>
            <pc:sldMk cId="1486425105" sldId="281"/>
            <ac:spMk id="5" creationId="{38B06EF8-CF9C-4791-A3C3-FDDC2851E0D4}"/>
          </ac:spMkLst>
        </pc:spChg>
      </pc:sldChg>
      <pc:sldChg chg="addSp delSp">
        <pc:chgData name="Lizda Samayoa" userId="7c1a7ced-d434-4f20-b338-51f76ded3729" providerId="ADAL" clId="{45F5A776-D609-4A19-B9FF-72337382542B}" dt="2018-04-24T22:04:43.365" v="110"/>
        <pc:sldMkLst>
          <pc:docMk/>
          <pc:sldMk cId="3684902411" sldId="282"/>
        </pc:sldMkLst>
        <pc:spChg chg="del">
          <ac:chgData name="Lizda Samayoa" userId="7c1a7ced-d434-4f20-b338-51f76ded3729" providerId="ADAL" clId="{45F5A776-D609-4A19-B9FF-72337382542B}" dt="2018-04-24T22:04:19.751" v="107" actId="478"/>
          <ac:spMkLst>
            <pc:docMk/>
            <pc:sldMk cId="3684902411" sldId="282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20.189" v="108"/>
          <ac:spMkLst>
            <pc:docMk/>
            <pc:sldMk cId="3684902411" sldId="282"/>
            <ac:spMk id="7" creationId="{45D92035-F585-4171-89DA-3185020F0193}"/>
          </ac:spMkLst>
        </pc:spChg>
        <pc:spChg chg="add">
          <ac:chgData name="Lizda Samayoa" userId="7c1a7ced-d434-4f20-b338-51f76ded3729" providerId="ADAL" clId="{45F5A776-D609-4A19-B9FF-72337382542B}" dt="2018-04-24T22:04:43.365" v="110"/>
          <ac:spMkLst>
            <pc:docMk/>
            <pc:sldMk cId="3684902411" sldId="282"/>
            <ac:spMk id="10" creationId="{F3922B2A-905A-43E6-AF5A-EE3BD1C1FFCC}"/>
          </ac:spMkLst>
        </pc:sp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8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1" creationId="{1F580B06-B208-47EA-B9F0-C470DE3C00A6}"/>
          </ac:picMkLst>
        </pc:picChg>
        <pc:picChg chg="del">
          <ac:chgData name="Lizda Samayoa" userId="7c1a7ced-d434-4f20-b338-51f76ded3729" providerId="ADAL" clId="{45F5A776-D609-4A19-B9FF-72337382542B}" dt="2018-04-24T22:04:42.839" v="109" actId="478"/>
          <ac:picMkLst>
            <pc:docMk/>
            <pc:sldMk cId="3684902411" sldId="282"/>
            <ac:picMk id="12" creationId="{00000000-0000-0000-0000-000000000000}"/>
          </ac:picMkLst>
        </pc:picChg>
        <pc:picChg chg="add">
          <ac:chgData name="Lizda Samayoa" userId="7c1a7ced-d434-4f20-b338-51f76ded3729" providerId="ADAL" clId="{45F5A776-D609-4A19-B9FF-72337382542B}" dt="2018-04-24T22:04:43.365" v="110"/>
          <ac:picMkLst>
            <pc:docMk/>
            <pc:sldMk cId="3684902411" sldId="282"/>
            <ac:picMk id="13" creationId="{652895AD-E381-4AD7-AE48-BCAA87450448}"/>
          </ac:picMkLst>
        </pc:picChg>
      </pc:sldChg>
      <pc:sldChg chg="addSp delSp">
        <pc:chgData name="Lizda Samayoa" userId="7c1a7ced-d434-4f20-b338-51f76ded3729" providerId="ADAL" clId="{45F5A776-D609-4A19-B9FF-72337382542B}" dt="2018-04-24T22:04:15.460" v="106"/>
        <pc:sldMkLst>
          <pc:docMk/>
          <pc:sldMk cId="2898579588" sldId="283"/>
        </pc:sldMkLst>
        <pc:spChg chg="del">
          <ac:chgData name="Lizda Samayoa" userId="7c1a7ced-d434-4f20-b338-51f76ded3729" providerId="ADAL" clId="{45F5A776-D609-4A19-B9FF-72337382542B}" dt="2018-04-24T22:04:15.183" v="105" actId="478"/>
          <ac:spMkLst>
            <pc:docMk/>
            <pc:sldMk cId="2898579588" sldId="283"/>
            <ac:spMk id="7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4:15.460" v="106"/>
          <ac:spMkLst>
            <pc:docMk/>
            <pc:sldMk cId="2898579588" sldId="283"/>
            <ac:spMk id="11" creationId="{9DC668FD-1EC7-412E-8F92-4C66EF318DBE}"/>
          </ac:spMkLst>
        </pc:spChg>
      </pc:sldChg>
      <pc:sldChg chg="addSp delSp modSp">
        <pc:chgData name="Lizda Samayoa" userId="7c1a7ced-d434-4f20-b338-51f76ded3729" providerId="ADAL" clId="{45F5A776-D609-4A19-B9FF-72337382542B}" dt="2018-04-24T22:04:11.559" v="104" actId="207"/>
        <pc:sldMkLst>
          <pc:docMk/>
          <pc:sldMk cId="2525579141" sldId="284"/>
        </pc:sldMkLst>
        <pc:spChg chg="del">
          <ac:chgData name="Lizda Samayoa" userId="7c1a7ced-d434-4f20-b338-51f76ded3729" providerId="ADAL" clId="{45F5A776-D609-4A19-B9FF-72337382542B}" dt="2018-04-24T22:04:04.687" v="102" actId="478"/>
          <ac:spMkLst>
            <pc:docMk/>
            <pc:sldMk cId="2525579141" sldId="284"/>
            <ac:spMk id="3" creationId="{00000000-0000-0000-0000-000000000000}"/>
          </ac:spMkLst>
        </pc:spChg>
        <pc:spChg chg="add mod">
          <ac:chgData name="Lizda Samayoa" userId="7c1a7ced-d434-4f20-b338-51f76ded3729" providerId="ADAL" clId="{45F5A776-D609-4A19-B9FF-72337382542B}" dt="2018-04-24T22:04:11.559" v="104" actId="207"/>
          <ac:spMkLst>
            <pc:docMk/>
            <pc:sldMk cId="2525579141" sldId="284"/>
            <ac:spMk id="5" creationId="{79E27CC1-5703-40CA-9E45-291C69EDA9C1}"/>
          </ac:spMkLst>
        </pc:spChg>
      </pc:sldChg>
      <pc:sldChg chg="addSp delSp">
        <pc:chgData name="Lizda Samayoa" userId="7c1a7ced-d434-4f20-b338-51f76ded3729" providerId="ADAL" clId="{45F5A776-D609-4A19-B9FF-72337382542B}" dt="2018-04-24T22:03:28.046" v="87"/>
        <pc:sldMkLst>
          <pc:docMk/>
          <pc:sldMk cId="884573372" sldId="285"/>
        </pc:sldMkLst>
        <pc:spChg chg="del">
          <ac:chgData name="Lizda Samayoa" userId="7c1a7ced-d434-4f20-b338-51f76ded3729" providerId="ADAL" clId="{45F5A776-D609-4A19-B9FF-72337382542B}" dt="2018-04-24T22:03:27.727" v="86" actId="478"/>
          <ac:spMkLst>
            <pc:docMk/>
            <pc:sldMk cId="884573372" sldId="285"/>
            <ac:spMk id="3" creationId="{00000000-0000-0000-0000-000000000000}"/>
          </ac:spMkLst>
        </pc:spChg>
        <pc:spChg chg="add">
          <ac:chgData name="Lizda Samayoa" userId="7c1a7ced-d434-4f20-b338-51f76ded3729" providerId="ADAL" clId="{45F5A776-D609-4A19-B9FF-72337382542B}" dt="2018-04-24T22:03:28.046" v="87"/>
          <ac:spMkLst>
            <pc:docMk/>
            <pc:sldMk cId="884573372" sldId="285"/>
            <ac:spMk id="13" creationId="{EC72F611-B7C6-4AA8-A60F-B42DF1F521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BE443-8595-42DA-A293-607DF0A3164B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5A890-5208-4292-A222-581C91603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489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54C6DB-0EE1-42F9-A2CB-C2930AC317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4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C7C7F-90F5-4921-8E09-E4953C75D7D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947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C7C7F-90F5-4921-8E09-E4953C75D7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C7C7F-90F5-4921-8E09-E4953C75D7D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56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5-7 November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Canada Alliance   5-7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B066116-181F-4C4B-9291-E978987A28F4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Campus Solutions 9.2 Upgrade panel: Upgrade and post-upgrade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6047</a:t>
            </a:r>
          </a:p>
          <a:p>
            <a:r>
              <a:rPr lang="en-US" dirty="0"/>
              <a:t>November 13, 2018</a:t>
            </a:r>
          </a:p>
          <a:p>
            <a:r>
              <a:rPr lang="en-US" dirty="0"/>
              <a:t>1:30 PM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DBDDFF-E76E-4941-B95C-C4D37E8322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806806"/>
            <a:ext cx="5965918" cy="276519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231053" y="4158745"/>
            <a:ext cx="4457700" cy="22469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Are you using fluid Navigation ?</a:t>
            </a:r>
          </a:p>
        </p:txBody>
      </p:sp>
    </p:spTree>
    <p:extLst>
      <p:ext uri="{BB962C8B-B14F-4D97-AF65-F5344CB8AC3E}">
        <p14:creationId xmlns:p14="http://schemas.microsoft.com/office/powerpoint/2010/main" val="1479453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889249"/>
            <a:ext cx="5570882" cy="2918212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99894"/>
              </p:ext>
            </p:extLst>
          </p:nvPr>
        </p:nvGraphicFramePr>
        <p:xfrm>
          <a:off x="4544734" y="3912091"/>
          <a:ext cx="3257550" cy="27551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00350">
                  <a:extLst>
                    <a:ext uri="{9D8B030D-6E8A-4147-A177-3AD203B41FA5}">
                      <a16:colId xmlns:a16="http://schemas.microsoft.com/office/drawing/2014/main" val="20893467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545554286"/>
                    </a:ext>
                  </a:extLst>
                </a:gridCol>
              </a:tblGrid>
              <a:tr h="2690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If yes, what type of Fluid Functionality have you implemented?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24647530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Tiles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22315470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Admin staff only page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72476540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Mixed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274136191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WorkCenter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74644249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HCM Self service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0220629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Activity Guide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774645934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Will use fluid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16986824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many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80138305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 Detail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4635851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Not yet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85473953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Navigation Collections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02820248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Some delivered pages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490196186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MasterDetail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59242710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Self service portals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618289162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Home Pages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889788067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Student Self Service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368353513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Elasticsearch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291460649"/>
                  </a:ext>
                </a:extLst>
              </a:tr>
              <a:tr h="13811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Pivot Grids</a:t>
                      </a:r>
                      <a:endParaRPr lang="en-US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</a:t>
                      </a:r>
                      <a:endParaRPr lang="en-US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320592000"/>
                  </a:ext>
                </a:extLst>
              </a:tr>
            </a:tbl>
          </a:graphicData>
        </a:graphic>
      </p:graphicFrame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Are you using delivered Fluid Pages?</a:t>
            </a:r>
          </a:p>
        </p:txBody>
      </p:sp>
    </p:spTree>
    <p:extLst>
      <p:ext uri="{BB962C8B-B14F-4D97-AF65-F5344CB8AC3E}">
        <p14:creationId xmlns:p14="http://schemas.microsoft.com/office/powerpoint/2010/main" val="26574031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806612"/>
            <a:ext cx="5772150" cy="273248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4036199" y="4386523"/>
            <a:ext cx="3907687" cy="2256234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What do you want to hear about?</a:t>
            </a:r>
          </a:p>
        </p:txBody>
      </p:sp>
    </p:spTree>
    <p:extLst>
      <p:ext uri="{BB962C8B-B14F-4D97-AF65-F5344CB8AC3E}">
        <p14:creationId xmlns:p14="http://schemas.microsoft.com/office/powerpoint/2010/main" val="223554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971763"/>
            <a:ext cx="4457700" cy="209359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3551439" y="4065358"/>
            <a:ext cx="4829175" cy="2113598"/>
          </a:xfrm>
          <a:prstGeom prst="rect">
            <a:avLst/>
          </a:prstGeom>
        </p:spPr>
      </p:pic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Elastic search usage</a:t>
            </a:r>
          </a:p>
        </p:txBody>
      </p:sp>
    </p:spTree>
    <p:extLst>
      <p:ext uri="{BB962C8B-B14F-4D97-AF65-F5344CB8AC3E}">
        <p14:creationId xmlns:p14="http://schemas.microsoft.com/office/powerpoint/2010/main" val="2044061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Concordia University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5" b="12505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Located In Montréal, Qc</a:t>
            </a:r>
          </a:p>
          <a:p>
            <a:r>
              <a:rPr lang="en-US" dirty="0"/>
              <a:t>46 000 enrolled</a:t>
            </a:r>
          </a:p>
        </p:txBody>
      </p:sp>
    </p:spTree>
    <p:extLst>
      <p:ext uri="{BB962C8B-B14F-4D97-AF65-F5344CB8AC3E}">
        <p14:creationId xmlns:p14="http://schemas.microsoft.com/office/powerpoint/2010/main" val="3775355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1521"/>
            <a:ext cx="7290055" cy="4773352"/>
          </a:xfrm>
        </p:spPr>
        <p:txBody>
          <a:bodyPr>
            <a:normAutofit/>
          </a:bodyPr>
          <a:lstStyle/>
          <a:p>
            <a:r>
              <a:rPr lang="en-US" dirty="0"/>
              <a:t>Initial </a:t>
            </a:r>
            <a:r>
              <a:rPr lang="en-US" i="1" dirty="0"/>
              <a:t>planned </a:t>
            </a:r>
            <a:r>
              <a:rPr lang="en-US" dirty="0"/>
              <a:t>project duration: 7 months , Actual duration 13 months due to technical issues</a:t>
            </a:r>
          </a:p>
          <a:p>
            <a:r>
              <a:rPr lang="en-US" dirty="0"/>
              <a:t>Upgraded from CS 9.0 bundle 39 to CS 9.2.005</a:t>
            </a:r>
          </a:p>
          <a:p>
            <a:r>
              <a:rPr lang="en-US" dirty="0"/>
              <a:t>Tools upgrade from 8.54.10 to 8.55.15</a:t>
            </a:r>
          </a:p>
          <a:p>
            <a:r>
              <a:rPr lang="en-US" dirty="0"/>
              <a:t>No consulting services used</a:t>
            </a:r>
          </a:p>
          <a:p>
            <a:pPr lvl="1"/>
            <a:r>
              <a:rPr lang="en-US" dirty="0"/>
              <a:t>Severely under budgeted vs tenders received</a:t>
            </a:r>
          </a:p>
          <a:p>
            <a:pPr marL="128019" lvl="1" indent="0">
              <a:buNone/>
            </a:pPr>
            <a:r>
              <a:rPr lang="en-US" sz="2000" dirty="0"/>
              <a:t>Team: 5 primary </a:t>
            </a:r>
            <a:r>
              <a:rPr lang="en-US" sz="2000" dirty="0" err="1"/>
              <a:t>ress</a:t>
            </a:r>
            <a:r>
              <a:rPr lang="en-US" sz="2000" dirty="0"/>
              <a:t>., 18 overall on part time basis, 90+ UAT testers</a:t>
            </a:r>
          </a:p>
          <a:p>
            <a:pPr marL="128019" lvl="1" indent="0">
              <a:buNone/>
            </a:pPr>
            <a:r>
              <a:rPr lang="en-US" sz="1800" b="1" dirty="0"/>
              <a:t>Issues</a:t>
            </a:r>
          </a:p>
          <a:p>
            <a:pPr lvl="1"/>
            <a:r>
              <a:rPr lang="en-US" dirty="0"/>
              <a:t>Security deletion and extensive rework – CHEUG/HEUG to the rescue! </a:t>
            </a:r>
          </a:p>
          <a:p>
            <a:pPr lvl="1"/>
            <a:r>
              <a:rPr lang="en-US" dirty="0"/>
              <a:t>Lack of internal technical expertise on PUM</a:t>
            </a:r>
          </a:p>
          <a:p>
            <a:pPr lvl="1"/>
            <a:r>
              <a:rPr lang="en-US" dirty="0"/>
              <a:t>DMS scripts issues</a:t>
            </a:r>
          </a:p>
          <a:p>
            <a:pPr lvl="1"/>
            <a:r>
              <a:rPr lang="en-US" dirty="0"/>
              <a:t>Drilling URL queries</a:t>
            </a:r>
          </a:p>
          <a:p>
            <a:pPr lvl="1"/>
            <a:r>
              <a:rPr lang="en-US" dirty="0"/>
              <a:t>Query performance in general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014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Since Go-live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10" y="1838960"/>
            <a:ext cx="749265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096" y="2001520"/>
            <a:ext cx="8216106" cy="43078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Planned PUM upgrade, selective adoption of 160 bugs (360 overall) for late Nov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Evaluating 3</a:t>
            </a:r>
            <a:r>
              <a:rPr lang="en-US" baseline="30000" dirty="0"/>
              <a:t>rd</a:t>
            </a:r>
            <a:r>
              <a:rPr lang="en-US" dirty="0"/>
              <a:t> party layers for mobile responsiveness – RFI published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Evaluating Tools upgrade for 2019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University wide initiative for an AWE based student request system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Requirements gathering phase in progress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Pilot project to release Advising notes with latest 9.2 security features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6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Illinois Central College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" t="21594" r="325" b="9263"/>
          <a:stretch/>
        </p:blipFill>
        <p:spPr>
          <a:xfrm>
            <a:off x="0" y="0"/>
            <a:ext cx="9143999" cy="49126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Go-Live Campus Solutions 9.2, Finance 9.2, </a:t>
            </a:r>
            <a:r>
              <a:rPr lang="en-US" dirty="0" err="1"/>
              <a:t>PeopleTools</a:t>
            </a:r>
            <a:r>
              <a:rPr lang="en-US" dirty="0"/>
              <a:t> 8.56.07 -  March 11, 2019</a:t>
            </a:r>
          </a:p>
          <a:p>
            <a:endParaRPr lang="en-US" dirty="0"/>
          </a:p>
          <a:p>
            <a:r>
              <a:rPr lang="en-US" dirty="0"/>
              <a:t>PUM Image 11, </a:t>
            </a:r>
            <a:r>
              <a:rPr lang="en-US" dirty="0" err="1"/>
              <a:t>PeopleTools</a:t>
            </a:r>
            <a:r>
              <a:rPr lang="en-US" dirty="0"/>
              <a:t> 8.56.07, </a:t>
            </a:r>
            <a:r>
              <a:rPr lang="en-US" dirty="0" err="1"/>
              <a:t>Elasticsearch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615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644074"/>
            <a:ext cx="7290055" cy="477335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Initial </a:t>
            </a:r>
            <a:r>
              <a:rPr lang="en-US" i="1" dirty="0"/>
              <a:t>planned </a:t>
            </a:r>
            <a:r>
              <a:rPr lang="en-US" dirty="0"/>
              <a:t>project duration: 12 months – on target, so far</a:t>
            </a:r>
          </a:p>
          <a:p>
            <a:r>
              <a:rPr lang="en-US" dirty="0"/>
              <a:t>Upgraded from CS 9.0 bundle 39 to CS 9.2.011</a:t>
            </a:r>
            <a:br>
              <a:rPr lang="en-US" dirty="0"/>
            </a:br>
            <a:r>
              <a:rPr lang="en-US" dirty="0"/>
              <a:t>		FS 9.1 bundle to FS 9.2.029</a:t>
            </a:r>
          </a:p>
          <a:p>
            <a:r>
              <a:rPr lang="en-US" dirty="0"/>
              <a:t>Tools upgrade from 8.53.11 to 8.56.07</a:t>
            </a:r>
            <a:br>
              <a:rPr lang="en-US" dirty="0"/>
            </a:br>
            <a:r>
              <a:rPr lang="en-US" dirty="0"/>
              <a:t>	(also upgraded HCM tools from 8.54.09 to 8.56.07)</a:t>
            </a:r>
          </a:p>
          <a:p>
            <a:r>
              <a:rPr lang="en-US" dirty="0"/>
              <a:t>Consulting Services Used</a:t>
            </a:r>
          </a:p>
          <a:p>
            <a:pPr lvl="1"/>
            <a:r>
              <a:rPr lang="en-US" dirty="0"/>
              <a:t>Sierra-Cedar Remote upgrade lab for technical upgrade.</a:t>
            </a:r>
          </a:p>
          <a:p>
            <a:pPr lvl="1"/>
            <a:r>
              <a:rPr lang="en-US" dirty="0"/>
              <a:t>IB assistance as needed</a:t>
            </a:r>
          </a:p>
          <a:p>
            <a:pPr lvl="1"/>
            <a:r>
              <a:rPr lang="en-US" dirty="0"/>
              <a:t>FS assistance as needed</a:t>
            </a:r>
            <a:br>
              <a:rPr lang="en-US" dirty="0"/>
            </a:br>
            <a:endParaRPr lang="en-US" dirty="0"/>
          </a:p>
          <a:p>
            <a:pPr marL="128019" lvl="1" indent="0">
              <a:buNone/>
            </a:pPr>
            <a:r>
              <a:rPr lang="en-US" sz="2000" dirty="0"/>
              <a:t>Primary team: 15 primary, plus departmental testing for testing</a:t>
            </a:r>
          </a:p>
          <a:p>
            <a:pPr marL="128019" lvl="1" indent="0">
              <a:buNone/>
            </a:pPr>
            <a:r>
              <a:rPr lang="en-US" sz="1800" b="1" dirty="0"/>
              <a:t>Issues</a:t>
            </a:r>
          </a:p>
          <a:p>
            <a:pPr lvl="1"/>
            <a:r>
              <a:rPr lang="en-US" dirty="0"/>
              <a:t>Large number of customizations in CS</a:t>
            </a:r>
          </a:p>
          <a:p>
            <a:pPr lvl="1"/>
            <a:r>
              <a:rPr lang="en-US" dirty="0"/>
              <a:t>BI publisher check is FS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add </a:t>
            </a:r>
            <a:r>
              <a:rPr lang="en-US" dirty="0" err="1"/>
              <a:t>ons</a:t>
            </a:r>
            <a:endParaRPr lang="en-US" dirty="0"/>
          </a:p>
          <a:p>
            <a:pPr lvl="1"/>
            <a:r>
              <a:rPr lang="en-US" dirty="0"/>
              <a:t>Others . . 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397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New Features and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1520"/>
            <a:ext cx="7290055" cy="4307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Go-Live</a:t>
            </a:r>
          </a:p>
          <a:p>
            <a:pPr marL="0" indent="0">
              <a:buNone/>
            </a:pPr>
            <a:r>
              <a:rPr lang="en-US" dirty="0"/>
              <a:t>No Fluid – slowly begin to add these in</a:t>
            </a:r>
          </a:p>
          <a:p>
            <a:pPr marL="0" indent="0">
              <a:buNone/>
            </a:pPr>
            <a:r>
              <a:rPr lang="en-US" dirty="0"/>
              <a:t>Basic delivered Elastic Search</a:t>
            </a:r>
          </a:p>
          <a:p>
            <a:pPr marL="0" indent="0">
              <a:buNone/>
            </a:pPr>
            <a:r>
              <a:rPr lang="en-US" dirty="0"/>
              <a:t>2FA on HCM with new tools</a:t>
            </a:r>
          </a:p>
        </p:txBody>
      </p:sp>
    </p:spTree>
    <p:extLst>
      <p:ext uri="{BB962C8B-B14F-4D97-AF65-F5344CB8AC3E}">
        <p14:creationId xmlns:p14="http://schemas.microsoft.com/office/powerpoint/2010/main" val="3320922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Important Dates and Events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Survey results from March 2018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Introductory statements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Panel Discussion and Questions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3200" dirty="0"/>
              <a:t> References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Northwestern.edu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Go-Live Campus Solutions 9.2, October 17, 2017</a:t>
            </a:r>
          </a:p>
          <a:p>
            <a:endParaRPr lang="en-US" dirty="0"/>
          </a:p>
          <a:p>
            <a:r>
              <a:rPr lang="en-US" dirty="0"/>
              <a:t>PUM Image 6, </a:t>
            </a:r>
            <a:r>
              <a:rPr lang="en-US" dirty="0" err="1"/>
              <a:t>PeopleTools</a:t>
            </a:r>
            <a:r>
              <a:rPr lang="en-US" dirty="0"/>
              <a:t> 8.55.10, </a:t>
            </a:r>
            <a:r>
              <a:rPr lang="en-US" dirty="0" err="1"/>
              <a:t>Elasticsearch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2"/>
          <a:srcRect l="2161" r="2161"/>
          <a:stretch>
            <a:fillRect/>
          </a:stretch>
        </p:blipFill>
        <p:spPr>
          <a:xfrm>
            <a:off x="0" y="-1"/>
            <a:ext cx="9141714" cy="458824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Upgrade and Post-Upgrade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10" y="1838960"/>
            <a:ext cx="7492650" cy="41655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October 17, 2017</a:t>
            </a:r>
          </a:p>
          <a:p>
            <a:r>
              <a:rPr lang="en-US" dirty="0"/>
              <a:t>Live on Campus Solutions 9.2/PT 8.55.18</a:t>
            </a:r>
          </a:p>
          <a:p>
            <a:pPr marL="0" indent="0">
              <a:buNone/>
            </a:pPr>
            <a:r>
              <a:rPr lang="en-US" b="1" dirty="0"/>
              <a:t>January 13, 2018</a:t>
            </a:r>
          </a:p>
          <a:p>
            <a:r>
              <a:rPr lang="en-US" dirty="0"/>
              <a:t>PUM Image 7: Selective adoption of fixes for Fluid Class Search and Enrollment</a:t>
            </a:r>
          </a:p>
          <a:p>
            <a:r>
              <a:rPr lang="en-US" dirty="0"/>
              <a:t>October CPU with </a:t>
            </a:r>
            <a:r>
              <a:rPr lang="en-US" dirty="0" err="1"/>
              <a:t>PeopleTools</a:t>
            </a:r>
            <a:r>
              <a:rPr lang="en-US" dirty="0"/>
              <a:t> 8.55.20 patch</a:t>
            </a:r>
          </a:p>
          <a:p>
            <a:pPr marL="0" indent="0">
              <a:buNone/>
            </a:pPr>
            <a:r>
              <a:rPr lang="en-US" b="1" dirty="0"/>
              <a:t>March 10, 2018</a:t>
            </a:r>
          </a:p>
          <a:p>
            <a:r>
              <a:rPr lang="en-US" dirty="0"/>
              <a:t>PUM Image 8: Get current (3712 objects)</a:t>
            </a:r>
          </a:p>
          <a:p>
            <a:r>
              <a:rPr lang="en-US" dirty="0"/>
              <a:t>January CPU with </a:t>
            </a:r>
            <a:r>
              <a:rPr lang="en-US" dirty="0" err="1"/>
              <a:t>PeopleTools</a:t>
            </a:r>
            <a:r>
              <a:rPr lang="en-US" dirty="0"/>
              <a:t> 8.55.21 patch</a:t>
            </a:r>
          </a:p>
          <a:p>
            <a:pPr marL="0" indent="0">
              <a:buNone/>
            </a:pPr>
            <a:r>
              <a:rPr lang="en-US" b="1" dirty="0"/>
              <a:t>June 30, 2018</a:t>
            </a:r>
          </a:p>
          <a:p>
            <a:pPr marL="0" indent="0">
              <a:buNone/>
            </a:pPr>
            <a:r>
              <a:rPr lang="en-US" dirty="0"/>
              <a:t> April CPU with </a:t>
            </a:r>
            <a:r>
              <a:rPr lang="en-US" dirty="0" err="1"/>
              <a:t>PeopleTools</a:t>
            </a:r>
            <a:r>
              <a:rPr lang="en-US" dirty="0"/>
              <a:t> 8.55.24</a:t>
            </a:r>
          </a:p>
          <a:p>
            <a:pPr marL="0" indent="0">
              <a:buNone/>
            </a:pPr>
            <a:r>
              <a:rPr lang="en-US" b="1" dirty="0"/>
              <a:t>September 8, 2018</a:t>
            </a:r>
          </a:p>
          <a:p>
            <a:pPr marL="0" indent="0">
              <a:buNone/>
            </a:pPr>
            <a:r>
              <a:rPr lang="en-US" dirty="0"/>
              <a:t> PUM Image 10: Get current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98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Adoption of New Features and Functionality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1520"/>
            <a:ext cx="7967531" cy="43078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 Go-Live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 </a:t>
            </a:r>
            <a:r>
              <a:rPr lang="en-US" dirty="0"/>
              <a:t>Fluid Navigation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Created New Homepages for Instructors and Advisors, Guest Users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Global search for Administrative users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Fluid Grades, IPEDS, Unofficial Transcript, Course List.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Course and Teach Evaluation search converted to Fluid UI</a:t>
            </a:r>
            <a:endParaRPr lang="en-US" b="1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  Fluid Class Search – One career February 2018, Eight more careers - May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284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home page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37" y="1187465"/>
            <a:ext cx="2623378" cy="46564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305" y="2472101"/>
            <a:ext cx="5106545" cy="2757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79736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of Waterloo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Go-Live Campus Solutions 9.2, Feb, 2018</a:t>
            </a:r>
          </a:p>
          <a:p>
            <a:endParaRPr lang="en-US" dirty="0"/>
          </a:p>
          <a:p>
            <a:r>
              <a:rPr lang="en-US" dirty="0"/>
              <a:t>PUM Image 5, PeopleTools 8.55.19</a:t>
            </a:r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16" b="45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3243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1520"/>
            <a:ext cx="7798855" cy="43078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Used Oracle Consulting Canada to reapply customizations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Very positive experience – accurate, quick, and complete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Surprised by functional configuration going missing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Low number of Fluid pages in PUM5, so no Fluid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5 months of planning, 7 months of testing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Adoption of January PeopleTools CPU broke functionality – had to abandon this patch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7320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Since Go-live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110" y="1838960"/>
            <a:ext cx="7492650" cy="4165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8096" y="2001520"/>
            <a:ext cx="8216106" cy="430784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Since Feb, we have applied a PeopleTools CPU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 Apply at least 2 per year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Selective adoption of a fix from PUM9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Starting another upgrade – 8.56/PUM 10.  Minimal impact on customizations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Deploying Fluid Navigation without Fluid pages –</a:t>
            </a:r>
            <a:br>
              <a:rPr lang="en-US" dirty="0"/>
            </a:br>
            <a:endParaRPr lang="en-US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Homepages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Tiles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Navigation Collections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/>
              <a:t>Search </a:t>
            </a:r>
          </a:p>
        </p:txBody>
      </p:sp>
    </p:spTree>
    <p:extLst>
      <p:ext uri="{BB962C8B-B14F-4D97-AF65-F5344CB8AC3E}">
        <p14:creationId xmlns:p14="http://schemas.microsoft.com/office/powerpoint/2010/main" val="205321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32" y="4960138"/>
            <a:ext cx="5829300" cy="1463040"/>
          </a:xfrm>
        </p:spPr>
        <p:txBody>
          <a:bodyPr/>
          <a:lstStyle/>
          <a:p>
            <a:r>
              <a:rPr lang="en-US" dirty="0"/>
              <a:t>Western University	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20" b="1252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9.2 Go Live end of November 2018</a:t>
            </a:r>
          </a:p>
          <a:p>
            <a:r>
              <a:rPr lang="en-US" dirty="0"/>
              <a:t>PUM image 9, People Tools 8.56.11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Canada Alliance   5-7 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026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9.2 Project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001521"/>
            <a:ext cx="7290055" cy="4773352"/>
          </a:xfrm>
        </p:spPr>
        <p:txBody>
          <a:bodyPr>
            <a:normAutofit/>
          </a:bodyPr>
          <a:lstStyle/>
          <a:p>
            <a:r>
              <a:rPr lang="en-US" dirty="0"/>
              <a:t>Started August 2018</a:t>
            </a:r>
          </a:p>
          <a:p>
            <a:r>
              <a:rPr lang="en-US" dirty="0"/>
              <a:t>Upgrading from CS 9.0 bundle 26 to CS 9.2.009</a:t>
            </a:r>
          </a:p>
          <a:p>
            <a:r>
              <a:rPr lang="en-US" dirty="0"/>
              <a:t>Tools upgrade from 8.54.21 to 8.56.11</a:t>
            </a:r>
          </a:p>
          <a:p>
            <a:r>
              <a:rPr lang="en-US" dirty="0"/>
              <a:t>No consulting services used</a:t>
            </a:r>
          </a:p>
          <a:p>
            <a:pPr marL="128019" lvl="1" indent="0">
              <a:buNone/>
            </a:pPr>
            <a:r>
              <a:rPr lang="en-US" sz="2000" dirty="0" err="1"/>
              <a:t>FunctionalTeam</a:t>
            </a:r>
            <a:r>
              <a:rPr lang="en-US" sz="2000" dirty="0"/>
              <a:t>: 1 lead plus 6 primary resources, 9 others on a part time basis</a:t>
            </a:r>
          </a:p>
          <a:p>
            <a:pPr marL="128019" lvl="1" indent="0">
              <a:buNone/>
            </a:pPr>
            <a:r>
              <a:rPr lang="en-US" sz="1800" b="1" dirty="0"/>
              <a:t>Issues</a:t>
            </a:r>
          </a:p>
          <a:p>
            <a:pPr lvl="1"/>
            <a:r>
              <a:rPr lang="en-US" dirty="0"/>
              <a:t>Deprecation of T4A</a:t>
            </a:r>
          </a:p>
          <a:p>
            <a:pPr lvl="1"/>
            <a:r>
              <a:rPr lang="en-US" dirty="0"/>
              <a:t>Missing items after initial pass (e.g. mass change templates, countries in the country table)</a:t>
            </a:r>
          </a:p>
          <a:p>
            <a:pPr lvl="1"/>
            <a:r>
              <a:rPr lang="en-US" dirty="0"/>
              <a:t>Ensuring that all users only see the Classic view</a:t>
            </a:r>
          </a:p>
          <a:p>
            <a:pPr lvl="1"/>
            <a:r>
              <a:rPr lang="en-US" dirty="0"/>
              <a:t>New style sheet</a:t>
            </a:r>
          </a:p>
        </p:txBody>
      </p:sp>
    </p:spTree>
    <p:extLst>
      <p:ext uri="{BB962C8B-B14F-4D97-AF65-F5344CB8AC3E}">
        <p14:creationId xmlns:p14="http://schemas.microsoft.com/office/powerpoint/2010/main" val="27879549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4388376"/>
              </p:ext>
            </p:extLst>
          </p:nvPr>
        </p:nvGraphicFramePr>
        <p:xfrm>
          <a:off x="178590" y="723762"/>
          <a:ext cx="8829936" cy="5605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1656">
                  <a:extLst>
                    <a:ext uri="{9D8B030D-6E8A-4147-A177-3AD203B41FA5}">
                      <a16:colId xmlns:a16="http://schemas.microsoft.com/office/drawing/2014/main" val="2358858106"/>
                    </a:ext>
                  </a:extLst>
                </a:gridCol>
                <a:gridCol w="1471656">
                  <a:extLst>
                    <a:ext uri="{9D8B030D-6E8A-4147-A177-3AD203B41FA5}">
                      <a16:colId xmlns:a16="http://schemas.microsoft.com/office/drawing/2014/main" val="3125319871"/>
                    </a:ext>
                  </a:extLst>
                </a:gridCol>
                <a:gridCol w="1471656">
                  <a:extLst>
                    <a:ext uri="{9D8B030D-6E8A-4147-A177-3AD203B41FA5}">
                      <a16:colId xmlns:a16="http://schemas.microsoft.com/office/drawing/2014/main" val="653568585"/>
                    </a:ext>
                  </a:extLst>
                </a:gridCol>
                <a:gridCol w="1471656">
                  <a:extLst>
                    <a:ext uri="{9D8B030D-6E8A-4147-A177-3AD203B41FA5}">
                      <a16:colId xmlns:a16="http://schemas.microsoft.com/office/drawing/2014/main" val="1854397184"/>
                    </a:ext>
                  </a:extLst>
                </a:gridCol>
                <a:gridCol w="1471656">
                  <a:extLst>
                    <a:ext uri="{9D8B030D-6E8A-4147-A177-3AD203B41FA5}">
                      <a16:colId xmlns:a16="http://schemas.microsoft.com/office/drawing/2014/main" val="1708686834"/>
                    </a:ext>
                  </a:extLst>
                </a:gridCol>
                <a:gridCol w="1471656">
                  <a:extLst>
                    <a:ext uri="{9D8B030D-6E8A-4147-A177-3AD203B41FA5}">
                      <a16:colId xmlns:a16="http://schemas.microsoft.com/office/drawing/2014/main" val="4020751582"/>
                    </a:ext>
                  </a:extLst>
                </a:gridCol>
              </a:tblGrid>
              <a:tr h="666235">
                <a:tc>
                  <a:txBody>
                    <a:bodyPr/>
                    <a:lstStyle/>
                    <a:p>
                      <a:pPr algn="r"/>
                      <a:r>
                        <a:rPr lang="en-CA" sz="1600" dirty="0"/>
                        <a:t>Institution</a:t>
                      </a:r>
                    </a:p>
                    <a:p>
                      <a:pPr algn="l"/>
                      <a:r>
                        <a:rPr lang="en-CA" sz="1600" dirty="0"/>
                        <a:t>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Northwestern</a:t>
                      </a:r>
                    </a:p>
                    <a:p>
                      <a:pPr algn="ctr"/>
                      <a:r>
                        <a:rPr lang="en-CA" sz="16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CA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Western 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dirty="0"/>
                        <a:t>Illinois Central</a:t>
                      </a:r>
                      <a:r>
                        <a:rPr lang="en-CA" sz="1600" baseline="0" dirty="0"/>
                        <a:t> College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Concordia</a:t>
                      </a:r>
                    </a:p>
                    <a:p>
                      <a:pPr algn="ctr"/>
                      <a:r>
                        <a:rPr lang="en-CA" sz="1600" dirty="0"/>
                        <a:t>University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/>
                        <a:t>Waterloo</a:t>
                      </a:r>
                    </a:p>
                    <a:p>
                      <a:pPr algn="ctr"/>
                      <a:r>
                        <a:rPr lang="en-CA" sz="1600" dirty="0"/>
                        <a:t>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426965"/>
                  </a:ext>
                </a:extLst>
              </a:tr>
              <a:tr h="555166">
                <a:tc>
                  <a:txBody>
                    <a:bodyPr/>
                    <a:lstStyle/>
                    <a:p>
                      <a:r>
                        <a:rPr lang="en-CA" sz="1600" b="0" dirty="0"/>
                        <a:t>Tools</a:t>
                      </a:r>
                      <a:r>
                        <a:rPr lang="en-CA" sz="1600" b="0" baseline="0" dirty="0"/>
                        <a:t> versions</a:t>
                      </a:r>
                      <a:endParaRPr lang="en-CA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8.54.13</a:t>
                      </a:r>
                    </a:p>
                    <a:p>
                      <a:r>
                        <a:rPr lang="en-CA" sz="1400" dirty="0"/>
                        <a:t>To 8.55.18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8.54.21 </a:t>
                      </a:r>
                    </a:p>
                    <a:p>
                      <a:r>
                        <a:rPr lang="en-CA" sz="1400" dirty="0"/>
                        <a:t>To 8.56.11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8.53.11</a:t>
                      </a:r>
                    </a:p>
                    <a:p>
                      <a:r>
                        <a:rPr lang="en-CA" sz="1400" dirty="0"/>
                        <a:t>To 8.56.07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8.54.10</a:t>
                      </a:r>
                    </a:p>
                    <a:p>
                      <a:r>
                        <a:rPr lang="en-CA" sz="1400" dirty="0"/>
                        <a:t>To 8.55.13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8.53.28</a:t>
                      </a:r>
                    </a:p>
                    <a:p>
                      <a:r>
                        <a:rPr lang="en-CA" sz="1400" dirty="0"/>
                        <a:t>To 8.55.19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64260"/>
                  </a:ext>
                </a:extLst>
              </a:tr>
              <a:tr h="551106">
                <a:tc>
                  <a:txBody>
                    <a:bodyPr/>
                    <a:lstStyle/>
                    <a:p>
                      <a:r>
                        <a:rPr lang="en-CA" sz="1600" dirty="0"/>
                        <a:t>CS version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9.0 </a:t>
                      </a:r>
                    </a:p>
                    <a:p>
                      <a:r>
                        <a:rPr lang="en-CA" sz="1400" dirty="0"/>
                        <a:t>To 9.2.006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From 9.0 b26 to 9.2.009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9.0 b51 to </a:t>
                      </a:r>
                    </a:p>
                    <a:p>
                      <a:r>
                        <a:rPr lang="en-CA" sz="1400" dirty="0"/>
                        <a:t>9.2</a:t>
                      </a:r>
                      <a:r>
                        <a:rPr lang="en-CA" sz="1400" baseline="0" dirty="0"/>
                        <a:t>.011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9.0</a:t>
                      </a:r>
                      <a:r>
                        <a:rPr lang="en-CA" sz="1400" baseline="0" dirty="0"/>
                        <a:t> </a:t>
                      </a:r>
                      <a:r>
                        <a:rPr lang="en-CA" sz="1400" dirty="0"/>
                        <a:t>b39</a:t>
                      </a:r>
                      <a:r>
                        <a:rPr lang="en-CA" sz="1400" baseline="0" dirty="0"/>
                        <a:t> to 9.2.005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From 9.0 b33 to 9.2.005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704383"/>
                  </a:ext>
                </a:extLst>
              </a:tr>
              <a:tr h="778032">
                <a:tc>
                  <a:txBody>
                    <a:bodyPr/>
                    <a:lstStyle/>
                    <a:p>
                      <a:r>
                        <a:rPr lang="en-CA" sz="1600" dirty="0"/>
                        <a:t>Project duration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August 2016-October 2017</a:t>
                      </a:r>
                    </a:p>
                    <a:p>
                      <a:r>
                        <a:rPr lang="en-CA" sz="1400" dirty="0"/>
                        <a:t>15</a:t>
                      </a:r>
                      <a:r>
                        <a:rPr lang="en-CA" sz="1400" baseline="0" dirty="0"/>
                        <a:t> months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5 months (ongoing)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12 months planned</a:t>
                      </a:r>
                    </a:p>
                    <a:p>
                      <a:r>
                        <a:rPr lang="en-CA" sz="1400" dirty="0"/>
                        <a:t>(in progress)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13 months </a:t>
                      </a:r>
                    </a:p>
                    <a:p>
                      <a:r>
                        <a:rPr lang="en-CA" sz="1400" dirty="0"/>
                        <a:t>(7</a:t>
                      </a:r>
                      <a:r>
                        <a:rPr lang="en-CA" sz="1400" baseline="0" dirty="0"/>
                        <a:t> planned)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13 months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8591753"/>
                  </a:ext>
                </a:extLst>
              </a:tr>
              <a:tr h="1687429">
                <a:tc>
                  <a:txBody>
                    <a:bodyPr/>
                    <a:lstStyle/>
                    <a:p>
                      <a:r>
                        <a:rPr lang="en-CA" sz="1600" dirty="0"/>
                        <a:t>Team 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200" dirty="0"/>
                        <a:t>Project Manager</a:t>
                      </a:r>
                    </a:p>
                    <a:p>
                      <a:r>
                        <a:rPr lang="en-CA" sz="1200" dirty="0"/>
                        <a:t>Steering</a:t>
                      </a:r>
                      <a:r>
                        <a:rPr lang="en-CA" sz="1200" baseline="0" dirty="0"/>
                        <a:t> Committee</a:t>
                      </a:r>
                    </a:p>
                    <a:p>
                      <a:r>
                        <a:rPr lang="en-CA" sz="1200" baseline="0" dirty="0"/>
                        <a:t>Functional and Technical consultants, 3 Systems Analysts, 7 developers, 1 DBA, 2 </a:t>
                      </a:r>
                      <a:r>
                        <a:rPr lang="en-CA" sz="1200" baseline="0" dirty="0" err="1"/>
                        <a:t>SysAdminis</a:t>
                      </a:r>
                      <a:r>
                        <a:rPr lang="en-CA" sz="1200" baseline="0" dirty="0"/>
                        <a:t> + 1 consultant</a:t>
                      </a:r>
                      <a:r>
                        <a:rPr lang="en-CA" sz="12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 Func. (1 lead), 1 tech. lead, 1 DBA, 5 </a:t>
                      </a:r>
                      <a:r>
                        <a:rPr lang="en-US" sz="1400" dirty="0" err="1"/>
                        <a:t>devs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7 </a:t>
                      </a:r>
                      <a:r>
                        <a:rPr lang="en-CA" sz="1400" dirty="0" err="1"/>
                        <a:t>Func</a:t>
                      </a:r>
                      <a:r>
                        <a:rPr lang="en-CA" sz="1400" dirty="0"/>
                        <a:t>. Lead, 2 </a:t>
                      </a:r>
                      <a:r>
                        <a:rPr lang="en-CA" sz="1400" dirty="0" err="1"/>
                        <a:t>devs</a:t>
                      </a:r>
                      <a:r>
                        <a:rPr lang="en-CA" sz="1400" dirty="0"/>
                        <a:t>, 2 tech.</a:t>
                      </a:r>
                      <a:r>
                        <a:rPr lang="en-CA" sz="1400" baseline="0" dirty="0"/>
                        <a:t> lead,</a:t>
                      </a:r>
                    </a:p>
                    <a:p>
                      <a:r>
                        <a:rPr lang="en-CA" sz="1400" baseline="0" dirty="0"/>
                        <a:t>2DBA, 1admin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1Func.</a:t>
                      </a:r>
                      <a:r>
                        <a:rPr lang="en-CA" sz="1400" baseline="0" dirty="0"/>
                        <a:t> lead, 1 tech. lead, 2 </a:t>
                      </a:r>
                      <a:r>
                        <a:rPr lang="en-CA" sz="1400" baseline="0" dirty="0" err="1"/>
                        <a:t>devs</a:t>
                      </a:r>
                      <a:r>
                        <a:rPr lang="en-CA" sz="1400" baseline="0" dirty="0"/>
                        <a:t>, 1 DBA, 1 admin.</a:t>
                      </a:r>
                    </a:p>
                    <a:p>
                      <a:r>
                        <a:rPr lang="en-CA" sz="1400" dirty="0"/>
                        <a:t>8</a:t>
                      </a:r>
                      <a:r>
                        <a:rPr lang="en-CA" sz="1400" baseline="0" dirty="0"/>
                        <a:t> BAs</a:t>
                      </a:r>
                    </a:p>
                    <a:p>
                      <a:r>
                        <a:rPr lang="en-CA" sz="1400" baseline="0" dirty="0"/>
                        <a:t>90+ UAT testers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27 Func. (7 leads), 2 tech. lead, 1 dev, 1 DBA, 1 admin, 1 security admin, 1 testing coordinator 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890403"/>
                  </a:ext>
                </a:extLst>
              </a:tr>
              <a:tr h="395094">
                <a:tc>
                  <a:txBody>
                    <a:bodyPr/>
                    <a:lstStyle/>
                    <a:p>
                      <a:r>
                        <a:rPr lang="en-CA" sz="1600" dirty="0"/>
                        <a:t>Consulting used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Upgrade 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Upgrade</a:t>
                      </a:r>
                      <a:r>
                        <a:rPr lang="en-CA" sz="1400" baseline="0" dirty="0"/>
                        <a:t> Lab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7142501"/>
                  </a:ext>
                </a:extLst>
              </a:tr>
              <a:tr h="417374">
                <a:tc>
                  <a:txBody>
                    <a:bodyPr/>
                    <a:lstStyle/>
                    <a:p>
                      <a:r>
                        <a:rPr lang="en-CA" sz="1600" dirty="0"/>
                        <a:t>Deployed</a:t>
                      </a:r>
                      <a:r>
                        <a:rPr lang="en-CA" sz="1600" baseline="0" dirty="0"/>
                        <a:t> Fluid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243732"/>
                  </a:ext>
                </a:extLst>
              </a:tr>
              <a:tr h="555166">
                <a:tc>
                  <a:txBody>
                    <a:bodyPr/>
                    <a:lstStyle/>
                    <a:p>
                      <a:r>
                        <a:rPr lang="en-CA" sz="1600" dirty="0"/>
                        <a:t>Elastic</a:t>
                      </a:r>
                      <a:r>
                        <a:rPr lang="en-CA" sz="1600" baseline="0" dirty="0"/>
                        <a:t> or SES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Implemented</a:t>
                      </a:r>
                      <a:r>
                        <a:rPr lang="en-CA" sz="1400" baseline="0" dirty="0"/>
                        <a:t> </a:t>
                      </a:r>
                      <a:r>
                        <a:rPr lang="en-CA" sz="1400" baseline="0" dirty="0" err="1"/>
                        <a:t>Elasticsearch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 SES or Elastic</a:t>
                      </a:r>
                      <a:r>
                        <a:rPr lang="en-CA" sz="1400" baseline="0" dirty="0"/>
                        <a:t> used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Implemented Elastic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 SES</a:t>
                      </a:r>
                      <a:r>
                        <a:rPr lang="en-CA" sz="1400" baseline="0" dirty="0"/>
                        <a:t> or Elastic used</a:t>
                      </a:r>
                      <a:endParaRPr lang="en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/>
                        <a:t>No SES or Elastic</a:t>
                      </a:r>
                      <a:r>
                        <a:rPr lang="en-CA" sz="1400" baseline="0" dirty="0"/>
                        <a:t> used</a:t>
                      </a:r>
                      <a:endParaRPr lang="en-CA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26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357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57407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/>
              <a:t>Functional lead during the SIS renewal project of 2013-2015 when we migrated from a homegrown system to CS 9.0</a:t>
            </a:r>
          </a:p>
        </p:txBody>
      </p:sp>
      <p:sp>
        <p:nvSpPr>
          <p:cNvPr id="12" name="Text Placeholder 4"/>
          <p:cNvSpPr txBox="1">
            <a:spLocks/>
          </p:cNvSpPr>
          <p:nvPr/>
        </p:nvSpPr>
        <p:spPr>
          <a:xfrm>
            <a:off x="657407" y="2179636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Jean-François </a:t>
            </a:r>
            <a:r>
              <a:rPr lang="en-US" dirty="0" err="1"/>
              <a:t>Bourgault</a:t>
            </a:r>
            <a:endParaRPr lang="en-US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657407" y="2967788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 fontScale="92500"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Manager – SIS Planning &amp; Support Office</a:t>
            </a:r>
          </a:p>
          <a:p>
            <a:r>
              <a:rPr lang="en-US" dirty="0"/>
              <a:t>Concordia University</a:t>
            </a:r>
          </a:p>
          <a:p>
            <a:r>
              <a:rPr lang="en-US" dirty="0"/>
              <a:t>jf.bourgault@concordia.ca</a:t>
            </a:r>
          </a:p>
          <a:p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4602679" y="2179636"/>
            <a:ext cx="3566160" cy="822960"/>
          </a:xfrm>
        </p:spPr>
        <p:txBody>
          <a:bodyPr/>
          <a:lstStyle/>
          <a:p>
            <a:r>
              <a:rPr lang="en-US" dirty="0"/>
              <a:t>Brad Finley	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4602679" y="2967788"/>
            <a:ext cx="3566160" cy="1446168"/>
          </a:xfrm>
        </p:spPr>
        <p:txBody>
          <a:bodyPr/>
          <a:lstStyle/>
          <a:p>
            <a:r>
              <a:rPr lang="en-US" dirty="0"/>
              <a:t>Director of Enterprise Systems</a:t>
            </a:r>
          </a:p>
          <a:p>
            <a:r>
              <a:rPr lang="en-US" dirty="0"/>
              <a:t>Illinois Central College</a:t>
            </a:r>
          </a:p>
          <a:p>
            <a:r>
              <a:rPr lang="en-US" dirty="0"/>
              <a:t>bfinley@icc.edu</a:t>
            </a:r>
          </a:p>
        </p:txBody>
      </p:sp>
      <p:sp>
        <p:nvSpPr>
          <p:cNvPr id="19" name="Content Placeholder 3"/>
          <p:cNvSpPr txBox="1">
            <a:spLocks/>
          </p:cNvSpPr>
          <p:nvPr/>
        </p:nvSpPr>
        <p:spPr>
          <a:xfrm>
            <a:off x="4602679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17 years of PeopleSoft experience. Started with v.7.6, then 8.1,8.9,9.0, 9.0/HR Split, to 9.2.</a:t>
            </a:r>
          </a:p>
          <a:p>
            <a:r>
              <a:rPr lang="en-US" sz="1600" dirty="0"/>
              <a:t>HEUG Board member for 4 years, currently VP of Membership &amp; Communication.</a:t>
            </a:r>
          </a:p>
        </p:txBody>
      </p:sp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to consider and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5" y="1725561"/>
            <a:ext cx="7834367" cy="4292853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What was your role on the upgrade?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What was your starting version and what did you upgrade to?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How long did it take?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How big was the team?  Functional/technical split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Challenges – expected and unexpected?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Was there any development during the upgrade or was it frozen?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Production issues?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Did you use any consultants?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Were you using search technology previously (SES) and did you deploy Elastic?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Update methodology since the upgrade?  Application of PUMs, selective adoption or both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 Did you deploy Fluid navigation and/or any Fluid pages</a:t>
            </a:r>
            <a:r>
              <a:rPr lang="en-US" dirty="0" smtClean="0"/>
              <a:t>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Post Upgrade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mtClean="0"/>
              <a:t>Lessons Learned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63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and Resources – update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8056308" cy="402336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PEOPLESOFTINFO.COM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70C0"/>
                </a:solidFill>
              </a:rPr>
              <a:t>  </a:t>
            </a:r>
            <a:r>
              <a:rPr lang="en-US" sz="1600" dirty="0"/>
              <a:t>PeopleSoft Campus Solutions Upgrade Home Page (Doc ID 2078564.2)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PeopleSoft Upgrade Source Images Home Page (Doc ID 1552580.1)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PeopleSoft Campus Solutions 9.2 Installation (through Update Image 8) (Doc ID 2079232.1)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Campus Solutions 9.2 Upgrade Image 9.2.001 Available January 2017 (Doc ID 2215904.1)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PeopleSoft Update Manager (PUM) Home Page (Doc ID 1641843.2)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PeopleSoft Planned Features and Enhancements (1966243.2)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Oracle's PeopleSoft PeopleTools 8.55 New Features Overview (Doc ID 2079572.1)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E-DPK PT8.55: Frequently Asked Questions about Deployment Packages (DPKs) (Doc ID 2127715.2)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/>
              <a:t>  PeopleTools 8.55.11 or Higher Elasticsearch Home Page (Doc ID 2205540.2)</a:t>
            </a:r>
          </a:p>
          <a:p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845733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078" y="4739158"/>
            <a:ext cx="1905000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3922B2A-905A-43E6-AF5A-EE3BD1C1FFCC}"/>
              </a:ext>
            </a:extLst>
          </p:cNvPr>
          <p:cNvSpPr/>
          <p:nvPr/>
        </p:nvSpPr>
        <p:spPr>
          <a:xfrm>
            <a:off x="0" y="741676"/>
            <a:ext cx="9144000" cy="3258933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580B06-B208-47EA-B9F0-C470DE3C0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42" y="1487170"/>
            <a:ext cx="2047908" cy="169146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52895AD-E381-4AD7-AE48-BCAA87450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41676"/>
            <a:ext cx="6646985" cy="325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9377" y="2179636"/>
            <a:ext cx="3566160" cy="822960"/>
          </a:xfrm>
        </p:spPr>
        <p:txBody>
          <a:bodyPr/>
          <a:lstStyle/>
          <a:p>
            <a:r>
              <a:rPr lang="en-US" dirty="0"/>
              <a:t>Adam Wlad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377" y="2967788"/>
            <a:ext cx="3566160" cy="1446168"/>
          </a:xfrm>
        </p:spPr>
        <p:txBody>
          <a:bodyPr/>
          <a:lstStyle/>
          <a:p>
            <a:r>
              <a:rPr lang="en-US" dirty="0"/>
              <a:t>Technical Lead	</a:t>
            </a:r>
          </a:p>
          <a:p>
            <a:r>
              <a:rPr lang="en-US" dirty="0"/>
              <a:t>University of Waterloo</a:t>
            </a:r>
          </a:p>
          <a:p>
            <a:r>
              <a:rPr lang="en-US" dirty="0"/>
              <a:t>awlad@uwaterloo.ca</a:t>
            </a: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5089377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Project Manager for the CS 9.2 upgrade and upcoming 8.56/Fluid Navigation implementation.  Background as a PeopleSoft Admin.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945075" y="2194384"/>
            <a:ext cx="3566160" cy="822960"/>
          </a:xfrm>
        </p:spPr>
        <p:txBody>
          <a:bodyPr/>
          <a:lstStyle/>
          <a:p>
            <a:r>
              <a:rPr lang="en-US" dirty="0"/>
              <a:t>Tamara Foster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945075" y="2982536"/>
            <a:ext cx="3566160" cy="1446168"/>
          </a:xfrm>
        </p:spPr>
        <p:txBody>
          <a:bodyPr/>
          <a:lstStyle/>
          <a:p>
            <a:r>
              <a:rPr lang="en-US" dirty="0"/>
              <a:t>Developer Lead</a:t>
            </a:r>
          </a:p>
          <a:p>
            <a:r>
              <a:rPr lang="en-US" dirty="0"/>
              <a:t>Northwestern University</a:t>
            </a:r>
          </a:p>
          <a:p>
            <a:r>
              <a:rPr lang="en-US" dirty="0"/>
              <a:t>tjif@northwestern.edu</a:t>
            </a:r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945075" y="4428704"/>
            <a:ext cx="3566160" cy="94845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Developer on the Campus Solutions team since 2004 and a member of the TAG/TRAG for the last five years. </a:t>
            </a:r>
          </a:p>
        </p:txBody>
      </p:sp>
    </p:spTree>
    <p:extLst>
      <p:ext uri="{BB962C8B-B14F-4D97-AF65-F5344CB8AC3E}">
        <p14:creationId xmlns:p14="http://schemas.microsoft.com/office/powerpoint/2010/main" val="1785728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solidFill>
            <a:srgbClr val="B4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id="{E51EEB76-F292-461A-88BC-6BDF64123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Canada Alliance   12-14 November 2018</a:t>
            </a:r>
          </a:p>
        </p:txBody>
      </p:sp>
      <p:sp>
        <p:nvSpPr>
          <p:cNvPr id="13" name="Text Placeholder 4"/>
          <p:cNvSpPr txBox="1">
            <a:spLocks/>
          </p:cNvSpPr>
          <p:nvPr/>
        </p:nvSpPr>
        <p:spPr>
          <a:xfrm>
            <a:off x="421429" y="2179636"/>
            <a:ext cx="3566160" cy="822960"/>
          </a:xfrm>
          <a:prstGeom prst="rect">
            <a:avLst/>
          </a:prstGeom>
        </p:spPr>
        <p:txBody>
          <a:bodyPr vert="horz" lIns="137160" tIns="45720" rIns="137160" bIns="45720" rtlCol="0" anchor="ctr">
            <a:norm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Jane </a:t>
            </a:r>
            <a:r>
              <a:rPr lang="en-US" dirty="0" err="1"/>
              <a:t>Baratta</a:t>
            </a:r>
            <a:endParaRPr lang="en-US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384561" y="2967788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Functional Analyst</a:t>
            </a:r>
          </a:p>
          <a:p>
            <a:r>
              <a:rPr lang="en-US" dirty="0"/>
              <a:t>Western University, Canada</a:t>
            </a:r>
          </a:p>
          <a:p>
            <a:r>
              <a:rPr lang="en-US" dirty="0"/>
              <a:t>jbaratta@uwo.ca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464571" y="4413956"/>
            <a:ext cx="3566160" cy="14461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377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57" algn="l" defTabSz="914377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600" dirty="0"/>
              <a:t>Team member during the original PeopleSoft implementation in 1998. Worked on 8.9 and 9.0 upgrades. Currently involved in upgrade to 9.2 and </a:t>
            </a:r>
            <a:r>
              <a:rPr lang="en-US" sz="1600" dirty="0" err="1"/>
              <a:t>PeopleTools</a:t>
            </a:r>
            <a:r>
              <a:rPr lang="en-US" sz="1600" dirty="0"/>
              <a:t> 8.56.</a:t>
            </a:r>
          </a:p>
        </p:txBody>
      </p:sp>
    </p:spTree>
    <p:extLst>
      <p:ext uri="{BB962C8B-B14F-4D97-AF65-F5344CB8AC3E}">
        <p14:creationId xmlns:p14="http://schemas.microsoft.com/office/powerpoint/2010/main" val="3804367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1131094"/>
            <a:ext cx="6978650" cy="527633"/>
          </a:xfrm>
        </p:spPr>
        <p:txBody>
          <a:bodyPr>
            <a:normAutofit fontScale="90000"/>
          </a:bodyPr>
          <a:lstStyle/>
          <a:p>
            <a:r>
              <a:rPr lang="en-US" dirty="0"/>
              <a:t>Upgrades and Updates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4116"/>
            <a:ext cx="8382185" cy="366585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Campus Solutions Update Image Schedule for 2018 (Doc ID 1641843.2)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PeopleTools</a:t>
            </a:r>
            <a:r>
              <a:rPr lang="en-US" dirty="0"/>
              <a:t> 8.57 Release – September 2018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October 2018 CPU includes Elastic 6.1.2 with </a:t>
            </a:r>
            <a:r>
              <a:rPr lang="en-US" dirty="0" err="1"/>
              <a:t>Kibana</a:t>
            </a:r>
            <a:r>
              <a:rPr lang="en-US" dirty="0"/>
              <a:t> backported to PeopleTools 8.55.26 and PeopleTools 8.56.09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A re-certified upgrade image once a year.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FF0000"/>
                </a:solidFill>
              </a:rPr>
              <a:t>  December 2019: Campus Solutions 9.0 enters sustaining support (Doc ID 2238951.1)</a:t>
            </a:r>
          </a:p>
        </p:txBody>
      </p:sp>
    </p:spTree>
    <p:extLst>
      <p:ext uri="{BB962C8B-B14F-4D97-AF65-F5344CB8AC3E}">
        <p14:creationId xmlns:p14="http://schemas.microsoft.com/office/powerpoint/2010/main" val="83872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Campus Solutions 9.2 Upgrade Survey</a:t>
            </a:r>
            <a:br>
              <a:rPr lang="en-US" dirty="0"/>
            </a:br>
            <a:r>
              <a:rPr lang="en-US" dirty="0"/>
              <a:t>Results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2125265"/>
            <a:ext cx="6883400" cy="43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75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2017 to 2018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28649"/>
              </p:ext>
            </p:extLst>
          </p:nvPr>
        </p:nvGraphicFramePr>
        <p:xfrm>
          <a:off x="2477180" y="1911348"/>
          <a:ext cx="4315506" cy="353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0427">
                  <a:extLst>
                    <a:ext uri="{9D8B030D-6E8A-4147-A177-3AD203B41FA5}">
                      <a16:colId xmlns:a16="http://schemas.microsoft.com/office/drawing/2014/main" val="3879506361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195795766"/>
                    </a:ext>
                  </a:extLst>
                </a:gridCol>
                <a:gridCol w="702129">
                  <a:extLst>
                    <a:ext uri="{9D8B030D-6E8A-4147-A177-3AD203B41FA5}">
                      <a16:colId xmlns:a16="http://schemas.microsoft.com/office/drawing/2014/main" val="4200626039"/>
                    </a:ext>
                  </a:extLst>
                </a:gridCol>
              </a:tblGrid>
              <a:tr h="390979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2017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2018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02144456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r>
                        <a:rPr lang="en-US" sz="1400" dirty="0"/>
                        <a:t>CS 9.2 w/PT</a:t>
                      </a:r>
                      <a:r>
                        <a:rPr lang="en-US" sz="1400" baseline="0" dirty="0"/>
                        <a:t> 8.56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3639103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CS 9.2 w/PT</a:t>
                      </a:r>
                      <a:r>
                        <a:rPr lang="en-US" sz="1400" baseline="0" dirty="0"/>
                        <a:t> 8.55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8 %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59709605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CS 9.2 w/PT</a:t>
                      </a:r>
                      <a:r>
                        <a:rPr lang="en-US" sz="1400" baseline="0" dirty="0"/>
                        <a:t> 8.54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0%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11202150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</a:t>
                      </a:r>
                      <a:r>
                        <a:rPr lang="en-US" sz="1400" baseline="0" dirty="0"/>
                        <a:t> process </a:t>
                      </a:r>
                      <a:r>
                        <a:rPr lang="en-US" sz="1400" dirty="0"/>
                        <a:t>CS 9.2 w/PT</a:t>
                      </a:r>
                      <a:r>
                        <a:rPr lang="en-US" sz="1400" baseline="0" dirty="0"/>
                        <a:t> 8.56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15%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808551467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In</a:t>
                      </a:r>
                      <a:r>
                        <a:rPr lang="en-US" sz="1400" baseline="0" dirty="0"/>
                        <a:t> process </a:t>
                      </a:r>
                      <a:r>
                        <a:rPr lang="en-US" sz="1400" dirty="0"/>
                        <a:t>CS 9.2 w/PT</a:t>
                      </a:r>
                      <a:r>
                        <a:rPr lang="en-US" sz="1400" baseline="0" dirty="0"/>
                        <a:t> 8.55 or PT 8.54</a:t>
                      </a:r>
                      <a:endParaRPr lang="en-US" sz="1400" dirty="0"/>
                    </a:p>
                    <a:p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35%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17%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581058631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r>
                        <a:rPr lang="en-US" sz="1400" dirty="0"/>
                        <a:t>Plan upgrade in next year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39%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23%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09751369"/>
                  </a:ext>
                </a:extLst>
              </a:tr>
              <a:tr h="315913">
                <a:tc>
                  <a:txBody>
                    <a:bodyPr/>
                    <a:lstStyle/>
                    <a:p>
                      <a:r>
                        <a:rPr lang="en-US" sz="1400" dirty="0"/>
                        <a:t>Don’t know plans or don’t know plans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16%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6%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371666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428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768096" y="1787263"/>
            <a:ext cx="7352636" cy="3114675"/>
          </a:xfrm>
          <a:prstGeom prst="rect">
            <a:avLst/>
          </a:prstGeom>
        </p:spPr>
      </p:pic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dirty="0"/>
              <a:t>Your current </a:t>
            </a:r>
            <a:r>
              <a:rPr lang="en-US" dirty="0" err="1"/>
              <a:t>peopletools</a:t>
            </a:r>
            <a:r>
              <a:rPr lang="en-US" dirty="0"/>
              <a:t> version ?</a:t>
            </a:r>
          </a:p>
        </p:txBody>
      </p:sp>
    </p:spTree>
    <p:extLst>
      <p:ext uri="{BB962C8B-B14F-4D97-AF65-F5344CB8AC3E}">
        <p14:creationId xmlns:p14="http://schemas.microsoft.com/office/powerpoint/2010/main" val="2491338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4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F30303"/>
      </a:accent1>
      <a:accent2>
        <a:srgbClr val="B40404"/>
      </a:accent2>
      <a:accent3>
        <a:srgbClr val="BABABA"/>
      </a:accent3>
      <a:accent4>
        <a:srgbClr val="696969"/>
      </a:accent4>
      <a:accent5>
        <a:srgbClr val="870203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ed374be-c8cc-4ea1-ba8d-6cc501e219ae">N7FN6QFZ5FFZ-1107640533-573</_dlc_DocId>
    <_dlc_DocIdUrl xmlns="fed374be-c8cc-4ea1-ba8d-6cc501e219ae">
      <Url>https://sis-tech-func.concordia.ca/projects/_layouts/15/DocIdRedir.aspx?ID=N7FN6QFZ5FFZ-1107640533-573</Url>
      <Description>N7FN6QFZ5FFZ-1107640533-573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9DD3C4B34AF543A8B0098B8B8ABA08" ma:contentTypeVersion="0" ma:contentTypeDescription="Create a new document." ma:contentTypeScope="" ma:versionID="12682535129b5593dd58cec349057252">
  <xsd:schema xmlns:xsd="http://www.w3.org/2001/XMLSchema" xmlns:xs="http://www.w3.org/2001/XMLSchema" xmlns:p="http://schemas.microsoft.com/office/2006/metadata/properties" xmlns:ns2="fed374be-c8cc-4ea1-ba8d-6cc501e219ae" targetNamespace="http://schemas.microsoft.com/office/2006/metadata/properties" ma:root="true" ma:fieldsID="2cea76ee09e3ef985b9068327334413a" ns2:_="">
    <xsd:import namespace="fed374be-c8cc-4ea1-ba8d-6cc501e219a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d374be-c8cc-4ea1-ba8d-6cc501e219a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80D336-9E54-45B0-BD8D-40F05DF887A0}">
  <ds:schemaRefs>
    <ds:schemaRef ds:uri="http://schemas.microsoft.com/office/2006/metadata/properties"/>
    <ds:schemaRef ds:uri="http://purl.org/dc/terms/"/>
    <ds:schemaRef ds:uri="fed374be-c8cc-4ea1-ba8d-6cc501e219ae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229615-574A-496D-9A6C-F2420816CD6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B353BCED-04CE-4F40-BEEB-0CD9FCCAF12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965FED7-3880-4321-9CA9-235EC3FFDBF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d374be-c8cc-4ea1-ba8d-6cc501e219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1110</TotalTime>
  <Words>1447</Words>
  <Application>Microsoft Office PowerPoint</Application>
  <PresentationFormat>On-screen Show (4:3)</PresentationFormat>
  <Paragraphs>320</Paragraphs>
  <Slides>32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Calibri</vt:lpstr>
      <vt:lpstr>Times New Roman</vt:lpstr>
      <vt:lpstr>Tw Cen MT</vt:lpstr>
      <vt:lpstr>Tw Cen MT Condensed</vt:lpstr>
      <vt:lpstr>Wingdings</vt:lpstr>
      <vt:lpstr>Wingdings 3</vt:lpstr>
      <vt:lpstr>Integral</vt:lpstr>
      <vt:lpstr>Campus Solutions 9.2 Upgrade panel: Upgrade and post-upgrade</vt:lpstr>
      <vt:lpstr>agenda</vt:lpstr>
      <vt:lpstr>presenters</vt:lpstr>
      <vt:lpstr>presenters</vt:lpstr>
      <vt:lpstr>presenters</vt:lpstr>
      <vt:lpstr>Upgrades and Updates</vt:lpstr>
      <vt:lpstr>Campus Solutions 9.2 Upgrade Survey Results</vt:lpstr>
      <vt:lpstr>Comparison 2017 to 2018</vt:lpstr>
      <vt:lpstr>Your current peopletools version ?</vt:lpstr>
      <vt:lpstr>Are you using fluid Navigation ?</vt:lpstr>
      <vt:lpstr>Are you using delivered Fluid Pages?</vt:lpstr>
      <vt:lpstr>What do you want to hear about?</vt:lpstr>
      <vt:lpstr>Elastic search usage</vt:lpstr>
      <vt:lpstr>Concordia University</vt:lpstr>
      <vt:lpstr>9.2 Project Highlights</vt:lpstr>
      <vt:lpstr>9.2 Since Go-live</vt:lpstr>
      <vt:lpstr>Illinois Central College</vt:lpstr>
      <vt:lpstr>9.2 Project Highlights</vt:lpstr>
      <vt:lpstr>Adoption of New Features and Functionality</vt:lpstr>
      <vt:lpstr>Northwestern.edu</vt:lpstr>
      <vt:lpstr>Upgrade and Post-Upgrade events</vt:lpstr>
      <vt:lpstr>Adoption of New Features and Functionality</vt:lpstr>
      <vt:lpstr>Student home page</vt:lpstr>
      <vt:lpstr>University of Waterloo</vt:lpstr>
      <vt:lpstr>9.2 Project highlights</vt:lpstr>
      <vt:lpstr>9.2 Since Go-live</vt:lpstr>
      <vt:lpstr>Western University </vt:lpstr>
      <vt:lpstr>9.2 Project Highlights</vt:lpstr>
      <vt:lpstr>PowerPoint Presentation</vt:lpstr>
      <vt:lpstr>Content to consider and questions</vt:lpstr>
      <vt:lpstr>References and Resources – update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Tamara Joan Iversen Foster</cp:lastModifiedBy>
  <cp:revision>118</cp:revision>
  <dcterms:created xsi:type="dcterms:W3CDTF">2015-09-02T14:36:24Z</dcterms:created>
  <dcterms:modified xsi:type="dcterms:W3CDTF">2018-11-13T19:30:40Z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0x0101007E9DD3C4B34AF543A8B0098B8B8ABA08</vt:lpwstr>
  </property>
  <property fmtid="{D5CDD505-2E9C-101B-9397-08002B2CF9AE}" pid="3" name="_dlc_DocIdItemGuid">
    <vt:lpwstr>49bd8048-0870-404f-b4ca-e4a4201229bb</vt:lpwstr>
  </property>
</Properties>
</file>