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672" r:id="rId2"/>
    <p:sldMasterId id="2147483678" r:id="rId3"/>
    <p:sldMasterId id="2147483681" r:id="rId4"/>
    <p:sldMasterId id="2147483687" r:id="rId5"/>
    <p:sldMasterId id="2147483693" r:id="rId6"/>
    <p:sldMasterId id="2147483705" r:id="rId7"/>
    <p:sldMasterId id="2147483711" r:id="rId8"/>
    <p:sldMasterId id="2147483714" r:id="rId9"/>
    <p:sldMasterId id="2147483720" r:id="rId10"/>
    <p:sldMasterId id="2147483726" r:id="rId11"/>
    <p:sldMasterId id="2147483732" r:id="rId12"/>
    <p:sldMasterId id="2147483738" r:id="rId13"/>
    <p:sldMasterId id="2147483744" r:id="rId14"/>
    <p:sldMasterId id="2147483748" r:id="rId15"/>
    <p:sldMasterId id="2147483754" r:id="rId16"/>
    <p:sldMasterId id="2147483760" r:id="rId17"/>
    <p:sldMasterId id="2147483766" r:id="rId18"/>
    <p:sldMasterId id="2147483770" r:id="rId19"/>
    <p:sldMasterId id="2147483776" r:id="rId20"/>
    <p:sldMasterId id="2147483782" r:id="rId21"/>
    <p:sldMasterId id="2147483788" r:id="rId22"/>
    <p:sldMasterId id="2147483794" r:id="rId23"/>
  </p:sldMasterIdLst>
  <p:notesMasterIdLst>
    <p:notesMasterId r:id="rId47"/>
  </p:notesMasterIdLst>
  <p:sldIdLst>
    <p:sldId id="357" r:id="rId24"/>
    <p:sldId id="466" r:id="rId25"/>
    <p:sldId id="388" r:id="rId26"/>
    <p:sldId id="467" r:id="rId27"/>
    <p:sldId id="391" r:id="rId28"/>
    <p:sldId id="389" r:id="rId29"/>
    <p:sldId id="390" r:id="rId30"/>
    <p:sldId id="469" r:id="rId31"/>
    <p:sldId id="432" r:id="rId32"/>
    <p:sldId id="358" r:id="rId33"/>
    <p:sldId id="471" r:id="rId34"/>
    <p:sldId id="459" r:id="rId35"/>
    <p:sldId id="472" r:id="rId36"/>
    <p:sldId id="473" r:id="rId37"/>
    <p:sldId id="456" r:id="rId38"/>
    <p:sldId id="470" r:id="rId39"/>
    <p:sldId id="457" r:id="rId40"/>
    <p:sldId id="474" r:id="rId41"/>
    <p:sldId id="355" r:id="rId42"/>
    <p:sldId id="425" r:id="rId43"/>
    <p:sldId id="337" r:id="rId44"/>
    <p:sldId id="312" r:id="rId45"/>
    <p:sldId id="28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6B71"/>
    <a:srgbClr val="EE7A23"/>
    <a:srgbClr val="A6A6A6"/>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1" autoAdjust="0"/>
    <p:restoredTop sz="65625" autoAdjust="0"/>
  </p:normalViewPr>
  <p:slideViewPr>
    <p:cSldViewPr snapToGrid="0" snapToObjects="1">
      <p:cViewPr varScale="1">
        <p:scale>
          <a:sx n="55" d="100"/>
          <a:sy n="55" d="100"/>
        </p:scale>
        <p:origin x="-18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53759B-54F1-4B73-8C2C-60EE649BF157}" type="datetimeFigureOut">
              <a:rPr lang="en-US"/>
              <a:pPr>
                <a:defRPr/>
              </a:pPr>
              <a:t>8/23/16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7581E36-AB52-4690-93F1-87F10EFAFAD9}" type="slidenum">
              <a:rPr lang="en-US"/>
              <a:pPr>
                <a:defRPr/>
              </a:pPr>
              <a:t>‹#›</a:t>
            </a:fld>
            <a:endParaRPr lang="en-US" dirty="0"/>
          </a:p>
        </p:txBody>
      </p:sp>
    </p:spTree>
    <p:extLst>
      <p:ext uri="{BB962C8B-B14F-4D97-AF65-F5344CB8AC3E}">
        <p14:creationId xmlns:p14="http://schemas.microsoft.com/office/powerpoint/2010/main" val="324336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3</a:t>
            </a:fld>
            <a:endParaRPr lang="en-US" dirty="0"/>
          </a:p>
        </p:txBody>
      </p:sp>
    </p:spTree>
    <p:extLst>
      <p:ext uri="{BB962C8B-B14F-4D97-AF65-F5344CB8AC3E}">
        <p14:creationId xmlns:p14="http://schemas.microsoft.com/office/powerpoint/2010/main" val="145473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solidFill>
                  <a:srgbClr val="A6A6A6"/>
                </a:solidFill>
              </a:rPr>
              <a:t>COUNTRIES WE HAVE DELIVERED SERVICES IN</a:t>
            </a:r>
          </a:p>
          <a:p>
            <a:pPr eaLnBrk="1" hangingPunct="1">
              <a:spcBef>
                <a:spcPct val="0"/>
              </a:spcBef>
            </a:pPr>
            <a:r>
              <a:rPr lang="en-US" altLang="en-US" dirty="0" smtClean="0"/>
              <a:t>Share center look at slide with map and circle</a:t>
            </a:r>
          </a:p>
          <a:p>
            <a:pPr eaLnBrk="1" hangingPunct="1">
              <a:spcBef>
                <a:spcPct val="0"/>
              </a:spcBef>
            </a:pPr>
            <a:r>
              <a:rPr lang="en-US" altLang="en-US" dirty="0" smtClean="0"/>
              <a:t>Talk about the employee growth as a percentage of 290</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solidFill>
                  <a:schemeClr val="bg1"/>
                </a:solidFill>
              </a:rPr>
              <a:t>Some of the Ataway</a:t>
            </a:r>
            <a:r>
              <a:rPr lang="en-US" altLang="en-US" sz="1200" baseline="0" dirty="0" smtClean="0">
                <a:solidFill>
                  <a:schemeClr val="bg1"/>
                </a:solidFill>
              </a:rPr>
              <a:t> key Strength:</a:t>
            </a:r>
            <a:endParaRPr lang="en-US" altLang="en-US" sz="1200" dirty="0" smtClean="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EE7A23"/>
                </a:solidFill>
              </a:rPr>
              <a:t>GLOBAL EXPERTISE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EE7A23"/>
                </a:solidFill>
              </a:rPr>
              <a:t>MULTILINGUAL CONSULTANTS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EE7A23"/>
                </a:solidFill>
              </a:rPr>
              <a:t>GLOBAL LOCATIONS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EE7A23"/>
                </a:solidFill>
              </a:rPr>
              <a:t>Start</a:t>
            </a:r>
            <a:r>
              <a:rPr lang="en-US" altLang="en-US" sz="1200" b="1" baseline="0" dirty="0" smtClean="0">
                <a:solidFill>
                  <a:srgbClr val="EE7A23"/>
                </a:solidFill>
              </a:rPr>
              <a:t> up mentality…..</a:t>
            </a:r>
            <a:endParaRPr lang="en-US" altLang="en-US" sz="1200" b="1" dirty="0" smtClean="0">
              <a:solidFill>
                <a:srgbClr val="EE7A23"/>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smtClean="0">
                <a:solidFill>
                  <a:srgbClr val="EE7A23"/>
                </a:solidFill>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b="1" dirty="0" smtClean="0">
              <a:solidFill>
                <a:srgbClr val="EE7A23"/>
              </a:solidFill>
            </a:endParaRPr>
          </a:p>
          <a:p>
            <a:pPr eaLnBrk="1" hangingPunct="1">
              <a:spcBef>
                <a:spcPct val="0"/>
              </a:spcBef>
            </a:pPr>
            <a:endParaRPr lang="en-US" altLang="en-US" dirty="0" smtClean="0"/>
          </a:p>
          <a:p>
            <a:pPr eaLnBrk="1" hangingPunct="1">
              <a:spcBef>
                <a:spcPct val="0"/>
              </a:spcBef>
            </a:pPr>
            <a:r>
              <a:rPr lang="en-US" altLang="en-US" dirty="0" smtClean="0"/>
              <a:t>XXXXX</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3E551E-A48D-4E42-A167-8B959CF18714}"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190140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Ataway,</a:t>
            </a:r>
            <a:r>
              <a:rPr lang="en-US" baseline="0" dirty="0" smtClean="0"/>
              <a:t> we value our higher education customers, serving institutions around the world for over 15 years. </a:t>
            </a:r>
            <a:r>
              <a:rPr lang="en-US" sz="1200" dirty="0" smtClean="0">
                <a:solidFill>
                  <a:srgbClr val="6C6B71"/>
                </a:solidFill>
                <a:latin typeface="Arial" charset="0"/>
                <a:ea typeface="Arial" charset="0"/>
                <a:cs typeface="Arial" charset="0"/>
              </a:rPr>
              <a:t>We are a dynamic and agile firm, focused on delivering quality to our customers wherever they are,</a:t>
            </a:r>
            <a:r>
              <a:rPr lang="en-US" sz="1200" baseline="0" dirty="0" smtClean="0">
                <a:solidFill>
                  <a:srgbClr val="6C6B71"/>
                </a:solidFill>
                <a:latin typeface="Arial" charset="0"/>
                <a:ea typeface="Arial" charset="0"/>
                <a:cs typeface="Arial" charset="0"/>
              </a:rPr>
              <a:t> </a:t>
            </a:r>
            <a:r>
              <a:rPr lang="en-US" sz="1200" dirty="0" smtClean="0">
                <a:solidFill>
                  <a:srgbClr val="6C6B71"/>
                </a:solidFill>
                <a:latin typeface="Arial" charset="0"/>
                <a:ea typeface="Arial" charset="0"/>
                <a:cs typeface="Arial" charset="0"/>
              </a:rPr>
              <a:t>with our highly skilled and global teams located in </a:t>
            </a:r>
            <a:r>
              <a:rPr lang="en-US" sz="1200" b="1" dirty="0" smtClean="0">
                <a:solidFill>
                  <a:srgbClr val="6C6B71"/>
                </a:solidFill>
                <a:latin typeface="Arial" charset="0"/>
                <a:ea typeface="Arial" charset="0"/>
                <a:cs typeface="Arial" charset="0"/>
              </a:rPr>
              <a:t>15 business hubs </a:t>
            </a:r>
            <a:r>
              <a:rPr lang="en-US" sz="1200" dirty="0" smtClean="0">
                <a:solidFill>
                  <a:srgbClr val="6C6B71"/>
                </a:solidFill>
                <a:latin typeface="Arial" charset="0"/>
                <a:ea typeface="Arial" charset="0"/>
                <a:cs typeface="Arial" charset="0"/>
              </a:rPr>
              <a:t>of the world. Let</a:t>
            </a:r>
            <a:r>
              <a:rPr lang="en-US" sz="1200" baseline="0" dirty="0" smtClean="0">
                <a:solidFill>
                  <a:srgbClr val="6C6B71"/>
                </a:solidFill>
                <a:latin typeface="Arial" charset="0"/>
                <a:ea typeface="Arial" charset="0"/>
                <a:cs typeface="Arial" charset="0"/>
              </a:rPr>
              <a:t> us provide you with a unique perspective—one based on years of experience, partnering with our customers to deliver successful 9.2 upgrades across the globe. </a:t>
            </a:r>
            <a:endParaRPr lang="en-US" dirty="0"/>
          </a:p>
        </p:txBody>
      </p:sp>
      <p:sp>
        <p:nvSpPr>
          <p:cNvPr id="4" name="Slide Number Placeholder 3"/>
          <p:cNvSpPr>
            <a:spLocks noGrp="1"/>
          </p:cNvSpPr>
          <p:nvPr>
            <p:ph type="sldNum" sz="quarter" idx="10"/>
          </p:nvPr>
        </p:nvSpPr>
        <p:spPr/>
        <p:txBody>
          <a:bodyPr/>
          <a:lstStyle/>
          <a:p>
            <a:pPr>
              <a:defRPr/>
            </a:pPr>
            <a:fld id="{5D0A2335-4884-4DA3-9A54-5C36D7206AFE}" type="slidenum">
              <a:rPr lang="en-US" smtClean="0"/>
              <a:pPr>
                <a:defRPr/>
              </a:pPr>
              <a:t>8</a:t>
            </a:fld>
            <a:endParaRPr lang="en-US"/>
          </a:p>
        </p:txBody>
      </p:sp>
    </p:spTree>
    <p:extLst>
      <p:ext uri="{BB962C8B-B14F-4D97-AF65-F5344CB8AC3E}">
        <p14:creationId xmlns:p14="http://schemas.microsoft.com/office/powerpoint/2010/main" val="174452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are currently using</a:t>
            </a:r>
            <a:r>
              <a:rPr lang="en-US" baseline="0" dirty="0" smtClean="0"/>
              <a:t> </a:t>
            </a:r>
            <a:r>
              <a:rPr lang="en-US" baseline="0" dirty="0" err="1" smtClean="0"/>
              <a:t>CommGen</a:t>
            </a:r>
            <a:r>
              <a:rPr lang="en-US" baseline="0" dirty="0" smtClean="0"/>
              <a:t> (xml) for all of their letters in PS?</a:t>
            </a:r>
          </a:p>
          <a:p>
            <a:endParaRPr lang="en-US" baseline="0" dirty="0" smtClean="0"/>
          </a:p>
          <a:p>
            <a:r>
              <a:rPr lang="en-US" baseline="0" dirty="0" smtClean="0"/>
              <a:t>How many are using Letter Gen?</a:t>
            </a:r>
          </a:p>
          <a:p>
            <a:endParaRPr lang="en-US" baseline="0" dirty="0" smtClean="0"/>
          </a:p>
          <a:p>
            <a:r>
              <a:rPr lang="en-US" baseline="0" dirty="0" smtClean="0"/>
              <a:t>How many allow their applicants / students to select a preferred language?</a:t>
            </a:r>
          </a:p>
          <a:p>
            <a:endParaRPr lang="en-US" baseline="0" dirty="0" smtClean="0"/>
          </a:p>
          <a:p>
            <a:r>
              <a:rPr lang="en-US" baseline="0" dirty="0" smtClean="0"/>
              <a:t>How many are planning to start their 9.2 upgrade before the end of the year? Next year?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10</a:t>
            </a:fld>
            <a:endParaRPr lang="en-US" dirty="0"/>
          </a:p>
        </p:txBody>
      </p:sp>
    </p:spTree>
    <p:extLst>
      <p:ext uri="{BB962C8B-B14F-4D97-AF65-F5344CB8AC3E}">
        <p14:creationId xmlns:p14="http://schemas.microsoft.com/office/powerpoint/2010/main" val="3017844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Complacency</a:t>
            </a:r>
            <a:r>
              <a:rPr lang="en-US" baseline="0" dirty="0" smtClean="0"/>
              <a:t> kills-  e</a:t>
            </a:r>
            <a:r>
              <a:rPr lang="en-US" dirty="0" smtClean="0"/>
              <a:t>arlier today</a:t>
            </a:r>
            <a:r>
              <a:rPr lang="en-US" baseline="0" dirty="0" smtClean="0"/>
              <a:t> we heard from Mr. Martinez regarding the importance of Change Management. When I worked in Recruitment and Admissions at Purdue, we regularly discussed opportunities for continuous quality improvement. The evolution of Communications in PS is a great example of CQI. </a:t>
            </a:r>
          </a:p>
          <a:p>
            <a:endParaRPr lang="en-US" baseline="0" dirty="0" smtClean="0"/>
          </a:p>
          <a:p>
            <a:r>
              <a:rPr lang="en-US" sz="1200" kern="1200" dirty="0" smtClean="0">
                <a:solidFill>
                  <a:schemeClr val="tx1"/>
                </a:solidFill>
                <a:effectLst/>
                <a:latin typeface="+mn-lt"/>
                <a:ea typeface="+mn-ea"/>
                <a:cs typeface="+mn-cs"/>
              </a:rPr>
              <a:t>Per Oracle - We recommend that new customers go live on CS 9.2 and  suggest implementation projects start with CS 9.2 English and then move to ML when the re-certified upgrade becomes available.</a:t>
            </a:r>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12</a:t>
            </a:fld>
            <a:endParaRPr lang="en-US" dirty="0"/>
          </a:p>
        </p:txBody>
      </p:sp>
    </p:spTree>
    <p:extLst>
      <p:ext uri="{BB962C8B-B14F-4D97-AF65-F5344CB8AC3E}">
        <p14:creationId xmlns:p14="http://schemas.microsoft.com/office/powerpoint/2010/main" val="304810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Complacency</a:t>
            </a:r>
            <a:r>
              <a:rPr lang="en-US" baseline="0" dirty="0" smtClean="0"/>
              <a:t> kills-  e</a:t>
            </a:r>
            <a:r>
              <a:rPr lang="en-US" dirty="0" smtClean="0"/>
              <a:t>arlier today</a:t>
            </a:r>
            <a:r>
              <a:rPr lang="en-US" baseline="0" dirty="0" smtClean="0"/>
              <a:t> we heard from Mr. Martinez regarding the importance of Change Management. When I worked in Recruitment and Admissions at Purdue, we regularly discussed opportunities for continuous quality improvement. The evolution of Communications in PS is a great example of CQI. </a:t>
            </a:r>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13</a:t>
            </a:fld>
            <a:endParaRPr lang="en-US" dirty="0"/>
          </a:p>
        </p:txBody>
      </p:sp>
    </p:spTree>
    <p:extLst>
      <p:ext uri="{BB962C8B-B14F-4D97-AF65-F5344CB8AC3E}">
        <p14:creationId xmlns:p14="http://schemas.microsoft.com/office/powerpoint/2010/main" val="304810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Complacency</a:t>
            </a:r>
            <a:r>
              <a:rPr lang="en-US" baseline="0" dirty="0" smtClean="0"/>
              <a:t> kills-  e</a:t>
            </a:r>
            <a:r>
              <a:rPr lang="en-US" dirty="0" smtClean="0"/>
              <a:t>arlier today</a:t>
            </a:r>
            <a:r>
              <a:rPr lang="en-US" baseline="0" dirty="0" smtClean="0"/>
              <a:t> we heard from Mr. Martinez regarding the importance of Change Management. When I worked in Recruitment and Admissions at Purdue, we regularly discussed opportunities for continuous quality improvement. The evolution of Communications in PS is a great example of CQI. </a:t>
            </a:r>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14</a:t>
            </a:fld>
            <a:endParaRPr lang="en-US" dirty="0"/>
          </a:p>
        </p:txBody>
      </p:sp>
    </p:spTree>
    <p:extLst>
      <p:ext uri="{BB962C8B-B14F-4D97-AF65-F5344CB8AC3E}">
        <p14:creationId xmlns:p14="http://schemas.microsoft.com/office/powerpoint/2010/main" val="304810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important to consider because if you are planning to implement a bilingual model – you need to consider any other standard pieces of the communication that may not support a separate language. i.e. Portal components, letterhead, email wrappers, standard signature blocks delivered with your mail system, </a:t>
            </a:r>
            <a:r>
              <a:rPr lang="en-US" baseline="0" dirty="0" err="1" smtClean="0"/>
              <a:t>etc</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7581E36-AB52-4690-93F1-87F10EFAFAD9}" type="slidenum">
              <a:rPr lang="en-US" smtClean="0"/>
              <a:pPr>
                <a:defRPr/>
              </a:pPr>
              <a:t>15</a:t>
            </a:fld>
            <a:endParaRPr lang="en-US" dirty="0"/>
          </a:p>
        </p:txBody>
      </p:sp>
    </p:spTree>
    <p:extLst>
      <p:ext uri="{BB962C8B-B14F-4D97-AF65-F5344CB8AC3E}">
        <p14:creationId xmlns:p14="http://schemas.microsoft.com/office/powerpoint/2010/main" val="9463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58060"/>
      </p:ext>
    </p:extLst>
  </p:cSld>
  <p:clrMapOvr>
    <a:masterClrMapping/>
  </p:clrMapOvr>
  <p:transition xmlns:p14="http://schemas.microsoft.com/office/powerpoint/2010/main" spd="slow" advClick="0"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676813"/>
      </p:ext>
    </p:extLst>
  </p:cSld>
  <p:clrMapOvr>
    <a:masterClrMapping/>
  </p:clrMapOvr>
  <p:transition xmlns:p14="http://schemas.microsoft.com/office/powerpoint/2010/main" spd="slow" advClick="0"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prstGeom prst="rect">
            <a:avLst/>
          </a:prstGeo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a:prstGeom prst="rect">
            <a:avLst/>
          </a:prstGeo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221850838"/>
      </p:ext>
    </p:extLst>
  </p:cSld>
  <p:clrMapOvr>
    <a:masterClrMapping/>
  </p:clrMapOvr>
  <p:transition xmlns:p14="http://schemas.microsoft.com/office/powerpoint/2010/main" spd="slow" advClick="0"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933944"/>
      </p:ext>
    </p:extLst>
  </p:cSld>
  <p:clrMapOvr>
    <a:masterClrMapping/>
  </p:clrMapOvr>
  <p:transition xmlns:p14="http://schemas.microsoft.com/office/powerpoint/2010/main" spd="slow" advClick="0"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695842"/>
      </p:ext>
    </p:extLst>
  </p:cSld>
  <p:clrMapOvr>
    <a:masterClrMapping/>
  </p:clrMapOvr>
  <p:transition xmlns:p14="http://schemas.microsoft.com/office/powerpoint/2010/main" spd="slow" advClick="0"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97113661"/>
      </p:ext>
    </p:extLst>
  </p:cSld>
  <p:clrMapOvr>
    <a:masterClrMapping/>
  </p:clrMapOvr>
  <p:transition xmlns:p14="http://schemas.microsoft.com/office/powerpoint/2010/main" spd="slow" advClick="0" advTm="3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6007B39F-29FE-40F0-AE15-FCF314B9F414}" type="slidenum">
              <a:rPr lang="zh-CN" altLang="en-US"/>
              <a:pPr/>
              <a:t>‹#›</a:t>
            </a:fld>
            <a:endParaRPr lang="zh-CN" altLang="en-US"/>
          </a:p>
        </p:txBody>
      </p:sp>
    </p:spTree>
    <p:extLst>
      <p:ext uri="{BB962C8B-B14F-4D97-AF65-F5344CB8AC3E}">
        <p14:creationId xmlns:p14="http://schemas.microsoft.com/office/powerpoint/2010/main" val="241034434"/>
      </p:ext>
    </p:extLst>
  </p:cSld>
  <p:clrMapOvr>
    <a:masterClrMapping/>
  </p:clrMapOvr>
  <p:transition xmlns:p14="http://schemas.microsoft.com/office/powerpoint/2010/main" spd="slow" advClick="0"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lvl1pPr>
              <a:defRPr sz="3200"/>
            </a:lvl1pPr>
          </a:lstStyle>
          <a:p>
            <a:r>
              <a:rPr lang="en-US" altLang="zh-CN"/>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lnSpc>
                <a:spcPct val="150000"/>
              </a:lnSpc>
              <a:defRPr sz="2000"/>
            </a:lvl1pPr>
            <a:lvl2pPr>
              <a:lnSpc>
                <a:spcPct val="150000"/>
              </a:lnSpc>
              <a:defRPr sz="2000"/>
            </a:lvl2pPr>
            <a:lvl3pPr>
              <a:lnSpc>
                <a:spcPct val="150000"/>
              </a:lnSpc>
              <a:defRPr sz="2000"/>
            </a:lvl3pPr>
            <a:lvl4pPr>
              <a:lnSpc>
                <a:spcPct val="150000"/>
              </a:lnSpc>
              <a:defRPr sz="2000"/>
            </a:lvl4pPr>
            <a:lvl5pPr>
              <a:lnSpc>
                <a:spcPct val="150000"/>
              </a:lnSpc>
              <a:defRPr sz="200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659626069"/>
      </p:ext>
    </p:extLst>
  </p:cSld>
  <p:clrMapOvr>
    <a:masterClrMapping/>
  </p:clrMapOvr>
  <p:transition xmlns:p14="http://schemas.microsoft.com/office/powerpoint/2010/main" spd="slow" advClick="0" advTm="3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defRPr>
            </a:lvl1pPr>
          </a:lstStyle>
          <a:p>
            <a:pPr>
              <a:defRPr/>
            </a:pPr>
            <a:fld id="{67C04091-1AE4-48B9-A561-EAC9A0134A24}" type="datetimeFigureOut">
              <a:rPr lang="en-US"/>
              <a:pPr>
                <a:defRPr/>
              </a:pPr>
              <a:t>8/21/16</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latin typeface="Calibri" panose="020F0502020204030204" pitchFamily="34" charset="0"/>
              </a:defRPr>
            </a:lvl1pPr>
          </a:lstStyle>
          <a:p>
            <a:pPr>
              <a:defRPr/>
            </a:pPr>
            <a:fld id="{F1145A04-C251-4F7C-8C74-2CF96BCC3561}" type="slidenum">
              <a:rPr lang="en-US"/>
              <a:pPr>
                <a:defRPr/>
              </a:pPr>
              <a:t>‹#›</a:t>
            </a:fld>
            <a:endParaRPr lang="en-US"/>
          </a:p>
        </p:txBody>
      </p:sp>
    </p:spTree>
    <p:extLst>
      <p:ext uri="{BB962C8B-B14F-4D97-AF65-F5344CB8AC3E}">
        <p14:creationId xmlns:p14="http://schemas.microsoft.com/office/powerpoint/2010/main" val="161335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97838"/>
      </p:ext>
    </p:extLst>
  </p:cSld>
  <p:clrMapOvr>
    <a:masterClrMapping/>
  </p:clrMapOvr>
  <p:transition xmlns:p14="http://schemas.microsoft.com/office/powerpoint/2010/main" spd="slow" advClick="0" advTm="3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9779056"/>
      </p:ext>
    </p:extLst>
  </p:cSld>
  <p:clrMapOvr>
    <a:masterClrMapping/>
  </p:clrMapOvr>
  <p:transition xmlns:p14="http://schemas.microsoft.com/office/powerpoint/2010/main" spd="slow" advClick="0"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0266127"/>
      </p:ext>
    </p:extLst>
  </p:cSld>
  <p:clrMapOvr>
    <a:masterClrMapping/>
  </p:clrMapOvr>
  <p:transition xmlns:p14="http://schemas.microsoft.com/office/powerpoint/2010/main" spd="slow" advClick="0" advTm="3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326221616"/>
      </p:ext>
    </p:extLst>
  </p:cSld>
  <p:clrMapOvr>
    <a:masterClrMapping/>
  </p:clrMapOvr>
  <p:transition xmlns:p14="http://schemas.microsoft.com/office/powerpoint/2010/main" spd="slow" advClick="0" advTm="300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75FF16C6-B5DD-4326-9E0A-D41C06E637A8}" type="slidenum">
              <a:rPr lang="zh-CN" altLang="en-US"/>
              <a:pPr/>
              <a:t>‹#›</a:t>
            </a:fld>
            <a:endParaRPr lang="zh-CN" altLang="en-US"/>
          </a:p>
        </p:txBody>
      </p:sp>
    </p:spTree>
    <p:extLst>
      <p:ext uri="{BB962C8B-B14F-4D97-AF65-F5344CB8AC3E}">
        <p14:creationId xmlns:p14="http://schemas.microsoft.com/office/powerpoint/2010/main" val="603253407"/>
      </p:ext>
    </p:extLst>
  </p:cSld>
  <p:clrMapOvr>
    <a:masterClrMapping/>
  </p:clrMapOvr>
  <p:transition xmlns:p14="http://schemas.microsoft.com/office/powerpoint/2010/main" spd="slow" advClick="0" advTm="300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576633875"/>
      </p:ext>
    </p:extLst>
  </p:cSld>
  <p:clrMapOvr>
    <a:masterClrMapping/>
  </p:clrMapOvr>
  <p:transition xmlns:p14="http://schemas.microsoft.com/office/powerpoint/2010/main" spd="slow" advClick="0" advTm="3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011871"/>
      </p:ext>
    </p:extLst>
  </p:cSld>
  <p:clrMapOvr>
    <a:masterClrMapping/>
  </p:clrMapOvr>
  <p:transition xmlns:p14="http://schemas.microsoft.com/office/powerpoint/2010/main" spd="slow" advClick="0" advTm="300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1271060"/>
      </p:ext>
    </p:extLst>
  </p:cSld>
  <p:clrMapOvr>
    <a:masterClrMapping/>
  </p:clrMapOvr>
  <p:transition xmlns:p14="http://schemas.microsoft.com/office/powerpoint/2010/main" spd="slow" advClick="0" advTm="3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36E59122-A0A3-44E6-9726-00CC2FDDA8A6}" type="slidenum">
              <a:rPr lang="zh-CN" altLang="en-US"/>
              <a:pPr/>
              <a:t>‹#›</a:t>
            </a:fld>
            <a:endParaRPr lang="zh-CN" altLang="en-US"/>
          </a:p>
        </p:txBody>
      </p:sp>
    </p:spTree>
    <p:extLst>
      <p:ext uri="{BB962C8B-B14F-4D97-AF65-F5344CB8AC3E}">
        <p14:creationId xmlns:p14="http://schemas.microsoft.com/office/powerpoint/2010/main" val="476548193"/>
      </p:ext>
    </p:extLst>
  </p:cSld>
  <p:clrMapOvr>
    <a:masterClrMapping/>
  </p:clrMapOvr>
  <p:transition xmlns:p14="http://schemas.microsoft.com/office/powerpoint/2010/main" spd="slow" advClick="0" advTm="300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24254444"/>
      </p:ext>
    </p:extLst>
  </p:cSld>
  <p:clrMapOvr>
    <a:masterClrMapping/>
  </p:clrMapOvr>
  <p:transition xmlns:p14="http://schemas.microsoft.com/office/powerpoint/2010/main" spd="slow" advClick="0" advTm="300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606787"/>
      </p:ext>
    </p:extLst>
  </p:cSld>
  <p:clrMapOvr>
    <a:masterClrMapping/>
  </p:clrMapOvr>
  <p:transition xmlns:p14="http://schemas.microsoft.com/office/powerpoint/2010/main" spd="slow" advClick="0" advTm="300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4131783"/>
      </p:ext>
    </p:extLst>
  </p:cSld>
  <p:clrMapOvr>
    <a:masterClrMapping/>
  </p:clrMapOvr>
  <p:transition xmlns:p14="http://schemas.microsoft.com/office/powerpoint/2010/main" spd="slow" advClick="0" advTm="300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19189237"/>
      </p:ext>
    </p:extLst>
  </p:cSld>
  <p:clrMapOvr>
    <a:masterClrMapping/>
  </p:clrMapOvr>
  <p:transition xmlns:p14="http://schemas.microsoft.com/office/powerpoint/2010/main" spd="slow" advClick="0"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851820591"/>
      </p:ext>
    </p:extLst>
  </p:cSld>
  <p:clrMapOvr>
    <a:masterClrMapping/>
  </p:clrMapOvr>
  <p:transition xmlns:p14="http://schemas.microsoft.com/office/powerpoint/2010/main" spd="slow" advClick="0" advTm="300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8B5F7D1A-82BF-4188-B787-DF0DF1CBEE9E}" type="slidenum">
              <a:rPr lang="zh-CN" altLang="en-US"/>
              <a:pPr/>
              <a:t>‹#›</a:t>
            </a:fld>
            <a:endParaRPr lang="zh-CN" altLang="en-US"/>
          </a:p>
        </p:txBody>
      </p:sp>
    </p:spTree>
    <p:extLst>
      <p:ext uri="{BB962C8B-B14F-4D97-AF65-F5344CB8AC3E}">
        <p14:creationId xmlns:p14="http://schemas.microsoft.com/office/powerpoint/2010/main" val="319850527"/>
      </p:ext>
    </p:extLst>
  </p:cSld>
  <p:clrMapOvr>
    <a:masterClrMapping/>
  </p:clrMapOvr>
  <p:transition xmlns:p14="http://schemas.microsoft.com/office/powerpoint/2010/main" spd="slow" advClick="0" advTm="300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117171"/>
      </p:ext>
    </p:extLst>
  </p:cSld>
  <p:clrMapOvr>
    <a:masterClrMapping/>
  </p:clrMapOvr>
  <p:transition xmlns:p14="http://schemas.microsoft.com/office/powerpoint/2010/main" spd="slow" advClick="0" advTm="300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25797777"/>
      </p:ext>
    </p:extLst>
  </p:cSld>
  <p:clrMapOvr>
    <a:masterClrMapping/>
  </p:clrMapOvr>
  <p:transition xmlns:p14="http://schemas.microsoft.com/office/powerpoint/2010/main" spd="slow" advClick="0" advTm="300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prstGeom prst="rect">
            <a:avLst/>
          </a:prstGeo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a:prstGeom prst="rect">
            <a:avLst/>
          </a:prstGeo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461864006"/>
      </p:ext>
    </p:extLst>
  </p:cSld>
  <p:clrMapOvr>
    <a:masterClrMapping/>
  </p:clrMapOvr>
  <p:transition xmlns:p14="http://schemas.microsoft.com/office/powerpoint/2010/main" spd="slow" advClick="0" advTm="300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474593"/>
      </p:ext>
    </p:extLst>
  </p:cSld>
  <p:clrMapOvr>
    <a:masterClrMapping/>
  </p:clrMapOvr>
  <p:transition xmlns:p14="http://schemas.microsoft.com/office/powerpoint/2010/main" spd="slow" advClick="0" advTm="3000">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5672163"/>
      </p:ext>
    </p:extLst>
  </p:cSld>
  <p:clrMapOvr>
    <a:masterClrMapping/>
  </p:clrMapOvr>
  <p:transition xmlns:p14="http://schemas.microsoft.com/office/powerpoint/2010/main" spd="slow" advClick="0" advTm="300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364867140"/>
      </p:ext>
    </p:extLst>
  </p:cSld>
  <p:clrMapOvr>
    <a:masterClrMapping/>
  </p:clrMapOvr>
  <p:transition xmlns:p14="http://schemas.microsoft.com/office/powerpoint/2010/main" spd="slow" advClick="0" advTm="300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CBA21431-633C-45BC-A5DF-615517436146}" type="slidenum">
              <a:rPr lang="zh-CN" altLang="en-US"/>
              <a:pPr/>
              <a:t>‹#›</a:t>
            </a:fld>
            <a:endParaRPr lang="zh-CN" altLang="en-US"/>
          </a:p>
        </p:txBody>
      </p:sp>
    </p:spTree>
    <p:extLst>
      <p:ext uri="{BB962C8B-B14F-4D97-AF65-F5344CB8AC3E}">
        <p14:creationId xmlns:p14="http://schemas.microsoft.com/office/powerpoint/2010/main" val="3347351172"/>
      </p:ext>
    </p:extLst>
  </p:cSld>
  <p:clrMapOvr>
    <a:masterClrMapping/>
  </p:clrMapOvr>
  <p:transition xmlns:p14="http://schemas.microsoft.com/office/powerpoint/2010/main" spd="slow" advClick="0" advTm="300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028116"/>
      </p:ext>
    </p:extLst>
  </p:cSld>
  <p:clrMapOvr>
    <a:masterClrMapping/>
  </p:clrMapOvr>
  <p:transition xmlns:p14="http://schemas.microsoft.com/office/powerpoint/2010/main" spd="slow" advClick="0" advTm="300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2997054"/>
      </p:ext>
    </p:extLst>
  </p:cSld>
  <p:clrMapOvr>
    <a:masterClrMapping/>
  </p:clrMapOvr>
  <p:transition xmlns:p14="http://schemas.microsoft.com/office/powerpoint/2010/main" spd="slow" advClick="0"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fld id="{587D571D-7F89-406F-8471-65B8C23C0721}" type="slidenum">
              <a:rPr lang="zh-CN" altLang="en-US"/>
              <a:pPr/>
              <a:t>‹#›</a:t>
            </a:fld>
            <a:endParaRPr lang="zh-CN" altLang="en-US"/>
          </a:p>
        </p:txBody>
      </p:sp>
    </p:spTree>
    <p:extLst>
      <p:ext uri="{BB962C8B-B14F-4D97-AF65-F5344CB8AC3E}">
        <p14:creationId xmlns:p14="http://schemas.microsoft.com/office/powerpoint/2010/main" val="3360533546"/>
      </p:ext>
    </p:extLst>
  </p:cSld>
  <p:clrMapOvr>
    <a:masterClrMapping/>
  </p:clrMapOvr>
  <p:transition xmlns:p14="http://schemas.microsoft.com/office/powerpoint/2010/main" spd="slow" advClick="0" advTm="300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167680704"/>
      </p:ext>
    </p:extLst>
  </p:cSld>
  <p:clrMapOvr>
    <a:masterClrMapping/>
  </p:clrMapOvr>
  <p:transition xmlns:p14="http://schemas.microsoft.com/office/powerpoint/2010/main" spd="slow" advClick="0" advTm="300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DBBBEEC9-8118-4F23-A5A8-A2A246C60662}" type="slidenum">
              <a:rPr lang="zh-CN" altLang="en-US"/>
              <a:pPr/>
              <a:t>‹#›</a:t>
            </a:fld>
            <a:endParaRPr lang="zh-CN" altLang="en-US"/>
          </a:p>
        </p:txBody>
      </p:sp>
    </p:spTree>
    <p:extLst>
      <p:ext uri="{BB962C8B-B14F-4D97-AF65-F5344CB8AC3E}">
        <p14:creationId xmlns:p14="http://schemas.microsoft.com/office/powerpoint/2010/main" val="4190659028"/>
      </p:ext>
    </p:extLst>
  </p:cSld>
  <p:clrMapOvr>
    <a:masterClrMapping/>
  </p:clrMapOvr>
  <p:transition xmlns:p14="http://schemas.microsoft.com/office/powerpoint/2010/main" spd="slow" advClick="0" advTm="300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031389"/>
      </p:ext>
    </p:extLst>
  </p:cSld>
  <p:clrMapOvr>
    <a:masterClrMapping/>
  </p:clrMapOvr>
  <p:transition xmlns:p14="http://schemas.microsoft.com/office/powerpoint/2010/main" spd="slow" advClick="0" advTm="300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5758432"/>
      </p:ext>
    </p:extLst>
  </p:cSld>
  <p:clrMapOvr>
    <a:masterClrMapping/>
  </p:clrMapOvr>
  <p:transition xmlns:p14="http://schemas.microsoft.com/office/powerpoint/2010/main" spd="slow" advClick="0" advTm="300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EB53C8CE-D9B5-4DE2-9C0D-A86F82F77DEF}" type="slidenum">
              <a:rPr lang="zh-CN" altLang="en-US"/>
              <a:pPr/>
              <a:t>‹#›</a:t>
            </a:fld>
            <a:endParaRPr lang="zh-CN" altLang="en-US"/>
          </a:p>
        </p:txBody>
      </p:sp>
    </p:spTree>
    <p:extLst>
      <p:ext uri="{BB962C8B-B14F-4D97-AF65-F5344CB8AC3E}">
        <p14:creationId xmlns:p14="http://schemas.microsoft.com/office/powerpoint/2010/main" val="391222733"/>
      </p:ext>
    </p:extLst>
  </p:cSld>
  <p:clrMapOvr>
    <a:masterClrMapping/>
  </p:clrMapOvr>
  <p:transition xmlns:p14="http://schemas.microsoft.com/office/powerpoint/2010/main" spd="slow" advClick="0" advTm="3000">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192621439"/>
      </p:ext>
    </p:extLst>
  </p:cSld>
  <p:clrMapOvr>
    <a:masterClrMapping/>
  </p:clrMapOvr>
  <p:transition xmlns:p14="http://schemas.microsoft.com/office/powerpoint/2010/main" spd="slow" advClick="0" advTm="3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538651"/>
      </p:ext>
    </p:extLst>
  </p:cSld>
  <p:clrMapOvr>
    <a:masterClrMapping/>
  </p:clrMapOvr>
  <p:transition xmlns:p14="http://schemas.microsoft.com/office/powerpoint/2010/main" spd="slow" advClick="0" advTm="3000">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8548222"/>
      </p:ext>
    </p:extLst>
  </p:cSld>
  <p:clrMapOvr>
    <a:masterClrMapping/>
  </p:clrMapOvr>
  <p:transition xmlns:p14="http://schemas.microsoft.com/office/powerpoint/2010/main" spd="slow" advClick="0" advTm="300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5E08397F-8609-4CBE-B346-A293542AFF49}" type="slidenum">
              <a:rPr lang="zh-CN" altLang="en-US"/>
              <a:pPr/>
              <a:t>‹#›</a:t>
            </a:fld>
            <a:endParaRPr lang="zh-CN" altLang="en-US"/>
          </a:p>
        </p:txBody>
      </p:sp>
    </p:spTree>
    <p:extLst>
      <p:ext uri="{BB962C8B-B14F-4D97-AF65-F5344CB8AC3E}">
        <p14:creationId xmlns:p14="http://schemas.microsoft.com/office/powerpoint/2010/main" val="3388013803"/>
      </p:ext>
    </p:extLst>
  </p:cSld>
  <p:clrMapOvr>
    <a:masterClrMapping/>
  </p:clrMapOvr>
  <p:transition xmlns:p14="http://schemas.microsoft.com/office/powerpoint/2010/main" spd="slow" advClick="0" advTm="3000">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2960977915"/>
      </p:ext>
    </p:extLst>
  </p:cSld>
  <p:clrMapOvr>
    <a:masterClrMapping/>
  </p:clrMapOvr>
  <p:transition xmlns:p14="http://schemas.microsoft.com/office/powerpoint/2010/main" spd="slow" advClick="0"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757475240"/>
      </p:ext>
    </p:extLst>
  </p:cSld>
  <p:clrMapOvr>
    <a:masterClrMapping/>
  </p:clrMapOvr>
  <p:transition xmlns:p14="http://schemas.microsoft.com/office/powerpoint/2010/main" spd="slow" advClick="0" advTm="3000">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551516"/>
      </p:ext>
    </p:extLst>
  </p:cSld>
  <p:clrMapOvr>
    <a:masterClrMapping/>
  </p:clrMapOvr>
  <p:transition xmlns:p14="http://schemas.microsoft.com/office/powerpoint/2010/main" spd="slow" advClick="0" advTm="300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6341337"/>
      </p:ext>
    </p:extLst>
  </p:cSld>
  <p:clrMapOvr>
    <a:masterClrMapping/>
  </p:clrMapOvr>
  <p:transition xmlns:p14="http://schemas.microsoft.com/office/powerpoint/2010/main" spd="slow" advClick="0" advTm="3000">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F7E00158-FBFA-454D-849E-AD5B143D6DAD}" type="slidenum">
              <a:rPr lang="zh-CN" altLang="en-US"/>
              <a:pPr/>
              <a:t>‹#›</a:t>
            </a:fld>
            <a:endParaRPr lang="zh-CN" altLang="en-US"/>
          </a:p>
        </p:txBody>
      </p:sp>
    </p:spTree>
    <p:extLst>
      <p:ext uri="{BB962C8B-B14F-4D97-AF65-F5344CB8AC3E}">
        <p14:creationId xmlns:p14="http://schemas.microsoft.com/office/powerpoint/2010/main" val="2864831112"/>
      </p:ext>
    </p:extLst>
  </p:cSld>
  <p:clrMapOvr>
    <a:masterClrMapping/>
  </p:clrMapOvr>
  <p:transition xmlns:p14="http://schemas.microsoft.com/office/powerpoint/2010/main" spd="slow" advClick="0" advTm="3000">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2595159303"/>
      </p:ext>
    </p:extLst>
  </p:cSld>
  <p:clrMapOvr>
    <a:masterClrMapping/>
  </p:clrMapOvr>
  <p:transition xmlns:p14="http://schemas.microsoft.com/office/powerpoint/2010/main" spd="slow" advClick="0" advTm="3000">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849888"/>
      </p:ext>
    </p:extLst>
  </p:cSld>
  <p:clrMapOvr>
    <a:masterClrMapping/>
  </p:clrMapOvr>
  <p:transition xmlns:p14="http://schemas.microsoft.com/office/powerpoint/2010/main" spd="slow" advClick="0" advTm="300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prstGeom prst="rect">
            <a:avLst/>
          </a:prstGeo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a:prstGeom prst="rect">
            <a:avLst/>
          </a:prstGeo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991916858"/>
      </p:ext>
    </p:extLst>
  </p:cSld>
  <p:clrMapOvr>
    <a:masterClrMapping/>
  </p:clrMapOvr>
  <p:transition xmlns:p14="http://schemas.microsoft.com/office/powerpoint/2010/main" spd="slow" advClick="0" advTm="3000">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630219"/>
      </p:ext>
    </p:extLst>
  </p:cSld>
  <p:clrMapOvr>
    <a:masterClrMapping/>
  </p:clrMapOvr>
  <p:transition xmlns:p14="http://schemas.microsoft.com/office/powerpoint/2010/main" spd="slow" advClick="0" advTm="300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82182"/>
      </p:ext>
    </p:extLst>
  </p:cSld>
  <p:clrMapOvr>
    <a:masterClrMapping/>
  </p:clrMapOvr>
  <p:transition xmlns:p14="http://schemas.microsoft.com/office/powerpoint/2010/main" spd="slow" advClick="0" advTm="3000">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2155892"/>
      </p:ext>
    </p:extLst>
  </p:cSld>
  <p:clrMapOvr>
    <a:masterClrMapping/>
  </p:clrMapOvr>
  <p:transition xmlns:p14="http://schemas.microsoft.com/office/powerpoint/2010/main" spd="slow" advClick="0" advTm="3000">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051945123"/>
      </p:ext>
    </p:extLst>
  </p:cSld>
  <p:clrMapOvr>
    <a:masterClrMapping/>
  </p:clrMapOvr>
  <p:transition xmlns:p14="http://schemas.microsoft.com/office/powerpoint/2010/main" spd="slow" advClick="0"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36196"/>
      </p:ext>
    </p:extLst>
  </p:cSld>
  <p:clrMapOvr>
    <a:masterClrMapping/>
  </p:clrMapOvr>
  <p:transition xmlns:p14="http://schemas.microsoft.com/office/powerpoint/2010/main" spd="slow" advClick="0" advTm="3000">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39705038"/>
      </p:ext>
    </p:extLst>
  </p:cSld>
  <p:clrMapOvr>
    <a:masterClrMapping/>
  </p:clrMapOvr>
  <p:transition xmlns:p14="http://schemas.microsoft.com/office/powerpoint/2010/main" spd="slow" advClick="0" advTm="3000">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6484472F-BEEF-4AFB-9426-EDD9D3CCCED2}" type="slidenum">
              <a:rPr lang="zh-CN" altLang="en-US"/>
              <a:pPr/>
              <a:t>‹#›</a:t>
            </a:fld>
            <a:endParaRPr lang="zh-CN" altLang="en-US"/>
          </a:p>
        </p:txBody>
      </p:sp>
    </p:spTree>
    <p:extLst>
      <p:ext uri="{BB962C8B-B14F-4D97-AF65-F5344CB8AC3E}">
        <p14:creationId xmlns:p14="http://schemas.microsoft.com/office/powerpoint/2010/main" val="3037384309"/>
      </p:ext>
    </p:extLst>
  </p:cSld>
  <p:clrMapOvr>
    <a:masterClrMapping/>
  </p:clrMapOvr>
  <p:transition xmlns:p14="http://schemas.microsoft.com/office/powerpoint/2010/main" spd="slow" advClick="0" advTm="3000">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171704"/>
      </p:ext>
    </p:extLst>
  </p:cSld>
  <p:clrMapOvr>
    <a:masterClrMapping/>
  </p:clrMapOvr>
  <p:transition xmlns:p14="http://schemas.microsoft.com/office/powerpoint/2010/main" spd="slow" advClick="0" advTm="3000">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0513643"/>
      </p:ext>
    </p:extLst>
  </p:cSld>
  <p:clrMapOvr>
    <a:masterClrMapping/>
  </p:clrMapOvr>
  <p:transition xmlns:p14="http://schemas.microsoft.com/office/powerpoint/2010/main" spd="slow" advClick="0" advTm="3000">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957069736"/>
      </p:ext>
    </p:extLst>
  </p:cSld>
  <p:clrMapOvr>
    <a:masterClrMapping/>
  </p:clrMapOvr>
  <p:transition xmlns:p14="http://schemas.microsoft.com/office/powerpoint/2010/main" spd="slow" advClick="0" advTm="3000">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39524228"/>
      </p:ext>
    </p:extLst>
  </p:cSld>
  <p:clrMapOvr>
    <a:masterClrMapping/>
  </p:clrMapOvr>
  <p:transition xmlns:p14="http://schemas.microsoft.com/office/powerpoint/2010/main" spd="slow" advClick="0" advTm="3000">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769D9270-65E7-4FB1-8490-5AA87FDDEC72}" type="slidenum">
              <a:rPr lang="zh-CN" altLang="en-US"/>
              <a:pPr/>
              <a:t>‹#›</a:t>
            </a:fld>
            <a:endParaRPr lang="zh-CN" altLang="en-US"/>
          </a:p>
        </p:txBody>
      </p:sp>
    </p:spTree>
    <p:extLst>
      <p:ext uri="{BB962C8B-B14F-4D97-AF65-F5344CB8AC3E}">
        <p14:creationId xmlns:p14="http://schemas.microsoft.com/office/powerpoint/2010/main" val="2361901963"/>
      </p:ext>
    </p:extLst>
  </p:cSld>
  <p:clrMapOvr>
    <a:masterClrMapping/>
  </p:clrMapOvr>
  <p:transition xmlns:p14="http://schemas.microsoft.com/office/powerpoint/2010/main" spd="slow" advClick="0" advTm="3000">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416960"/>
      </p:ext>
    </p:extLst>
  </p:cSld>
  <p:clrMapOvr>
    <a:masterClrMapping/>
  </p:clrMapOvr>
  <p:transition xmlns:p14="http://schemas.microsoft.com/office/powerpoint/2010/main" spd="slow" advClick="0" advTm="3000">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436512"/>
      </p:ext>
    </p:extLst>
  </p:cSld>
  <p:clrMapOvr>
    <a:masterClrMapping/>
  </p:clrMapOvr>
  <p:transition xmlns:p14="http://schemas.microsoft.com/office/powerpoint/2010/main" spd="slow" advClick="0" advTm="3000">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4053998102"/>
      </p:ext>
    </p:extLst>
  </p:cSld>
  <p:clrMapOvr>
    <a:masterClrMapping/>
  </p:clrMapOvr>
  <p:transition xmlns:p14="http://schemas.microsoft.com/office/powerpoint/2010/mai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8603139"/>
      </p:ext>
    </p:extLst>
  </p:cSld>
  <p:clrMapOvr>
    <a:masterClrMapping/>
  </p:clrMapOvr>
  <p:transition xmlns:p14="http://schemas.microsoft.com/office/powerpoint/2010/main" spd="slow" advClick="0" advTm="3000">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071877399"/>
      </p:ext>
    </p:extLst>
  </p:cSld>
  <p:clrMapOvr>
    <a:masterClrMapping/>
  </p:clrMapOvr>
  <p:transition xmlns:p14="http://schemas.microsoft.com/office/powerpoint/2010/main" spd="slow" advClick="0" advTm="3000">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55B1CC0D-295D-4C34-A046-27436B832379}" type="slidenum">
              <a:rPr lang="zh-CN" altLang="en-US"/>
              <a:pPr/>
              <a:t>‹#›</a:t>
            </a:fld>
            <a:endParaRPr lang="zh-CN" altLang="en-US"/>
          </a:p>
        </p:txBody>
      </p:sp>
    </p:spTree>
    <p:extLst>
      <p:ext uri="{BB962C8B-B14F-4D97-AF65-F5344CB8AC3E}">
        <p14:creationId xmlns:p14="http://schemas.microsoft.com/office/powerpoint/2010/main" val="2118265177"/>
      </p:ext>
    </p:extLst>
  </p:cSld>
  <p:clrMapOvr>
    <a:masterClrMapping/>
  </p:clrMapOvr>
  <p:transition xmlns:p14="http://schemas.microsoft.com/office/powerpoint/2010/main" spd="slow" advClick="0" advTm="3000">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91717"/>
      </p:ext>
    </p:extLst>
  </p:cSld>
  <p:clrMapOvr>
    <a:masterClrMapping/>
  </p:clrMapOvr>
  <p:transition xmlns:p14="http://schemas.microsoft.com/office/powerpoint/2010/main" spd="slow" advClick="0" advTm="3000">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prstGeom prst="rect">
            <a:avLst/>
          </a:prstGeom>
        </p:spPr>
        <p:txBody>
          <a:bodyPr>
            <a:normAutofit/>
          </a:bodyPr>
          <a:lstStyle>
            <a:lvl1pPr>
              <a:defRPr sz="3200"/>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457200" y="1268760"/>
            <a:ext cx="8229600" cy="4857403"/>
          </a:xfrm>
          <a:prstGeom prst="rect">
            <a:avLst/>
          </a:prstGeom>
        </p:spPr>
        <p:txBody>
          <a:bodyPr/>
          <a:lstStyle>
            <a:lvl1pPr>
              <a:defRPr sz="2600"/>
            </a:lvl1pPr>
            <a:lvl2pPr>
              <a:defRPr sz="2200"/>
            </a:lvl2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853022054"/>
      </p:ext>
    </p:extLst>
  </p:cSld>
  <p:clrMapOvr>
    <a:masterClrMapping/>
  </p:clrMapOvr>
  <p:transition xmlns:p14="http://schemas.microsoft.com/office/powerpoint/2010/main" spd="slow" advClick="0" advTm="3000">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6599574"/>
      </p:ext>
    </p:extLst>
  </p:cSld>
  <p:clrMapOvr>
    <a:masterClrMapping/>
  </p:clrMapOvr>
  <p:transition xmlns:p14="http://schemas.microsoft.com/office/powerpoint/2010/main" spd="slow" advClick="0" advTm="3000">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661952"/>
      </p:ext>
    </p:extLst>
  </p:cSld>
  <p:clrMapOvr>
    <a:masterClrMapping/>
  </p:clrMapOvr>
  <p:transition xmlns:p14="http://schemas.microsoft.com/office/powerpoint/2010/main" spd="slow" advClick="0" advTm="3000">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1834920"/>
      </p:ext>
    </p:extLst>
  </p:cSld>
  <p:clrMapOvr>
    <a:masterClrMapping/>
  </p:clrMapOvr>
  <p:transition xmlns:p14="http://schemas.microsoft.com/office/powerpoint/2010/main" spd="slow" advClick="0" advTm="3000">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414045725"/>
      </p:ext>
    </p:extLst>
  </p:cSld>
  <p:clrMapOvr>
    <a:masterClrMapping/>
  </p:clrMapOvr>
  <p:transition xmlns:p14="http://schemas.microsoft.com/office/powerpoint/2010/main" spd="slow" advClick="0" advTm="3000">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69E9971D-52CC-4784-BC33-ECF0D5D3FA24}" type="slidenum">
              <a:rPr lang="zh-CN" altLang="en-US"/>
              <a:pPr/>
              <a:t>‹#›</a:t>
            </a:fld>
            <a:endParaRPr lang="zh-CN" altLang="en-US"/>
          </a:p>
        </p:txBody>
      </p:sp>
    </p:spTree>
    <p:extLst>
      <p:ext uri="{BB962C8B-B14F-4D97-AF65-F5344CB8AC3E}">
        <p14:creationId xmlns:p14="http://schemas.microsoft.com/office/powerpoint/2010/main" val="277699302"/>
      </p:ext>
    </p:extLst>
  </p:cSld>
  <p:clrMapOvr>
    <a:masterClrMapping/>
  </p:clrMapOvr>
  <p:transition xmlns:p14="http://schemas.microsoft.com/office/powerpoint/2010/main" spd="slow" advClick="0" advTm="3000">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133366"/>
      </p:ext>
    </p:extLst>
  </p:cSld>
  <p:clrMapOvr>
    <a:masterClrMapping/>
  </p:clrMapOvr>
  <p:transition xmlns:p14="http://schemas.microsoft.com/office/powerpoint/2010/main" spd="slow" advClick="0"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907012802"/>
      </p:ext>
    </p:extLst>
  </p:cSld>
  <p:clrMapOvr>
    <a:masterClrMapping/>
  </p:clrMapOvr>
  <p:transition xmlns:p14="http://schemas.microsoft.com/office/powerpoint/2010/main" spd="slow" advClick="0" advTm="3000">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0401999"/>
      </p:ext>
    </p:extLst>
  </p:cSld>
  <p:clrMapOvr>
    <a:masterClrMapping/>
  </p:clrMapOvr>
  <p:transition xmlns:p14="http://schemas.microsoft.com/office/powerpoint/2010/main" spd="slow" advClick="0" advTm="3000">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91C8BBCC-8958-4BDE-ABD2-49629BE4C537}" type="slidenum">
              <a:rPr lang="zh-CN" altLang="en-US"/>
              <a:pPr/>
              <a:t>‹#›</a:t>
            </a:fld>
            <a:endParaRPr lang="zh-CN" altLang="en-US"/>
          </a:p>
        </p:txBody>
      </p:sp>
    </p:spTree>
    <p:extLst>
      <p:ext uri="{BB962C8B-B14F-4D97-AF65-F5344CB8AC3E}">
        <p14:creationId xmlns:p14="http://schemas.microsoft.com/office/powerpoint/2010/main" val="2927437257"/>
      </p:ext>
    </p:extLst>
  </p:cSld>
  <p:clrMapOvr>
    <a:masterClrMapping/>
  </p:clrMapOvr>
  <p:transition xmlns:p14="http://schemas.microsoft.com/office/powerpoint/2010/main" spd="slow" advClick="0" advTm="3000">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950214"/>
      </p:ext>
    </p:extLst>
  </p:cSld>
  <p:clrMapOvr>
    <a:masterClrMapping/>
  </p:clrMapOvr>
  <p:transition xmlns:p14="http://schemas.microsoft.com/office/powerpoint/2010/main" spd="slow" advClick="0" advTm="3000">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5911968"/>
      </p:ext>
    </p:extLst>
  </p:cSld>
  <p:clrMapOvr>
    <a:masterClrMapping/>
  </p:clrMapOvr>
  <p:transition xmlns:p14="http://schemas.microsoft.com/office/powerpoint/2010/main" spd="slow" advClick="0" advTm="3000">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628097256"/>
      </p:ext>
    </p:extLst>
  </p:cSld>
  <p:clrMapOvr>
    <a:masterClrMapping/>
  </p:clrMapOvr>
  <p:transition xmlns:p14="http://schemas.microsoft.com/office/powerpoint/2010/main" spd="slow" advClick="0" advTm="3000">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08326515-C945-4520-AFB3-4BF13538AEE7}" type="slidenum">
              <a:rPr lang="zh-CN" altLang="en-US"/>
              <a:pPr/>
              <a:t>‹#›</a:t>
            </a:fld>
            <a:endParaRPr lang="zh-CN" altLang="en-US"/>
          </a:p>
        </p:txBody>
      </p:sp>
    </p:spTree>
    <p:extLst>
      <p:ext uri="{BB962C8B-B14F-4D97-AF65-F5344CB8AC3E}">
        <p14:creationId xmlns:p14="http://schemas.microsoft.com/office/powerpoint/2010/main" val="2647753239"/>
      </p:ext>
    </p:extLst>
  </p:cSld>
  <p:clrMapOvr>
    <a:masterClrMapping/>
  </p:clrMapOvr>
  <p:transition xmlns:p14="http://schemas.microsoft.com/office/powerpoint/2010/main" spd="slow" advClick="0" advTm="3000">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24646"/>
      </p:ext>
    </p:extLst>
  </p:cSld>
  <p:clrMapOvr>
    <a:masterClrMapping/>
  </p:clrMapOvr>
  <p:transition xmlns:p14="http://schemas.microsoft.com/office/powerpoint/2010/main" spd="slow" advClick="0" advTm="3000">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1257956"/>
      </p:ext>
    </p:extLst>
  </p:cSld>
  <p:clrMapOvr>
    <a:masterClrMapping/>
  </p:clrMapOvr>
  <p:transition xmlns:p14="http://schemas.microsoft.com/office/powerpoint/2010/main" spd="slow" advClick="0" advTm="3000">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027062810"/>
      </p:ext>
    </p:extLst>
  </p:cSld>
  <p:clrMapOvr>
    <a:masterClrMapping/>
  </p:clrMapOvr>
  <p:transition xmlns:p14="http://schemas.microsoft.com/office/powerpoint/2010/main" spd="slow" advClick="0" advTm="3000">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FA727E29-0D0A-4126-97E1-4F080BC76548}" type="slidenum">
              <a:rPr lang="zh-CN" altLang="en-US"/>
              <a:pPr/>
              <a:t>‹#›</a:t>
            </a:fld>
            <a:endParaRPr lang="zh-CN" altLang="en-US"/>
          </a:p>
        </p:txBody>
      </p:sp>
    </p:spTree>
    <p:extLst>
      <p:ext uri="{BB962C8B-B14F-4D97-AF65-F5344CB8AC3E}">
        <p14:creationId xmlns:p14="http://schemas.microsoft.com/office/powerpoint/2010/main" val="2083237137"/>
      </p:ext>
    </p:extLst>
  </p:cSld>
  <p:clrMapOvr>
    <a:masterClrMapping/>
  </p:clrMapOvr>
  <p:transition xmlns:p14="http://schemas.microsoft.com/office/powerpoint/2010/mai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E59BAB24-EEAB-4992-A7D4-07A59736CB06}" type="slidenum">
              <a:rPr lang="zh-CN" altLang="en-US"/>
              <a:pPr/>
              <a:t>‹#›</a:t>
            </a:fld>
            <a:endParaRPr lang="zh-CN" altLang="en-US"/>
          </a:p>
        </p:txBody>
      </p:sp>
    </p:spTree>
    <p:extLst>
      <p:ext uri="{BB962C8B-B14F-4D97-AF65-F5344CB8AC3E}">
        <p14:creationId xmlns:p14="http://schemas.microsoft.com/office/powerpoint/2010/main" val="1333015128"/>
      </p:ext>
    </p:extLst>
  </p:cSld>
  <p:clrMapOvr>
    <a:masterClrMapping/>
  </p:clrMapOvr>
  <p:transition xmlns:p14="http://schemas.microsoft.com/office/powerpoint/2010/main" spd="slow" advClick="0" advTm="3000">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859375"/>
      </p:ext>
    </p:extLst>
  </p:cSld>
  <p:clrMapOvr>
    <a:masterClrMapping/>
  </p:clrMapOvr>
  <p:transition xmlns:p14="http://schemas.microsoft.com/office/powerpoint/2010/main" spd="slow" advClick="0" advTm="3000">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3256697"/>
      </p:ext>
    </p:extLst>
  </p:cSld>
  <p:clrMapOvr>
    <a:masterClrMapping/>
  </p:clrMapOvr>
  <p:transition xmlns:p14="http://schemas.microsoft.com/office/powerpoint/2010/main" spd="slow" advClick="0" advTm="3000">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995621883"/>
      </p:ext>
    </p:extLst>
  </p:cSld>
  <p:clrMapOvr>
    <a:masterClrMapping/>
  </p:clrMapOvr>
  <p:transition xmlns:p14="http://schemas.microsoft.com/office/powerpoint/2010/main" spd="slow" advClick="0" advTm="3000">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868363"/>
          </a:xfrm>
        </p:spPr>
        <p:txBody>
          <a:bodyPr>
            <a:normAutofit/>
          </a:bodyPr>
          <a:lstStyle>
            <a:lvl1pPr>
              <a:defRPr sz="3200"/>
            </a:lvl1pPr>
          </a:lstStyle>
          <a:p>
            <a:endParaRPr lang="zh-CN" altLang="en-US" dirty="0"/>
          </a:p>
        </p:txBody>
      </p:sp>
      <p:sp>
        <p:nvSpPr>
          <p:cNvPr id="3" name="Subtitle 2"/>
          <p:cNvSpPr>
            <a:spLocks noGrp="1"/>
          </p:cNvSpPr>
          <p:nvPr>
            <p:ph type="subTitle" idx="1"/>
          </p:nvPr>
        </p:nvSpPr>
        <p:spPr>
          <a:xfrm>
            <a:off x="457200" y="1219200"/>
            <a:ext cx="8229600" cy="457200"/>
          </a:xfrm>
        </p:spPr>
        <p:txBody>
          <a:bodyPr>
            <a:normAutofit/>
          </a:bodyPr>
          <a:lstStyle>
            <a:lvl1pPr marL="0" indent="0" algn="l">
              <a:buNone/>
              <a:defRPr sz="2400" spc="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ltLang="zh-CN" dirty="0"/>
          </a:p>
        </p:txBody>
      </p:sp>
      <p:sp>
        <p:nvSpPr>
          <p:cNvPr id="6" name="Content Placeholder 2"/>
          <p:cNvSpPr>
            <a:spLocks noGrp="1"/>
          </p:cNvSpPr>
          <p:nvPr>
            <p:ph idx="13"/>
          </p:nvPr>
        </p:nvSpPr>
        <p:spPr>
          <a:xfrm>
            <a:off x="457200" y="1828800"/>
            <a:ext cx="8229600" cy="4297363"/>
          </a:xfrm>
        </p:spPr>
        <p:txBody>
          <a:bodyPr>
            <a:normAutofit/>
          </a:bodyPr>
          <a:lstStyle>
            <a:lvl1pPr>
              <a:defRPr sz="2000"/>
            </a:lvl1pPr>
            <a:lvl2pPr>
              <a:defRPr sz="1800"/>
            </a:lvl2pPr>
            <a:lvl3pPr>
              <a:defRPr sz="1600"/>
            </a:lvl3pPr>
            <a:lvl4pPr>
              <a:defRPr sz="1200"/>
            </a:lvl4pPr>
            <a:lvl5pPr>
              <a:defRPr sz="1050"/>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Slide Number Placeholder 5"/>
          <p:cNvSpPr>
            <a:spLocks noGrp="1"/>
          </p:cNvSpPr>
          <p:nvPr>
            <p:ph type="sldNum" sz="quarter" idx="14"/>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fld id="{A17DF575-DD5B-416C-BD4C-E264E22DCA39}" type="slidenum">
              <a:rPr lang="zh-CN" altLang="en-US"/>
              <a:pPr/>
              <a:t>‹#›</a:t>
            </a:fld>
            <a:endParaRPr lang="zh-CN" altLang="en-US"/>
          </a:p>
        </p:txBody>
      </p:sp>
    </p:spTree>
    <p:extLst>
      <p:ext uri="{BB962C8B-B14F-4D97-AF65-F5344CB8AC3E}">
        <p14:creationId xmlns:p14="http://schemas.microsoft.com/office/powerpoint/2010/main" val="1567643929"/>
      </p:ext>
    </p:extLst>
  </p:cSld>
  <p:clrMapOvr>
    <a:masterClrMapping/>
  </p:clrMapOvr>
  <p:transition xmlns:p14="http://schemas.microsoft.com/office/powerpoint/2010/main" spd="slow" advClick="0" advTm="3000">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10.xml"/><Relationship Id="rId6"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theme" Target="../theme/theme11.xml"/><Relationship Id="rId6" Type="http://schemas.openxmlformats.org/officeDocument/2006/relationships/image" Target="../media/image1.pn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theme" Target="../theme/theme12.xml"/><Relationship Id="rId6"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theme" Target="../theme/theme13.xml"/><Relationship Id="rId6"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4" Type="http://schemas.openxmlformats.org/officeDocument/2006/relationships/theme" Target="../theme/theme14.xml"/><Relationship Id="rId5" Type="http://schemas.openxmlformats.org/officeDocument/2006/relationships/image" Target="../media/image2.png"/><Relationship Id="rId1" Type="http://schemas.openxmlformats.org/officeDocument/2006/relationships/slideLayout" Target="../slideLayouts/slideLayout54.xml"/><Relationship Id="rId2"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theme" Target="../theme/theme15.xml"/><Relationship Id="rId7"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theme" Target="../theme/theme16.xml"/><Relationship Id="rId7" Type="http://schemas.openxmlformats.org/officeDocument/2006/relationships/image" Target="../media/image1.png"/><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theme" Target="../theme/theme17.xml"/><Relationship Id="rId7"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4.xml"/><Relationship Id="rId4" Type="http://schemas.openxmlformats.org/officeDocument/2006/relationships/theme" Target="../theme/theme18.xml"/><Relationship Id="rId5" Type="http://schemas.openxmlformats.org/officeDocument/2006/relationships/image" Target="../media/image2.png"/><Relationship Id="rId1" Type="http://schemas.openxmlformats.org/officeDocument/2006/relationships/slideLayout" Target="../slideLayouts/slideLayout72.xml"/><Relationship Id="rId2" Type="http://schemas.openxmlformats.org/officeDocument/2006/relationships/slideLayout" Target="../slideLayouts/slideLayout7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theme" Target="../theme/theme19.xml"/><Relationship Id="rId6" Type="http://schemas.openxmlformats.org/officeDocument/2006/relationships/image" Target="../media/image1.png"/><Relationship Id="rId1" Type="http://schemas.openxmlformats.org/officeDocument/2006/relationships/slideLayout" Target="../slideLayouts/slideLayout75.xml"/><Relationship Id="rId2"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81.xml"/><Relationship Id="rId4" Type="http://schemas.openxmlformats.org/officeDocument/2006/relationships/theme" Target="../theme/theme20.xml"/><Relationship Id="rId5"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theme" Target="../theme/theme21.xml"/><Relationship Id="rId6" Type="http://schemas.openxmlformats.org/officeDocument/2006/relationships/image" Target="../media/image1.png"/><Relationship Id="rId1" Type="http://schemas.openxmlformats.org/officeDocument/2006/relationships/slideLayout" Target="../slideLayouts/slideLayout82.xml"/><Relationship Id="rId2" Type="http://schemas.openxmlformats.org/officeDocument/2006/relationships/slideLayout" Target="../slideLayouts/slideLayout8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theme" Target="../theme/theme22.xml"/><Relationship Id="rId6" Type="http://schemas.openxmlformats.org/officeDocument/2006/relationships/image" Target="../media/image1.png"/><Relationship Id="rId1" Type="http://schemas.openxmlformats.org/officeDocument/2006/relationships/slideLayout" Target="../slideLayouts/slideLayout86.xml"/><Relationship Id="rId2" Type="http://schemas.openxmlformats.org/officeDocument/2006/relationships/slideLayout" Target="../slideLayouts/slideLayout87.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theme" Target="../theme/theme23.xml"/><Relationship Id="rId6" Type="http://schemas.openxmlformats.org/officeDocument/2006/relationships/image" Target="../media/image1.png"/><Relationship Id="rId1" Type="http://schemas.openxmlformats.org/officeDocument/2006/relationships/slideLayout" Target="../slideLayouts/slideLayout90.xml"/><Relationship Id="rId2"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4.xml"/><Relationship Id="rId8"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5.xml"/><Relationship Id="rId7"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6.xml"/><Relationship Id="rId6"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7.xml"/><Relationship Id="rId6" Type="http://schemas.openxmlformats.org/officeDocument/2006/relationships/image" Target="../media/image1.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theme" Target="../theme/theme8.xml"/><Relationship Id="rId5" Type="http://schemas.openxmlformats.org/officeDocument/2006/relationships/image" Target="../media/image2.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9.xml"/><Relationship Id="rId6"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02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0"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chemeClr val="bg1"/>
                </a:solidFill>
                <a:latin typeface="Arial" panose="020B0604020202020204" pitchFamily="34" charset="0"/>
              </a:rPr>
              <a:t>NEW YORK I INDIANAPOLIS I SANTIAGO I BUENOS AIRES I SAO PAULO I LONDON I PARIS I JAKARTA I SINGAPORE I HONG KONG I BEIJING I SHANGHAI </a:t>
            </a:r>
            <a:r>
              <a:rPr lang="en-US" altLang="en-US" sz="700" dirty="0">
                <a:solidFill>
                  <a:srgbClr val="FFFFFF"/>
                </a:solidFill>
                <a:latin typeface="Arial" panose="020B0604020202020204" pitchFamily="34" charset="0"/>
              </a:rPr>
              <a:t>I</a:t>
            </a:r>
            <a:r>
              <a:rPr lang="en-US" altLang="en-US" sz="700" dirty="0">
                <a:solidFill>
                  <a:schemeClr val="bg1"/>
                </a:solidFill>
                <a:latin typeface="Arial" panose="020B0604020202020204" pitchFamily="34" charset="0"/>
              </a:rPr>
              <a:t> </a:t>
            </a:r>
            <a:r>
              <a:rPr lang="en-US" altLang="ko-KR" sz="700" dirty="0">
                <a:solidFill>
                  <a:schemeClr val="bg1"/>
                </a:solidFill>
                <a:latin typeface="Arial" panose="020B0604020202020204" pitchFamily="34" charset="0"/>
              </a:rPr>
              <a:t>SEOUL</a:t>
            </a:r>
            <a:r>
              <a:rPr lang="en-US" altLang="en-US" sz="700" dirty="0">
                <a:solidFill>
                  <a:schemeClr val="bg1"/>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162" r:id="rId4"/>
    <p:sldLayoutId id="2147485092" r:id="rId5"/>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lnSpc>
          <a:spcPct val="150000"/>
        </a:lnSpc>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1pPr>
      <a:lvl2pPr marL="742950" indent="-285750" algn="l" rtl="0" eaLnBrk="0" fontAlgn="base" hangingPunct="0">
        <a:lnSpc>
          <a:spcPct val="150000"/>
        </a:lnSpc>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3pPr>
      <a:lvl4pPr marL="16002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4pPr>
      <a:lvl5pPr marL="20574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1843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8436"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8438"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69"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2048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20484"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486"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21" r:id="rId1"/>
    <p:sldLayoutId id="2147485122" r:id="rId2"/>
    <p:sldLayoutId id="2147485170" r:id="rId3"/>
    <p:sldLayoutId id="2147485123"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2253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22532"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2534"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24" r:id="rId1"/>
    <p:sldLayoutId id="2147485125" r:id="rId2"/>
    <p:sldLayoutId id="2147485171" r:id="rId3"/>
    <p:sldLayoutId id="2147485126"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2457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24580"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4582"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27" r:id="rId1"/>
    <p:sldLayoutId id="2147485128" r:id="rId2"/>
    <p:sldLayoutId id="2147485172" r:id="rId3"/>
    <p:sldLayoutId id="2147485129"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6376988"/>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9144000" cy="6172200"/>
          </a:xfrm>
          <a:prstGeom prst="rect">
            <a:avLst/>
          </a:prstGeom>
          <a:solidFill>
            <a:srgbClr val="EE7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340" name="Rectangle 4"/>
          <p:cNvSpPr>
            <a:spLocks noChangeArrowheads="1"/>
          </p:cNvSpPr>
          <p:nvPr userDrawn="1"/>
        </p:nvSpPr>
        <p:spPr bwMode="auto">
          <a:xfrm>
            <a:off x="1052513" y="6437313"/>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7F7F7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7F7F7F"/>
                </a:solidFill>
                <a:latin typeface="Arial" panose="020B0604020202020204" pitchFamily="34" charset="0"/>
              </a:rPr>
              <a:t>SEOUL</a:t>
            </a:r>
            <a:r>
              <a:rPr lang="en-US" altLang="en-US" sz="700" dirty="0">
                <a:solidFill>
                  <a:srgbClr val="7F7F7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30" r:id="rId1"/>
    <p:sldLayoutId id="2147485131" r:id="rId2"/>
    <p:sldLayoutId id="2147485132" r:id="rId3"/>
  </p:sldLayoutIdLst>
  <p:transition xmlns:p14="http://schemas.microsoft.com/office/powerpoint/2010/main" spd="slow" advClick="0" advTm="3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276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27652"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7654"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73" r:id="rId5"/>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2969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29700"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9702"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74" r:id="rId5"/>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317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3174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1750"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75" r:id="rId5"/>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6376988"/>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9144000" cy="6172200"/>
          </a:xfrm>
          <a:prstGeom prst="rect">
            <a:avLst/>
          </a:prstGeom>
          <a:solidFill>
            <a:srgbClr val="EE7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436" name="Rectangle 4"/>
          <p:cNvSpPr>
            <a:spLocks noChangeArrowheads="1"/>
          </p:cNvSpPr>
          <p:nvPr userDrawn="1"/>
        </p:nvSpPr>
        <p:spPr bwMode="auto">
          <a:xfrm>
            <a:off x="1052513" y="6437313"/>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7F7F7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7F7F7F"/>
                </a:solidFill>
                <a:latin typeface="Arial" panose="020B0604020202020204" pitchFamily="34" charset="0"/>
              </a:rPr>
              <a:t>SEOUL</a:t>
            </a:r>
            <a:r>
              <a:rPr lang="en-US" altLang="en-US" sz="700" dirty="0">
                <a:solidFill>
                  <a:srgbClr val="7F7F7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Lst>
  <p:transition xmlns:p14="http://schemas.microsoft.com/office/powerpoint/2010/main" spd="slow" advClick="0" advTm="3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348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34820"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4822"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76"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3076"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78"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163"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3686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3686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6870"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51" r:id="rId1"/>
    <p:sldLayoutId id="2147485152" r:id="rId2"/>
    <p:sldLayoutId id="2147485177" r:id="rId3"/>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3891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38916"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8918"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78"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4096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40964"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0966"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79"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4301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43012"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3014"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59" r:id="rId1"/>
    <p:sldLayoutId id="2147485160" r:id="rId2"/>
    <p:sldLayoutId id="2147485161" r:id="rId3"/>
    <p:sldLayoutId id="2147485180"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050" y="6376988"/>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9144000" cy="6172200"/>
          </a:xfrm>
          <a:prstGeom prst="rect">
            <a:avLst/>
          </a:prstGeom>
          <a:solidFill>
            <a:srgbClr val="EE7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6" name="Rectangle 4"/>
          <p:cNvSpPr>
            <a:spLocks noChangeArrowheads="1"/>
          </p:cNvSpPr>
          <p:nvPr userDrawn="1"/>
        </p:nvSpPr>
        <p:spPr bwMode="auto">
          <a:xfrm>
            <a:off x="1052513" y="6437313"/>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7F7F7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7F7F7F"/>
                </a:solidFill>
                <a:latin typeface="Arial" panose="020B0604020202020204" pitchFamily="34" charset="0"/>
              </a:rPr>
              <a:t>SEOUL</a:t>
            </a:r>
            <a:r>
              <a:rPr lang="en-US" altLang="en-US" sz="700" dirty="0">
                <a:solidFill>
                  <a:srgbClr val="7F7F7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Lst>
  <p:transition xmlns:p14="http://schemas.microsoft.com/office/powerpoint/2010/main" spd="slow" advClick="0" advTm="3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614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0" name="Picture 1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098" r:id="rId1"/>
    <p:sldLayoutId id="2147485099" r:id="rId2"/>
    <p:sldLayoutId id="2147485100" r:id="rId3"/>
    <p:sldLayoutId id="2147485164" r:id="rId4"/>
    <p:sldLayoutId id="2147485101" r:id="rId5"/>
    <p:sldLayoutId id="2147485181" r:id="rId6"/>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9220"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2" name="Picture 1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65" r:id="rId4"/>
    <p:sldLayoutId id="2147485105" r:id="rId5"/>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1126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126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0"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06" r:id="rId1"/>
    <p:sldLayoutId id="2147485107" r:id="rId2"/>
    <p:sldLayoutId id="2147485166" r:id="rId3"/>
    <p:sldLayoutId id="2147485108"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1331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3316"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18"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67"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6376988"/>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9144000" cy="6172200"/>
          </a:xfrm>
          <a:prstGeom prst="rect">
            <a:avLst/>
          </a:prstGeom>
          <a:solidFill>
            <a:srgbClr val="EE7A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196" name="Rectangle 4"/>
          <p:cNvSpPr>
            <a:spLocks noChangeArrowheads="1"/>
          </p:cNvSpPr>
          <p:nvPr userDrawn="1"/>
        </p:nvSpPr>
        <p:spPr bwMode="auto">
          <a:xfrm>
            <a:off x="1052513" y="6437313"/>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7F7F7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7F7F7F"/>
                </a:solidFill>
                <a:latin typeface="Arial" panose="020B0604020202020204" pitchFamily="34" charset="0"/>
              </a:rPr>
              <a:t>SEOUL</a:t>
            </a:r>
            <a:r>
              <a:rPr lang="en-US" altLang="en-US" sz="700" dirty="0">
                <a:solidFill>
                  <a:srgbClr val="7F7F7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Lst>
  <p:transition xmlns:p14="http://schemas.microsoft.com/office/powerpoint/2010/main" spd="slow" advClick="0" advTm="3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txBox="1">
            <a:spLocks noChangeArrowheads="1"/>
          </p:cNvSpPr>
          <p:nvPr userDrawn="1"/>
        </p:nvSpPr>
        <p:spPr bwMode="auto">
          <a:xfrm>
            <a:off x="152400" y="6318250"/>
            <a:ext cx="7391400" cy="231775"/>
          </a:xfrm>
          <a:prstGeom prst="rect">
            <a:avLst/>
          </a:prstGeom>
          <a:noFill/>
          <a:ln w="9525">
            <a:noFill/>
            <a:miter lim="800000"/>
            <a:headEnd/>
            <a:tailEnd/>
          </a:ln>
          <a:effectLst/>
        </p:spPr>
        <p:txBody>
          <a:bodyPr/>
          <a:lstStyle>
            <a:defPPr>
              <a:defRPr lang="zh-CN"/>
            </a:defPPr>
            <a:lvl1pPr marL="0" algn="l"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NEW YORK • MEXICO CITY • BUENOS AIRES • SAO PAULO • LONDON • PARIS •  SINGAPORE •  HONG KONG • SHANGHAI • TOKYO</a:t>
            </a:r>
          </a:p>
        </p:txBody>
      </p:sp>
      <p:sp>
        <p:nvSpPr>
          <p:cNvPr id="163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6388" name="Text Placeholder 2"/>
          <p:cNvSpPr>
            <a:spLocks noGrp="1"/>
          </p:cNvSpPr>
          <p:nvPr>
            <p:ph type="body" idx="1"/>
          </p:nvPr>
        </p:nvSpPr>
        <p:spPr bwMode="auto">
          <a:xfrm>
            <a:off x="457200" y="1600200"/>
            <a:ext cx="8229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0" name="Rectangle 9"/>
          <p:cNvSpPr/>
          <p:nvPr userDrawn="1"/>
        </p:nvSpPr>
        <p:spPr>
          <a:xfrm>
            <a:off x="0" y="6126163"/>
            <a:ext cx="9144000" cy="731837"/>
          </a:xfrm>
          <a:prstGeom prst="rect">
            <a:avLst/>
          </a:prstGeom>
          <a:solidFill>
            <a:srgbClr val="6C6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6390"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800" y="6346825"/>
            <a:ext cx="1066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2"/>
          <p:cNvSpPr>
            <a:spLocks noChangeArrowheads="1"/>
          </p:cNvSpPr>
          <p:nvPr userDrawn="1"/>
        </p:nvSpPr>
        <p:spPr bwMode="auto">
          <a:xfrm>
            <a:off x="1076325" y="6394450"/>
            <a:ext cx="8143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defRPr/>
            </a:pPr>
            <a:r>
              <a:rPr lang="en-US" altLang="en-US" sz="700" dirty="0">
                <a:solidFill>
                  <a:srgbClr val="FFFFFF"/>
                </a:solidFill>
                <a:latin typeface="Arial" panose="020B0604020202020204" pitchFamily="34" charset="0"/>
              </a:rPr>
              <a:t>NEW YORK I INDIANAPOLIS I SANTIAGO I BUENOS AIRES I SAO PAULO I LONDON I PARIS I JAKARTA I SINGAPORE I HONG KONG I BEIJING I SHANGHAI I </a:t>
            </a:r>
            <a:r>
              <a:rPr lang="en-US" altLang="ko-KR" sz="700" dirty="0">
                <a:solidFill>
                  <a:srgbClr val="FFFFFF"/>
                </a:solidFill>
                <a:latin typeface="Arial" panose="020B0604020202020204" pitchFamily="34" charset="0"/>
              </a:rPr>
              <a:t>SEOUL</a:t>
            </a:r>
            <a:r>
              <a:rPr lang="en-US" altLang="en-US" sz="700" dirty="0">
                <a:solidFill>
                  <a:srgbClr val="FFFFFF"/>
                </a:solidFill>
                <a:latin typeface="Arial" panose="020B0604020202020204" pitchFamily="34" charset="0"/>
              </a:rPr>
              <a:t> I TOKYO I MEXICO CITY</a:t>
            </a:r>
          </a:p>
        </p:txBody>
      </p:sp>
    </p:spTree>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68" r:id="rId4"/>
  </p:sldLayoutIdLst>
  <p:transition xmlns:p14="http://schemas.microsoft.com/office/powerpoint/2010/main" spd="slow" advClick="0" advTm="3000">
    <p:wipe/>
  </p:transition>
  <p:hf hdr="0" ftr="0" dt="0"/>
  <p:txStyles>
    <p:titleStyle>
      <a:lvl1pPr algn="l" rtl="0" eaLnBrk="0" fontAlgn="base" hangingPunct="0">
        <a:spcBef>
          <a:spcPct val="0"/>
        </a:spcBef>
        <a:spcAft>
          <a:spcPct val="0"/>
        </a:spcAft>
        <a:defRPr sz="4400" kern="1200">
          <a:solidFill>
            <a:srgbClr val="EE7A23"/>
          </a:solidFill>
          <a:latin typeface="Tahoma" pitchFamily="34" charset="0"/>
          <a:ea typeface="Tahoma" charset="0"/>
          <a:cs typeface="Tahoma" pitchFamily="34" charset="0"/>
        </a:defRPr>
      </a:lvl1pPr>
      <a:lvl2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2pPr>
      <a:lvl3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3pPr>
      <a:lvl4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4pPr>
      <a:lvl5pPr algn="l" rtl="0" eaLnBrk="0" fontAlgn="base" hangingPunct="0">
        <a:spcBef>
          <a:spcPct val="0"/>
        </a:spcBef>
        <a:spcAft>
          <a:spcPct val="0"/>
        </a:spcAft>
        <a:defRPr sz="4400">
          <a:solidFill>
            <a:srgbClr val="EE7A23"/>
          </a:solidFill>
          <a:latin typeface="Tahoma" panose="020B0604030504040204" pitchFamily="34" charset="0"/>
          <a:ea typeface="Tahoma" charset="0"/>
          <a:cs typeface="Tahoma" panose="020B0604030504040204" pitchFamily="34" charset="0"/>
        </a:defRPr>
      </a:lvl5pPr>
      <a:lvl6pPr marL="4572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4400">
          <a:solidFill>
            <a:srgbClr val="EE7A23"/>
          </a:solidFill>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tabLst>
          <a:tab pos="1371600" algn="l"/>
        </a:tabLst>
        <a:defRPr sz="2800" kern="1200">
          <a:solidFill>
            <a:srgbClr val="6C6B7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tabLst>
          <a:tab pos="1371600" algn="l"/>
        </a:tabLst>
        <a:defRPr sz="2400" kern="1200">
          <a:solidFill>
            <a:srgbClr val="6C6B7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tabLst>
          <a:tab pos="1371600" algn="l"/>
        </a:tabLst>
        <a:defRPr sz="1600" kern="1200">
          <a:solidFill>
            <a:srgbClr val="6C6B7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tabLst>
          <a:tab pos="1371600" algn="l"/>
        </a:tabLst>
        <a:defRPr sz="12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1" Type="http://schemas.openxmlformats.org/officeDocument/2006/relationships/hyperlink" Target="https://www.facebook.com/atawayglobal" TargetMode="External"/><Relationship Id="rId12" Type="http://schemas.openxmlformats.org/officeDocument/2006/relationships/image" Target="../media/image53.png"/><Relationship Id="rId13" Type="http://schemas.openxmlformats.org/officeDocument/2006/relationships/hyperlink" Target="http://www.slideshare.net/ataway/presentations" TargetMode="External"/><Relationship Id="rId14" Type="http://schemas.openxmlformats.org/officeDocument/2006/relationships/image" Target="../media/image54.png"/><Relationship Id="rId15" Type="http://schemas.openxmlformats.org/officeDocument/2006/relationships/hyperlink" Target="http://ataway.com/feed" TargetMode="External"/><Relationship Id="rId16" Type="http://schemas.openxmlformats.org/officeDocument/2006/relationships/image" Target="../media/image55.png"/><Relationship Id="rId17" Type="http://schemas.openxmlformats.org/officeDocument/2006/relationships/image" Target="../media/image56.png"/><Relationship Id="rId1" Type="http://schemas.openxmlformats.org/officeDocument/2006/relationships/slideLayout" Target="../slideLayouts/slideLayout80.xml"/><Relationship Id="rId2" Type="http://schemas.openxmlformats.org/officeDocument/2006/relationships/hyperlink" Target="http://www.linkedin.com/company/98737?trk=vsrp_companies_res_name&amp;trkInfo=VSRPsearchId:3972851374071369055,VSRPtargetId:98737,VSRPcmpt:primary" TargetMode="External"/><Relationship Id="rId3" Type="http://schemas.openxmlformats.org/officeDocument/2006/relationships/image" Target="../media/image38.jpeg"/><Relationship Id="rId4" Type="http://schemas.openxmlformats.org/officeDocument/2006/relationships/hyperlink" Target="https://twitter.com/atawayglobal" TargetMode="External"/><Relationship Id="rId5" Type="http://schemas.openxmlformats.org/officeDocument/2006/relationships/image" Target="../media/image49.png"/><Relationship Id="rId6" Type="http://schemas.openxmlformats.org/officeDocument/2006/relationships/hyperlink" Target="https://plus.google.com/u/1/113502704671497147773/about" TargetMode="External"/><Relationship Id="rId7" Type="http://schemas.openxmlformats.org/officeDocument/2006/relationships/image" Target="../media/image50.jpeg"/><Relationship Id="rId8" Type="http://schemas.openxmlformats.org/officeDocument/2006/relationships/image" Target="../media/image51.png"/><Relationship Id="rId9" Type="http://schemas.openxmlformats.org/officeDocument/2006/relationships/hyperlink" Target="http://www.linkedin.com/groups/PeopleSoft-92-Experts-Corner-5071697?trk=my_groups-b-grp-v" TargetMode="External"/><Relationship Id="rId10" Type="http://schemas.openxmlformats.org/officeDocument/2006/relationships/image" Target="../media/image52.png"/></Relationships>
</file>

<file path=ppt/slides/_rels/slide22.xml.rels><?xml version="1.0" encoding="UTF-8" standalone="yes"?>
<Relationships xmlns="http://schemas.openxmlformats.org/package/2006/relationships"><Relationship Id="rId11" Type="http://schemas.openxmlformats.org/officeDocument/2006/relationships/hyperlink" Target="mailto:info-ind@ataway.com" TargetMode="External"/><Relationship Id="rId12" Type="http://schemas.openxmlformats.org/officeDocument/2006/relationships/hyperlink" Target="mailto:info-usa@ataway.com" TargetMode="External"/><Relationship Id="rId13" Type="http://schemas.openxmlformats.org/officeDocument/2006/relationships/hyperlink" Target="mailto:info-chl@ataway.com" TargetMode="External"/><Relationship Id="rId14" Type="http://schemas.openxmlformats.org/officeDocument/2006/relationships/hyperlink" Target="mailto:info-arg@ataway.com" TargetMode="External"/><Relationship Id="rId15" Type="http://schemas.openxmlformats.org/officeDocument/2006/relationships/hyperlink" Target="mailto:info-sh@ataway.com" TargetMode="External"/><Relationship Id="rId16" Type="http://schemas.openxmlformats.org/officeDocument/2006/relationships/hyperlink" Target="mailto:info-kr@ataway.com" TargetMode="External"/><Relationship Id="rId17" Type="http://schemas.openxmlformats.org/officeDocument/2006/relationships/hyperlink" Target="mailto:info-jp@ataway.com" TargetMode="External"/><Relationship Id="rId18" Type="http://schemas.openxmlformats.org/officeDocument/2006/relationships/hyperlink" Target="mailto:info-mex@ataway.com" TargetMode="External"/><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hyperlink" Target="http://www.ataway.com/where-we-are" TargetMode="External"/><Relationship Id="rId5" Type="http://schemas.openxmlformats.org/officeDocument/2006/relationships/hyperlink" Target="mailto:info-sg@ataway.com" TargetMode="External"/><Relationship Id="rId6" Type="http://schemas.openxmlformats.org/officeDocument/2006/relationships/hyperlink" Target="mailto:info-hk@ataway.com" TargetMode="External"/><Relationship Id="rId7" Type="http://schemas.openxmlformats.org/officeDocument/2006/relationships/hyperlink" Target="mailto:info-bj@ataway.com" TargetMode="External"/><Relationship Id="rId8" Type="http://schemas.openxmlformats.org/officeDocument/2006/relationships/hyperlink" Target="mailto:info-sp@ataway.com" TargetMode="External"/><Relationship Id="rId9" Type="http://schemas.openxmlformats.org/officeDocument/2006/relationships/hyperlink" Target="mailto:info-uk@ataway.com" TargetMode="External"/><Relationship Id="rId10" Type="http://schemas.openxmlformats.org/officeDocument/2006/relationships/hyperlink" Target="mailto:info-fra@ataway.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 Type="http://schemas.openxmlformats.org/officeDocument/2006/relationships/slideLayout" Target="../slideLayouts/slideLayout14.xml"/><Relationship Id="rId2" Type="http://schemas.openxmlformats.org/officeDocument/2006/relationships/image" Target="../media/image18.emf"/><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jpeg"/><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9" Type="http://schemas.openxmlformats.org/officeDocument/2006/relationships/image" Target="../media/image39.png"/><Relationship Id="rId20" Type="http://schemas.openxmlformats.org/officeDocument/2006/relationships/image" Target="../media/image45.png"/><Relationship Id="rId21" Type="http://schemas.openxmlformats.org/officeDocument/2006/relationships/image" Target="../media/image46.png"/><Relationship Id="rId10" Type="http://schemas.openxmlformats.org/officeDocument/2006/relationships/hyperlink" Target="https://www.youtube.com/channel/UCpOgyLCcs0qoZNj6cUzE4OA" TargetMode="External"/><Relationship Id="rId11" Type="http://schemas.openxmlformats.org/officeDocument/2006/relationships/image" Target="../media/image40.png"/><Relationship Id="rId12" Type="http://schemas.openxmlformats.org/officeDocument/2006/relationships/hyperlink" Target="https://twitter.com/atawayglobal" TargetMode="External"/><Relationship Id="rId13" Type="http://schemas.openxmlformats.org/officeDocument/2006/relationships/image" Target="../media/image41.png"/><Relationship Id="rId14" Type="http://schemas.openxmlformats.org/officeDocument/2006/relationships/hyperlink" Target="https://plus.google.com/u/1/113502704671497147773/about" TargetMode="External"/><Relationship Id="rId15" Type="http://schemas.openxmlformats.org/officeDocument/2006/relationships/image" Target="../media/image42.jpeg"/><Relationship Id="rId16" Type="http://schemas.openxmlformats.org/officeDocument/2006/relationships/hyperlink" Target="http://www.linkedin.com/groups/PeopleSoft-92-Experts-Corner-5071697?trk=my_groups-b-grp-v" TargetMode="External"/><Relationship Id="rId17" Type="http://schemas.openxmlformats.org/officeDocument/2006/relationships/image" Target="../media/image43.png"/><Relationship Id="rId18" Type="http://schemas.openxmlformats.org/officeDocument/2006/relationships/hyperlink" Target="http://ataway.com/feed" TargetMode="External"/><Relationship Id="rId19" Type="http://schemas.openxmlformats.org/officeDocument/2006/relationships/image" Target="../media/image44.gif"/><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hyperlink" Target="https://www.facebook.com/atawayglobal" TargetMode="External"/><Relationship Id="rId5" Type="http://schemas.openxmlformats.org/officeDocument/2006/relationships/image" Target="../media/image37.gif"/><Relationship Id="rId6" Type="http://schemas.openxmlformats.org/officeDocument/2006/relationships/hyperlink" Target="http://www.linkedin.com/company/98737?trk=vsrp_companies_res_name&amp;trkInfo=VSRPsearchId:3972851374071369055,VSRPtargetId:98737,VSRPcmpt:primary" TargetMode="External"/><Relationship Id="rId7" Type="http://schemas.openxmlformats.org/officeDocument/2006/relationships/image" Target="../media/image38.jpeg"/><Relationship Id="rId8" Type="http://schemas.openxmlformats.org/officeDocument/2006/relationships/hyperlink" Target="http://www.slideshare.net/ataway/presenta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ubtitle 4"/>
          <p:cNvSpPr txBox="1">
            <a:spLocks/>
          </p:cNvSpPr>
          <p:nvPr/>
        </p:nvSpPr>
        <p:spPr bwMode="auto">
          <a:xfrm>
            <a:off x="457200" y="2333625"/>
            <a:ext cx="9144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1371600" algn="l"/>
              </a:tabLst>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1371600" algn="l"/>
              </a:tabLst>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1371600" algn="l"/>
              </a:tabLst>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1371600" algn="l"/>
              </a:tabLst>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9pPr>
          </a:lstStyle>
          <a:p>
            <a:pPr eaLnBrk="1" hangingPunct="1">
              <a:lnSpc>
                <a:spcPct val="80000"/>
              </a:lnSpc>
              <a:buNone/>
            </a:pPr>
            <a:r>
              <a:rPr lang="en-US" altLang="en-US" b="1" dirty="0" smtClean="0">
                <a:solidFill>
                  <a:srgbClr val="EE7A23"/>
                </a:solidFill>
              </a:rPr>
              <a:t>Maximizing Communication Generation to </a:t>
            </a:r>
          </a:p>
          <a:p>
            <a:pPr eaLnBrk="1" hangingPunct="1">
              <a:lnSpc>
                <a:spcPct val="80000"/>
              </a:lnSpc>
              <a:buNone/>
            </a:pPr>
            <a:r>
              <a:rPr lang="en-US" altLang="en-US" b="1" dirty="0" smtClean="0">
                <a:solidFill>
                  <a:srgbClr val="EE7A23"/>
                </a:solidFill>
              </a:rPr>
              <a:t>Support Your Bilingual Student Population</a:t>
            </a:r>
            <a:endParaRPr lang="en-US" altLang="en-US" b="1" dirty="0">
              <a:solidFill>
                <a:srgbClr val="EE7A23"/>
              </a:solidFill>
            </a:endParaRPr>
          </a:p>
        </p:txBody>
      </p:sp>
      <p:pic>
        <p:nvPicPr>
          <p:cNvPr id="4608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284163"/>
            <a:ext cx="285273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Placeholder 5"/>
          <p:cNvSpPr txBox="1">
            <a:spLocks/>
          </p:cNvSpPr>
          <p:nvPr/>
        </p:nvSpPr>
        <p:spPr bwMode="auto">
          <a:xfrm>
            <a:off x="457200" y="4643438"/>
            <a:ext cx="76803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1371600" algn="l"/>
              </a:tabLst>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1371600" algn="l"/>
              </a:tabLst>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1371600" algn="l"/>
              </a:tabLst>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1371600" algn="l"/>
              </a:tabLst>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800" dirty="0" smtClean="0"/>
              <a:t>Tina </a:t>
            </a:r>
            <a:r>
              <a:rPr lang="en-US" altLang="en-US" sz="1800" dirty="0"/>
              <a:t>Travis </a:t>
            </a:r>
            <a:r>
              <a:rPr lang="en-US" altLang="en-US" sz="1600" b="1" i="1" dirty="0"/>
              <a:t>– </a:t>
            </a:r>
            <a:r>
              <a:rPr lang="en-US" altLang="en-US" sz="1600" b="1" i="1" dirty="0" err="1" smtClean="0"/>
              <a:t>Ataway</a:t>
            </a:r>
            <a:r>
              <a:rPr lang="en-US" altLang="en-US" sz="1600" b="1" i="1" dirty="0"/>
              <a:t> </a:t>
            </a:r>
            <a:r>
              <a:rPr lang="en-US" altLang="en-US" sz="1600" b="1" i="1" dirty="0" smtClean="0"/>
              <a:t>Global </a:t>
            </a:r>
            <a:r>
              <a:rPr lang="en-US" altLang="en-US" sz="1600" b="1" i="1" dirty="0" smtClean="0"/>
              <a:t>Director, Campus Solutions</a:t>
            </a:r>
            <a:endParaRPr lang="en-US" altLang="en-US" sz="1600" i="1" dirty="0"/>
          </a:p>
        </p:txBody>
      </p:sp>
      <p:sp>
        <p:nvSpPr>
          <p:cNvPr id="46084" name="TextBox 1"/>
          <p:cNvSpPr txBox="1">
            <a:spLocks noChangeArrowheads="1"/>
          </p:cNvSpPr>
          <p:nvPr/>
        </p:nvSpPr>
        <p:spPr bwMode="auto">
          <a:xfrm>
            <a:off x="457200" y="3294063"/>
            <a:ext cx="4767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solidFill>
                  <a:srgbClr val="A6A6A6"/>
                </a:solidFill>
                <a:latin typeface="Calibri" panose="020F0502020204030204" pitchFamily="34" charset="0"/>
              </a:rPr>
              <a:t>Session ID </a:t>
            </a:r>
            <a:r>
              <a:rPr lang="en-US" altLang="en-US" sz="2400" b="1" dirty="0" smtClean="0">
                <a:solidFill>
                  <a:srgbClr val="A6A6A6"/>
                </a:solidFill>
                <a:latin typeface="Calibri" panose="020F0502020204030204" pitchFamily="34" charset="0"/>
              </a:rPr>
              <a:t>3014</a:t>
            </a:r>
            <a:endParaRPr lang="en-US" altLang="en-US" sz="2400" b="1" dirty="0">
              <a:solidFill>
                <a:srgbClr val="A6A6A6"/>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1pPr>
            <a:lvl2pPr marL="742950" indent="-28575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3pPr>
            <a:lvl4pPr marL="16002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4pPr>
            <a:lvl5pPr marL="20574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Agenda</a:t>
            </a:r>
            <a:r>
              <a:rPr lang="en-US" altLang="zh-CN" sz="3200" dirty="0">
                <a:solidFill>
                  <a:srgbClr val="EE7A23"/>
                </a:solidFill>
                <a:latin typeface="Tahoma" panose="020B0604030504040204" pitchFamily="34" charset="0"/>
                <a:cs typeface="Tahoma" panose="020B0604030504040204" pitchFamily="34" charset="0"/>
              </a:rPr>
              <a:t>|</a:t>
            </a:r>
            <a:endParaRPr lang="en-US" altLang="en-US" sz="3200" dirty="0">
              <a:solidFill>
                <a:srgbClr val="A6A6A6"/>
              </a:solidFill>
              <a:latin typeface="Tahoma" panose="020B0604030504040204" pitchFamily="34" charset="0"/>
              <a:cs typeface="Tahoma" panose="020B0604030504040204" pitchFamily="34" charset="0"/>
            </a:endParaRPr>
          </a:p>
        </p:txBody>
      </p:sp>
      <p:sp>
        <p:nvSpPr>
          <p:cNvPr id="7" name="Content Placeholder 6"/>
          <p:cNvSpPr>
            <a:spLocks noGrp="1"/>
          </p:cNvSpPr>
          <p:nvPr>
            <p:ph idx="1"/>
          </p:nvPr>
        </p:nvSpPr>
        <p:spPr>
          <a:xfrm>
            <a:off x="457200" y="1268413"/>
            <a:ext cx="8229600" cy="4857750"/>
          </a:xfrm>
        </p:spPr>
        <p:txBody>
          <a:bodyPr/>
          <a:lstStyle/>
          <a:p>
            <a:r>
              <a:rPr lang="en-US" altLang="en-US" sz="2000" dirty="0" smtClean="0"/>
              <a:t>Overview – Setting up different templates for each desired language</a:t>
            </a:r>
            <a:endParaRPr lang="en-US" altLang="en-US" sz="2000" dirty="0"/>
          </a:p>
          <a:p>
            <a:r>
              <a:rPr lang="en-US" altLang="en-US" sz="2000" dirty="0" smtClean="0"/>
              <a:t>Communication Generation Best Practices / Considerations</a:t>
            </a:r>
            <a:endParaRPr lang="en-US" altLang="en-US" sz="1600" dirty="0"/>
          </a:p>
          <a:p>
            <a:r>
              <a:rPr lang="en-US" altLang="en-US" sz="2000" dirty="0" smtClean="0"/>
              <a:t>Demo</a:t>
            </a:r>
            <a:endParaRPr lang="en-US" altLang="en-US" sz="2000" dirty="0"/>
          </a:p>
          <a:p>
            <a:r>
              <a:rPr lang="en-US" altLang="en-US" sz="2000" dirty="0"/>
              <a:t>Q&amp;A</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a:solidFill>
                  <a:srgbClr val="EE7A23"/>
                </a:solidFill>
                <a:latin typeface="Tahoma" panose="020B0604030504040204" pitchFamily="34" charset="0"/>
                <a:cs typeface="Tahoma" panose="020B0604030504040204" pitchFamily="34" charset="0"/>
              </a:rPr>
              <a:t>| </a:t>
            </a:r>
            <a:r>
              <a:rPr lang="en-US" altLang="zh-CN" sz="2400" dirty="0" smtClean="0">
                <a:solidFill>
                  <a:srgbClr val="A6A6A6"/>
                </a:solidFill>
                <a:latin typeface="Tahoma" panose="020B0604030504040204" pitchFamily="34" charset="0"/>
                <a:cs typeface="Tahoma" panose="020B0604030504040204" pitchFamily="34" charset="0"/>
              </a:rPr>
              <a:t>Bilingual Communication Deployment </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60418" name="Content Placeholder 4"/>
          <p:cNvSpPr>
            <a:spLocks noGrp="1"/>
          </p:cNvSpPr>
          <p:nvPr>
            <p:ph idx="1"/>
          </p:nvPr>
        </p:nvSpPr>
        <p:spPr>
          <a:xfrm>
            <a:off x="457200" y="1179925"/>
            <a:ext cx="4400289" cy="5260244"/>
          </a:xfrm>
        </p:spPr>
        <p:txBody>
          <a:bodyPr/>
          <a:lstStyle/>
          <a:p>
            <a:pPr marL="0" indent="0">
              <a:lnSpc>
                <a:spcPct val="100000"/>
              </a:lnSpc>
              <a:buNone/>
            </a:pPr>
            <a:r>
              <a:rPr lang="en-US" altLang="en-US" b="1" u="sng" dirty="0"/>
              <a:t>CONSIDERATIONS</a:t>
            </a:r>
          </a:p>
          <a:p>
            <a:pPr>
              <a:lnSpc>
                <a:spcPct val="100000"/>
              </a:lnSpc>
            </a:pPr>
            <a:r>
              <a:rPr lang="en-US" altLang="en-US" dirty="0" smtClean="0"/>
              <a:t>Are communications in the system used </a:t>
            </a:r>
            <a:r>
              <a:rPr lang="en-US" altLang="en-US" dirty="0" smtClean="0"/>
              <a:t>Institution Wide – which programs or administrative offices benefit?</a:t>
            </a:r>
            <a:endParaRPr lang="en-US" altLang="en-US" dirty="0"/>
          </a:p>
          <a:p>
            <a:pPr>
              <a:lnSpc>
                <a:spcPct val="100000"/>
              </a:lnSpc>
            </a:pPr>
            <a:r>
              <a:rPr lang="en-US" altLang="en-US" dirty="0" smtClean="0"/>
              <a:t>Dashboards/Delivery Method</a:t>
            </a:r>
            <a:endParaRPr lang="en-US" altLang="en-US" dirty="0"/>
          </a:p>
          <a:p>
            <a:pPr>
              <a:lnSpc>
                <a:spcPct val="100000"/>
              </a:lnSpc>
            </a:pPr>
            <a:r>
              <a:rPr lang="en-US" altLang="en-US" dirty="0" smtClean="0"/>
              <a:t>Are communications run centrally or in individual departments?</a:t>
            </a:r>
            <a:endParaRPr lang="en-US" altLang="en-US" dirty="0"/>
          </a:p>
          <a:p>
            <a:pPr>
              <a:lnSpc>
                <a:spcPct val="100000"/>
              </a:lnSpc>
            </a:pPr>
            <a:r>
              <a:rPr lang="en-US" altLang="en-US" dirty="0" smtClean="0"/>
              <a:t>Maintenance – who will be maintaining the letters post-production (functional or technical team)?</a:t>
            </a:r>
          </a:p>
          <a:p>
            <a:pPr>
              <a:lnSpc>
                <a:spcPct val="100000"/>
              </a:lnSpc>
            </a:pPr>
            <a:r>
              <a:rPr lang="en-US" altLang="en-US" dirty="0" smtClean="0"/>
              <a:t>Performance Impacts</a:t>
            </a:r>
          </a:p>
          <a:p>
            <a:pPr>
              <a:lnSpc>
                <a:spcPct val="100000"/>
              </a:lnSpc>
            </a:pPr>
            <a:r>
              <a:rPr lang="en-US" altLang="en-US" dirty="0" smtClean="0"/>
              <a:t>Storage / Purge Procedures</a:t>
            </a:r>
            <a:endParaRPr lang="en-US" altLang="en-US" dirty="0"/>
          </a:p>
        </p:txBody>
      </p:sp>
      <p:sp>
        <p:nvSpPr>
          <p:cNvPr id="4" name="Content Placeholder 4"/>
          <p:cNvSpPr txBox="1">
            <a:spLocks/>
          </p:cNvSpPr>
          <p:nvPr/>
        </p:nvSpPr>
        <p:spPr bwMode="auto">
          <a:xfrm>
            <a:off x="4857489" y="1164140"/>
            <a:ext cx="415904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1pPr>
            <a:lvl2pPr marL="742950" indent="-285750" algn="l" rtl="0" eaLnBrk="0" fontAlgn="base" hangingPunct="0">
              <a:lnSpc>
                <a:spcPct val="150000"/>
              </a:lnSpc>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2pPr>
            <a:lvl3pPr marL="11430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3pPr>
            <a:lvl4pPr marL="16002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4pPr>
            <a:lvl5pPr marL="2057400" indent="-228600" algn="l" rtl="0" eaLnBrk="0" fontAlgn="base" hangingPunct="0">
              <a:lnSpc>
                <a:spcPct val="150000"/>
              </a:lnSpc>
              <a:spcBef>
                <a:spcPct val="20000"/>
              </a:spcBef>
              <a:spcAft>
                <a:spcPct val="0"/>
              </a:spcAft>
              <a:buFont typeface="Arial" panose="020B0604020202020204" pitchFamily="34" charset="0"/>
              <a:buChar char="»"/>
              <a:tabLst>
                <a:tab pos="1371600" algn="l"/>
              </a:tabLst>
              <a:defRPr sz="2000" kern="1200">
                <a:solidFill>
                  <a:srgbClr val="6C6B7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en-US" b="1" u="sng" dirty="0"/>
              <a:t>APPROACH</a:t>
            </a:r>
          </a:p>
          <a:p>
            <a:pPr>
              <a:lnSpc>
                <a:spcPct val="100000"/>
              </a:lnSpc>
            </a:pPr>
            <a:r>
              <a:rPr lang="en-US" altLang="en-US" dirty="0" smtClean="0"/>
              <a:t>Review current 3C setup and determine where the new language letter is a fit.</a:t>
            </a:r>
            <a:endParaRPr lang="en-US" altLang="en-US" dirty="0"/>
          </a:p>
          <a:p>
            <a:pPr>
              <a:lnSpc>
                <a:spcPct val="100000"/>
              </a:lnSpc>
            </a:pPr>
            <a:r>
              <a:rPr lang="en-US" altLang="en-US" dirty="0"/>
              <a:t>Determine </a:t>
            </a:r>
            <a:r>
              <a:rPr lang="en-US" altLang="en-US" dirty="0" smtClean="0"/>
              <a:t>delivery method per letter code</a:t>
            </a:r>
            <a:endParaRPr lang="en-US" altLang="en-US" dirty="0"/>
          </a:p>
          <a:p>
            <a:pPr>
              <a:lnSpc>
                <a:spcPct val="100000"/>
              </a:lnSpc>
            </a:pPr>
            <a:r>
              <a:rPr lang="en-US" altLang="en-US" dirty="0" smtClean="0"/>
              <a:t>Determine maintenance plan</a:t>
            </a:r>
            <a:endParaRPr lang="en-US" altLang="en-US" dirty="0"/>
          </a:p>
          <a:p>
            <a:pPr>
              <a:lnSpc>
                <a:spcPct val="100000"/>
              </a:lnSpc>
            </a:pPr>
            <a:r>
              <a:rPr lang="en-US" altLang="en-US" dirty="0"/>
              <a:t>Build/ </a:t>
            </a:r>
            <a:r>
              <a:rPr lang="en-US" altLang="en-US" dirty="0" smtClean="0"/>
              <a:t>Modify letter codes as needed   </a:t>
            </a:r>
            <a:endParaRPr lang="en-US" altLang="en-US" dirty="0"/>
          </a:p>
          <a:p>
            <a:pPr>
              <a:lnSpc>
                <a:spcPct val="100000"/>
              </a:lnSpc>
            </a:pPr>
            <a:r>
              <a:rPr lang="en-US" altLang="en-US" dirty="0" smtClean="0"/>
              <a:t>Build/Modify existing .xml templates</a:t>
            </a:r>
            <a:endParaRPr lang="en-US" altLang="en-US" dirty="0"/>
          </a:p>
          <a:p>
            <a:pPr>
              <a:lnSpc>
                <a:spcPct val="100000"/>
              </a:lnSpc>
            </a:pPr>
            <a:r>
              <a:rPr lang="en-US" altLang="en-US" dirty="0" smtClean="0"/>
              <a:t>Prototype</a:t>
            </a:r>
            <a:endParaRPr lang="en-US" altLang="en-US" dirty="0"/>
          </a:p>
          <a:p>
            <a:pPr>
              <a:lnSpc>
                <a:spcPct val="100000"/>
              </a:lnSpc>
            </a:pPr>
            <a:r>
              <a:rPr lang="en-US" altLang="en-US" dirty="0"/>
              <a:t>Test, Test, </a:t>
            </a:r>
            <a:r>
              <a:rPr lang="en-US" altLang="en-US" dirty="0" smtClean="0"/>
              <a:t>Test</a:t>
            </a:r>
            <a:endParaRPr lang="en-US" altLang="en-US" dirty="0"/>
          </a:p>
        </p:txBody>
      </p:sp>
    </p:spTree>
    <p:extLst>
      <p:ext uri="{BB962C8B-B14F-4D97-AF65-F5344CB8AC3E}">
        <p14:creationId xmlns:p14="http://schemas.microsoft.com/office/powerpoint/2010/main" val="63616919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smtClean="0">
                <a:solidFill>
                  <a:srgbClr val="EE7A23"/>
                </a:solidFill>
                <a:latin typeface="Tahoma" panose="020B0604030504040204" pitchFamily="34" charset="0"/>
                <a:cs typeface="Tahoma" panose="020B0604030504040204" pitchFamily="34" charset="0"/>
              </a:rPr>
              <a:t>| </a:t>
            </a:r>
            <a:r>
              <a:rPr lang="en-US" altLang="zh-CN" sz="2400" dirty="0" smtClean="0">
                <a:solidFill>
                  <a:srgbClr val="A6A6A6"/>
                </a:solidFill>
                <a:latin typeface="Tahoma" panose="020B0604030504040204" pitchFamily="34" charset="0"/>
                <a:cs typeface="Tahoma" panose="020B0604030504040204" pitchFamily="34" charset="0"/>
              </a:rPr>
              <a:t>Communication Generation – Set Up Review</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60418" name="Content Placeholder 4"/>
          <p:cNvSpPr>
            <a:spLocks noGrp="1"/>
          </p:cNvSpPr>
          <p:nvPr>
            <p:ph idx="1"/>
          </p:nvPr>
        </p:nvSpPr>
        <p:spPr>
          <a:xfrm>
            <a:off x="228600" y="1143000"/>
            <a:ext cx="8701548" cy="4851483"/>
          </a:xfrm>
        </p:spPr>
        <p:txBody>
          <a:bodyPr/>
          <a:lstStyle/>
          <a:p>
            <a:r>
              <a:rPr lang="en-US" altLang="en-US" sz="1800" dirty="0" smtClean="0"/>
              <a:t>Letter Code Setup – it is important to review the current communication setup to insure the best approach for adding the bilingual component to the system (especially if you have made an modifications to this component). </a:t>
            </a:r>
          </a:p>
          <a:p>
            <a:r>
              <a:rPr lang="en-US" altLang="en-US" sz="1800" dirty="0" smtClean="0"/>
              <a:t>Multi-Language Support Per Oracle Strategy – “</a:t>
            </a:r>
            <a:r>
              <a:rPr lang="en-US" sz="1800" dirty="0" smtClean="0"/>
              <a:t>We </a:t>
            </a:r>
            <a:r>
              <a:rPr lang="en-US" sz="1800" dirty="0"/>
              <a:t>are planning to deploy a re-certified CS 9.2 Upgrade on </a:t>
            </a:r>
            <a:r>
              <a:rPr lang="en-US" sz="1800" dirty="0" err="1"/>
              <a:t>PeopleTools</a:t>
            </a:r>
            <a:r>
              <a:rPr lang="en-US" sz="1800" dirty="0"/>
              <a:t> 8.55 sometime in the next 12 </a:t>
            </a:r>
            <a:r>
              <a:rPr lang="en-US" sz="1800" dirty="0" smtClean="0"/>
              <a:t>months. This will include translations in the following languages”:</a:t>
            </a:r>
          </a:p>
          <a:p>
            <a:pPr marL="457200" lvl="1" indent="0">
              <a:buNone/>
            </a:pPr>
            <a:r>
              <a:rPr lang="en-US" altLang="en-US" dirty="0" smtClean="0"/>
              <a:t>ARA- Arabic	CFR – French Canadian   KOR-Korean</a:t>
            </a:r>
          </a:p>
          <a:p>
            <a:pPr marL="457200" lvl="1" indent="0">
              <a:buNone/>
            </a:pPr>
            <a:r>
              <a:rPr lang="en-US" altLang="en-US" dirty="0" smtClean="0"/>
              <a:t>DUT – Dutch	ESP - Spanish		  FRA – French</a:t>
            </a:r>
          </a:p>
          <a:p>
            <a:pPr marL="457200" lvl="1" indent="0">
              <a:buNone/>
            </a:pPr>
            <a:r>
              <a:rPr lang="en-US" altLang="en-US" dirty="0" smtClean="0"/>
              <a:t>TUR – Turkish	UKE – UK English	  POR – Brazil Portuguese</a:t>
            </a:r>
          </a:p>
          <a:p>
            <a:pPr marL="457200" lvl="1" indent="0">
              <a:buNone/>
            </a:pPr>
            <a:r>
              <a:rPr lang="en-US" altLang="en-US" dirty="0" smtClean="0"/>
              <a:t>ZHS – Simplified Chinese	ZHT – Traditional Chinese</a:t>
            </a:r>
          </a:p>
          <a:p>
            <a:pPr marL="457200" lvl="1" indent="0">
              <a:buNone/>
            </a:pPr>
            <a:endParaRPr lang="en-US" altLang="en-US" dirty="0" smtClean="0"/>
          </a:p>
          <a:p>
            <a:pPr lvl="1"/>
            <a:endParaRPr lang="en-US" altLang="en-US" dirty="0" smtClean="0"/>
          </a:p>
          <a:p>
            <a:pPr lvl="1"/>
            <a:endParaRPr lang="en-US" altLang="en-US" dirty="0" smtClean="0"/>
          </a:p>
          <a:p>
            <a:pPr marL="0" indent="0">
              <a:buNone/>
            </a:pPr>
            <a:endParaRPr lang="en-US" altLang="en-US" sz="1800" dirty="0"/>
          </a:p>
        </p:txBody>
      </p:sp>
    </p:spTree>
    <p:extLst>
      <p:ext uri="{BB962C8B-B14F-4D97-AF65-F5344CB8AC3E}">
        <p14:creationId xmlns:p14="http://schemas.microsoft.com/office/powerpoint/2010/main" val="26008647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smtClean="0">
                <a:solidFill>
                  <a:srgbClr val="EE7A23"/>
                </a:solidFill>
                <a:latin typeface="Tahoma" panose="020B0604030504040204" pitchFamily="34" charset="0"/>
                <a:cs typeface="Tahoma" panose="020B0604030504040204" pitchFamily="34" charset="0"/>
              </a:rPr>
              <a:t>| </a:t>
            </a:r>
            <a:r>
              <a:rPr lang="en-US" altLang="zh-CN" sz="2400" dirty="0" smtClean="0">
                <a:solidFill>
                  <a:srgbClr val="A6A6A6"/>
                </a:solidFill>
                <a:latin typeface="Tahoma" panose="020B0604030504040204" pitchFamily="34" charset="0"/>
                <a:cs typeface="Tahoma" panose="020B0604030504040204" pitchFamily="34" charset="0"/>
              </a:rPr>
              <a:t>Communication Generation – Set Up Approach</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60418" name="Content Placeholder 4"/>
          <p:cNvSpPr>
            <a:spLocks noGrp="1"/>
          </p:cNvSpPr>
          <p:nvPr>
            <p:ph idx="1"/>
          </p:nvPr>
        </p:nvSpPr>
        <p:spPr>
          <a:xfrm>
            <a:off x="228600" y="1143000"/>
            <a:ext cx="8701548" cy="4851483"/>
          </a:xfrm>
        </p:spPr>
        <p:txBody>
          <a:bodyPr/>
          <a:lstStyle/>
          <a:p>
            <a:r>
              <a:rPr lang="en-US" altLang="en-US" dirty="0" smtClean="0"/>
              <a:t>Template Setup – </a:t>
            </a:r>
            <a:endParaRPr lang="en-US" altLang="en-US" dirty="0"/>
          </a:p>
          <a:p>
            <a:pPr lvl="1"/>
            <a:r>
              <a:rPr lang="en-US" altLang="en-US" dirty="0" smtClean="0"/>
              <a:t>One template with if/then/</a:t>
            </a:r>
            <a:r>
              <a:rPr lang="en-US" altLang="en-US" dirty="0" err="1" smtClean="0"/>
              <a:t>sql</a:t>
            </a:r>
            <a:r>
              <a:rPr lang="en-US" altLang="en-US" dirty="0" smtClean="0"/>
              <a:t> logic built in (that can call </a:t>
            </a:r>
            <a:r>
              <a:rPr lang="en-US" altLang="en-US" dirty="0" err="1" smtClean="0"/>
              <a:t>subtemplates</a:t>
            </a:r>
            <a:r>
              <a:rPr lang="en-US" altLang="en-US" dirty="0" smtClean="0"/>
              <a:t> by letter code loaded in the component library)</a:t>
            </a:r>
          </a:p>
          <a:p>
            <a:pPr lvl="2"/>
            <a:r>
              <a:rPr lang="en-US" altLang="en-US" dirty="0" smtClean="0"/>
              <a:t>This method is typically driven by the business cycle (specifically can all the letters be run at the same time)</a:t>
            </a:r>
          </a:p>
          <a:p>
            <a:pPr lvl="1"/>
            <a:r>
              <a:rPr lang="en-US" altLang="en-US" dirty="0" smtClean="0"/>
              <a:t>Multiple templates defined by:</a:t>
            </a:r>
          </a:p>
          <a:p>
            <a:pPr lvl="2"/>
            <a:r>
              <a:rPr lang="en-US" altLang="en-US" dirty="0" smtClean="0"/>
              <a:t>Functional Area</a:t>
            </a:r>
          </a:p>
          <a:p>
            <a:pPr lvl="2"/>
            <a:r>
              <a:rPr lang="en-US" altLang="en-US" dirty="0" smtClean="0"/>
              <a:t>Letter Code</a:t>
            </a:r>
          </a:p>
          <a:p>
            <a:pPr lvl="2"/>
            <a:r>
              <a:rPr lang="en-US" altLang="en-US" dirty="0" smtClean="0"/>
              <a:t>Administrative Function</a:t>
            </a:r>
          </a:p>
        </p:txBody>
      </p:sp>
    </p:spTree>
    <p:extLst>
      <p:ext uri="{BB962C8B-B14F-4D97-AF65-F5344CB8AC3E}">
        <p14:creationId xmlns:p14="http://schemas.microsoft.com/office/powerpoint/2010/main" val="134462512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smtClean="0">
                <a:solidFill>
                  <a:srgbClr val="EE7A23"/>
                </a:solidFill>
                <a:latin typeface="Tahoma" panose="020B0604030504040204" pitchFamily="34" charset="0"/>
                <a:cs typeface="Tahoma" panose="020B0604030504040204" pitchFamily="34" charset="0"/>
              </a:rPr>
              <a:t>| </a:t>
            </a:r>
            <a:r>
              <a:rPr lang="en-US" altLang="zh-CN" sz="2400" dirty="0" smtClean="0">
                <a:solidFill>
                  <a:srgbClr val="A6A6A6"/>
                </a:solidFill>
                <a:latin typeface="Tahoma" panose="020B0604030504040204" pitchFamily="34" charset="0"/>
                <a:cs typeface="Tahoma" panose="020B0604030504040204" pitchFamily="34" charset="0"/>
              </a:rPr>
              <a:t>Communication Generation – Set Up Review</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60418" name="Content Placeholder 4"/>
          <p:cNvSpPr>
            <a:spLocks noGrp="1"/>
          </p:cNvSpPr>
          <p:nvPr>
            <p:ph idx="1"/>
          </p:nvPr>
        </p:nvSpPr>
        <p:spPr>
          <a:xfrm>
            <a:off x="228600" y="1143000"/>
            <a:ext cx="8701548" cy="4851483"/>
          </a:xfrm>
        </p:spPr>
        <p:txBody>
          <a:bodyPr/>
          <a:lstStyle/>
          <a:p>
            <a:pPr marL="914400" lvl="2" indent="0">
              <a:buNone/>
            </a:pPr>
            <a:r>
              <a:rPr lang="en-US" altLang="en-US" dirty="0" smtClean="0"/>
              <a:t>Pre-</a:t>
            </a:r>
            <a:r>
              <a:rPr lang="en-US" altLang="en-US" dirty="0" err="1" smtClean="0"/>
              <a:t>req</a:t>
            </a:r>
            <a:r>
              <a:rPr lang="en-US" altLang="en-US" dirty="0" smtClean="0"/>
              <a:t> – 3C Setup (letter, context, category, speed key and 3C Group setup)</a:t>
            </a:r>
          </a:p>
          <a:p>
            <a:pPr marL="914400" lvl="2" indent="0">
              <a:buNone/>
            </a:pPr>
            <a:r>
              <a:rPr lang="en-US" altLang="en-US" dirty="0" smtClean="0"/>
              <a:t>Step 1 – Build the Queries to support your data source</a:t>
            </a:r>
          </a:p>
          <a:p>
            <a:pPr marL="914400" lvl="2" indent="0">
              <a:buNone/>
            </a:pPr>
            <a:r>
              <a:rPr lang="en-US" altLang="en-US" dirty="0"/>
              <a:t>	</a:t>
            </a:r>
            <a:r>
              <a:rPr lang="en-US" altLang="en-US" dirty="0" smtClean="0"/>
              <a:t>Step A – Do you have/need to build a view to support 	operational queries?</a:t>
            </a:r>
          </a:p>
          <a:p>
            <a:pPr marL="914400" lvl="2" indent="0">
              <a:buNone/>
            </a:pPr>
            <a:r>
              <a:rPr lang="en-US" altLang="en-US" dirty="0" smtClean="0"/>
              <a:t>Step 2 – Build the Data Source </a:t>
            </a:r>
          </a:p>
          <a:p>
            <a:pPr marL="914400" lvl="2" indent="0">
              <a:buNone/>
            </a:pPr>
            <a:r>
              <a:rPr lang="en-US" altLang="en-US" dirty="0" smtClean="0"/>
              <a:t>Step 3 – Build a Template (.rtf)</a:t>
            </a:r>
          </a:p>
          <a:p>
            <a:pPr marL="914400" lvl="2" indent="0">
              <a:buNone/>
            </a:pPr>
            <a:r>
              <a:rPr lang="en-US" altLang="en-US" dirty="0"/>
              <a:t>	</a:t>
            </a:r>
            <a:r>
              <a:rPr lang="en-US" altLang="en-US" dirty="0" smtClean="0"/>
              <a:t>Step A – Do you need to build sub-templates and load them 	into the Content Library? </a:t>
            </a:r>
            <a:endParaRPr lang="en-US" altLang="en-US" sz="1800" dirty="0"/>
          </a:p>
        </p:txBody>
      </p:sp>
    </p:spTree>
    <p:extLst>
      <p:ext uri="{BB962C8B-B14F-4D97-AF65-F5344CB8AC3E}">
        <p14:creationId xmlns:p14="http://schemas.microsoft.com/office/powerpoint/2010/main" val="14819648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a:solidFill>
                  <a:srgbClr val="EE7A23"/>
                </a:solidFill>
                <a:latin typeface="Tahoma" panose="020B0604030504040204" pitchFamily="34" charset="0"/>
                <a:cs typeface="Tahoma" panose="020B0604030504040204" pitchFamily="34" charset="0"/>
              </a:rPr>
              <a:t>|</a:t>
            </a:r>
            <a:r>
              <a:rPr lang="en-US" altLang="zh-CN" sz="2000" dirty="0">
                <a:solidFill>
                  <a:srgbClr val="EE7A23"/>
                </a:solidFill>
                <a:latin typeface="Tahoma" panose="020B0604030504040204" pitchFamily="34" charset="0"/>
                <a:cs typeface="Tahoma" panose="020B0604030504040204" pitchFamily="34" charset="0"/>
              </a:rPr>
              <a:t> </a:t>
            </a:r>
            <a:r>
              <a:rPr lang="en-US" altLang="zh-CN" sz="2400" dirty="0">
                <a:solidFill>
                  <a:srgbClr val="A6A6A6"/>
                </a:solidFill>
                <a:latin typeface="Tahoma" panose="020B0604030504040204" pitchFamily="34" charset="0"/>
                <a:cs typeface="Tahoma" panose="020B0604030504040204" pitchFamily="34" charset="0"/>
              </a:rPr>
              <a:t>Communication Generation – </a:t>
            </a:r>
            <a:r>
              <a:rPr lang="en-US" altLang="zh-CN" sz="2400" dirty="0" smtClean="0">
                <a:solidFill>
                  <a:srgbClr val="A6A6A6"/>
                </a:solidFill>
                <a:latin typeface="Tahoma" panose="020B0604030504040204" pitchFamily="34" charset="0"/>
                <a:cs typeface="Tahoma" panose="020B0604030504040204" pitchFamily="34" charset="0"/>
              </a:rPr>
              <a:t>Delivery Method</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959043"/>
            <a:ext cx="8229600" cy="4857403"/>
          </a:xfrm>
        </p:spPr>
        <p:txBody>
          <a:bodyPr/>
          <a:lstStyle/>
          <a:p>
            <a:pPr>
              <a:buFont typeface="Arial"/>
              <a:buChar char="•"/>
            </a:pPr>
            <a:r>
              <a:rPr lang="en-US" altLang="en-US" dirty="0" smtClean="0"/>
              <a:t>Communication Delivery Method – how are your current communications being delivered to your applicant or student population? </a:t>
            </a:r>
          </a:p>
          <a:p>
            <a:pPr lvl="1">
              <a:buFont typeface="Arial"/>
              <a:buChar char="•"/>
            </a:pPr>
            <a:r>
              <a:rPr lang="en-US" altLang="en-US" dirty="0" smtClean="0"/>
              <a:t>Hardcopy</a:t>
            </a:r>
          </a:p>
          <a:p>
            <a:pPr lvl="1">
              <a:buFont typeface="Arial"/>
              <a:buChar char="•"/>
            </a:pPr>
            <a:r>
              <a:rPr lang="en-US" altLang="en-US" dirty="0" smtClean="0"/>
              <a:t>Email</a:t>
            </a:r>
          </a:p>
          <a:p>
            <a:pPr lvl="1">
              <a:buFont typeface="Arial"/>
              <a:buChar char="•"/>
            </a:pPr>
            <a:r>
              <a:rPr lang="en-US" altLang="en-US" dirty="0" smtClean="0"/>
              <a:t>Portal</a:t>
            </a:r>
            <a:endParaRPr lang="en-US" dirty="0"/>
          </a:p>
        </p:txBody>
      </p:sp>
    </p:spTree>
    <p:extLst>
      <p:ext uri="{BB962C8B-B14F-4D97-AF65-F5344CB8AC3E}">
        <p14:creationId xmlns:p14="http://schemas.microsoft.com/office/powerpoint/2010/main" val="399136211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a:solidFill>
                  <a:srgbClr val="EE7A23"/>
                </a:solidFill>
                <a:latin typeface="Tahoma" panose="020B0604030504040204" pitchFamily="34" charset="0"/>
                <a:cs typeface="Tahoma" panose="020B0604030504040204" pitchFamily="34" charset="0"/>
              </a:rPr>
              <a:t>|</a:t>
            </a:r>
            <a:r>
              <a:rPr lang="en-US" altLang="zh-CN" sz="2000" dirty="0">
                <a:solidFill>
                  <a:srgbClr val="EE7A23"/>
                </a:solidFill>
                <a:latin typeface="Tahoma" panose="020B0604030504040204" pitchFamily="34" charset="0"/>
                <a:cs typeface="Tahoma" panose="020B0604030504040204" pitchFamily="34" charset="0"/>
              </a:rPr>
              <a:t> </a:t>
            </a:r>
            <a:r>
              <a:rPr lang="en-US" altLang="zh-CN" sz="2400" dirty="0">
                <a:solidFill>
                  <a:srgbClr val="A6A6A6"/>
                </a:solidFill>
                <a:latin typeface="Tahoma" panose="020B0604030504040204" pitchFamily="34" charset="0"/>
                <a:cs typeface="Tahoma" panose="020B0604030504040204" pitchFamily="34" charset="0"/>
              </a:rPr>
              <a:t>Communication Generation – </a:t>
            </a:r>
            <a:r>
              <a:rPr lang="en-US" altLang="zh-CN" sz="2400" dirty="0" smtClean="0">
                <a:solidFill>
                  <a:srgbClr val="A6A6A6"/>
                </a:solidFill>
                <a:latin typeface="Tahoma" panose="020B0604030504040204" pitchFamily="34" charset="0"/>
                <a:cs typeface="Tahoma" panose="020B0604030504040204" pitchFamily="34" charset="0"/>
              </a:rPr>
              <a:t>Maintenance</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959043"/>
            <a:ext cx="8229600" cy="4857403"/>
          </a:xfrm>
        </p:spPr>
        <p:txBody>
          <a:bodyPr/>
          <a:lstStyle/>
          <a:p>
            <a:pPr>
              <a:buFont typeface="Arial"/>
              <a:buChar char="•"/>
            </a:pPr>
            <a:r>
              <a:rPr lang="en-US" altLang="en-US" dirty="0" smtClean="0"/>
              <a:t>Building a sustainable solution for your Institution</a:t>
            </a:r>
            <a:endParaRPr lang="en-US" altLang="en-US" dirty="0"/>
          </a:p>
          <a:p>
            <a:pPr lvl="1">
              <a:buFont typeface="Arial"/>
              <a:buChar char="•"/>
            </a:pPr>
            <a:r>
              <a:rPr lang="en-US" altLang="en-US" dirty="0" smtClean="0"/>
              <a:t>Current Heavy IT reliance –</a:t>
            </a:r>
          </a:p>
          <a:p>
            <a:pPr lvl="2">
              <a:buFont typeface="Arial"/>
              <a:buChar char="•"/>
            </a:pPr>
            <a:r>
              <a:rPr lang="en-US" altLang="en-US" dirty="0" smtClean="0"/>
              <a:t>Do you continue with IT ownership?</a:t>
            </a:r>
          </a:p>
          <a:p>
            <a:pPr lvl="2">
              <a:buFont typeface="Arial"/>
              <a:buChar char="•"/>
            </a:pPr>
            <a:r>
              <a:rPr lang="en-US" altLang="en-US" dirty="0" smtClean="0"/>
              <a:t>Do business users take on more ownership in this process?</a:t>
            </a:r>
          </a:p>
          <a:p>
            <a:pPr lvl="2">
              <a:buFont typeface="Arial"/>
              <a:buChar char="•"/>
            </a:pPr>
            <a:r>
              <a:rPr lang="en-US" altLang="en-US" dirty="0" smtClean="0"/>
              <a:t>Initiate a hybrid approach?</a:t>
            </a:r>
          </a:p>
          <a:p>
            <a:pPr marL="457200" lvl="1" indent="0">
              <a:buNone/>
            </a:pPr>
            <a:r>
              <a:rPr lang="en-US" altLang="en-US" dirty="0" smtClean="0"/>
              <a:t>. </a:t>
            </a:r>
            <a:endParaRPr lang="en-US" altLang="en-US" dirty="0"/>
          </a:p>
          <a:p>
            <a:pPr marL="0" indent="0">
              <a:buNone/>
            </a:pPr>
            <a:endParaRPr lang="en-US" dirty="0"/>
          </a:p>
        </p:txBody>
      </p:sp>
    </p:spTree>
    <p:extLst>
      <p:ext uri="{BB962C8B-B14F-4D97-AF65-F5344CB8AC3E}">
        <p14:creationId xmlns:p14="http://schemas.microsoft.com/office/powerpoint/2010/main" val="144867588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smtClean="0">
                <a:solidFill>
                  <a:srgbClr val="EE7A23"/>
                </a:solidFill>
                <a:latin typeface="Tahoma" panose="020B0604030504040204" pitchFamily="34" charset="0"/>
                <a:cs typeface="Tahoma" panose="020B0604030504040204" pitchFamily="34" charset="0"/>
              </a:rPr>
              <a:t>| Data Source </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1003289"/>
            <a:ext cx="8229600" cy="4857403"/>
          </a:xfrm>
        </p:spPr>
        <p:txBody>
          <a:bodyPr/>
          <a:lstStyle/>
          <a:p>
            <a:r>
              <a:rPr lang="en-US" dirty="0" smtClean="0"/>
              <a:t>Data Source Setup</a:t>
            </a:r>
            <a:endParaRPr lang="en-US" dirty="0"/>
          </a:p>
        </p:txBody>
      </p:sp>
      <p:pic>
        <p:nvPicPr>
          <p:cNvPr id="4" name="Picture 3" descr="DataSourc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8" y="1760461"/>
            <a:ext cx="6785989" cy="4168786"/>
          </a:xfrm>
          <a:prstGeom prst="rect">
            <a:avLst/>
          </a:prstGeom>
        </p:spPr>
      </p:pic>
      <p:sp>
        <p:nvSpPr>
          <p:cNvPr id="5" name="Oval 4"/>
          <p:cNvSpPr/>
          <p:nvPr/>
        </p:nvSpPr>
        <p:spPr>
          <a:xfrm>
            <a:off x="623898" y="5192247"/>
            <a:ext cx="6785989" cy="98051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1953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Overview</a:t>
            </a:r>
            <a:r>
              <a:rPr lang="en-US" altLang="zh-CN" sz="3200" dirty="0" smtClean="0">
                <a:solidFill>
                  <a:srgbClr val="EE7A23"/>
                </a:solidFill>
                <a:latin typeface="Tahoma" panose="020B0604030504040204" pitchFamily="34" charset="0"/>
                <a:cs typeface="Tahoma" panose="020B0604030504040204" pitchFamily="34" charset="0"/>
              </a:rPr>
              <a:t>| Report Definition</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457200" y="1003289"/>
            <a:ext cx="8229600" cy="4857403"/>
          </a:xfrm>
        </p:spPr>
        <p:txBody>
          <a:bodyPr/>
          <a:lstStyle/>
          <a:p>
            <a:r>
              <a:rPr lang="en-US" dirty="0" smtClean="0"/>
              <a:t>Setup Report Definition</a:t>
            </a:r>
            <a:endParaRPr lang="en-US" dirty="0"/>
          </a:p>
        </p:txBody>
      </p:sp>
      <p:pic>
        <p:nvPicPr>
          <p:cNvPr id="3" name="Picture 2" descr="report De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82" y="1615560"/>
            <a:ext cx="7112000" cy="4544993"/>
          </a:xfrm>
          <a:prstGeom prst="rect">
            <a:avLst/>
          </a:prstGeom>
        </p:spPr>
      </p:pic>
    </p:spTree>
    <p:extLst>
      <p:ext uri="{BB962C8B-B14F-4D97-AF65-F5344CB8AC3E}">
        <p14:creationId xmlns:p14="http://schemas.microsoft.com/office/powerpoint/2010/main" val="23902243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bwMode="auto">
          <a:xfrm>
            <a:off x="228600" y="2708275"/>
            <a:ext cx="8737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371600" algn="l"/>
              </a:tabLst>
              <a:defRPr>
                <a:solidFill>
                  <a:schemeClr val="tx1"/>
                </a:solidFill>
                <a:latin typeface="Calibri" panose="020F0502020204030204" pitchFamily="34" charset="0"/>
              </a:defRPr>
            </a:lvl1pPr>
            <a:lvl2pPr marL="742950" indent="-285750">
              <a:tabLst>
                <a:tab pos="1371600" algn="l"/>
              </a:tabLst>
              <a:defRPr>
                <a:solidFill>
                  <a:schemeClr val="tx1"/>
                </a:solidFill>
                <a:latin typeface="Calibri" panose="020F0502020204030204" pitchFamily="34" charset="0"/>
              </a:defRPr>
            </a:lvl2pPr>
            <a:lvl3pPr marL="1143000" indent="-228600">
              <a:tabLst>
                <a:tab pos="1371600" algn="l"/>
              </a:tabLst>
              <a:defRPr>
                <a:solidFill>
                  <a:schemeClr val="tx1"/>
                </a:solidFill>
                <a:latin typeface="Calibri" panose="020F0502020204030204" pitchFamily="34" charset="0"/>
              </a:defRPr>
            </a:lvl3pPr>
            <a:lvl4pPr marL="1600200" indent="-228600">
              <a:tabLst>
                <a:tab pos="1371600" algn="l"/>
              </a:tabLst>
              <a:defRPr>
                <a:solidFill>
                  <a:schemeClr val="tx1"/>
                </a:solidFill>
                <a:latin typeface="Calibri" panose="020F0502020204030204" pitchFamily="34" charset="0"/>
              </a:defRPr>
            </a:lvl4pPr>
            <a:lvl5pPr marL="2057400" indent="-228600">
              <a:tabLst>
                <a:tab pos="1371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zh-CN" sz="4800" dirty="0">
                <a:solidFill>
                  <a:schemeClr val="bg1"/>
                </a:solidFill>
                <a:latin typeface="Tahoma" panose="020B0604030504040204" pitchFamily="34" charset="0"/>
                <a:cs typeface="Tahoma" panose="020B0604030504040204" pitchFamily="34" charset="0"/>
              </a:rPr>
              <a:t>Demo|</a:t>
            </a:r>
            <a:endParaRPr lang="zh-CN" altLang="en-US" sz="4800" dirty="0">
              <a:solidFill>
                <a:schemeClr val="bg1"/>
              </a:solidFill>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bwMode="auto">
          <a:xfrm>
            <a:off x="228600" y="2708275"/>
            <a:ext cx="8737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371600" algn="l"/>
              </a:tabLst>
              <a:defRPr>
                <a:solidFill>
                  <a:schemeClr val="tx1"/>
                </a:solidFill>
                <a:latin typeface="Calibri" panose="020F0502020204030204" pitchFamily="34" charset="0"/>
              </a:defRPr>
            </a:lvl1pPr>
            <a:lvl2pPr marL="742950" indent="-285750">
              <a:tabLst>
                <a:tab pos="1371600" algn="l"/>
              </a:tabLst>
              <a:defRPr>
                <a:solidFill>
                  <a:schemeClr val="tx1"/>
                </a:solidFill>
                <a:latin typeface="Calibri" panose="020F0502020204030204" pitchFamily="34" charset="0"/>
              </a:defRPr>
            </a:lvl2pPr>
            <a:lvl3pPr marL="1143000" indent="-228600">
              <a:tabLst>
                <a:tab pos="1371600" algn="l"/>
              </a:tabLst>
              <a:defRPr>
                <a:solidFill>
                  <a:schemeClr val="tx1"/>
                </a:solidFill>
                <a:latin typeface="Calibri" panose="020F0502020204030204" pitchFamily="34" charset="0"/>
              </a:defRPr>
            </a:lvl3pPr>
            <a:lvl4pPr marL="1600200" indent="-228600">
              <a:tabLst>
                <a:tab pos="1371600" algn="l"/>
              </a:tabLst>
              <a:defRPr>
                <a:solidFill>
                  <a:schemeClr val="tx1"/>
                </a:solidFill>
                <a:latin typeface="Calibri" panose="020F0502020204030204" pitchFamily="34" charset="0"/>
              </a:defRPr>
            </a:lvl4pPr>
            <a:lvl5pPr marL="2057400" indent="-228600">
              <a:tabLst>
                <a:tab pos="1371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tab pos="1371600" algn="l"/>
              </a:tabLst>
              <a:defRPr/>
            </a:pPr>
            <a:r>
              <a:rPr lang="en-US" altLang="zh-CN" sz="4800" kern="0" dirty="0">
                <a:solidFill>
                  <a:schemeClr val="bg1"/>
                </a:solidFill>
                <a:latin typeface="Tahoma" panose="020B0604030504040204" pitchFamily="34" charset="0"/>
                <a:cs typeface="Tahoma" panose="020B0604030504040204" pitchFamily="34" charset="0"/>
              </a:rPr>
              <a:t>About </a:t>
            </a:r>
            <a:r>
              <a:rPr lang="en-US" altLang="zh-CN" sz="4800" kern="0" dirty="0" err="1">
                <a:solidFill>
                  <a:schemeClr val="bg1"/>
                </a:solidFill>
                <a:latin typeface="Tahoma" panose="020B0604030504040204" pitchFamily="34" charset="0"/>
                <a:cs typeface="Tahoma" panose="020B0604030504040204" pitchFamily="34" charset="0"/>
              </a:rPr>
              <a:t>Ataway</a:t>
            </a:r>
            <a:endParaRPr kumimoji="0" lang="zh-CN" altLang="en-US" sz="4800" b="0" i="0" u="none" strike="noStrike" kern="0" cap="none" spc="0" normalizeH="0" baseline="0" noProof="0" dirty="0">
              <a:ln>
                <a:noFill/>
              </a:ln>
              <a:solidFill>
                <a:schemeClr val="bg1"/>
              </a:solidFill>
              <a:effectLst/>
              <a:uLnTx/>
              <a:uFillTx/>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92523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bwMode="auto">
          <a:xfrm>
            <a:off x="228600" y="2708275"/>
            <a:ext cx="8737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371600" algn="l"/>
              </a:tabLst>
              <a:defRPr>
                <a:solidFill>
                  <a:schemeClr val="tx1"/>
                </a:solidFill>
                <a:latin typeface="Calibri" panose="020F0502020204030204" pitchFamily="34" charset="0"/>
              </a:defRPr>
            </a:lvl1pPr>
            <a:lvl2pPr marL="742950" indent="-285750">
              <a:tabLst>
                <a:tab pos="1371600" algn="l"/>
              </a:tabLst>
              <a:defRPr>
                <a:solidFill>
                  <a:schemeClr val="tx1"/>
                </a:solidFill>
                <a:latin typeface="Calibri" panose="020F0502020204030204" pitchFamily="34" charset="0"/>
              </a:defRPr>
            </a:lvl2pPr>
            <a:lvl3pPr marL="1143000" indent="-228600">
              <a:tabLst>
                <a:tab pos="1371600" algn="l"/>
              </a:tabLst>
              <a:defRPr>
                <a:solidFill>
                  <a:schemeClr val="tx1"/>
                </a:solidFill>
                <a:latin typeface="Calibri" panose="020F0502020204030204" pitchFamily="34" charset="0"/>
              </a:defRPr>
            </a:lvl3pPr>
            <a:lvl4pPr marL="1600200" indent="-228600">
              <a:tabLst>
                <a:tab pos="1371600" algn="l"/>
              </a:tabLst>
              <a:defRPr>
                <a:solidFill>
                  <a:schemeClr val="tx1"/>
                </a:solidFill>
                <a:latin typeface="Calibri" panose="020F0502020204030204" pitchFamily="34" charset="0"/>
              </a:defRPr>
            </a:lvl4pPr>
            <a:lvl5pPr marL="2057400" indent="-228600">
              <a:tabLst>
                <a:tab pos="1371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zh-CN" sz="4800" dirty="0">
                <a:solidFill>
                  <a:schemeClr val="bg1"/>
                </a:solidFill>
                <a:latin typeface="Tahoma" panose="020B0604030504040204" pitchFamily="34" charset="0"/>
                <a:cs typeface="Tahoma" panose="020B0604030504040204" pitchFamily="34" charset="0"/>
              </a:rPr>
              <a:t>Q &amp; A|</a:t>
            </a:r>
            <a:endParaRPr lang="zh-CN" altLang="en-US" sz="4800"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707778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t2.gstatic.com/images?q=tbn:ANd9GcS6F5s1ydkV2YllZOgMuAaW9pmjg06scTRY9rcpzkSz4H71bXEbbK6K5h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455863"/>
            <a:ext cx="85566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8" descr="http://asset0.cbsistatic.com/cnwk.1d/i/tim/2012/09/28/Screen_shot_2012-09-28_at_11.31.14_AM.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2479675"/>
            <a:ext cx="889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6" descr="http://www.needtagger.com/wp-content/uploads/2013/07/gplus-log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6600" y="2513013"/>
            <a:ext cx="10858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7250" y="2500313"/>
            <a:ext cx="7905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2">
            <a:hlinkClick r:id="rId9"/>
          </p:cNvPr>
          <p:cNvPicPr>
            <a:picLocks noChangeAspect="1"/>
          </p:cNvPicPr>
          <p:nvPr/>
        </p:nvPicPr>
        <p:blipFill>
          <a:blip r:embed="rId10">
            <a:extLst>
              <a:ext uri="{28A0092B-C50C-407E-A947-70E740481C1C}">
                <a14:useLocalDpi xmlns:a14="http://schemas.microsoft.com/office/drawing/2010/main" val="0"/>
              </a:ext>
            </a:extLst>
          </a:blip>
          <a:srcRect l="11635" t="9373" r="14613" b="10835"/>
          <a:stretch>
            <a:fillRect/>
          </a:stretch>
        </p:blipFill>
        <p:spPr bwMode="auto">
          <a:xfrm>
            <a:off x="6027738" y="2571750"/>
            <a:ext cx="6127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3200" dirty="0">
                <a:solidFill>
                  <a:srgbClr val="EE7A23"/>
                </a:solidFill>
                <a:latin typeface="Tahoma" panose="020B0604030504040204" pitchFamily="34" charset="0"/>
                <a:cs typeface="Tahoma" panose="020B0604030504040204" pitchFamily="34" charset="0"/>
              </a:rPr>
              <a:t>Follow Us|</a:t>
            </a:r>
            <a:endParaRPr lang="en-US" altLang="en-US" sz="2400" dirty="0">
              <a:solidFill>
                <a:srgbClr val="A6A6A6"/>
              </a:solidFill>
              <a:latin typeface="Tahoma" panose="020B0604030504040204" pitchFamily="34" charset="0"/>
              <a:ea typeface="SimSun" panose="02010600030101010101" pitchFamily="2" charset="-122"/>
              <a:cs typeface="Tahoma" panose="020B0604030504040204" pitchFamily="34" charset="0"/>
            </a:endParaRPr>
          </a:p>
        </p:txBody>
      </p:sp>
      <p:grpSp>
        <p:nvGrpSpPr>
          <p:cNvPr id="4" name="Group 3"/>
          <p:cNvGrpSpPr>
            <a:grpSpLocks/>
          </p:cNvGrpSpPr>
          <p:nvPr/>
        </p:nvGrpSpPr>
        <p:grpSpPr bwMode="auto">
          <a:xfrm>
            <a:off x="1647825" y="3141663"/>
            <a:ext cx="5645150" cy="1827212"/>
            <a:chOff x="1647825" y="3141807"/>
            <a:chExt cx="5645150" cy="1826923"/>
          </a:xfrm>
        </p:grpSpPr>
        <p:grpSp>
          <p:nvGrpSpPr>
            <p:cNvPr id="87048" name="Group 1"/>
            <p:cNvGrpSpPr>
              <a:grpSpLocks/>
            </p:cNvGrpSpPr>
            <p:nvPr/>
          </p:nvGrpSpPr>
          <p:grpSpPr bwMode="auto">
            <a:xfrm>
              <a:off x="1647825" y="3657600"/>
              <a:ext cx="5645150" cy="836613"/>
              <a:chOff x="1647825" y="3657600"/>
              <a:chExt cx="5645150" cy="836613"/>
            </a:xfrm>
          </p:grpSpPr>
          <p:pic>
            <p:nvPicPr>
              <p:cNvPr id="87050" name="Picture 4" descr="http://www.underconsideration.com/brandnew/archives/facebook_logo_detail.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7825" y="3657600"/>
                <a:ext cx="7429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Picture 6" descr="http://www.kunocreative.com/Portals/32387/images/Inbound_Marketing_with_SlideShare.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7988" y="3657600"/>
                <a:ext cx="8350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23">
                <a:hlinkClick r:id="rId15"/>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96050" y="367347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7049"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35817" y="3141807"/>
              <a:ext cx="2935990" cy="182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685800"/>
            <a:ext cx="9144000" cy="533400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8066" name="Picture 3" descr="C:\Users\Bridget\Documents\Backup\Desktop\documents\atawa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81000"/>
            <a:ext cx="19573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66000" y="5861050"/>
            <a:ext cx="1778000" cy="254000"/>
          </a:xfrm>
          <a:prstGeom prst="rect">
            <a:avLst/>
          </a:prstGeom>
        </p:spPr>
        <p:txBody>
          <a:bodyPr wrap="none">
            <a:spAutoFit/>
          </a:bodyPr>
          <a:lstStyle/>
          <a:p>
            <a:pPr eaLnBrk="1" fontAlgn="auto" hangingPunct="1">
              <a:spcBef>
                <a:spcPts val="0"/>
              </a:spcBef>
              <a:spcAft>
                <a:spcPts val="0"/>
              </a:spcAft>
              <a:defRPr/>
            </a:pPr>
            <a:r>
              <a:rPr lang="en-US" sz="1050" b="1" dirty="0">
                <a:solidFill>
                  <a:srgbClr val="EE7A23"/>
                </a:solidFill>
                <a:latin typeface="Arial" panose="020B0604020202020204" pitchFamily="34" charset="0"/>
                <a:cs typeface="Arial" panose="020B0604020202020204" pitchFamily="34" charset="0"/>
              </a:rPr>
              <a:t>Click </a:t>
            </a:r>
            <a:r>
              <a:rPr lang="en-US" sz="1050" b="1" dirty="0">
                <a:solidFill>
                  <a:srgbClr val="EE7A23"/>
                </a:solidFill>
                <a:latin typeface="Arial" panose="020B0604020202020204" pitchFamily="34" charset="0"/>
                <a:cs typeface="Arial" panose="020B0604020202020204" pitchFamily="34" charset="0"/>
                <a:hlinkClick r:id="rId4"/>
              </a:rPr>
              <a:t>Here</a:t>
            </a:r>
            <a:r>
              <a:rPr lang="en-US" sz="1050" b="1" dirty="0">
                <a:solidFill>
                  <a:srgbClr val="EE7A23"/>
                </a:solidFill>
                <a:latin typeface="Arial" panose="020B0604020202020204" pitchFamily="34" charset="0"/>
                <a:cs typeface="Arial" panose="020B0604020202020204" pitchFamily="34" charset="0"/>
              </a:rPr>
              <a:t> for Latest Info</a:t>
            </a:r>
          </a:p>
        </p:txBody>
      </p:sp>
      <p:grpSp>
        <p:nvGrpSpPr>
          <p:cNvPr id="2" name="Group 1"/>
          <p:cNvGrpSpPr>
            <a:grpSpLocks/>
          </p:cNvGrpSpPr>
          <p:nvPr/>
        </p:nvGrpSpPr>
        <p:grpSpPr bwMode="auto">
          <a:xfrm>
            <a:off x="254000" y="373063"/>
            <a:ext cx="8810625" cy="6011862"/>
            <a:chOff x="410630" y="373222"/>
            <a:chExt cx="8811616" cy="6011592"/>
          </a:xfrm>
        </p:grpSpPr>
        <p:sp>
          <p:nvSpPr>
            <p:cNvPr id="88069" name="TextBox 4"/>
            <p:cNvSpPr txBox="1">
              <a:spLocks noChangeArrowheads="1"/>
            </p:cNvSpPr>
            <p:nvPr/>
          </p:nvSpPr>
          <p:spPr bwMode="auto">
            <a:xfrm>
              <a:off x="4977866" y="1443812"/>
              <a:ext cx="2133600" cy="494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1pPr>
              <a:lvl2pPr marL="742950" indent="-28575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3pPr>
              <a:lvl4pPr marL="16002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4pPr>
              <a:lvl5pPr marL="20574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000" b="1" dirty="0"/>
                <a:t>SINGAPORE</a:t>
              </a:r>
              <a:r>
                <a:rPr lang="en-US" altLang="en-US" sz="1000" dirty="0"/>
                <a:t/>
              </a:r>
              <a:br>
                <a:rPr lang="en-US" altLang="en-US" sz="1000" dirty="0"/>
              </a:br>
              <a:r>
                <a:rPr lang="en-US" altLang="en-US" sz="1000" dirty="0"/>
                <a:t>Ataway Consulting Singapore Pte. Ltd.</a:t>
              </a:r>
            </a:p>
            <a:p>
              <a:pPr eaLnBrk="1" hangingPunct="1">
                <a:lnSpc>
                  <a:spcPct val="100000"/>
                </a:lnSpc>
                <a:spcBef>
                  <a:spcPct val="0"/>
                </a:spcBef>
                <a:buFontTx/>
                <a:buNone/>
              </a:pPr>
              <a:r>
                <a:rPr lang="en-US" altLang="en-US" sz="1000" dirty="0"/>
                <a:t>10 Anson Road</a:t>
              </a:r>
            </a:p>
            <a:p>
              <a:pPr eaLnBrk="1" hangingPunct="1">
                <a:lnSpc>
                  <a:spcPct val="100000"/>
                </a:lnSpc>
                <a:spcBef>
                  <a:spcPct val="0"/>
                </a:spcBef>
                <a:buFontTx/>
                <a:buNone/>
              </a:pPr>
              <a:r>
                <a:rPr lang="en-US" altLang="en-US" sz="1000" dirty="0"/>
                <a:t>#05-17 International Plaza</a:t>
              </a:r>
            </a:p>
            <a:p>
              <a:pPr eaLnBrk="1" hangingPunct="1">
                <a:lnSpc>
                  <a:spcPct val="100000"/>
                </a:lnSpc>
                <a:spcBef>
                  <a:spcPct val="0"/>
                </a:spcBef>
                <a:buFontTx/>
                <a:buNone/>
              </a:pPr>
              <a:r>
                <a:rPr lang="en-US" altLang="en-US" sz="1000" dirty="0"/>
                <a:t>Singapore 079903</a:t>
              </a:r>
            </a:p>
            <a:p>
              <a:pPr eaLnBrk="1" hangingPunct="1">
                <a:lnSpc>
                  <a:spcPct val="100000"/>
                </a:lnSpc>
                <a:spcBef>
                  <a:spcPct val="0"/>
                </a:spcBef>
                <a:buFontTx/>
                <a:buNone/>
              </a:pPr>
              <a:r>
                <a:rPr lang="en-US" altLang="en-US" sz="1000" dirty="0"/>
                <a:t>Tel: +65 6317 8535</a:t>
              </a:r>
            </a:p>
            <a:p>
              <a:pPr eaLnBrk="1" hangingPunct="1">
                <a:lnSpc>
                  <a:spcPct val="100000"/>
                </a:lnSpc>
                <a:spcBef>
                  <a:spcPct val="0"/>
                </a:spcBef>
                <a:buFontTx/>
                <a:buNone/>
              </a:pPr>
              <a:r>
                <a:rPr lang="en-US" altLang="en-US" sz="1000" dirty="0">
                  <a:solidFill>
                    <a:srgbClr val="000000"/>
                  </a:solidFill>
                  <a:latin typeface="Calibri" panose="020F0502020204030204" pitchFamily="34" charset="0"/>
                  <a:hlinkClick r:id="rId5"/>
                </a:rPr>
                <a:t>info-sg@ataway.com</a:t>
              </a:r>
              <a:r>
                <a:rPr lang="en-US" altLang="en-US" sz="1000" dirty="0">
                  <a:solidFill>
                    <a:srgbClr val="000000"/>
                  </a:solidFill>
                  <a:latin typeface="Calibri" panose="020F0502020204030204" pitchFamily="34" charset="0"/>
                </a:rPr>
                <a:t/>
              </a:r>
              <a:br>
                <a:rPr lang="en-US" altLang="en-US" sz="1000" dirty="0">
                  <a:solidFill>
                    <a:srgbClr val="000000"/>
                  </a:solidFill>
                  <a:latin typeface="Calibri" panose="020F0502020204030204" pitchFamily="34" charset="0"/>
                </a:rPr>
              </a:br>
              <a:endParaRPr lang="en-US" altLang="en-US" sz="1000" b="1" dirty="0"/>
            </a:p>
            <a:p>
              <a:pPr eaLnBrk="1" hangingPunct="1">
                <a:lnSpc>
                  <a:spcPct val="100000"/>
                </a:lnSpc>
                <a:spcBef>
                  <a:spcPct val="0"/>
                </a:spcBef>
                <a:buFontTx/>
                <a:buNone/>
              </a:pPr>
              <a:r>
                <a:rPr lang="en-US" altLang="en-US" sz="1000" b="1" dirty="0"/>
                <a:t>HONG KONG</a:t>
              </a:r>
            </a:p>
            <a:p>
              <a:pPr eaLnBrk="1" hangingPunct="1">
                <a:lnSpc>
                  <a:spcPct val="100000"/>
                </a:lnSpc>
                <a:spcBef>
                  <a:spcPct val="0"/>
                </a:spcBef>
                <a:buFontTx/>
                <a:buNone/>
              </a:pPr>
              <a:r>
                <a:rPr lang="en-US" altLang="en-US" sz="1000" dirty="0"/>
                <a:t>Ataway Ltd</a:t>
              </a:r>
            </a:p>
            <a:p>
              <a:pPr eaLnBrk="1" hangingPunct="1">
                <a:lnSpc>
                  <a:spcPct val="100000"/>
                </a:lnSpc>
                <a:spcBef>
                  <a:spcPct val="0"/>
                </a:spcBef>
                <a:buFontTx/>
                <a:buNone/>
              </a:pPr>
              <a:r>
                <a:rPr lang="en-US" altLang="en-US" sz="1000" dirty="0"/>
                <a:t>Unit B &amp;C 20/F</a:t>
              </a:r>
              <a:br>
                <a:rPr lang="en-US" altLang="en-US" sz="1000" dirty="0"/>
              </a:br>
              <a:r>
                <a:rPr lang="en-US" altLang="en-US" sz="1000" dirty="0"/>
                <a:t>Full Win Commercial Centre</a:t>
              </a:r>
              <a:br>
                <a:rPr lang="en-US" altLang="en-US" sz="1000" dirty="0"/>
              </a:br>
              <a:r>
                <a:rPr lang="en-US" altLang="en-US" sz="1000" dirty="0"/>
                <a:t>573 Nathan Road</a:t>
              </a:r>
              <a:br>
                <a:rPr lang="en-US" altLang="en-US" sz="1000" dirty="0"/>
              </a:br>
              <a:r>
                <a:rPr lang="en-US" altLang="en-US" sz="1000" dirty="0"/>
                <a:t>Yau Ma Tei, Kowloon</a:t>
              </a:r>
            </a:p>
            <a:p>
              <a:pPr eaLnBrk="1" hangingPunct="1">
                <a:lnSpc>
                  <a:spcPct val="100000"/>
                </a:lnSpc>
                <a:spcBef>
                  <a:spcPct val="0"/>
                </a:spcBef>
                <a:buFontTx/>
                <a:buNone/>
              </a:pPr>
              <a:r>
                <a:rPr lang="en-US" altLang="en-US" sz="1000" dirty="0"/>
                <a:t>Hong Kong</a:t>
              </a:r>
              <a:br>
                <a:rPr lang="en-US" altLang="en-US" sz="1000" dirty="0"/>
              </a:br>
              <a:r>
                <a:rPr lang="en-US" altLang="en-US" sz="1000" dirty="0"/>
                <a:t>Tel +852 8199 0713</a:t>
              </a:r>
              <a:br>
                <a:rPr lang="en-US" altLang="en-US" sz="1000" dirty="0"/>
              </a:br>
              <a:r>
                <a:rPr lang="en-US" altLang="en-US" sz="1000" dirty="0">
                  <a:solidFill>
                    <a:srgbClr val="000000"/>
                  </a:solidFill>
                  <a:hlinkClick r:id="rId6"/>
                </a:rPr>
                <a:t>info-hk@ataway.com</a:t>
              </a:r>
              <a:endParaRPr lang="en-US" altLang="en-US" sz="1000" dirty="0"/>
            </a:p>
            <a:p>
              <a:pPr eaLnBrk="1" hangingPunct="1">
                <a:lnSpc>
                  <a:spcPct val="100000"/>
                </a:lnSpc>
                <a:spcBef>
                  <a:spcPct val="0"/>
                </a:spcBef>
                <a:buFontTx/>
                <a:buNone/>
              </a:pPr>
              <a:endParaRPr lang="fr-FR" altLang="en-US" sz="1000" b="1" dirty="0"/>
            </a:p>
            <a:p>
              <a:pPr eaLnBrk="1" hangingPunct="1">
                <a:lnSpc>
                  <a:spcPct val="100000"/>
                </a:lnSpc>
                <a:spcBef>
                  <a:spcPct val="0"/>
                </a:spcBef>
                <a:buFontTx/>
                <a:buNone/>
              </a:pPr>
              <a:r>
                <a:rPr lang="fr-FR" altLang="en-US" sz="1000" b="1" dirty="0"/>
                <a:t>BEIJING</a:t>
              </a:r>
            </a:p>
            <a:p>
              <a:pPr eaLnBrk="1" hangingPunct="1">
                <a:lnSpc>
                  <a:spcPct val="100000"/>
                </a:lnSpc>
                <a:spcBef>
                  <a:spcPct val="0"/>
                </a:spcBef>
                <a:buFontTx/>
                <a:buNone/>
              </a:pPr>
              <a:r>
                <a:rPr lang="en-US" altLang="en-US" sz="1000" dirty="0"/>
                <a:t>Ataway Consulting (Beijing) Co., Ltd.</a:t>
              </a:r>
            </a:p>
            <a:p>
              <a:pPr eaLnBrk="1" hangingPunct="1">
                <a:lnSpc>
                  <a:spcPct val="100000"/>
                </a:lnSpc>
                <a:spcBef>
                  <a:spcPct val="0"/>
                </a:spcBef>
                <a:buFontTx/>
                <a:buNone/>
              </a:pPr>
              <a:r>
                <a:rPr lang="en-US" altLang="en-US" sz="1000" dirty="0"/>
                <a:t>B2103 Xintiandi Plaza, Jia 1</a:t>
              </a:r>
              <a:br>
                <a:rPr lang="en-US" altLang="en-US" sz="1000" dirty="0"/>
              </a:br>
              <a:r>
                <a:rPr lang="en-US" altLang="en-US" sz="1000" dirty="0"/>
                <a:t>Xibahe Nan Rd. Chaoyang District</a:t>
              </a:r>
              <a:br>
                <a:rPr lang="en-US" altLang="en-US" sz="1000" dirty="0"/>
              </a:br>
              <a:r>
                <a:rPr lang="en-US" altLang="en-US" sz="1000" dirty="0"/>
                <a:t>Beijing, PR China</a:t>
              </a:r>
            </a:p>
            <a:p>
              <a:pPr eaLnBrk="1" hangingPunct="1">
                <a:lnSpc>
                  <a:spcPct val="100000"/>
                </a:lnSpc>
                <a:spcBef>
                  <a:spcPct val="0"/>
                </a:spcBef>
                <a:buFontTx/>
                <a:buNone/>
              </a:pPr>
              <a:r>
                <a:rPr lang="en-US" altLang="en-US" sz="1000" dirty="0"/>
                <a:t>Post Code: 100028</a:t>
              </a:r>
            </a:p>
            <a:p>
              <a:pPr eaLnBrk="1" hangingPunct="1">
                <a:lnSpc>
                  <a:spcPct val="100000"/>
                </a:lnSpc>
                <a:spcBef>
                  <a:spcPct val="0"/>
                </a:spcBef>
                <a:buFontTx/>
                <a:buNone/>
              </a:pPr>
              <a:r>
                <a:rPr lang="en-US" altLang="en-US" sz="1000" dirty="0"/>
                <a:t>Tel: +86 21 6258 5568 </a:t>
              </a:r>
              <a:br>
                <a:rPr lang="en-US" altLang="en-US" sz="1000" dirty="0"/>
              </a:br>
              <a:r>
                <a:rPr lang="en-US" altLang="en-US" sz="1000" dirty="0">
                  <a:solidFill>
                    <a:srgbClr val="000000"/>
                  </a:solidFill>
                  <a:hlinkClick r:id="rId7"/>
                </a:rPr>
                <a:t>info-bj@ataway.com</a:t>
              </a:r>
              <a:endParaRPr lang="en-US" altLang="en-US" sz="1000" b="1" dirty="0"/>
            </a:p>
            <a:p>
              <a:pPr eaLnBrk="1" hangingPunct="1">
                <a:lnSpc>
                  <a:spcPct val="100000"/>
                </a:lnSpc>
                <a:spcBef>
                  <a:spcPct val="0"/>
                </a:spcBef>
                <a:buFontTx/>
                <a:buNone/>
              </a:pPr>
              <a:endParaRPr lang="en-US" altLang="en-US" sz="1000" dirty="0"/>
            </a:p>
          </p:txBody>
        </p:sp>
        <p:sp>
          <p:nvSpPr>
            <p:cNvPr id="88070" name="TextBox 5"/>
            <p:cNvSpPr txBox="1">
              <a:spLocks noChangeArrowheads="1"/>
            </p:cNvSpPr>
            <p:nvPr/>
          </p:nvSpPr>
          <p:spPr bwMode="auto">
            <a:xfrm>
              <a:off x="2578103" y="525325"/>
              <a:ext cx="2508250" cy="574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1pPr>
              <a:lvl2pPr marL="742950" indent="-28575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3pPr>
              <a:lvl4pPr marL="16002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4pPr>
              <a:lvl5pPr marL="20574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000" b="1" dirty="0"/>
                <a:t>SAO PAULO</a:t>
              </a:r>
              <a:r>
                <a:rPr lang="en-US" altLang="en-US" sz="1000" dirty="0"/>
                <a:t/>
              </a:r>
              <a:br>
                <a:rPr lang="en-US" altLang="en-US" sz="1000" dirty="0"/>
              </a:br>
              <a:r>
                <a:rPr lang="en-US" altLang="en-US" sz="1000" dirty="0"/>
                <a:t>Ataway De Brasil Consultoria Ltda.</a:t>
              </a:r>
            </a:p>
            <a:p>
              <a:pPr eaLnBrk="1" hangingPunct="1">
                <a:lnSpc>
                  <a:spcPct val="100000"/>
                </a:lnSpc>
                <a:spcBef>
                  <a:spcPct val="0"/>
                </a:spcBef>
                <a:buFontTx/>
                <a:buNone/>
              </a:pPr>
              <a:r>
                <a:rPr lang="en-US" altLang="en-US" sz="1000" dirty="0"/>
                <a:t>Av. Eng. Luiz Carlos Berrini, 1500, CJ 113/114</a:t>
              </a:r>
            </a:p>
            <a:p>
              <a:pPr eaLnBrk="1" hangingPunct="1">
                <a:lnSpc>
                  <a:spcPct val="100000"/>
                </a:lnSpc>
                <a:spcBef>
                  <a:spcPct val="0"/>
                </a:spcBef>
                <a:buFontTx/>
                <a:buNone/>
              </a:pPr>
              <a:r>
                <a:rPr lang="en-US" altLang="en-US" sz="1000" dirty="0"/>
                <a:t>São Paulo-SP- Brazil</a:t>
              </a:r>
            </a:p>
            <a:p>
              <a:pPr eaLnBrk="1" hangingPunct="1">
                <a:lnSpc>
                  <a:spcPct val="100000"/>
                </a:lnSpc>
                <a:spcBef>
                  <a:spcPct val="0"/>
                </a:spcBef>
                <a:buFontTx/>
                <a:buNone/>
              </a:pPr>
              <a:r>
                <a:rPr lang="en-US" altLang="en-US" sz="1000" dirty="0"/>
                <a:t>Brooklin Novo | CEP: 04571-000</a:t>
              </a:r>
              <a:br>
                <a:rPr lang="en-US" altLang="en-US" sz="1000" dirty="0"/>
              </a:br>
              <a:r>
                <a:rPr lang="en-US" altLang="en-US" sz="1000" dirty="0"/>
                <a:t>Tel : + 55 (11) 5505-4023</a:t>
              </a:r>
              <a:br>
                <a:rPr lang="en-US" altLang="en-US" sz="1000" dirty="0"/>
              </a:br>
              <a:r>
                <a:rPr lang="en-US" altLang="en-US" sz="1000" dirty="0">
                  <a:solidFill>
                    <a:srgbClr val="000000"/>
                  </a:solidFill>
                  <a:hlinkClick r:id="rId8"/>
                </a:rPr>
                <a:t>info-sp@ataway.com</a:t>
              </a:r>
              <a:endParaRPr lang="en-US" altLang="en-US" sz="1000" dirty="0"/>
            </a:p>
            <a:p>
              <a:pPr eaLnBrk="1" hangingPunct="1">
                <a:lnSpc>
                  <a:spcPct val="100000"/>
                </a:lnSpc>
                <a:spcBef>
                  <a:spcPct val="0"/>
                </a:spcBef>
                <a:buFontTx/>
                <a:buNone/>
              </a:pPr>
              <a:endParaRPr lang="en-US" altLang="en-US" sz="1000" b="1" dirty="0"/>
            </a:p>
            <a:p>
              <a:pPr eaLnBrk="1" hangingPunct="1">
                <a:lnSpc>
                  <a:spcPct val="100000"/>
                </a:lnSpc>
                <a:spcBef>
                  <a:spcPct val="0"/>
                </a:spcBef>
                <a:buFontTx/>
                <a:buNone/>
              </a:pPr>
              <a:r>
                <a:rPr lang="en-US" altLang="en-US" sz="1000" b="1" dirty="0"/>
                <a:t>LONDON</a:t>
              </a:r>
              <a:r>
                <a:rPr lang="en-US" altLang="en-US" sz="1000" dirty="0"/>
                <a:t/>
              </a:r>
              <a:br>
                <a:rPr lang="en-US" altLang="en-US" sz="1000" dirty="0"/>
              </a:br>
              <a:r>
                <a:rPr lang="en-US" altLang="en-US" sz="1000" dirty="0"/>
                <a:t>Ataway Ltd</a:t>
              </a:r>
            </a:p>
            <a:p>
              <a:pPr eaLnBrk="1" hangingPunct="1">
                <a:lnSpc>
                  <a:spcPct val="100000"/>
                </a:lnSpc>
                <a:spcBef>
                  <a:spcPct val="0"/>
                </a:spcBef>
                <a:buFontTx/>
                <a:buNone/>
              </a:pPr>
              <a:r>
                <a:rPr lang="en-US" altLang="en-US" sz="1000" dirty="0"/>
                <a:t>Office 404, 4th Floor</a:t>
              </a:r>
              <a:br>
                <a:rPr lang="en-US" altLang="en-US" sz="1000" dirty="0"/>
              </a:br>
              <a:r>
                <a:rPr lang="en-US" altLang="en-US" sz="1000" dirty="0"/>
                <a:t>Albany House</a:t>
              </a:r>
              <a:br>
                <a:rPr lang="en-US" altLang="en-US" sz="1000" dirty="0"/>
              </a:br>
              <a:r>
                <a:rPr lang="en-US" altLang="en-US" sz="1000" dirty="0"/>
                <a:t>324/326 Regent Street</a:t>
              </a:r>
              <a:br>
                <a:rPr lang="en-US" altLang="en-US" sz="1000" dirty="0"/>
              </a:br>
              <a:r>
                <a:rPr lang="en-US" altLang="en-US" sz="1000" dirty="0"/>
                <a:t>London, UK</a:t>
              </a:r>
              <a:br>
                <a:rPr lang="en-US" altLang="en-US" sz="1000" dirty="0"/>
              </a:br>
              <a:r>
                <a:rPr lang="en-US" altLang="en-US" sz="1000" dirty="0"/>
                <a:t>W1B 3HH</a:t>
              </a:r>
            </a:p>
            <a:p>
              <a:pPr eaLnBrk="1" hangingPunct="1">
                <a:lnSpc>
                  <a:spcPct val="100000"/>
                </a:lnSpc>
                <a:spcBef>
                  <a:spcPct val="0"/>
                </a:spcBef>
                <a:buFontTx/>
                <a:buNone/>
              </a:pPr>
              <a:r>
                <a:rPr lang="de-DE" altLang="en-US" sz="1000" dirty="0"/>
                <a:t>Tel: 44 (0) 2071931656</a:t>
              </a:r>
            </a:p>
            <a:p>
              <a:pPr eaLnBrk="1" hangingPunct="1">
                <a:lnSpc>
                  <a:spcPct val="100000"/>
                </a:lnSpc>
                <a:spcBef>
                  <a:spcPct val="0"/>
                </a:spcBef>
                <a:buFontTx/>
                <a:buNone/>
              </a:pPr>
              <a:r>
                <a:rPr lang="en-US" altLang="en-US" sz="1000" dirty="0">
                  <a:solidFill>
                    <a:srgbClr val="000000"/>
                  </a:solidFill>
                  <a:hlinkClick r:id="rId9"/>
                </a:rPr>
                <a:t>info-uk@ataway.com</a:t>
              </a:r>
              <a:r>
                <a:rPr lang="de-DE" altLang="en-US" sz="1000" dirty="0"/>
                <a:t> </a:t>
              </a:r>
              <a:r>
                <a:rPr lang="en-US" altLang="en-US" sz="1000" dirty="0"/>
                <a:t/>
              </a:r>
              <a:br>
                <a:rPr lang="en-US" altLang="en-US" sz="1000" dirty="0"/>
              </a:br>
              <a:r>
                <a:rPr lang="en-US" altLang="en-US" sz="1000" dirty="0"/>
                <a:t/>
              </a:r>
              <a:br>
                <a:rPr lang="en-US" altLang="en-US" sz="1000" dirty="0"/>
              </a:br>
              <a:r>
                <a:rPr lang="en-US" altLang="en-US" sz="1000" b="1" dirty="0"/>
                <a:t>PARIS</a:t>
              </a:r>
              <a:r>
                <a:rPr lang="en-US" altLang="en-US" sz="1000" dirty="0"/>
                <a:t/>
              </a:r>
              <a:br>
                <a:rPr lang="en-US" altLang="en-US" sz="1000" dirty="0"/>
              </a:br>
              <a:r>
                <a:rPr lang="en-US" altLang="en-US" sz="1000" dirty="0"/>
                <a:t>Ataway SARL</a:t>
              </a:r>
            </a:p>
            <a:p>
              <a:pPr eaLnBrk="1" hangingPunct="1">
                <a:lnSpc>
                  <a:spcPct val="100000"/>
                </a:lnSpc>
                <a:spcBef>
                  <a:spcPct val="0"/>
                </a:spcBef>
                <a:buFontTx/>
                <a:buNone/>
              </a:pPr>
              <a:r>
                <a:rPr lang="en-US" altLang="en-US" sz="1000" dirty="0"/>
                <a:t>23 rue Louis Le Grand</a:t>
              </a:r>
            </a:p>
            <a:p>
              <a:pPr eaLnBrk="1" hangingPunct="1">
                <a:lnSpc>
                  <a:spcPct val="100000"/>
                </a:lnSpc>
                <a:spcBef>
                  <a:spcPct val="0"/>
                </a:spcBef>
                <a:buFontTx/>
                <a:buNone/>
              </a:pPr>
              <a:r>
                <a:rPr lang="en-US" altLang="en-US" sz="1000" dirty="0"/>
                <a:t>75002 Paris</a:t>
              </a:r>
              <a:br>
                <a:rPr lang="en-US" altLang="en-US" sz="1000" dirty="0"/>
              </a:br>
              <a:r>
                <a:rPr lang="fr-FR" altLang="en-US" sz="1000" dirty="0"/>
                <a:t>Tel :  +33 (0) 1.47.42.04.65</a:t>
              </a:r>
            </a:p>
            <a:p>
              <a:pPr eaLnBrk="1" hangingPunct="1">
                <a:lnSpc>
                  <a:spcPct val="100000"/>
                </a:lnSpc>
                <a:spcBef>
                  <a:spcPct val="0"/>
                </a:spcBef>
                <a:buFontTx/>
                <a:buNone/>
              </a:pPr>
              <a:r>
                <a:rPr lang="en-US" altLang="en-US" sz="1000" dirty="0">
                  <a:solidFill>
                    <a:srgbClr val="000000"/>
                  </a:solidFill>
                  <a:hlinkClick r:id="rId10"/>
                </a:rPr>
                <a:t>info-fra@ataway.com</a:t>
              </a:r>
              <a:endParaRPr lang="fr-FR" altLang="en-US" sz="1000" dirty="0"/>
            </a:p>
            <a:p>
              <a:pPr eaLnBrk="1" hangingPunct="1">
                <a:lnSpc>
                  <a:spcPct val="100000"/>
                </a:lnSpc>
                <a:spcBef>
                  <a:spcPct val="0"/>
                </a:spcBef>
                <a:buFontTx/>
                <a:buNone/>
              </a:pPr>
              <a:endParaRPr lang="en-US" altLang="en-US" sz="1000" dirty="0"/>
            </a:p>
            <a:p>
              <a:pPr eaLnBrk="1" hangingPunct="1">
                <a:lnSpc>
                  <a:spcPct val="100000"/>
                </a:lnSpc>
                <a:spcBef>
                  <a:spcPct val="0"/>
                </a:spcBef>
                <a:buFontTx/>
                <a:buNone/>
              </a:pPr>
              <a:r>
                <a:rPr lang="en-US" altLang="en-US" sz="1000" b="1" dirty="0"/>
                <a:t>JAKARTA</a:t>
              </a:r>
              <a:r>
                <a:rPr lang="en-US" altLang="en-US" sz="1000" dirty="0"/>
                <a:t/>
              </a:r>
              <a:br>
                <a:rPr lang="en-US" altLang="en-US" sz="1000" dirty="0"/>
              </a:br>
              <a:r>
                <a:rPr lang="en-US" altLang="en-US" sz="1000" dirty="0"/>
                <a:t>PT Ataway Indonesia</a:t>
              </a:r>
            </a:p>
            <a:p>
              <a:pPr eaLnBrk="1" hangingPunct="1">
                <a:lnSpc>
                  <a:spcPct val="100000"/>
                </a:lnSpc>
                <a:spcBef>
                  <a:spcPct val="0"/>
                </a:spcBef>
                <a:buFontTx/>
                <a:buNone/>
              </a:pPr>
              <a:r>
                <a:rPr lang="en-US" altLang="en-US" sz="1000" dirty="0">
                  <a:solidFill>
                    <a:srgbClr val="5C5C5C"/>
                  </a:solidFill>
                </a:rPr>
                <a:t>Apartment Poins Square Tower A, Lantai 10, Unit 02</a:t>
              </a:r>
              <a:br>
                <a:rPr lang="en-US" altLang="en-US" sz="1000" dirty="0">
                  <a:solidFill>
                    <a:srgbClr val="5C5C5C"/>
                  </a:solidFill>
                </a:rPr>
              </a:br>
              <a:r>
                <a:rPr lang="en-US" altLang="en-US" sz="1000" dirty="0">
                  <a:solidFill>
                    <a:srgbClr val="5C5C5C"/>
                  </a:solidFill>
                </a:rPr>
                <a:t>Jl. RA Kartini No.1, Lebak Bulus</a:t>
              </a:r>
              <a:br>
                <a:rPr lang="en-US" altLang="en-US" sz="1000" dirty="0">
                  <a:solidFill>
                    <a:srgbClr val="5C5C5C"/>
                  </a:solidFill>
                </a:rPr>
              </a:br>
              <a:r>
                <a:rPr lang="en-US" altLang="en-US" sz="1000" dirty="0">
                  <a:solidFill>
                    <a:srgbClr val="5C5C5C"/>
                  </a:solidFill>
                </a:rPr>
                <a:t>Jakarta Selatan, Indonesia.</a:t>
              </a:r>
            </a:p>
            <a:p>
              <a:pPr eaLnBrk="1" hangingPunct="1">
                <a:lnSpc>
                  <a:spcPct val="100000"/>
                </a:lnSpc>
                <a:spcBef>
                  <a:spcPct val="0"/>
                </a:spcBef>
                <a:buFontTx/>
                <a:buNone/>
              </a:pPr>
              <a:r>
                <a:rPr lang="fr-FR" altLang="en-US" sz="1000" dirty="0"/>
                <a:t>Tel: +62 878 8175 3797</a:t>
              </a:r>
              <a:endParaRPr lang="en-US" altLang="en-US" sz="1000" dirty="0"/>
            </a:p>
            <a:p>
              <a:pPr eaLnBrk="1" hangingPunct="1">
                <a:lnSpc>
                  <a:spcPct val="100000"/>
                </a:lnSpc>
                <a:spcBef>
                  <a:spcPct val="0"/>
                </a:spcBef>
                <a:buFontTx/>
                <a:buNone/>
              </a:pPr>
              <a:r>
                <a:rPr lang="en-US" altLang="en-US" sz="1000" dirty="0">
                  <a:solidFill>
                    <a:srgbClr val="000000"/>
                  </a:solidFill>
                  <a:hlinkClick r:id="rId11"/>
                </a:rPr>
                <a:t>info-ind@ataway.com</a:t>
              </a:r>
              <a:endParaRPr lang="en-US" altLang="en-US" sz="1000" dirty="0">
                <a:solidFill>
                  <a:srgbClr val="000000"/>
                </a:solidFill>
              </a:endParaRPr>
            </a:p>
            <a:p>
              <a:pPr eaLnBrk="1" hangingPunct="1">
                <a:lnSpc>
                  <a:spcPct val="100000"/>
                </a:lnSpc>
                <a:spcBef>
                  <a:spcPct val="0"/>
                </a:spcBef>
                <a:buFontTx/>
                <a:buNone/>
              </a:pPr>
              <a:endParaRPr lang="en-US" altLang="en-US" sz="1000" b="1" dirty="0"/>
            </a:p>
          </p:txBody>
        </p:sp>
        <p:sp>
          <p:nvSpPr>
            <p:cNvPr id="88071" name="TextBox 6"/>
            <p:cNvSpPr txBox="1">
              <a:spLocks noChangeArrowheads="1"/>
            </p:cNvSpPr>
            <p:nvPr/>
          </p:nvSpPr>
          <p:spPr bwMode="auto">
            <a:xfrm>
              <a:off x="410630" y="1276485"/>
              <a:ext cx="2617787" cy="45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1pPr>
              <a:lvl2pPr marL="742950" indent="-28575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3pPr>
              <a:lvl4pPr marL="16002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4pPr>
              <a:lvl5pPr marL="20574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000" b="1" dirty="0"/>
                <a:t>NEW YORK</a:t>
              </a:r>
              <a:r>
                <a:rPr lang="en-US" altLang="en-US" sz="1000" dirty="0"/>
                <a:t/>
              </a:r>
              <a:br>
                <a:rPr lang="en-US" altLang="en-US" sz="1000" dirty="0"/>
              </a:br>
              <a:r>
                <a:rPr lang="fr-FR" altLang="en-US" sz="1000" dirty="0"/>
                <a:t>60 Madison Avenue</a:t>
              </a:r>
              <a:br>
                <a:rPr lang="fr-FR" altLang="en-US" sz="1000" dirty="0"/>
              </a:br>
              <a:r>
                <a:rPr lang="fr-FR" altLang="en-US" sz="1000" dirty="0"/>
                <a:t>Suite 1010</a:t>
              </a:r>
              <a:br>
                <a:rPr lang="fr-FR" altLang="en-US" sz="1000" dirty="0"/>
              </a:br>
              <a:r>
                <a:rPr lang="fr-FR" altLang="en-US" sz="1000" dirty="0"/>
                <a:t>New York, NY 10010</a:t>
              </a:r>
              <a:r>
                <a:rPr lang="en-US" altLang="en-US" sz="1000" dirty="0"/>
                <a:t/>
              </a:r>
              <a:br>
                <a:rPr lang="en-US" altLang="en-US" sz="1000" dirty="0"/>
              </a:br>
              <a:r>
                <a:rPr lang="fr-FR" altLang="en-US" sz="1000" dirty="0"/>
                <a:t>Tel: +1 (917) 563-2533</a:t>
              </a:r>
            </a:p>
            <a:p>
              <a:pPr eaLnBrk="1" hangingPunct="1">
                <a:lnSpc>
                  <a:spcPct val="100000"/>
                </a:lnSpc>
                <a:spcBef>
                  <a:spcPct val="0"/>
                </a:spcBef>
                <a:buFontTx/>
                <a:buNone/>
              </a:pPr>
              <a:r>
                <a:rPr lang="en-US" altLang="en-US" sz="1000" dirty="0">
                  <a:solidFill>
                    <a:srgbClr val="000000"/>
                  </a:solidFill>
                  <a:hlinkClick r:id="rId12"/>
                </a:rPr>
                <a:t>info-usa@ataway.com</a:t>
              </a:r>
              <a:r>
                <a:rPr lang="fr-FR" altLang="en-US" sz="1000" dirty="0"/>
                <a:t> </a:t>
              </a:r>
            </a:p>
            <a:p>
              <a:pPr eaLnBrk="1" hangingPunct="1">
                <a:lnSpc>
                  <a:spcPct val="100000"/>
                </a:lnSpc>
                <a:spcBef>
                  <a:spcPct val="0"/>
                </a:spcBef>
                <a:buFontTx/>
                <a:buNone/>
              </a:pPr>
              <a:endParaRPr lang="en-US" altLang="en-US" sz="1000" dirty="0"/>
            </a:p>
            <a:p>
              <a:pPr eaLnBrk="1" hangingPunct="1">
                <a:lnSpc>
                  <a:spcPct val="100000"/>
                </a:lnSpc>
                <a:spcBef>
                  <a:spcPct val="0"/>
                </a:spcBef>
                <a:buFontTx/>
                <a:buNone/>
              </a:pPr>
              <a:r>
                <a:rPr lang="en-US" altLang="en-US" sz="1000" b="1" dirty="0"/>
                <a:t>INDIANAPOLIS</a:t>
              </a:r>
            </a:p>
            <a:p>
              <a:pPr eaLnBrk="1" hangingPunct="1">
                <a:lnSpc>
                  <a:spcPct val="100000"/>
                </a:lnSpc>
                <a:spcBef>
                  <a:spcPct val="0"/>
                </a:spcBef>
                <a:buFontTx/>
                <a:buNone/>
              </a:pPr>
              <a:r>
                <a:rPr lang="en-US" altLang="en-US" sz="1000" dirty="0"/>
                <a:t>Ataway US, Inc. </a:t>
              </a:r>
              <a:br>
                <a:rPr lang="en-US" altLang="en-US" sz="1000" dirty="0"/>
              </a:br>
              <a:r>
                <a:rPr lang="en-US" altLang="en-US" sz="1000" dirty="0"/>
                <a:t>201 North Illinois St.</a:t>
              </a:r>
              <a:br>
                <a:rPr lang="en-US" altLang="en-US" sz="1000" dirty="0"/>
              </a:br>
              <a:r>
                <a:rPr lang="en-US" altLang="en-US" sz="1000" dirty="0"/>
                <a:t>16th Floor - South Tower</a:t>
              </a:r>
              <a:br>
                <a:rPr lang="en-US" altLang="en-US" sz="1000" dirty="0"/>
              </a:br>
              <a:r>
                <a:rPr lang="en-US" altLang="en-US" sz="1000" dirty="0"/>
                <a:t>Indianapolis, IN 46204</a:t>
              </a:r>
              <a:br>
                <a:rPr lang="en-US" altLang="en-US" sz="1000" dirty="0"/>
              </a:br>
              <a:r>
                <a:rPr lang="en-US" altLang="en-US" sz="1000" dirty="0"/>
                <a:t>Tel: +1 917 563 2533</a:t>
              </a:r>
              <a:br>
                <a:rPr lang="en-US" altLang="en-US" sz="1000" dirty="0"/>
              </a:br>
              <a:r>
                <a:rPr lang="en-US" altLang="en-US" sz="1000" dirty="0">
                  <a:solidFill>
                    <a:srgbClr val="000000"/>
                  </a:solidFill>
                  <a:hlinkClick r:id="rId12"/>
                </a:rPr>
                <a:t>info-usa@ataway.com </a:t>
              </a:r>
              <a:endParaRPr lang="en-US" altLang="en-US" sz="1000" dirty="0">
                <a:solidFill>
                  <a:srgbClr val="000000"/>
                </a:solidFill>
              </a:endParaRPr>
            </a:p>
            <a:p>
              <a:pPr eaLnBrk="1" hangingPunct="1">
                <a:lnSpc>
                  <a:spcPct val="100000"/>
                </a:lnSpc>
                <a:spcBef>
                  <a:spcPct val="0"/>
                </a:spcBef>
                <a:buFontTx/>
                <a:buNone/>
              </a:pPr>
              <a:endParaRPr lang="en-US" altLang="en-US" sz="1000" b="1" dirty="0"/>
            </a:p>
            <a:p>
              <a:pPr eaLnBrk="1" hangingPunct="1">
                <a:lnSpc>
                  <a:spcPct val="100000"/>
                </a:lnSpc>
                <a:spcBef>
                  <a:spcPct val="0"/>
                </a:spcBef>
                <a:buFontTx/>
                <a:buNone/>
              </a:pPr>
              <a:r>
                <a:rPr lang="en-US" altLang="en-US" sz="1000" b="1" dirty="0"/>
                <a:t>SANTIAGO</a:t>
              </a:r>
              <a:r>
                <a:rPr lang="en-US" altLang="en-US" sz="1000" dirty="0"/>
                <a:t/>
              </a:r>
              <a:br>
                <a:rPr lang="en-US" altLang="en-US" sz="1000" dirty="0"/>
              </a:br>
              <a:r>
                <a:rPr lang="en-US" altLang="en-US" sz="1000" dirty="0"/>
                <a:t>Ataway SpA</a:t>
              </a:r>
            </a:p>
            <a:p>
              <a:pPr eaLnBrk="1" hangingPunct="1">
                <a:lnSpc>
                  <a:spcPct val="100000"/>
                </a:lnSpc>
                <a:spcBef>
                  <a:spcPct val="0"/>
                </a:spcBef>
                <a:buFontTx/>
                <a:buNone/>
              </a:pPr>
              <a:r>
                <a:rPr lang="fr-FR" altLang="en-US" sz="1000" dirty="0"/>
                <a:t>Pasaje Antonio Coll y Pi 144</a:t>
              </a:r>
            </a:p>
            <a:p>
              <a:pPr eaLnBrk="1" hangingPunct="1">
                <a:lnSpc>
                  <a:spcPct val="100000"/>
                </a:lnSpc>
                <a:spcBef>
                  <a:spcPct val="0"/>
                </a:spcBef>
                <a:buFontTx/>
                <a:buNone/>
              </a:pPr>
              <a:r>
                <a:rPr lang="fr-FR" altLang="en-US" sz="1000" dirty="0"/>
                <a:t>Providencia</a:t>
              </a:r>
              <a:r>
                <a:rPr lang="en-US" altLang="en-US" sz="1000" dirty="0"/>
                <a:t/>
              </a:r>
              <a:br>
                <a:rPr lang="en-US" altLang="en-US" sz="1000" dirty="0"/>
              </a:br>
              <a:r>
                <a:rPr lang="en-US" altLang="en-US" sz="1000" dirty="0"/>
                <a:t>Santiago, Chile</a:t>
              </a:r>
            </a:p>
            <a:p>
              <a:pPr eaLnBrk="1" hangingPunct="1">
                <a:lnSpc>
                  <a:spcPct val="100000"/>
                </a:lnSpc>
                <a:spcBef>
                  <a:spcPct val="0"/>
                </a:spcBef>
                <a:buFontTx/>
                <a:buNone/>
              </a:pPr>
              <a:r>
                <a:rPr lang="en-US" altLang="en-US" sz="1000" dirty="0">
                  <a:solidFill>
                    <a:srgbClr val="000000"/>
                  </a:solidFill>
                  <a:hlinkClick r:id="rId13"/>
                </a:rPr>
                <a:t>info-chl@ataway.com</a:t>
              </a:r>
              <a:endParaRPr lang="en-US" altLang="en-US" sz="1000" dirty="0">
                <a:solidFill>
                  <a:srgbClr val="000000"/>
                </a:solidFill>
              </a:endParaRPr>
            </a:p>
            <a:p>
              <a:pPr eaLnBrk="1" hangingPunct="1">
                <a:lnSpc>
                  <a:spcPct val="100000"/>
                </a:lnSpc>
                <a:spcBef>
                  <a:spcPct val="0"/>
                </a:spcBef>
                <a:buFontTx/>
                <a:buNone/>
              </a:pPr>
              <a:endParaRPr lang="en-US" altLang="en-US" sz="1000" dirty="0"/>
            </a:p>
            <a:p>
              <a:pPr eaLnBrk="1" hangingPunct="1">
                <a:lnSpc>
                  <a:spcPct val="100000"/>
                </a:lnSpc>
                <a:spcBef>
                  <a:spcPct val="0"/>
                </a:spcBef>
                <a:buFontTx/>
                <a:buNone/>
              </a:pPr>
              <a:r>
                <a:rPr lang="en-US" altLang="en-US" sz="1000" b="1" dirty="0"/>
                <a:t>BUENOS AIRES</a:t>
              </a:r>
              <a:r>
                <a:rPr lang="en-US" altLang="en-US" sz="1000" dirty="0"/>
                <a:t/>
              </a:r>
              <a:br>
                <a:rPr lang="en-US" altLang="en-US" sz="1000" dirty="0"/>
              </a:br>
              <a:r>
                <a:rPr lang="en-US" altLang="en-US" sz="1000" dirty="0"/>
                <a:t>Ataway SA</a:t>
              </a:r>
            </a:p>
            <a:p>
              <a:pPr eaLnBrk="1" hangingPunct="1">
                <a:lnSpc>
                  <a:spcPct val="100000"/>
                </a:lnSpc>
                <a:spcBef>
                  <a:spcPct val="0"/>
                </a:spcBef>
                <a:buFontTx/>
                <a:buNone/>
              </a:pPr>
              <a:r>
                <a:rPr lang="en-US" altLang="en-US" sz="1000" dirty="0"/>
                <a:t>Alicia Moreau de Justo 1080 4º</a:t>
              </a:r>
              <a:br>
                <a:rPr lang="en-US" altLang="en-US" sz="1000" dirty="0"/>
              </a:br>
              <a:r>
                <a:rPr lang="en-US" altLang="en-US" sz="1000" dirty="0"/>
                <a:t>Ciudad Autónoma de Buenos Aires</a:t>
              </a:r>
              <a:br>
                <a:rPr lang="en-US" altLang="en-US" sz="1000" dirty="0"/>
              </a:br>
              <a:r>
                <a:rPr lang="en-US" altLang="en-US" sz="1000" dirty="0"/>
                <a:t>C1107AAV – Argentina</a:t>
              </a:r>
              <a:br>
                <a:rPr lang="en-US" altLang="en-US" sz="1000" dirty="0"/>
              </a:br>
              <a:r>
                <a:rPr lang="en-US" altLang="en-US" sz="1000" dirty="0"/>
                <a:t>Tel +54 (11) 5353 3434</a:t>
              </a:r>
              <a:br>
                <a:rPr lang="en-US" altLang="en-US" sz="1000" dirty="0"/>
              </a:br>
              <a:r>
                <a:rPr lang="en-US" altLang="en-US" sz="1000" dirty="0">
                  <a:solidFill>
                    <a:srgbClr val="000000"/>
                  </a:solidFill>
                  <a:hlinkClick r:id="rId14"/>
                </a:rPr>
                <a:t>info-arg@ataway.com</a:t>
              </a:r>
              <a:endParaRPr lang="en-US" altLang="en-US" sz="1000" dirty="0"/>
            </a:p>
          </p:txBody>
        </p:sp>
        <p:sp>
          <p:nvSpPr>
            <p:cNvPr id="88072" name="Rectangle 9"/>
            <p:cNvSpPr>
              <a:spLocks noChangeArrowheads="1"/>
            </p:cNvSpPr>
            <p:nvPr/>
          </p:nvSpPr>
          <p:spPr bwMode="auto">
            <a:xfrm>
              <a:off x="7082296" y="373222"/>
              <a:ext cx="2139950" cy="590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1pPr>
              <a:lvl2pPr marL="742950" indent="-28575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3pPr>
              <a:lvl4pPr marL="16002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4pPr>
              <a:lvl5pPr marL="2057400" indent="-228600">
                <a:lnSpc>
                  <a:spcPct val="150000"/>
                </a:lnSpc>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1000" b="1" dirty="0"/>
                <a:t>SHANGHAI</a:t>
              </a:r>
              <a:r>
                <a:rPr lang="en-US" altLang="en-US" sz="1000" dirty="0"/>
                <a:t/>
              </a:r>
              <a:br>
                <a:rPr lang="en-US" altLang="en-US" sz="1000" dirty="0"/>
              </a:br>
              <a:r>
                <a:rPr lang="en-US" altLang="en-US" sz="1000" dirty="0"/>
                <a:t>Ataway Consulting (Shanghai) Co., Ltd.</a:t>
              </a:r>
            </a:p>
            <a:p>
              <a:pPr eaLnBrk="1" hangingPunct="1">
                <a:lnSpc>
                  <a:spcPct val="100000"/>
                </a:lnSpc>
                <a:spcBef>
                  <a:spcPct val="0"/>
                </a:spcBef>
                <a:buFontTx/>
                <a:buNone/>
              </a:pPr>
              <a:r>
                <a:rPr lang="en-US" altLang="en-US" sz="1000" dirty="0"/>
                <a:t>08/6F, Central Tower A</a:t>
              </a:r>
              <a:br>
                <a:rPr lang="en-US" altLang="en-US" sz="1000" dirty="0"/>
              </a:br>
              <a:r>
                <a:rPr lang="en-US" altLang="en-US" sz="1000" dirty="0"/>
                <a:t>No.555 Langao Road</a:t>
              </a:r>
              <a:br>
                <a:rPr lang="en-US" altLang="en-US" sz="1000" dirty="0"/>
              </a:br>
              <a:r>
                <a:rPr lang="en-US" altLang="en-US" sz="1000" dirty="0"/>
                <a:t>Putuo District</a:t>
              </a:r>
            </a:p>
            <a:p>
              <a:pPr eaLnBrk="1" hangingPunct="1">
                <a:lnSpc>
                  <a:spcPct val="100000"/>
                </a:lnSpc>
                <a:spcBef>
                  <a:spcPct val="0"/>
                </a:spcBef>
                <a:buFontTx/>
                <a:buNone/>
              </a:pPr>
              <a:r>
                <a:rPr lang="en-US" altLang="en-US" sz="1000" dirty="0"/>
                <a:t>Post Code: 200333</a:t>
              </a:r>
              <a:br>
                <a:rPr lang="en-US" altLang="en-US" sz="1000" dirty="0"/>
              </a:br>
              <a:r>
                <a:rPr lang="en-US" altLang="en-US" sz="1000" dirty="0"/>
                <a:t>Tel +86 21 6258 5568</a:t>
              </a:r>
              <a:br>
                <a:rPr lang="en-US" altLang="en-US" sz="1000" dirty="0"/>
              </a:br>
              <a:r>
                <a:rPr lang="en-US" altLang="en-US" sz="1000" dirty="0">
                  <a:solidFill>
                    <a:srgbClr val="000000"/>
                  </a:solidFill>
                  <a:hlinkClick r:id="rId15"/>
                </a:rPr>
                <a:t>info-sh@ataway.com</a:t>
              </a:r>
              <a:endParaRPr lang="en-US" altLang="en-US" sz="1000" dirty="0"/>
            </a:p>
            <a:p>
              <a:pPr eaLnBrk="1" hangingPunct="1">
                <a:lnSpc>
                  <a:spcPct val="100000"/>
                </a:lnSpc>
                <a:spcBef>
                  <a:spcPct val="0"/>
                </a:spcBef>
                <a:buFontTx/>
                <a:buNone/>
              </a:pPr>
              <a:endParaRPr lang="fr-FR" altLang="en-US" sz="1000" b="1" dirty="0"/>
            </a:p>
            <a:p>
              <a:pPr eaLnBrk="1" hangingPunct="1">
                <a:lnSpc>
                  <a:spcPct val="100000"/>
                </a:lnSpc>
                <a:spcBef>
                  <a:spcPct val="0"/>
                </a:spcBef>
                <a:buFontTx/>
                <a:buNone/>
              </a:pPr>
              <a:r>
                <a:rPr lang="fr-FR" altLang="en-US" sz="1000" b="1" dirty="0"/>
                <a:t>SEOUL</a:t>
              </a:r>
            </a:p>
            <a:p>
              <a:pPr eaLnBrk="1" hangingPunct="1">
                <a:lnSpc>
                  <a:spcPct val="100000"/>
                </a:lnSpc>
                <a:spcBef>
                  <a:spcPct val="0"/>
                </a:spcBef>
                <a:buFontTx/>
                <a:buNone/>
              </a:pPr>
              <a:r>
                <a:rPr lang="en-US" altLang="en-US" sz="1000" dirty="0"/>
                <a:t>Level 22, Two IFC</a:t>
              </a:r>
            </a:p>
            <a:p>
              <a:pPr eaLnBrk="1" hangingPunct="1">
                <a:lnSpc>
                  <a:spcPct val="100000"/>
                </a:lnSpc>
                <a:spcBef>
                  <a:spcPct val="0"/>
                </a:spcBef>
                <a:buFontTx/>
                <a:buNone/>
              </a:pPr>
              <a:r>
                <a:rPr lang="en-US" altLang="en-US" sz="1000" dirty="0"/>
                <a:t>10 Gukjegeumyung-ro, Yeouido-dong</a:t>
              </a:r>
            </a:p>
            <a:p>
              <a:pPr eaLnBrk="1" hangingPunct="1">
                <a:lnSpc>
                  <a:spcPct val="100000"/>
                </a:lnSpc>
                <a:spcBef>
                  <a:spcPct val="0"/>
                </a:spcBef>
                <a:buFontTx/>
                <a:buNone/>
              </a:pPr>
              <a:r>
                <a:rPr lang="en-US" altLang="en-US" sz="1000" dirty="0"/>
                <a:t>Youngdeungpo-gu, Seoul 07326</a:t>
              </a:r>
            </a:p>
            <a:p>
              <a:pPr eaLnBrk="1" hangingPunct="1">
                <a:lnSpc>
                  <a:spcPct val="100000"/>
                </a:lnSpc>
                <a:spcBef>
                  <a:spcPct val="0"/>
                </a:spcBef>
                <a:buFontTx/>
                <a:buNone/>
              </a:pPr>
              <a:r>
                <a:rPr lang="en-US" altLang="en-US" sz="1000" dirty="0"/>
                <a:t>South Korea</a:t>
              </a:r>
            </a:p>
            <a:p>
              <a:pPr eaLnBrk="1" hangingPunct="1">
                <a:lnSpc>
                  <a:spcPct val="100000"/>
                </a:lnSpc>
                <a:spcBef>
                  <a:spcPct val="0"/>
                </a:spcBef>
                <a:buFontTx/>
                <a:buNone/>
              </a:pPr>
              <a:r>
                <a:rPr lang="en-US" altLang="en-US" sz="1000" dirty="0"/>
                <a:t>Telephone  +2 761 2505</a:t>
              </a:r>
            </a:p>
            <a:p>
              <a:pPr eaLnBrk="1" hangingPunct="1">
                <a:lnSpc>
                  <a:spcPct val="100000"/>
                </a:lnSpc>
                <a:spcBef>
                  <a:spcPct val="0"/>
                </a:spcBef>
                <a:buFontTx/>
                <a:buNone/>
              </a:pPr>
              <a:r>
                <a:rPr lang="en-US" altLang="en-US" sz="1000" dirty="0">
                  <a:solidFill>
                    <a:srgbClr val="000000"/>
                  </a:solidFill>
                  <a:hlinkClick r:id="rId16"/>
                </a:rPr>
                <a:t>info-kr@ataway.com</a:t>
              </a:r>
              <a:endParaRPr lang="en-US" altLang="en-US" sz="1000" dirty="0">
                <a:solidFill>
                  <a:srgbClr val="000000"/>
                </a:solidFill>
              </a:endParaRPr>
            </a:p>
            <a:p>
              <a:pPr eaLnBrk="1" hangingPunct="1">
                <a:lnSpc>
                  <a:spcPct val="100000"/>
                </a:lnSpc>
                <a:spcBef>
                  <a:spcPct val="0"/>
                </a:spcBef>
                <a:buFontTx/>
                <a:buNone/>
              </a:pPr>
              <a:endParaRPr lang="en-US" altLang="en-US" sz="1000" b="1" dirty="0"/>
            </a:p>
            <a:p>
              <a:pPr eaLnBrk="1" hangingPunct="1">
                <a:lnSpc>
                  <a:spcPct val="100000"/>
                </a:lnSpc>
                <a:spcBef>
                  <a:spcPct val="0"/>
                </a:spcBef>
                <a:buFontTx/>
                <a:buNone/>
              </a:pPr>
              <a:r>
                <a:rPr lang="en-US" altLang="en-US" sz="1000" b="1" dirty="0"/>
                <a:t>TOKYO</a:t>
              </a:r>
              <a:r>
                <a:rPr lang="en-US" altLang="en-US" sz="1000" dirty="0"/>
                <a:t/>
              </a:r>
              <a:br>
                <a:rPr lang="en-US" altLang="en-US" sz="1000" dirty="0"/>
              </a:br>
              <a:r>
                <a:rPr lang="en-US" altLang="en-US" sz="1000" dirty="0"/>
                <a:t>Ataway Japan K.K.</a:t>
              </a:r>
            </a:p>
            <a:p>
              <a:pPr eaLnBrk="1" hangingPunct="1">
                <a:lnSpc>
                  <a:spcPct val="100000"/>
                </a:lnSpc>
                <a:spcBef>
                  <a:spcPct val="0"/>
                </a:spcBef>
                <a:buFontTx/>
                <a:buNone/>
              </a:pPr>
              <a:r>
                <a:rPr lang="en-US" altLang="en-US" sz="1000" dirty="0"/>
                <a:t>Hibiya Marine Building 8F</a:t>
              </a:r>
              <a:br>
                <a:rPr lang="en-US" altLang="en-US" sz="1000" dirty="0"/>
              </a:br>
              <a:r>
                <a:rPr lang="en-US" altLang="en-US" sz="1000" dirty="0"/>
                <a:t>1-5-1, Yuraku-cho</a:t>
              </a:r>
              <a:br>
                <a:rPr lang="en-US" altLang="en-US" sz="1000" dirty="0"/>
              </a:br>
              <a:r>
                <a:rPr lang="en-US" altLang="en-US" sz="1000" dirty="0"/>
                <a:t>Chiyoda-ku, Tokyo, 100-0006</a:t>
              </a:r>
              <a:br>
                <a:rPr lang="en-US" altLang="en-US" sz="1000" dirty="0"/>
              </a:br>
              <a:r>
                <a:rPr lang="en-US" altLang="en-US" sz="1000" dirty="0"/>
                <a:t>Tel +81 (0)3-6206-1444 </a:t>
              </a:r>
              <a:br>
                <a:rPr lang="en-US" altLang="en-US" sz="1000" dirty="0"/>
              </a:br>
              <a:r>
                <a:rPr lang="en-US" altLang="en-US" sz="1000" dirty="0">
                  <a:solidFill>
                    <a:srgbClr val="000000"/>
                  </a:solidFill>
                  <a:hlinkClick r:id="rId17"/>
                </a:rPr>
                <a:t>info-jp@ataway.com</a:t>
              </a:r>
              <a:endParaRPr lang="en-US" altLang="en-US" sz="1000" dirty="0"/>
            </a:p>
            <a:p>
              <a:pPr eaLnBrk="1" hangingPunct="1">
                <a:lnSpc>
                  <a:spcPct val="100000"/>
                </a:lnSpc>
                <a:spcBef>
                  <a:spcPct val="0"/>
                </a:spcBef>
                <a:buFontTx/>
                <a:buNone/>
              </a:pPr>
              <a:endParaRPr lang="fr-FR" altLang="en-US" sz="1000" dirty="0"/>
            </a:p>
            <a:p>
              <a:pPr eaLnBrk="1" hangingPunct="1">
                <a:lnSpc>
                  <a:spcPct val="100000"/>
                </a:lnSpc>
                <a:spcBef>
                  <a:spcPct val="0"/>
                </a:spcBef>
                <a:buFontTx/>
                <a:buNone/>
              </a:pPr>
              <a:r>
                <a:rPr lang="en-US" altLang="en-US" sz="1000" b="1" dirty="0"/>
                <a:t>MEXICO</a:t>
              </a:r>
              <a:r>
                <a:rPr lang="en-US" altLang="en-US" sz="1000" dirty="0"/>
                <a:t/>
              </a:r>
              <a:br>
                <a:rPr lang="en-US" altLang="en-US" sz="1000" dirty="0"/>
              </a:br>
              <a:r>
                <a:rPr lang="en-US" altLang="en-US" sz="1000" dirty="0"/>
                <a:t>Ataway Mexico, S.A. de C.V.</a:t>
              </a:r>
            </a:p>
            <a:p>
              <a:pPr eaLnBrk="1" hangingPunct="1">
                <a:lnSpc>
                  <a:spcPct val="100000"/>
                </a:lnSpc>
                <a:spcBef>
                  <a:spcPct val="0"/>
                </a:spcBef>
                <a:buFontTx/>
                <a:buNone/>
              </a:pPr>
              <a:r>
                <a:rPr lang="fr-FR" altLang="en-US" sz="1000" dirty="0"/>
                <a:t>Prado Norte 125, Floor #1</a:t>
              </a:r>
              <a:br>
                <a:rPr lang="fr-FR" altLang="en-US" sz="1000" dirty="0"/>
              </a:br>
              <a:r>
                <a:rPr lang="fr-FR" altLang="en-US" sz="1000" dirty="0"/>
                <a:t>Colonia Lomas de Chapultepec</a:t>
              </a:r>
              <a:br>
                <a:rPr lang="fr-FR" altLang="en-US" sz="1000" dirty="0"/>
              </a:br>
              <a:r>
                <a:rPr lang="fr-FR" altLang="en-US" sz="1000" dirty="0"/>
                <a:t>Delegación Miguel Hidalgo</a:t>
              </a:r>
              <a:br>
                <a:rPr lang="fr-FR" altLang="en-US" sz="1000" dirty="0"/>
              </a:br>
              <a:r>
                <a:rPr lang="fr-FR" altLang="en-US" sz="1000" dirty="0"/>
                <a:t>México D.F. C.P. 11000</a:t>
              </a:r>
            </a:p>
            <a:p>
              <a:pPr eaLnBrk="1" hangingPunct="1">
                <a:lnSpc>
                  <a:spcPct val="100000"/>
                </a:lnSpc>
                <a:spcBef>
                  <a:spcPct val="0"/>
                </a:spcBef>
                <a:buFontTx/>
                <a:buNone/>
              </a:pPr>
              <a:r>
                <a:rPr lang="de-DE" altLang="en-US" sz="1000" dirty="0"/>
                <a:t>Tel: + 52 (55) 6395 0793 / 0794</a:t>
              </a:r>
              <a:r>
                <a:rPr lang="en-US" altLang="en-US" sz="1000" dirty="0"/>
                <a:t/>
              </a:r>
              <a:br>
                <a:rPr lang="en-US" altLang="en-US" sz="1000" dirty="0"/>
              </a:br>
              <a:r>
                <a:rPr lang="en-US" altLang="en-US" sz="1000" dirty="0">
                  <a:solidFill>
                    <a:srgbClr val="000000"/>
                  </a:solidFill>
                  <a:hlinkClick r:id="rId18"/>
                </a:rPr>
                <a:t>info-mex@ataway.com</a:t>
              </a:r>
              <a:r>
                <a:rPr lang="en-US" altLang="en-US" sz="1000" dirty="0"/>
                <a:t/>
              </a:r>
              <a:br>
                <a:rPr lang="en-US" altLang="en-US" sz="1000" dirty="0"/>
              </a:br>
              <a:endParaRPr lang="fr-FR" altLang="en-US" sz="1000" dirty="0"/>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3"/>
          <p:cNvGrpSpPr>
            <a:grpSpLocks/>
          </p:cNvGrpSpPr>
          <p:nvPr/>
        </p:nvGrpSpPr>
        <p:grpSpPr bwMode="auto">
          <a:xfrm>
            <a:off x="457200" y="2514600"/>
            <a:ext cx="8967788" cy="1604963"/>
            <a:chOff x="1775637" y="2514600"/>
            <a:chExt cx="8968563" cy="1604665"/>
          </a:xfrm>
        </p:grpSpPr>
        <p:sp>
          <p:nvSpPr>
            <p:cNvPr id="89092" name="Rectangle 6"/>
            <p:cNvSpPr>
              <a:spLocks noChangeArrowheads="1"/>
            </p:cNvSpPr>
            <p:nvPr/>
          </p:nvSpPr>
          <p:spPr bwMode="auto">
            <a:xfrm>
              <a:off x="6312207" y="2617113"/>
              <a:ext cx="34193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FFFFFF"/>
                  </a:solidFill>
                  <a:latin typeface="Tahoma" panose="020B0604030504040204" pitchFamily="34" charset="0"/>
                  <a:cs typeface="Tahoma" panose="020B0604030504040204" pitchFamily="34" charset="0"/>
                </a:rPr>
                <a:t>Your Global Enterprise</a:t>
              </a:r>
              <a:endParaRPr lang="fr-FR" altLang="en-US" sz="2200" dirty="0">
                <a:solidFill>
                  <a:srgbClr val="FFFFFF"/>
                </a:solidFill>
                <a:latin typeface="Tahoma" panose="020B0604030504040204" pitchFamily="34" charset="0"/>
                <a:cs typeface="Tahoma" panose="020B0604030504040204" pitchFamily="34" charset="0"/>
              </a:endParaRPr>
            </a:p>
          </p:txBody>
        </p:sp>
        <p:sp>
          <p:nvSpPr>
            <p:cNvPr id="89093" name="Rectangle 7"/>
            <p:cNvSpPr>
              <a:spLocks noChangeArrowheads="1"/>
            </p:cNvSpPr>
            <p:nvPr/>
          </p:nvSpPr>
          <p:spPr bwMode="auto">
            <a:xfrm>
              <a:off x="6308705" y="2998113"/>
              <a:ext cx="4435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FFFFFF"/>
                  </a:solidFill>
                  <a:latin typeface="Tahoma" panose="020B0604030504040204" pitchFamily="34" charset="0"/>
                  <a:cs typeface="Tahoma" panose="020B0604030504040204" pitchFamily="34" charset="0"/>
                </a:rPr>
                <a:t>Software Consulting Partner.</a:t>
              </a:r>
              <a:endParaRPr lang="fr-FR" altLang="en-US" sz="2200" dirty="0">
                <a:solidFill>
                  <a:srgbClr val="FFFFFF"/>
                </a:solidFill>
                <a:latin typeface="Tahoma" panose="020B0604030504040204" pitchFamily="34" charset="0"/>
                <a:cs typeface="Tahoma" panose="020B0604030504040204" pitchFamily="34" charset="0"/>
              </a:endParaRPr>
            </a:p>
          </p:txBody>
        </p:sp>
        <p:sp>
          <p:nvSpPr>
            <p:cNvPr id="89094" name="Rectangle 8"/>
            <p:cNvSpPr>
              <a:spLocks noChangeArrowheads="1"/>
            </p:cNvSpPr>
            <p:nvPr/>
          </p:nvSpPr>
          <p:spPr bwMode="auto">
            <a:xfrm>
              <a:off x="6272561" y="3657600"/>
              <a:ext cx="3938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fr-FR" altLang="en-US" sz="1000" dirty="0">
                <a:solidFill>
                  <a:srgbClr val="FFFFFF"/>
                </a:solidFill>
                <a:latin typeface="Tahoma" panose="020B0604030504040204" pitchFamily="34" charset="0"/>
                <a:cs typeface="Tahoma" panose="020B0604030504040204" pitchFamily="34" charset="0"/>
              </a:endParaRPr>
            </a:p>
            <a:p>
              <a:pPr algn="just" eaLnBrk="1" hangingPunct="1"/>
              <a:r>
                <a:rPr lang="fr-FR" altLang="en-US" sz="1000" dirty="0">
                  <a:solidFill>
                    <a:srgbClr val="FFFFFF"/>
                  </a:solidFill>
                  <a:latin typeface="Tahoma" panose="020B0604030504040204" pitchFamily="34" charset="0"/>
                  <a:cs typeface="Tahoma" panose="020B0604030504040204" pitchFamily="34" charset="0"/>
                </a:rPr>
                <a:t> </a:t>
              </a:r>
              <a:r>
                <a:rPr lang="fr-FR" altLang="en-US" sz="1400" dirty="0">
                  <a:solidFill>
                    <a:srgbClr val="FFFFFF"/>
                  </a:solidFill>
                  <a:latin typeface="Tahoma" panose="020B0604030504040204" pitchFamily="34" charset="0"/>
                  <a:cs typeface="Tahoma" panose="020B0604030504040204" pitchFamily="34" charset="0"/>
                </a:rPr>
                <a:t>Consulting | Maintenance | Offshore | Cloud</a:t>
              </a:r>
            </a:p>
          </p:txBody>
        </p:sp>
        <p:pic>
          <p:nvPicPr>
            <p:cNvPr id="89095" name="Picture 2" descr="ataway logo white sans tag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5637" y="2514600"/>
              <a:ext cx="4320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0" name="TextBox 9"/>
          <p:cNvSpPr txBox="1">
            <a:spLocks noChangeArrowheads="1"/>
          </p:cNvSpPr>
          <p:nvPr/>
        </p:nvSpPr>
        <p:spPr bwMode="auto">
          <a:xfrm>
            <a:off x="457200" y="3733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FFFF"/>
                </a:solidFill>
                <a:latin typeface="Tahoma" panose="020B0604030504040204" pitchFamily="34" charset="0"/>
                <a:cs typeface="Tahoma" panose="020B0604030504040204" pitchFamily="34" charset="0"/>
              </a:rPr>
              <a:t>www.ataway.com</a:t>
            </a:r>
          </a:p>
        </p:txBody>
      </p:sp>
      <p:sp>
        <p:nvSpPr>
          <p:cNvPr id="89091" name="TextBox 1"/>
          <p:cNvSpPr txBox="1">
            <a:spLocks noChangeArrowheads="1"/>
          </p:cNvSpPr>
          <p:nvPr/>
        </p:nvSpPr>
        <p:spPr bwMode="auto">
          <a:xfrm>
            <a:off x="457200" y="4953000"/>
            <a:ext cx="3124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100" dirty="0">
                <a:solidFill>
                  <a:srgbClr val="FFFFFF"/>
                </a:solidFill>
                <a:latin typeface="Arial" panose="020B0604020202020204" pitchFamily="34" charset="0"/>
                <a:cs typeface="Arial" panose="020B0604020202020204" pitchFamily="34" charset="0"/>
              </a:rPr>
              <a:t>© 2016 Ataway. All rights reserved. </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96"/>
          <p:cNvSpPr>
            <a:spLocks noChangeArrowheads="1"/>
          </p:cNvSpPr>
          <p:nvPr/>
        </p:nvSpPr>
        <p:spPr bwMode="auto">
          <a:xfrm>
            <a:off x="4618038" y="44719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t> PEOPLE THAT KNOW YOUR BUSINESS &amp; SUPPORT YOUR </a:t>
            </a:r>
            <a:r>
              <a:rPr lang="en-US" altLang="en-US" sz="1600" dirty="0">
                <a:solidFill>
                  <a:srgbClr val="EE7A23"/>
                </a:solidFill>
              </a:rPr>
              <a:t>CORPORATE VISION</a:t>
            </a:r>
            <a:r>
              <a:rPr lang="en-US" altLang="en-US" sz="1600" dirty="0"/>
              <a:t>.</a:t>
            </a:r>
          </a:p>
        </p:txBody>
      </p:sp>
      <p:sp>
        <p:nvSpPr>
          <p:cNvPr id="51202"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About Ataway</a:t>
            </a:r>
            <a:r>
              <a:rPr lang="en-US" altLang="zh-CN" sz="3200" dirty="0">
                <a:solidFill>
                  <a:srgbClr val="EE7A23"/>
                </a:solidFill>
                <a:latin typeface="Tahoma" panose="020B0604030504040204" pitchFamily="34" charset="0"/>
                <a:cs typeface="Tahoma" panose="020B0604030504040204" pitchFamily="34" charset="0"/>
              </a:rPr>
              <a:t>|</a:t>
            </a:r>
            <a:endParaRPr lang="en-US" altLang="en-US" sz="3200" dirty="0">
              <a:solidFill>
                <a:srgbClr val="A6A6A6"/>
              </a:solidFill>
              <a:latin typeface="Tahoma" panose="020B0604030504040204" pitchFamily="34" charset="0"/>
              <a:cs typeface="Tahoma" panose="020B0604030504040204" pitchFamily="34" charset="0"/>
            </a:endParaRPr>
          </a:p>
        </p:txBody>
      </p:sp>
      <p:sp>
        <p:nvSpPr>
          <p:cNvPr id="51203" name="Rectangle 43"/>
          <p:cNvSpPr>
            <a:spLocks noChangeArrowheads="1"/>
          </p:cNvSpPr>
          <p:nvPr/>
        </p:nvSpPr>
        <p:spPr bwMode="auto">
          <a:xfrm>
            <a:off x="233363" y="1504950"/>
            <a:ext cx="28527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dirty="0"/>
              <a:t>Founded in 2000, Ataway is a global consulting company specializing in back-offices processes (Finance, HR, Payroll, Procurement &amp; Supply Chain) and Customer Experience as well as Higher Education with Campus Solutions.. Ataway is covering the full cycle from process redesign, implementation, global deployment, core systems design, upgrade, rollout, support, training, maintenance and more.</a:t>
            </a:r>
          </a:p>
        </p:txBody>
      </p:sp>
      <p:sp>
        <p:nvSpPr>
          <p:cNvPr id="51204" name="Rectangle 44"/>
          <p:cNvSpPr>
            <a:spLocks noChangeArrowheads="1"/>
          </p:cNvSpPr>
          <p:nvPr/>
        </p:nvSpPr>
        <p:spPr bwMode="auto">
          <a:xfrm>
            <a:off x="239713" y="3032125"/>
            <a:ext cx="2846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dirty="0"/>
              <a:t>We are a dynamic and agile firm, focused on delivering quality to our customers wherever they are with our highly skilled and global teams located in </a:t>
            </a:r>
            <a:r>
              <a:rPr lang="en-US" altLang="en-US" sz="1000" b="1" dirty="0"/>
              <a:t>15 business hubs </a:t>
            </a:r>
            <a:r>
              <a:rPr lang="en-US" altLang="en-US" sz="1000" dirty="0"/>
              <a:t>of the world. Our team of more than </a:t>
            </a:r>
            <a:r>
              <a:rPr lang="en-US" altLang="en-US" sz="1000" b="1" dirty="0"/>
              <a:t>440 consultants </a:t>
            </a:r>
            <a:r>
              <a:rPr lang="en-US" altLang="en-US" sz="1000" dirty="0"/>
              <a:t>have been involved in projects in </a:t>
            </a:r>
            <a:r>
              <a:rPr lang="en-US" altLang="en-US" sz="1000" b="1" dirty="0"/>
              <a:t>35+ countries.</a:t>
            </a:r>
            <a:endParaRPr lang="en-US" altLang="en-US" sz="1000" b="1" dirty="0">
              <a:solidFill>
                <a:srgbClr val="EE7A23"/>
              </a:solidFill>
            </a:endParaRPr>
          </a:p>
        </p:txBody>
      </p:sp>
      <p:sp>
        <p:nvSpPr>
          <p:cNvPr id="51205" name="Rectangle 45"/>
          <p:cNvSpPr>
            <a:spLocks noChangeArrowheads="1"/>
          </p:cNvSpPr>
          <p:nvPr/>
        </p:nvSpPr>
        <p:spPr bwMode="auto">
          <a:xfrm>
            <a:off x="1614488" y="5454650"/>
            <a:ext cx="670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dirty="0"/>
              <a:t>The combination of our strong expertise, </a:t>
            </a:r>
            <a:r>
              <a:rPr lang="en-US" altLang="en-US" sz="1000" b="1" dirty="0"/>
              <a:t>start-up mentality and global presence</a:t>
            </a:r>
            <a:r>
              <a:rPr lang="en-US" altLang="en-US" sz="1000" dirty="0"/>
              <a:t> makes us unique in our industry– resulting in many quality project deliveries and our current robust growth.</a:t>
            </a:r>
          </a:p>
        </p:txBody>
      </p:sp>
      <p:sp>
        <p:nvSpPr>
          <p:cNvPr id="51206" name="Rectangle 48"/>
          <p:cNvSpPr>
            <a:spLocks noChangeArrowheads="1"/>
          </p:cNvSpPr>
          <p:nvPr/>
        </p:nvSpPr>
        <p:spPr bwMode="auto">
          <a:xfrm>
            <a:off x="261938" y="4333875"/>
            <a:ext cx="4356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dirty="0"/>
              <a:t>We see our customers as our long-term partners. We lead projects to success by delivering on time, within budget and with outstanding quality. Not only do we listen to our customers, but we also understand them, adapting to their needs and keeping them informed of the project’s progress.</a:t>
            </a:r>
          </a:p>
        </p:txBody>
      </p:sp>
      <p:sp>
        <p:nvSpPr>
          <p:cNvPr id="51207" name="TextBox 49"/>
          <p:cNvSpPr txBox="1">
            <a:spLocks noChangeArrowheads="1"/>
          </p:cNvSpPr>
          <p:nvPr/>
        </p:nvSpPr>
        <p:spPr bwMode="auto">
          <a:xfrm>
            <a:off x="215900" y="1209675"/>
            <a:ext cx="192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a:solidFill>
                  <a:srgbClr val="EE7A23"/>
                </a:solidFill>
              </a:rPr>
              <a:t>WHO WE ARE</a:t>
            </a:r>
          </a:p>
        </p:txBody>
      </p:sp>
      <p:sp>
        <p:nvSpPr>
          <p:cNvPr id="51208" name="TextBox 52"/>
          <p:cNvSpPr txBox="1">
            <a:spLocks noChangeArrowheads="1"/>
          </p:cNvSpPr>
          <p:nvPr/>
        </p:nvSpPr>
        <p:spPr bwMode="auto">
          <a:xfrm>
            <a:off x="284163" y="5392738"/>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a:solidFill>
                  <a:srgbClr val="EE7A23"/>
                </a:solidFill>
              </a:rPr>
              <a:t>WHAT MAKES</a:t>
            </a:r>
          </a:p>
          <a:p>
            <a:pPr eaLnBrk="1" hangingPunct="1">
              <a:spcBef>
                <a:spcPct val="0"/>
              </a:spcBef>
              <a:buFontTx/>
              <a:buNone/>
            </a:pPr>
            <a:r>
              <a:rPr lang="en-US" altLang="en-US" sz="1400" dirty="0">
                <a:solidFill>
                  <a:srgbClr val="EE7A23"/>
                </a:solidFill>
              </a:rPr>
              <a:t>US UNIQUE</a:t>
            </a:r>
          </a:p>
        </p:txBody>
      </p:sp>
      <p:pic>
        <p:nvPicPr>
          <p:cNvPr id="51209" name="Picture 54"/>
          <p:cNvPicPr>
            <a:picLocks noChangeAspect="1"/>
          </p:cNvPicPr>
          <p:nvPr/>
        </p:nvPicPr>
        <p:blipFill>
          <a:blip r:embed="rId3">
            <a:extLst>
              <a:ext uri="{28A0092B-C50C-407E-A947-70E740481C1C}">
                <a14:useLocalDpi xmlns:a14="http://schemas.microsoft.com/office/drawing/2010/main" val="0"/>
              </a:ext>
            </a:extLst>
          </a:blip>
          <a:srcRect l="17999" r="18744"/>
          <a:stretch>
            <a:fillRect/>
          </a:stretch>
        </p:blipFill>
        <p:spPr bwMode="auto">
          <a:xfrm>
            <a:off x="8432800" y="5241925"/>
            <a:ext cx="3571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57"/>
          <p:cNvPicPr>
            <a:picLocks noChangeAspect="1"/>
          </p:cNvPicPr>
          <p:nvPr/>
        </p:nvPicPr>
        <p:blipFill>
          <a:blip r:embed="rId3">
            <a:extLst>
              <a:ext uri="{28A0092B-C50C-407E-A947-70E740481C1C}">
                <a14:useLocalDpi xmlns:a14="http://schemas.microsoft.com/office/drawing/2010/main" val="0"/>
              </a:ext>
            </a:extLst>
          </a:blip>
          <a:srcRect l="17999" r="18744"/>
          <a:stretch>
            <a:fillRect/>
          </a:stretch>
        </p:blipFill>
        <p:spPr bwMode="auto">
          <a:xfrm>
            <a:off x="8729663" y="5241925"/>
            <a:ext cx="3587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4900" y="923925"/>
            <a:ext cx="52641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2438" y="1293806"/>
            <a:ext cx="1589087" cy="1225550"/>
            <a:chOff x="452438" y="1593850"/>
            <a:chExt cx="1589087" cy="1225550"/>
          </a:xfrm>
        </p:grpSpPr>
        <p:sp>
          <p:nvSpPr>
            <p:cNvPr id="50180" name="TextBox 70"/>
            <p:cNvSpPr txBox="1">
              <a:spLocks noChangeArrowheads="1"/>
            </p:cNvSpPr>
            <p:nvPr/>
          </p:nvSpPr>
          <p:spPr bwMode="auto">
            <a:xfrm>
              <a:off x="452438" y="1593850"/>
              <a:ext cx="1589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400" dirty="0" smtClean="0">
                  <a:solidFill>
                    <a:srgbClr val="EE7A23"/>
                  </a:solidFill>
                  <a:latin typeface="Lantinghei SC Demibold"/>
                  <a:ea typeface="Lantinghei SC Demibold"/>
                  <a:cs typeface="Lantinghei SC Demibold"/>
                </a:rPr>
                <a:t>16</a:t>
              </a:r>
              <a:endParaRPr lang="en-US" altLang="en-US" sz="6400" dirty="0">
                <a:solidFill>
                  <a:srgbClr val="EE7A23"/>
                </a:solidFill>
                <a:latin typeface="Lantinghei SC Demibold"/>
                <a:ea typeface="Lantinghei SC Demibold"/>
                <a:cs typeface="Lantinghei SC Demibold"/>
              </a:endParaRPr>
            </a:p>
          </p:txBody>
        </p:sp>
        <p:sp>
          <p:nvSpPr>
            <p:cNvPr id="50181" name="Rectangle 71"/>
            <p:cNvSpPr>
              <a:spLocks noChangeArrowheads="1"/>
            </p:cNvSpPr>
            <p:nvPr/>
          </p:nvSpPr>
          <p:spPr bwMode="auto">
            <a:xfrm>
              <a:off x="655638" y="2505075"/>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371600" algn="l"/>
                </a:tabLst>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1371600" algn="l"/>
                </a:tabLst>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1371600" algn="l"/>
                </a:tabLst>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1371600" algn="l"/>
                </a:tabLst>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9pPr>
            </a:lstStyle>
            <a:p>
              <a:pPr eaLnBrk="1" hangingPunct="1">
                <a:lnSpc>
                  <a:spcPct val="120000"/>
                </a:lnSpc>
                <a:buFontTx/>
                <a:buNone/>
              </a:pPr>
              <a:r>
                <a:rPr lang="en-US" altLang="en-US" sz="1200" dirty="0">
                  <a:solidFill>
                    <a:srgbClr val="A6A6A6"/>
                  </a:solidFill>
                </a:rPr>
                <a:t>OFFICES</a:t>
              </a:r>
            </a:p>
          </p:txBody>
        </p:sp>
      </p:grpSp>
      <p:grpSp>
        <p:nvGrpSpPr>
          <p:cNvPr id="4" name="Group 3"/>
          <p:cNvGrpSpPr/>
          <p:nvPr/>
        </p:nvGrpSpPr>
        <p:grpSpPr>
          <a:xfrm>
            <a:off x="0" y="5145084"/>
            <a:ext cx="5043488" cy="558800"/>
            <a:chOff x="0" y="5245100"/>
            <a:chExt cx="5043488" cy="558800"/>
          </a:xfrm>
        </p:grpSpPr>
        <p:sp>
          <p:nvSpPr>
            <p:cNvPr id="70" name="Pentagon 69"/>
            <p:cNvSpPr/>
            <p:nvPr/>
          </p:nvSpPr>
          <p:spPr>
            <a:xfrm>
              <a:off x="0" y="5245100"/>
              <a:ext cx="5043488" cy="558800"/>
            </a:xfrm>
            <a:prstGeom prst="homePlate">
              <a:avLst/>
            </a:prstGeom>
            <a:solidFill>
              <a:srgbClr val="6C6B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84" name="Rectangle 74"/>
            <p:cNvSpPr>
              <a:spLocks noChangeArrowheads="1"/>
            </p:cNvSpPr>
            <p:nvPr/>
          </p:nvSpPr>
          <p:spPr bwMode="auto">
            <a:xfrm>
              <a:off x="1804988" y="52959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rPr>
                <a:t>Ataway serves large multinational and midsize organizations</a:t>
              </a:r>
            </a:p>
          </p:txBody>
        </p:sp>
        <p:sp>
          <p:nvSpPr>
            <p:cNvPr id="50185" name="TextBox 75"/>
            <p:cNvSpPr txBox="1">
              <a:spLocks noChangeArrowheads="1"/>
            </p:cNvSpPr>
            <p:nvPr/>
          </p:nvSpPr>
          <p:spPr bwMode="auto">
            <a:xfrm>
              <a:off x="185738" y="5384800"/>
              <a:ext cx="1855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rPr>
                <a:t>WHO WE SERVE</a:t>
              </a:r>
            </a:p>
          </p:txBody>
        </p:sp>
      </p:grpSp>
      <p:grpSp>
        <p:nvGrpSpPr>
          <p:cNvPr id="7" name="Group 6"/>
          <p:cNvGrpSpPr/>
          <p:nvPr/>
        </p:nvGrpSpPr>
        <p:grpSpPr>
          <a:xfrm>
            <a:off x="296863" y="3047994"/>
            <a:ext cx="1819275" cy="1544637"/>
            <a:chOff x="296863" y="3348038"/>
            <a:chExt cx="1819275" cy="1544637"/>
          </a:xfrm>
        </p:grpSpPr>
        <p:sp>
          <p:nvSpPr>
            <p:cNvPr id="50186" name="TextBox 78"/>
            <p:cNvSpPr txBox="1">
              <a:spLocks noChangeArrowheads="1"/>
            </p:cNvSpPr>
            <p:nvPr/>
          </p:nvSpPr>
          <p:spPr bwMode="auto">
            <a:xfrm>
              <a:off x="525463" y="3348038"/>
              <a:ext cx="1590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400" dirty="0">
                  <a:solidFill>
                    <a:srgbClr val="EE7A23"/>
                  </a:solidFill>
                  <a:latin typeface="Lantinghei SC Demibold"/>
                  <a:ea typeface="Lantinghei SC Demibold"/>
                  <a:cs typeface="Lantinghei SC Demibold"/>
                </a:rPr>
                <a:t>35</a:t>
              </a:r>
            </a:p>
          </p:txBody>
        </p:sp>
        <p:sp>
          <p:nvSpPr>
            <p:cNvPr id="50187" name="TextBox 79"/>
            <p:cNvSpPr txBox="1">
              <a:spLocks noChangeArrowheads="1"/>
            </p:cNvSpPr>
            <p:nvPr/>
          </p:nvSpPr>
          <p:spPr bwMode="auto">
            <a:xfrm>
              <a:off x="296863" y="424656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dirty="0">
                  <a:solidFill>
                    <a:srgbClr val="A6A6A6"/>
                  </a:solidFill>
                </a:rPr>
                <a:t>COUNTRIES WE HAVE DELIVERED SERVICES IN</a:t>
              </a:r>
            </a:p>
          </p:txBody>
        </p:sp>
      </p:grpSp>
      <p:sp>
        <p:nvSpPr>
          <p:cNvPr id="50188" name="TextBox 92"/>
          <p:cNvSpPr txBox="1">
            <a:spLocks noChangeArrowheads="1"/>
          </p:cNvSpPr>
          <p:nvPr/>
        </p:nvSpPr>
        <p:spPr bwMode="auto">
          <a:xfrm>
            <a:off x="5578475" y="5026022"/>
            <a:ext cx="2295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solidFill>
                  <a:srgbClr val="EE7A23"/>
                </a:solidFill>
              </a:rPr>
              <a:t>GLOBAL EXPERTISE</a:t>
            </a:r>
          </a:p>
        </p:txBody>
      </p:sp>
      <p:sp>
        <p:nvSpPr>
          <p:cNvPr id="50190" name="Rectangle 94"/>
          <p:cNvSpPr>
            <a:spLocks noChangeArrowheads="1"/>
          </p:cNvSpPr>
          <p:nvPr/>
        </p:nvSpPr>
        <p:spPr bwMode="auto">
          <a:xfrm>
            <a:off x="5186363" y="1458906"/>
            <a:ext cx="3729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spcBef>
                <a:spcPct val="0"/>
              </a:spcBef>
              <a:buNone/>
            </a:pPr>
            <a:r>
              <a:rPr lang="en-US" altLang="en-US" sz="1000" dirty="0">
                <a:solidFill>
                  <a:srgbClr val="A6A6A6"/>
                </a:solidFill>
                <a:latin typeface="ArialMT"/>
              </a:rPr>
              <a:t>NEW YORK I INDIANAPOLIS I </a:t>
            </a:r>
            <a:r>
              <a:rPr lang="en-US" altLang="en-US" sz="1000" dirty="0" smtClean="0">
                <a:solidFill>
                  <a:srgbClr val="A6A6A6"/>
                </a:solidFill>
                <a:latin typeface="ArialMT"/>
              </a:rPr>
              <a:t>SANTIAGO </a:t>
            </a:r>
            <a:r>
              <a:rPr lang="en-US" altLang="en-US" sz="1000" dirty="0">
                <a:solidFill>
                  <a:srgbClr val="A6A6A6"/>
                </a:solidFill>
                <a:latin typeface="ArialMT"/>
              </a:rPr>
              <a:t>I BUENOS AIRES I SAO PAULO I LONDON I PARIS I </a:t>
            </a:r>
            <a:r>
              <a:rPr lang="en-US" altLang="en-US" sz="1000" dirty="0" smtClean="0">
                <a:solidFill>
                  <a:srgbClr val="A6A6A6"/>
                </a:solidFill>
                <a:latin typeface="ArialMT"/>
              </a:rPr>
              <a:t>KIEV</a:t>
            </a:r>
            <a:r>
              <a:rPr lang="en-US" altLang="en-US" sz="1000" dirty="0">
                <a:solidFill>
                  <a:srgbClr val="A6A6A6"/>
                </a:solidFill>
                <a:latin typeface="ArialMT"/>
              </a:rPr>
              <a:t> I</a:t>
            </a:r>
            <a:r>
              <a:rPr lang="en-US" altLang="en-US" sz="1000" dirty="0" smtClean="0">
                <a:solidFill>
                  <a:srgbClr val="A6A6A6"/>
                </a:solidFill>
                <a:latin typeface="ArialMT"/>
              </a:rPr>
              <a:t> JAKARTA </a:t>
            </a:r>
            <a:r>
              <a:rPr lang="en-US" altLang="en-US" sz="1000" dirty="0">
                <a:solidFill>
                  <a:srgbClr val="A6A6A6"/>
                </a:solidFill>
                <a:latin typeface="ArialMT"/>
              </a:rPr>
              <a:t>I SINGAPORE I HONG KONG I BEIJING I  SHANGHAI I SEOUL I TOKYO I MEXICO CITY</a:t>
            </a:r>
          </a:p>
        </p:txBody>
      </p:sp>
      <p:sp>
        <p:nvSpPr>
          <p:cNvPr id="96" name="Rectangle 95"/>
          <p:cNvSpPr/>
          <p:nvPr/>
        </p:nvSpPr>
        <p:spPr>
          <a:xfrm>
            <a:off x="3025775" y="1731956"/>
            <a:ext cx="920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0192" name="Group 96"/>
          <p:cNvGrpSpPr>
            <a:grpSpLocks/>
          </p:cNvGrpSpPr>
          <p:nvPr/>
        </p:nvGrpSpPr>
        <p:grpSpPr bwMode="auto">
          <a:xfrm>
            <a:off x="1543050" y="1250943"/>
            <a:ext cx="1208088" cy="938213"/>
            <a:chOff x="1286681" y="820336"/>
            <a:chExt cx="1207988" cy="938975"/>
          </a:xfrm>
        </p:grpSpPr>
        <p:grpSp>
          <p:nvGrpSpPr>
            <p:cNvPr id="50229" name="Group 97"/>
            <p:cNvGrpSpPr>
              <a:grpSpLocks/>
            </p:cNvGrpSpPr>
            <p:nvPr/>
          </p:nvGrpSpPr>
          <p:grpSpPr bwMode="auto">
            <a:xfrm>
              <a:off x="1286681" y="820336"/>
              <a:ext cx="1207988" cy="938975"/>
              <a:chOff x="1286681" y="820336"/>
              <a:chExt cx="1207988" cy="938975"/>
            </a:xfrm>
          </p:grpSpPr>
          <p:grpSp>
            <p:nvGrpSpPr>
              <p:cNvPr id="50231" name="Group 99"/>
              <p:cNvGrpSpPr>
                <a:grpSpLocks/>
              </p:cNvGrpSpPr>
              <p:nvPr/>
            </p:nvGrpSpPr>
            <p:grpSpPr bwMode="auto">
              <a:xfrm>
                <a:off x="1286681" y="875162"/>
                <a:ext cx="1207988" cy="884149"/>
                <a:chOff x="1286681" y="875162"/>
                <a:chExt cx="1207988" cy="884149"/>
              </a:xfrm>
            </p:grpSpPr>
            <p:sp>
              <p:nvSpPr>
                <p:cNvPr id="102" name="Rectangle 101"/>
                <p:cNvSpPr/>
                <p:nvPr/>
              </p:nvSpPr>
              <p:spPr>
                <a:xfrm>
                  <a:off x="1426369" y="1088842"/>
                  <a:ext cx="380968" cy="629161"/>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 name="Rectangle 102"/>
                <p:cNvSpPr/>
                <p:nvPr/>
              </p:nvSpPr>
              <p:spPr>
                <a:xfrm>
                  <a:off x="1588281" y="1153981"/>
                  <a:ext cx="74607"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 name="Rectangle 103"/>
                <p:cNvSpPr/>
                <p:nvPr/>
              </p:nvSpPr>
              <p:spPr>
                <a:xfrm>
                  <a:off x="1697810" y="1153981"/>
                  <a:ext cx="74606"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5" name="Rectangle 104"/>
                <p:cNvSpPr/>
                <p:nvPr/>
              </p:nvSpPr>
              <p:spPr>
                <a:xfrm>
                  <a:off x="1473990" y="1153981"/>
                  <a:ext cx="74607"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Rectangle 105"/>
                <p:cNvSpPr/>
                <p:nvPr/>
              </p:nvSpPr>
              <p:spPr>
                <a:xfrm>
                  <a:off x="1586694" y="1242954"/>
                  <a:ext cx="74606"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7" name="Rectangle 106"/>
                <p:cNvSpPr/>
                <p:nvPr/>
              </p:nvSpPr>
              <p:spPr>
                <a:xfrm>
                  <a:off x="1696222" y="1242954"/>
                  <a:ext cx="74607"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8" name="Rectangle 107"/>
                <p:cNvSpPr/>
                <p:nvPr/>
              </p:nvSpPr>
              <p:spPr>
                <a:xfrm>
                  <a:off x="1472404" y="1242954"/>
                  <a:ext cx="74606" cy="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Rectangle 108"/>
                <p:cNvSpPr/>
                <p:nvPr/>
              </p:nvSpPr>
              <p:spPr>
                <a:xfrm>
                  <a:off x="1586694" y="1330338"/>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0" name="Rectangle 109"/>
                <p:cNvSpPr/>
                <p:nvPr/>
              </p:nvSpPr>
              <p:spPr>
                <a:xfrm>
                  <a:off x="1696222" y="1330338"/>
                  <a:ext cx="74607"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1" name="Rectangle 110"/>
                <p:cNvSpPr/>
                <p:nvPr/>
              </p:nvSpPr>
              <p:spPr>
                <a:xfrm>
                  <a:off x="1472404" y="1330338"/>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 name="Rectangle 111"/>
                <p:cNvSpPr/>
                <p:nvPr/>
              </p:nvSpPr>
              <p:spPr>
                <a:xfrm>
                  <a:off x="1586694" y="1417721"/>
                  <a:ext cx="74606" cy="44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3" name="Rectangle 112"/>
                <p:cNvSpPr/>
                <p:nvPr/>
              </p:nvSpPr>
              <p:spPr>
                <a:xfrm>
                  <a:off x="1696222" y="1417721"/>
                  <a:ext cx="74607" cy="44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4" name="Rectangle 113"/>
                <p:cNvSpPr/>
                <p:nvPr/>
              </p:nvSpPr>
              <p:spPr>
                <a:xfrm>
                  <a:off x="1472404" y="1417721"/>
                  <a:ext cx="74606" cy="44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5" name="Rectangle 114"/>
                <p:cNvSpPr/>
                <p:nvPr/>
              </p:nvSpPr>
              <p:spPr>
                <a:xfrm>
                  <a:off x="1586694" y="1498749"/>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6" name="Rectangle 115"/>
                <p:cNvSpPr/>
                <p:nvPr/>
              </p:nvSpPr>
              <p:spPr>
                <a:xfrm>
                  <a:off x="1696222" y="1498749"/>
                  <a:ext cx="74607"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7" name="Rectangle 116"/>
                <p:cNvSpPr/>
                <p:nvPr/>
              </p:nvSpPr>
              <p:spPr>
                <a:xfrm>
                  <a:off x="1472404" y="1498749"/>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8" name="Rectangle 117"/>
                <p:cNvSpPr/>
                <p:nvPr/>
              </p:nvSpPr>
              <p:spPr>
                <a:xfrm>
                  <a:off x="1586694" y="1581366"/>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9" name="Rectangle 118"/>
                <p:cNvSpPr/>
                <p:nvPr/>
              </p:nvSpPr>
              <p:spPr>
                <a:xfrm>
                  <a:off x="1696222" y="1581366"/>
                  <a:ext cx="74607"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0" name="Rectangle 119"/>
                <p:cNvSpPr/>
                <p:nvPr/>
              </p:nvSpPr>
              <p:spPr>
                <a:xfrm>
                  <a:off x="1472404" y="1581366"/>
                  <a:ext cx="74606" cy="4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1" name="Rectangle 120"/>
                <p:cNvSpPr/>
                <p:nvPr/>
              </p:nvSpPr>
              <p:spPr>
                <a:xfrm>
                  <a:off x="1286681" y="1667161"/>
                  <a:ext cx="1207988" cy="921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 name="Rectangle 121"/>
                <p:cNvSpPr/>
                <p:nvPr/>
              </p:nvSpPr>
              <p:spPr>
                <a:xfrm>
                  <a:off x="1824799" y="875944"/>
                  <a:ext cx="284138" cy="8531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 name="Rectangle 122"/>
                <p:cNvSpPr/>
                <p:nvPr/>
              </p:nvSpPr>
              <p:spPr>
                <a:xfrm>
                  <a:off x="2131161" y="1330338"/>
                  <a:ext cx="284139" cy="34476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4" name="Rectangle 123"/>
                <p:cNvSpPr/>
                <p:nvPr/>
              </p:nvSpPr>
              <p:spPr>
                <a:xfrm>
                  <a:off x="2169258" y="1376412"/>
                  <a:ext cx="92067" cy="8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5" name="Rectangle 124"/>
                <p:cNvSpPr/>
                <p:nvPr/>
              </p:nvSpPr>
              <p:spPr>
                <a:xfrm>
                  <a:off x="2169258" y="1501927"/>
                  <a:ext cx="92067" cy="8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 name="Rectangle 125"/>
                <p:cNvSpPr/>
                <p:nvPr/>
              </p:nvSpPr>
              <p:spPr>
                <a:xfrm>
                  <a:off x="2296247" y="1498749"/>
                  <a:ext cx="92067" cy="8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7" name="Straight Connector 126"/>
                <p:cNvCxnSpPr/>
                <p:nvPr/>
              </p:nvCxnSpPr>
              <p:spPr>
                <a:xfrm flipV="1">
                  <a:off x="1785115" y="958561"/>
                  <a:ext cx="5190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785115" y="1060243"/>
                  <a:ext cx="5190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816862" y="1168281"/>
                  <a:ext cx="520657"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815275" y="1274729"/>
                  <a:ext cx="5190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815275" y="1382767"/>
                  <a:ext cx="3111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812101" y="1497160"/>
                  <a:ext cx="3031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1964488" y="820336"/>
                <a:ext cx="0" cy="6704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296247" y="1376412"/>
              <a:ext cx="90481" cy="8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0193" name="TextBox 132"/>
          <p:cNvSpPr txBox="1">
            <a:spLocks noChangeArrowheads="1"/>
          </p:cNvSpPr>
          <p:nvPr/>
        </p:nvSpPr>
        <p:spPr bwMode="auto">
          <a:xfrm>
            <a:off x="5218113" y="5257797"/>
            <a:ext cx="2974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solidFill>
                  <a:srgbClr val="EE7A23"/>
                </a:solidFill>
              </a:rPr>
              <a:t>MULTILINGUAL CONSULTANTS </a:t>
            </a:r>
          </a:p>
        </p:txBody>
      </p:sp>
      <p:sp>
        <p:nvSpPr>
          <p:cNvPr id="50194" name="TextBox 133"/>
          <p:cNvSpPr txBox="1">
            <a:spLocks noChangeArrowheads="1"/>
          </p:cNvSpPr>
          <p:nvPr/>
        </p:nvSpPr>
        <p:spPr bwMode="auto">
          <a:xfrm>
            <a:off x="5581650" y="5489572"/>
            <a:ext cx="2295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solidFill>
                  <a:srgbClr val="EE7A23"/>
                </a:solidFill>
              </a:rPr>
              <a:t>GLOBAL LOCATIONS</a:t>
            </a:r>
          </a:p>
        </p:txBody>
      </p:sp>
      <p:grpSp>
        <p:nvGrpSpPr>
          <p:cNvPr id="6" name="Group 5"/>
          <p:cNvGrpSpPr/>
          <p:nvPr/>
        </p:nvGrpSpPr>
        <p:grpSpPr>
          <a:xfrm>
            <a:off x="2894012" y="1292218"/>
            <a:ext cx="2152651" cy="1216025"/>
            <a:chOff x="2894012" y="1592262"/>
            <a:chExt cx="2152651" cy="1216025"/>
          </a:xfrm>
        </p:grpSpPr>
        <p:sp>
          <p:nvSpPr>
            <p:cNvPr id="50182" name="TextBox 72"/>
            <p:cNvSpPr txBox="1">
              <a:spLocks noChangeArrowheads="1"/>
            </p:cNvSpPr>
            <p:nvPr/>
          </p:nvSpPr>
          <p:spPr bwMode="auto">
            <a:xfrm>
              <a:off x="2894012" y="1592262"/>
              <a:ext cx="1438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400" dirty="0" smtClean="0">
                  <a:solidFill>
                    <a:srgbClr val="EE7A23"/>
                  </a:solidFill>
                  <a:latin typeface="Lantinghei SC Demibold"/>
                  <a:ea typeface="Lantinghei SC Demibold"/>
                  <a:cs typeface="Lantinghei SC Demibold"/>
                </a:rPr>
                <a:t>13</a:t>
              </a:r>
              <a:endParaRPr lang="en-US" altLang="en-US" sz="6400" dirty="0">
                <a:solidFill>
                  <a:srgbClr val="EE7A23"/>
                </a:solidFill>
                <a:latin typeface="Lantinghei SC Demibold"/>
                <a:ea typeface="Lantinghei SC Demibold"/>
                <a:cs typeface="Lantinghei SC Demibold"/>
              </a:endParaRPr>
            </a:p>
          </p:txBody>
        </p:sp>
        <p:sp>
          <p:nvSpPr>
            <p:cNvPr id="50183" name="Rectangle 73"/>
            <p:cNvSpPr>
              <a:spLocks noChangeArrowheads="1"/>
            </p:cNvSpPr>
            <p:nvPr/>
          </p:nvSpPr>
          <p:spPr bwMode="auto">
            <a:xfrm>
              <a:off x="2970213" y="2495550"/>
              <a:ext cx="1143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371600" algn="l"/>
                </a:tabLst>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1371600" algn="l"/>
                </a:tabLst>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1371600" algn="l"/>
                </a:tabLst>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1371600" algn="l"/>
                </a:tabLst>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371600" algn="l"/>
                </a:tabLst>
                <a:defRPr sz="1200">
                  <a:solidFill>
                    <a:srgbClr val="6C6B71"/>
                  </a:solidFill>
                  <a:latin typeface="Arial" panose="020B0604020202020204" pitchFamily="34" charset="0"/>
                  <a:cs typeface="Arial" panose="020B0604020202020204" pitchFamily="34" charset="0"/>
                </a:defRPr>
              </a:lvl9pPr>
            </a:lstStyle>
            <a:p>
              <a:pPr eaLnBrk="1" hangingPunct="1">
                <a:lnSpc>
                  <a:spcPct val="120000"/>
                </a:lnSpc>
                <a:buFontTx/>
                <a:buNone/>
              </a:pPr>
              <a:r>
                <a:rPr lang="en-US" altLang="en-US" sz="1200" dirty="0">
                  <a:solidFill>
                    <a:srgbClr val="A6A6A6"/>
                  </a:solidFill>
                </a:rPr>
                <a:t>COUNTRIES</a:t>
              </a:r>
            </a:p>
          </p:txBody>
        </p:sp>
        <p:pic>
          <p:nvPicPr>
            <p:cNvPr id="50195" name="Picture 135"/>
            <p:cNvPicPr>
              <a:picLocks noChangeAspect="1"/>
            </p:cNvPicPr>
            <p:nvPr/>
          </p:nvPicPr>
          <p:blipFill>
            <a:blip r:embed="rId3" cstate="print">
              <a:extLst>
                <a:ext uri="{28A0092B-C50C-407E-A947-70E740481C1C}">
                  <a14:useLocalDpi xmlns:a14="http://schemas.microsoft.com/office/drawing/2010/main" val="0"/>
                </a:ext>
              </a:extLst>
            </a:blip>
            <a:srcRect l="72748" t="34901" r="15556" b="56242"/>
            <a:stretch>
              <a:fillRect/>
            </a:stretch>
          </p:blipFill>
          <p:spPr bwMode="auto">
            <a:xfrm>
              <a:off x="4283075" y="1663700"/>
              <a:ext cx="7635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6" name="TextBox 82"/>
          <p:cNvSpPr txBox="1">
            <a:spLocks noChangeArrowheads="1"/>
          </p:cNvSpPr>
          <p:nvPr/>
        </p:nvSpPr>
        <p:spPr bwMode="auto">
          <a:xfrm>
            <a:off x="5132388" y="2390769"/>
            <a:ext cx="2662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rgbClr val="A6A6A6"/>
                </a:solidFill>
              </a:rPr>
              <a:t>EMPLOYEE HEADCOUNT</a:t>
            </a:r>
          </a:p>
        </p:txBody>
      </p:sp>
      <p:grpSp>
        <p:nvGrpSpPr>
          <p:cNvPr id="2" name="Group 1"/>
          <p:cNvGrpSpPr/>
          <p:nvPr/>
        </p:nvGrpSpPr>
        <p:grpSpPr>
          <a:xfrm>
            <a:off x="5478693" y="2995052"/>
            <a:ext cx="950507" cy="1962704"/>
            <a:chOff x="5396497" y="2983943"/>
            <a:chExt cx="950507" cy="1962704"/>
          </a:xfrm>
        </p:grpSpPr>
        <p:sp>
          <p:nvSpPr>
            <p:cNvPr id="50198" name="TextBox 84"/>
            <p:cNvSpPr txBox="1">
              <a:spLocks noChangeArrowheads="1"/>
            </p:cNvSpPr>
            <p:nvPr/>
          </p:nvSpPr>
          <p:spPr bwMode="auto">
            <a:xfrm>
              <a:off x="5396497" y="4127370"/>
              <a:ext cx="779156" cy="3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1400" dirty="0">
                  <a:solidFill>
                    <a:srgbClr val="A6A6A6"/>
                  </a:solidFill>
                </a:rPr>
                <a:t>2012</a:t>
              </a:r>
            </a:p>
          </p:txBody>
        </p:sp>
        <p:sp>
          <p:nvSpPr>
            <p:cNvPr id="50199" name="Rectangle 85"/>
            <p:cNvSpPr>
              <a:spLocks noChangeArrowheads="1"/>
            </p:cNvSpPr>
            <p:nvPr/>
          </p:nvSpPr>
          <p:spPr bwMode="auto">
            <a:xfrm>
              <a:off x="5444071" y="4350424"/>
              <a:ext cx="902933"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2400" b="1" dirty="0">
                  <a:solidFill>
                    <a:srgbClr val="EE7A23"/>
                  </a:solidFill>
                </a:rPr>
                <a:t>290</a:t>
              </a:r>
              <a:endParaRPr lang="en-US" altLang="en-US" sz="2400" b="1" dirty="0">
                <a:solidFill>
                  <a:srgbClr val="EE7A23"/>
                </a:solidFill>
              </a:endParaRPr>
            </a:p>
          </p:txBody>
        </p:sp>
        <p:grpSp>
          <p:nvGrpSpPr>
            <p:cNvPr id="50207" name="Group 137"/>
            <p:cNvGrpSpPr>
              <a:grpSpLocks/>
            </p:cNvGrpSpPr>
            <p:nvPr/>
          </p:nvGrpSpPr>
          <p:grpSpPr bwMode="auto">
            <a:xfrm>
              <a:off x="5399943" y="2983943"/>
              <a:ext cx="820955" cy="1104109"/>
              <a:chOff x="3855996" y="2437031"/>
              <a:chExt cx="573238" cy="770870"/>
            </a:xfrm>
          </p:grpSpPr>
          <p:sp>
            <p:nvSpPr>
              <p:cNvPr id="142" name="Rectangle 141"/>
              <p:cNvSpPr/>
              <p:nvPr/>
            </p:nvSpPr>
            <p:spPr>
              <a:xfrm>
                <a:off x="3856507" y="2486188"/>
                <a:ext cx="211721" cy="683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 name="Rectangle 142"/>
              <p:cNvSpPr/>
              <p:nvPr/>
            </p:nvSpPr>
            <p:spPr>
              <a:xfrm>
                <a:off x="4230067" y="2437420"/>
                <a:ext cx="199527" cy="723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0215" name="Picture 143"/>
              <p:cNvPicPr>
                <a:picLocks noChangeAspect="1"/>
              </p:cNvPicPr>
              <p:nvPr/>
            </p:nvPicPr>
            <p:blipFill>
              <a:blip r:embed="rId4" cstate="print">
                <a:extLst>
                  <a:ext uri="{28A0092B-C50C-407E-A947-70E740481C1C}">
                    <a14:useLocalDpi xmlns:a14="http://schemas.microsoft.com/office/drawing/2010/main" val="0"/>
                  </a:ext>
                </a:extLst>
              </a:blip>
              <a:srcRect l="66058" r="16493" b="35648"/>
              <a:stretch>
                <a:fillRect/>
              </a:stretch>
            </p:blipFill>
            <p:spPr bwMode="auto">
              <a:xfrm flipH="1">
                <a:off x="4169111" y="2526821"/>
                <a:ext cx="258554" cy="6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144"/>
              <p:cNvPicPr>
                <a:picLocks noChangeAspect="1"/>
              </p:cNvPicPr>
              <p:nvPr/>
            </p:nvPicPr>
            <p:blipFill>
              <a:blip r:embed="rId5" cstate="print">
                <a:extLst>
                  <a:ext uri="{28A0092B-C50C-407E-A947-70E740481C1C}">
                    <a14:useLocalDpi xmlns:a14="http://schemas.microsoft.com/office/drawing/2010/main" val="0"/>
                  </a:ext>
                </a:extLst>
              </a:blip>
              <a:srcRect l="37479" r="43555" b="37819"/>
              <a:stretch>
                <a:fillRect/>
              </a:stretch>
            </p:blipFill>
            <p:spPr bwMode="auto">
              <a:xfrm flipH="1">
                <a:off x="3873870" y="2531741"/>
                <a:ext cx="281037" cy="6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145"/>
              <p:cNvPicPr>
                <a:picLocks noChangeAspect="1"/>
              </p:cNvPicPr>
              <p:nvPr/>
            </p:nvPicPr>
            <p:blipFill>
              <a:blip r:embed="rId6" cstate="print">
                <a:extLst>
                  <a:ext uri="{28A0092B-C50C-407E-A947-70E740481C1C}">
                    <a14:useLocalDpi xmlns:a14="http://schemas.microsoft.com/office/drawing/2010/main" val="0"/>
                  </a:ext>
                </a:extLst>
              </a:blip>
              <a:srcRect l="9235" r="71040" b="38528"/>
              <a:stretch>
                <a:fillRect/>
              </a:stretch>
            </p:blipFill>
            <p:spPr bwMode="auto">
              <a:xfrm flipH="1">
                <a:off x="4015094" y="2545869"/>
                <a:ext cx="292279" cy="65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2"/>
          <p:cNvGrpSpPr/>
          <p:nvPr/>
        </p:nvGrpSpPr>
        <p:grpSpPr>
          <a:xfrm>
            <a:off x="5256213" y="2024056"/>
            <a:ext cx="3267075" cy="2933700"/>
            <a:chOff x="5256213" y="2012950"/>
            <a:chExt cx="3267075" cy="2933700"/>
          </a:xfrm>
        </p:grpSpPr>
        <p:grpSp>
          <p:nvGrpSpPr>
            <p:cNvPr id="50205" name="Group 134"/>
            <p:cNvGrpSpPr>
              <a:grpSpLocks/>
            </p:cNvGrpSpPr>
            <p:nvPr/>
          </p:nvGrpSpPr>
          <p:grpSpPr bwMode="auto">
            <a:xfrm>
              <a:off x="7485907" y="2280963"/>
              <a:ext cx="1037381" cy="1873424"/>
              <a:chOff x="5941970" y="1811949"/>
              <a:chExt cx="803346" cy="1450621"/>
            </a:xfrm>
          </p:grpSpPr>
          <p:sp>
            <p:nvSpPr>
              <p:cNvPr id="152" name="Rectangle 151"/>
              <p:cNvSpPr/>
              <p:nvPr/>
            </p:nvSpPr>
            <p:spPr>
              <a:xfrm>
                <a:off x="6465023" y="1812162"/>
                <a:ext cx="211449" cy="1349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6" name="Rectangle 175"/>
              <p:cNvSpPr/>
              <p:nvPr/>
            </p:nvSpPr>
            <p:spPr>
              <a:xfrm>
                <a:off x="6102362" y="2007608"/>
                <a:ext cx="212679" cy="11542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0225" name="Group 176"/>
              <p:cNvGrpSpPr>
                <a:grpSpLocks/>
              </p:cNvGrpSpPr>
              <p:nvPr/>
            </p:nvGrpSpPr>
            <p:grpSpPr bwMode="auto">
              <a:xfrm>
                <a:off x="5941970" y="2203844"/>
                <a:ext cx="803346" cy="1058726"/>
                <a:chOff x="5891607" y="2126087"/>
                <a:chExt cx="853757" cy="1125163"/>
              </a:xfrm>
            </p:grpSpPr>
            <p:pic>
              <p:nvPicPr>
                <p:cNvPr id="50226" name="Picture 177"/>
                <p:cNvPicPr>
                  <a:picLocks noChangeAspect="1"/>
                </p:cNvPicPr>
                <p:nvPr/>
              </p:nvPicPr>
              <p:blipFill>
                <a:blip r:embed="rId7" cstate="print">
                  <a:extLst>
                    <a:ext uri="{28A0092B-C50C-407E-A947-70E740481C1C}">
                      <a14:useLocalDpi xmlns:a14="http://schemas.microsoft.com/office/drawing/2010/main" val="0"/>
                    </a:ext>
                  </a:extLst>
                </a:blip>
                <a:srcRect l="66058" r="16493" b="35648"/>
                <a:stretch>
                  <a:fillRect/>
                </a:stretch>
              </p:blipFill>
              <p:spPr bwMode="auto">
                <a:xfrm>
                  <a:off x="6318225" y="2126087"/>
                  <a:ext cx="427139" cy="11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7" name="Picture 178"/>
                <p:cNvPicPr>
                  <a:picLocks noChangeAspect="1"/>
                </p:cNvPicPr>
                <p:nvPr/>
              </p:nvPicPr>
              <p:blipFill>
                <a:blip r:embed="rId7" cstate="print">
                  <a:extLst>
                    <a:ext uri="{28A0092B-C50C-407E-A947-70E740481C1C}">
                      <a14:useLocalDpi xmlns:a14="http://schemas.microsoft.com/office/drawing/2010/main" val="0"/>
                    </a:ext>
                  </a:extLst>
                </a:blip>
                <a:srcRect l="37479" r="43555" b="37819"/>
                <a:stretch>
                  <a:fillRect/>
                </a:stretch>
              </p:blipFill>
              <p:spPr bwMode="auto">
                <a:xfrm>
                  <a:off x="5891607" y="2127313"/>
                  <a:ext cx="464280" cy="108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8" name="Picture 179"/>
                <p:cNvPicPr>
                  <a:picLocks noChangeAspect="1"/>
                </p:cNvPicPr>
                <p:nvPr/>
              </p:nvPicPr>
              <p:blipFill>
                <a:blip r:embed="rId7" cstate="print">
                  <a:extLst>
                    <a:ext uri="{28A0092B-C50C-407E-A947-70E740481C1C}">
                      <a14:useLocalDpi xmlns:a14="http://schemas.microsoft.com/office/drawing/2010/main" val="0"/>
                    </a:ext>
                  </a:extLst>
                </a:blip>
                <a:srcRect l="9235" r="71040" b="38528"/>
                <a:stretch>
                  <a:fillRect/>
                </a:stretch>
              </p:blipFill>
              <p:spPr bwMode="auto">
                <a:xfrm>
                  <a:off x="6088774" y="2140230"/>
                  <a:ext cx="482854" cy="10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206" name="Group 136"/>
            <p:cNvGrpSpPr>
              <a:grpSpLocks/>
            </p:cNvGrpSpPr>
            <p:nvPr/>
          </p:nvGrpSpPr>
          <p:grpSpPr bwMode="auto">
            <a:xfrm>
              <a:off x="6424425" y="2795444"/>
              <a:ext cx="925894" cy="1330579"/>
              <a:chOff x="5204609" y="2209943"/>
              <a:chExt cx="717011" cy="1030288"/>
            </a:xfrm>
          </p:grpSpPr>
          <p:sp>
            <p:nvSpPr>
              <p:cNvPr id="147" name="Rectangle 146"/>
              <p:cNvSpPr/>
              <p:nvPr/>
            </p:nvSpPr>
            <p:spPr>
              <a:xfrm>
                <a:off x="5711250" y="2210055"/>
                <a:ext cx="210220" cy="95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8" name="Rectangle 147"/>
              <p:cNvSpPr/>
              <p:nvPr/>
            </p:nvSpPr>
            <p:spPr>
              <a:xfrm>
                <a:off x="5338754" y="2293642"/>
                <a:ext cx="215138" cy="8678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0220" name="Picture 148"/>
              <p:cNvPicPr>
                <a:picLocks noChangeAspect="1"/>
              </p:cNvPicPr>
              <p:nvPr/>
            </p:nvPicPr>
            <p:blipFill>
              <a:blip r:embed="rId8" cstate="print">
                <a:extLst>
                  <a:ext uri="{28A0092B-C50C-407E-A947-70E740481C1C}">
                    <a14:useLocalDpi xmlns:a14="http://schemas.microsoft.com/office/drawing/2010/main" val="0"/>
                  </a:ext>
                </a:extLst>
              </a:blip>
              <a:srcRect l="66058" r="16493" b="35648"/>
              <a:stretch>
                <a:fillRect/>
              </a:stretch>
            </p:blipFill>
            <p:spPr bwMode="auto">
              <a:xfrm>
                <a:off x="5565238" y="2331914"/>
                <a:ext cx="344819" cy="9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1" name="Picture 149"/>
              <p:cNvPicPr>
                <a:picLocks noChangeAspect="1"/>
              </p:cNvPicPr>
              <p:nvPr/>
            </p:nvPicPr>
            <p:blipFill>
              <a:blip r:embed="rId8" cstate="print">
                <a:extLst>
                  <a:ext uri="{28A0092B-C50C-407E-A947-70E740481C1C}">
                    <a14:useLocalDpi xmlns:a14="http://schemas.microsoft.com/office/drawing/2010/main" val="0"/>
                  </a:ext>
                </a:extLst>
              </a:blip>
              <a:srcRect l="37479" r="43555" b="37819"/>
              <a:stretch>
                <a:fillRect/>
              </a:stretch>
            </p:blipFill>
            <p:spPr bwMode="auto">
              <a:xfrm>
                <a:off x="5204609" y="2333140"/>
                <a:ext cx="374802" cy="8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Picture 150"/>
              <p:cNvPicPr>
                <a:picLocks noChangeAspect="1"/>
              </p:cNvPicPr>
              <p:nvPr/>
            </p:nvPicPr>
            <p:blipFill>
              <a:blip r:embed="rId8" cstate="print">
                <a:extLst>
                  <a:ext uri="{28A0092B-C50C-407E-A947-70E740481C1C}">
                    <a14:useLocalDpi xmlns:a14="http://schemas.microsoft.com/office/drawing/2010/main" val="0"/>
                  </a:ext>
                </a:extLst>
              </a:blip>
              <a:srcRect l="9235" r="71040" b="38528"/>
              <a:stretch>
                <a:fillRect/>
              </a:stretch>
            </p:blipFill>
            <p:spPr bwMode="auto">
              <a:xfrm>
                <a:off x="5382922" y="2346057"/>
                <a:ext cx="389796" cy="8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8" name="Group 138"/>
            <p:cNvGrpSpPr>
              <a:grpSpLocks/>
            </p:cNvGrpSpPr>
            <p:nvPr/>
          </p:nvGrpSpPr>
          <p:grpSpPr bwMode="auto">
            <a:xfrm>
              <a:off x="5256213" y="2012950"/>
              <a:ext cx="3204515" cy="1182220"/>
              <a:chOff x="4215298" y="1604422"/>
              <a:chExt cx="2481572" cy="915411"/>
            </a:xfrm>
          </p:grpSpPr>
          <p:sp>
            <p:nvSpPr>
              <p:cNvPr id="140" name="Freeform 139"/>
              <p:cNvSpPr/>
              <p:nvPr/>
            </p:nvSpPr>
            <p:spPr>
              <a:xfrm>
                <a:off x="4215298" y="1757080"/>
                <a:ext cx="2357675" cy="762753"/>
              </a:xfrm>
              <a:custGeom>
                <a:avLst/>
                <a:gdLst>
                  <a:gd name="connsiteX0" fmla="*/ 0 w 4261104"/>
                  <a:gd name="connsiteY0" fmla="*/ 2231136 h 2231136"/>
                  <a:gd name="connsiteX1" fmla="*/ 2889504 w 4261104"/>
                  <a:gd name="connsiteY1" fmla="*/ 1463040 h 2231136"/>
                  <a:gd name="connsiteX2" fmla="*/ 4261104 w 4261104"/>
                  <a:gd name="connsiteY2" fmla="*/ 0 h 2231136"/>
                </a:gdLst>
                <a:ahLst/>
                <a:cxnLst>
                  <a:cxn ang="0">
                    <a:pos x="connsiteX0" y="connsiteY0"/>
                  </a:cxn>
                  <a:cxn ang="0">
                    <a:pos x="connsiteX1" y="connsiteY1"/>
                  </a:cxn>
                  <a:cxn ang="0">
                    <a:pos x="connsiteX2" y="connsiteY2"/>
                  </a:cxn>
                </a:cxnLst>
                <a:rect l="l" t="t" r="r" b="b"/>
                <a:pathLst>
                  <a:path w="4261104" h="2231136">
                    <a:moveTo>
                      <a:pt x="0" y="2231136"/>
                    </a:moveTo>
                    <a:cubicBezTo>
                      <a:pt x="1089660" y="2033016"/>
                      <a:pt x="2179320" y="1834896"/>
                      <a:pt x="2889504" y="1463040"/>
                    </a:cubicBezTo>
                    <a:cubicBezTo>
                      <a:pt x="3599688" y="1091184"/>
                      <a:pt x="3930396" y="545592"/>
                      <a:pt x="4261104" y="0"/>
                    </a:cubicBezTo>
                  </a:path>
                </a:pathLst>
              </a:custGeom>
              <a:ln w="57150">
                <a:solidFill>
                  <a:srgbClr val="6C6B71"/>
                </a:solidFill>
                <a:prstDash val="solid"/>
              </a:ln>
              <a:effectLst>
                <a:innerShdw blurRad="63500" dist="101600" dir="5400000">
                  <a:prstClr val="black">
                    <a:alpha val="50000"/>
                  </a:prstClr>
                </a:innerShdw>
              </a:effectLst>
            </p:spPr>
            <p:style>
              <a:lnRef idx="3">
                <a:schemeClr val="dk1"/>
              </a:lnRef>
              <a:fillRef idx="0">
                <a:schemeClr val="dk1"/>
              </a:fillRef>
              <a:effectRef idx="2">
                <a:schemeClr val="dk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1" name="Triangle 140"/>
              <p:cNvSpPr/>
              <p:nvPr/>
            </p:nvSpPr>
            <p:spPr>
              <a:xfrm rot="3024045">
                <a:off x="6511136" y="1646823"/>
                <a:ext cx="228636" cy="143834"/>
              </a:xfrm>
              <a:prstGeom prst="triangle">
                <a:avLst/>
              </a:prstGeom>
              <a:solidFill>
                <a:srgbClr val="6C6B71"/>
              </a:solidFill>
              <a:ln>
                <a:solidFill>
                  <a:srgbClr val="6C6B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0201" name="Rectangle 87"/>
            <p:cNvSpPr>
              <a:spLocks noChangeArrowheads="1"/>
            </p:cNvSpPr>
            <p:nvPr/>
          </p:nvSpPr>
          <p:spPr bwMode="auto">
            <a:xfrm>
              <a:off x="6480339" y="4350427"/>
              <a:ext cx="902933"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2400" b="1">
                  <a:solidFill>
                    <a:srgbClr val="EE7A23"/>
                  </a:solidFill>
                </a:rPr>
                <a:t>390</a:t>
              </a:r>
              <a:endParaRPr lang="en-US" altLang="en-US" sz="2400" b="1">
                <a:solidFill>
                  <a:srgbClr val="EE7A23"/>
                </a:solidFill>
              </a:endParaRPr>
            </a:p>
          </p:txBody>
        </p:sp>
        <p:sp>
          <p:nvSpPr>
            <p:cNvPr id="50202" name="Rectangle 88"/>
            <p:cNvSpPr>
              <a:spLocks noChangeArrowheads="1"/>
            </p:cNvSpPr>
            <p:nvPr/>
          </p:nvSpPr>
          <p:spPr bwMode="auto">
            <a:xfrm>
              <a:off x="7611225" y="4350427"/>
              <a:ext cx="902933" cy="59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2400" b="1">
                  <a:solidFill>
                    <a:srgbClr val="EE7A23"/>
                  </a:solidFill>
                </a:rPr>
                <a:t>440</a:t>
              </a:r>
              <a:endParaRPr lang="en-US" altLang="en-US" sz="2400" b="1">
                <a:solidFill>
                  <a:srgbClr val="EE7A23"/>
                </a:solidFill>
              </a:endParaRPr>
            </a:p>
          </p:txBody>
        </p:sp>
        <p:sp>
          <p:nvSpPr>
            <p:cNvPr id="50203" name="TextBox 89"/>
            <p:cNvSpPr txBox="1">
              <a:spLocks noChangeArrowheads="1"/>
            </p:cNvSpPr>
            <p:nvPr/>
          </p:nvSpPr>
          <p:spPr bwMode="auto">
            <a:xfrm>
              <a:off x="6542228" y="4130563"/>
              <a:ext cx="779156" cy="39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1400">
                  <a:solidFill>
                    <a:srgbClr val="A6A6A6"/>
                  </a:solidFill>
                </a:rPr>
                <a:t>2014</a:t>
              </a:r>
            </a:p>
          </p:txBody>
        </p:sp>
        <p:sp>
          <p:nvSpPr>
            <p:cNvPr id="50204" name="TextBox 90"/>
            <p:cNvSpPr txBox="1">
              <a:spLocks noChangeArrowheads="1"/>
            </p:cNvSpPr>
            <p:nvPr/>
          </p:nvSpPr>
          <p:spPr bwMode="auto">
            <a:xfrm>
              <a:off x="7657575" y="4130563"/>
              <a:ext cx="77915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en-US" sz="1400">
                  <a:solidFill>
                    <a:srgbClr val="A6A6A6"/>
                  </a:solidFill>
                </a:rPr>
                <a:t>2016</a:t>
              </a:r>
            </a:p>
          </p:txBody>
        </p:sp>
      </p:grpSp>
      <p:grpSp>
        <p:nvGrpSpPr>
          <p:cNvPr id="8" name="Group 7"/>
          <p:cNvGrpSpPr/>
          <p:nvPr/>
        </p:nvGrpSpPr>
        <p:grpSpPr>
          <a:xfrm>
            <a:off x="2476500" y="3011481"/>
            <a:ext cx="2362200" cy="1579563"/>
            <a:chOff x="2476500" y="3311525"/>
            <a:chExt cx="2362200" cy="1579563"/>
          </a:xfrm>
        </p:grpSpPr>
        <p:grpSp>
          <p:nvGrpSpPr>
            <p:cNvPr id="50189" name="Group 2"/>
            <p:cNvGrpSpPr>
              <a:grpSpLocks/>
            </p:cNvGrpSpPr>
            <p:nvPr/>
          </p:nvGrpSpPr>
          <p:grpSpPr bwMode="auto">
            <a:xfrm>
              <a:off x="2476500" y="3311525"/>
              <a:ext cx="2362200" cy="1579563"/>
              <a:chOff x="3118845" y="3003125"/>
              <a:chExt cx="2362842" cy="1579954"/>
            </a:xfrm>
          </p:grpSpPr>
          <p:pic>
            <p:nvPicPr>
              <p:cNvPr id="50264" name="Picture 67"/>
              <p:cNvPicPr>
                <a:picLocks noChangeAspect="1"/>
              </p:cNvPicPr>
              <p:nvPr/>
            </p:nvPicPr>
            <p:blipFill>
              <a:blip r:embed="rId9" cstate="print">
                <a:extLst>
                  <a:ext uri="{28A0092B-C50C-407E-A947-70E740481C1C}">
                    <a14:useLocalDpi xmlns:a14="http://schemas.microsoft.com/office/drawing/2010/main" val="0"/>
                  </a:ext>
                </a:extLst>
              </a:blip>
              <a:srcRect l="61552" t="25769" r="26752" b="65375"/>
              <a:stretch>
                <a:fillRect/>
              </a:stretch>
            </p:blipFill>
            <p:spPr bwMode="auto">
              <a:xfrm>
                <a:off x="4228730" y="3608847"/>
                <a:ext cx="764213" cy="74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ardrop 68"/>
              <p:cNvSpPr/>
              <p:nvPr/>
            </p:nvSpPr>
            <p:spPr>
              <a:xfrm>
                <a:off x="3118845" y="3003125"/>
                <a:ext cx="1141723" cy="1159162"/>
              </a:xfrm>
              <a:prstGeom prst="teardrop">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266" name="TextBox 76"/>
              <p:cNvSpPr txBox="1">
                <a:spLocks noChangeArrowheads="1"/>
              </p:cNvSpPr>
              <p:nvPr/>
            </p:nvSpPr>
            <p:spPr bwMode="auto">
              <a:xfrm>
                <a:off x="3118845" y="4306080"/>
                <a:ext cx="2362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rgbClr val="A6A6A6"/>
                    </a:solidFill>
                  </a:rPr>
                  <a:t>SERVICE CENTERS</a:t>
                </a:r>
              </a:p>
            </p:txBody>
          </p:sp>
          <p:pic>
            <p:nvPicPr>
              <p:cNvPr id="50267" name="Picture 91"/>
              <p:cNvPicPr>
                <a:picLocks noChangeAspect="1"/>
              </p:cNvPicPr>
              <p:nvPr/>
            </p:nvPicPr>
            <p:blipFill>
              <a:blip r:embed="rId10" cstate="print">
                <a:extLst>
                  <a:ext uri="{28A0092B-C50C-407E-A947-70E740481C1C}">
                    <a14:useLocalDpi xmlns:a14="http://schemas.microsoft.com/office/drawing/2010/main" val="0"/>
                  </a:ext>
                </a:extLst>
              </a:blip>
              <a:srcRect l="49123" t="25864" r="39883" b="64375"/>
              <a:stretch>
                <a:fillRect/>
              </a:stretch>
            </p:blipFill>
            <p:spPr bwMode="auto">
              <a:xfrm>
                <a:off x="3921264" y="3595831"/>
                <a:ext cx="753979" cy="86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8" name="TextBox 93"/>
              <p:cNvSpPr txBox="1">
                <a:spLocks noChangeArrowheads="1"/>
              </p:cNvSpPr>
              <p:nvPr/>
            </p:nvSpPr>
            <p:spPr bwMode="auto">
              <a:xfrm>
                <a:off x="3311308" y="3077469"/>
                <a:ext cx="11194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400" dirty="0">
                    <a:solidFill>
                      <a:schemeClr val="bg1"/>
                    </a:solidFill>
                    <a:latin typeface="Lantinghei SC Demibold"/>
                    <a:ea typeface="Lantinghei SC Demibold"/>
                    <a:cs typeface="Lantinghei SC Demibold"/>
                  </a:rPr>
                  <a:t>3</a:t>
                </a:r>
              </a:p>
            </p:txBody>
          </p:sp>
        </p:grpSp>
        <p:pic>
          <p:nvPicPr>
            <p:cNvPr id="95"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0425" y="3924326"/>
              <a:ext cx="759408" cy="7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smtClean="0">
                <a:solidFill>
                  <a:srgbClr val="EE7A23"/>
                </a:solidFill>
                <a:latin typeface="Tahoma" panose="020B0604030504040204" pitchFamily="34" charset="0"/>
                <a:cs typeface="Tahoma" panose="020B0604030504040204" pitchFamily="34" charset="0"/>
              </a:rPr>
              <a:t>Executive Summary</a:t>
            </a:r>
            <a:r>
              <a:rPr lang="en-US" altLang="zh-CN" sz="3200" dirty="0" smtClean="0">
                <a:solidFill>
                  <a:srgbClr val="EE7A23"/>
                </a:solidFill>
                <a:latin typeface="Tahoma" panose="020B0604030504040204" pitchFamily="34" charset="0"/>
                <a:cs typeface="Tahoma" panose="020B0604030504040204" pitchFamily="34" charset="0"/>
              </a:rPr>
              <a:t>|</a:t>
            </a:r>
            <a:endParaRPr lang="en-US" altLang="en-US" sz="2400" dirty="0">
              <a:solidFill>
                <a:srgbClr val="A6A6A6"/>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1376602"/>
      </p:ext>
    </p:extLst>
  </p:cSld>
  <p:clrMapOvr>
    <a:masterClrMapping/>
  </p:clrMapOvr>
  <p:transition xmlns:p14="http://schemas.microsoft.com/office/powerpoint/2010/main" spd="slow" advClick="0" advTm="5000">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0192"/>
                                        </p:tgtEl>
                                        <p:attrNameLst>
                                          <p:attrName>style.visibility</p:attrName>
                                        </p:attrNameLst>
                                      </p:cBhvr>
                                      <p:to>
                                        <p:strVal val="visible"/>
                                      </p:to>
                                    </p:set>
                                    <p:animEffect transition="in" filter="wipe(down)">
                                      <p:cBhvr>
                                        <p:cTn id="11" dur="500"/>
                                        <p:tgtEl>
                                          <p:spTgt spid="501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190"/>
                                        </p:tgtEl>
                                        <p:attrNameLst>
                                          <p:attrName>style.visibility</p:attrName>
                                        </p:attrNameLst>
                                      </p:cBhvr>
                                      <p:to>
                                        <p:strVal val="visible"/>
                                      </p:to>
                                    </p:set>
                                    <p:animEffect transition="in" filter="wipe(left)">
                                      <p:cBhvr>
                                        <p:cTn id="19" dur="500"/>
                                        <p:tgtEl>
                                          <p:spTgt spid="5019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196"/>
                                        </p:tgtEl>
                                        <p:attrNameLst>
                                          <p:attrName>style.visibility</p:attrName>
                                        </p:attrNameLst>
                                      </p:cBhvr>
                                      <p:to>
                                        <p:strVal val="visible"/>
                                      </p:to>
                                    </p:set>
                                    <p:animEffect transition="in" filter="fade">
                                      <p:cBhvr>
                                        <p:cTn id="33" dur="500"/>
                                        <p:tgtEl>
                                          <p:spTgt spid="50196"/>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0194"/>
                                        </p:tgtEl>
                                        <p:attrNameLst>
                                          <p:attrName>style.visibility</p:attrName>
                                        </p:attrNameLst>
                                      </p:cBhvr>
                                      <p:to>
                                        <p:strVal val="visible"/>
                                      </p:to>
                                    </p:set>
                                    <p:animEffect transition="in" filter="fade">
                                      <p:cBhvr>
                                        <p:cTn id="40" dur="500"/>
                                        <p:tgtEl>
                                          <p:spTgt spid="501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193"/>
                                        </p:tgtEl>
                                        <p:attrNameLst>
                                          <p:attrName>style.visibility</p:attrName>
                                        </p:attrNameLst>
                                      </p:cBhvr>
                                      <p:to>
                                        <p:strVal val="visible"/>
                                      </p:to>
                                    </p:set>
                                    <p:animEffect transition="in" filter="fade">
                                      <p:cBhvr>
                                        <p:cTn id="43" dur="500"/>
                                        <p:tgtEl>
                                          <p:spTgt spid="501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188"/>
                                        </p:tgtEl>
                                        <p:attrNameLst>
                                          <p:attrName>style.visibility</p:attrName>
                                        </p:attrNameLst>
                                      </p:cBhvr>
                                      <p:to>
                                        <p:strVal val="visible"/>
                                      </p:to>
                                    </p:set>
                                    <p:animEffect transition="in" filter="fade">
                                      <p:cBhvr>
                                        <p:cTn id="46" dur="500"/>
                                        <p:tgtEl>
                                          <p:spTgt spid="50188"/>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p:bldP spid="50190" grpId="0"/>
      <p:bldP spid="50193" grpId="0"/>
      <p:bldP spid="50194" grpId="0"/>
      <p:bldP spid="50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6161088" y="2517775"/>
            <a:ext cx="32210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t>FINANCIALS</a:t>
            </a:r>
          </a:p>
          <a:p>
            <a:pPr eaLnBrk="1" hangingPunct="1">
              <a:spcBef>
                <a:spcPct val="0"/>
              </a:spcBef>
              <a:buFontTx/>
              <a:buNone/>
            </a:pPr>
            <a:r>
              <a:rPr lang="en-US" altLang="en-US" sz="1600" dirty="0"/>
              <a:t>HCM &amp; PAYROLL</a:t>
            </a:r>
          </a:p>
          <a:p>
            <a:pPr eaLnBrk="1" hangingPunct="1">
              <a:spcBef>
                <a:spcPct val="0"/>
              </a:spcBef>
              <a:buFontTx/>
              <a:buNone/>
            </a:pPr>
            <a:r>
              <a:rPr lang="en-US" altLang="en-US" sz="1600" dirty="0"/>
              <a:t>CAMPUS SOLUTION</a:t>
            </a:r>
          </a:p>
          <a:p>
            <a:pPr eaLnBrk="1" hangingPunct="1">
              <a:spcBef>
                <a:spcPct val="0"/>
              </a:spcBef>
              <a:buFontTx/>
              <a:buNone/>
            </a:pPr>
            <a:r>
              <a:rPr lang="en-US" altLang="en-US" sz="1600" dirty="0"/>
              <a:t>SUPPLY CHAIN </a:t>
            </a:r>
          </a:p>
          <a:p>
            <a:pPr eaLnBrk="1" hangingPunct="1">
              <a:spcBef>
                <a:spcPct val="0"/>
              </a:spcBef>
              <a:buFontTx/>
              <a:buNone/>
            </a:pPr>
            <a:r>
              <a:rPr lang="en-US" altLang="en-US" sz="1600" dirty="0"/>
              <a:t>PROCUREMENT</a:t>
            </a:r>
          </a:p>
          <a:p>
            <a:pPr eaLnBrk="1" hangingPunct="1">
              <a:spcBef>
                <a:spcPct val="0"/>
              </a:spcBef>
              <a:buFontTx/>
              <a:buNone/>
            </a:pPr>
            <a:r>
              <a:rPr lang="en-US" altLang="en-US" sz="1600" dirty="0"/>
              <a:t>CRM</a:t>
            </a:r>
          </a:p>
        </p:txBody>
      </p:sp>
      <p:sp>
        <p:nvSpPr>
          <p:cNvPr id="6" name="Rectangle 5"/>
          <p:cNvSpPr/>
          <p:nvPr/>
        </p:nvSpPr>
        <p:spPr>
          <a:xfrm>
            <a:off x="5965825" y="2424113"/>
            <a:ext cx="44450" cy="1970087"/>
          </a:xfrm>
          <a:prstGeom prst="rect">
            <a:avLst/>
          </a:prstGeom>
          <a:solidFill>
            <a:srgbClr val="F47A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black"/>
              </a:solidFill>
            </a:endParaRPr>
          </a:p>
        </p:txBody>
      </p:sp>
      <p:sp>
        <p:nvSpPr>
          <p:cNvPr id="54275" name="Rectangle 2"/>
          <p:cNvSpPr>
            <a:spLocks noChangeArrowheads="1"/>
          </p:cNvSpPr>
          <p:nvPr/>
        </p:nvSpPr>
        <p:spPr bwMode="auto">
          <a:xfrm>
            <a:off x="6075363" y="5291138"/>
            <a:ext cx="3068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t>24 x 7 x 365 COVERAGE</a:t>
            </a:r>
            <a:endParaRPr lang="en-US" altLang="zh-CN" sz="1600" dirty="0"/>
          </a:p>
        </p:txBody>
      </p:sp>
      <p:sp>
        <p:nvSpPr>
          <p:cNvPr id="54276" name="Rectangle 2"/>
          <p:cNvSpPr>
            <a:spLocks noChangeArrowheads="1"/>
          </p:cNvSpPr>
          <p:nvPr/>
        </p:nvSpPr>
        <p:spPr bwMode="auto">
          <a:xfrm>
            <a:off x="6075363" y="48006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600" dirty="0"/>
              <a:t>MULTILANGUAGE</a:t>
            </a:r>
          </a:p>
        </p:txBody>
      </p:sp>
      <p:sp>
        <p:nvSpPr>
          <p:cNvPr id="45" name="Rectangle 44"/>
          <p:cNvSpPr/>
          <p:nvPr/>
        </p:nvSpPr>
        <p:spPr>
          <a:xfrm>
            <a:off x="5965825" y="4819650"/>
            <a:ext cx="44450" cy="347663"/>
          </a:xfrm>
          <a:prstGeom prst="rect">
            <a:avLst/>
          </a:prstGeom>
          <a:solidFill>
            <a:srgbClr val="F47A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black"/>
              </a:solidFill>
            </a:endParaRPr>
          </a:p>
        </p:txBody>
      </p:sp>
      <p:sp>
        <p:nvSpPr>
          <p:cNvPr id="57" name="Rectangle 56"/>
          <p:cNvSpPr/>
          <p:nvPr/>
        </p:nvSpPr>
        <p:spPr>
          <a:xfrm>
            <a:off x="5965825" y="5294313"/>
            <a:ext cx="44450" cy="346075"/>
          </a:xfrm>
          <a:prstGeom prst="rect">
            <a:avLst/>
          </a:prstGeom>
          <a:solidFill>
            <a:srgbClr val="F47A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black"/>
              </a:solidFill>
            </a:endParaRPr>
          </a:p>
        </p:txBody>
      </p:sp>
      <p:pic>
        <p:nvPicPr>
          <p:cNvPr id="5427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354138"/>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 Box 52"/>
          <p:cNvSpPr txBox="1">
            <a:spLocks noChangeArrowheads="1"/>
          </p:cNvSpPr>
          <p:nvPr/>
        </p:nvSpPr>
        <p:spPr bwMode="auto">
          <a:xfrm>
            <a:off x="1774825" y="1143000"/>
            <a:ext cx="53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solidFill>
                  <a:srgbClr val="F47A20"/>
                </a:solidFill>
              </a:rPr>
              <a:t>+</a:t>
            </a:r>
          </a:p>
        </p:txBody>
      </p:sp>
      <p:sp>
        <p:nvSpPr>
          <p:cNvPr id="54281" name="Rectangle 2"/>
          <p:cNvSpPr>
            <a:spLocks noChangeArrowheads="1"/>
          </p:cNvSpPr>
          <p:nvPr/>
        </p:nvSpPr>
        <p:spPr bwMode="auto">
          <a:xfrm>
            <a:off x="5827713" y="1292225"/>
            <a:ext cx="3621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Global Support Services</a:t>
            </a:r>
            <a:endParaRPr lang="en-US" altLang="zh-CN" sz="2000" dirty="0"/>
          </a:p>
        </p:txBody>
      </p:sp>
      <p:sp>
        <p:nvSpPr>
          <p:cNvPr id="54282" name="Text Box 58"/>
          <p:cNvSpPr txBox="1">
            <a:spLocks noChangeArrowheads="1"/>
          </p:cNvSpPr>
          <p:nvPr/>
        </p:nvSpPr>
        <p:spPr bwMode="auto">
          <a:xfrm>
            <a:off x="5318125" y="1143000"/>
            <a:ext cx="53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4000" dirty="0">
                <a:solidFill>
                  <a:srgbClr val="F47A20"/>
                </a:solidFill>
              </a:rPr>
              <a:t>=</a:t>
            </a:r>
            <a:endParaRPr lang="en-US" altLang="en-US" sz="4000" b="1" dirty="0">
              <a:solidFill>
                <a:srgbClr val="F47A20"/>
              </a:solidFill>
              <a:ea typeface="SimSun" panose="02010600030101010101" pitchFamily="2" charset="-122"/>
            </a:endParaRPr>
          </a:p>
        </p:txBody>
      </p:sp>
      <p:sp>
        <p:nvSpPr>
          <p:cNvPr id="54283" name="Rectangle 2"/>
          <p:cNvSpPr>
            <a:spLocks noChangeArrowheads="1"/>
          </p:cNvSpPr>
          <p:nvPr/>
        </p:nvSpPr>
        <p:spPr bwMode="auto">
          <a:xfrm>
            <a:off x="577850" y="1681163"/>
            <a:ext cx="1401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dirty="0">
                <a:solidFill>
                  <a:srgbClr val="F47A20"/>
                </a:solidFill>
              </a:rPr>
              <a:t>Buenos Aires</a:t>
            </a:r>
            <a:endParaRPr lang="en-US" altLang="zh-CN" sz="1400" b="1" dirty="0">
              <a:solidFill>
                <a:srgbClr val="F47A20"/>
              </a:solidFill>
            </a:endParaRPr>
          </a:p>
        </p:txBody>
      </p:sp>
      <p:pic>
        <p:nvPicPr>
          <p:cNvPr id="5428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54138"/>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Rectangle 2"/>
          <p:cNvSpPr>
            <a:spLocks noChangeArrowheads="1"/>
          </p:cNvSpPr>
          <p:nvPr/>
        </p:nvSpPr>
        <p:spPr bwMode="auto">
          <a:xfrm>
            <a:off x="2286000" y="1681163"/>
            <a:ext cx="1401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dirty="0">
                <a:solidFill>
                  <a:srgbClr val="F47A20"/>
                </a:solidFill>
              </a:rPr>
              <a:t>Shanghai</a:t>
            </a:r>
            <a:endParaRPr lang="en-US" altLang="zh-CN" sz="1400" b="1" dirty="0">
              <a:solidFill>
                <a:srgbClr val="F47A20"/>
              </a:solidFill>
            </a:endParaRPr>
          </a:p>
        </p:txBody>
      </p:sp>
      <p:pic>
        <p:nvPicPr>
          <p:cNvPr id="542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1354138"/>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Rectangle 2"/>
          <p:cNvSpPr>
            <a:spLocks noChangeArrowheads="1"/>
          </p:cNvSpPr>
          <p:nvPr/>
        </p:nvSpPr>
        <p:spPr bwMode="auto">
          <a:xfrm>
            <a:off x="4008438" y="1620838"/>
            <a:ext cx="14017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dirty="0">
                <a:solidFill>
                  <a:srgbClr val="F47A20"/>
                </a:solidFill>
              </a:rPr>
              <a:t>Eastern Europe</a:t>
            </a:r>
          </a:p>
          <a:p>
            <a:pPr eaLnBrk="1" hangingPunct="1">
              <a:spcBef>
                <a:spcPct val="0"/>
              </a:spcBef>
              <a:buFontTx/>
              <a:buNone/>
            </a:pPr>
            <a:r>
              <a:rPr lang="en-US" altLang="zh-CN" sz="1400" b="1" dirty="0">
                <a:solidFill>
                  <a:srgbClr val="F47A20"/>
                </a:solidFill>
              </a:rPr>
              <a:t>(Coming Soon)</a:t>
            </a:r>
          </a:p>
        </p:txBody>
      </p:sp>
      <p:sp>
        <p:nvSpPr>
          <p:cNvPr id="54288" name="Text Box 52"/>
          <p:cNvSpPr txBox="1">
            <a:spLocks noChangeArrowheads="1"/>
          </p:cNvSpPr>
          <p:nvPr/>
        </p:nvSpPr>
        <p:spPr bwMode="auto">
          <a:xfrm>
            <a:off x="3505200" y="1143000"/>
            <a:ext cx="53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solidFill>
                  <a:srgbClr val="F47A20"/>
                </a:solidFill>
              </a:rPr>
              <a:t>+</a:t>
            </a:r>
          </a:p>
        </p:txBody>
      </p:sp>
      <p:pic>
        <p:nvPicPr>
          <p:cNvPr id="54289"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98725"/>
            <a:ext cx="53435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p:nvSpPr>
        <p:spPr>
          <a:xfrm>
            <a:off x="1565275" y="4205288"/>
            <a:ext cx="865188" cy="823912"/>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54291" name="Rectangle 2"/>
          <p:cNvSpPr>
            <a:spLocks noChangeArrowheads="1"/>
          </p:cNvSpPr>
          <p:nvPr/>
        </p:nvSpPr>
        <p:spPr bwMode="auto">
          <a:xfrm>
            <a:off x="2681288" y="3273425"/>
            <a:ext cx="5921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900" b="1" dirty="0">
                <a:solidFill>
                  <a:srgbClr val="F47A20"/>
                </a:solidFill>
              </a:rPr>
              <a:t>Europe</a:t>
            </a:r>
            <a:endParaRPr lang="en-US" altLang="zh-CN" sz="900" b="1" dirty="0">
              <a:solidFill>
                <a:srgbClr val="F47A20"/>
              </a:solidFill>
            </a:endParaRPr>
          </a:p>
        </p:txBody>
      </p:sp>
      <p:sp>
        <p:nvSpPr>
          <p:cNvPr id="54292" name="Rectangle 2"/>
          <p:cNvSpPr>
            <a:spLocks noChangeArrowheads="1"/>
          </p:cNvSpPr>
          <p:nvPr/>
        </p:nvSpPr>
        <p:spPr bwMode="auto">
          <a:xfrm>
            <a:off x="1646238" y="4614863"/>
            <a:ext cx="7016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900" b="1" dirty="0">
                <a:solidFill>
                  <a:srgbClr val="F47A20"/>
                </a:solidFill>
              </a:rPr>
              <a:t>Buenos Aires</a:t>
            </a:r>
            <a:endParaRPr lang="en-US" altLang="zh-CN" sz="900" b="1" dirty="0">
              <a:solidFill>
                <a:srgbClr val="F47A20"/>
              </a:solidFill>
            </a:endParaRPr>
          </a:p>
        </p:txBody>
      </p:sp>
      <p:sp>
        <p:nvSpPr>
          <p:cNvPr id="54293" name="Rectangle 2"/>
          <p:cNvSpPr>
            <a:spLocks noChangeArrowheads="1"/>
          </p:cNvSpPr>
          <p:nvPr/>
        </p:nvSpPr>
        <p:spPr bwMode="auto">
          <a:xfrm>
            <a:off x="4251325" y="3754438"/>
            <a:ext cx="7016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900" b="1" dirty="0">
                <a:solidFill>
                  <a:srgbClr val="F47A20"/>
                </a:solidFill>
              </a:rPr>
              <a:t>Shanghai</a:t>
            </a:r>
            <a:endParaRPr lang="en-US" altLang="zh-CN" sz="900" b="1" dirty="0">
              <a:solidFill>
                <a:srgbClr val="F47A20"/>
              </a:solidFill>
            </a:endParaRPr>
          </a:p>
        </p:txBody>
      </p:sp>
      <p:pic>
        <p:nvPicPr>
          <p:cNvPr id="54294" name="Picture 25"/>
          <p:cNvPicPr>
            <a:picLocks noChangeAspect="1"/>
          </p:cNvPicPr>
          <p:nvPr/>
        </p:nvPicPr>
        <p:blipFill>
          <a:blip r:embed="rId4">
            <a:extLst>
              <a:ext uri="{28A0092B-C50C-407E-A947-70E740481C1C}">
                <a14:useLocalDpi xmlns:a14="http://schemas.microsoft.com/office/drawing/2010/main" val="0"/>
              </a:ext>
            </a:extLst>
          </a:blip>
          <a:srcRect t="9006" r="85040" b="23875"/>
          <a:stretch>
            <a:fillRect/>
          </a:stretch>
        </p:blipFill>
        <p:spPr bwMode="auto">
          <a:xfrm>
            <a:off x="1919288" y="4402138"/>
            <a:ext cx="1571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Picture 26"/>
          <p:cNvPicPr>
            <a:picLocks noChangeAspect="1"/>
          </p:cNvPicPr>
          <p:nvPr/>
        </p:nvPicPr>
        <p:blipFill>
          <a:blip r:embed="rId4">
            <a:extLst>
              <a:ext uri="{28A0092B-C50C-407E-A947-70E740481C1C}">
                <a14:useLocalDpi xmlns:a14="http://schemas.microsoft.com/office/drawing/2010/main" val="0"/>
              </a:ext>
            </a:extLst>
          </a:blip>
          <a:srcRect t="9006" r="85040" b="23875"/>
          <a:stretch>
            <a:fillRect/>
          </a:stretch>
        </p:blipFill>
        <p:spPr bwMode="auto">
          <a:xfrm>
            <a:off x="2897188" y="3159125"/>
            <a:ext cx="158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6" name="Picture 27"/>
          <p:cNvPicPr>
            <a:picLocks noChangeAspect="1"/>
          </p:cNvPicPr>
          <p:nvPr/>
        </p:nvPicPr>
        <p:blipFill>
          <a:blip r:embed="rId4">
            <a:extLst>
              <a:ext uri="{28A0092B-C50C-407E-A947-70E740481C1C}">
                <a14:useLocalDpi xmlns:a14="http://schemas.microsoft.com/office/drawing/2010/main" val="0"/>
              </a:ext>
            </a:extLst>
          </a:blip>
          <a:srcRect t="9006" r="85040" b="23875"/>
          <a:stretch>
            <a:fillRect/>
          </a:stretch>
        </p:blipFill>
        <p:spPr bwMode="auto">
          <a:xfrm>
            <a:off x="4522788" y="3581400"/>
            <a:ext cx="158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p:nvPr/>
        </p:nvSpPr>
        <p:spPr>
          <a:xfrm>
            <a:off x="1330325" y="3983038"/>
            <a:ext cx="1335088" cy="1270000"/>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0" name="Oval 29"/>
          <p:cNvSpPr/>
          <p:nvPr/>
        </p:nvSpPr>
        <p:spPr>
          <a:xfrm>
            <a:off x="1101725" y="3759200"/>
            <a:ext cx="1778000" cy="1692275"/>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1" name="Oval 30"/>
          <p:cNvSpPr/>
          <p:nvPr/>
        </p:nvSpPr>
        <p:spPr>
          <a:xfrm>
            <a:off x="2528888" y="2860675"/>
            <a:ext cx="865187" cy="822325"/>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2" name="Oval 31"/>
          <p:cNvSpPr/>
          <p:nvPr/>
        </p:nvSpPr>
        <p:spPr>
          <a:xfrm>
            <a:off x="2293938" y="2636838"/>
            <a:ext cx="1335087" cy="1270000"/>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3" name="Oval 32"/>
          <p:cNvSpPr/>
          <p:nvPr/>
        </p:nvSpPr>
        <p:spPr>
          <a:xfrm>
            <a:off x="2057400" y="2422525"/>
            <a:ext cx="1779588" cy="1692275"/>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4" name="Oval 33"/>
          <p:cNvSpPr/>
          <p:nvPr/>
        </p:nvSpPr>
        <p:spPr>
          <a:xfrm>
            <a:off x="4141788" y="3333750"/>
            <a:ext cx="865187" cy="822325"/>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5" name="Oval 34"/>
          <p:cNvSpPr/>
          <p:nvPr/>
        </p:nvSpPr>
        <p:spPr>
          <a:xfrm>
            <a:off x="3906838" y="3109913"/>
            <a:ext cx="1335087" cy="1270000"/>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36" name="Oval 35"/>
          <p:cNvSpPr/>
          <p:nvPr/>
        </p:nvSpPr>
        <p:spPr>
          <a:xfrm>
            <a:off x="3684588" y="2895600"/>
            <a:ext cx="1779587" cy="1692275"/>
          </a:xfrm>
          <a:prstGeom prst="ellipse">
            <a:avLst/>
          </a:prstGeom>
          <a:noFill/>
          <a:ln w="57150">
            <a:solidFill>
              <a:srgbClr val="FF9900">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76200">
                <a:solidFill>
                  <a:srgbClr val="1F497D">
                    <a:lumMod val="60000"/>
                    <a:lumOff val="40000"/>
                  </a:srgbClr>
                </a:solidFill>
              </a:ln>
              <a:solidFill>
                <a:prstClr val="white"/>
              </a:solidFill>
            </a:endParaRPr>
          </a:p>
        </p:txBody>
      </p:sp>
      <p:sp>
        <p:nvSpPr>
          <p:cNvPr id="54305"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Global Services</a:t>
            </a:r>
            <a:r>
              <a:rPr lang="en-US" altLang="zh-CN" sz="3200" dirty="0">
                <a:solidFill>
                  <a:srgbClr val="EE7A23"/>
                </a:solidFill>
                <a:latin typeface="Tahoma" panose="020B0604030504040204" pitchFamily="34" charset="0"/>
                <a:cs typeface="Tahoma" panose="020B0604030504040204" pitchFamily="34" charset="0"/>
              </a:rPr>
              <a:t>| </a:t>
            </a:r>
            <a:r>
              <a:rPr lang="en-US" altLang="zh-CN" sz="2400" dirty="0">
                <a:solidFill>
                  <a:srgbClr val="A6A6A6"/>
                </a:solidFill>
                <a:latin typeface="Tahoma" panose="020B0604030504040204" pitchFamily="34" charset="0"/>
                <a:cs typeface="Tahoma" panose="020B0604030504040204" pitchFamily="34" charset="0"/>
              </a:rPr>
              <a:t>Coverage</a:t>
            </a:r>
            <a:endParaRPr lang="en-US" altLang="en-US" sz="3200" dirty="0">
              <a:solidFill>
                <a:srgbClr val="A6A6A6"/>
              </a:solidFill>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26"/>
          <p:cNvSpPr txBox="1">
            <a:spLocks noChangeArrowheads="1"/>
          </p:cNvSpPr>
          <p:nvPr/>
        </p:nvSpPr>
        <p:spPr bwMode="auto">
          <a:xfrm>
            <a:off x="228600" y="1514475"/>
            <a:ext cx="41830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lnSpc>
                <a:spcPct val="130000"/>
              </a:lnSpc>
              <a:spcBef>
                <a:spcPct val="0"/>
              </a:spcBef>
              <a:buFontTx/>
              <a:buNone/>
            </a:pPr>
            <a:r>
              <a:rPr lang="en-US" altLang="en-US" sz="1100" dirty="0"/>
              <a:t>Ataway set up services that cover the full scope of consulting, outsourcing and technological needs of back office organization</a:t>
            </a:r>
            <a:r>
              <a:rPr lang="en-US" altLang="en-US" sz="1100" b="1" dirty="0"/>
              <a:t> </a:t>
            </a:r>
            <a:r>
              <a:rPr lang="en-US" altLang="en-US" sz="1100" dirty="0"/>
              <a:t>(HR, Payroll, Finance, SCM). Ataway local consulting teams and Ataway services centers are working jointly to provide the expertise as well as the infrastructure to offer these services at the best cost and quality level.</a:t>
            </a:r>
          </a:p>
        </p:txBody>
      </p:sp>
      <p:sp>
        <p:nvSpPr>
          <p:cNvPr id="52226"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Services Expertise</a:t>
            </a:r>
            <a:endParaRPr lang="en-US" altLang="en-US" sz="2400" dirty="0">
              <a:solidFill>
                <a:srgbClr val="A6A6A6"/>
              </a:solidFill>
              <a:latin typeface="Tahoma" panose="020B0604030504040204" pitchFamily="34" charset="0"/>
              <a:cs typeface="Tahoma" panose="020B0604030504040204" pitchFamily="34" charset="0"/>
            </a:endParaRPr>
          </a:p>
        </p:txBody>
      </p:sp>
      <p:sp>
        <p:nvSpPr>
          <p:cNvPr id="52227" name="TextBox 27"/>
          <p:cNvSpPr txBox="1">
            <a:spLocks noChangeArrowheads="1"/>
          </p:cNvSpPr>
          <p:nvPr/>
        </p:nvSpPr>
        <p:spPr bwMode="auto">
          <a:xfrm>
            <a:off x="4606925" y="1520825"/>
            <a:ext cx="41830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just" eaLnBrk="1" hangingPunct="1">
              <a:lnSpc>
                <a:spcPct val="130000"/>
              </a:lnSpc>
              <a:spcBef>
                <a:spcPct val="0"/>
              </a:spcBef>
              <a:buFontTx/>
              <a:buNone/>
            </a:pPr>
            <a:r>
              <a:rPr lang="en-US" altLang="en-US" sz="1100" dirty="0"/>
              <a:t>Ataway is following the evolution of the Enterprise Application eco system, creating new practices (Cloud ERP, Cloud HCM, Kronos, etc.) through training and acquisition of expertise  in relevant markets but also maintaining and growing talents in it’s core applications (such as PeopleSoft, E-Business, BPM/SOA, SAP, etc.)</a:t>
            </a:r>
          </a:p>
        </p:txBody>
      </p:sp>
      <p:sp>
        <p:nvSpPr>
          <p:cNvPr id="52228" name="TextBox 67"/>
          <p:cNvSpPr txBox="1">
            <a:spLocks noChangeArrowheads="1"/>
          </p:cNvSpPr>
          <p:nvPr/>
        </p:nvSpPr>
        <p:spPr bwMode="auto">
          <a:xfrm>
            <a:off x="4606925" y="1071563"/>
            <a:ext cx="3886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lnSpc>
                <a:spcPct val="110000"/>
              </a:lnSpc>
              <a:spcBef>
                <a:spcPct val="0"/>
              </a:spcBef>
              <a:buFontTx/>
              <a:buNone/>
            </a:pPr>
            <a:r>
              <a:rPr lang="fr-FR" altLang="en-US" sz="1600" dirty="0">
                <a:solidFill>
                  <a:srgbClr val="EE7A23"/>
                </a:solidFill>
              </a:rPr>
              <a:t>PRODUCTS WE SPECIALIZE IN.</a:t>
            </a:r>
          </a:p>
        </p:txBody>
      </p:sp>
      <p:sp>
        <p:nvSpPr>
          <p:cNvPr id="52229" name="TextBox 68"/>
          <p:cNvSpPr txBox="1">
            <a:spLocks noChangeArrowheads="1"/>
          </p:cNvSpPr>
          <p:nvPr/>
        </p:nvSpPr>
        <p:spPr bwMode="auto">
          <a:xfrm>
            <a:off x="228600" y="1071563"/>
            <a:ext cx="38814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lnSpc>
                <a:spcPct val="110000"/>
              </a:lnSpc>
              <a:spcBef>
                <a:spcPct val="0"/>
              </a:spcBef>
              <a:buFontTx/>
              <a:buNone/>
            </a:pPr>
            <a:r>
              <a:rPr lang="fr-FR" altLang="en-US" sz="1600" dirty="0">
                <a:solidFill>
                  <a:srgbClr val="EE7A23"/>
                </a:solidFill>
              </a:rPr>
              <a:t>SERVICES WE OFFER.</a:t>
            </a:r>
          </a:p>
        </p:txBody>
      </p:sp>
      <p:pic>
        <p:nvPicPr>
          <p:cNvPr id="52230" name="Picture 7"/>
          <p:cNvPicPr>
            <a:picLocks noChangeAspect="1"/>
          </p:cNvPicPr>
          <p:nvPr/>
        </p:nvPicPr>
        <p:blipFill>
          <a:blip r:embed="rId2">
            <a:extLst>
              <a:ext uri="{28A0092B-C50C-407E-A947-70E740481C1C}">
                <a14:useLocalDpi xmlns:a14="http://schemas.microsoft.com/office/drawing/2010/main" val="0"/>
              </a:ext>
            </a:extLst>
          </a:blip>
          <a:srcRect b="45667"/>
          <a:stretch>
            <a:fillRect/>
          </a:stretch>
        </p:blipFill>
        <p:spPr bwMode="auto">
          <a:xfrm>
            <a:off x="3290888" y="4140200"/>
            <a:ext cx="255428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5030788"/>
            <a:ext cx="11731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25" y="5100638"/>
            <a:ext cx="12017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2913" y="3330575"/>
            <a:ext cx="10747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58938" y="3992563"/>
            <a:ext cx="1144587"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1113" y="3863975"/>
            <a:ext cx="1311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4475163"/>
            <a:ext cx="1289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9838" y="3360738"/>
            <a:ext cx="116681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992563"/>
            <a:ext cx="628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3750" y="4459288"/>
            <a:ext cx="652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40259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27475" y="3605213"/>
            <a:ext cx="11763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44988" y="5113338"/>
            <a:ext cx="4429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54725" y="5068888"/>
            <a:ext cx="7778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5"/>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2509838" y="3370263"/>
            <a:ext cx="11445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29"/>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1474788" y="4978400"/>
            <a:ext cx="11445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9838" y="4773613"/>
            <a:ext cx="7937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30"/>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5467350" y="3302000"/>
            <a:ext cx="11445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31"/>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6445250" y="3846513"/>
            <a:ext cx="11445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32"/>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6578600" y="4435475"/>
            <a:ext cx="1143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33"/>
          <p:cNvPicPr>
            <a:picLocks noChangeAspect="1"/>
          </p:cNvPicPr>
          <p:nvPr/>
        </p:nvPicPr>
        <p:blipFill>
          <a:blip r:embed="rId6">
            <a:extLst>
              <a:ext uri="{28A0092B-C50C-407E-A947-70E740481C1C}">
                <a14:useLocalDpi xmlns:a14="http://schemas.microsoft.com/office/drawing/2010/main" val="0"/>
              </a:ext>
            </a:extLst>
          </a:blip>
          <a:srcRect b="48393"/>
          <a:stretch>
            <a:fillRect/>
          </a:stretch>
        </p:blipFill>
        <p:spPr bwMode="auto">
          <a:xfrm>
            <a:off x="6818313" y="5019675"/>
            <a:ext cx="11445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48088" y="5519738"/>
            <a:ext cx="1828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a:spLocks noChangeArrowheads="1"/>
          </p:cNvSpPr>
          <p:nvPr/>
        </p:nvSpPr>
        <p:spPr bwMode="auto">
          <a:xfrm>
            <a:off x="4111625" y="4346575"/>
            <a:ext cx="47386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1400" b="1" dirty="0"/>
              <a:t>ATAWAY PROVIDES END-TO-END </a:t>
            </a:r>
            <a:r>
              <a:rPr lang="en-US" altLang="en-US" sz="1400" b="1" dirty="0">
                <a:solidFill>
                  <a:srgbClr val="EE7A23"/>
                </a:solidFill>
              </a:rPr>
              <a:t>360° FRAMEWORK </a:t>
            </a:r>
            <a:r>
              <a:rPr lang="en-US" altLang="en-US" sz="1400" b="1" dirty="0"/>
              <a:t>ACROSS VARIOUS SETS OF ON PREMISE AND ON-CLOUD ENTERPRISE SOLUTIONS. </a:t>
            </a:r>
            <a:endParaRPr lang="en-US" altLang="en-US" sz="1400" dirty="0">
              <a:latin typeface="Calibri" panose="020F0502020204030204" pitchFamily="34" charset="0"/>
            </a:endParaRPr>
          </a:p>
        </p:txBody>
      </p:sp>
      <p:sp>
        <p:nvSpPr>
          <p:cNvPr id="53250"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EE7A23"/>
                </a:solidFill>
                <a:latin typeface="Tahoma" panose="020B0604030504040204" pitchFamily="34" charset="0"/>
                <a:cs typeface="Tahoma" panose="020B0604030504040204" pitchFamily="34" charset="0"/>
              </a:rPr>
              <a:t>Services</a:t>
            </a:r>
            <a:r>
              <a:rPr lang="en-US" altLang="zh-CN" sz="3200" dirty="0">
                <a:solidFill>
                  <a:srgbClr val="EE7A23"/>
                </a:solidFill>
                <a:latin typeface="Tahoma" panose="020B0604030504040204" pitchFamily="34" charset="0"/>
                <a:cs typeface="Tahoma" panose="020B0604030504040204" pitchFamily="34" charset="0"/>
              </a:rPr>
              <a:t>| </a:t>
            </a:r>
            <a:r>
              <a:rPr lang="en-US" altLang="zh-CN" sz="2400" dirty="0">
                <a:solidFill>
                  <a:srgbClr val="A6A6A6"/>
                </a:solidFill>
                <a:latin typeface="Tahoma" panose="020B0604030504040204" pitchFamily="34" charset="0"/>
                <a:cs typeface="Tahoma" panose="020B0604030504040204" pitchFamily="34" charset="0"/>
              </a:rPr>
              <a:t>Expertise</a:t>
            </a:r>
            <a:endParaRPr lang="en-US" altLang="en-US" sz="2400" dirty="0">
              <a:solidFill>
                <a:srgbClr val="A6A6A6"/>
              </a:solidFill>
              <a:latin typeface="Tahoma" panose="020B0604030504040204" pitchFamily="34" charset="0"/>
              <a:cs typeface="Tahoma" panose="020B0604030504040204" pitchFamily="34" charset="0"/>
            </a:endParaRPr>
          </a:p>
        </p:txBody>
      </p:sp>
      <p:pic>
        <p:nvPicPr>
          <p:cNvPr id="532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579438"/>
            <a:ext cx="353536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0"/>
          <p:cNvSpPr txBox="1">
            <a:spLocks noChangeArrowheads="1"/>
          </p:cNvSpPr>
          <p:nvPr/>
        </p:nvSpPr>
        <p:spPr bwMode="auto">
          <a:xfrm>
            <a:off x="5930900" y="876300"/>
            <a:ext cx="1290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100" b="1" dirty="0">
                <a:solidFill>
                  <a:schemeClr val="bg1"/>
                </a:solidFill>
              </a:rPr>
              <a:t>Defining Processes</a:t>
            </a:r>
          </a:p>
        </p:txBody>
      </p:sp>
      <p:sp>
        <p:nvSpPr>
          <p:cNvPr id="53253" name="TextBox 11"/>
          <p:cNvSpPr txBox="1">
            <a:spLocks noChangeArrowheads="1"/>
          </p:cNvSpPr>
          <p:nvPr/>
        </p:nvSpPr>
        <p:spPr bwMode="auto">
          <a:xfrm>
            <a:off x="4668838" y="2662238"/>
            <a:ext cx="1290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100" b="1" dirty="0">
                <a:solidFill>
                  <a:schemeClr val="bg1"/>
                </a:solidFill>
              </a:rPr>
              <a:t>Empowering</a:t>
            </a:r>
          </a:p>
          <a:p>
            <a:pPr algn="ctr" eaLnBrk="1" hangingPunct="1">
              <a:spcBef>
                <a:spcPct val="0"/>
              </a:spcBef>
              <a:buFontTx/>
              <a:buNone/>
            </a:pPr>
            <a:r>
              <a:rPr lang="en-US" altLang="en-US" sz="1100" b="1" dirty="0">
                <a:solidFill>
                  <a:schemeClr val="bg1"/>
                </a:solidFill>
              </a:rPr>
              <a:t>People</a:t>
            </a:r>
          </a:p>
        </p:txBody>
      </p:sp>
      <p:sp>
        <p:nvSpPr>
          <p:cNvPr id="53254" name="TextBox 12"/>
          <p:cNvSpPr txBox="1">
            <a:spLocks noChangeArrowheads="1"/>
          </p:cNvSpPr>
          <p:nvPr/>
        </p:nvSpPr>
        <p:spPr bwMode="auto">
          <a:xfrm>
            <a:off x="6940550" y="2662238"/>
            <a:ext cx="1290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100" b="1" dirty="0">
                <a:solidFill>
                  <a:schemeClr val="bg1"/>
                </a:solidFill>
              </a:rPr>
              <a:t>Building</a:t>
            </a:r>
          </a:p>
          <a:p>
            <a:pPr algn="ctr" eaLnBrk="1" hangingPunct="1">
              <a:spcBef>
                <a:spcPct val="0"/>
              </a:spcBef>
              <a:buFontTx/>
              <a:buNone/>
            </a:pPr>
            <a:r>
              <a:rPr lang="en-US" altLang="en-US" sz="1100" b="1" dirty="0">
                <a:solidFill>
                  <a:schemeClr val="bg1"/>
                </a:solidFill>
              </a:rPr>
              <a:t>Systems</a:t>
            </a:r>
          </a:p>
        </p:txBody>
      </p:sp>
      <p:sp>
        <p:nvSpPr>
          <p:cNvPr id="53255" name="TextBox 13"/>
          <p:cNvSpPr txBox="1">
            <a:spLocks noChangeArrowheads="1"/>
          </p:cNvSpPr>
          <p:nvPr/>
        </p:nvSpPr>
        <p:spPr bwMode="auto">
          <a:xfrm>
            <a:off x="5584825" y="2087563"/>
            <a:ext cx="179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C6B7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6C6B7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6C6B7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6C6B7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6C6B7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EE7A23"/>
                </a:solidFill>
              </a:rPr>
              <a:t>Ataway 360</a:t>
            </a:r>
            <a:r>
              <a:rPr lang="en-US" altLang="en-US" sz="1400" b="1" baseline="30000" dirty="0">
                <a:solidFill>
                  <a:srgbClr val="EE7A23"/>
                </a:solidFill>
              </a:rPr>
              <a:t>o</a:t>
            </a:r>
            <a:r>
              <a:rPr lang="en-US" altLang="en-US" sz="1400" b="1" dirty="0">
                <a:solidFill>
                  <a:srgbClr val="EE7A23"/>
                </a:solidFill>
              </a:rPr>
              <a:t> Framework</a:t>
            </a:r>
          </a:p>
        </p:txBody>
      </p:sp>
      <p:sp>
        <p:nvSpPr>
          <p:cNvPr id="53256" name="Rectangle 9"/>
          <p:cNvSpPr>
            <a:spLocks noChangeArrowheads="1"/>
          </p:cNvSpPr>
          <p:nvPr/>
        </p:nvSpPr>
        <p:spPr bwMode="auto">
          <a:xfrm>
            <a:off x="433388" y="974725"/>
            <a:ext cx="194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baseline="30000" dirty="0">
                <a:solidFill>
                  <a:srgbClr val="6C6B71"/>
                </a:solidFill>
                <a:latin typeface="Arial-BoldMT"/>
              </a:rPr>
              <a:t>Ataway 360° Framework</a:t>
            </a:r>
          </a:p>
        </p:txBody>
      </p:sp>
      <p:sp>
        <p:nvSpPr>
          <p:cNvPr id="53257" name="Rectangle 10"/>
          <p:cNvSpPr>
            <a:spLocks noChangeArrowheads="1"/>
          </p:cNvSpPr>
          <p:nvPr/>
        </p:nvSpPr>
        <p:spPr bwMode="auto">
          <a:xfrm>
            <a:off x="766763" y="1219200"/>
            <a:ext cx="1247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Executive Strategy</a:t>
            </a:r>
          </a:p>
        </p:txBody>
      </p:sp>
      <p:sp>
        <p:nvSpPr>
          <p:cNvPr id="53258" name="Rectangle 11"/>
          <p:cNvSpPr>
            <a:spLocks noChangeArrowheads="1"/>
          </p:cNvSpPr>
          <p:nvPr/>
        </p:nvSpPr>
        <p:spPr bwMode="auto">
          <a:xfrm>
            <a:off x="766763" y="1522413"/>
            <a:ext cx="858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Compliance</a:t>
            </a:r>
          </a:p>
        </p:txBody>
      </p:sp>
      <p:sp>
        <p:nvSpPr>
          <p:cNvPr id="53259" name="Rectangle 12"/>
          <p:cNvSpPr>
            <a:spLocks noChangeArrowheads="1"/>
          </p:cNvSpPr>
          <p:nvPr/>
        </p:nvSpPr>
        <p:spPr bwMode="auto">
          <a:xfrm>
            <a:off x="766763" y="1822450"/>
            <a:ext cx="1360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Project Management</a:t>
            </a:r>
          </a:p>
        </p:txBody>
      </p:sp>
      <p:sp>
        <p:nvSpPr>
          <p:cNvPr id="53260" name="Rectangle 13"/>
          <p:cNvSpPr>
            <a:spLocks noChangeArrowheads="1"/>
          </p:cNvSpPr>
          <p:nvPr/>
        </p:nvSpPr>
        <p:spPr bwMode="auto">
          <a:xfrm>
            <a:off x="766763" y="2111375"/>
            <a:ext cx="1978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Business Process Management</a:t>
            </a:r>
          </a:p>
        </p:txBody>
      </p:sp>
      <p:sp>
        <p:nvSpPr>
          <p:cNvPr id="53261" name="Rectangle 14"/>
          <p:cNvSpPr>
            <a:spLocks noChangeArrowheads="1"/>
          </p:cNvSpPr>
          <p:nvPr/>
        </p:nvSpPr>
        <p:spPr bwMode="auto">
          <a:xfrm>
            <a:off x="766763" y="2436813"/>
            <a:ext cx="2063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Enterprise Application Consulting</a:t>
            </a:r>
          </a:p>
        </p:txBody>
      </p:sp>
      <p:sp>
        <p:nvSpPr>
          <p:cNvPr id="53262" name="Rectangle 15"/>
          <p:cNvSpPr>
            <a:spLocks noChangeArrowheads="1"/>
          </p:cNvSpPr>
          <p:nvPr/>
        </p:nvSpPr>
        <p:spPr bwMode="auto">
          <a:xfrm>
            <a:off x="766763" y="2760663"/>
            <a:ext cx="221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Enterprise Application Development</a:t>
            </a:r>
          </a:p>
        </p:txBody>
      </p:sp>
      <p:sp>
        <p:nvSpPr>
          <p:cNvPr id="53263" name="Rectangle 16"/>
          <p:cNvSpPr>
            <a:spLocks noChangeArrowheads="1"/>
          </p:cNvSpPr>
          <p:nvPr/>
        </p:nvSpPr>
        <p:spPr bwMode="auto">
          <a:xfrm>
            <a:off x="773113" y="3057525"/>
            <a:ext cx="1128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Testing Services</a:t>
            </a:r>
          </a:p>
        </p:txBody>
      </p:sp>
      <p:sp>
        <p:nvSpPr>
          <p:cNvPr id="53264" name="Rectangle 17"/>
          <p:cNvSpPr>
            <a:spLocks noChangeArrowheads="1"/>
          </p:cNvSpPr>
          <p:nvPr/>
        </p:nvSpPr>
        <p:spPr bwMode="auto">
          <a:xfrm>
            <a:off x="773113" y="3341688"/>
            <a:ext cx="1362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SOA Implementation</a:t>
            </a:r>
          </a:p>
        </p:txBody>
      </p:sp>
      <p:sp>
        <p:nvSpPr>
          <p:cNvPr id="53265" name="Rectangle 18"/>
          <p:cNvSpPr>
            <a:spLocks noChangeArrowheads="1"/>
          </p:cNvSpPr>
          <p:nvPr/>
        </p:nvSpPr>
        <p:spPr bwMode="auto">
          <a:xfrm>
            <a:off x="762000" y="3633788"/>
            <a:ext cx="517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Cloud</a:t>
            </a:r>
          </a:p>
        </p:txBody>
      </p:sp>
      <p:sp>
        <p:nvSpPr>
          <p:cNvPr id="53266" name="Rectangle 19"/>
          <p:cNvSpPr>
            <a:spLocks noChangeArrowheads="1"/>
          </p:cNvSpPr>
          <p:nvPr/>
        </p:nvSpPr>
        <p:spPr bwMode="auto">
          <a:xfrm>
            <a:off x="762000" y="3913188"/>
            <a:ext cx="21891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Enterprise Application Maintenance</a:t>
            </a:r>
          </a:p>
        </p:txBody>
      </p:sp>
      <p:sp>
        <p:nvSpPr>
          <p:cNvPr id="53267" name="Rectangle 20"/>
          <p:cNvSpPr>
            <a:spLocks noChangeArrowheads="1"/>
          </p:cNvSpPr>
          <p:nvPr/>
        </p:nvSpPr>
        <p:spPr bwMode="auto">
          <a:xfrm>
            <a:off x="762000" y="4229100"/>
            <a:ext cx="2432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Enterprise Application Support Services</a:t>
            </a:r>
          </a:p>
        </p:txBody>
      </p:sp>
      <p:sp>
        <p:nvSpPr>
          <p:cNvPr id="53268" name="Rectangle 21"/>
          <p:cNvSpPr>
            <a:spLocks noChangeArrowheads="1"/>
          </p:cNvSpPr>
          <p:nvPr/>
        </p:nvSpPr>
        <p:spPr bwMode="auto">
          <a:xfrm>
            <a:off x="763588" y="4554538"/>
            <a:ext cx="646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Training</a:t>
            </a:r>
          </a:p>
        </p:txBody>
      </p:sp>
      <p:sp>
        <p:nvSpPr>
          <p:cNvPr id="53269" name="Rectangle 22"/>
          <p:cNvSpPr>
            <a:spLocks noChangeArrowheads="1"/>
          </p:cNvSpPr>
          <p:nvPr/>
        </p:nvSpPr>
        <p:spPr bwMode="auto">
          <a:xfrm>
            <a:off x="762000" y="4876800"/>
            <a:ext cx="1408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Change Management</a:t>
            </a:r>
          </a:p>
        </p:txBody>
      </p:sp>
      <p:sp>
        <p:nvSpPr>
          <p:cNvPr id="53270" name="Rectangle 23"/>
          <p:cNvSpPr>
            <a:spLocks noChangeArrowheads="1"/>
          </p:cNvSpPr>
          <p:nvPr/>
        </p:nvSpPr>
        <p:spPr bwMode="auto">
          <a:xfrm>
            <a:off x="773113" y="5189538"/>
            <a:ext cx="1922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Business Process Outsourcing</a:t>
            </a:r>
          </a:p>
        </p:txBody>
      </p:sp>
      <p:sp>
        <p:nvSpPr>
          <p:cNvPr id="53271" name="Rectangle 24"/>
          <p:cNvSpPr>
            <a:spLocks noChangeArrowheads="1"/>
          </p:cNvSpPr>
          <p:nvPr/>
        </p:nvSpPr>
        <p:spPr bwMode="auto">
          <a:xfrm>
            <a:off x="773113" y="5500688"/>
            <a:ext cx="2925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6C6B71"/>
                </a:solidFill>
                <a:latin typeface="ArialMT"/>
              </a:rPr>
              <a:t>Process Diagnostic Quality Improvement (PDQI)</a:t>
            </a:r>
          </a:p>
        </p:txBody>
      </p:sp>
      <p:pic>
        <p:nvPicPr>
          <p:cNvPr id="53272"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974725"/>
            <a:ext cx="457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663" y="1143000"/>
            <a:ext cx="3220458" cy="3819507"/>
          </a:xfrm>
          <a:prstGeom prst="rect">
            <a:avLst/>
          </a:prstGeom>
        </p:spPr>
        <p:txBody>
          <a:bodyPr wrap="square">
            <a:spAutoFit/>
          </a:bodyPr>
          <a:lstStyle/>
          <a:p>
            <a:pPr>
              <a:spcAft>
                <a:spcPts val="800"/>
              </a:spcAft>
            </a:pPr>
            <a:r>
              <a:rPr lang="en-US" sz="1200" b="1" dirty="0" smtClean="0">
                <a:solidFill>
                  <a:srgbClr val="6C6B71"/>
                </a:solidFill>
                <a:latin typeface="Arial" charset="0"/>
                <a:ea typeface="Arial" charset="0"/>
                <a:cs typeface="Arial" charset="0"/>
              </a:rPr>
              <a:t>WHY CHOOSE ATAWAY?</a:t>
            </a:r>
          </a:p>
          <a:p>
            <a:pPr algn="just">
              <a:spcAft>
                <a:spcPts val="800"/>
              </a:spcAft>
            </a:pPr>
            <a:r>
              <a:rPr lang="en-US" sz="1050" dirty="0" smtClean="0">
                <a:solidFill>
                  <a:srgbClr val="6C6B71"/>
                </a:solidFill>
                <a:latin typeface="Arial" charset="0"/>
                <a:ea typeface="Arial" charset="0"/>
                <a:cs typeface="Arial" charset="0"/>
              </a:rPr>
              <a:t>Ataway has </a:t>
            </a:r>
            <a:r>
              <a:rPr lang="en-US" sz="1050" smtClean="0">
                <a:solidFill>
                  <a:srgbClr val="6C6B71"/>
                </a:solidFill>
                <a:latin typeface="Arial" charset="0"/>
                <a:ea typeface="Arial" charset="0"/>
                <a:cs typeface="Arial" charset="0"/>
              </a:rPr>
              <a:t>an </a:t>
            </a:r>
            <a:r>
              <a:rPr lang="en-US" sz="1050" b="1" smtClean="0">
                <a:solidFill>
                  <a:srgbClr val="EE7A23"/>
                </a:solidFill>
                <a:latin typeface="Arial" charset="0"/>
                <a:ea typeface="Arial" charset="0"/>
                <a:cs typeface="Arial" charset="0"/>
              </a:rPr>
              <a:t>unrivaled </a:t>
            </a:r>
            <a:r>
              <a:rPr lang="en-US" sz="1050" b="1" dirty="0" smtClean="0">
                <a:solidFill>
                  <a:srgbClr val="EE7A23"/>
                </a:solidFill>
                <a:latin typeface="Arial" charset="0"/>
                <a:ea typeface="Arial" charset="0"/>
                <a:cs typeface="Arial" charset="0"/>
              </a:rPr>
              <a:t>track record of implementing </a:t>
            </a:r>
            <a:r>
              <a:rPr lang="en-US" sz="1050" dirty="0" smtClean="0">
                <a:solidFill>
                  <a:srgbClr val="6C6B71"/>
                </a:solidFill>
                <a:latin typeface="Arial" charset="0"/>
                <a:ea typeface="Arial" charset="0"/>
                <a:cs typeface="Arial" charset="0"/>
              </a:rPr>
              <a:t>and providing </a:t>
            </a:r>
            <a:r>
              <a:rPr lang="en-US" sz="1050" b="1" dirty="0" smtClean="0">
                <a:solidFill>
                  <a:srgbClr val="EE7A23"/>
                </a:solidFill>
                <a:latin typeface="Arial" charset="0"/>
                <a:ea typeface="Arial" charset="0"/>
                <a:cs typeface="Arial" charset="0"/>
              </a:rPr>
              <a:t>cost effective</a:t>
            </a:r>
            <a:r>
              <a:rPr lang="en-US" sz="1050" dirty="0" smtClean="0">
                <a:solidFill>
                  <a:srgbClr val="6C6B71"/>
                </a:solidFill>
                <a:latin typeface="Arial" charset="0"/>
                <a:ea typeface="Arial" charset="0"/>
                <a:cs typeface="Arial" charset="0"/>
              </a:rPr>
              <a:t> solutions, </a:t>
            </a:r>
            <a:r>
              <a:rPr lang="en-US" sz="1050" b="1" dirty="0" smtClean="0">
                <a:solidFill>
                  <a:srgbClr val="EE7A23"/>
                </a:solidFill>
                <a:latin typeface="Arial" charset="0"/>
                <a:ea typeface="Arial" charset="0"/>
                <a:cs typeface="Arial" charset="0"/>
              </a:rPr>
              <a:t>shortening timelines</a:t>
            </a:r>
            <a:r>
              <a:rPr lang="en-US" sz="1050" dirty="0" smtClean="0">
                <a:solidFill>
                  <a:srgbClr val="6C6B71"/>
                </a:solidFill>
                <a:latin typeface="Arial" charset="0"/>
                <a:ea typeface="Arial" charset="0"/>
                <a:cs typeface="Arial" charset="0"/>
              </a:rPr>
              <a:t>, </a:t>
            </a:r>
            <a:r>
              <a:rPr lang="en-US" sz="1050" b="1" dirty="0" smtClean="0">
                <a:solidFill>
                  <a:srgbClr val="EE7A23"/>
                </a:solidFill>
                <a:latin typeface="Arial" charset="0"/>
                <a:ea typeface="Arial" charset="0"/>
                <a:cs typeface="Arial" charset="0"/>
              </a:rPr>
              <a:t>reducing risks and lowering the total cost of ownership</a:t>
            </a:r>
            <a:r>
              <a:rPr lang="en-US" sz="1050" dirty="0" smtClean="0">
                <a:solidFill>
                  <a:srgbClr val="6C6B71"/>
                </a:solidFill>
                <a:latin typeface="Arial" charset="0"/>
                <a:ea typeface="Arial" charset="0"/>
                <a:cs typeface="Arial" charset="0"/>
              </a:rPr>
              <a:t> by avoiding costly customizations. Ataway’s approach to PeopleSoft upgrades is proven, and we deliver technical upgrades in the lowest risk fashion using our proven approach. Ataway has engineered processes and methodologies to address the key issues of Campus upgrades. Leveraging our vast upgrade experience and expertise, Ataway will jump-start your Campus </a:t>
            </a:r>
            <a:r>
              <a:rPr lang="en-US" sz="1050" dirty="0" smtClean="0">
                <a:solidFill>
                  <a:srgbClr val="6C6B71"/>
                </a:solidFill>
                <a:latin typeface="Arial" charset="0"/>
                <a:ea typeface="Arial" charset="0"/>
                <a:cs typeface="Arial" charset="0"/>
              </a:rPr>
              <a:t>9.2 </a:t>
            </a:r>
            <a:r>
              <a:rPr lang="en-US" sz="1050" dirty="0" smtClean="0">
                <a:solidFill>
                  <a:srgbClr val="6C6B71"/>
                </a:solidFill>
                <a:latin typeface="Arial" charset="0"/>
                <a:ea typeface="Arial" charset="0"/>
                <a:cs typeface="Arial" charset="0"/>
              </a:rPr>
              <a:t>implementation </a:t>
            </a:r>
            <a:r>
              <a:rPr lang="en-US" sz="1050" dirty="0" smtClean="0">
                <a:solidFill>
                  <a:srgbClr val="6C6B71"/>
                </a:solidFill>
                <a:latin typeface="Arial" charset="0"/>
                <a:ea typeface="Arial" charset="0"/>
                <a:cs typeface="Arial" charset="0"/>
              </a:rPr>
              <a:t>to accelerate your return on investment by ensuring a speedy upgrade with high quality and low risk.</a:t>
            </a:r>
          </a:p>
          <a:p>
            <a:pPr algn="just">
              <a:spcAft>
                <a:spcPts val="800"/>
              </a:spcAft>
            </a:pPr>
            <a:r>
              <a:rPr lang="en-US" sz="1050" b="1" dirty="0" smtClean="0">
                <a:solidFill>
                  <a:srgbClr val="EE7A23"/>
                </a:solidFill>
                <a:latin typeface="Arial" charset="0"/>
                <a:ea typeface="Arial" charset="0"/>
                <a:cs typeface="Arial" charset="0"/>
              </a:rPr>
              <a:t>We believe that upgrading a system for a customer is not only a matter of upgrading technology</a:t>
            </a:r>
            <a:r>
              <a:rPr lang="en-US" sz="1050" dirty="0" smtClean="0">
                <a:solidFill>
                  <a:srgbClr val="6C6B71"/>
                </a:solidFill>
                <a:latin typeface="Arial" charset="0"/>
                <a:ea typeface="Arial" charset="0"/>
                <a:cs typeface="Arial" charset="0"/>
              </a:rPr>
              <a:t>, but is also a way of providing ‘best practices’ and advice, which will ensure the success of the project.</a:t>
            </a:r>
          </a:p>
          <a:p>
            <a:pPr algn="just">
              <a:lnSpc>
                <a:spcPct val="107000"/>
              </a:lnSpc>
              <a:spcAft>
                <a:spcPts val="800"/>
              </a:spcAft>
            </a:pPr>
            <a:r>
              <a:rPr lang="en-US" sz="1000" dirty="0" smtClean="0">
                <a:solidFill>
                  <a:srgbClr val="666666"/>
                </a:solidFill>
                <a:latin typeface="Arial" charset="0"/>
                <a:ea typeface="Arial" charset="0"/>
                <a:cs typeface="Arial" charset="0"/>
              </a:rPr>
              <a:t> </a:t>
            </a:r>
            <a:endParaRPr lang="en-US" sz="1000" dirty="0">
              <a:effectLst/>
              <a:latin typeface="Arial" charset="0"/>
              <a:ea typeface="Arial" charset="0"/>
              <a:cs typeface="Arial" charset="0"/>
            </a:endParaRPr>
          </a:p>
        </p:txBody>
      </p:sp>
      <p:grpSp>
        <p:nvGrpSpPr>
          <p:cNvPr id="4" name="Group 3"/>
          <p:cNvGrpSpPr/>
          <p:nvPr/>
        </p:nvGrpSpPr>
        <p:grpSpPr>
          <a:xfrm>
            <a:off x="-32084" y="1303420"/>
            <a:ext cx="721704" cy="921889"/>
            <a:chOff x="6239654" y="8099950"/>
            <a:chExt cx="655017" cy="83670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8744" r="18000"/>
            <a:stretch/>
          </p:blipFill>
          <p:spPr>
            <a:xfrm>
              <a:off x="6239654" y="8109843"/>
              <a:ext cx="357642" cy="82681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8744" r="18000"/>
            <a:stretch/>
          </p:blipFill>
          <p:spPr>
            <a:xfrm>
              <a:off x="6537029" y="8099950"/>
              <a:ext cx="357642" cy="826812"/>
            </a:xfrm>
            <a:prstGeom prst="rect">
              <a:avLst/>
            </a:prstGeom>
          </p:spPr>
        </p:pic>
      </p:grpSp>
      <p:grpSp>
        <p:nvGrpSpPr>
          <p:cNvPr id="8" name="Group 7"/>
          <p:cNvGrpSpPr/>
          <p:nvPr/>
        </p:nvGrpSpPr>
        <p:grpSpPr>
          <a:xfrm>
            <a:off x="769133" y="5042838"/>
            <a:ext cx="4198688" cy="684193"/>
            <a:chOff x="910350" y="4981300"/>
            <a:chExt cx="3142666" cy="540526"/>
          </a:xfrm>
        </p:grpSpPr>
        <p:sp>
          <p:nvSpPr>
            <p:cNvPr id="9" name="Rectangle 8"/>
            <p:cNvSpPr/>
            <p:nvPr/>
          </p:nvSpPr>
          <p:spPr>
            <a:xfrm>
              <a:off x="910350" y="4981300"/>
              <a:ext cx="1455848" cy="253916"/>
            </a:xfrm>
            <a:prstGeom prst="rect">
              <a:avLst/>
            </a:prstGeom>
          </p:spPr>
          <p:txBody>
            <a:bodyPr wrap="none">
              <a:spAutoFit/>
            </a:bodyPr>
            <a:lstStyle/>
            <a:p>
              <a:pPr lvl="0">
                <a:spcAft>
                  <a:spcPts val="800"/>
                </a:spcAft>
              </a:pPr>
              <a:r>
                <a:rPr lang="en-US" sz="1050" b="1" dirty="0" smtClean="0">
                  <a:solidFill>
                    <a:srgbClr val="6C6B71"/>
                  </a:solidFill>
                  <a:latin typeface="Arial" charset="0"/>
                  <a:ea typeface="Arial" charset="0"/>
                  <a:cs typeface="Arial" charset="0"/>
                </a:rPr>
                <a:t>CONNECT WITH US</a:t>
              </a:r>
              <a:endParaRPr lang="en-US" sz="1050" b="1" dirty="0">
                <a:solidFill>
                  <a:srgbClr val="6C6B71"/>
                </a:solidFill>
                <a:latin typeface="Arial" charset="0"/>
                <a:ea typeface="Arial" charset="0"/>
                <a:cs typeface="Arial" charset="0"/>
              </a:endParaRPr>
            </a:p>
          </p:txBody>
        </p:sp>
        <p:pic>
          <p:nvPicPr>
            <p:cNvPr id="10" name="Picture 4" descr="http://www.underconsideration.com/brandnew/archives/facebook_logo_detail.gif">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51489" y="5235216"/>
              <a:ext cx="267938" cy="28661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83025" y="5236358"/>
              <a:ext cx="3069991" cy="283722"/>
              <a:chOff x="983025" y="5236358"/>
              <a:chExt cx="3825867" cy="353578"/>
            </a:xfrm>
          </p:grpSpPr>
          <p:pic>
            <p:nvPicPr>
              <p:cNvPr id="12" name="Picture 2" descr="http://t2.gstatic.com/images?q=tbn:ANd9GcS6F5s1ydkV2YllZOgMuAaW9pmjg06scTRY9rcpzkSz4H71bXEbbK6K5hAy">
                <a:hlinkClick r:id="rId6"/>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83025" y="5236358"/>
                <a:ext cx="352006" cy="3535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kunocreative.com/Portals/32387/images/Inbound_Marketing_with_SlideShare.png">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888156" y="5246518"/>
                <a:ext cx="342759" cy="3427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rudyhuyn.com/blog/wp-content/uploads/2013/05/YouTube1.png">
                <a:hlinkClick r:id="rId10"/>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42467" y="5271005"/>
                <a:ext cx="682607" cy="2721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asset0.cbsistatic.com/cnwk.1d/i/tim/2012/09/28/Screen_shot_2012-09-28_at_11.31.14_AM.png">
                <a:hlinkClick r:id="rId12"/>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586139" y="5246518"/>
                <a:ext cx="364530" cy="325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www.needtagger.com/wp-content/uploads/2013/07/gplus-logo.jpg">
                <a:hlinkClick r:id="rId14"/>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016953" y="5250329"/>
                <a:ext cx="445001" cy="316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6"/>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4557974" y="5266138"/>
                <a:ext cx="250918" cy="271465"/>
              </a:xfrm>
              <a:prstGeom prst="rect">
                <a:avLst/>
              </a:prstGeom>
            </p:spPr>
          </p:pic>
          <p:pic>
            <p:nvPicPr>
              <p:cNvPr id="18" name="Picture 17">
                <a:hlinkClick r:id="rId18"/>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157643" y="5245376"/>
                <a:ext cx="326846" cy="326847"/>
              </a:xfrm>
              <a:prstGeom prst="rect">
                <a:avLst/>
              </a:prstGeom>
            </p:spPr>
          </p:pic>
        </p:grpSp>
      </p:grpSp>
      <p:sp>
        <p:nvSpPr>
          <p:cNvPr id="20" name="Title 1"/>
          <p:cNvSpPr txBox="1">
            <a:spLocks/>
          </p:cNvSpPr>
          <p:nvPr/>
        </p:nvSpPr>
        <p:spPr bwMode="auto">
          <a:xfrm>
            <a:off x="2286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rgbClr val="6C6B71"/>
                </a:solidFill>
                <a:latin typeface="Arial" charset="0"/>
                <a:ea typeface="Arial" charset="0"/>
                <a:cs typeface="Arial" charset="0"/>
              </a:defRPr>
            </a:lvl1pPr>
            <a:lvl2pPr marL="742950" indent="-285750">
              <a:spcBef>
                <a:spcPct val="20000"/>
              </a:spcBef>
              <a:buFont typeface="Arial" charset="0"/>
              <a:buChar char="–"/>
              <a:defRPr sz="2400">
                <a:solidFill>
                  <a:srgbClr val="6C6B71"/>
                </a:solidFill>
                <a:latin typeface="Arial" charset="0"/>
                <a:ea typeface="Arial" charset="0"/>
                <a:cs typeface="Arial" charset="0"/>
              </a:defRPr>
            </a:lvl2pPr>
            <a:lvl3pPr marL="1143000" indent="-228600">
              <a:spcBef>
                <a:spcPct val="20000"/>
              </a:spcBef>
              <a:buFont typeface="Arial" charset="0"/>
              <a:buChar char="•"/>
              <a:defRPr sz="2000">
                <a:solidFill>
                  <a:srgbClr val="6C6B71"/>
                </a:solidFill>
                <a:latin typeface="Arial" charset="0"/>
                <a:ea typeface="Arial" charset="0"/>
                <a:cs typeface="Arial" charset="0"/>
              </a:defRPr>
            </a:lvl3pPr>
            <a:lvl4pPr marL="1600200" indent="-228600">
              <a:spcBef>
                <a:spcPct val="20000"/>
              </a:spcBef>
              <a:buFont typeface="Arial" charset="0"/>
              <a:buChar char="–"/>
              <a:defRPr sz="1600">
                <a:solidFill>
                  <a:srgbClr val="6C6B71"/>
                </a:solidFill>
                <a:latin typeface="Arial" charset="0"/>
                <a:ea typeface="Arial" charset="0"/>
                <a:cs typeface="Arial" charset="0"/>
              </a:defRPr>
            </a:lvl4pPr>
            <a:lvl5pPr marL="2057400" indent="-228600">
              <a:spcBef>
                <a:spcPct val="20000"/>
              </a:spcBef>
              <a:buFont typeface="Arial" charset="0"/>
              <a:buChar char="»"/>
              <a:defRPr sz="1200">
                <a:solidFill>
                  <a:srgbClr val="6C6B7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sz="1200">
                <a:solidFill>
                  <a:srgbClr val="6C6B7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sz="1200">
                <a:solidFill>
                  <a:srgbClr val="6C6B7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sz="1200">
                <a:solidFill>
                  <a:srgbClr val="6C6B7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sz="1200">
                <a:solidFill>
                  <a:srgbClr val="6C6B71"/>
                </a:solidFill>
                <a:latin typeface="Arial" charset="0"/>
                <a:ea typeface="Arial" charset="0"/>
                <a:cs typeface="Arial" charset="0"/>
              </a:defRPr>
            </a:lvl9pPr>
          </a:lstStyle>
          <a:p>
            <a:pPr eaLnBrk="1" hangingPunct="1">
              <a:spcBef>
                <a:spcPct val="0"/>
              </a:spcBef>
              <a:buFontTx/>
              <a:buNone/>
            </a:pPr>
            <a:r>
              <a:rPr lang="en-US" altLang="en-US" sz="3200" dirty="0" smtClean="0">
                <a:solidFill>
                  <a:srgbClr val="EE7A23"/>
                </a:solidFill>
                <a:latin typeface="Tahoma" charset="0"/>
                <a:ea typeface="Tahoma" charset="0"/>
                <a:cs typeface="Tahoma" charset="0"/>
              </a:rPr>
              <a:t>Who We Are</a:t>
            </a:r>
            <a:r>
              <a:rPr lang="en-US" altLang="zh-CN" sz="3200" dirty="0" smtClean="0">
                <a:solidFill>
                  <a:srgbClr val="EE7A23"/>
                </a:solidFill>
                <a:latin typeface="Tahoma" charset="0"/>
                <a:ea typeface="宋体" charset="0"/>
                <a:cs typeface="Tahoma" charset="0"/>
              </a:rPr>
              <a:t>| </a:t>
            </a:r>
            <a:r>
              <a:rPr lang="en-US" altLang="zh-CN" sz="2400" dirty="0" smtClean="0">
                <a:solidFill>
                  <a:srgbClr val="A6A6A6"/>
                </a:solidFill>
                <a:latin typeface="Tahoma" charset="0"/>
                <a:ea typeface="宋体" charset="0"/>
                <a:cs typeface="Tahoma" charset="0"/>
              </a:rPr>
              <a:t>Ataway</a:t>
            </a:r>
            <a:endParaRPr lang="en-US" altLang="en-US" sz="2400" dirty="0">
              <a:solidFill>
                <a:srgbClr val="A6A6A6"/>
              </a:solidFill>
              <a:latin typeface="Tahoma" charset="0"/>
              <a:ea typeface="Tahoma" charset="0"/>
              <a:cs typeface="Tahoma" charset="0"/>
            </a:endParaRPr>
          </a:p>
        </p:txBody>
      </p:sp>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83928" y="1523908"/>
            <a:ext cx="4795520" cy="2612780"/>
          </a:xfrm>
          <a:prstGeom prst="rect">
            <a:avLst/>
          </a:prstGeom>
        </p:spPr>
      </p:pic>
      <p:pic>
        <p:nvPicPr>
          <p:cNvPr id="22" name="Picture 21"/>
          <p:cNvPicPr>
            <a:picLocks noChangeAspect="1"/>
          </p:cNvPicPr>
          <p:nvPr/>
        </p:nvPicPr>
        <p:blipFill rotWithShape="1">
          <a:blip r:embed="rId21" cstate="print">
            <a:extLst>
              <a:ext uri="{28A0092B-C50C-407E-A947-70E740481C1C}">
                <a14:useLocalDpi xmlns:a14="http://schemas.microsoft.com/office/drawing/2010/main" val="0"/>
              </a:ext>
            </a:extLst>
          </a:blip>
          <a:srcRect l="18453" t="31111" r="68606" b="53333"/>
          <a:stretch/>
        </p:blipFill>
        <p:spPr>
          <a:xfrm>
            <a:off x="5629023" y="3586939"/>
            <a:ext cx="106968" cy="166396"/>
          </a:xfrm>
          <a:prstGeom prst="rect">
            <a:avLst/>
          </a:prstGeom>
        </p:spPr>
      </p:pic>
      <p:pic>
        <p:nvPicPr>
          <p:cNvPr id="23" name="Picture 22"/>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5492148" y="3552264"/>
            <a:ext cx="81280" cy="150948"/>
          </a:xfrm>
          <a:prstGeom prst="rect">
            <a:avLst/>
          </a:prstGeom>
        </p:spPr>
      </p:pic>
      <p:pic>
        <p:nvPicPr>
          <p:cNvPr id="24" name="Picture 23"/>
          <p:cNvPicPr>
            <a:picLocks noChangeAspect="1"/>
          </p:cNvPicPr>
          <p:nvPr/>
        </p:nvPicPr>
        <p:blipFill rotWithShape="1">
          <a:blip r:embed="rId21" cstate="print">
            <a:extLst>
              <a:ext uri="{28A0092B-C50C-407E-A947-70E740481C1C}">
                <a14:useLocalDpi xmlns:a14="http://schemas.microsoft.com/office/drawing/2010/main" val="0"/>
              </a:ext>
            </a:extLst>
          </a:blip>
          <a:srcRect l="18453" t="31111" r="68606" b="53333"/>
          <a:stretch/>
        </p:blipFill>
        <p:spPr>
          <a:xfrm>
            <a:off x="7932247" y="2536263"/>
            <a:ext cx="106968" cy="166396"/>
          </a:xfrm>
          <a:prstGeom prst="rect">
            <a:avLst/>
          </a:prstGeom>
        </p:spPr>
      </p:pic>
      <p:pic>
        <p:nvPicPr>
          <p:cNvPr id="25" name="Picture 24"/>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5831448" y="3419839"/>
            <a:ext cx="81280" cy="150948"/>
          </a:xfrm>
          <a:prstGeom prst="rect">
            <a:avLst/>
          </a:prstGeom>
        </p:spPr>
      </p:pic>
      <p:pic>
        <p:nvPicPr>
          <p:cNvPr id="26" name="Picture 25"/>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5099928" y="2710435"/>
            <a:ext cx="81280" cy="150948"/>
          </a:xfrm>
          <a:prstGeom prst="rect">
            <a:avLst/>
          </a:prstGeom>
        </p:spPr>
      </p:pic>
      <p:pic>
        <p:nvPicPr>
          <p:cNvPr id="27" name="Picture 26"/>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5306716" y="2385770"/>
            <a:ext cx="81280" cy="150948"/>
          </a:xfrm>
          <a:prstGeom prst="rect">
            <a:avLst/>
          </a:prstGeom>
        </p:spPr>
      </p:pic>
      <p:pic>
        <p:nvPicPr>
          <p:cNvPr id="28" name="Picture 27"/>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5437874" y="2333064"/>
            <a:ext cx="81280" cy="150948"/>
          </a:xfrm>
          <a:prstGeom prst="rect">
            <a:avLst/>
          </a:prstGeom>
        </p:spPr>
      </p:pic>
      <p:pic>
        <p:nvPicPr>
          <p:cNvPr id="29" name="Picture 28"/>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6359768" y="2182115"/>
            <a:ext cx="81280" cy="150948"/>
          </a:xfrm>
          <a:prstGeom prst="rect">
            <a:avLst/>
          </a:prstGeom>
        </p:spPr>
      </p:pic>
      <p:pic>
        <p:nvPicPr>
          <p:cNvPr id="30" name="Picture 29"/>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6415584" y="2253703"/>
            <a:ext cx="81280" cy="150948"/>
          </a:xfrm>
          <a:prstGeom prst="rect">
            <a:avLst/>
          </a:prstGeom>
        </p:spPr>
      </p:pic>
      <p:pic>
        <p:nvPicPr>
          <p:cNvPr id="31" name="Picture 30"/>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7700888" y="2993227"/>
            <a:ext cx="81280" cy="150948"/>
          </a:xfrm>
          <a:prstGeom prst="rect">
            <a:avLst/>
          </a:prstGeom>
        </p:spPr>
      </p:pic>
      <p:pic>
        <p:nvPicPr>
          <p:cNvPr id="32" name="Picture 31"/>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7820604" y="3169405"/>
            <a:ext cx="81280" cy="150948"/>
          </a:xfrm>
          <a:prstGeom prst="rect">
            <a:avLst/>
          </a:prstGeom>
        </p:spPr>
      </p:pic>
      <p:pic>
        <p:nvPicPr>
          <p:cNvPr id="33" name="Picture 32"/>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7854414" y="2693370"/>
            <a:ext cx="81280" cy="150948"/>
          </a:xfrm>
          <a:prstGeom prst="rect">
            <a:avLst/>
          </a:prstGeom>
        </p:spPr>
      </p:pic>
      <p:pic>
        <p:nvPicPr>
          <p:cNvPr id="34" name="Picture 33"/>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7863448" y="2425955"/>
            <a:ext cx="81280" cy="150948"/>
          </a:xfrm>
          <a:prstGeom prst="rect">
            <a:avLst/>
          </a:prstGeom>
        </p:spPr>
      </p:pic>
      <p:pic>
        <p:nvPicPr>
          <p:cNvPr id="35" name="Picture 34"/>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8008100" y="2385583"/>
            <a:ext cx="81280" cy="150948"/>
          </a:xfrm>
          <a:prstGeom prst="rect">
            <a:avLst/>
          </a:prstGeom>
        </p:spPr>
      </p:pic>
      <p:pic>
        <p:nvPicPr>
          <p:cNvPr id="36" name="Picture 35"/>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8178226" y="2454984"/>
            <a:ext cx="81280" cy="150948"/>
          </a:xfrm>
          <a:prstGeom prst="rect">
            <a:avLst/>
          </a:prstGeom>
        </p:spPr>
      </p:pic>
      <p:pic>
        <p:nvPicPr>
          <p:cNvPr id="37" name="Picture 36"/>
          <p:cNvPicPr>
            <a:picLocks noChangeAspect="1"/>
          </p:cNvPicPr>
          <p:nvPr/>
        </p:nvPicPr>
        <p:blipFill rotWithShape="1">
          <a:blip r:embed="rId21" cstate="print">
            <a:extLst>
              <a:ext uri="{28A0092B-C50C-407E-A947-70E740481C1C}">
                <a14:useLocalDpi xmlns:a14="http://schemas.microsoft.com/office/drawing/2010/main" val="0"/>
              </a:ext>
            </a:extLst>
          </a:blip>
          <a:srcRect l="57516" t="32222" r="32419" b="53333"/>
          <a:stretch/>
        </p:blipFill>
        <p:spPr>
          <a:xfrm>
            <a:off x="4245700" y="3708096"/>
            <a:ext cx="71520" cy="132824"/>
          </a:xfrm>
          <a:prstGeom prst="rect">
            <a:avLst/>
          </a:prstGeom>
        </p:spPr>
      </p:pic>
      <p:sp>
        <p:nvSpPr>
          <p:cNvPr id="38" name="TextBox 37"/>
          <p:cNvSpPr txBox="1"/>
          <p:nvPr/>
        </p:nvSpPr>
        <p:spPr>
          <a:xfrm>
            <a:off x="5506329" y="2363430"/>
            <a:ext cx="511679"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New York</a:t>
            </a:r>
            <a:endParaRPr lang="zh-CN" altLang="en-US" sz="588" dirty="0">
              <a:solidFill>
                <a:srgbClr val="EE7A23"/>
              </a:solidFill>
              <a:latin typeface="Arial" pitchFamily="34" charset="0"/>
              <a:cs typeface="Arial" pitchFamily="34" charset="0"/>
            </a:endParaRPr>
          </a:p>
        </p:txBody>
      </p:sp>
      <p:sp>
        <p:nvSpPr>
          <p:cNvPr id="39" name="TextBox 38"/>
          <p:cNvSpPr txBox="1"/>
          <p:nvPr/>
        </p:nvSpPr>
        <p:spPr>
          <a:xfrm>
            <a:off x="4612445" y="2736454"/>
            <a:ext cx="574196"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Mexico City</a:t>
            </a:r>
            <a:endParaRPr lang="zh-CN" altLang="en-US" sz="588" dirty="0">
              <a:solidFill>
                <a:srgbClr val="EE7A23"/>
              </a:solidFill>
              <a:latin typeface="Arial" pitchFamily="34" charset="0"/>
              <a:cs typeface="Arial" pitchFamily="34" charset="0"/>
            </a:endParaRPr>
          </a:p>
        </p:txBody>
      </p:sp>
      <p:sp>
        <p:nvSpPr>
          <p:cNvPr id="40" name="TextBox 39"/>
          <p:cNvSpPr txBox="1"/>
          <p:nvPr/>
        </p:nvSpPr>
        <p:spPr>
          <a:xfrm>
            <a:off x="5912729" y="3425548"/>
            <a:ext cx="529312"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Sao Paulo</a:t>
            </a:r>
            <a:endParaRPr lang="zh-CN" altLang="en-US" sz="588" dirty="0">
              <a:solidFill>
                <a:srgbClr val="EE7A23"/>
              </a:solidFill>
              <a:latin typeface="Arial" pitchFamily="34" charset="0"/>
              <a:cs typeface="Arial" pitchFamily="34" charset="0"/>
            </a:endParaRPr>
          </a:p>
        </p:txBody>
      </p:sp>
      <p:sp>
        <p:nvSpPr>
          <p:cNvPr id="41" name="TextBox 40"/>
          <p:cNvSpPr txBox="1"/>
          <p:nvPr/>
        </p:nvSpPr>
        <p:spPr>
          <a:xfrm>
            <a:off x="5732016" y="3615782"/>
            <a:ext cx="631904"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Buenos Aires</a:t>
            </a:r>
            <a:endParaRPr lang="zh-CN" altLang="en-US" sz="588" dirty="0">
              <a:solidFill>
                <a:srgbClr val="EE7A23"/>
              </a:solidFill>
              <a:latin typeface="Arial" pitchFamily="34" charset="0"/>
              <a:cs typeface="Arial" pitchFamily="34" charset="0"/>
            </a:endParaRPr>
          </a:p>
        </p:txBody>
      </p:sp>
      <p:sp>
        <p:nvSpPr>
          <p:cNvPr id="42" name="TextBox 41"/>
          <p:cNvSpPr txBox="1"/>
          <p:nvPr/>
        </p:nvSpPr>
        <p:spPr>
          <a:xfrm>
            <a:off x="7294489" y="3006338"/>
            <a:ext cx="526106"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Singapore</a:t>
            </a:r>
            <a:endParaRPr lang="zh-CN" altLang="en-US" sz="588" dirty="0">
              <a:solidFill>
                <a:srgbClr val="EE7A23"/>
              </a:solidFill>
              <a:latin typeface="Arial" pitchFamily="34" charset="0"/>
              <a:cs typeface="Arial" pitchFamily="34" charset="0"/>
            </a:endParaRPr>
          </a:p>
        </p:txBody>
      </p:sp>
      <p:sp>
        <p:nvSpPr>
          <p:cNvPr id="43" name="TextBox 42"/>
          <p:cNvSpPr txBox="1"/>
          <p:nvPr/>
        </p:nvSpPr>
        <p:spPr>
          <a:xfrm>
            <a:off x="8238173" y="2480610"/>
            <a:ext cx="391454"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Tokyo</a:t>
            </a:r>
            <a:endParaRPr lang="zh-CN" altLang="en-US" sz="588" dirty="0">
              <a:solidFill>
                <a:srgbClr val="EE7A23"/>
              </a:solidFill>
              <a:latin typeface="Arial" pitchFamily="34" charset="0"/>
              <a:cs typeface="Arial" pitchFamily="34" charset="0"/>
            </a:endParaRPr>
          </a:p>
        </p:txBody>
      </p:sp>
      <p:sp>
        <p:nvSpPr>
          <p:cNvPr id="44" name="TextBox 43"/>
          <p:cNvSpPr txBox="1"/>
          <p:nvPr/>
        </p:nvSpPr>
        <p:spPr>
          <a:xfrm>
            <a:off x="8016137" y="2592958"/>
            <a:ext cx="500458"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Shanghai</a:t>
            </a:r>
            <a:endParaRPr lang="zh-CN" altLang="en-US" sz="588" dirty="0">
              <a:solidFill>
                <a:srgbClr val="EE7A23"/>
              </a:solidFill>
              <a:latin typeface="Arial" pitchFamily="34" charset="0"/>
              <a:cs typeface="Arial" pitchFamily="34" charset="0"/>
            </a:endParaRPr>
          </a:p>
        </p:txBody>
      </p:sp>
      <p:sp>
        <p:nvSpPr>
          <p:cNvPr id="45" name="TextBox 44"/>
          <p:cNvSpPr txBox="1"/>
          <p:nvPr/>
        </p:nvSpPr>
        <p:spPr>
          <a:xfrm>
            <a:off x="7903771" y="2762498"/>
            <a:ext cx="559769"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Hong Kong</a:t>
            </a:r>
            <a:endParaRPr lang="zh-CN" altLang="en-US" sz="588" dirty="0">
              <a:solidFill>
                <a:srgbClr val="EE7A23"/>
              </a:solidFill>
              <a:latin typeface="Arial" pitchFamily="34" charset="0"/>
              <a:cs typeface="Arial" pitchFamily="34" charset="0"/>
            </a:endParaRPr>
          </a:p>
        </p:txBody>
      </p:sp>
      <p:sp>
        <p:nvSpPr>
          <p:cNvPr id="46" name="TextBox 45"/>
          <p:cNvSpPr txBox="1"/>
          <p:nvPr/>
        </p:nvSpPr>
        <p:spPr>
          <a:xfrm>
            <a:off x="6006427" y="2154736"/>
            <a:ext cx="434734"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London</a:t>
            </a:r>
            <a:endParaRPr lang="zh-CN" altLang="en-US" sz="588" dirty="0">
              <a:solidFill>
                <a:srgbClr val="EE7A23"/>
              </a:solidFill>
              <a:latin typeface="Arial" pitchFamily="34" charset="0"/>
              <a:cs typeface="Arial" pitchFamily="34" charset="0"/>
            </a:endParaRPr>
          </a:p>
        </p:txBody>
      </p:sp>
      <p:sp>
        <p:nvSpPr>
          <p:cNvPr id="47" name="TextBox 46"/>
          <p:cNvSpPr txBox="1"/>
          <p:nvPr/>
        </p:nvSpPr>
        <p:spPr>
          <a:xfrm>
            <a:off x="6137602" y="2301944"/>
            <a:ext cx="356188"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Paris</a:t>
            </a:r>
            <a:endParaRPr lang="zh-CN" altLang="en-US" sz="588" dirty="0">
              <a:solidFill>
                <a:srgbClr val="EE7A23"/>
              </a:solidFill>
              <a:latin typeface="Arial" pitchFamily="34" charset="0"/>
              <a:cs typeface="Arial" pitchFamily="34" charset="0"/>
            </a:endParaRPr>
          </a:p>
        </p:txBody>
      </p:sp>
      <p:sp>
        <p:nvSpPr>
          <p:cNvPr id="48" name="TextBox 47"/>
          <p:cNvSpPr txBox="1"/>
          <p:nvPr/>
        </p:nvSpPr>
        <p:spPr>
          <a:xfrm>
            <a:off x="6805110" y="2183938"/>
            <a:ext cx="330540"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Kiev</a:t>
            </a:r>
            <a:endParaRPr lang="zh-CN" altLang="en-US" sz="588" dirty="0">
              <a:solidFill>
                <a:srgbClr val="EE7A23"/>
              </a:solidFill>
              <a:latin typeface="Arial" pitchFamily="34" charset="0"/>
              <a:cs typeface="Arial" pitchFamily="34" charset="0"/>
            </a:endParaRPr>
          </a:p>
        </p:txBody>
      </p:sp>
      <p:sp>
        <p:nvSpPr>
          <p:cNvPr id="49" name="TextBox 48"/>
          <p:cNvSpPr txBox="1"/>
          <p:nvPr/>
        </p:nvSpPr>
        <p:spPr>
          <a:xfrm>
            <a:off x="5099959" y="3573168"/>
            <a:ext cx="479618"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Santiago</a:t>
            </a:r>
            <a:endParaRPr lang="zh-CN" altLang="en-US" sz="588" dirty="0">
              <a:solidFill>
                <a:srgbClr val="6C6B71"/>
              </a:solidFill>
              <a:latin typeface="Arial" pitchFamily="34" charset="0"/>
              <a:cs typeface="Arial" pitchFamily="34" charset="0"/>
            </a:endParaRPr>
          </a:p>
        </p:txBody>
      </p:sp>
      <p:sp>
        <p:nvSpPr>
          <p:cNvPr id="50" name="TextBox 49"/>
          <p:cNvSpPr txBox="1"/>
          <p:nvPr/>
        </p:nvSpPr>
        <p:spPr>
          <a:xfrm>
            <a:off x="7497688" y="3250179"/>
            <a:ext cx="431898" cy="182807"/>
          </a:xfrm>
          <a:prstGeom prst="rect">
            <a:avLst/>
          </a:prstGeom>
          <a:noFill/>
        </p:spPr>
        <p:txBody>
          <a:bodyPr wrap="square" rtlCol="0">
            <a:spAutoFit/>
          </a:bodyPr>
          <a:lstStyle/>
          <a:p>
            <a:r>
              <a:rPr lang="en-US" altLang="zh-CN" sz="588" dirty="0">
                <a:solidFill>
                  <a:srgbClr val="6C6B71"/>
                </a:solidFill>
                <a:latin typeface="Arial" pitchFamily="34" charset="0"/>
                <a:cs typeface="Arial" pitchFamily="34" charset="0"/>
              </a:rPr>
              <a:t>Jakarta</a:t>
            </a:r>
            <a:endParaRPr lang="zh-CN" altLang="en-US" sz="588" dirty="0">
              <a:solidFill>
                <a:srgbClr val="6C6B71"/>
              </a:solidFill>
              <a:latin typeface="Arial" pitchFamily="34" charset="0"/>
              <a:cs typeface="Arial" pitchFamily="34" charset="0"/>
            </a:endParaRPr>
          </a:p>
        </p:txBody>
      </p:sp>
      <p:sp>
        <p:nvSpPr>
          <p:cNvPr id="51" name="TextBox 50"/>
          <p:cNvSpPr txBox="1"/>
          <p:nvPr/>
        </p:nvSpPr>
        <p:spPr>
          <a:xfrm>
            <a:off x="7505561" y="2445333"/>
            <a:ext cx="510575" cy="182807"/>
          </a:xfrm>
          <a:prstGeom prst="rect">
            <a:avLst/>
          </a:prstGeom>
          <a:noFill/>
        </p:spPr>
        <p:txBody>
          <a:bodyPr wrap="square" rtlCol="0">
            <a:spAutoFit/>
          </a:bodyPr>
          <a:lstStyle/>
          <a:p>
            <a:r>
              <a:rPr lang="en-US" altLang="zh-CN" sz="588" dirty="0">
                <a:solidFill>
                  <a:srgbClr val="6C6B71"/>
                </a:solidFill>
                <a:latin typeface="Arial" pitchFamily="34" charset="0"/>
                <a:cs typeface="Arial" pitchFamily="34" charset="0"/>
              </a:rPr>
              <a:t>Beijing</a:t>
            </a:r>
            <a:endParaRPr lang="zh-CN" altLang="en-US" sz="588" dirty="0">
              <a:solidFill>
                <a:srgbClr val="EE7A23"/>
              </a:solidFill>
              <a:latin typeface="Arial" pitchFamily="34" charset="0"/>
              <a:cs typeface="Arial" pitchFamily="34" charset="0"/>
            </a:endParaRPr>
          </a:p>
        </p:txBody>
      </p:sp>
      <p:sp>
        <p:nvSpPr>
          <p:cNvPr id="52" name="Rectangle 85"/>
          <p:cNvSpPr/>
          <p:nvPr/>
        </p:nvSpPr>
        <p:spPr>
          <a:xfrm>
            <a:off x="5359212" y="2479246"/>
            <a:ext cx="583814" cy="182807"/>
          </a:xfrm>
          <a:prstGeom prst="rect">
            <a:avLst/>
          </a:prstGeom>
        </p:spPr>
        <p:txBody>
          <a:bodyPr wrap="none">
            <a:spAutoFit/>
          </a:bodyPr>
          <a:lstStyle/>
          <a:p>
            <a:r>
              <a:rPr lang="en-US" sz="588" dirty="0">
                <a:solidFill>
                  <a:srgbClr val="6C6B71"/>
                </a:solidFill>
                <a:latin typeface="Arial" pitchFamily="34" charset="0"/>
                <a:cs typeface="Arial" pitchFamily="34" charset="0"/>
              </a:rPr>
              <a:t>Indianapolis</a:t>
            </a:r>
          </a:p>
        </p:txBody>
      </p:sp>
      <p:sp>
        <p:nvSpPr>
          <p:cNvPr id="53" name="TextBox 52"/>
          <p:cNvSpPr txBox="1"/>
          <p:nvPr/>
        </p:nvSpPr>
        <p:spPr>
          <a:xfrm>
            <a:off x="8077339" y="2315818"/>
            <a:ext cx="375424"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Seoul</a:t>
            </a:r>
            <a:endParaRPr lang="zh-CN" altLang="en-US" sz="588" dirty="0">
              <a:solidFill>
                <a:srgbClr val="EE7A23"/>
              </a:solidFill>
              <a:latin typeface="Arial" pitchFamily="34" charset="0"/>
              <a:cs typeface="Arial" pitchFamily="34" charset="0"/>
            </a:endParaRPr>
          </a:p>
        </p:txBody>
      </p:sp>
      <p:sp>
        <p:nvSpPr>
          <p:cNvPr id="54" name="TextBox 53"/>
          <p:cNvSpPr txBox="1"/>
          <p:nvPr/>
        </p:nvSpPr>
        <p:spPr>
          <a:xfrm>
            <a:off x="4310185" y="3682739"/>
            <a:ext cx="795411" cy="182807"/>
          </a:xfrm>
          <a:prstGeom prst="rect">
            <a:avLst/>
          </a:prstGeom>
          <a:noFill/>
        </p:spPr>
        <p:txBody>
          <a:bodyPr wrap="none" rtlCol="0">
            <a:spAutoFit/>
          </a:bodyPr>
          <a:lstStyle/>
          <a:p>
            <a:r>
              <a:rPr lang="en-US" altLang="zh-CN" sz="588" dirty="0">
                <a:solidFill>
                  <a:srgbClr val="6C6B71"/>
                </a:solidFill>
                <a:latin typeface="Arial" pitchFamily="34" charset="0"/>
                <a:cs typeface="Arial" pitchFamily="34" charset="0"/>
              </a:rPr>
              <a:t>Consulting Offices</a:t>
            </a:r>
            <a:endParaRPr lang="zh-CN" altLang="en-US" sz="588" dirty="0">
              <a:solidFill>
                <a:srgbClr val="6C6B71"/>
              </a:solidFill>
              <a:latin typeface="Arial" pitchFamily="34" charset="0"/>
              <a:cs typeface="Arial" pitchFamily="34" charset="0"/>
            </a:endParaRPr>
          </a:p>
        </p:txBody>
      </p:sp>
      <p:sp>
        <p:nvSpPr>
          <p:cNvPr id="55" name="TextBox 54"/>
          <p:cNvSpPr txBox="1"/>
          <p:nvPr/>
        </p:nvSpPr>
        <p:spPr>
          <a:xfrm>
            <a:off x="4317218" y="3814068"/>
            <a:ext cx="989498" cy="182807"/>
          </a:xfrm>
          <a:prstGeom prst="rect">
            <a:avLst/>
          </a:prstGeom>
          <a:noFill/>
        </p:spPr>
        <p:txBody>
          <a:bodyPr wrap="square" rtlCol="0">
            <a:spAutoFit/>
          </a:bodyPr>
          <a:lstStyle/>
          <a:p>
            <a:r>
              <a:rPr lang="en-US" altLang="zh-CN" sz="588" dirty="0">
                <a:solidFill>
                  <a:srgbClr val="6C6B71"/>
                </a:solidFill>
                <a:latin typeface="Arial" pitchFamily="34" charset="0"/>
                <a:cs typeface="Arial" pitchFamily="34" charset="0"/>
              </a:rPr>
              <a:t>Service Centers</a:t>
            </a:r>
            <a:endParaRPr lang="zh-CN" altLang="en-US" sz="588" dirty="0">
              <a:solidFill>
                <a:srgbClr val="6C6B71"/>
              </a:solidFill>
              <a:latin typeface="Arial" pitchFamily="34" charset="0"/>
              <a:cs typeface="Arial" pitchFamily="34" charset="0"/>
            </a:endParaRPr>
          </a:p>
        </p:txBody>
      </p:sp>
      <p:pic>
        <p:nvPicPr>
          <p:cNvPr id="56" name="Picture 55"/>
          <p:cNvPicPr>
            <a:picLocks noChangeAspect="1"/>
          </p:cNvPicPr>
          <p:nvPr/>
        </p:nvPicPr>
        <p:blipFill rotWithShape="1">
          <a:blip r:embed="rId21" cstate="print">
            <a:extLst>
              <a:ext uri="{28A0092B-C50C-407E-A947-70E740481C1C}">
                <a14:useLocalDpi xmlns:a14="http://schemas.microsoft.com/office/drawing/2010/main" val="0"/>
              </a:ext>
            </a:extLst>
          </a:blip>
          <a:srcRect l="18453" t="31111" r="68606" b="53333"/>
          <a:stretch/>
        </p:blipFill>
        <p:spPr>
          <a:xfrm>
            <a:off x="4233644" y="3833960"/>
            <a:ext cx="94124" cy="146416"/>
          </a:xfrm>
          <a:prstGeom prst="rect">
            <a:avLst/>
          </a:prstGeom>
        </p:spPr>
      </p:pic>
      <p:pic>
        <p:nvPicPr>
          <p:cNvPr id="57" name="Picture 56"/>
          <p:cNvPicPr>
            <a:picLocks noChangeAspect="1"/>
          </p:cNvPicPr>
          <p:nvPr/>
        </p:nvPicPr>
        <p:blipFill rotWithShape="1">
          <a:blip r:embed="rId21" cstate="print">
            <a:extLst>
              <a:ext uri="{28A0092B-C50C-407E-A947-70E740481C1C}">
                <a14:useLocalDpi xmlns:a14="http://schemas.microsoft.com/office/drawing/2010/main" val="0"/>
              </a:ext>
            </a:extLst>
          </a:blip>
          <a:srcRect l="18453" t="31111" r="68606" b="53333"/>
          <a:stretch/>
        </p:blipFill>
        <p:spPr>
          <a:xfrm>
            <a:off x="6732608" y="2170503"/>
            <a:ext cx="106968" cy="166396"/>
          </a:xfrm>
          <a:prstGeom prst="rect">
            <a:avLst/>
          </a:prstGeom>
        </p:spPr>
      </p:pic>
      <p:sp>
        <p:nvSpPr>
          <p:cNvPr id="7" name="Rounded Rectangle 6"/>
          <p:cNvSpPr/>
          <p:nvPr/>
        </p:nvSpPr>
        <p:spPr>
          <a:xfrm>
            <a:off x="4677752" y="5395936"/>
            <a:ext cx="290070" cy="28207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714333"/>
      </p:ext>
    </p:extLst>
  </p:cSld>
  <p:clrMapOvr>
    <a:masterClrMapping/>
  </p:clrMapOvr>
  <p:transition xmlns:p14="http://schemas.microsoft.com/office/powerpoint/2010/main" spd="slow" advClick="0" advTm="3000">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2" presetClass="entr" presetSubtype="8"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left)">
                                      <p:cBhvr>
                                        <p:cTn id="93" dur="500"/>
                                        <p:tgtEl>
                                          <p:spTgt spid="4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wipe(left)">
                                      <p:cBhvr>
                                        <p:cTn id="102" dur="500"/>
                                        <p:tgtEl>
                                          <p:spTgt spid="5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left)">
                                      <p:cBhvr>
                                        <p:cTn id="105" dur="500"/>
                                        <p:tgtEl>
                                          <p:spTgt spid="5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left)">
                                      <p:cBhvr>
                                        <p:cTn id="108" dur="500"/>
                                        <p:tgtEl>
                                          <p:spTgt spid="5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left)">
                                      <p:cBhvr>
                                        <p:cTn id="111" dur="500"/>
                                        <p:tgtEl>
                                          <p:spTgt spid="55"/>
                                        </p:tgtEl>
                                      </p:cBhvr>
                                    </p:animEffect>
                                  </p:childTnLst>
                                </p:cTn>
                              </p:par>
                              <p:par>
                                <p:cTn id="112" presetID="22" presetClass="entr" presetSubtype="8" fill="hold"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wipe(left)">
                                      <p:cBhvr>
                                        <p:cTn id="114" dur="500"/>
                                        <p:tgtEl>
                                          <p:spTgt spid="56"/>
                                        </p:tgtEl>
                                      </p:cBhvr>
                                    </p:animEffect>
                                  </p:childTnLst>
                                </p:cTn>
                              </p:par>
                              <p:par>
                                <p:cTn id="115" presetID="22" presetClass="entr" presetSubtype="8"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txBox="1">
            <a:spLocks/>
          </p:cNvSpPr>
          <p:nvPr/>
        </p:nvSpPr>
        <p:spPr bwMode="auto">
          <a:xfrm>
            <a:off x="228600" y="1444004"/>
            <a:ext cx="8737600" cy="25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371600" algn="l"/>
              </a:tabLst>
              <a:defRPr>
                <a:solidFill>
                  <a:schemeClr val="tx1"/>
                </a:solidFill>
                <a:latin typeface="Calibri" panose="020F0502020204030204" pitchFamily="34" charset="0"/>
              </a:defRPr>
            </a:lvl1pPr>
            <a:lvl2pPr marL="742950" indent="-285750">
              <a:tabLst>
                <a:tab pos="1371600" algn="l"/>
              </a:tabLst>
              <a:defRPr>
                <a:solidFill>
                  <a:schemeClr val="tx1"/>
                </a:solidFill>
                <a:latin typeface="Calibri" panose="020F0502020204030204" pitchFamily="34" charset="0"/>
              </a:defRPr>
            </a:lvl2pPr>
            <a:lvl3pPr marL="1143000" indent="-228600">
              <a:tabLst>
                <a:tab pos="1371600" algn="l"/>
              </a:tabLst>
              <a:defRPr>
                <a:solidFill>
                  <a:schemeClr val="tx1"/>
                </a:solidFill>
                <a:latin typeface="Calibri" panose="020F0502020204030204" pitchFamily="34" charset="0"/>
              </a:defRPr>
            </a:lvl3pPr>
            <a:lvl4pPr marL="1600200" indent="-228600">
              <a:tabLst>
                <a:tab pos="1371600" algn="l"/>
              </a:tabLst>
              <a:defRPr>
                <a:solidFill>
                  <a:schemeClr val="tx1"/>
                </a:solidFill>
                <a:latin typeface="Calibri" panose="020F0502020204030204" pitchFamily="34" charset="0"/>
              </a:defRPr>
            </a:lvl4pPr>
            <a:lvl5pPr marL="2057400" indent="-228600">
              <a:tabLst>
                <a:tab pos="1371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371600" algn="l"/>
              </a:tabLs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US" altLang="zh-CN" sz="4800" dirty="0" smtClean="0">
                <a:solidFill>
                  <a:schemeClr val="bg1"/>
                </a:solidFill>
                <a:latin typeface="Tahoma" panose="020B0604030504040204" pitchFamily="34" charset="0"/>
                <a:cs typeface="Tahoma" panose="020B0604030504040204" pitchFamily="34" charset="0"/>
              </a:rPr>
              <a:t>Maximize Communication Generation for your Bilingual Student Population|</a:t>
            </a:r>
            <a:endParaRPr lang="zh-CN" altLang="en-US" sz="4800"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7761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1902</TotalTime>
  <Words>1615</Words>
  <Application>Microsoft Macintosh PowerPoint</Application>
  <PresentationFormat>On-screen Show (4:3)</PresentationFormat>
  <Paragraphs>285</Paragraphs>
  <Slides>23</Slides>
  <Notes>8</Notes>
  <HiddenSlides>0</HiddenSlides>
  <MMClips>0</MMClips>
  <ScaleCrop>false</ScaleCrop>
  <HeadingPairs>
    <vt:vector size="4" baseType="variant">
      <vt:variant>
        <vt:lpstr>Theme</vt:lpstr>
      </vt:variant>
      <vt:variant>
        <vt:i4>23</vt:i4>
      </vt:variant>
      <vt:variant>
        <vt:lpstr>Slide Titles</vt:lpstr>
      </vt:variant>
      <vt:variant>
        <vt:i4>23</vt:i4>
      </vt:variant>
    </vt:vector>
  </HeadingPairs>
  <TitlesOfParts>
    <vt:vector size="46" baseType="lpstr">
      <vt:lpstr>5_Office Theme</vt:lpstr>
      <vt:lpstr>1_Office Theme</vt:lpstr>
      <vt:lpstr>2_Custom Design</vt:lpstr>
      <vt:lpstr>4_Office Theme</vt:lpstr>
      <vt:lpstr>2_Office Theme</vt:lpstr>
      <vt:lpstr>3_Office Theme</vt:lpstr>
      <vt:lpstr>6_Office Theme</vt:lpstr>
      <vt:lpstr>1_Custom Design</vt:lpstr>
      <vt:lpstr>7_Office Theme</vt:lpstr>
      <vt:lpstr>8_Office Theme</vt:lpstr>
      <vt:lpstr>9_Office Theme</vt:lpstr>
      <vt:lpstr>10_Office Theme</vt:lpstr>
      <vt:lpstr>11_Office Theme</vt:lpstr>
      <vt:lpstr>Custom Design</vt:lpstr>
      <vt:lpstr>12_Office Theme</vt:lpstr>
      <vt:lpstr>13_Office Theme</vt:lpstr>
      <vt:lpstr>14_Office Theme</vt:lpstr>
      <vt:lpstr>3_Custom Design</vt:lpstr>
      <vt:lpstr>15_Office Theme</vt:lpstr>
      <vt:lpstr>16_Office Theme</vt:lpstr>
      <vt:lpstr>17_Office Theme</vt:lpstr>
      <vt:lpstr>18_Office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TT</cp:lastModifiedBy>
  <cp:revision>122</cp:revision>
  <dcterms:created xsi:type="dcterms:W3CDTF">2016-06-21T16:04:25Z</dcterms:created>
  <dcterms:modified xsi:type="dcterms:W3CDTF">2016-08-23T22:50:39Z</dcterms:modified>
</cp:coreProperties>
</file>