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2"/>
  </p:notesMasterIdLst>
  <p:sldIdLst>
    <p:sldId id="259" r:id="rId5"/>
    <p:sldId id="260" r:id="rId6"/>
    <p:sldId id="269" r:id="rId7"/>
    <p:sldId id="268" r:id="rId8"/>
    <p:sldId id="261"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281" r:id="rId29"/>
    <p:sldId id="283"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25948-9649-40B7-8C6D-95B6A7E8076B}" v="172" dt="2019-03-28T17:34:2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660"/>
  </p:normalViewPr>
  <p:slideViewPr>
    <p:cSldViewPr snapToGrid="0">
      <p:cViewPr varScale="1">
        <p:scale>
          <a:sx n="85" d="100"/>
          <a:sy n="85" d="100"/>
        </p:scale>
        <p:origin x="1325"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oytia" userId="bfe49be8-86d6-4287-a2ec-90c3dcca5bb3" providerId="ADAL" clId="{9741E40F-E288-400A-B241-22E9CB2A6C15}"/>
    <pc:docChg chg="undo custSel modSld">
      <pc:chgData name="Michelle Goytia" userId="bfe49be8-86d6-4287-a2ec-90c3dcca5bb3" providerId="ADAL" clId="{9741E40F-E288-400A-B241-22E9CB2A6C15}" dt="2019-03-28T17:21:01.149" v="124" actId="167"/>
      <pc:docMkLst>
        <pc:docMk/>
      </pc:docMkLst>
      <pc:sldChg chg="modSp">
        <pc:chgData name="Michelle Goytia" userId="bfe49be8-86d6-4287-a2ec-90c3dcca5bb3" providerId="ADAL" clId="{9741E40F-E288-400A-B241-22E9CB2A6C15}" dt="2019-03-28T17:17:07.085" v="63"/>
        <pc:sldMkLst>
          <pc:docMk/>
          <pc:sldMk cId="2410663628" sldId="257"/>
        </pc:sldMkLst>
        <pc:spChg chg="mod">
          <ac:chgData name="Michelle Goytia" userId="bfe49be8-86d6-4287-a2ec-90c3dcca5bb3" providerId="ADAL" clId="{9741E40F-E288-400A-B241-22E9CB2A6C15}" dt="2019-03-28T17:17:07.085" v="63"/>
          <ac:spMkLst>
            <pc:docMk/>
            <pc:sldMk cId="2410663628" sldId="257"/>
            <ac:spMk id="3" creationId="{00000000-0000-0000-0000-000000000000}"/>
          </ac:spMkLst>
        </pc:spChg>
      </pc:sldChg>
      <pc:sldChg chg="addSp delSp modSp">
        <pc:chgData name="Michelle Goytia" userId="bfe49be8-86d6-4287-a2ec-90c3dcca5bb3" providerId="ADAL" clId="{9741E40F-E288-400A-B241-22E9CB2A6C15}" dt="2019-03-28T17:16:34.393" v="55" actId="20577"/>
        <pc:sldMkLst>
          <pc:docMk/>
          <pc:sldMk cId="3876221716" sldId="259"/>
        </pc:sldMkLst>
        <pc:spChg chg="mod">
          <ac:chgData name="Michelle Goytia" userId="bfe49be8-86d6-4287-a2ec-90c3dcca5bb3" providerId="ADAL" clId="{9741E40F-E288-400A-B241-22E9CB2A6C15}" dt="2019-03-28T17:16:34.393" v="55" actId="20577"/>
          <ac:spMkLst>
            <pc:docMk/>
            <pc:sldMk cId="3876221716" sldId="259"/>
            <ac:spMk id="3" creationId="{00000000-0000-0000-0000-000000000000}"/>
          </ac:spMkLst>
        </pc:spChg>
        <pc:spChg chg="add del mod">
          <ac:chgData name="Michelle Goytia" userId="bfe49be8-86d6-4287-a2ec-90c3dcca5bb3" providerId="ADAL" clId="{9741E40F-E288-400A-B241-22E9CB2A6C15}" dt="2019-03-28T17:09:36.589" v="9" actId="931"/>
          <ac:spMkLst>
            <pc:docMk/>
            <pc:sldMk cId="3876221716" sldId="259"/>
            <ac:spMk id="9" creationId="{78A1237B-F378-47C6-A226-04FBE4687C09}"/>
          </ac:spMkLst>
        </pc:spChg>
        <pc:spChg chg="add del mod">
          <ac:chgData name="Michelle Goytia" userId="bfe49be8-86d6-4287-a2ec-90c3dcca5bb3" providerId="ADAL" clId="{9741E40F-E288-400A-B241-22E9CB2A6C15}" dt="2019-03-28T17:11:09.081" v="13" actId="931"/>
          <ac:spMkLst>
            <pc:docMk/>
            <pc:sldMk cId="3876221716" sldId="259"/>
            <ac:spMk id="16" creationId="{390D690A-7FD8-414C-9FBF-D08E74E6F929}"/>
          </ac:spMkLst>
        </pc:spChg>
        <pc:spChg chg="add del mod">
          <ac:chgData name="Michelle Goytia" userId="bfe49be8-86d6-4287-a2ec-90c3dcca5bb3" providerId="ADAL" clId="{9741E40F-E288-400A-B241-22E9CB2A6C15}" dt="2019-03-28T17:12:19.283" v="21" actId="478"/>
          <ac:spMkLst>
            <pc:docMk/>
            <pc:sldMk cId="3876221716" sldId="259"/>
            <ac:spMk id="20" creationId="{AA4F85FF-BD57-41CB-B6DD-E7EF6335C669}"/>
          </ac:spMkLst>
        </pc:spChg>
        <pc:spChg chg="add del mod">
          <ac:chgData name="Michelle Goytia" userId="bfe49be8-86d6-4287-a2ec-90c3dcca5bb3" providerId="ADAL" clId="{9741E40F-E288-400A-B241-22E9CB2A6C15}" dt="2019-03-28T17:12:23.908" v="23" actId="931"/>
          <ac:spMkLst>
            <pc:docMk/>
            <pc:sldMk cId="3876221716" sldId="259"/>
            <ac:spMk id="22" creationId="{57F602F6-CB51-4B82-8D51-48EEE169333A}"/>
          </ac:spMkLst>
        </pc:spChg>
        <pc:spChg chg="add del mod">
          <ac:chgData name="Michelle Goytia" userId="bfe49be8-86d6-4287-a2ec-90c3dcca5bb3" providerId="ADAL" clId="{9741E40F-E288-400A-B241-22E9CB2A6C15}" dt="2019-03-28T17:13:32.566" v="27" actId="931"/>
          <ac:spMkLst>
            <pc:docMk/>
            <pc:sldMk cId="3876221716" sldId="259"/>
            <ac:spMk id="26" creationId="{C7B33D5E-991B-419F-B441-C2D05C1DCBAB}"/>
          </ac:spMkLst>
        </pc:spChg>
        <pc:spChg chg="add del mod">
          <ac:chgData name="Michelle Goytia" userId="bfe49be8-86d6-4287-a2ec-90c3dcca5bb3" providerId="ADAL" clId="{9741E40F-E288-400A-B241-22E9CB2A6C15}" dt="2019-03-28T17:15:36.954" v="32" actId="931"/>
          <ac:spMkLst>
            <pc:docMk/>
            <pc:sldMk cId="3876221716" sldId="259"/>
            <ac:spMk id="30" creationId="{198CF9E4-9B1C-4294-8F59-51777C6E6E3A}"/>
          </ac:spMkLst>
        </pc:spChg>
        <pc:spChg chg="add del mod">
          <ac:chgData name="Michelle Goytia" userId="bfe49be8-86d6-4287-a2ec-90c3dcca5bb3" providerId="ADAL" clId="{9741E40F-E288-400A-B241-22E9CB2A6C15}" dt="2019-03-28T17:15:59.811" v="36" actId="931"/>
          <ac:spMkLst>
            <pc:docMk/>
            <pc:sldMk cId="3876221716" sldId="259"/>
            <ac:spMk id="34" creationId="{66AA0C84-0534-4BC9-B2D9-61841ABBEFEF}"/>
          </ac:spMkLst>
        </pc:spChg>
        <pc:spChg chg="add del mod">
          <ac:chgData name="Michelle Goytia" userId="bfe49be8-86d6-4287-a2ec-90c3dcca5bb3" providerId="ADAL" clId="{9741E40F-E288-400A-B241-22E9CB2A6C15}" dt="2019-03-28T17:16:08.981" v="40" actId="931"/>
          <ac:spMkLst>
            <pc:docMk/>
            <pc:sldMk cId="3876221716" sldId="259"/>
            <ac:spMk id="38" creationId="{D8732C58-5966-4988-A3B2-0C3DB9071C62}"/>
          </ac:spMkLst>
        </pc:spChg>
        <pc:picChg chg="add del mod">
          <ac:chgData name="Michelle Goytia" userId="bfe49be8-86d6-4287-a2ec-90c3dcca5bb3" providerId="ADAL" clId="{9741E40F-E288-400A-B241-22E9CB2A6C15}" dt="2019-03-28T17:11:23.844" v="19" actId="478"/>
          <ac:picMkLst>
            <pc:docMk/>
            <pc:sldMk cId="3876221716" sldId="259"/>
            <ac:picMk id="6" creationId="{D5F04575-28A8-4464-B19A-E00C5100176C}"/>
          </ac:picMkLst>
        </pc:picChg>
        <pc:picChg chg="del">
          <ac:chgData name="Michelle Goytia" userId="bfe49be8-86d6-4287-a2ec-90c3dcca5bb3" providerId="ADAL" clId="{9741E40F-E288-400A-B241-22E9CB2A6C15}" dt="2019-03-28T17:11:21.778" v="18" actId="478"/>
          <ac:picMkLst>
            <pc:docMk/>
            <pc:sldMk cId="3876221716" sldId="259"/>
            <ac:picMk id="7" creationId="{00000000-0000-0000-0000-000000000000}"/>
          </ac:picMkLst>
        </pc:picChg>
        <pc:picChg chg="add del mod">
          <ac:chgData name="Michelle Goytia" userId="bfe49be8-86d6-4287-a2ec-90c3dcca5bb3" providerId="ADAL" clId="{9741E40F-E288-400A-B241-22E9CB2A6C15}" dt="2019-03-28T17:09:28.102" v="8" actId="931"/>
          <ac:picMkLst>
            <pc:docMk/>
            <pc:sldMk cId="3876221716" sldId="259"/>
            <ac:picMk id="11" creationId="{293B0DCF-A86C-4920-85EB-89EDB09BA57D}"/>
          </ac:picMkLst>
        </pc:picChg>
        <pc:picChg chg="del">
          <ac:chgData name="Michelle Goytia" userId="bfe49be8-86d6-4287-a2ec-90c3dcca5bb3" providerId="ADAL" clId="{9741E40F-E288-400A-B241-22E9CB2A6C15}" dt="2019-03-28T17:11:19.101" v="17" actId="478"/>
          <ac:picMkLst>
            <pc:docMk/>
            <pc:sldMk cId="3876221716" sldId="259"/>
            <ac:picMk id="13" creationId="{00000000-0000-0000-0000-000000000000}"/>
          </ac:picMkLst>
        </pc:picChg>
        <pc:picChg chg="add del mod">
          <ac:chgData name="Michelle Goytia" userId="bfe49be8-86d6-4287-a2ec-90c3dcca5bb3" providerId="ADAL" clId="{9741E40F-E288-400A-B241-22E9CB2A6C15}" dt="2019-03-28T17:11:05.118" v="12" actId="478"/>
          <ac:picMkLst>
            <pc:docMk/>
            <pc:sldMk cId="3876221716" sldId="259"/>
            <ac:picMk id="14" creationId="{77E164D7-53C8-4B9A-A3EC-C42EE6921EF6}"/>
          </ac:picMkLst>
        </pc:picChg>
        <pc:picChg chg="add del mod ord">
          <ac:chgData name="Michelle Goytia" userId="bfe49be8-86d6-4287-a2ec-90c3dcca5bb3" providerId="ADAL" clId="{9741E40F-E288-400A-B241-22E9CB2A6C15}" dt="2019-03-28T17:12:21.063" v="22" actId="478"/>
          <ac:picMkLst>
            <pc:docMk/>
            <pc:sldMk cId="3876221716" sldId="259"/>
            <ac:picMk id="18" creationId="{8F8C4791-5D36-4FAA-8701-FCF1B89C7957}"/>
          </ac:picMkLst>
        </pc:picChg>
        <pc:picChg chg="add del mod">
          <ac:chgData name="Michelle Goytia" userId="bfe49be8-86d6-4287-a2ec-90c3dcca5bb3" providerId="ADAL" clId="{9741E40F-E288-400A-B241-22E9CB2A6C15}" dt="2019-03-28T17:13:27.379" v="26" actId="478"/>
          <ac:picMkLst>
            <pc:docMk/>
            <pc:sldMk cId="3876221716" sldId="259"/>
            <ac:picMk id="24" creationId="{24317898-F65E-441C-8223-49D09C625608}"/>
          </ac:picMkLst>
        </pc:picChg>
        <pc:picChg chg="add del mod ord">
          <ac:chgData name="Michelle Goytia" userId="bfe49be8-86d6-4287-a2ec-90c3dcca5bb3" providerId="ADAL" clId="{9741E40F-E288-400A-B241-22E9CB2A6C15}" dt="2019-03-28T17:15:33.073" v="31" actId="478"/>
          <ac:picMkLst>
            <pc:docMk/>
            <pc:sldMk cId="3876221716" sldId="259"/>
            <ac:picMk id="28" creationId="{89E66637-8E95-4729-B2C8-AE37DA065D9C}"/>
          </ac:picMkLst>
        </pc:picChg>
        <pc:picChg chg="add del mod">
          <ac:chgData name="Michelle Goytia" userId="bfe49be8-86d6-4287-a2ec-90c3dcca5bb3" providerId="ADAL" clId="{9741E40F-E288-400A-B241-22E9CB2A6C15}" dt="2019-03-28T17:15:39.975" v="35" actId="478"/>
          <ac:picMkLst>
            <pc:docMk/>
            <pc:sldMk cId="3876221716" sldId="259"/>
            <ac:picMk id="32" creationId="{B407099A-524C-484C-9ACA-97441A470903}"/>
          </ac:picMkLst>
        </pc:picChg>
        <pc:picChg chg="add del mod">
          <ac:chgData name="Michelle Goytia" userId="bfe49be8-86d6-4287-a2ec-90c3dcca5bb3" providerId="ADAL" clId="{9741E40F-E288-400A-B241-22E9CB2A6C15}" dt="2019-03-28T17:16:05.533" v="39" actId="478"/>
          <ac:picMkLst>
            <pc:docMk/>
            <pc:sldMk cId="3876221716" sldId="259"/>
            <ac:picMk id="36" creationId="{FE1A556F-9F17-42C9-8DC6-1CE8A628E940}"/>
          </ac:picMkLst>
        </pc:picChg>
        <pc:picChg chg="del mod">
          <ac:chgData name="Michelle Goytia" userId="bfe49be8-86d6-4287-a2ec-90c3dcca5bb3" providerId="ADAL" clId="{9741E40F-E288-400A-B241-22E9CB2A6C15}" dt="2019-03-28T17:09:22.594" v="3" actId="478"/>
          <ac:picMkLst>
            <pc:docMk/>
            <pc:sldMk cId="3876221716" sldId="259"/>
            <ac:picMk id="40" creationId="{0DD82856-1AA8-46E4-AE0F-40EB9708F69A}"/>
          </ac:picMkLst>
        </pc:picChg>
        <pc:picChg chg="add mod ord">
          <ac:chgData name="Michelle Goytia" userId="bfe49be8-86d6-4287-a2ec-90c3dcca5bb3" providerId="ADAL" clId="{9741E40F-E288-400A-B241-22E9CB2A6C15}" dt="2019-03-28T17:16:20.390" v="46" actId="167"/>
          <ac:picMkLst>
            <pc:docMk/>
            <pc:sldMk cId="3876221716" sldId="259"/>
            <ac:picMk id="41" creationId="{24863A01-149C-44D3-BB22-1B24ECBDB0F7}"/>
          </ac:picMkLst>
        </pc:picChg>
      </pc:sldChg>
      <pc:sldChg chg="modSp">
        <pc:chgData name="Michelle Goytia" userId="bfe49be8-86d6-4287-a2ec-90c3dcca5bb3" providerId="ADAL" clId="{9741E40F-E288-400A-B241-22E9CB2A6C15}" dt="2019-03-28T17:16:42.574" v="56"/>
        <pc:sldMkLst>
          <pc:docMk/>
          <pc:sldMk cId="829274983" sldId="260"/>
        </pc:sldMkLst>
        <pc:spChg chg="mod">
          <ac:chgData name="Michelle Goytia" userId="bfe49be8-86d6-4287-a2ec-90c3dcca5bb3" providerId="ADAL" clId="{9741E40F-E288-400A-B241-22E9CB2A6C15}" dt="2019-03-28T17:16:42.574" v="56"/>
          <ac:spMkLst>
            <pc:docMk/>
            <pc:sldMk cId="829274983" sldId="260"/>
            <ac:spMk id="10" creationId="{00000000-0000-0000-0000-000000000000}"/>
          </ac:spMkLst>
        </pc:spChg>
      </pc:sldChg>
      <pc:sldChg chg="modSp">
        <pc:chgData name="Michelle Goytia" userId="bfe49be8-86d6-4287-a2ec-90c3dcca5bb3" providerId="ADAL" clId="{9741E40F-E288-400A-B241-22E9CB2A6C15}" dt="2019-03-28T17:17:01.556" v="62" actId="20577"/>
        <pc:sldMkLst>
          <pc:docMk/>
          <pc:sldMk cId="56921505" sldId="261"/>
        </pc:sldMkLst>
        <pc:spChg chg="mod">
          <ac:chgData name="Michelle Goytia" userId="bfe49be8-86d6-4287-a2ec-90c3dcca5bb3" providerId="ADAL" clId="{9741E40F-E288-400A-B241-22E9CB2A6C15}" dt="2019-03-28T17:17:01.556" v="62" actId="20577"/>
          <ac:spMkLst>
            <pc:docMk/>
            <pc:sldMk cId="56921505" sldId="261"/>
            <ac:spMk id="4" creationId="{00000000-0000-0000-0000-000000000000}"/>
          </ac:spMkLst>
        </pc:spChg>
      </pc:sldChg>
      <pc:sldChg chg="modSp">
        <pc:chgData name="Michelle Goytia" userId="bfe49be8-86d6-4287-a2ec-90c3dcca5bb3" providerId="ADAL" clId="{9741E40F-E288-400A-B241-22E9CB2A6C15}" dt="2019-03-28T17:17:12.995" v="64"/>
        <pc:sldMkLst>
          <pc:docMk/>
          <pc:sldMk cId="4114758641" sldId="262"/>
        </pc:sldMkLst>
        <pc:spChg chg="mod">
          <ac:chgData name="Michelle Goytia" userId="bfe49be8-86d6-4287-a2ec-90c3dcca5bb3" providerId="ADAL" clId="{9741E40F-E288-400A-B241-22E9CB2A6C15}" dt="2019-03-28T17:17:12.995" v="64"/>
          <ac:spMkLst>
            <pc:docMk/>
            <pc:sldMk cId="4114758641" sldId="262"/>
            <ac:spMk id="4" creationId="{00000000-0000-0000-0000-000000000000}"/>
          </ac:spMkLst>
        </pc:spChg>
      </pc:sldChg>
      <pc:sldChg chg="modSp">
        <pc:chgData name="Michelle Goytia" userId="bfe49be8-86d6-4287-a2ec-90c3dcca5bb3" providerId="ADAL" clId="{9741E40F-E288-400A-B241-22E9CB2A6C15}" dt="2019-03-28T17:17:30.889" v="69" actId="20577"/>
        <pc:sldMkLst>
          <pc:docMk/>
          <pc:sldMk cId="3487945672" sldId="263"/>
        </pc:sldMkLst>
        <pc:spChg chg="mod">
          <ac:chgData name="Michelle Goytia" userId="bfe49be8-86d6-4287-a2ec-90c3dcca5bb3" providerId="ADAL" clId="{9741E40F-E288-400A-B241-22E9CB2A6C15}" dt="2019-03-28T17:17:30.889" v="69" actId="20577"/>
          <ac:spMkLst>
            <pc:docMk/>
            <pc:sldMk cId="3487945672" sldId="263"/>
            <ac:spMk id="4" creationId="{00000000-0000-0000-0000-000000000000}"/>
          </ac:spMkLst>
        </pc:spChg>
      </pc:sldChg>
      <pc:sldChg chg="modSp">
        <pc:chgData name="Michelle Goytia" userId="bfe49be8-86d6-4287-a2ec-90c3dcca5bb3" providerId="ADAL" clId="{9741E40F-E288-400A-B241-22E9CB2A6C15}" dt="2019-03-28T17:17:50.984" v="74" actId="20577"/>
        <pc:sldMkLst>
          <pc:docMk/>
          <pc:sldMk cId="1605080964" sldId="264"/>
        </pc:sldMkLst>
        <pc:spChg chg="mod">
          <ac:chgData name="Michelle Goytia" userId="bfe49be8-86d6-4287-a2ec-90c3dcca5bb3" providerId="ADAL" clId="{9741E40F-E288-400A-B241-22E9CB2A6C15}" dt="2019-03-28T17:17:50.984" v="74" actId="20577"/>
          <ac:spMkLst>
            <pc:docMk/>
            <pc:sldMk cId="1605080964" sldId="264"/>
            <ac:spMk id="4" creationId="{00000000-0000-0000-0000-000000000000}"/>
          </ac:spMkLst>
        </pc:spChg>
      </pc:sldChg>
      <pc:sldChg chg="modSp">
        <pc:chgData name="Michelle Goytia" userId="bfe49be8-86d6-4287-a2ec-90c3dcca5bb3" providerId="ADAL" clId="{9741E40F-E288-400A-B241-22E9CB2A6C15}" dt="2019-03-28T17:18:07.198" v="80"/>
        <pc:sldMkLst>
          <pc:docMk/>
          <pc:sldMk cId="1534613393" sldId="265"/>
        </pc:sldMkLst>
        <pc:spChg chg="mod">
          <ac:chgData name="Michelle Goytia" userId="bfe49be8-86d6-4287-a2ec-90c3dcca5bb3" providerId="ADAL" clId="{9741E40F-E288-400A-B241-22E9CB2A6C15}" dt="2019-03-28T17:18:07.198" v="80"/>
          <ac:spMkLst>
            <pc:docMk/>
            <pc:sldMk cId="1534613393" sldId="265"/>
            <ac:spMk id="4" creationId="{00000000-0000-0000-0000-000000000000}"/>
          </ac:spMkLst>
        </pc:spChg>
      </pc:sldChg>
      <pc:sldChg chg="modSp">
        <pc:chgData name="Michelle Goytia" userId="bfe49be8-86d6-4287-a2ec-90c3dcca5bb3" providerId="ADAL" clId="{9741E40F-E288-400A-B241-22E9CB2A6C15}" dt="2019-03-28T17:17:18.133" v="65"/>
        <pc:sldMkLst>
          <pc:docMk/>
          <pc:sldMk cId="2285978049" sldId="266"/>
        </pc:sldMkLst>
        <pc:spChg chg="mod">
          <ac:chgData name="Michelle Goytia" userId="bfe49be8-86d6-4287-a2ec-90c3dcca5bb3" providerId="ADAL" clId="{9741E40F-E288-400A-B241-22E9CB2A6C15}" dt="2019-03-28T17:17:18.133" v="65"/>
          <ac:spMkLst>
            <pc:docMk/>
            <pc:sldMk cId="2285978049" sldId="266"/>
            <ac:spMk id="4" creationId="{00000000-0000-0000-0000-000000000000}"/>
          </ac:spMkLst>
        </pc:spChg>
      </pc:sldChg>
      <pc:sldChg chg="modSp">
        <pc:chgData name="Michelle Goytia" userId="bfe49be8-86d6-4287-a2ec-90c3dcca5bb3" providerId="ADAL" clId="{9741E40F-E288-400A-B241-22E9CB2A6C15}" dt="2019-03-28T17:16:56.736" v="60"/>
        <pc:sldMkLst>
          <pc:docMk/>
          <pc:sldMk cId="3348978084" sldId="268"/>
        </pc:sldMkLst>
        <pc:spChg chg="mod">
          <ac:chgData name="Michelle Goytia" userId="bfe49be8-86d6-4287-a2ec-90c3dcca5bb3" providerId="ADAL" clId="{9741E40F-E288-400A-B241-22E9CB2A6C15}" dt="2019-03-28T17:16:56.736" v="60"/>
          <ac:spMkLst>
            <pc:docMk/>
            <pc:sldMk cId="3348978084" sldId="268"/>
            <ac:spMk id="3" creationId="{00000000-0000-0000-0000-000000000000}"/>
          </ac:spMkLst>
        </pc:spChg>
      </pc:sldChg>
      <pc:sldChg chg="modSp">
        <pc:chgData name="Michelle Goytia" userId="bfe49be8-86d6-4287-a2ec-90c3dcca5bb3" providerId="ADAL" clId="{9741E40F-E288-400A-B241-22E9CB2A6C15}" dt="2019-03-28T17:16:49.992" v="59" actId="20577"/>
        <pc:sldMkLst>
          <pc:docMk/>
          <pc:sldMk cId="3108970075" sldId="269"/>
        </pc:sldMkLst>
        <pc:spChg chg="mod">
          <ac:chgData name="Michelle Goytia" userId="bfe49be8-86d6-4287-a2ec-90c3dcca5bb3" providerId="ADAL" clId="{9741E40F-E288-400A-B241-22E9CB2A6C15}" dt="2019-03-28T17:16:49.992" v="59" actId="20577"/>
          <ac:spMkLst>
            <pc:docMk/>
            <pc:sldMk cId="3108970075" sldId="269"/>
            <ac:spMk id="3" creationId="{00000000-0000-0000-0000-000000000000}"/>
          </ac:spMkLst>
        </pc:spChg>
      </pc:sldChg>
      <pc:sldChg chg="modSp">
        <pc:chgData name="Michelle Goytia" userId="bfe49be8-86d6-4287-a2ec-90c3dcca5bb3" providerId="ADAL" clId="{9741E40F-E288-400A-B241-22E9CB2A6C15}" dt="2019-03-28T17:17:21.437" v="66"/>
        <pc:sldMkLst>
          <pc:docMk/>
          <pc:sldMk cId="3661196256" sldId="270"/>
        </pc:sldMkLst>
        <pc:spChg chg="mod">
          <ac:chgData name="Michelle Goytia" userId="bfe49be8-86d6-4287-a2ec-90c3dcca5bb3" providerId="ADAL" clId="{9741E40F-E288-400A-B241-22E9CB2A6C15}" dt="2019-03-28T17:17:21.437" v="66"/>
          <ac:spMkLst>
            <pc:docMk/>
            <pc:sldMk cId="3661196256" sldId="270"/>
            <ac:spMk id="3" creationId="{00000000-0000-0000-0000-000000000000}"/>
          </ac:spMkLst>
        </pc:spChg>
      </pc:sldChg>
      <pc:sldChg chg="modSp">
        <pc:chgData name="Michelle Goytia" userId="bfe49be8-86d6-4287-a2ec-90c3dcca5bb3" providerId="ADAL" clId="{9741E40F-E288-400A-B241-22E9CB2A6C15}" dt="2019-03-28T17:17:25.694" v="67"/>
        <pc:sldMkLst>
          <pc:docMk/>
          <pc:sldMk cId="1569887037" sldId="271"/>
        </pc:sldMkLst>
        <pc:spChg chg="mod">
          <ac:chgData name="Michelle Goytia" userId="bfe49be8-86d6-4287-a2ec-90c3dcca5bb3" providerId="ADAL" clId="{9741E40F-E288-400A-B241-22E9CB2A6C15}" dt="2019-03-28T17:17:25.694" v="67"/>
          <ac:spMkLst>
            <pc:docMk/>
            <pc:sldMk cId="1569887037" sldId="271"/>
            <ac:spMk id="3" creationId="{00000000-0000-0000-0000-000000000000}"/>
          </ac:spMkLst>
        </pc:spChg>
      </pc:sldChg>
      <pc:sldChg chg="modSp">
        <pc:chgData name="Michelle Goytia" userId="bfe49be8-86d6-4287-a2ec-90c3dcca5bb3" providerId="ADAL" clId="{9741E40F-E288-400A-B241-22E9CB2A6C15}" dt="2019-03-28T17:17:36.734" v="70"/>
        <pc:sldMkLst>
          <pc:docMk/>
          <pc:sldMk cId="2114239694" sldId="272"/>
        </pc:sldMkLst>
        <pc:spChg chg="mod">
          <ac:chgData name="Michelle Goytia" userId="bfe49be8-86d6-4287-a2ec-90c3dcca5bb3" providerId="ADAL" clId="{9741E40F-E288-400A-B241-22E9CB2A6C15}" dt="2019-03-28T17:17:36.734" v="70"/>
          <ac:spMkLst>
            <pc:docMk/>
            <pc:sldMk cId="2114239694" sldId="272"/>
            <ac:spMk id="5" creationId="{00000000-0000-0000-0000-000000000000}"/>
          </ac:spMkLst>
        </pc:spChg>
      </pc:sldChg>
      <pc:sldChg chg="modSp">
        <pc:chgData name="Michelle Goytia" userId="bfe49be8-86d6-4287-a2ec-90c3dcca5bb3" providerId="ADAL" clId="{9741E40F-E288-400A-B241-22E9CB2A6C15}" dt="2019-03-28T17:17:40.340" v="71"/>
        <pc:sldMkLst>
          <pc:docMk/>
          <pc:sldMk cId="437001691" sldId="273"/>
        </pc:sldMkLst>
        <pc:spChg chg="mod">
          <ac:chgData name="Michelle Goytia" userId="bfe49be8-86d6-4287-a2ec-90c3dcca5bb3" providerId="ADAL" clId="{9741E40F-E288-400A-B241-22E9CB2A6C15}" dt="2019-03-28T17:17:40.340" v="71"/>
          <ac:spMkLst>
            <pc:docMk/>
            <pc:sldMk cId="437001691" sldId="273"/>
            <ac:spMk id="4" creationId="{00000000-0000-0000-0000-000000000000}"/>
          </ac:spMkLst>
        </pc:spChg>
      </pc:sldChg>
      <pc:sldChg chg="modSp">
        <pc:chgData name="Michelle Goytia" userId="bfe49be8-86d6-4287-a2ec-90c3dcca5bb3" providerId="ADAL" clId="{9741E40F-E288-400A-B241-22E9CB2A6C15}" dt="2019-03-28T17:18:11.768" v="81"/>
        <pc:sldMkLst>
          <pc:docMk/>
          <pc:sldMk cId="1703895766" sldId="274"/>
        </pc:sldMkLst>
        <pc:spChg chg="mod">
          <ac:chgData name="Michelle Goytia" userId="bfe49be8-86d6-4287-a2ec-90c3dcca5bb3" providerId="ADAL" clId="{9741E40F-E288-400A-B241-22E9CB2A6C15}" dt="2019-03-28T17:18:11.768" v="81"/>
          <ac:spMkLst>
            <pc:docMk/>
            <pc:sldMk cId="1703895766" sldId="274"/>
            <ac:spMk id="3" creationId="{00000000-0000-0000-0000-000000000000}"/>
          </ac:spMkLst>
        </pc:spChg>
      </pc:sldChg>
      <pc:sldChg chg="modSp">
        <pc:chgData name="Michelle Goytia" userId="bfe49be8-86d6-4287-a2ec-90c3dcca5bb3" providerId="ADAL" clId="{9741E40F-E288-400A-B241-22E9CB2A6C15}" dt="2019-03-28T17:17:44.280" v="72"/>
        <pc:sldMkLst>
          <pc:docMk/>
          <pc:sldMk cId="2744116074" sldId="275"/>
        </pc:sldMkLst>
        <pc:spChg chg="mod">
          <ac:chgData name="Michelle Goytia" userId="bfe49be8-86d6-4287-a2ec-90c3dcca5bb3" providerId="ADAL" clId="{9741E40F-E288-400A-B241-22E9CB2A6C15}" dt="2019-03-28T17:17:44.280" v="72"/>
          <ac:spMkLst>
            <pc:docMk/>
            <pc:sldMk cId="2744116074" sldId="275"/>
            <ac:spMk id="2" creationId="{00000000-0000-0000-0000-000000000000}"/>
          </ac:spMkLst>
        </pc:spChg>
      </pc:sldChg>
      <pc:sldChg chg="modSp">
        <pc:chgData name="Michelle Goytia" userId="bfe49be8-86d6-4287-a2ec-90c3dcca5bb3" providerId="ADAL" clId="{9741E40F-E288-400A-B241-22E9CB2A6C15}" dt="2019-03-28T17:17:54.746" v="75"/>
        <pc:sldMkLst>
          <pc:docMk/>
          <pc:sldMk cId="2283107635" sldId="276"/>
        </pc:sldMkLst>
        <pc:spChg chg="mod">
          <ac:chgData name="Michelle Goytia" userId="bfe49be8-86d6-4287-a2ec-90c3dcca5bb3" providerId="ADAL" clId="{9741E40F-E288-400A-B241-22E9CB2A6C15}" dt="2019-03-28T17:17:54.746" v="75"/>
          <ac:spMkLst>
            <pc:docMk/>
            <pc:sldMk cId="2283107635" sldId="276"/>
            <ac:spMk id="3" creationId="{00000000-0000-0000-0000-000000000000}"/>
          </ac:spMkLst>
        </pc:spChg>
      </pc:sldChg>
      <pc:sldChg chg="modSp">
        <pc:chgData name="Michelle Goytia" userId="bfe49be8-86d6-4287-a2ec-90c3dcca5bb3" providerId="ADAL" clId="{9741E40F-E288-400A-B241-22E9CB2A6C15}" dt="2019-03-28T17:18:24.993" v="85"/>
        <pc:sldMkLst>
          <pc:docMk/>
          <pc:sldMk cId="2395138641" sldId="277"/>
        </pc:sldMkLst>
        <pc:spChg chg="mod">
          <ac:chgData name="Michelle Goytia" userId="bfe49be8-86d6-4287-a2ec-90c3dcca5bb3" providerId="ADAL" clId="{9741E40F-E288-400A-B241-22E9CB2A6C15}" dt="2019-03-28T17:18:24.993" v="85"/>
          <ac:spMkLst>
            <pc:docMk/>
            <pc:sldMk cId="2395138641" sldId="277"/>
            <ac:spMk id="3" creationId="{00000000-0000-0000-0000-000000000000}"/>
          </ac:spMkLst>
        </pc:spChg>
      </pc:sldChg>
      <pc:sldChg chg="modSp">
        <pc:chgData name="Michelle Goytia" userId="bfe49be8-86d6-4287-a2ec-90c3dcca5bb3" providerId="ADAL" clId="{9741E40F-E288-400A-B241-22E9CB2A6C15}" dt="2019-03-28T17:18:16.242" v="83" actId="20577"/>
        <pc:sldMkLst>
          <pc:docMk/>
          <pc:sldMk cId="82922160" sldId="278"/>
        </pc:sldMkLst>
        <pc:spChg chg="mod">
          <ac:chgData name="Michelle Goytia" userId="bfe49be8-86d6-4287-a2ec-90c3dcca5bb3" providerId="ADAL" clId="{9741E40F-E288-400A-B241-22E9CB2A6C15}" dt="2019-03-28T17:18:16.242" v="83" actId="20577"/>
          <ac:spMkLst>
            <pc:docMk/>
            <pc:sldMk cId="82922160" sldId="278"/>
            <ac:spMk id="3" creationId="{00000000-0000-0000-0000-000000000000}"/>
          </ac:spMkLst>
        </pc:spChg>
      </pc:sldChg>
      <pc:sldChg chg="modSp">
        <pc:chgData name="Michelle Goytia" userId="bfe49be8-86d6-4287-a2ec-90c3dcca5bb3" providerId="ADAL" clId="{9741E40F-E288-400A-B241-22E9CB2A6C15}" dt="2019-03-28T17:18:20.614" v="84"/>
        <pc:sldMkLst>
          <pc:docMk/>
          <pc:sldMk cId="3361096339" sldId="279"/>
        </pc:sldMkLst>
        <pc:spChg chg="mod">
          <ac:chgData name="Michelle Goytia" userId="bfe49be8-86d6-4287-a2ec-90c3dcca5bb3" providerId="ADAL" clId="{9741E40F-E288-400A-B241-22E9CB2A6C15}" dt="2019-03-28T17:18:20.614" v="84"/>
          <ac:spMkLst>
            <pc:docMk/>
            <pc:sldMk cId="3361096339" sldId="279"/>
            <ac:spMk id="3" creationId="{00000000-0000-0000-0000-000000000000}"/>
          </ac:spMkLst>
        </pc:spChg>
      </pc:sldChg>
      <pc:sldChg chg="modSp">
        <pc:chgData name="Michelle Goytia" userId="bfe49be8-86d6-4287-a2ec-90c3dcca5bb3" providerId="ADAL" clId="{9741E40F-E288-400A-B241-22E9CB2A6C15}" dt="2019-03-28T17:18:29.011" v="86"/>
        <pc:sldMkLst>
          <pc:docMk/>
          <pc:sldMk cId="2530919646" sldId="280"/>
        </pc:sldMkLst>
        <pc:spChg chg="mod">
          <ac:chgData name="Michelle Goytia" userId="bfe49be8-86d6-4287-a2ec-90c3dcca5bb3" providerId="ADAL" clId="{9741E40F-E288-400A-B241-22E9CB2A6C15}" dt="2019-03-28T17:18:29.011" v="86"/>
          <ac:spMkLst>
            <pc:docMk/>
            <pc:sldMk cId="2530919646" sldId="280"/>
            <ac:spMk id="3" creationId="{00000000-0000-0000-0000-000000000000}"/>
          </ac:spMkLst>
        </pc:spChg>
      </pc:sldChg>
      <pc:sldChg chg="modSp">
        <pc:chgData name="Michelle Goytia" userId="bfe49be8-86d6-4287-a2ec-90c3dcca5bb3" providerId="ADAL" clId="{9741E40F-E288-400A-B241-22E9CB2A6C15}" dt="2019-03-28T17:18:34.607" v="88" actId="20577"/>
        <pc:sldMkLst>
          <pc:docMk/>
          <pc:sldMk cId="1486425105" sldId="281"/>
        </pc:sldMkLst>
        <pc:spChg chg="mod">
          <ac:chgData name="Michelle Goytia" userId="bfe49be8-86d6-4287-a2ec-90c3dcca5bb3" providerId="ADAL" clId="{9741E40F-E288-400A-B241-22E9CB2A6C15}" dt="2019-03-28T17:18:34.607" v="88" actId="20577"/>
          <ac:spMkLst>
            <pc:docMk/>
            <pc:sldMk cId="1486425105" sldId="281"/>
            <ac:spMk id="4" creationId="{00000000-0000-0000-0000-000000000000}"/>
          </ac:spMkLst>
        </pc:spChg>
      </pc:sldChg>
      <pc:sldChg chg="addSp delSp modSp">
        <pc:chgData name="Michelle Goytia" userId="bfe49be8-86d6-4287-a2ec-90c3dcca5bb3" providerId="ADAL" clId="{9741E40F-E288-400A-B241-22E9CB2A6C15}" dt="2019-03-28T17:21:01.149" v="124" actId="167"/>
        <pc:sldMkLst>
          <pc:docMk/>
          <pc:sldMk cId="3684902411" sldId="282"/>
        </pc:sldMkLst>
        <pc:spChg chg="mod">
          <ac:chgData name="Michelle Goytia" userId="bfe49be8-86d6-4287-a2ec-90c3dcca5bb3" providerId="ADAL" clId="{9741E40F-E288-400A-B241-22E9CB2A6C15}" dt="2019-03-28T17:18:48.135" v="91"/>
          <ac:spMkLst>
            <pc:docMk/>
            <pc:sldMk cId="3684902411" sldId="282"/>
            <ac:spMk id="3" creationId="{00000000-0000-0000-0000-000000000000}"/>
          </ac:spMkLst>
        </pc:spChg>
        <pc:spChg chg="add del mod">
          <ac:chgData name="Michelle Goytia" userId="bfe49be8-86d6-4287-a2ec-90c3dcca5bb3" providerId="ADAL" clId="{9741E40F-E288-400A-B241-22E9CB2A6C15}" dt="2019-03-28T17:19:04.095" v="98" actId="931"/>
          <ac:spMkLst>
            <pc:docMk/>
            <pc:sldMk cId="3684902411" sldId="282"/>
            <ac:spMk id="8" creationId="{E2484864-9E8C-4260-92A4-B81A74FAF530}"/>
          </ac:spMkLst>
        </pc:spChg>
        <pc:spChg chg="add del mod">
          <ac:chgData name="Michelle Goytia" userId="bfe49be8-86d6-4287-a2ec-90c3dcca5bb3" providerId="ADAL" clId="{9741E40F-E288-400A-B241-22E9CB2A6C15}" dt="2019-03-28T17:20:58.828" v="121" actId="931"/>
          <ac:spMkLst>
            <pc:docMk/>
            <pc:sldMk cId="3684902411" sldId="282"/>
            <ac:spMk id="20" creationId="{C887EDF8-6ED6-479D-9184-82E8BA4E5864}"/>
          </ac:spMkLst>
        </pc:spChg>
        <pc:picChg chg="add del mod">
          <ac:chgData name="Michelle Goytia" userId="bfe49be8-86d6-4287-a2ec-90c3dcca5bb3" providerId="ADAL" clId="{9741E40F-E288-400A-B241-22E9CB2A6C15}" dt="2019-03-28T17:19:01.145" v="97" actId="478"/>
          <ac:picMkLst>
            <pc:docMk/>
            <pc:sldMk cId="3684902411" sldId="282"/>
            <ac:picMk id="5" creationId="{29B0935D-4494-4FB3-A62F-0A2869FF4224}"/>
          </ac:picMkLst>
        </pc:picChg>
        <pc:picChg chg="del">
          <ac:chgData name="Michelle Goytia" userId="bfe49be8-86d6-4287-a2ec-90c3dcca5bb3" providerId="ADAL" clId="{9741E40F-E288-400A-B241-22E9CB2A6C15}" dt="2019-03-28T17:19:11.139" v="103" actId="478"/>
          <ac:picMkLst>
            <pc:docMk/>
            <pc:sldMk cId="3684902411" sldId="282"/>
            <ac:picMk id="7" creationId="{00000000-0000-0000-0000-000000000000}"/>
          </ac:picMkLst>
        </pc:picChg>
        <pc:picChg chg="del">
          <ac:chgData name="Michelle Goytia" userId="bfe49be8-86d6-4287-a2ec-90c3dcca5bb3" providerId="ADAL" clId="{9741E40F-E288-400A-B241-22E9CB2A6C15}" dt="2019-03-28T17:18:49.995" v="92" actId="478"/>
          <ac:picMkLst>
            <pc:docMk/>
            <pc:sldMk cId="3684902411" sldId="282"/>
            <ac:picMk id="9" creationId="{00000000-0000-0000-0000-000000000000}"/>
          </ac:picMkLst>
        </pc:picChg>
        <pc:picChg chg="del">
          <ac:chgData name="Michelle Goytia" userId="bfe49be8-86d6-4287-a2ec-90c3dcca5bb3" providerId="ADAL" clId="{9741E40F-E288-400A-B241-22E9CB2A6C15}" dt="2019-03-28T17:19:09.203" v="102" actId="478"/>
          <ac:picMkLst>
            <pc:docMk/>
            <pc:sldMk cId="3684902411" sldId="282"/>
            <ac:picMk id="10" creationId="{00000000-0000-0000-0000-000000000000}"/>
          </ac:picMkLst>
        </pc:picChg>
        <pc:picChg chg="add del mod ord">
          <ac:chgData name="Michelle Goytia" userId="bfe49be8-86d6-4287-a2ec-90c3dcca5bb3" providerId="ADAL" clId="{9741E40F-E288-400A-B241-22E9CB2A6C15}" dt="2019-03-28T17:20:49.303" v="120" actId="478"/>
          <ac:picMkLst>
            <pc:docMk/>
            <pc:sldMk cId="3684902411" sldId="282"/>
            <ac:picMk id="12" creationId="{C78C7BEF-B7F5-48CC-A629-82151991F83A}"/>
          </ac:picMkLst>
        </pc:picChg>
        <pc:picChg chg="del mod">
          <ac:chgData name="Michelle Goytia" userId="bfe49be8-86d6-4287-a2ec-90c3dcca5bb3" providerId="ADAL" clId="{9741E40F-E288-400A-B241-22E9CB2A6C15}" dt="2019-03-28T17:18:58.502" v="96" actId="478"/>
          <ac:picMkLst>
            <pc:docMk/>
            <pc:sldMk cId="3684902411" sldId="282"/>
            <ac:picMk id="14" creationId="{B9D63F76-7F18-47CE-A65C-C1884A0F3961}"/>
          </ac:picMkLst>
        </pc:picChg>
        <pc:picChg chg="add mod">
          <ac:chgData name="Michelle Goytia" userId="bfe49be8-86d6-4287-a2ec-90c3dcca5bb3" providerId="ADAL" clId="{9741E40F-E288-400A-B241-22E9CB2A6C15}" dt="2019-03-28T17:20:31.059" v="119" actId="1076"/>
          <ac:picMkLst>
            <pc:docMk/>
            <pc:sldMk cId="3684902411" sldId="282"/>
            <ac:picMk id="18" creationId="{20752AE9-6CB8-4FA5-9EC4-610954D9F07B}"/>
          </ac:picMkLst>
        </pc:picChg>
        <pc:picChg chg="add mod ord">
          <ac:chgData name="Michelle Goytia" userId="bfe49be8-86d6-4287-a2ec-90c3dcca5bb3" providerId="ADAL" clId="{9741E40F-E288-400A-B241-22E9CB2A6C15}" dt="2019-03-28T17:21:01.149" v="124" actId="167"/>
          <ac:picMkLst>
            <pc:docMk/>
            <pc:sldMk cId="3684902411" sldId="282"/>
            <ac:picMk id="22" creationId="{385E56AD-F225-4620-A63E-5BEBF7940B62}"/>
          </ac:picMkLst>
        </pc:picChg>
      </pc:sldChg>
      <pc:sldChg chg="modSp">
        <pc:chgData name="Michelle Goytia" userId="bfe49be8-86d6-4287-a2ec-90c3dcca5bb3" providerId="ADAL" clId="{9741E40F-E288-400A-B241-22E9CB2A6C15}" dt="2019-03-28T17:18:43.739" v="90"/>
        <pc:sldMkLst>
          <pc:docMk/>
          <pc:sldMk cId="2898579588" sldId="283"/>
        </pc:sldMkLst>
        <pc:spChg chg="mod">
          <ac:chgData name="Michelle Goytia" userId="bfe49be8-86d6-4287-a2ec-90c3dcca5bb3" providerId="ADAL" clId="{9741E40F-E288-400A-B241-22E9CB2A6C15}" dt="2019-03-28T17:18:43.739" v="90"/>
          <ac:spMkLst>
            <pc:docMk/>
            <pc:sldMk cId="2898579588" sldId="283"/>
            <ac:spMk id="7" creationId="{00000000-0000-0000-0000-000000000000}"/>
          </ac:spMkLst>
        </pc:spChg>
      </pc:sldChg>
      <pc:sldChg chg="modSp">
        <pc:chgData name="Michelle Goytia" userId="bfe49be8-86d6-4287-a2ec-90c3dcca5bb3" providerId="ADAL" clId="{9741E40F-E288-400A-B241-22E9CB2A6C15}" dt="2019-03-28T17:18:39.025" v="89"/>
        <pc:sldMkLst>
          <pc:docMk/>
          <pc:sldMk cId="2525579141" sldId="284"/>
        </pc:sldMkLst>
        <pc:spChg chg="mod">
          <ac:chgData name="Michelle Goytia" userId="bfe49be8-86d6-4287-a2ec-90c3dcca5bb3" providerId="ADAL" clId="{9741E40F-E288-400A-B241-22E9CB2A6C15}" dt="2019-03-28T17:18:39.025" v="89"/>
          <ac:spMkLst>
            <pc:docMk/>
            <pc:sldMk cId="2525579141" sldId="284"/>
            <ac:spMk id="3" creationId="{00000000-0000-0000-0000-000000000000}"/>
          </ac:spMkLst>
        </pc:spChg>
      </pc:sldChg>
      <pc:sldChg chg="modSp">
        <pc:chgData name="Michelle Goytia" userId="bfe49be8-86d6-4287-a2ec-90c3dcca5bb3" providerId="ADAL" clId="{9741E40F-E288-400A-B241-22E9CB2A6C15}" dt="2019-03-28T17:18:01.847" v="79" actId="20577"/>
        <pc:sldMkLst>
          <pc:docMk/>
          <pc:sldMk cId="884573372" sldId="285"/>
        </pc:sldMkLst>
        <pc:spChg chg="mod">
          <ac:chgData name="Michelle Goytia" userId="bfe49be8-86d6-4287-a2ec-90c3dcca5bb3" providerId="ADAL" clId="{9741E40F-E288-400A-B241-22E9CB2A6C15}" dt="2019-03-28T17:18:01.847" v="79" actId="20577"/>
          <ac:spMkLst>
            <pc:docMk/>
            <pc:sldMk cId="884573372" sldId="285"/>
            <ac:spMk id="3" creationId="{00000000-0000-0000-0000-000000000000}"/>
          </ac:spMkLst>
        </pc:spChg>
      </pc:sldChg>
    </pc:docChg>
  </pc:docChgLst>
  <pc:docChgLst>
    <pc:chgData name="Michelle Goytia" userId="bfe49be8-86d6-4287-a2ec-90c3dcca5bb3" providerId="ADAL" clId="{84625948-9649-40B7-8C6D-95B6A7E8076B}"/>
    <pc:docChg chg="custSel modSld">
      <pc:chgData name="Michelle Goytia" userId="bfe49be8-86d6-4287-a2ec-90c3dcca5bb3" providerId="ADAL" clId="{84625948-9649-40B7-8C6D-95B6A7E8076B}" dt="2019-03-28T17:34:22.117" v="45" actId="1076"/>
      <pc:docMkLst>
        <pc:docMk/>
      </pc:docMkLst>
      <pc:sldChg chg="addSp delSp modSp">
        <pc:chgData name="Michelle Goytia" userId="bfe49be8-86d6-4287-a2ec-90c3dcca5bb3" providerId="ADAL" clId="{84625948-9649-40B7-8C6D-95B6A7E8076B}" dt="2019-03-28T17:34:22.117" v="45" actId="1076"/>
        <pc:sldMkLst>
          <pc:docMk/>
          <pc:sldMk cId="3876221716" sldId="259"/>
        </pc:sldMkLst>
        <pc:spChg chg="mod">
          <ac:chgData name="Michelle Goytia" userId="bfe49be8-86d6-4287-a2ec-90c3dcca5bb3" providerId="ADAL" clId="{84625948-9649-40B7-8C6D-95B6A7E8076B}" dt="2019-03-28T17:29:53.066" v="25" actId="1076"/>
          <ac:spMkLst>
            <pc:docMk/>
            <pc:sldMk cId="3876221716" sldId="259"/>
            <ac:spMk id="2" creationId="{00000000-0000-0000-0000-000000000000}"/>
          </ac:spMkLst>
        </pc:spChg>
        <pc:spChg chg="add del mod">
          <ac:chgData name="Michelle Goytia" userId="bfe49be8-86d6-4287-a2ec-90c3dcca5bb3" providerId="ADAL" clId="{84625948-9649-40B7-8C6D-95B6A7E8076B}" dt="2019-03-28T17:27:46.793" v="1" actId="931"/>
          <ac:spMkLst>
            <pc:docMk/>
            <pc:sldMk cId="3876221716" sldId="259"/>
            <ac:spMk id="6" creationId="{D25C9C5E-7A34-4813-B476-29D56F2E0B46}"/>
          </ac:spMkLst>
        </pc:spChg>
        <pc:spChg chg="add del mod">
          <ac:chgData name="Michelle Goytia" userId="bfe49be8-86d6-4287-a2ec-90c3dcca5bb3" providerId="ADAL" clId="{84625948-9649-40B7-8C6D-95B6A7E8076B}" dt="2019-03-28T17:34:03.450" v="39" actId="931"/>
          <ac:spMkLst>
            <pc:docMk/>
            <pc:sldMk cId="3876221716" sldId="259"/>
            <ac:spMk id="10" creationId="{952EA80B-1469-4B62-9683-CA266EC289EE}"/>
          </ac:spMkLst>
        </pc:spChg>
        <pc:picChg chg="add del mod ord">
          <ac:chgData name="Michelle Goytia" userId="bfe49be8-86d6-4287-a2ec-90c3dcca5bb3" providerId="ADAL" clId="{84625948-9649-40B7-8C6D-95B6A7E8076B}" dt="2019-03-28T17:33:56.948" v="38" actId="478"/>
          <ac:picMkLst>
            <pc:docMk/>
            <pc:sldMk cId="3876221716" sldId="259"/>
            <ac:picMk id="8" creationId="{268B1E45-A3AA-4D0B-9DB6-60FBD66CCE7F}"/>
          </ac:picMkLst>
        </pc:picChg>
        <pc:picChg chg="add mod ord">
          <ac:chgData name="Michelle Goytia" userId="bfe49be8-86d6-4287-a2ec-90c3dcca5bb3" providerId="ADAL" clId="{84625948-9649-40B7-8C6D-95B6A7E8076B}" dt="2019-03-28T17:34:06.306" v="42" actId="167"/>
          <ac:picMkLst>
            <pc:docMk/>
            <pc:sldMk cId="3876221716" sldId="259"/>
            <ac:picMk id="12" creationId="{85970B68-C95C-4638-B73F-E4FF1CB9CA90}"/>
          </ac:picMkLst>
        </pc:picChg>
        <pc:picChg chg="del">
          <ac:chgData name="Michelle Goytia" userId="bfe49be8-86d6-4287-a2ec-90c3dcca5bb3" providerId="ADAL" clId="{84625948-9649-40B7-8C6D-95B6A7E8076B}" dt="2019-03-28T17:27:39.423" v="0" actId="478"/>
          <ac:picMkLst>
            <pc:docMk/>
            <pc:sldMk cId="3876221716" sldId="259"/>
            <ac:picMk id="41" creationId="{24863A01-149C-44D3-BB22-1B24ECBDB0F7}"/>
          </ac:picMkLst>
        </pc:picChg>
        <pc:picChg chg="mod">
          <ac:chgData name="Michelle Goytia" userId="bfe49be8-86d6-4287-a2ec-90c3dcca5bb3" providerId="ADAL" clId="{84625948-9649-40B7-8C6D-95B6A7E8076B}" dt="2019-03-28T17:34:22.117" v="45" actId="1076"/>
          <ac:picMkLst>
            <pc:docMk/>
            <pc:sldMk cId="3876221716" sldId="259"/>
            <ac:picMk id="43" creationId="{E61DDDAB-D795-4C76-9AE4-5FC5E63812A2}"/>
          </ac:picMkLst>
        </pc:picChg>
        <pc:picChg chg="mod">
          <ac:chgData name="Michelle Goytia" userId="bfe49be8-86d6-4287-a2ec-90c3dcca5bb3" providerId="ADAL" clId="{84625948-9649-40B7-8C6D-95B6A7E8076B}" dt="2019-03-28T17:34:10.145" v="43" actId="1076"/>
          <ac:picMkLst>
            <pc:docMk/>
            <pc:sldMk cId="3876221716" sldId="259"/>
            <ac:picMk id="44" creationId="{2343734F-8DA0-4DA5-83EE-2F0D63B67876}"/>
          </ac:picMkLst>
        </pc:picChg>
        <pc:picChg chg="mod">
          <ac:chgData name="Michelle Goytia" userId="bfe49be8-86d6-4287-a2ec-90c3dcca5bb3" providerId="ADAL" clId="{84625948-9649-40B7-8C6D-95B6A7E8076B}" dt="2019-03-28T17:34:14.451" v="44" actId="1076"/>
          <ac:picMkLst>
            <pc:docMk/>
            <pc:sldMk cId="3876221716" sldId="259"/>
            <ac:picMk id="45" creationId="{63CC8928-071E-41BB-ACA7-8CE5D841DB74}"/>
          </ac:picMkLst>
        </pc:picChg>
      </pc:sldChg>
      <pc:sldChg chg="addSp delSp modSp">
        <pc:chgData name="Michelle Goytia" userId="bfe49be8-86d6-4287-a2ec-90c3dcca5bb3" providerId="ADAL" clId="{84625948-9649-40B7-8C6D-95B6A7E8076B}" dt="2019-03-28T17:33:46.976" v="37" actId="1076"/>
        <pc:sldMkLst>
          <pc:docMk/>
          <pc:sldMk cId="3684902411" sldId="282"/>
        </pc:sldMkLst>
        <pc:spChg chg="add del mod">
          <ac:chgData name="Michelle Goytia" userId="bfe49be8-86d6-4287-a2ec-90c3dcca5bb3" providerId="ADAL" clId="{84625948-9649-40B7-8C6D-95B6A7E8076B}" dt="2019-03-28T17:28:42.881" v="12" actId="931"/>
          <ac:spMkLst>
            <pc:docMk/>
            <pc:sldMk cId="3684902411" sldId="282"/>
            <ac:spMk id="5" creationId="{18971893-5E38-49AD-B31D-8FEA7C78BAE3}"/>
          </ac:spMkLst>
        </pc:spChg>
        <pc:spChg chg="add del mod">
          <ac:chgData name="Michelle Goytia" userId="bfe49be8-86d6-4287-a2ec-90c3dcca5bb3" providerId="ADAL" clId="{84625948-9649-40B7-8C6D-95B6A7E8076B}" dt="2019-03-28T17:33:16.571" v="27" actId="931"/>
          <ac:spMkLst>
            <pc:docMk/>
            <pc:sldMk cId="3684902411" sldId="282"/>
            <ac:spMk id="9" creationId="{0C581BD2-C5DC-4F22-932D-D64B68B6C6F3}"/>
          </ac:spMkLst>
        </pc:spChg>
        <pc:picChg chg="add del mod ord">
          <ac:chgData name="Michelle Goytia" userId="bfe49be8-86d6-4287-a2ec-90c3dcca5bb3" providerId="ADAL" clId="{84625948-9649-40B7-8C6D-95B6A7E8076B}" dt="2019-03-28T17:33:12.364" v="26" actId="478"/>
          <ac:picMkLst>
            <pc:docMk/>
            <pc:sldMk cId="3684902411" sldId="282"/>
            <ac:picMk id="7" creationId="{06D3F745-2E52-4AF6-BD57-19463115E65D}"/>
          </ac:picMkLst>
        </pc:picChg>
        <pc:picChg chg="add mod ord">
          <ac:chgData name="Michelle Goytia" userId="bfe49be8-86d6-4287-a2ec-90c3dcca5bb3" providerId="ADAL" clId="{84625948-9649-40B7-8C6D-95B6A7E8076B}" dt="2019-03-28T17:33:20.705" v="30" actId="167"/>
          <ac:picMkLst>
            <pc:docMk/>
            <pc:sldMk cId="3684902411" sldId="282"/>
            <ac:picMk id="11" creationId="{348B161B-6790-44A1-9072-2D7B0AE2F8BA}"/>
          </ac:picMkLst>
        </pc:picChg>
        <pc:picChg chg="mod">
          <ac:chgData name="Michelle Goytia" userId="bfe49be8-86d6-4287-a2ec-90c3dcca5bb3" providerId="ADAL" clId="{84625948-9649-40B7-8C6D-95B6A7E8076B}" dt="2019-03-28T17:33:30.232" v="33" actId="1076"/>
          <ac:picMkLst>
            <pc:docMk/>
            <pc:sldMk cId="3684902411" sldId="282"/>
            <ac:picMk id="15" creationId="{FE21729A-CB7E-4874-AA48-7B0DDB1BCD80}"/>
          </ac:picMkLst>
        </pc:picChg>
        <pc:picChg chg="mod">
          <ac:chgData name="Michelle Goytia" userId="bfe49be8-86d6-4287-a2ec-90c3dcca5bb3" providerId="ADAL" clId="{84625948-9649-40B7-8C6D-95B6A7E8076B}" dt="2019-03-28T17:33:45.480" v="36" actId="1076"/>
          <ac:picMkLst>
            <pc:docMk/>
            <pc:sldMk cId="3684902411" sldId="282"/>
            <ac:picMk id="16" creationId="{64F97D5C-F680-427B-A68A-C8CA6FC7E678}"/>
          </ac:picMkLst>
        </pc:picChg>
        <pc:picChg chg="mod">
          <ac:chgData name="Michelle Goytia" userId="bfe49be8-86d6-4287-a2ec-90c3dcca5bb3" providerId="ADAL" clId="{84625948-9649-40B7-8C6D-95B6A7E8076B}" dt="2019-03-28T17:33:46.976" v="37" actId="1076"/>
          <ac:picMkLst>
            <pc:docMk/>
            <pc:sldMk cId="3684902411" sldId="282"/>
            <ac:picMk id="17" creationId="{8CE3DBCE-E43B-4F9A-BB65-656E130CBD19}"/>
          </ac:picMkLst>
        </pc:picChg>
        <pc:picChg chg="del">
          <ac:chgData name="Michelle Goytia" userId="bfe49be8-86d6-4287-a2ec-90c3dcca5bb3" providerId="ADAL" clId="{84625948-9649-40B7-8C6D-95B6A7E8076B}" dt="2019-03-28T17:28:40.149" v="11" actId="478"/>
          <ac:picMkLst>
            <pc:docMk/>
            <pc:sldMk cId="3684902411" sldId="282"/>
            <ac:picMk id="22" creationId="{385E56AD-F225-4620-A63E-5BEBF7940B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6/27/2019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6/27/2019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6/27/2019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6/27/2019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6/27/2019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6/27/2019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6/27/2019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6/27/2019</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6/27/2019</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6/27/2019</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6/27/2019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6/27/2019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6/27/2019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Placeholder 11" descr="A body of water with a mountain in the background&#10;&#10;Description generated with very high confidence">
            <a:extLst>
              <a:ext uri="{FF2B5EF4-FFF2-40B4-BE49-F238E27FC236}">
                <a16:creationId xmlns="" xmlns:a16="http://schemas.microsoft.com/office/drawing/2014/main" id="{85970B68-C95C-4638-B73F-E4FF1CB9CA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a:xfrm>
            <a:off x="15947" y="5062093"/>
            <a:ext cx="5829300" cy="1463040"/>
          </a:xfrm>
        </p:spPr>
        <p:txBody>
          <a:bodyPr>
            <a:normAutofit fontScale="90000"/>
          </a:bodyPr>
          <a:lstStyle/>
          <a:p>
            <a:pPr algn="ctr" defTabSz="179388"/>
            <a:r>
              <a:rPr lang="en-ZA" dirty="0"/>
              <a:t>Online quotation system </a:t>
            </a:r>
            <a:r>
              <a:rPr lang="en-ZA" dirty="0" smtClean="0"/>
              <a:t>for student </a:t>
            </a:r>
            <a:r>
              <a:rPr lang="en-ZA" dirty="0"/>
              <a:t>fees </a:t>
            </a:r>
            <a:r>
              <a:rPr lang="en-ZA" dirty="0" smtClean="0"/>
              <a:t>and </a:t>
            </a:r>
            <a:r>
              <a:rPr lang="en-ZA" dirty="0" smtClean="0"/>
              <a:t>housing     </a:t>
            </a:r>
            <a:r>
              <a:rPr lang="en-ZA" dirty="0" smtClean="0"/>
              <a:t/>
            </a:r>
            <a:br>
              <a:rPr lang="en-ZA" dirty="0" smtClean="0"/>
            </a:br>
            <a:endParaRPr lang="en-US" dirty="0"/>
          </a:p>
        </p:txBody>
      </p:sp>
      <p:sp>
        <p:nvSpPr>
          <p:cNvPr id="4" name="Text Placeholder 3"/>
          <p:cNvSpPr>
            <a:spLocks noGrp="1"/>
          </p:cNvSpPr>
          <p:nvPr>
            <p:ph type="body" sz="half" idx="2"/>
          </p:nvPr>
        </p:nvSpPr>
        <p:spPr/>
        <p:txBody>
          <a:bodyPr/>
          <a:lstStyle/>
          <a:p>
            <a:r>
              <a:rPr lang="en-US" dirty="0"/>
              <a:t>SESSION </a:t>
            </a:r>
            <a:r>
              <a:rPr lang="en-ZA" dirty="0"/>
              <a:t>11002</a:t>
            </a:r>
            <a:endParaRPr lang="en-US" dirty="0"/>
          </a:p>
          <a:p>
            <a:r>
              <a:rPr lang="en-US" dirty="0" smtClean="0"/>
              <a:t>DATE </a:t>
            </a:r>
            <a:r>
              <a:rPr lang="en-US" dirty="0"/>
              <a:t>OF </a:t>
            </a:r>
            <a:r>
              <a:rPr lang="en-US" dirty="0" smtClean="0"/>
              <a:t>PRESENTATION:</a:t>
            </a:r>
          </a:p>
          <a:p>
            <a:r>
              <a:rPr lang="en-US" dirty="0" smtClean="0"/>
              <a:t>Thu, Jul 04, 2019</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43" name="Picture 42">
            <a:extLst>
              <a:ext uri="{FF2B5EF4-FFF2-40B4-BE49-F238E27FC236}">
                <a16:creationId xmlns="" xmlns:a16="http://schemas.microsoft.com/office/drawing/2014/main" id="{E61DDDAB-D795-4C76-9AE4-5FC5E63812A2}"/>
              </a:ext>
            </a:extLst>
          </p:cNvPr>
          <p:cNvPicPr>
            <a:picLocks noChangeAspect="1"/>
          </p:cNvPicPr>
          <p:nvPr/>
        </p:nvPicPr>
        <p:blipFill rotWithShape="1">
          <a:blip r:embed="rId3">
            <a:extLst>
              <a:ext uri="{28A0092B-C50C-407E-A947-70E740481C1C}">
                <a14:useLocalDpi xmlns:a14="http://schemas.microsoft.com/office/drawing/2010/main" val="0"/>
              </a:ext>
            </a:extLst>
          </a:blip>
          <a:srcRect r="63400" b="48716"/>
          <a:stretch/>
        </p:blipFill>
        <p:spPr>
          <a:xfrm>
            <a:off x="335612" y="2535053"/>
            <a:ext cx="879231" cy="892229"/>
          </a:xfrm>
          <a:prstGeom prst="rect">
            <a:avLst/>
          </a:prstGeom>
          <a:effectLst>
            <a:outerShdw blurRad="50800" dist="38100" dir="8100000" algn="tr" rotWithShape="0">
              <a:prstClr val="black">
                <a:alpha val="40000"/>
              </a:prstClr>
            </a:outerShdw>
          </a:effectLst>
        </p:spPr>
      </p:pic>
      <p:pic>
        <p:nvPicPr>
          <p:cNvPr id="44" name="Picture 43">
            <a:extLst>
              <a:ext uri="{FF2B5EF4-FFF2-40B4-BE49-F238E27FC236}">
                <a16:creationId xmlns="" xmlns:a16="http://schemas.microsoft.com/office/drawing/2014/main" id="{2343734F-8DA0-4DA5-83EE-2F0D63B6787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7854"/>
          <a:stretch/>
        </p:blipFill>
        <p:spPr>
          <a:xfrm>
            <a:off x="335612" y="3506771"/>
            <a:ext cx="2402278" cy="733250"/>
          </a:xfrm>
          <a:prstGeom prst="rect">
            <a:avLst/>
          </a:prstGeom>
          <a:effectLst>
            <a:outerShdw blurRad="50800" dist="38100" dir="10800000" algn="r" rotWithShape="0">
              <a:prstClr val="black">
                <a:alpha val="40000"/>
              </a:prstClr>
            </a:outerShdw>
          </a:effectLst>
        </p:spPr>
      </p:pic>
      <p:pic>
        <p:nvPicPr>
          <p:cNvPr id="45" name="Picture 44">
            <a:extLst>
              <a:ext uri="{FF2B5EF4-FFF2-40B4-BE49-F238E27FC236}">
                <a16:creationId xmlns="" xmlns:a16="http://schemas.microsoft.com/office/drawing/2014/main" id="{63CC8928-071E-41BB-ACA7-8CE5D841DB74}"/>
              </a:ext>
            </a:extLst>
          </p:cNvPr>
          <p:cNvPicPr>
            <a:picLocks noChangeAspect="1"/>
          </p:cNvPicPr>
          <p:nvPr/>
        </p:nvPicPr>
        <p:blipFill rotWithShape="1">
          <a:blip r:embed="rId4">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14843" y="2500242"/>
            <a:ext cx="1523047" cy="10065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69843" y="477077"/>
            <a:ext cx="3490093" cy="1731791"/>
          </a:xfrm>
        </p:spPr>
        <p:txBody>
          <a:bodyPr/>
          <a:lstStyle/>
          <a:p>
            <a:r>
              <a:rPr lang="en-ZA" sz="2400" dirty="0">
                <a:latin typeface="Arial Narrow" panose="020B0606020202030204" pitchFamily="34" charset="0"/>
              </a:rPr>
              <a:t>Student self-service portal using Fluid technology </a:t>
            </a:r>
            <a:endParaRPr lang="en-ZA" sz="2400" dirty="0"/>
          </a:p>
        </p:txBody>
      </p:sp>
      <p:pic>
        <p:nvPicPr>
          <p:cNvPr id="6" name="Content Placeholder 5"/>
          <p:cNvPicPr>
            <a:picLocks noGrp="1" noChangeAspect="1"/>
          </p:cNvPicPr>
          <p:nvPr>
            <p:ph idx="1"/>
          </p:nvPr>
        </p:nvPicPr>
        <p:blipFill>
          <a:blip r:embed="rId2"/>
          <a:stretch>
            <a:fillRect/>
          </a:stretch>
        </p:blipFill>
        <p:spPr>
          <a:xfrm>
            <a:off x="4286250" y="1722766"/>
            <a:ext cx="4259263" cy="3383892"/>
          </a:xfrm>
          <a:prstGeom prst="rect">
            <a:avLst/>
          </a:prstGeom>
        </p:spPr>
      </p:pic>
      <p:sp>
        <p:nvSpPr>
          <p:cNvPr id="5" name="Text Placeholder 4"/>
          <p:cNvSpPr>
            <a:spLocks noGrp="1"/>
          </p:cNvSpPr>
          <p:nvPr>
            <p:ph type="body" sz="half" idx="2"/>
          </p:nvPr>
        </p:nvSpPr>
        <p:spPr/>
        <p:txBody>
          <a:bodyPr/>
          <a:lstStyle/>
          <a:p>
            <a:pPr marL="285750" indent="-285750">
              <a:lnSpc>
                <a:spcPct val="100000"/>
              </a:lnSpc>
              <a:buFont typeface="Arial" panose="020B0604020202020204" pitchFamily="34" charset="0"/>
              <a:buChar char="•"/>
            </a:pPr>
            <a:r>
              <a:rPr lang="en-ZA" dirty="0">
                <a:latin typeface="Arial Narrow" panose="020B0606020202030204" pitchFamily="34" charset="0"/>
              </a:rPr>
              <a:t>Students and applicants can request for an online quotation via the self service portal</a:t>
            </a:r>
          </a:p>
          <a:p>
            <a:pPr marL="285750" indent="-285750">
              <a:buFont typeface="Arial" panose="020B0604020202020204" pitchFamily="34" charset="0"/>
              <a:buChar char="•"/>
            </a:pPr>
            <a:r>
              <a:rPr lang="en-ZA" dirty="0">
                <a:latin typeface="Arial Narrow" panose="020B0606020202030204" pitchFamily="34" charset="0"/>
              </a:rPr>
              <a:t>We have created different tiles on the </a:t>
            </a:r>
            <a:r>
              <a:rPr lang="en-ZA" dirty="0">
                <a:latin typeface="Arial Narrow" panose="020B0606020202030204" pitchFamily="34" charset="0"/>
                <a:cs typeface="Calibri Light" panose="020F0302020204030204" pitchFamily="34" charset="0"/>
              </a:rPr>
              <a:t>student</a:t>
            </a:r>
            <a:r>
              <a:rPr lang="en-ZA" dirty="0">
                <a:latin typeface="Arial Narrow" panose="020B0606020202030204" pitchFamily="34" charset="0"/>
              </a:rPr>
              <a:t> home page, this allows easy navigation around the portal</a:t>
            </a:r>
          </a:p>
          <a:p>
            <a:pPr marL="285750" indent="-285750">
              <a:buFont typeface="Arial" panose="020B0604020202020204" pitchFamily="34" charset="0"/>
              <a:buChar char="•"/>
            </a:pPr>
            <a:r>
              <a:rPr lang="en-ZA" dirty="0">
                <a:latin typeface="Arial Narrow" panose="020B0606020202030204" pitchFamily="34" charset="0"/>
              </a:rPr>
              <a:t>Students can click on the Fee Estimator tile to access the online fee and housing quotation</a:t>
            </a:r>
          </a:p>
          <a:p>
            <a:endParaRPr lang="en-ZA" dirty="0"/>
          </a:p>
        </p:txBody>
      </p:sp>
      <p:sp>
        <p:nvSpPr>
          <p:cNvPr id="2" name="Footer Placeholder 1"/>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05396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768095" y="471509"/>
            <a:ext cx="3696329" cy="1590373"/>
          </a:xfrm>
        </p:spPr>
        <p:txBody>
          <a:bodyPr/>
          <a:lstStyle/>
          <a:p>
            <a:r>
              <a:rPr lang="en-ZA" sz="2400" dirty="0">
                <a:latin typeface="Arial Narrow" panose="020B0606020202030204" pitchFamily="34" charset="0"/>
              </a:rPr>
              <a:t>Fee and housing estimator</a:t>
            </a:r>
            <a:endParaRPr lang="en-ZA" sz="2400" dirty="0"/>
          </a:p>
        </p:txBody>
      </p:sp>
      <p:pic>
        <p:nvPicPr>
          <p:cNvPr id="10" name="Content Placeholder 9"/>
          <p:cNvPicPr>
            <a:picLocks noGrp="1" noChangeAspect="1"/>
          </p:cNvPicPr>
          <p:nvPr>
            <p:ph idx="1"/>
          </p:nvPr>
        </p:nvPicPr>
        <p:blipFill>
          <a:blip r:embed="rId2"/>
          <a:stretch>
            <a:fillRect/>
          </a:stretch>
        </p:blipFill>
        <p:spPr>
          <a:xfrm>
            <a:off x="4286250" y="2187966"/>
            <a:ext cx="4259263" cy="2453492"/>
          </a:xfrm>
          <a:prstGeom prst="rect">
            <a:avLst/>
          </a:prstGeom>
        </p:spPr>
      </p:pic>
      <p:sp>
        <p:nvSpPr>
          <p:cNvPr id="8" name="Text Placeholder 7"/>
          <p:cNvSpPr>
            <a:spLocks noGrp="1"/>
          </p:cNvSpPr>
          <p:nvPr>
            <p:ph type="body" sz="half" idx="2"/>
          </p:nvPr>
        </p:nvSpPr>
        <p:spPr/>
        <p:txBody>
          <a:bodyPr/>
          <a:lstStyle/>
          <a:p>
            <a:pPr marL="285750" indent="-285750">
              <a:lnSpc>
                <a:spcPct val="100000"/>
              </a:lnSpc>
              <a:buFont typeface="Arial" panose="020B0604020202020204" pitchFamily="34" charset="0"/>
              <a:buChar char="•"/>
            </a:pPr>
            <a:r>
              <a:rPr lang="en-ZA" dirty="0">
                <a:latin typeface="Arial Narrow" panose="020B0606020202030204" pitchFamily="34" charset="0"/>
              </a:rPr>
              <a:t>Students can request a new fee estimate or view and print previously requested quotes from the estimate history section</a:t>
            </a:r>
          </a:p>
          <a:p>
            <a:pPr marL="285750" indent="-285750">
              <a:buFont typeface="Arial" panose="020B0604020202020204" pitchFamily="34" charset="0"/>
              <a:buChar char="•"/>
            </a:pPr>
            <a:r>
              <a:rPr lang="en-ZA" dirty="0">
                <a:latin typeface="Arial Narrow" panose="020B0606020202030204" pitchFamily="34" charset="0"/>
              </a:rPr>
              <a:t>Each quote has a unique estimate number, this is system generated</a:t>
            </a:r>
          </a:p>
          <a:p>
            <a:pPr marL="285750" indent="-285750">
              <a:buFont typeface="Arial" panose="020B0604020202020204" pitchFamily="34" charset="0"/>
              <a:buChar char="•"/>
            </a:pPr>
            <a:r>
              <a:rPr lang="en-ZA" dirty="0">
                <a:latin typeface="Arial Narrow" panose="020B0606020202030204" pitchFamily="34" charset="0"/>
              </a:rPr>
              <a:t>Displayed is the Academic year, the Program, Academic level, total amount, requested date, a view and a details icon button</a:t>
            </a:r>
          </a:p>
          <a:p>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6563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Fee and housing estimator</a:t>
            </a:r>
            <a:endParaRPr lang="en-ZA" sz="2400" dirty="0"/>
          </a:p>
        </p:txBody>
      </p:sp>
      <p:pic>
        <p:nvPicPr>
          <p:cNvPr id="6" name="Content Placeholder 5"/>
          <p:cNvPicPr>
            <a:picLocks noGrp="1" noChangeAspect="1"/>
          </p:cNvPicPr>
          <p:nvPr>
            <p:ph idx="1"/>
          </p:nvPr>
        </p:nvPicPr>
        <p:blipFill>
          <a:blip r:embed="rId2"/>
          <a:stretch>
            <a:fillRect/>
          </a:stretch>
        </p:blipFill>
        <p:spPr>
          <a:xfrm>
            <a:off x="4286250" y="2417359"/>
            <a:ext cx="4259263" cy="1994706"/>
          </a:xfrm>
          <a:prstGeom prst="rect">
            <a:avLst/>
          </a:prstGeom>
        </p:spPr>
      </p:pic>
      <p:sp>
        <p:nvSpPr>
          <p:cNvPr id="4" name="Text Placeholder 3"/>
          <p:cNvSpPr>
            <a:spLocks noGrp="1"/>
          </p:cNvSpPr>
          <p:nvPr>
            <p:ph type="body" sz="half" idx="2"/>
          </p:nvPr>
        </p:nvSpPr>
        <p:spPr/>
        <p:txBody>
          <a:bodyPr/>
          <a:lstStyle/>
          <a:p>
            <a:pPr marL="285750" indent="-285750">
              <a:lnSpc>
                <a:spcPct val="100000"/>
              </a:lnSpc>
              <a:buFont typeface="Arial" panose="020B0604020202020204" pitchFamily="34" charset="0"/>
              <a:buChar char="•"/>
            </a:pPr>
            <a:r>
              <a:rPr lang="en-ZA" dirty="0">
                <a:latin typeface="Arial Narrow" panose="020B0606020202030204" pitchFamily="34" charset="0"/>
              </a:rPr>
              <a:t>Before the applicant/student can continue we have to include a declaimer for the protection of the  University</a:t>
            </a:r>
          </a:p>
          <a:p>
            <a:pPr marL="285750" indent="-285750">
              <a:buFont typeface="Arial" panose="020B0604020202020204" pitchFamily="34" charset="0"/>
              <a:buChar char="•"/>
            </a:pPr>
            <a:r>
              <a:rPr lang="en-ZA" dirty="0">
                <a:latin typeface="Arial Narrow" panose="020B0606020202030204" pitchFamily="34" charset="0"/>
              </a:rPr>
              <a:t>The student will then either accept and continue or decline and exit</a:t>
            </a:r>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69107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Fee and housing estimator</a:t>
            </a:r>
            <a:endParaRPr lang="en-ZA" sz="2400" dirty="0"/>
          </a:p>
        </p:txBody>
      </p:sp>
      <p:pic>
        <p:nvPicPr>
          <p:cNvPr id="6" name="Content Placeholder 5"/>
          <p:cNvPicPr>
            <a:picLocks noGrp="1" noChangeAspect="1"/>
          </p:cNvPicPr>
          <p:nvPr>
            <p:ph idx="1"/>
          </p:nvPr>
        </p:nvPicPr>
        <p:blipFill>
          <a:blip r:embed="rId2"/>
          <a:stretch>
            <a:fillRect/>
          </a:stretch>
        </p:blipFill>
        <p:spPr>
          <a:xfrm>
            <a:off x="4286250" y="2349585"/>
            <a:ext cx="4259263" cy="2410674"/>
          </a:xfrm>
          <a:prstGeom prst="rect">
            <a:avLst/>
          </a:prstGeom>
        </p:spPr>
      </p:pic>
      <p:sp>
        <p:nvSpPr>
          <p:cNvPr id="4" name="Text Placeholder 3"/>
          <p:cNvSpPr>
            <a:spLocks noGrp="1"/>
          </p:cNvSpPr>
          <p:nvPr>
            <p:ph type="body" sz="half" idx="2"/>
          </p:nvPr>
        </p:nvSpPr>
        <p:spPr/>
        <p:txBody>
          <a:bodyPr/>
          <a:lstStyle/>
          <a:p>
            <a:pPr marL="285750" indent="-285750">
              <a:lnSpc>
                <a:spcPct val="100000"/>
              </a:lnSpc>
              <a:buFont typeface="Arial" panose="020B0604020202020204" pitchFamily="34" charset="0"/>
              <a:buChar char="•"/>
            </a:pPr>
            <a:r>
              <a:rPr lang="en-ZA" dirty="0">
                <a:latin typeface="Arial Narrow" panose="020B0606020202030204" pitchFamily="34" charset="0"/>
              </a:rPr>
              <a:t>This example illustrates a student who is currently active in a program, therefore the fee estimator will be generated based on this program</a:t>
            </a:r>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42034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Fee and housing estimator</a:t>
            </a:r>
            <a:endParaRPr lang="en-ZA" sz="2400" dirty="0"/>
          </a:p>
        </p:txBody>
      </p:sp>
      <p:sp>
        <p:nvSpPr>
          <p:cNvPr id="3" name="Content Placeholder 2"/>
          <p:cNvSpPr>
            <a:spLocks noGrp="1"/>
          </p:cNvSpPr>
          <p:nvPr>
            <p:ph idx="1"/>
          </p:nvPr>
        </p:nvSpPr>
        <p:spPr/>
        <p:txBody>
          <a:bodyPr/>
          <a:lstStyle/>
          <a:p>
            <a:endParaRPr lang="en-ZA" dirty="0"/>
          </a:p>
        </p:txBody>
      </p:sp>
      <p:sp>
        <p:nvSpPr>
          <p:cNvPr id="4" name="Text Placeholder 3"/>
          <p:cNvSpPr>
            <a:spLocks noGrp="1"/>
          </p:cNvSpPr>
          <p:nvPr>
            <p:ph type="body" sz="half" idx="2"/>
          </p:nvPr>
        </p:nvSpPr>
        <p:spPr/>
        <p:txBody>
          <a:bodyPr>
            <a:normAutofit fontScale="92500" lnSpcReduction="10000"/>
          </a:bodyPr>
          <a:lstStyle/>
          <a:p>
            <a:pPr marL="288000" indent="-285750">
              <a:lnSpc>
                <a:spcPct val="120000"/>
              </a:lnSpc>
              <a:spcBef>
                <a:spcPts val="0"/>
              </a:spcBef>
              <a:buFont typeface="Arial" panose="020B0604020202020204" pitchFamily="34" charset="0"/>
              <a:buChar char="•"/>
            </a:pPr>
            <a:r>
              <a:rPr lang="en-ZA" dirty="0">
                <a:solidFill>
                  <a:schemeClr val="tx1">
                    <a:alpha val="99000"/>
                  </a:schemeClr>
                </a:solidFill>
                <a:latin typeface="Arial Narrow" panose="020B0606020202030204" pitchFamily="34" charset="0"/>
              </a:rPr>
              <a:t>After selecting your program, the Student and Term Details will be displayed, one has a choice of Academic year 2019 or 2020. You can also change the Year of Study</a:t>
            </a:r>
          </a:p>
          <a:p>
            <a:pPr marL="2250">
              <a:lnSpc>
                <a:spcPct val="120000"/>
              </a:lnSpc>
              <a:spcBef>
                <a:spcPts val="0"/>
              </a:spcBef>
            </a:pPr>
            <a:endParaRPr lang="en-ZA" dirty="0">
              <a:solidFill>
                <a:schemeClr val="tx1">
                  <a:alpha val="99000"/>
                </a:schemeClr>
              </a:solidFill>
              <a:latin typeface="Arial Narrow" panose="020B0606020202030204" pitchFamily="34" charset="0"/>
            </a:endParaRPr>
          </a:p>
          <a:p>
            <a:pPr marL="288000" indent="-285750">
              <a:lnSpc>
                <a:spcPct val="120000"/>
              </a:lnSpc>
              <a:spcBef>
                <a:spcPts val="0"/>
              </a:spcBef>
              <a:buFont typeface="Arial" panose="020B0604020202020204" pitchFamily="34" charset="0"/>
              <a:buChar char="•"/>
            </a:pPr>
            <a:r>
              <a:rPr lang="en-ZA" dirty="0">
                <a:solidFill>
                  <a:schemeClr val="tx1">
                    <a:alpha val="99000"/>
                  </a:schemeClr>
                </a:solidFill>
                <a:latin typeface="Arial Narrow" panose="020B0606020202030204" pitchFamily="34" charset="0"/>
              </a:rPr>
              <a:t>The enquirer should then click on the selected Courses, Residence and meals if applicable</a:t>
            </a:r>
          </a:p>
          <a:p>
            <a:pPr marL="288000" indent="-285750">
              <a:lnSpc>
                <a:spcPct val="120000"/>
              </a:lnSpc>
              <a:spcBef>
                <a:spcPts val="0"/>
              </a:spcBef>
              <a:buFont typeface="Arial" panose="020B0604020202020204" pitchFamily="34" charset="0"/>
              <a:buChar char="•"/>
            </a:pPr>
            <a:endParaRPr lang="en-ZA" dirty="0">
              <a:solidFill>
                <a:schemeClr val="tx1">
                  <a:alpha val="99000"/>
                </a:schemeClr>
              </a:solidFill>
              <a:latin typeface="Arial Narrow" panose="020B0606020202030204" pitchFamily="34" charset="0"/>
            </a:endParaRPr>
          </a:p>
          <a:p>
            <a:pPr marL="288000" indent="-285750">
              <a:lnSpc>
                <a:spcPct val="120000"/>
              </a:lnSpc>
              <a:spcBef>
                <a:spcPts val="0"/>
              </a:spcBef>
              <a:buFont typeface="Arial" panose="020B0604020202020204" pitchFamily="34" charset="0"/>
              <a:buChar char="•"/>
            </a:pPr>
            <a:r>
              <a:rPr lang="en-ZA" dirty="0">
                <a:solidFill>
                  <a:schemeClr val="tx1">
                    <a:alpha val="99000"/>
                  </a:schemeClr>
                </a:solidFill>
                <a:latin typeface="Arial Narrow" panose="020B0606020202030204" pitchFamily="34" charset="0"/>
              </a:rPr>
              <a:t>Then if you would require the fee estimator to be emailed to you, you have options for alternative email address</a:t>
            </a:r>
            <a:endParaRPr lang="en-ZA" sz="1200" dirty="0">
              <a:latin typeface="Arial Narrow" panose="020B0606020202030204" pitchFamily="34" charset="0"/>
            </a:endParaRPr>
          </a:p>
          <a:p>
            <a:pPr marL="288000" indent="-285750">
              <a:lnSpc>
                <a:spcPct val="120000"/>
              </a:lnSpc>
              <a:spcBef>
                <a:spcPts val="0"/>
              </a:spcBef>
              <a:buFont typeface="Arial" panose="020B0604020202020204" pitchFamily="34" charset="0"/>
              <a:buChar char="•"/>
            </a:pPr>
            <a:endParaRPr lang="en-ZA" sz="1200" dirty="0"/>
          </a:p>
        </p:txBody>
      </p:sp>
      <p:sp>
        <p:nvSpPr>
          <p:cNvPr id="5" name="Footer Placeholder 4"/>
          <p:cNvSpPr>
            <a:spLocks noGrp="1"/>
          </p:cNvSpPr>
          <p:nvPr>
            <p:ph type="ftr" sz="quarter" idx="11"/>
          </p:nvPr>
        </p:nvSpPr>
        <p:spPr/>
        <p:txBody>
          <a:bodyPr/>
          <a:lstStyle/>
          <a:p>
            <a:r>
              <a:rPr lang="en-US" dirty="0"/>
              <a:t> southern Africa Alliance   3-5 July 2019</a:t>
            </a:r>
          </a:p>
        </p:txBody>
      </p:sp>
      <p:grpSp>
        <p:nvGrpSpPr>
          <p:cNvPr id="12" name="Group 11"/>
          <p:cNvGrpSpPr/>
          <p:nvPr/>
        </p:nvGrpSpPr>
        <p:grpSpPr>
          <a:xfrm>
            <a:off x="4366109" y="896233"/>
            <a:ext cx="4178960" cy="4692851"/>
            <a:chOff x="4496586" y="457200"/>
            <a:chExt cx="7460235" cy="5117575"/>
          </a:xfrm>
        </p:grpSpPr>
        <p:pic>
          <p:nvPicPr>
            <p:cNvPr id="13" name="Picture 12"/>
            <p:cNvPicPr>
              <a:picLocks noChangeAspect="1"/>
            </p:cNvPicPr>
            <p:nvPr/>
          </p:nvPicPr>
          <p:blipFill>
            <a:blip r:embed="rId2"/>
            <a:stretch>
              <a:fillRect/>
            </a:stretch>
          </p:blipFill>
          <p:spPr>
            <a:xfrm>
              <a:off x="4496586" y="457200"/>
              <a:ext cx="6789525" cy="3855562"/>
            </a:xfrm>
            <a:prstGeom prst="rect">
              <a:avLst/>
            </a:prstGeom>
          </p:spPr>
        </p:pic>
        <p:pic>
          <p:nvPicPr>
            <p:cNvPr id="14" name="Picture 13"/>
            <p:cNvPicPr>
              <a:picLocks noChangeAspect="1"/>
            </p:cNvPicPr>
            <p:nvPr/>
          </p:nvPicPr>
          <p:blipFill>
            <a:blip r:embed="rId3"/>
            <a:stretch>
              <a:fillRect/>
            </a:stretch>
          </p:blipFill>
          <p:spPr>
            <a:xfrm>
              <a:off x="4496586" y="4425883"/>
              <a:ext cx="7460235" cy="1148892"/>
            </a:xfrm>
            <a:prstGeom prst="rect">
              <a:avLst/>
            </a:prstGeom>
          </p:spPr>
        </p:pic>
        <p:sp>
          <p:nvSpPr>
            <p:cNvPr id="15" name="Right Arrow 14"/>
            <p:cNvSpPr/>
            <p:nvPr/>
          </p:nvSpPr>
          <p:spPr>
            <a:xfrm>
              <a:off x="6749592" y="1719213"/>
              <a:ext cx="461913" cy="141402"/>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6" name="Right Arrow 15"/>
            <p:cNvSpPr/>
            <p:nvPr/>
          </p:nvSpPr>
          <p:spPr>
            <a:xfrm>
              <a:off x="6749592" y="2158739"/>
              <a:ext cx="480767" cy="141402"/>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Right Arrow 16"/>
            <p:cNvSpPr/>
            <p:nvPr/>
          </p:nvSpPr>
          <p:spPr>
            <a:xfrm rot="10800000">
              <a:off x="6028441" y="2809187"/>
              <a:ext cx="1442301" cy="235670"/>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17238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cs typeface="Arial" panose="020B0604020202020204" pitchFamily="34" charset="0"/>
              </a:rPr>
              <a:t>Fee and housing estimator: Select Courses </a:t>
            </a:r>
          </a:p>
        </p:txBody>
      </p:sp>
      <p:pic>
        <p:nvPicPr>
          <p:cNvPr id="6" name="Content Placeholder 5"/>
          <p:cNvPicPr>
            <a:picLocks noGrp="1" noChangeAspect="1"/>
          </p:cNvPicPr>
          <p:nvPr>
            <p:ph idx="1"/>
          </p:nvPr>
        </p:nvPicPr>
        <p:blipFill>
          <a:blip r:embed="rId2"/>
          <a:stretch>
            <a:fillRect/>
          </a:stretch>
        </p:blipFill>
        <p:spPr>
          <a:xfrm>
            <a:off x="4015283" y="902289"/>
            <a:ext cx="4639231" cy="3867717"/>
          </a:xfrm>
          <a:prstGeom prst="rect">
            <a:avLst/>
          </a:prstGeom>
        </p:spPr>
      </p:pic>
      <p:sp>
        <p:nvSpPr>
          <p:cNvPr id="4" name="Text Placeholder 3"/>
          <p:cNvSpPr>
            <a:spLocks noGrp="1"/>
          </p:cNvSpPr>
          <p:nvPr>
            <p:ph type="body" sz="half" idx="2"/>
          </p:nvPr>
        </p:nvSpPr>
        <p:spPr/>
        <p:txBody>
          <a:bodyPr/>
          <a:lstStyle/>
          <a:p>
            <a:pPr marL="285750" lvl="0" indent="-285750" defTabSz="914400">
              <a:lnSpc>
                <a:spcPct val="10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When you click on the courses selection button, the courses linked to the curriculum will be displayed and you can choose which courses you would like to have displayed on the fee estimator</a:t>
            </a:r>
          </a:p>
          <a:p>
            <a:pPr marL="285750" lvl="0" indent="-285750" defTabSz="914400">
              <a:lnSpc>
                <a:spcPct val="9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 additional course sections allows the enquirer flexibility to add courses that are non-curriculum courses </a:t>
            </a:r>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848222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Residence and Meals</a:t>
            </a:r>
          </a:p>
        </p:txBody>
      </p:sp>
      <p:pic>
        <p:nvPicPr>
          <p:cNvPr id="6" name="Content Placeholder 5"/>
          <p:cNvPicPr>
            <a:picLocks noGrp="1" noChangeAspect="1"/>
          </p:cNvPicPr>
          <p:nvPr>
            <p:ph idx="1"/>
          </p:nvPr>
        </p:nvPicPr>
        <p:blipFill>
          <a:blip r:embed="rId2"/>
          <a:stretch>
            <a:fillRect/>
          </a:stretch>
        </p:blipFill>
        <p:spPr>
          <a:xfrm>
            <a:off x="4313144" y="1878814"/>
            <a:ext cx="4259263" cy="4288903"/>
          </a:xfrm>
          <a:prstGeom prst="rect">
            <a:avLst/>
          </a:prstGeom>
        </p:spPr>
      </p:pic>
      <p:sp>
        <p:nvSpPr>
          <p:cNvPr id="4" name="Text Placeholder 3"/>
          <p:cNvSpPr>
            <a:spLocks noGrp="1"/>
          </p:cNvSpPr>
          <p:nvPr>
            <p:ph type="body" sz="half" idx="2"/>
          </p:nvPr>
        </p:nvSpPr>
        <p:spPr/>
        <p:txBody>
          <a:bodyPr/>
          <a:lstStyle/>
          <a:p>
            <a:pPr marL="285750" lvl="0" indent="-285750" defTabSz="914400">
              <a:lnSpc>
                <a:spcPct val="10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After the courses are selected and the return key is selected, the enquirer can then select the option to include the Residence fees. One can choose from self or catering residence, the residence type, i.e. which residence would you prefer. What room type, i.e. single, double or sharing and then your meal option</a:t>
            </a:r>
          </a:p>
          <a:p>
            <a:pPr marL="285750" lvl="0" indent="-285750" defTabSz="914400">
              <a:lnSpc>
                <a:spcPct val="9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Then request for the quote to be emailed</a:t>
            </a:r>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19286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Fee and housing estimator display</a:t>
            </a:r>
          </a:p>
        </p:txBody>
      </p:sp>
      <p:pic>
        <p:nvPicPr>
          <p:cNvPr id="8" name="Content Placeholder 7"/>
          <p:cNvPicPr>
            <a:picLocks noGrp="1" noChangeAspect="1"/>
          </p:cNvPicPr>
          <p:nvPr>
            <p:ph idx="1"/>
          </p:nvPr>
        </p:nvPicPr>
        <p:blipFill>
          <a:blip r:embed="rId2"/>
          <a:stretch>
            <a:fillRect/>
          </a:stretch>
        </p:blipFill>
        <p:spPr>
          <a:xfrm>
            <a:off x="4104581" y="714039"/>
            <a:ext cx="4259263" cy="1368297"/>
          </a:xfrm>
          <a:prstGeom prst="rect">
            <a:avLst/>
          </a:prstGeom>
        </p:spPr>
      </p:pic>
      <p:sp>
        <p:nvSpPr>
          <p:cNvPr id="4" name="Text Placeholder 3"/>
          <p:cNvSpPr>
            <a:spLocks noGrp="1"/>
          </p:cNvSpPr>
          <p:nvPr>
            <p:ph type="body" sz="half" idx="2"/>
          </p:nvPr>
        </p:nvSpPr>
        <p:spPr/>
        <p:txBody>
          <a:bodyPr>
            <a:normAutofit lnSpcReduction="10000"/>
          </a:bodyPr>
          <a:lstStyle/>
          <a:p>
            <a:pPr marL="285750" lvl="0" indent="-285750" defTabSz="914400">
              <a:lnSpc>
                <a:spcPct val="10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 display of the Fee Estimate reflects the following, the student information, the courses selected including term fees and additional charges, The Residence and Meal charges</a:t>
            </a:r>
          </a:p>
          <a:p>
            <a:pPr marL="285750" lvl="0" indent="-285750" defTabSz="914400">
              <a:lnSpc>
                <a:spcPct val="10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We have included a message block for any relevant message to students</a:t>
            </a:r>
          </a:p>
          <a:p>
            <a:pPr marL="285750" lvl="0" indent="-285750" defTabSz="914400">
              <a:lnSpc>
                <a:spcPct val="9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There is a payment section displaying our student banking details and Sponsors banking details</a:t>
            </a:r>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9" name="Picture 8"/>
          <p:cNvPicPr>
            <a:picLocks noChangeAspect="1"/>
          </p:cNvPicPr>
          <p:nvPr/>
        </p:nvPicPr>
        <p:blipFill>
          <a:blip r:embed="rId3"/>
          <a:stretch>
            <a:fillRect/>
          </a:stretch>
        </p:blipFill>
        <p:spPr>
          <a:xfrm>
            <a:off x="4275274" y="2446474"/>
            <a:ext cx="4238940" cy="2982187"/>
          </a:xfrm>
          <a:prstGeom prst="rect">
            <a:avLst/>
          </a:prstGeom>
        </p:spPr>
      </p:pic>
    </p:spTree>
    <p:extLst>
      <p:ext uri="{BB962C8B-B14F-4D97-AF65-F5344CB8AC3E}">
        <p14:creationId xmlns:p14="http://schemas.microsoft.com/office/powerpoint/2010/main" val="756046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This example illustrates a fee estimator for the following year</a:t>
            </a:r>
          </a:p>
        </p:txBody>
      </p:sp>
      <p:pic>
        <p:nvPicPr>
          <p:cNvPr id="8" name="Content Placeholder 7"/>
          <p:cNvPicPr>
            <a:picLocks noGrp="1" noChangeAspect="1"/>
          </p:cNvPicPr>
          <p:nvPr>
            <p:ph idx="1"/>
          </p:nvPr>
        </p:nvPicPr>
        <p:blipFill>
          <a:blip r:embed="rId2"/>
          <a:stretch>
            <a:fillRect/>
          </a:stretch>
        </p:blipFill>
        <p:spPr>
          <a:xfrm>
            <a:off x="4482354" y="756954"/>
            <a:ext cx="4146918" cy="4075021"/>
          </a:xfrm>
          <a:prstGeom prst="rect">
            <a:avLst/>
          </a:prstGeom>
        </p:spPr>
      </p:pic>
      <p:sp>
        <p:nvSpPr>
          <p:cNvPr id="4" name="Text Placeholder 3"/>
          <p:cNvSpPr>
            <a:spLocks noGrp="1"/>
          </p:cNvSpPr>
          <p:nvPr>
            <p:ph type="body" sz="half" idx="2"/>
          </p:nvPr>
        </p:nvSpPr>
        <p:spPr/>
        <p:txBody>
          <a:bodyPr/>
          <a:lstStyle/>
          <a:p>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7" name="Picture 6"/>
          <p:cNvPicPr>
            <a:picLocks noChangeAspect="1"/>
          </p:cNvPicPr>
          <p:nvPr/>
        </p:nvPicPr>
        <p:blipFill>
          <a:blip r:embed="rId3"/>
          <a:stretch>
            <a:fillRect/>
          </a:stretch>
        </p:blipFill>
        <p:spPr>
          <a:xfrm>
            <a:off x="748256" y="2115671"/>
            <a:ext cx="3411961" cy="3685622"/>
          </a:xfrm>
          <a:prstGeom prst="rect">
            <a:avLst/>
          </a:prstGeom>
        </p:spPr>
      </p:pic>
    </p:spTree>
    <p:extLst>
      <p:ext uri="{BB962C8B-B14F-4D97-AF65-F5344CB8AC3E}">
        <p14:creationId xmlns:p14="http://schemas.microsoft.com/office/powerpoint/2010/main" val="2383485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Pivot reporting using Fluid technology</a:t>
            </a:r>
          </a:p>
        </p:txBody>
      </p:sp>
      <p:pic>
        <p:nvPicPr>
          <p:cNvPr id="9" name="Content Placeholder 8"/>
          <p:cNvPicPr>
            <a:picLocks noGrp="1" noChangeAspect="1"/>
          </p:cNvPicPr>
          <p:nvPr>
            <p:ph idx="1"/>
          </p:nvPr>
        </p:nvPicPr>
        <p:blipFill>
          <a:blip r:embed="rId2"/>
          <a:stretch>
            <a:fillRect/>
          </a:stretch>
        </p:blipFill>
        <p:spPr>
          <a:xfrm>
            <a:off x="4286250" y="1334929"/>
            <a:ext cx="4259263" cy="4159566"/>
          </a:xfrm>
          <a:prstGeom prst="rect">
            <a:avLst/>
          </a:prstGeom>
        </p:spPr>
      </p:pic>
      <p:pic>
        <p:nvPicPr>
          <p:cNvPr id="10" name="Picture 9"/>
          <p:cNvPicPr>
            <a:picLocks noChangeAspect="1"/>
          </p:cNvPicPr>
          <p:nvPr/>
        </p:nvPicPr>
        <p:blipFill>
          <a:blip r:embed="rId3"/>
          <a:stretch>
            <a:fillRect/>
          </a:stretch>
        </p:blipFill>
        <p:spPr>
          <a:xfrm>
            <a:off x="768096" y="2361696"/>
            <a:ext cx="2864104" cy="3081862"/>
          </a:xfrm>
          <a:prstGeom prst="rect">
            <a:avLst/>
          </a:prstGeom>
        </p:spPr>
      </p:pic>
      <p:sp>
        <p:nvSpPr>
          <p:cNvPr id="4" name="Text Placeholder 3"/>
          <p:cNvSpPr>
            <a:spLocks noGrp="1"/>
          </p:cNvSpPr>
          <p:nvPr>
            <p:ph type="body" sz="half" idx="2"/>
          </p:nvPr>
        </p:nvSpPr>
        <p:spPr/>
        <p:txBody>
          <a:bodyPr/>
          <a:lstStyle/>
          <a:p>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419957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Dinesh Pillay</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a:t>Title of </a:t>
            </a:r>
            <a:r>
              <a:rPr lang="en-US" dirty="0" smtClean="0"/>
              <a:t>Presenter: </a:t>
            </a:r>
            <a:r>
              <a:rPr lang="en-US" dirty="0" err="1" smtClean="0"/>
              <a:t>Mr</a:t>
            </a:r>
            <a:endParaRPr lang="en-US" dirty="0"/>
          </a:p>
          <a:p>
            <a:r>
              <a:rPr lang="en-US" dirty="0"/>
              <a:t>Company </a:t>
            </a:r>
            <a:r>
              <a:rPr lang="en-US" dirty="0" smtClean="0"/>
              <a:t>Name: University of the Witwatersrand</a:t>
            </a:r>
            <a:endParaRPr lang="en-US" dirty="0"/>
          </a:p>
          <a:p>
            <a:r>
              <a:rPr lang="en-US" dirty="0"/>
              <a:t>d</a:t>
            </a:r>
            <a:r>
              <a:rPr lang="en-US" dirty="0" smtClean="0"/>
              <a:t>inesh.pillay@wits.ac.za</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491990" y="2967788"/>
            <a:ext cx="3566160" cy="1446168"/>
          </a:xfrm>
        </p:spPr>
        <p:txBody>
          <a:bodyPr/>
          <a:lstStyle/>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REPORTS</a:t>
            </a:r>
          </a:p>
        </p:txBody>
      </p:sp>
      <p:sp>
        <p:nvSpPr>
          <p:cNvPr id="4" name="Text Placeholder 3"/>
          <p:cNvSpPr>
            <a:spLocks noGrp="1"/>
          </p:cNvSpPr>
          <p:nvPr>
            <p:ph type="body" sz="half" idx="2"/>
          </p:nvPr>
        </p:nvSpPr>
        <p:spPr/>
        <p:txBody>
          <a:bodyPr/>
          <a:lstStyle/>
          <a:p>
            <a:pPr marL="285750" lvl="0" indent="-285750" defTabSz="914400">
              <a:lnSpc>
                <a:spcPct val="90000"/>
              </a:lnSpc>
              <a:spcBef>
                <a:spcPts val="1000"/>
              </a:spcBef>
              <a:spcAft>
                <a:spcPts val="0"/>
              </a:spcAft>
              <a:buClrTx/>
              <a:buSzTx/>
              <a:buFont typeface="Arial" panose="020B0604020202020204" pitchFamily="34" charset="0"/>
              <a:buChar char="•"/>
            </a:pPr>
            <a:r>
              <a:rPr lang="en-ZA" dirty="0">
                <a:solidFill>
                  <a:prstClr val="black"/>
                </a:solidFill>
                <a:latin typeface="Calibri" panose="020F0502020204030204"/>
              </a:rPr>
              <a:t>Detailed information when you expand on the pivot grid, or you can run these report when required </a:t>
            </a:r>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6" name="Content Placeholder 5"/>
          <p:cNvPicPr>
            <a:picLocks noGrp="1" noChangeAspect="1"/>
          </p:cNvPicPr>
          <p:nvPr>
            <p:ph idx="1"/>
          </p:nvPr>
        </p:nvPicPr>
        <p:blipFill>
          <a:blip r:embed="rId2"/>
          <a:stretch>
            <a:fillRect/>
          </a:stretch>
        </p:blipFill>
        <p:spPr>
          <a:xfrm>
            <a:off x="3827929" y="1183341"/>
            <a:ext cx="4975411" cy="5100917"/>
          </a:xfrm>
          <a:prstGeom prst="rect">
            <a:avLst/>
          </a:prstGeom>
        </p:spPr>
      </p:pic>
    </p:spTree>
    <p:extLst>
      <p:ext uri="{BB962C8B-B14F-4D97-AF65-F5344CB8AC3E}">
        <p14:creationId xmlns:p14="http://schemas.microsoft.com/office/powerpoint/2010/main" val="2737366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Setup Page</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ZA" dirty="0">
                <a:latin typeface="Arial Narrow" panose="020B0606020202030204" pitchFamily="34" charset="0"/>
              </a:rPr>
              <a:t>We have the Fee Estimator setup and configuration page</a:t>
            </a:r>
          </a:p>
          <a:p>
            <a:pPr marL="285750" indent="-285750">
              <a:lnSpc>
                <a:spcPct val="100000"/>
              </a:lnSpc>
              <a:buFont typeface="Arial" panose="020B0604020202020204" pitchFamily="34" charset="0"/>
              <a:buChar char="•"/>
            </a:pPr>
            <a:r>
              <a:rPr lang="en-ZA" dirty="0">
                <a:latin typeface="Arial Narrow" panose="020B0606020202030204" pitchFamily="34" charset="0"/>
              </a:rPr>
              <a:t>The first tab is the General Configuration  </a:t>
            </a:r>
          </a:p>
          <a:p>
            <a:pPr marL="285750" indent="-285750">
              <a:lnSpc>
                <a:spcPct val="100000"/>
              </a:lnSpc>
              <a:buFont typeface="Arial" panose="020B0604020202020204" pitchFamily="34" charset="0"/>
              <a:buChar char="•"/>
            </a:pPr>
            <a:r>
              <a:rPr lang="en-ZA" dirty="0">
                <a:latin typeface="Arial Narrow" panose="020B0606020202030204" pitchFamily="34" charset="0"/>
              </a:rPr>
              <a:t>Then the Year Setup</a:t>
            </a:r>
          </a:p>
          <a:p>
            <a:pPr marL="285750" indent="-285750">
              <a:buFont typeface="Arial" panose="020B0604020202020204" pitchFamily="34" charset="0"/>
              <a:buChar char="•"/>
            </a:pPr>
            <a:r>
              <a:rPr lang="en-ZA" dirty="0">
                <a:latin typeface="Arial Narrow" panose="020B0606020202030204" pitchFamily="34" charset="0"/>
              </a:rPr>
              <a:t>Then the Meals Plan </a:t>
            </a:r>
          </a:p>
          <a:p>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6" name="Content Placeholder 5"/>
          <p:cNvPicPr>
            <a:picLocks noGrp="1" noChangeAspect="1"/>
          </p:cNvPicPr>
          <p:nvPr>
            <p:ph idx="1"/>
          </p:nvPr>
        </p:nvPicPr>
        <p:blipFill>
          <a:blip r:embed="rId2"/>
          <a:stretch>
            <a:fillRect/>
          </a:stretch>
        </p:blipFill>
        <p:spPr>
          <a:xfrm>
            <a:off x="4286250" y="1594917"/>
            <a:ext cx="4259263" cy="3639591"/>
          </a:xfrm>
          <a:prstGeom prst="rect">
            <a:avLst/>
          </a:prstGeom>
        </p:spPr>
      </p:pic>
    </p:spTree>
    <p:extLst>
      <p:ext uri="{BB962C8B-B14F-4D97-AF65-F5344CB8AC3E}">
        <p14:creationId xmlns:p14="http://schemas.microsoft.com/office/powerpoint/2010/main" val="2661191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General Defaults and Setup</a:t>
            </a:r>
          </a:p>
        </p:txBody>
      </p:sp>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ZA" dirty="0">
                <a:latin typeface="Arial Narrow" panose="020B0606020202030204" pitchFamily="34" charset="0"/>
              </a:rPr>
              <a:t>Tuition fee Increase </a:t>
            </a:r>
            <a:r>
              <a:rPr lang="en-ZA" dirty="0" smtClean="0">
                <a:latin typeface="Arial Narrow" panose="020B0606020202030204" pitchFamily="34" charset="0"/>
              </a:rPr>
              <a:t>percentage </a:t>
            </a:r>
            <a:r>
              <a:rPr lang="en-ZA" dirty="0">
                <a:latin typeface="Arial Narrow" panose="020B0606020202030204" pitchFamily="34" charset="0"/>
              </a:rPr>
              <a:t>depending on the fee increase for the following year</a:t>
            </a:r>
          </a:p>
          <a:p>
            <a:pPr marL="285750" indent="-285750">
              <a:buFont typeface="Arial" panose="020B0604020202020204" pitchFamily="34" charset="0"/>
              <a:buChar char="•"/>
            </a:pPr>
            <a:r>
              <a:rPr lang="en-ZA" dirty="0">
                <a:latin typeface="Arial Narrow" panose="020B0606020202030204" pitchFamily="34" charset="0"/>
              </a:rPr>
              <a:t>Residence fee Increase percentage - depending on the increase for the following year</a:t>
            </a:r>
          </a:p>
          <a:p>
            <a:pPr marL="285750" indent="-285750">
              <a:lnSpc>
                <a:spcPct val="100000"/>
              </a:lnSpc>
              <a:buFont typeface="Arial" panose="020B0604020202020204" pitchFamily="34" charset="0"/>
              <a:buChar char="•"/>
            </a:pPr>
            <a:r>
              <a:rPr lang="en-ZA" dirty="0">
                <a:latin typeface="Arial Narrow" panose="020B0606020202030204" pitchFamily="34" charset="0"/>
              </a:rPr>
              <a:t>Part time Fee calculation</a:t>
            </a:r>
          </a:p>
          <a:p>
            <a:pPr marL="285750" indent="-285750">
              <a:lnSpc>
                <a:spcPct val="100000"/>
              </a:lnSpc>
              <a:buFont typeface="Arial" panose="020B0604020202020204" pitchFamily="34" charset="0"/>
              <a:buChar char="•"/>
            </a:pPr>
            <a:r>
              <a:rPr lang="en-ZA" dirty="0">
                <a:latin typeface="Arial Narrow" panose="020B0606020202030204" pitchFamily="34" charset="0"/>
              </a:rPr>
              <a:t>Fee Estimator disclaimer and other message</a:t>
            </a:r>
          </a:p>
          <a:p>
            <a:pPr marL="285750" indent="-285750">
              <a:buFont typeface="Arial" panose="020B0604020202020204" pitchFamily="34" charset="0"/>
              <a:buChar char="•"/>
            </a:pPr>
            <a:r>
              <a:rPr lang="en-ZA" dirty="0">
                <a:latin typeface="Arial Narrow" panose="020B0606020202030204" pitchFamily="34" charset="0"/>
              </a:rPr>
              <a:t>Technical Setup – option to use the custom curriculum program or not, email activation, debug file logging when we experience problems, included a archive function </a:t>
            </a:r>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6" name="Content Placeholder 5"/>
          <p:cNvPicPr>
            <a:picLocks noGrp="1" noChangeAspect="1"/>
          </p:cNvPicPr>
          <p:nvPr>
            <p:ph idx="1"/>
          </p:nvPr>
        </p:nvPicPr>
        <p:blipFill>
          <a:blip r:embed="rId2"/>
          <a:stretch>
            <a:fillRect/>
          </a:stretch>
        </p:blipFill>
        <p:spPr>
          <a:xfrm>
            <a:off x="4286250" y="1417892"/>
            <a:ext cx="4669491" cy="4794649"/>
          </a:xfrm>
          <a:prstGeom prst="rect">
            <a:avLst/>
          </a:prstGeom>
        </p:spPr>
      </p:pic>
    </p:spTree>
    <p:extLst>
      <p:ext uri="{BB962C8B-B14F-4D97-AF65-F5344CB8AC3E}">
        <p14:creationId xmlns:p14="http://schemas.microsoft.com/office/powerpoint/2010/main" val="289156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YEAR setup page</a:t>
            </a:r>
          </a:p>
        </p:txBody>
      </p:sp>
      <p:sp>
        <p:nvSpPr>
          <p:cNvPr id="4" name="Text Placeholder 3"/>
          <p:cNvSpPr>
            <a:spLocks noGrp="1"/>
          </p:cNvSpPr>
          <p:nvPr>
            <p:ph type="body" sz="half" idx="2"/>
          </p:nvPr>
        </p:nvSpPr>
        <p:spPr/>
        <p:txBody>
          <a:bodyPr/>
          <a:lstStyle/>
          <a:p>
            <a:pPr marL="285750" lvl="0" indent="-285750" defTabSz="914400">
              <a:lnSpc>
                <a:spcPct val="90000"/>
              </a:lnSpc>
              <a:spcBef>
                <a:spcPts val="1000"/>
              </a:spcBef>
              <a:spcAft>
                <a:spcPts val="0"/>
              </a:spcAft>
              <a:buClrTx/>
              <a:buSzTx/>
              <a:buFont typeface="Arial" panose="020B0604020202020204" pitchFamily="34" charset="0"/>
              <a:buChar char="•"/>
            </a:pPr>
            <a:r>
              <a:rPr lang="en-ZA" dirty="0">
                <a:solidFill>
                  <a:prstClr val="black"/>
                </a:solidFill>
                <a:latin typeface="Calibri" panose="020F0502020204030204"/>
              </a:rPr>
              <a:t>The fee estimator academic year for the current year</a:t>
            </a:r>
          </a:p>
          <a:p>
            <a:pPr marL="285750" lvl="0" indent="-285750" defTabSz="914400">
              <a:lnSpc>
                <a:spcPct val="90000"/>
              </a:lnSpc>
              <a:spcBef>
                <a:spcPts val="1000"/>
              </a:spcBef>
              <a:spcAft>
                <a:spcPts val="0"/>
              </a:spcAft>
              <a:buClrTx/>
              <a:buSzTx/>
              <a:buFont typeface="Arial" panose="020B0604020202020204" pitchFamily="34" charset="0"/>
              <a:buChar char="•"/>
            </a:pPr>
            <a:r>
              <a:rPr lang="en-ZA" dirty="0">
                <a:solidFill>
                  <a:prstClr val="black"/>
                </a:solidFill>
                <a:latin typeface="Calibri" panose="020F0502020204030204"/>
              </a:rPr>
              <a:t>The Fees Finalised tick box will determine the costing year to be calculated with actual costing</a:t>
            </a:r>
          </a:p>
          <a:p>
            <a:pPr marL="285750" lvl="0" indent="-285750" defTabSz="914400">
              <a:lnSpc>
                <a:spcPct val="90000"/>
              </a:lnSpc>
              <a:spcBef>
                <a:spcPts val="1000"/>
              </a:spcBef>
              <a:spcAft>
                <a:spcPts val="0"/>
              </a:spcAft>
              <a:buClrTx/>
              <a:buSzTx/>
              <a:buFont typeface="Arial" panose="020B0604020202020204" pitchFamily="34" charset="0"/>
              <a:buChar char="•"/>
            </a:pPr>
            <a:r>
              <a:rPr lang="en-ZA" dirty="0">
                <a:solidFill>
                  <a:prstClr val="black"/>
                </a:solidFill>
                <a:latin typeface="Calibri" panose="020F0502020204030204"/>
              </a:rPr>
              <a:t>If you enquire a 2020 fee quote the costing will be based on the 2019 fees because the Fees are not yet finalised with a 5% increase on costing</a:t>
            </a:r>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6" name="Content Placeholder 5"/>
          <p:cNvPicPr>
            <a:picLocks noGrp="1" noChangeAspect="1"/>
          </p:cNvPicPr>
          <p:nvPr>
            <p:ph idx="1"/>
          </p:nvPr>
        </p:nvPicPr>
        <p:blipFill>
          <a:blip r:embed="rId2"/>
          <a:stretch>
            <a:fillRect/>
          </a:stretch>
        </p:blipFill>
        <p:spPr>
          <a:xfrm>
            <a:off x="4286250" y="2185718"/>
            <a:ext cx="4259263" cy="2457988"/>
          </a:xfrm>
          <a:prstGeom prst="rect">
            <a:avLst/>
          </a:prstGeom>
        </p:spPr>
      </p:pic>
    </p:spTree>
    <p:extLst>
      <p:ext uri="{BB962C8B-B14F-4D97-AF65-F5344CB8AC3E}">
        <p14:creationId xmlns:p14="http://schemas.microsoft.com/office/powerpoint/2010/main" val="55113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latin typeface="Arial Narrow" panose="020B0606020202030204" pitchFamily="34" charset="0"/>
              </a:rPr>
              <a:t>Meals Plan setup page</a:t>
            </a:r>
          </a:p>
        </p:txBody>
      </p:sp>
      <p:sp>
        <p:nvSpPr>
          <p:cNvPr id="4" name="Text Placeholder 3"/>
          <p:cNvSpPr>
            <a:spLocks noGrp="1"/>
          </p:cNvSpPr>
          <p:nvPr>
            <p:ph type="body" sz="half" idx="2"/>
          </p:nvPr>
        </p:nvSpPr>
        <p:spPr/>
        <p:txBody>
          <a:bodyPr/>
          <a:lstStyle/>
          <a:p>
            <a:pPr marL="285750" lvl="0" indent="-285750" defTabSz="914400">
              <a:lnSpc>
                <a:spcPct val="9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 6 Meal Plan option from where a student can select one plan</a:t>
            </a:r>
          </a:p>
          <a:p>
            <a:pPr marL="285750" lvl="0" indent="-285750" defTabSz="914400">
              <a:lnSpc>
                <a:spcPct val="100000"/>
              </a:lnSpc>
              <a:spcBef>
                <a:spcPts val="1000"/>
              </a:spcBef>
              <a:spcAft>
                <a:spcPts val="0"/>
              </a:spcAft>
              <a:buClrTx/>
              <a:buSzTx/>
              <a:buFont typeface="Arial" panose="020B0604020202020204" pitchFamily="34" charset="0"/>
              <a:buChar char="•"/>
            </a:pPr>
            <a:r>
              <a:rPr lang="en-ZA" sz="1800" dirty="0">
                <a:solidFill>
                  <a:prstClr val="black"/>
                </a:solidFill>
                <a:latin typeface="Arial Narrow" panose="020B0606020202030204" pitchFamily="34" charset="0"/>
              </a:rPr>
              <a:t>The Meal Plan is maintained yearly</a:t>
            </a:r>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6" name="Content Placeholder 5"/>
          <p:cNvPicPr>
            <a:picLocks noGrp="1" noChangeAspect="1"/>
          </p:cNvPicPr>
          <p:nvPr>
            <p:ph idx="1"/>
          </p:nvPr>
        </p:nvPicPr>
        <p:blipFill>
          <a:blip r:embed="rId2"/>
          <a:stretch>
            <a:fillRect/>
          </a:stretch>
        </p:blipFill>
        <p:spPr>
          <a:xfrm>
            <a:off x="4286250" y="2138217"/>
            <a:ext cx="4535021" cy="3760559"/>
          </a:xfrm>
          <a:prstGeom prst="rect">
            <a:avLst/>
          </a:prstGeom>
        </p:spPr>
      </p:pic>
    </p:spTree>
    <p:extLst>
      <p:ext uri="{BB962C8B-B14F-4D97-AF65-F5344CB8AC3E}">
        <p14:creationId xmlns:p14="http://schemas.microsoft.com/office/powerpoint/2010/main" val="655486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pic>
        <p:nvPicPr>
          <p:cNvPr id="5" name="Picture 4"/>
          <p:cNvPicPr>
            <a:picLocks noChangeAspect="1"/>
          </p:cNvPicPr>
          <p:nvPr/>
        </p:nvPicPr>
        <p:blipFill>
          <a:blip r:embed="rId2"/>
          <a:stretch>
            <a:fillRect/>
          </a:stretch>
        </p:blipFill>
        <p:spPr>
          <a:xfrm>
            <a:off x="2412252" y="574900"/>
            <a:ext cx="3883489" cy="32738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Dinesh Pillay</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a:t>Title of </a:t>
            </a:r>
            <a:r>
              <a:rPr lang="en-US" dirty="0" err="1" smtClean="0"/>
              <a:t>Presente</a:t>
            </a:r>
            <a:r>
              <a:rPr lang="en-US" dirty="0" smtClean="0"/>
              <a:t>: </a:t>
            </a:r>
            <a:r>
              <a:rPr lang="en-US" dirty="0" err="1" smtClean="0"/>
              <a:t>Mr</a:t>
            </a:r>
            <a:endParaRPr lang="en-US" dirty="0"/>
          </a:p>
          <a:p>
            <a:r>
              <a:rPr lang="en-US" dirty="0"/>
              <a:t>Company </a:t>
            </a:r>
            <a:r>
              <a:rPr lang="en-US" dirty="0" smtClean="0"/>
              <a:t>Name: University of the Witwatersrand</a:t>
            </a:r>
            <a:endParaRPr lang="en-US" dirty="0"/>
          </a:p>
          <a:p>
            <a:r>
              <a:rPr lang="en-US" dirty="0" smtClean="0"/>
              <a:t>Dinesh.pillay@wits.ac.za</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491990" y="2967788"/>
            <a:ext cx="3566160" cy="1446168"/>
          </a:xfrm>
        </p:spPr>
        <p:txBody>
          <a:bodyPr/>
          <a:lstStyle/>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ody of water with a mountain in the background&#10;&#10;Description generated with very high confidence">
            <a:extLst>
              <a:ext uri="{FF2B5EF4-FFF2-40B4-BE49-F238E27FC236}">
                <a16:creationId xmlns="" xmlns:a16="http://schemas.microsoft.com/office/drawing/2014/main" id="{348B161B-6790-44A1-9072-2D7B0AE2F8B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15" name="Picture 14">
            <a:extLst>
              <a:ext uri="{FF2B5EF4-FFF2-40B4-BE49-F238E27FC236}">
                <a16:creationId xmlns="" xmlns:a16="http://schemas.microsoft.com/office/drawing/2014/main" id="{FE21729A-CB7E-4874-AA48-7B0DDB1BCD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7854"/>
          <a:stretch/>
        </p:blipFill>
        <p:spPr>
          <a:xfrm>
            <a:off x="342900" y="3561886"/>
            <a:ext cx="2402278" cy="733250"/>
          </a:xfrm>
          <a:prstGeom prst="rect">
            <a:avLst/>
          </a:prstGeom>
          <a:effectLst>
            <a:outerShdw blurRad="50800" dist="38100" dir="10800000" algn="r" rotWithShape="0">
              <a:prstClr val="black">
                <a:alpha val="40000"/>
              </a:prstClr>
            </a:outerShdw>
          </a:effectLst>
        </p:spPr>
      </p:pic>
      <p:pic>
        <p:nvPicPr>
          <p:cNvPr id="16" name="Picture 15">
            <a:extLst>
              <a:ext uri="{FF2B5EF4-FFF2-40B4-BE49-F238E27FC236}">
                <a16:creationId xmlns="" xmlns:a16="http://schemas.microsoft.com/office/drawing/2014/main" id="{64F97D5C-F680-427B-A68A-C8CA6FC7E678}"/>
              </a:ext>
            </a:extLst>
          </p:cNvPr>
          <p:cNvPicPr>
            <a:picLocks noChangeAspect="1"/>
          </p:cNvPicPr>
          <p:nvPr/>
        </p:nvPicPr>
        <p:blipFill rotWithShape="1">
          <a:blip r:embed="rId5">
            <a:extLst>
              <a:ext uri="{28A0092B-C50C-407E-A947-70E740481C1C}">
                <a14:useLocalDpi xmlns:a14="http://schemas.microsoft.com/office/drawing/2010/main" val="0"/>
              </a:ext>
            </a:extLst>
          </a:blip>
          <a:srcRect r="63400" b="48716"/>
          <a:stretch/>
        </p:blipFill>
        <p:spPr>
          <a:xfrm>
            <a:off x="342900" y="2559372"/>
            <a:ext cx="879231" cy="892229"/>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 xmlns:a16="http://schemas.microsoft.com/office/drawing/2014/main" id="{8CE3DBCE-E43B-4F9A-BB65-656E130CBD19}"/>
              </a:ext>
            </a:extLst>
          </p:cNvPr>
          <p:cNvPicPr>
            <a:picLocks noChangeAspect="1"/>
          </p:cNvPicPr>
          <p:nvPr/>
        </p:nvPicPr>
        <p:blipFill rotWithShape="1">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22131" y="2555357"/>
            <a:ext cx="1523047" cy="1006529"/>
          </a:xfrm>
          <a:prstGeom prst="rect">
            <a:avLst/>
          </a:prstGeom>
          <a:effectLst>
            <a:outerShdw blurRad="50800" dist="38100" dir="10800000" algn="r" rotWithShape="0">
              <a:prstClr val="black">
                <a:alpha val="40000"/>
              </a:prstClr>
            </a:outerShdw>
          </a:effectLst>
        </p:spPr>
      </p:pic>
      <p:pic>
        <p:nvPicPr>
          <p:cNvPr id="18" name="Picture 17" descr="A close up of a sign&#10;&#10;Description generated with very high confidence">
            <a:extLst>
              <a:ext uri="{FF2B5EF4-FFF2-40B4-BE49-F238E27FC236}">
                <a16:creationId xmlns="" xmlns:a16="http://schemas.microsoft.com/office/drawing/2014/main" id="{20752AE9-6CB8-4FA5-9EC4-610954D9F07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7897" y="4960138"/>
            <a:ext cx="1732068" cy="1320922"/>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4960138"/>
            <a:ext cx="6550960" cy="1463040"/>
          </a:xfrm>
        </p:spPr>
        <p:txBody>
          <a:bodyPr>
            <a:normAutofit fontScale="90000"/>
          </a:bodyPr>
          <a:lstStyle/>
          <a:p>
            <a:pPr algn="l">
              <a:tabLst>
                <a:tab pos="2062163" algn="l"/>
                <a:tab pos="5378450" algn="l"/>
              </a:tabLst>
            </a:pPr>
            <a:r>
              <a:rPr lang="en-US" dirty="0" smtClean="0"/>
              <a:t>University </a:t>
            </a:r>
            <a:r>
              <a:rPr lang="en-US" dirty="0" smtClean="0"/>
              <a:t>of </a:t>
            </a:r>
            <a:r>
              <a:rPr lang="en-US" dirty="0" err="1" smtClean="0"/>
              <a:t>thE</a:t>
            </a:r>
            <a:r>
              <a:rPr lang="en-US" dirty="0" smtClean="0"/>
              <a:t>           Witwatersrand, </a:t>
            </a:r>
            <a:r>
              <a:rPr lang="en-US" dirty="0" err="1" smtClean="0"/>
              <a:t>jhb</a:t>
            </a:r>
            <a:r>
              <a:rPr lang="en-US" dirty="0" smtClean="0"/>
              <a:t/>
            </a:r>
            <a:br>
              <a:rPr lang="en-US" dirty="0" smtClean="0"/>
            </a:br>
            <a:endParaRPr lang="en-US" dirty="0"/>
          </a:p>
        </p:txBody>
      </p:sp>
      <p:sp>
        <p:nvSpPr>
          <p:cNvPr id="4" name="Text Placeholder 3"/>
          <p:cNvSpPr>
            <a:spLocks noGrp="1"/>
          </p:cNvSpPr>
          <p:nvPr>
            <p:ph type="body" sz="half" idx="2"/>
          </p:nvPr>
        </p:nvSpPr>
        <p:spPr/>
        <p:txBody>
          <a:bodyPr>
            <a:normAutofit/>
          </a:bodyPr>
          <a:lstStyle/>
          <a:p>
            <a:endParaRPr lang="en-US" dirty="0"/>
          </a:p>
        </p:txBody>
      </p:sp>
      <p:sp>
        <p:nvSpPr>
          <p:cNvPr id="3" name="Footer Placeholder 2"/>
          <p:cNvSpPr>
            <a:spLocks noGrp="1"/>
          </p:cNvSpPr>
          <p:nvPr>
            <p:ph type="ftr" sz="quarter" idx="11"/>
          </p:nvPr>
        </p:nvSpPr>
        <p:spPr>
          <a:xfrm>
            <a:off x="3656423" y="6423178"/>
            <a:ext cx="4426094" cy="274320"/>
          </a:xfrm>
        </p:spPr>
        <p:txBody>
          <a:bodyPr/>
          <a:lstStyle/>
          <a:p>
            <a:r>
              <a:rPr lang="en-US" dirty="0"/>
              <a:t>  southern Africa Alliance   3-5 July 2019</a:t>
            </a:r>
          </a:p>
        </p:txBody>
      </p:sp>
      <p:sp>
        <p:nvSpPr>
          <p:cNvPr id="5" name="Picture Placeholder 4"/>
          <p:cNvSpPr>
            <a:spLocks noGrp="1"/>
          </p:cNvSpPr>
          <p:nvPr>
            <p:ph type="pic" idx="1"/>
          </p:nvPr>
        </p:nvSpPr>
        <p:spPr/>
      </p:sp>
      <p:pic>
        <p:nvPicPr>
          <p:cNvPr id="9"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28" y="164572"/>
            <a:ext cx="6839607" cy="364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Arial Narrow" panose="020B0606020202030204" pitchFamily="34" charset="0"/>
              </a:rPr>
              <a:t>University of the Witwatersrand (Wits)&amp; Oracle</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t>Oracle: 12.1.3</a:t>
            </a:r>
          </a:p>
          <a:p>
            <a:r>
              <a:rPr lang="en-US" dirty="0"/>
              <a:t>Oracle Data base:  12.1.0.2</a:t>
            </a:r>
          </a:p>
          <a:p>
            <a:r>
              <a:rPr lang="en-US" dirty="0"/>
              <a:t>PeopleSoft: 9.2</a:t>
            </a:r>
          </a:p>
          <a:p>
            <a:r>
              <a:rPr lang="en-US" dirty="0"/>
              <a:t>Tools 8.55.10</a:t>
            </a:r>
          </a:p>
          <a:p>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6471" y="585216"/>
            <a:ext cx="7481680" cy="1323097"/>
          </a:xfrm>
          <a:ln>
            <a:noFill/>
          </a:ln>
        </p:spPr>
        <p:txBody>
          <a:bodyPr>
            <a:normAutofit/>
          </a:bodyPr>
          <a:lstStyle/>
          <a:p>
            <a:r>
              <a:rPr lang="en-ZA" sz="3200" dirty="0">
                <a:latin typeface="Arial Narrow" panose="020B0606020202030204" pitchFamily="34" charset="0"/>
              </a:rPr>
              <a:t>Introduction and background</a:t>
            </a:r>
            <a:endParaRPr lang="en-US" sz="3200" dirty="0"/>
          </a:p>
        </p:txBody>
      </p:sp>
      <p:sp>
        <p:nvSpPr>
          <p:cNvPr id="3" name="Content Placeholder 2"/>
          <p:cNvSpPr>
            <a:spLocks noGrp="1"/>
          </p:cNvSpPr>
          <p:nvPr>
            <p:ph idx="1"/>
          </p:nvPr>
        </p:nvSpPr>
        <p:spPr>
          <a:xfrm>
            <a:off x="576471" y="1842052"/>
            <a:ext cx="7481681" cy="4293705"/>
          </a:xfrm>
        </p:spPr>
        <p:txBody>
          <a:bodyPr>
            <a:normAutofit fontScale="85000" lnSpcReduction="20000"/>
          </a:bodyPr>
          <a:lstStyle/>
          <a:p>
            <a:pPr marL="0" indent="0" defTabSz="179388">
              <a:buNone/>
              <a:tabLst>
                <a:tab pos="179388" algn="l"/>
              </a:tabLst>
            </a:pPr>
            <a:r>
              <a:rPr lang="en-ZA" dirty="0" smtClean="0">
                <a:latin typeface="Arial Narrow" panose="020B0606020202030204" pitchFamily="34" charset="0"/>
              </a:rPr>
              <a:t>* Our </a:t>
            </a:r>
            <a:r>
              <a:rPr lang="en-ZA" dirty="0">
                <a:latin typeface="Arial Narrow" panose="020B0606020202030204" pitchFamily="34" charset="0"/>
              </a:rPr>
              <a:t>historical fee quotation system was a manual and paper based process</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Students required a fee estimate/quotation for the costs of studying for a </a:t>
            </a:r>
            <a:r>
              <a:rPr lang="en-ZA" dirty="0" smtClean="0">
                <a:latin typeface="Arial Narrow" panose="020B0606020202030204" pitchFamily="34" charset="0"/>
              </a:rPr>
              <a:t>particular      	   		  	 program, housing </a:t>
            </a:r>
            <a:r>
              <a:rPr lang="en-ZA" dirty="0">
                <a:latin typeface="Arial Narrow" panose="020B0606020202030204" pitchFamily="34" charset="0"/>
              </a:rPr>
              <a:t>and meals</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Students were required to obtain a pre-printed template from the Fees Office which was </a:t>
            </a:r>
            <a:r>
              <a:rPr lang="en-ZA" dirty="0" smtClean="0">
                <a:latin typeface="Arial Narrow" panose="020B0606020202030204" pitchFamily="34" charset="0"/>
              </a:rPr>
              <a:t>                                        </a:t>
            </a:r>
            <a:r>
              <a:rPr lang="en-ZA" dirty="0">
                <a:latin typeface="Arial Narrow" panose="020B0606020202030204" pitchFamily="34" charset="0"/>
              </a:rPr>
              <a:t> </a:t>
            </a:r>
            <a:r>
              <a:rPr lang="en-ZA" dirty="0" smtClean="0">
                <a:latin typeface="Arial Narrow" panose="020B0606020202030204" pitchFamily="34" charset="0"/>
              </a:rPr>
              <a:t>     </a:t>
            </a:r>
            <a:r>
              <a:rPr lang="en-ZA" dirty="0">
                <a:latin typeface="Arial Narrow" panose="020B0606020202030204" pitchFamily="34" charset="0"/>
              </a:rPr>
              <a:t> </a:t>
            </a:r>
            <a:r>
              <a:rPr lang="en-ZA" dirty="0" smtClean="0">
                <a:latin typeface="Arial Narrow" panose="020B0606020202030204" pitchFamily="34" charset="0"/>
              </a:rPr>
              <a:t>       	 completed </a:t>
            </a:r>
            <a:r>
              <a:rPr lang="en-ZA" dirty="0">
                <a:latin typeface="Arial Narrow" panose="020B0606020202030204" pitchFamily="34" charset="0"/>
              </a:rPr>
              <a:t>by the Faculties on </a:t>
            </a:r>
            <a:r>
              <a:rPr lang="en-ZA" dirty="0" smtClean="0">
                <a:latin typeface="Arial Narrow" panose="020B0606020202030204" pitchFamily="34" charset="0"/>
              </a:rPr>
              <a:t>behalf </a:t>
            </a:r>
            <a:r>
              <a:rPr lang="en-ZA" dirty="0">
                <a:latin typeface="Arial Narrow" panose="020B0606020202030204" pitchFamily="34" charset="0"/>
              </a:rPr>
              <a:t>of the student</a:t>
            </a:r>
            <a:br>
              <a:rPr lang="en-ZA" dirty="0">
                <a:latin typeface="Arial Narrow" panose="020B0606020202030204" pitchFamily="34" charset="0"/>
              </a:rPr>
            </a:br>
            <a:r>
              <a:rPr lang="en-ZA" dirty="0">
                <a:latin typeface="Arial Narrow" panose="020B0606020202030204" pitchFamily="34" charset="0"/>
              </a:rPr>
              <a:t>         </a:t>
            </a:r>
            <a:br>
              <a:rPr lang="en-ZA" dirty="0">
                <a:latin typeface="Arial Narrow" panose="020B0606020202030204" pitchFamily="34" charset="0"/>
              </a:rPr>
            </a:br>
            <a:r>
              <a:rPr lang="en-ZA" dirty="0">
                <a:latin typeface="Arial Narrow" panose="020B0606020202030204" pitchFamily="34" charset="0"/>
              </a:rPr>
              <a:t>* The student then had to return the template to the fees office and a manually typed </a:t>
            </a:r>
            <a:r>
              <a:rPr lang="en-ZA" dirty="0" smtClean="0">
                <a:latin typeface="Arial Narrow" panose="020B0606020202030204" pitchFamily="34" charset="0"/>
              </a:rPr>
              <a:t>  	 			  	estimate/quotation </a:t>
            </a:r>
            <a:r>
              <a:rPr lang="en-ZA" dirty="0">
                <a:latin typeface="Arial Narrow" panose="020B0606020202030204" pitchFamily="34" charset="0"/>
              </a:rPr>
              <a:t>was done</a:t>
            </a:r>
            <a:br>
              <a:rPr lang="en-ZA" dirty="0">
                <a:latin typeface="Arial Narrow" panose="020B0606020202030204" pitchFamily="34" charset="0"/>
              </a:rPr>
            </a:br>
            <a:r>
              <a:rPr lang="en-ZA" dirty="0">
                <a:latin typeface="Arial Narrow" panose="020B0606020202030204" pitchFamily="34" charset="0"/>
              </a:rPr>
              <a:t>  </a:t>
            </a:r>
            <a:br>
              <a:rPr lang="en-ZA" dirty="0">
                <a:latin typeface="Arial Narrow" panose="020B0606020202030204" pitchFamily="34" charset="0"/>
              </a:rPr>
            </a:br>
            <a:r>
              <a:rPr lang="en-ZA" dirty="0">
                <a:latin typeface="Arial Narrow" panose="020B0606020202030204" pitchFamily="34" charset="0"/>
              </a:rPr>
              <a:t>* This process was time consuming and posted restriction for the applicant and staff, i.e. must </a:t>
            </a:r>
            <a:r>
              <a:rPr lang="en-ZA" dirty="0" smtClean="0">
                <a:latin typeface="Arial Narrow" panose="020B0606020202030204" pitchFamily="34" charset="0"/>
              </a:rPr>
              <a:t>	be </a:t>
            </a:r>
            <a:r>
              <a:rPr lang="en-ZA" dirty="0">
                <a:latin typeface="Arial Narrow" panose="020B0606020202030204" pitchFamily="34" charset="0"/>
              </a:rPr>
              <a:t>present on campus</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The manual process required the University to employ additional temporary staff for 4 -5 </a:t>
            </a:r>
            <a:r>
              <a:rPr lang="en-ZA" dirty="0" smtClean="0">
                <a:latin typeface="Arial Narrow" panose="020B0606020202030204" pitchFamily="34" charset="0"/>
              </a:rPr>
              <a:t>	months </a:t>
            </a:r>
            <a:r>
              <a:rPr lang="en-ZA" dirty="0">
                <a:latin typeface="Arial Narrow" panose="020B0606020202030204" pitchFamily="34" charset="0"/>
              </a:rPr>
              <a:t>during the peak </a:t>
            </a:r>
            <a:r>
              <a:rPr lang="en-ZA" dirty="0" smtClean="0">
                <a:latin typeface="Arial Narrow" panose="020B0606020202030204" pitchFamily="34" charset="0"/>
              </a:rPr>
              <a:t>registration </a:t>
            </a:r>
            <a:r>
              <a:rPr lang="en-ZA" dirty="0">
                <a:latin typeface="Arial Narrow" panose="020B0606020202030204" pitchFamily="34" charset="0"/>
              </a:rPr>
              <a:t>period</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The costs of paper and the employment of temporary staff was astronomical each year</a:t>
            </a:r>
            <a:br>
              <a:rPr lang="en-ZA"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dirty="0">
                <a:latin typeface="Arial Narrow" panose="020B0606020202030204" pitchFamily="34" charset="0"/>
              </a:rPr>
              <a:t>* We had an average of 16 000  fee quotations requested annually</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southern Africa Alliance   3-5 July 2019</a:t>
            </a:r>
          </a:p>
          <a:p>
            <a:endParaRPr lang="en-US" dirty="0"/>
          </a:p>
        </p:txBody>
      </p:sp>
      <p:sp>
        <p:nvSpPr>
          <p:cNvPr id="5" name="Rectangle 4"/>
          <p:cNvSpPr/>
          <p:nvPr/>
        </p:nvSpPr>
        <p:spPr>
          <a:xfrm>
            <a:off x="0" y="199836"/>
            <a:ext cx="8938109" cy="6740307"/>
          </a:xfrm>
          <a:prstGeom prst="rect">
            <a:avLst/>
          </a:prstGeom>
        </p:spPr>
        <p:txBody>
          <a:bodyPr wrap="square">
            <a:spAutoFit/>
          </a:bodyPr>
          <a:lstStyle/>
          <a:p>
            <a:pPr marL="357188" indent="-357188">
              <a:tabLst>
                <a:tab pos="538163" algn="l"/>
              </a:tabLst>
            </a:pPr>
            <a:r>
              <a:rPr lang="en-ZA" dirty="0" smtClean="0">
                <a:latin typeface="Arial Narrow" panose="020B0606020202030204" pitchFamily="34" charset="0"/>
              </a:rPr>
              <a:t>	</a:t>
            </a:r>
            <a:r>
              <a:rPr lang="en-ZA" sz="2400" dirty="0" smtClean="0">
                <a:latin typeface="Arial Narrow" panose="020B0606020202030204" pitchFamily="34" charset="0"/>
              </a:rPr>
              <a:t>Aspects </a:t>
            </a:r>
            <a:r>
              <a:rPr lang="en-ZA" sz="2400" dirty="0">
                <a:latin typeface="Arial Narrow" panose="020B0606020202030204" pitchFamily="34" charset="0"/>
              </a:rPr>
              <a:t>taken into consideration for online fee quotation</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Only applicants or existing student are allowed to request for a fee and housing quotation via the student </a:t>
            </a:r>
            <a:r>
              <a:rPr lang="en-ZA" sz="1600" dirty="0" smtClean="0">
                <a:latin typeface="Arial Narrow" panose="020B0606020202030204" pitchFamily="34" charset="0"/>
              </a:rPr>
              <a:t>self-	service </a:t>
            </a:r>
            <a:r>
              <a:rPr lang="en-ZA" sz="1600" dirty="0">
                <a:latin typeface="Arial Narrow" panose="020B0606020202030204" pitchFamily="34" charset="0"/>
              </a:rPr>
              <a:t>portal</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Applicants may only apply for a fee quotation for the different study choices made on their academic application</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Existing students can only request a quotation for programs they are active in or have made an application for</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Each quotation must be uniquely numbered and stored for reference </a:t>
            </a:r>
            <a:r>
              <a:rPr lang="en-ZA" sz="1600" dirty="0" smtClean="0">
                <a:latin typeface="Arial Narrow" panose="020B0606020202030204" pitchFamily="34" charset="0"/>
              </a:rPr>
              <a:t>purposes</a:t>
            </a:r>
          </a:p>
          <a:p>
            <a:endParaRPr lang="en-ZA" sz="1600" dirty="0">
              <a:latin typeface="Arial Narrow" panose="020B0606020202030204" pitchFamily="34" charset="0"/>
            </a:endParaRPr>
          </a:p>
          <a:p>
            <a:pPr defTabSz="357188"/>
            <a:r>
              <a:rPr lang="en-ZA" dirty="0" smtClean="0">
                <a:latin typeface="Arial Narrow" panose="020B0606020202030204" pitchFamily="34" charset="0"/>
              </a:rPr>
              <a:t>	</a:t>
            </a:r>
            <a:r>
              <a:rPr lang="en-ZA" sz="2400" dirty="0" smtClean="0">
                <a:latin typeface="Arial Narrow" panose="020B0606020202030204" pitchFamily="34" charset="0"/>
              </a:rPr>
              <a:t>Additional </a:t>
            </a:r>
            <a:r>
              <a:rPr lang="en-ZA" sz="2400" dirty="0">
                <a:latin typeface="Arial Narrow" panose="020B0606020202030204" pitchFamily="34" charset="0"/>
              </a:rPr>
              <a:t>functionality</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smtClean="0">
                <a:latin typeface="Arial Narrow" panose="020B0606020202030204" pitchFamily="34" charset="0"/>
              </a:rPr>
              <a:t>	*  </a:t>
            </a:r>
            <a:r>
              <a:rPr lang="en-ZA" sz="1600" dirty="0">
                <a:latin typeface="Arial Narrow" panose="020B0606020202030204" pitchFamily="34" charset="0"/>
              </a:rPr>
              <a:t>The preferred student email address stored on the system will be a default with the option to change the </a:t>
            </a:r>
            <a:r>
              <a:rPr lang="en-ZA" sz="1600" dirty="0" smtClean="0">
                <a:latin typeface="Arial Narrow" panose="020B0606020202030204" pitchFamily="34" charset="0"/>
              </a:rPr>
              <a:t>	email 	</a:t>
            </a:r>
            <a:r>
              <a:rPr lang="en-ZA" sz="1600" dirty="0">
                <a:latin typeface="Arial Narrow" panose="020B0606020202030204" pitchFamily="34" charset="0"/>
              </a:rPr>
              <a:t> </a:t>
            </a:r>
            <a:r>
              <a:rPr lang="en-ZA" sz="1600" dirty="0" smtClean="0">
                <a:latin typeface="Arial Narrow" panose="020B0606020202030204" pitchFamily="34" charset="0"/>
              </a:rPr>
              <a:t>   address</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smtClean="0">
                <a:latin typeface="Arial Narrow" panose="020B0606020202030204" pitchFamily="34" charset="0"/>
              </a:rPr>
              <a:t>	*  </a:t>
            </a:r>
            <a:r>
              <a:rPr lang="en-ZA" sz="1600" dirty="0">
                <a:latin typeface="Arial Narrow" panose="020B0606020202030204" pitchFamily="34" charset="0"/>
              </a:rPr>
              <a:t>Nationality (residency status) will be obtained from the system, i.e. additional charges depending on </a:t>
            </a:r>
            <a:r>
              <a:rPr lang="en-ZA" sz="1600" dirty="0" smtClean="0">
                <a:latin typeface="Arial Narrow" panose="020B0606020202030204" pitchFamily="34" charset="0"/>
              </a:rPr>
              <a:t>			    nationality</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smtClean="0">
                <a:latin typeface="Arial Narrow" panose="020B0606020202030204" pitchFamily="34" charset="0"/>
              </a:rPr>
              <a:t>	*  </a:t>
            </a:r>
            <a:r>
              <a:rPr lang="en-ZA" sz="1600" dirty="0">
                <a:latin typeface="Arial Narrow" panose="020B0606020202030204" pitchFamily="34" charset="0"/>
              </a:rPr>
              <a:t>Include the Residence costs if required by the student</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smtClean="0">
                <a:latin typeface="Arial Narrow" panose="020B0606020202030204" pitchFamily="34" charset="0"/>
              </a:rPr>
              <a:t>	*  </a:t>
            </a:r>
            <a:r>
              <a:rPr lang="en-ZA" sz="1600" dirty="0">
                <a:latin typeface="Arial Narrow" panose="020B0606020202030204" pitchFamily="34" charset="0"/>
              </a:rPr>
              <a:t>Include the Meal plan costs if required by the student</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smtClean="0">
                <a:latin typeface="Arial Narrow" panose="020B0606020202030204" pitchFamily="34" charset="0"/>
              </a:rPr>
              <a:t>	*  </a:t>
            </a:r>
            <a:r>
              <a:rPr lang="en-ZA" sz="1600" dirty="0">
                <a:latin typeface="Arial Narrow" panose="020B0606020202030204" pitchFamily="34" charset="0"/>
              </a:rPr>
              <a:t>Staff can request a quote on behalf of a student</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endParaRPr lang="en-ZA" sz="1600" dirty="0"/>
          </a:p>
        </p:txBody>
      </p:sp>
    </p:spTree>
    <p:extLst>
      <p:ext uri="{BB962C8B-B14F-4D97-AF65-F5344CB8AC3E}">
        <p14:creationId xmlns:p14="http://schemas.microsoft.com/office/powerpoint/2010/main" val="428512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southern Africa Alliance   3-5 July 2019</a:t>
            </a:r>
          </a:p>
          <a:p>
            <a:endParaRPr lang="en-US" dirty="0"/>
          </a:p>
        </p:txBody>
      </p:sp>
      <p:sp>
        <p:nvSpPr>
          <p:cNvPr id="3" name="Rectangle 2"/>
          <p:cNvSpPr/>
          <p:nvPr/>
        </p:nvSpPr>
        <p:spPr>
          <a:xfrm>
            <a:off x="357282" y="133225"/>
            <a:ext cx="8235656" cy="4308872"/>
          </a:xfrm>
          <a:prstGeom prst="rect">
            <a:avLst/>
          </a:prstGeom>
        </p:spPr>
        <p:txBody>
          <a:bodyPr wrap="square">
            <a:spAutoFit/>
          </a:bodyPr>
          <a:lstStyle/>
          <a:p>
            <a:pPr defTabSz="179388"/>
            <a:r>
              <a:rPr lang="en-ZA" sz="3200" dirty="0">
                <a:latin typeface="Arial Narrow" panose="020B0606020202030204" pitchFamily="34" charset="0"/>
              </a:rPr>
              <a:t>Costing calculation logic</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dirty="0">
                <a:latin typeface="Arial Narrow" panose="020B0606020202030204" pitchFamily="34" charset="0"/>
              </a:rPr>
              <a:t>* </a:t>
            </a:r>
            <a:r>
              <a:rPr lang="en-ZA" sz="1600" dirty="0">
                <a:latin typeface="Arial Narrow" panose="020B0606020202030204" pitchFamily="34" charset="0"/>
              </a:rPr>
              <a:t> Full/part time programs</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Part time students are not eligible for Residence costs</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Course selection is determined by the academic program</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Academic programs could be a fixed curriculum where the courses will be automatically populated by the </a:t>
            </a:r>
            <a:r>
              <a:rPr lang="en-ZA" sz="1600" dirty="0" smtClean="0">
                <a:latin typeface="Arial Narrow" panose="020B0606020202030204" pitchFamily="34" charset="0"/>
              </a:rPr>
              <a:t>              	system</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Academic programs could be a flexible curriculum where there is a choice of courses from a drop down list</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Current year and the next year fee quotation can be requested</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Term fees will be determined by the rules</a:t>
            </a:r>
            <a:endParaRPr lang="en-ZA" sz="1600" dirty="0"/>
          </a:p>
        </p:txBody>
      </p:sp>
    </p:spTree>
    <p:extLst>
      <p:ext uri="{BB962C8B-B14F-4D97-AF65-F5344CB8AC3E}">
        <p14:creationId xmlns:p14="http://schemas.microsoft.com/office/powerpoint/2010/main" val="144109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southern Africa Alliance   3-5 July 2019</a:t>
            </a:r>
          </a:p>
        </p:txBody>
      </p:sp>
      <p:sp>
        <p:nvSpPr>
          <p:cNvPr id="3" name="Rectangle 2"/>
          <p:cNvSpPr/>
          <p:nvPr/>
        </p:nvSpPr>
        <p:spPr>
          <a:xfrm>
            <a:off x="145335" y="90835"/>
            <a:ext cx="8932053" cy="2339102"/>
          </a:xfrm>
          <a:prstGeom prst="rect">
            <a:avLst/>
          </a:prstGeom>
        </p:spPr>
        <p:txBody>
          <a:bodyPr wrap="square">
            <a:spAutoFit/>
          </a:bodyPr>
          <a:lstStyle/>
          <a:p>
            <a:pPr defTabSz="179388">
              <a:tabLst>
                <a:tab pos="179388" algn="l"/>
              </a:tabLst>
            </a:pPr>
            <a:r>
              <a:rPr lang="en-ZA" sz="3200" dirty="0">
                <a:latin typeface="Arial Narrow" panose="020B0606020202030204" pitchFamily="34" charset="0"/>
              </a:rPr>
              <a:t>Course and Program Fees</a:t>
            </a:r>
            <a:r>
              <a:rPr lang="en-ZA" sz="1600" dirty="0">
                <a:latin typeface="Arial Narrow" panose="020B0606020202030204" pitchFamily="34" charset="0"/>
              </a:rPr>
              <a:t/>
            </a:r>
            <a:br>
              <a:rPr lang="en-ZA" sz="1600" dirty="0">
                <a:latin typeface="Arial Narrow" panose="020B0606020202030204" pitchFamily="34" charset="0"/>
              </a:rPr>
            </a:br>
            <a:r>
              <a:rPr lang="en-ZA" dirty="0">
                <a:latin typeface="Arial Narrow" panose="020B0606020202030204" pitchFamily="34" charset="0"/>
              </a:rPr>
              <a:t/>
            </a:r>
            <a:br>
              <a:rPr lang="en-ZA" dirty="0">
                <a:latin typeface="Arial Narrow" panose="020B0606020202030204" pitchFamily="34" charset="0"/>
              </a:rPr>
            </a:br>
            <a:r>
              <a:rPr lang="en-ZA" sz="1600" dirty="0">
                <a:latin typeface="Arial Narrow" panose="020B0606020202030204" pitchFamily="34" charset="0"/>
              </a:rPr>
              <a:t>* </a:t>
            </a:r>
            <a:r>
              <a:rPr lang="en-US" sz="1600" dirty="0">
                <a:latin typeface="Arial Narrow" panose="020B0606020202030204" pitchFamily="34" charset="0"/>
              </a:rPr>
              <a:t>The Fees structure is managed within People-soft in the Course Fees table. Once the Course selection on the fee </a:t>
            </a:r>
            <a:r>
              <a:rPr lang="en-US" sz="1600" dirty="0" smtClean="0">
                <a:latin typeface="Arial Narrow" panose="020B0606020202030204" pitchFamily="34" charset="0"/>
              </a:rPr>
              <a:t>	estimator </a:t>
            </a:r>
            <a:r>
              <a:rPr lang="en-US" sz="1600" dirty="0">
                <a:latin typeface="Arial Narrow" panose="020B0606020202030204" pitchFamily="34" charset="0"/>
              </a:rPr>
              <a:t>has </a:t>
            </a:r>
            <a:r>
              <a:rPr lang="en-US" sz="1600" dirty="0" smtClean="0">
                <a:latin typeface="Arial Narrow" panose="020B0606020202030204" pitchFamily="34" charset="0"/>
              </a:rPr>
              <a:t>been </a:t>
            </a:r>
            <a:r>
              <a:rPr lang="en-US" sz="1600" dirty="0">
                <a:latin typeface="Arial Narrow" panose="020B0606020202030204" pitchFamily="34" charset="0"/>
              </a:rPr>
              <a:t>made (or determined), the Course Fees can then be accessed in this table, including </a:t>
            </a:r>
            <a:r>
              <a:rPr lang="en-US" sz="1600" dirty="0" smtClean="0">
                <a:latin typeface="Arial Narrow" panose="020B0606020202030204" pitchFamily="34" charset="0"/>
              </a:rPr>
              <a:t>any 	additional </a:t>
            </a:r>
            <a:r>
              <a:rPr lang="en-US" sz="1600" dirty="0">
                <a:latin typeface="Arial Narrow" panose="020B0606020202030204" pitchFamily="34" charset="0"/>
              </a:rPr>
              <a:t>charges, </a:t>
            </a:r>
            <a:r>
              <a:rPr lang="en-US" sz="1600" dirty="0" smtClean="0">
                <a:latin typeface="Arial Narrow" panose="020B0606020202030204" pitchFamily="34" charset="0"/>
              </a:rPr>
              <a:t>i.e</a:t>
            </a:r>
            <a:r>
              <a:rPr lang="en-US" sz="1600" dirty="0">
                <a:latin typeface="Arial Narrow" panose="020B0606020202030204" pitchFamily="34" charset="0"/>
              </a:rPr>
              <a:t>. </a:t>
            </a:r>
            <a:r>
              <a:rPr lang="en-ZA" sz="1600" dirty="0" smtClean="0">
                <a:latin typeface="Arial Narrow" panose="020B0606020202030204" pitchFamily="34" charset="0"/>
              </a:rPr>
              <a:t>Notes, Unit </a:t>
            </a:r>
            <a:r>
              <a:rPr lang="en-ZA" sz="1600" dirty="0">
                <a:latin typeface="Arial Narrow" panose="020B0606020202030204" pitchFamily="34" charset="0"/>
              </a:rPr>
              <a:t>Packs &amp; E-Learning </a:t>
            </a:r>
            <a:r>
              <a:rPr lang="en-US" sz="1600" dirty="0">
                <a:latin typeface="Arial Narrow" panose="020B0606020202030204" pitchFamily="34" charset="0"/>
              </a:rPr>
              <a:t>and other miscellaneous charges</a:t>
            </a:r>
            <a:r>
              <a:rPr lang="en-ZA" sz="1600" dirty="0">
                <a:latin typeface="Arial Narrow" panose="020B0606020202030204" pitchFamily="34" charset="0"/>
              </a:rPr>
              <a:t/>
            </a:r>
            <a:br>
              <a:rPr lang="en-ZA" sz="1600" dirty="0">
                <a:latin typeface="Arial Narrow" panose="020B0606020202030204" pitchFamily="34" charset="0"/>
              </a:rPr>
            </a:br>
            <a:r>
              <a:rPr lang="en-US" sz="1600" dirty="0">
                <a:latin typeface="Arial Narrow" panose="020B0606020202030204" pitchFamily="34" charset="0"/>
              </a:rPr>
              <a:t> </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t>
            </a:r>
            <a:r>
              <a:rPr lang="en-US" sz="1600" dirty="0">
                <a:latin typeface="Arial Narrow" panose="020B0606020202030204" pitchFamily="34" charset="0"/>
              </a:rPr>
              <a:t>Some Programs also have charges associated with them and these too, should be retrieved for the purposes of the </a:t>
            </a:r>
            <a:r>
              <a:rPr lang="en-US" sz="1600" dirty="0" smtClean="0">
                <a:latin typeface="Arial Narrow" panose="020B0606020202030204" pitchFamily="34" charset="0"/>
              </a:rPr>
              <a:t>     	fees </a:t>
            </a:r>
            <a:r>
              <a:rPr lang="en-US" sz="1600" dirty="0">
                <a:latin typeface="Arial Narrow" panose="020B0606020202030204" pitchFamily="34" charset="0"/>
              </a:rPr>
              <a:t>quote, i.e. </a:t>
            </a:r>
            <a:r>
              <a:rPr lang="en-US" sz="1600" dirty="0" smtClean="0">
                <a:latin typeface="Arial Narrow" panose="020B0606020202030204" pitchFamily="34" charset="0"/>
              </a:rPr>
              <a:t>a </a:t>
            </a:r>
            <a:r>
              <a:rPr lang="en-US" sz="1600" dirty="0">
                <a:latin typeface="Arial Narrow" panose="020B0606020202030204" pitchFamily="34" charset="0"/>
              </a:rPr>
              <a:t>special computer fee for 3</a:t>
            </a:r>
            <a:r>
              <a:rPr lang="en-US" sz="1600" baseline="30000" dirty="0">
                <a:latin typeface="Arial Narrow" panose="020B0606020202030204" pitchFamily="34" charset="0"/>
              </a:rPr>
              <a:t>rd</a:t>
            </a:r>
            <a:r>
              <a:rPr lang="en-US" sz="1600" dirty="0">
                <a:latin typeface="Arial Narrow" panose="020B0606020202030204" pitchFamily="34" charset="0"/>
              </a:rPr>
              <a:t> year engineering students</a:t>
            </a:r>
            <a:endParaRPr lang="en-ZA" sz="1600" dirty="0"/>
          </a:p>
        </p:txBody>
      </p:sp>
      <p:pic>
        <p:nvPicPr>
          <p:cNvPr id="4" name="Picture 3"/>
          <p:cNvPicPr>
            <a:picLocks noChangeAspect="1"/>
          </p:cNvPicPr>
          <p:nvPr/>
        </p:nvPicPr>
        <p:blipFill>
          <a:blip r:embed="rId2"/>
          <a:stretch>
            <a:fillRect/>
          </a:stretch>
        </p:blipFill>
        <p:spPr>
          <a:xfrm>
            <a:off x="331041" y="3124200"/>
            <a:ext cx="7238495" cy="3410445"/>
          </a:xfrm>
          <a:prstGeom prst="rect">
            <a:avLst/>
          </a:prstGeom>
        </p:spPr>
      </p:pic>
    </p:spTree>
    <p:extLst>
      <p:ext uri="{BB962C8B-B14F-4D97-AF65-F5344CB8AC3E}">
        <p14:creationId xmlns:p14="http://schemas.microsoft.com/office/powerpoint/2010/main" val="2034808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southern Africa Alliance   3-5 July 2019</a:t>
            </a:r>
          </a:p>
        </p:txBody>
      </p:sp>
      <p:sp>
        <p:nvSpPr>
          <p:cNvPr id="3" name="Rectangle 2"/>
          <p:cNvSpPr/>
          <p:nvPr/>
        </p:nvSpPr>
        <p:spPr>
          <a:xfrm>
            <a:off x="442062" y="533805"/>
            <a:ext cx="8308322" cy="3970318"/>
          </a:xfrm>
          <a:prstGeom prst="rect">
            <a:avLst/>
          </a:prstGeom>
        </p:spPr>
        <p:txBody>
          <a:bodyPr wrap="square">
            <a:spAutoFit/>
          </a:bodyPr>
          <a:lstStyle/>
          <a:p>
            <a:pPr defTabSz="179388">
              <a:tabLst>
                <a:tab pos="179388" algn="l"/>
              </a:tabLst>
            </a:pPr>
            <a:r>
              <a:rPr lang="en-ZA" sz="2800" dirty="0">
                <a:latin typeface="Arial Narrow" panose="020B0606020202030204" pitchFamily="34" charset="0"/>
              </a:rPr>
              <a:t>Costs from the Residence system in PeopleSoft (Bolt on)</a:t>
            </a: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r>
            <a:br>
              <a:rPr lang="en-ZA" sz="1600" dirty="0">
                <a:latin typeface="Arial Narrow" panose="020B0606020202030204" pitchFamily="34" charset="0"/>
              </a:rPr>
            </a:br>
            <a:r>
              <a:rPr lang="en-ZA" sz="1600" dirty="0">
                <a:latin typeface="Arial Narrow" panose="020B0606020202030204" pitchFamily="34" charset="0"/>
              </a:rPr>
              <a:t>* </a:t>
            </a:r>
            <a:r>
              <a:rPr lang="en-US" sz="1600" dirty="0">
                <a:latin typeface="Arial Narrow" panose="020B0606020202030204" pitchFamily="34" charset="0"/>
              </a:rPr>
              <a:t>The fee quotation will be based on the new Residence System and obtain the cost based on the </a:t>
            </a:r>
            <a:r>
              <a:rPr lang="en-US" sz="1600" dirty="0">
                <a:solidFill>
                  <a:schemeClr val="bg2">
                    <a:lumMod val="10000"/>
                  </a:schemeClr>
                </a:solidFill>
                <a:latin typeface="Arial Narrow" panose="020B0606020202030204" pitchFamily="34" charset="0"/>
              </a:rPr>
              <a:t>student type </a:t>
            </a:r>
            <a:r>
              <a:rPr lang="en-US" sz="1600" dirty="0" smtClean="0">
                <a:solidFill>
                  <a:schemeClr val="bg2">
                    <a:lumMod val="10000"/>
                  </a:schemeClr>
                </a:solidFill>
                <a:latin typeface="Arial Narrow" panose="020B0606020202030204" pitchFamily="34" charset="0"/>
              </a:rPr>
              <a:t>	</a:t>
            </a:r>
            <a:r>
              <a:rPr lang="en-US" sz="1600" dirty="0" smtClean="0">
                <a:latin typeface="Arial Narrow" panose="020B0606020202030204" pitchFamily="34" charset="0"/>
              </a:rPr>
              <a:t>and </a:t>
            </a:r>
            <a:r>
              <a:rPr lang="en-US" sz="1600" dirty="0">
                <a:latin typeface="Arial Narrow" panose="020B0606020202030204" pitchFamily="34" charset="0"/>
              </a:rPr>
              <a:t>the </a:t>
            </a:r>
            <a:r>
              <a:rPr lang="en-US" sz="1600" dirty="0" smtClean="0">
                <a:solidFill>
                  <a:schemeClr val="bg2">
                    <a:lumMod val="25000"/>
                  </a:schemeClr>
                </a:solidFill>
                <a:latin typeface="Arial Narrow" panose="020B0606020202030204" pitchFamily="34" charset="0"/>
              </a:rPr>
              <a:t>Residency </a:t>
            </a:r>
            <a:r>
              <a:rPr lang="en-US" sz="1600" dirty="0">
                <a:solidFill>
                  <a:schemeClr val="bg2">
                    <a:lumMod val="25000"/>
                  </a:schemeClr>
                </a:solidFill>
                <a:latin typeface="Arial Narrow" panose="020B0606020202030204" pitchFamily="34" charset="0"/>
              </a:rPr>
              <a:t>Category. The costs for the Residence will be retrieved from the new Resident </a:t>
            </a:r>
            <a:r>
              <a:rPr lang="en-US" sz="1600" dirty="0" smtClean="0">
                <a:solidFill>
                  <a:schemeClr val="bg2">
                    <a:lumMod val="25000"/>
                  </a:schemeClr>
                </a:solidFill>
                <a:latin typeface="Arial Narrow" panose="020B0606020202030204" pitchFamily="34" charset="0"/>
              </a:rPr>
              <a:t>	system 	setup</a:t>
            </a:r>
            <a:r>
              <a:rPr lang="en-US" sz="1600" dirty="0">
                <a:solidFill>
                  <a:schemeClr val="bg2">
                    <a:lumMod val="25000"/>
                  </a:schemeClr>
                </a:solidFill>
                <a:latin typeface="Arial Narrow" panose="020B0606020202030204" pitchFamily="34" charset="0"/>
              </a:rPr>
              <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The student type is system determined, i.e. if the student is new to the University, returning or Post graduate. </a:t>
            </a:r>
            <a:r>
              <a:rPr lang="en-US" sz="1600" dirty="0" smtClean="0">
                <a:solidFill>
                  <a:schemeClr val="bg2">
                    <a:lumMod val="25000"/>
                  </a:schemeClr>
                </a:solidFill>
                <a:latin typeface="Arial Narrow" panose="020B0606020202030204" pitchFamily="34" charset="0"/>
              </a:rPr>
              <a:t>   	The student </a:t>
            </a:r>
            <a:r>
              <a:rPr lang="en-US" sz="1600" dirty="0">
                <a:solidFill>
                  <a:schemeClr val="bg2">
                    <a:lumMod val="25000"/>
                  </a:schemeClr>
                </a:solidFill>
                <a:latin typeface="Arial Narrow" panose="020B0606020202030204" pitchFamily="34" charset="0"/>
              </a:rPr>
              <a:t>type displays the different residence the student can access</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The Residency category classifies the different types of residences that can be accessed, e.g. catering or </a:t>
            </a:r>
            <a:r>
              <a:rPr lang="en-US" sz="1600" dirty="0" smtClean="0">
                <a:solidFill>
                  <a:schemeClr val="bg2">
                    <a:lumMod val="25000"/>
                  </a:schemeClr>
                </a:solidFill>
                <a:latin typeface="Arial Narrow" panose="020B0606020202030204" pitchFamily="34" charset="0"/>
              </a:rPr>
              <a:t>	self-catering  residence </a:t>
            </a:r>
            <a:r>
              <a:rPr lang="en-US" sz="1600" dirty="0">
                <a:solidFill>
                  <a:schemeClr val="bg2">
                    <a:lumMod val="25000"/>
                  </a:schemeClr>
                </a:solidFill>
                <a:latin typeface="Arial Narrow" panose="020B0606020202030204" pitchFamily="34" charset="0"/>
              </a:rPr>
              <a:t>and is based on age and gender</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The residence room type allows a student to select if they require a single or double sharing room</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a:r>
            <a:br>
              <a:rPr lang="en-US" sz="1600" dirty="0">
                <a:solidFill>
                  <a:schemeClr val="bg2">
                    <a:lumMod val="25000"/>
                  </a:schemeClr>
                </a:solidFill>
                <a:latin typeface="Arial Narrow" panose="020B0606020202030204" pitchFamily="34" charset="0"/>
              </a:rPr>
            </a:br>
            <a:r>
              <a:rPr lang="en-US" sz="1600" dirty="0">
                <a:solidFill>
                  <a:schemeClr val="bg2">
                    <a:lumMod val="25000"/>
                  </a:schemeClr>
                </a:solidFill>
                <a:latin typeface="Arial Narrow" panose="020B0606020202030204" pitchFamily="34" charset="0"/>
              </a:rPr>
              <a:t>* The above rules will determine the costs for the residence section on the fee estimator </a:t>
            </a:r>
            <a:endParaRPr lang="en-ZA" sz="1600" dirty="0"/>
          </a:p>
        </p:txBody>
      </p:sp>
    </p:spTree>
    <p:extLst>
      <p:ext uri="{BB962C8B-B14F-4D97-AF65-F5344CB8AC3E}">
        <p14:creationId xmlns:p14="http://schemas.microsoft.com/office/powerpoint/2010/main" val="986402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373545"/>
      </a:dk2>
      <a:lt2>
        <a:srgbClr val="DCD8DC"/>
      </a:lt2>
      <a:accent1>
        <a:srgbClr val="00008A"/>
      </a:accent1>
      <a:accent2>
        <a:srgbClr val="C9D9EF"/>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cbd4a6f89618ca337b9b9b7ce8a7a738">
  <xsd:schema xmlns:xsd="http://www.w3.org/2001/XMLSchema" xmlns:xs="http://www.w3.org/2001/XMLSchema" xmlns:p="http://schemas.microsoft.com/office/2006/metadata/properties" xmlns:ns2="ebd4167e-429c-454a-9baa-c80872e592a2" targetNamespace="http://schemas.microsoft.com/office/2006/metadata/properties" ma:root="true" ma:fieldsID="80b41399ca23804163054a01db8981dd"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FB2E55-0A9E-4F97-89F2-FCB6D29F7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270691-E357-4190-88F7-12E85B597CCF}">
  <ds:schemaRefs>
    <ds:schemaRef ds:uri="http://schemas.microsoft.com/sharepoint/v3/contenttype/forms"/>
  </ds:schemaRefs>
</ds:datastoreItem>
</file>

<file path=customXml/itemProps3.xml><?xml version="1.0" encoding="utf-8"?>
<ds:datastoreItem xmlns:ds="http://schemas.openxmlformats.org/officeDocument/2006/customXml" ds:itemID="{9A3F64E5-7557-4CDD-B1A6-95547851A79F}">
  <ds:schemaRefs>
    <ds:schemaRef ds:uri="http://schemas.microsoft.com/office/2006/metadata/properties"/>
    <ds:schemaRef ds:uri="ebd4167e-429c-454a-9baa-c80872e592a2"/>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2384</TotalTime>
  <Words>965</Words>
  <Application>Microsoft Office PowerPoint</Application>
  <PresentationFormat>On-screen Show (4:3)</PresentationFormat>
  <Paragraphs>109</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Tw Cen MT</vt:lpstr>
      <vt:lpstr>Tw Cen MT Condensed</vt:lpstr>
      <vt:lpstr>Wingdings 3</vt:lpstr>
      <vt:lpstr>Integral</vt:lpstr>
      <vt:lpstr>Online quotation system for student fees and housing      </vt:lpstr>
      <vt:lpstr>presenter</vt:lpstr>
      <vt:lpstr>University of thE           Witwatersrand, jhb </vt:lpstr>
      <vt:lpstr>University of the Witwatersrand (Wits)&amp; Oracle</vt:lpstr>
      <vt:lpstr>Introduction and background</vt:lpstr>
      <vt:lpstr>PowerPoint Presentation</vt:lpstr>
      <vt:lpstr>PowerPoint Presentation</vt:lpstr>
      <vt:lpstr>PowerPoint Presentation</vt:lpstr>
      <vt:lpstr>PowerPoint Presentation</vt:lpstr>
      <vt:lpstr>Student self-service portal using Fluid technology </vt:lpstr>
      <vt:lpstr>Fee and housing estimator</vt:lpstr>
      <vt:lpstr>Fee and housing estimator</vt:lpstr>
      <vt:lpstr>Fee and housing estimator</vt:lpstr>
      <vt:lpstr>Fee and housing estimator</vt:lpstr>
      <vt:lpstr>Fee and housing estimator: Select Courses </vt:lpstr>
      <vt:lpstr>Residence and Meals</vt:lpstr>
      <vt:lpstr>Fee and housing estimator display</vt:lpstr>
      <vt:lpstr>This example illustrates a fee estimator for the following year</vt:lpstr>
      <vt:lpstr>Pivot reporting using Fluid technology</vt:lpstr>
      <vt:lpstr>REPORTS</vt:lpstr>
      <vt:lpstr>Setup Page</vt:lpstr>
      <vt:lpstr>General Defaults and Setup</vt:lpstr>
      <vt:lpstr>YEAR setup page</vt:lpstr>
      <vt:lpstr>Meals Plan setup page</vt:lpstr>
      <vt:lpstr>Concluding thoughts</vt:lpstr>
      <vt:lpstr>presenter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Dinesh Pillay</cp:lastModifiedBy>
  <cp:revision>74</cp:revision>
  <dcterms:created xsi:type="dcterms:W3CDTF">2015-09-02T14:36:24Z</dcterms:created>
  <dcterms:modified xsi:type="dcterms:W3CDTF">2019-06-28T10:51:14Z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536">
    <vt:lpwstr>13</vt:lpwstr>
  </property>
</Properties>
</file>