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4" r:id="rId2"/>
    <p:sldId id="275" r:id="rId3"/>
    <p:sldId id="276" r:id="rId4"/>
    <p:sldId id="272" r:id="rId5"/>
    <p:sldId id="280" r:id="rId6"/>
    <p:sldId id="273" r:id="rId7"/>
    <p:sldId id="271" r:id="rId8"/>
    <p:sldId id="279" r:id="rId9"/>
    <p:sldId id="295" r:id="rId10"/>
    <p:sldId id="278" r:id="rId11"/>
    <p:sldId id="287" r:id="rId12"/>
    <p:sldId id="277" r:id="rId13"/>
    <p:sldId id="286" r:id="rId14"/>
    <p:sldId id="285" r:id="rId15"/>
    <p:sldId id="284" r:id="rId16"/>
    <p:sldId id="293" r:id="rId17"/>
    <p:sldId id="296" r:id="rId18"/>
    <p:sldId id="289" r:id="rId19"/>
    <p:sldId id="290" r:id="rId20"/>
    <p:sldId id="281" r:id="rId21"/>
    <p:sldId id="294" r:id="rId22"/>
    <p:sldId id="288" r:id="rId23"/>
    <p:sldId id="292" r:id="rId24"/>
    <p:sldId id="265" r:id="rId2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9">
          <p15:clr>
            <a:srgbClr val="A4A3A4"/>
          </p15:clr>
        </p15:guide>
        <p15:guide id="2" orient="horz" pos="359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>
          <p15:clr>
            <a:srgbClr val="A4A3A4"/>
          </p15:clr>
        </p15:guide>
        <p15:guide id="6" pos="5759">
          <p15:clr>
            <a:srgbClr val="A4A3A4"/>
          </p15:clr>
        </p15:guide>
        <p15:guide id="7" pos="5519">
          <p15:clr>
            <a:srgbClr val="A4A3A4"/>
          </p15:clr>
        </p15:guide>
        <p15:guide id="8" pos="462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CB1C33"/>
    <a:srgbClr val="6D9D31"/>
    <a:srgbClr val="595959"/>
    <a:srgbClr val="969696"/>
    <a:srgbClr val="D71C33"/>
    <a:srgbClr val="C4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0216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1638" y="-78"/>
      </p:cViewPr>
      <p:guideLst>
        <p:guide orient="horz" pos="4119"/>
        <p:guide orient="horz" pos="359"/>
        <p:guide orient="horz"/>
        <p:guide orient="horz" pos="4319"/>
        <p:guide/>
        <p:guide pos="5759"/>
        <p:guide pos="5519"/>
        <p:guide pos="46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BE09C-C973-4F33-95A1-8C7C161FA9A0}" type="datetimeFigureOut">
              <a:rPr lang="en-ZA" smtClean="0"/>
              <a:t>2018/07/12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2883A-EE23-46E5-AE35-DEA540C72A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009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8850-87BE-4B8F-B468-1C39C1DEF03B}" type="datetimeFigureOut">
              <a:rPr lang="en-ZA" smtClean="0"/>
              <a:t>2018/07/12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199AA-F8FE-4614-8F77-A7E771499E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116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758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036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390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374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mtClean="0"/>
              <a:t>Upload, Download</a:t>
            </a:r>
            <a:r>
              <a:rPr lang="en-ZA" baseline="0" smtClean="0"/>
              <a:t> function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805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313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0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376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124 </a:t>
            </a:r>
            <a:r>
              <a:rPr lang="en-ZA" dirty="0" err="1" smtClean="0"/>
              <a:t>ugrd</a:t>
            </a:r>
            <a:r>
              <a:rPr lang="en-ZA" dirty="0" smtClean="0"/>
              <a:t> programmes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880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087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0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99AA-F8FE-4614-8F77-A7E771499E3D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967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583271" y="2559095"/>
            <a:ext cx="2571842" cy="4298907"/>
          </a:xfrm>
          <a:custGeom>
            <a:avLst/>
            <a:gdLst>
              <a:gd name="connsiteX0" fmla="*/ 0 w 2559142"/>
              <a:gd name="connsiteY0" fmla="*/ 0 h 4305257"/>
              <a:gd name="connsiteX1" fmla="*/ 2559142 w 2559142"/>
              <a:gd name="connsiteY1" fmla="*/ 0 h 4305257"/>
              <a:gd name="connsiteX2" fmla="*/ 2559142 w 2559142"/>
              <a:gd name="connsiteY2" fmla="*/ 4305257 h 4305257"/>
              <a:gd name="connsiteX3" fmla="*/ 0 w 2559142"/>
              <a:gd name="connsiteY3" fmla="*/ 4305257 h 4305257"/>
              <a:gd name="connsiteX4" fmla="*/ 0 w 2559142"/>
              <a:gd name="connsiteY4" fmla="*/ 0 h 4305257"/>
              <a:gd name="connsiteX0" fmla="*/ 0 w 2559142"/>
              <a:gd name="connsiteY0" fmla="*/ 9525 h 4305257"/>
              <a:gd name="connsiteX1" fmla="*/ 2559142 w 2559142"/>
              <a:gd name="connsiteY1" fmla="*/ 0 h 4305257"/>
              <a:gd name="connsiteX2" fmla="*/ 2559142 w 2559142"/>
              <a:gd name="connsiteY2" fmla="*/ 4305257 h 4305257"/>
              <a:gd name="connsiteX3" fmla="*/ 0 w 2559142"/>
              <a:gd name="connsiteY3" fmla="*/ 4305257 h 4305257"/>
              <a:gd name="connsiteX4" fmla="*/ 0 w 2559142"/>
              <a:gd name="connsiteY4" fmla="*/ 9525 h 4305257"/>
              <a:gd name="connsiteX0" fmla="*/ 0 w 2571842"/>
              <a:gd name="connsiteY0" fmla="*/ 3175 h 4298907"/>
              <a:gd name="connsiteX1" fmla="*/ 2571842 w 2571842"/>
              <a:gd name="connsiteY1" fmla="*/ 0 h 4298907"/>
              <a:gd name="connsiteX2" fmla="*/ 2559142 w 2571842"/>
              <a:gd name="connsiteY2" fmla="*/ 4298907 h 4298907"/>
              <a:gd name="connsiteX3" fmla="*/ 0 w 2571842"/>
              <a:gd name="connsiteY3" fmla="*/ 4298907 h 4298907"/>
              <a:gd name="connsiteX4" fmla="*/ 0 w 2571842"/>
              <a:gd name="connsiteY4" fmla="*/ 3175 h 42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842" h="4298907">
                <a:moveTo>
                  <a:pt x="0" y="3175"/>
                </a:moveTo>
                <a:lnTo>
                  <a:pt x="2571842" y="0"/>
                </a:lnTo>
                <a:cubicBezTo>
                  <a:pt x="2567609" y="1432969"/>
                  <a:pt x="2563375" y="2865938"/>
                  <a:pt x="2559142" y="4298907"/>
                </a:cubicBezTo>
                <a:lnTo>
                  <a:pt x="0" y="4298907"/>
                </a:lnTo>
                <a:lnTo>
                  <a:pt x="0" y="3175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Click on icon to add picture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0" y="1271822"/>
            <a:ext cx="6583270" cy="559463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 userDrawn="1"/>
        </p:nvSpPr>
        <p:spPr>
          <a:xfrm>
            <a:off x="5310120" y="-1"/>
            <a:ext cx="3833879" cy="256600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 Placeholder 4"/>
          <p:cNvSpPr txBox="1">
            <a:spLocks/>
          </p:cNvSpPr>
          <p:nvPr userDrawn="1"/>
        </p:nvSpPr>
        <p:spPr>
          <a:xfrm>
            <a:off x="518243" y="3080504"/>
            <a:ext cx="3477384" cy="677108"/>
          </a:xfrm>
          <a:prstGeom prst="rect">
            <a:avLst/>
          </a:prstGeom>
        </p:spPr>
        <p:txBody>
          <a:bodyPr lIns="0" tIns="0" bIns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Heading</a:t>
            </a:r>
            <a:endParaRPr lang="en-ZA" dirty="0"/>
          </a:p>
        </p:txBody>
      </p:sp>
      <p:sp>
        <p:nvSpPr>
          <p:cNvPr id="29" name="Text Placeholder 4"/>
          <p:cNvSpPr txBox="1">
            <a:spLocks/>
          </p:cNvSpPr>
          <p:nvPr userDrawn="1"/>
        </p:nvSpPr>
        <p:spPr>
          <a:xfrm>
            <a:off x="538339" y="5326842"/>
            <a:ext cx="3545842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Date</a:t>
            </a:r>
            <a:endParaRPr lang="en-ZA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9" y="6350094"/>
            <a:ext cx="2141491" cy="241319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145089" y="1113939"/>
            <a:ext cx="1601874" cy="1614180"/>
            <a:chOff x="5039288" y="1151897"/>
            <a:chExt cx="1647581" cy="1643875"/>
          </a:xfrm>
        </p:grpSpPr>
        <p:sp>
          <p:nvSpPr>
            <p:cNvPr id="18" name="Rectangle 17"/>
            <p:cNvSpPr>
              <a:spLocks noChangeAspect="1"/>
            </p:cNvSpPr>
            <p:nvPr userDrawn="1"/>
          </p:nvSpPr>
          <p:spPr>
            <a:xfrm>
              <a:off x="5209029" y="115189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19" name="Rectangle 18"/>
            <p:cNvSpPr>
              <a:spLocks noChangeAspect="1"/>
            </p:cNvSpPr>
            <p:nvPr userDrawn="1"/>
          </p:nvSpPr>
          <p:spPr>
            <a:xfrm>
              <a:off x="5039288" y="1311275"/>
              <a:ext cx="1477840" cy="1484497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647" y="1313172"/>
              <a:ext cx="1313174" cy="1313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3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4650" y="6094693"/>
            <a:ext cx="8390732" cy="419665"/>
            <a:chOff x="374650" y="4436773"/>
            <a:chExt cx="8390732" cy="419665"/>
          </a:xfrm>
        </p:grpSpPr>
        <p:cxnSp>
          <p:nvCxnSpPr>
            <p:cNvPr id="5" name="Straight Connector 4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4370" y="6366227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4650" y="2803499"/>
            <a:ext cx="839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</a:t>
            </a:r>
            <a:endParaRPr lang="en-ZA" sz="4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7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7CB8CAD8-B1D4-46FB-88BA-BCC58048783E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9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600825" y="1"/>
            <a:ext cx="2545251" cy="2561754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4075113" y="1272088"/>
            <a:ext cx="3797320" cy="5585912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 Placeholder 4"/>
          <p:cNvSpPr txBox="1">
            <a:spLocks/>
          </p:cNvSpPr>
          <p:nvPr userDrawn="1"/>
        </p:nvSpPr>
        <p:spPr>
          <a:xfrm>
            <a:off x="4321467" y="2791160"/>
            <a:ext cx="3565648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Heading</a:t>
            </a:r>
            <a:endParaRPr lang="en-ZA" dirty="0"/>
          </a:p>
        </p:txBody>
      </p:sp>
      <p:sp>
        <p:nvSpPr>
          <p:cNvPr id="27" name="Text Placeholder 4"/>
          <p:cNvSpPr txBox="1">
            <a:spLocks/>
          </p:cNvSpPr>
          <p:nvPr userDrawn="1"/>
        </p:nvSpPr>
        <p:spPr>
          <a:xfrm>
            <a:off x="4341273" y="5326842"/>
            <a:ext cx="3545842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Date</a:t>
            </a:r>
            <a:endParaRPr lang="en-ZA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91" y="6350094"/>
            <a:ext cx="2141491" cy="241319"/>
          </a:xfrm>
          <a:prstGeom prst="rect">
            <a:avLst/>
          </a:prstGeom>
        </p:spPr>
      </p:pic>
      <p:sp>
        <p:nvSpPr>
          <p:cNvPr id="42" name="Picture Placeholder 37"/>
          <p:cNvSpPr>
            <a:spLocks noGrp="1"/>
          </p:cNvSpPr>
          <p:nvPr>
            <p:ph type="pic" sz="quarter" idx="19" hasCustomPrompt="1"/>
          </p:nvPr>
        </p:nvSpPr>
        <p:spPr>
          <a:xfrm>
            <a:off x="-4762" y="1"/>
            <a:ext cx="6611144" cy="6873544"/>
          </a:xfrm>
          <a:custGeom>
            <a:avLst/>
            <a:gdLst>
              <a:gd name="connsiteX0" fmla="*/ 0 w 6354763"/>
              <a:gd name="connsiteY0" fmla="*/ 0 h 5143500"/>
              <a:gd name="connsiteX1" fmla="*/ 6354763 w 6354763"/>
              <a:gd name="connsiteY1" fmla="*/ 0 h 5143500"/>
              <a:gd name="connsiteX2" fmla="*/ 6354763 w 6354763"/>
              <a:gd name="connsiteY2" fmla="*/ 5143500 h 5143500"/>
              <a:gd name="connsiteX3" fmla="*/ 0 w 6354763"/>
              <a:gd name="connsiteY3" fmla="*/ 5143500 h 5143500"/>
              <a:gd name="connsiteX4" fmla="*/ 0 w 6354763"/>
              <a:gd name="connsiteY4" fmla="*/ 0 h 5143500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4763 w 6354763"/>
              <a:gd name="connsiteY2" fmla="*/ 5143500 h 5144756"/>
              <a:gd name="connsiteX3" fmla="*/ 3828422 w 6354763"/>
              <a:gd name="connsiteY3" fmla="*/ 5144756 h 5144756"/>
              <a:gd name="connsiteX4" fmla="*/ 0 w 6354763"/>
              <a:gd name="connsiteY4" fmla="*/ 5143500 h 5144756"/>
              <a:gd name="connsiteX5" fmla="*/ 0 w 6354763"/>
              <a:gd name="connsiteY5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6354763 w 6354763"/>
              <a:gd name="connsiteY3" fmla="*/ 5143500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641708 w 6354763"/>
              <a:gd name="connsiteY3" fmla="*/ 1917979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64951"/>
              <a:gd name="connsiteY0" fmla="*/ 0 h 5144756"/>
              <a:gd name="connsiteX1" fmla="*/ 6354763 w 6364951"/>
              <a:gd name="connsiteY1" fmla="*/ 0 h 5144756"/>
              <a:gd name="connsiteX2" fmla="*/ 6364845 w 6364951"/>
              <a:gd name="connsiteY2" fmla="*/ 1310001 h 5144756"/>
              <a:gd name="connsiteX3" fmla="*/ 3832208 w 6364951"/>
              <a:gd name="connsiteY3" fmla="*/ 1317904 h 5144756"/>
              <a:gd name="connsiteX4" fmla="*/ 3828422 w 6364951"/>
              <a:gd name="connsiteY4" fmla="*/ 5144756 h 5144756"/>
              <a:gd name="connsiteX5" fmla="*/ 0 w 6364951"/>
              <a:gd name="connsiteY5" fmla="*/ 5143500 h 5144756"/>
              <a:gd name="connsiteX6" fmla="*/ 0 w 6364951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41032 w 6354763"/>
              <a:gd name="connsiteY2" fmla="*/ 1314763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41048"/>
              <a:gd name="connsiteY0" fmla="*/ 0 h 5144756"/>
              <a:gd name="connsiteX1" fmla="*/ 6254750 w 6341048"/>
              <a:gd name="connsiteY1" fmla="*/ 66676 h 5144756"/>
              <a:gd name="connsiteX2" fmla="*/ 6341032 w 6341048"/>
              <a:gd name="connsiteY2" fmla="*/ 1314763 h 5144756"/>
              <a:gd name="connsiteX3" fmla="*/ 3832208 w 6341048"/>
              <a:gd name="connsiteY3" fmla="*/ 1317904 h 5144756"/>
              <a:gd name="connsiteX4" fmla="*/ 3828422 w 6341048"/>
              <a:gd name="connsiteY4" fmla="*/ 5144756 h 5144756"/>
              <a:gd name="connsiteX5" fmla="*/ 0 w 6341048"/>
              <a:gd name="connsiteY5" fmla="*/ 5143500 h 5144756"/>
              <a:gd name="connsiteX6" fmla="*/ 0 w 6341048"/>
              <a:gd name="connsiteY6" fmla="*/ 0 h 5144756"/>
              <a:gd name="connsiteX0" fmla="*/ 0 w 6341052"/>
              <a:gd name="connsiteY0" fmla="*/ 0 h 5144756"/>
              <a:gd name="connsiteX1" fmla="*/ 6273800 w 6341052"/>
              <a:gd name="connsiteY1" fmla="*/ 85726 h 5144756"/>
              <a:gd name="connsiteX2" fmla="*/ 6341032 w 6341052"/>
              <a:gd name="connsiteY2" fmla="*/ 1314763 h 5144756"/>
              <a:gd name="connsiteX3" fmla="*/ 3832208 w 6341052"/>
              <a:gd name="connsiteY3" fmla="*/ 1317904 h 5144756"/>
              <a:gd name="connsiteX4" fmla="*/ 3828422 w 6341052"/>
              <a:gd name="connsiteY4" fmla="*/ 5144756 h 5144756"/>
              <a:gd name="connsiteX5" fmla="*/ 0 w 6341052"/>
              <a:gd name="connsiteY5" fmla="*/ 5143500 h 5144756"/>
              <a:gd name="connsiteX6" fmla="*/ 0 w 6341052"/>
              <a:gd name="connsiteY6" fmla="*/ 0 h 5144756"/>
              <a:gd name="connsiteX0" fmla="*/ 0 w 6341195"/>
              <a:gd name="connsiteY0" fmla="*/ 4762 h 5149518"/>
              <a:gd name="connsiteX1" fmla="*/ 6335713 w 6341195"/>
              <a:gd name="connsiteY1" fmla="*/ 0 h 5149518"/>
              <a:gd name="connsiteX2" fmla="*/ 6341032 w 6341195"/>
              <a:gd name="connsiteY2" fmla="*/ 1319525 h 5149518"/>
              <a:gd name="connsiteX3" fmla="*/ 3832208 w 6341195"/>
              <a:gd name="connsiteY3" fmla="*/ 1322666 h 5149518"/>
              <a:gd name="connsiteX4" fmla="*/ 3828422 w 6341195"/>
              <a:gd name="connsiteY4" fmla="*/ 5149518 h 5149518"/>
              <a:gd name="connsiteX5" fmla="*/ 0 w 6341195"/>
              <a:gd name="connsiteY5" fmla="*/ 5148262 h 5149518"/>
              <a:gd name="connsiteX6" fmla="*/ 0 w 6341195"/>
              <a:gd name="connsiteY6" fmla="*/ 4762 h 5149518"/>
              <a:gd name="connsiteX0" fmla="*/ 0 w 6350001"/>
              <a:gd name="connsiteY0" fmla="*/ 0 h 5144756"/>
              <a:gd name="connsiteX1" fmla="*/ 6350001 w 6350001"/>
              <a:gd name="connsiteY1" fmla="*/ 1 h 5144756"/>
              <a:gd name="connsiteX2" fmla="*/ 6341032 w 6350001"/>
              <a:gd name="connsiteY2" fmla="*/ 1314763 h 5144756"/>
              <a:gd name="connsiteX3" fmla="*/ 3832208 w 6350001"/>
              <a:gd name="connsiteY3" fmla="*/ 1317904 h 5144756"/>
              <a:gd name="connsiteX4" fmla="*/ 3828422 w 6350001"/>
              <a:gd name="connsiteY4" fmla="*/ 5144756 h 5144756"/>
              <a:gd name="connsiteX5" fmla="*/ 0 w 6350001"/>
              <a:gd name="connsiteY5" fmla="*/ 5143500 h 5144756"/>
              <a:gd name="connsiteX6" fmla="*/ 0 w 6350001"/>
              <a:gd name="connsiteY6" fmla="*/ 0 h 5144756"/>
              <a:gd name="connsiteX0" fmla="*/ 0 w 6357045"/>
              <a:gd name="connsiteY0" fmla="*/ 0 h 5144756"/>
              <a:gd name="connsiteX1" fmla="*/ 6350001 w 6357045"/>
              <a:gd name="connsiteY1" fmla="*/ 1 h 5144756"/>
              <a:gd name="connsiteX2" fmla="*/ 6356907 w 6357045"/>
              <a:gd name="connsiteY2" fmla="*/ 1317938 h 5144756"/>
              <a:gd name="connsiteX3" fmla="*/ 3832208 w 6357045"/>
              <a:gd name="connsiteY3" fmla="*/ 1317904 h 5144756"/>
              <a:gd name="connsiteX4" fmla="*/ 3828422 w 6357045"/>
              <a:gd name="connsiteY4" fmla="*/ 5144756 h 5144756"/>
              <a:gd name="connsiteX5" fmla="*/ 0 w 6357045"/>
              <a:gd name="connsiteY5" fmla="*/ 5143500 h 5144756"/>
              <a:gd name="connsiteX6" fmla="*/ 0 w 6357045"/>
              <a:gd name="connsiteY6" fmla="*/ 0 h 5144756"/>
              <a:gd name="connsiteX0" fmla="*/ 0 w 6362701"/>
              <a:gd name="connsiteY0" fmla="*/ 3174 h 5147930"/>
              <a:gd name="connsiteX1" fmla="*/ 6362701 w 6362701"/>
              <a:gd name="connsiteY1" fmla="*/ 0 h 5147930"/>
              <a:gd name="connsiteX2" fmla="*/ 6356907 w 6362701"/>
              <a:gd name="connsiteY2" fmla="*/ 1321112 h 5147930"/>
              <a:gd name="connsiteX3" fmla="*/ 3832208 w 6362701"/>
              <a:gd name="connsiteY3" fmla="*/ 1321078 h 5147930"/>
              <a:gd name="connsiteX4" fmla="*/ 3828422 w 6362701"/>
              <a:gd name="connsiteY4" fmla="*/ 5147930 h 5147930"/>
              <a:gd name="connsiteX5" fmla="*/ 0 w 6362701"/>
              <a:gd name="connsiteY5" fmla="*/ 5146674 h 5147930"/>
              <a:gd name="connsiteX6" fmla="*/ 0 w 6362701"/>
              <a:gd name="connsiteY6" fmla="*/ 3174 h 5147930"/>
              <a:gd name="connsiteX0" fmla="*/ 0 w 6357256"/>
              <a:gd name="connsiteY0" fmla="*/ 15874 h 5160630"/>
              <a:gd name="connsiteX1" fmla="*/ 6356351 w 6357256"/>
              <a:gd name="connsiteY1" fmla="*/ 0 h 5160630"/>
              <a:gd name="connsiteX2" fmla="*/ 6356907 w 6357256"/>
              <a:gd name="connsiteY2" fmla="*/ 1333812 h 5160630"/>
              <a:gd name="connsiteX3" fmla="*/ 3832208 w 6357256"/>
              <a:gd name="connsiteY3" fmla="*/ 1333778 h 5160630"/>
              <a:gd name="connsiteX4" fmla="*/ 3828422 w 6357256"/>
              <a:gd name="connsiteY4" fmla="*/ 5160630 h 5160630"/>
              <a:gd name="connsiteX5" fmla="*/ 0 w 6357256"/>
              <a:gd name="connsiteY5" fmla="*/ 5159374 h 5160630"/>
              <a:gd name="connsiteX6" fmla="*/ 0 w 6357256"/>
              <a:gd name="connsiteY6" fmla="*/ 15874 h 5160630"/>
              <a:gd name="connsiteX0" fmla="*/ 0 w 6599238"/>
              <a:gd name="connsiteY0" fmla="*/ 6349 h 5151105"/>
              <a:gd name="connsiteX1" fmla="*/ 6599238 w 6599238"/>
              <a:gd name="connsiteY1" fmla="*/ 0 h 5151105"/>
              <a:gd name="connsiteX2" fmla="*/ 6356907 w 6599238"/>
              <a:gd name="connsiteY2" fmla="*/ 1324287 h 5151105"/>
              <a:gd name="connsiteX3" fmla="*/ 3832208 w 6599238"/>
              <a:gd name="connsiteY3" fmla="*/ 1324253 h 5151105"/>
              <a:gd name="connsiteX4" fmla="*/ 3828422 w 6599238"/>
              <a:gd name="connsiteY4" fmla="*/ 5151105 h 5151105"/>
              <a:gd name="connsiteX5" fmla="*/ 0 w 6599238"/>
              <a:gd name="connsiteY5" fmla="*/ 5149849 h 5151105"/>
              <a:gd name="connsiteX6" fmla="*/ 0 w 6599238"/>
              <a:gd name="connsiteY6" fmla="*/ 6349 h 5151105"/>
              <a:gd name="connsiteX0" fmla="*/ 0 w 6602398"/>
              <a:gd name="connsiteY0" fmla="*/ 6349 h 5151105"/>
              <a:gd name="connsiteX1" fmla="*/ 6599238 w 6602398"/>
              <a:gd name="connsiteY1" fmla="*/ 0 h 5151105"/>
              <a:gd name="connsiteX2" fmla="*/ 6602176 w 6602398"/>
              <a:gd name="connsiteY2" fmla="*/ 1276662 h 5151105"/>
              <a:gd name="connsiteX3" fmla="*/ 3832208 w 6602398"/>
              <a:gd name="connsiteY3" fmla="*/ 1324253 h 5151105"/>
              <a:gd name="connsiteX4" fmla="*/ 3828422 w 6602398"/>
              <a:gd name="connsiteY4" fmla="*/ 5151105 h 5151105"/>
              <a:gd name="connsiteX5" fmla="*/ 0 w 6602398"/>
              <a:gd name="connsiteY5" fmla="*/ 5149849 h 5151105"/>
              <a:gd name="connsiteX6" fmla="*/ 0 w 6602398"/>
              <a:gd name="connsiteY6" fmla="*/ 6349 h 5151105"/>
              <a:gd name="connsiteX0" fmla="*/ 0 w 6606382"/>
              <a:gd name="connsiteY0" fmla="*/ 0 h 5144756"/>
              <a:gd name="connsiteX1" fmla="*/ 6606382 w 6606382"/>
              <a:gd name="connsiteY1" fmla="*/ 794 h 5144756"/>
              <a:gd name="connsiteX2" fmla="*/ 6602176 w 6606382"/>
              <a:gd name="connsiteY2" fmla="*/ 1270313 h 5144756"/>
              <a:gd name="connsiteX3" fmla="*/ 3832208 w 6606382"/>
              <a:gd name="connsiteY3" fmla="*/ 1317904 h 5144756"/>
              <a:gd name="connsiteX4" fmla="*/ 3828422 w 6606382"/>
              <a:gd name="connsiteY4" fmla="*/ 5144756 h 5144756"/>
              <a:gd name="connsiteX5" fmla="*/ 0 w 6606382"/>
              <a:gd name="connsiteY5" fmla="*/ 5143500 h 5144756"/>
              <a:gd name="connsiteX6" fmla="*/ 0 w 6606382"/>
              <a:gd name="connsiteY6" fmla="*/ 0 h 5144756"/>
              <a:gd name="connsiteX0" fmla="*/ 0 w 6606382"/>
              <a:gd name="connsiteY0" fmla="*/ 0 h 5144756"/>
              <a:gd name="connsiteX1" fmla="*/ 6606382 w 6606382"/>
              <a:gd name="connsiteY1" fmla="*/ 794 h 5144756"/>
              <a:gd name="connsiteX2" fmla="*/ 6602176 w 6606382"/>
              <a:gd name="connsiteY2" fmla="*/ 1270313 h 5144756"/>
              <a:gd name="connsiteX3" fmla="*/ 4079858 w 6606382"/>
              <a:gd name="connsiteY3" fmla="*/ 1275042 h 5144756"/>
              <a:gd name="connsiteX4" fmla="*/ 3828422 w 6606382"/>
              <a:gd name="connsiteY4" fmla="*/ 5144756 h 5144756"/>
              <a:gd name="connsiteX5" fmla="*/ 0 w 6606382"/>
              <a:gd name="connsiteY5" fmla="*/ 5143500 h 5144756"/>
              <a:gd name="connsiteX6" fmla="*/ 0 w 6606382"/>
              <a:gd name="connsiteY6" fmla="*/ 0 h 5144756"/>
              <a:gd name="connsiteX0" fmla="*/ 0 w 6606382"/>
              <a:gd name="connsiteY0" fmla="*/ 0 h 6109162"/>
              <a:gd name="connsiteX1" fmla="*/ 6606382 w 6606382"/>
              <a:gd name="connsiteY1" fmla="*/ 794 h 6109162"/>
              <a:gd name="connsiteX2" fmla="*/ 6602176 w 6606382"/>
              <a:gd name="connsiteY2" fmla="*/ 1270313 h 6109162"/>
              <a:gd name="connsiteX3" fmla="*/ 4079858 w 6606382"/>
              <a:gd name="connsiteY3" fmla="*/ 1275042 h 6109162"/>
              <a:gd name="connsiteX4" fmla="*/ 4083216 w 6606382"/>
              <a:gd name="connsiteY4" fmla="*/ 6109162 h 6109162"/>
              <a:gd name="connsiteX5" fmla="*/ 0 w 6606382"/>
              <a:gd name="connsiteY5" fmla="*/ 5143500 h 6109162"/>
              <a:gd name="connsiteX6" fmla="*/ 0 w 6606382"/>
              <a:gd name="connsiteY6" fmla="*/ 0 h 6109162"/>
              <a:gd name="connsiteX0" fmla="*/ 0 w 6606382"/>
              <a:gd name="connsiteY0" fmla="*/ 0 h 6859256"/>
              <a:gd name="connsiteX1" fmla="*/ 6606382 w 6606382"/>
              <a:gd name="connsiteY1" fmla="*/ 794 h 6859256"/>
              <a:gd name="connsiteX2" fmla="*/ 6602176 w 6606382"/>
              <a:gd name="connsiteY2" fmla="*/ 1270313 h 6859256"/>
              <a:gd name="connsiteX3" fmla="*/ 4079858 w 6606382"/>
              <a:gd name="connsiteY3" fmla="*/ 1275042 h 6859256"/>
              <a:gd name="connsiteX4" fmla="*/ 4073691 w 6606382"/>
              <a:gd name="connsiteY4" fmla="*/ 6859256 h 6859256"/>
              <a:gd name="connsiteX5" fmla="*/ 0 w 6606382"/>
              <a:gd name="connsiteY5" fmla="*/ 5143500 h 6859256"/>
              <a:gd name="connsiteX6" fmla="*/ 0 w 6606382"/>
              <a:gd name="connsiteY6" fmla="*/ 0 h 6859256"/>
              <a:gd name="connsiteX0" fmla="*/ 0 w 6606382"/>
              <a:gd name="connsiteY0" fmla="*/ 0 h 6883069"/>
              <a:gd name="connsiteX1" fmla="*/ 6606382 w 6606382"/>
              <a:gd name="connsiteY1" fmla="*/ 794 h 6883069"/>
              <a:gd name="connsiteX2" fmla="*/ 6602176 w 6606382"/>
              <a:gd name="connsiteY2" fmla="*/ 1270313 h 6883069"/>
              <a:gd name="connsiteX3" fmla="*/ 4079858 w 6606382"/>
              <a:gd name="connsiteY3" fmla="*/ 1275042 h 6883069"/>
              <a:gd name="connsiteX4" fmla="*/ 4076072 w 6606382"/>
              <a:gd name="connsiteY4" fmla="*/ 6883069 h 6883069"/>
              <a:gd name="connsiteX5" fmla="*/ 0 w 6606382"/>
              <a:gd name="connsiteY5" fmla="*/ 5143500 h 6883069"/>
              <a:gd name="connsiteX6" fmla="*/ 0 w 6606382"/>
              <a:gd name="connsiteY6" fmla="*/ 0 h 6883069"/>
              <a:gd name="connsiteX0" fmla="*/ 0 w 6606382"/>
              <a:gd name="connsiteY0" fmla="*/ 0 h 6873544"/>
              <a:gd name="connsiteX1" fmla="*/ 6606382 w 6606382"/>
              <a:gd name="connsiteY1" fmla="*/ 794 h 6873544"/>
              <a:gd name="connsiteX2" fmla="*/ 6602176 w 6606382"/>
              <a:gd name="connsiteY2" fmla="*/ 1270313 h 6873544"/>
              <a:gd name="connsiteX3" fmla="*/ 4079858 w 6606382"/>
              <a:gd name="connsiteY3" fmla="*/ 1275042 h 6873544"/>
              <a:gd name="connsiteX4" fmla="*/ 4076072 w 6606382"/>
              <a:gd name="connsiteY4" fmla="*/ 6873544 h 6873544"/>
              <a:gd name="connsiteX5" fmla="*/ 0 w 6606382"/>
              <a:gd name="connsiteY5" fmla="*/ 5143500 h 6873544"/>
              <a:gd name="connsiteX6" fmla="*/ 0 w 6606382"/>
              <a:gd name="connsiteY6" fmla="*/ 0 h 6873544"/>
              <a:gd name="connsiteX0" fmla="*/ 4762 w 6611144"/>
              <a:gd name="connsiteY0" fmla="*/ 0 h 6873544"/>
              <a:gd name="connsiteX1" fmla="*/ 6611144 w 6611144"/>
              <a:gd name="connsiteY1" fmla="*/ 794 h 6873544"/>
              <a:gd name="connsiteX2" fmla="*/ 6606938 w 6611144"/>
              <a:gd name="connsiteY2" fmla="*/ 1270313 h 6873544"/>
              <a:gd name="connsiteX3" fmla="*/ 4084620 w 6611144"/>
              <a:gd name="connsiteY3" fmla="*/ 1275042 h 6873544"/>
              <a:gd name="connsiteX4" fmla="*/ 4080834 w 6611144"/>
              <a:gd name="connsiteY4" fmla="*/ 6873544 h 6873544"/>
              <a:gd name="connsiteX5" fmla="*/ 0 w 6611144"/>
              <a:gd name="connsiteY5" fmla="*/ 6858000 h 6873544"/>
              <a:gd name="connsiteX6" fmla="*/ 4762 w 6611144"/>
              <a:gd name="connsiteY6" fmla="*/ 0 h 687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1144" h="6873544">
                <a:moveTo>
                  <a:pt x="4762" y="0"/>
                </a:moveTo>
                <a:lnTo>
                  <a:pt x="6611144" y="794"/>
                </a:lnTo>
                <a:cubicBezTo>
                  <a:pt x="6609742" y="429524"/>
                  <a:pt x="6608340" y="841583"/>
                  <a:pt x="6606938" y="1270313"/>
                </a:cubicBezTo>
                <a:lnTo>
                  <a:pt x="4084620" y="1275042"/>
                </a:lnTo>
                <a:cubicBezTo>
                  <a:pt x="4085739" y="2886415"/>
                  <a:pt x="4079715" y="5262171"/>
                  <a:pt x="4080834" y="6873544"/>
                </a:cubicBezTo>
                <a:lnTo>
                  <a:pt x="0" y="6858000"/>
                </a:lnTo>
                <a:cubicBezTo>
                  <a:pt x="1587" y="4572000"/>
                  <a:pt x="3175" y="2286000"/>
                  <a:pt x="4762" y="0"/>
                </a:cubicBezTo>
                <a:close/>
              </a:path>
            </a:pathLst>
          </a:cu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Click on icon to add picture</a:t>
            </a:r>
          </a:p>
          <a:p>
            <a:endParaRPr lang="en-ZA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435591" y="1113939"/>
            <a:ext cx="1601874" cy="1608810"/>
            <a:chOff x="6435591" y="1113939"/>
            <a:chExt cx="1601874" cy="1608810"/>
          </a:xfrm>
        </p:grpSpPr>
        <p:sp>
          <p:nvSpPr>
            <p:cNvPr id="33" name="Rectangle 32"/>
            <p:cNvSpPr>
              <a:spLocks noChangeAspect="1"/>
            </p:cNvSpPr>
            <p:nvPr userDrawn="1"/>
          </p:nvSpPr>
          <p:spPr>
            <a:xfrm>
              <a:off x="6600623" y="1113939"/>
              <a:ext cx="1436842" cy="144781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34" name="Rectangle 33"/>
            <p:cNvSpPr>
              <a:spLocks noChangeAspect="1"/>
            </p:cNvSpPr>
            <p:nvPr userDrawn="1"/>
          </p:nvSpPr>
          <p:spPr>
            <a:xfrm>
              <a:off x="6435591" y="1270439"/>
              <a:ext cx="1436842" cy="1452310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307" y="1272301"/>
              <a:ext cx="1276744" cy="1289453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 userDrawn="1"/>
        </p:nvSpPr>
        <p:spPr>
          <a:xfrm>
            <a:off x="7872433" y="2562225"/>
            <a:ext cx="1273642" cy="429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1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" y="1272089"/>
            <a:ext cx="7872430" cy="25522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 Placeholder 4"/>
          <p:cNvSpPr txBox="1">
            <a:spLocks/>
          </p:cNvSpPr>
          <p:nvPr userDrawn="1"/>
        </p:nvSpPr>
        <p:spPr>
          <a:xfrm>
            <a:off x="699106" y="1566111"/>
            <a:ext cx="5845759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Heading</a:t>
            </a:r>
            <a:endParaRPr lang="en-ZA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28961" y="2728121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ZA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448057"/>
            <a:ext cx="2141491" cy="241319"/>
          </a:xfrm>
          <a:prstGeom prst="rect">
            <a:avLst/>
          </a:prstGeom>
        </p:spPr>
      </p:pic>
      <p:sp>
        <p:nvSpPr>
          <p:cNvPr id="3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0667" y="2546348"/>
            <a:ext cx="9168952" cy="4320472"/>
          </a:xfrm>
          <a:custGeom>
            <a:avLst/>
            <a:gdLst>
              <a:gd name="connsiteX0" fmla="*/ 0 w 5329237"/>
              <a:gd name="connsiteY0" fmla="*/ 0 h 5143500"/>
              <a:gd name="connsiteX1" fmla="*/ 5329237 w 5329237"/>
              <a:gd name="connsiteY1" fmla="*/ 0 h 5143500"/>
              <a:gd name="connsiteX2" fmla="*/ 5329237 w 5329237"/>
              <a:gd name="connsiteY2" fmla="*/ 5143500 h 5143500"/>
              <a:gd name="connsiteX3" fmla="*/ 0 w 5329237"/>
              <a:gd name="connsiteY3" fmla="*/ 5143500 h 5143500"/>
              <a:gd name="connsiteX4" fmla="*/ 0 w 5329237"/>
              <a:gd name="connsiteY4" fmla="*/ 0 h 5143500"/>
              <a:gd name="connsiteX0" fmla="*/ 0 w 5329237"/>
              <a:gd name="connsiteY0" fmla="*/ 10048 h 5153548"/>
              <a:gd name="connsiteX1" fmla="*/ 1872604 w 5329237"/>
              <a:gd name="connsiteY1" fmla="*/ 0 h 5153548"/>
              <a:gd name="connsiteX2" fmla="*/ 5329237 w 5329237"/>
              <a:gd name="connsiteY2" fmla="*/ 10048 h 5153548"/>
              <a:gd name="connsiteX3" fmla="*/ 5329237 w 5329237"/>
              <a:gd name="connsiteY3" fmla="*/ 5153548 h 5153548"/>
              <a:gd name="connsiteX4" fmla="*/ 0 w 5329237"/>
              <a:gd name="connsiteY4" fmla="*/ 5153548 h 5153548"/>
              <a:gd name="connsiteX5" fmla="*/ 0 w 5329237"/>
              <a:gd name="connsiteY5" fmla="*/ 10048 h 5153548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0 w 5329237"/>
              <a:gd name="connsiteY5" fmla="*/ 0 h 5143500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0 w 5329237"/>
              <a:gd name="connsiteY6" fmla="*/ 0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44093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44093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1900237 w 5329237"/>
              <a:gd name="connsiteY7" fmla="*/ 1909763 h 5143500"/>
              <a:gd name="connsiteX8" fmla="*/ 2558091 w 5329237"/>
              <a:gd name="connsiteY8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900237 w 5329237"/>
              <a:gd name="connsiteY6" fmla="*/ 1909763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5051 w 5329237"/>
              <a:gd name="connsiteY5" fmla="*/ 2000627 h 5143500"/>
              <a:gd name="connsiteX0" fmla="*/ 2585614 w 5356760"/>
              <a:gd name="connsiteY0" fmla="*/ 1920280 h 5143500"/>
              <a:gd name="connsiteX1" fmla="*/ 2583415 w 5356760"/>
              <a:gd name="connsiteY1" fmla="*/ 0 h 5143500"/>
              <a:gd name="connsiteX2" fmla="*/ 5356760 w 5356760"/>
              <a:gd name="connsiteY2" fmla="*/ 0 h 5143500"/>
              <a:gd name="connsiteX3" fmla="*/ 5356760 w 5356760"/>
              <a:gd name="connsiteY3" fmla="*/ 5143500 h 5143500"/>
              <a:gd name="connsiteX4" fmla="*/ 27523 w 5356760"/>
              <a:gd name="connsiteY4" fmla="*/ 5143500 h 5143500"/>
              <a:gd name="connsiteX5" fmla="*/ 46374 w 5356760"/>
              <a:gd name="connsiteY5" fmla="*/ 1914902 h 5143500"/>
              <a:gd name="connsiteX0" fmla="*/ 2573744 w 5344890"/>
              <a:gd name="connsiteY0" fmla="*/ 1920280 h 5143500"/>
              <a:gd name="connsiteX1" fmla="*/ 2571545 w 5344890"/>
              <a:gd name="connsiteY1" fmla="*/ 0 h 5143500"/>
              <a:gd name="connsiteX2" fmla="*/ 5344890 w 5344890"/>
              <a:gd name="connsiteY2" fmla="*/ 0 h 5143500"/>
              <a:gd name="connsiteX3" fmla="*/ 5344890 w 5344890"/>
              <a:gd name="connsiteY3" fmla="*/ 5143500 h 5143500"/>
              <a:gd name="connsiteX4" fmla="*/ 15653 w 5344890"/>
              <a:gd name="connsiteY4" fmla="*/ 5143500 h 5143500"/>
              <a:gd name="connsiteX5" fmla="*/ 53554 w 5344890"/>
              <a:gd name="connsiteY5" fmla="*/ 2033964 h 5143500"/>
              <a:gd name="connsiteX0" fmla="*/ 2588865 w 5360011"/>
              <a:gd name="connsiteY0" fmla="*/ 19202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603153 w 5360011"/>
              <a:gd name="connsiteY0" fmla="*/ 18821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05992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92210 w 5363356"/>
              <a:gd name="connsiteY0" fmla="*/ 190599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92210 w 5363356"/>
              <a:gd name="connsiteY0" fmla="*/ 1896467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2504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01229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326 w 5329237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4564 w 5329237"/>
              <a:gd name="connsiteY5" fmla="*/ 1914901 h 5143500"/>
              <a:gd name="connsiteX0" fmla="*/ 2554401 w 5330310"/>
              <a:gd name="connsiteY0" fmla="*/ 1901229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2266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0361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5516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3135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7847 w 5330310"/>
              <a:gd name="connsiteY0" fmla="*/ 1890657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6774 w 5329237"/>
              <a:gd name="connsiteY0" fmla="*/ 1890657 h 5143500"/>
              <a:gd name="connsiteX1" fmla="*/ 2756859 w 5329237"/>
              <a:gd name="connsiteY1" fmla="*/ 10049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2743002 w 5329237"/>
              <a:gd name="connsiteY5" fmla="*/ 3779131 h 5143500"/>
              <a:gd name="connsiteX0" fmla="*/ 3022355 w 5574818"/>
              <a:gd name="connsiteY0" fmla="*/ 1890657 h 5143500"/>
              <a:gd name="connsiteX1" fmla="*/ 3002440 w 5574818"/>
              <a:gd name="connsiteY1" fmla="*/ 10049 h 5143500"/>
              <a:gd name="connsiteX2" fmla="*/ 5574818 w 5574818"/>
              <a:gd name="connsiteY2" fmla="*/ 0 h 5143500"/>
              <a:gd name="connsiteX3" fmla="*/ 5574818 w 5574818"/>
              <a:gd name="connsiteY3" fmla="*/ 5143500 h 5143500"/>
              <a:gd name="connsiteX4" fmla="*/ 245581 w 5574818"/>
              <a:gd name="connsiteY4" fmla="*/ 5143500 h 5143500"/>
              <a:gd name="connsiteX5" fmla="*/ 1103303 w 5574818"/>
              <a:gd name="connsiteY5" fmla="*/ 4531807 h 5143500"/>
              <a:gd name="connsiteX6" fmla="*/ 2988583 w 5574818"/>
              <a:gd name="connsiteY6" fmla="*/ 3779131 h 5143500"/>
              <a:gd name="connsiteX0" fmla="*/ 5750189 w 8302652"/>
              <a:gd name="connsiteY0" fmla="*/ 1890657 h 5143500"/>
              <a:gd name="connsiteX1" fmla="*/ 5730274 w 8302652"/>
              <a:gd name="connsiteY1" fmla="*/ 10049 h 5143500"/>
              <a:gd name="connsiteX2" fmla="*/ 8302652 w 8302652"/>
              <a:gd name="connsiteY2" fmla="*/ 0 h 5143500"/>
              <a:gd name="connsiteX3" fmla="*/ 8302652 w 8302652"/>
              <a:gd name="connsiteY3" fmla="*/ 5143500 h 5143500"/>
              <a:gd name="connsiteX4" fmla="*/ 2973415 w 8302652"/>
              <a:gd name="connsiteY4" fmla="*/ 5143500 h 5143500"/>
              <a:gd name="connsiteX5" fmla="*/ 52956 w 8302652"/>
              <a:gd name="connsiteY5" fmla="*/ 3888712 h 5143500"/>
              <a:gd name="connsiteX6" fmla="*/ 5716417 w 8302652"/>
              <a:gd name="connsiteY6" fmla="*/ 3779131 h 5143500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622652 w 9175115"/>
              <a:gd name="connsiteY0" fmla="*/ 1890657 h 5571456"/>
              <a:gd name="connsiteX1" fmla="*/ 6602737 w 9175115"/>
              <a:gd name="connsiteY1" fmla="*/ 10049 h 5571456"/>
              <a:gd name="connsiteX2" fmla="*/ 9175115 w 9175115"/>
              <a:gd name="connsiteY2" fmla="*/ 0 h 5571456"/>
              <a:gd name="connsiteX3" fmla="*/ 9175115 w 9175115"/>
              <a:gd name="connsiteY3" fmla="*/ 5143500 h 5571456"/>
              <a:gd name="connsiteX4" fmla="*/ 278713 w 9175115"/>
              <a:gd name="connsiteY4" fmla="*/ 5133452 h 5571456"/>
              <a:gd name="connsiteX5" fmla="*/ 925419 w 9175115"/>
              <a:gd name="connsiteY5" fmla="*/ 3888712 h 5571456"/>
              <a:gd name="connsiteX6" fmla="*/ 6588880 w 9175115"/>
              <a:gd name="connsiteY6" fmla="*/ 3779131 h 5571456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57765 w 9144000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67813 w 9144000"/>
              <a:gd name="connsiteY6" fmla="*/ 3829373 h 5143500"/>
              <a:gd name="connsiteX0" fmla="*/ 6595147 w 9147610"/>
              <a:gd name="connsiteY0" fmla="*/ 1890657 h 5153548"/>
              <a:gd name="connsiteX1" fmla="*/ 6575232 w 9147610"/>
              <a:gd name="connsiteY1" fmla="*/ 10049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890657 h 5153548"/>
              <a:gd name="connsiteX1" fmla="*/ 7348955 w 9147610"/>
              <a:gd name="connsiteY1" fmla="*/ 1939333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981726 h 5244617"/>
              <a:gd name="connsiteX1" fmla="*/ 9147610 w 9147610"/>
              <a:gd name="connsiteY1" fmla="*/ 91069 h 5244617"/>
              <a:gd name="connsiteX2" fmla="*/ 9147610 w 9147610"/>
              <a:gd name="connsiteY2" fmla="*/ 5234569 h 5244617"/>
              <a:gd name="connsiteX3" fmla="*/ 0 w 9147610"/>
              <a:gd name="connsiteY3" fmla="*/ 5244617 h 5244617"/>
              <a:gd name="connsiteX4" fmla="*/ 3610 w 9147610"/>
              <a:gd name="connsiteY4" fmla="*/ 3899395 h 5244617"/>
              <a:gd name="connsiteX5" fmla="*/ 6571423 w 9147610"/>
              <a:gd name="connsiteY5" fmla="*/ 3920442 h 5244617"/>
              <a:gd name="connsiteX0" fmla="*/ 6595147 w 9147610"/>
              <a:gd name="connsiteY0" fmla="*/ 1890657 h 5153548"/>
              <a:gd name="connsiteX1" fmla="*/ 9147610 w 9147610"/>
              <a:gd name="connsiteY1" fmla="*/ 0 h 5153548"/>
              <a:gd name="connsiteX2" fmla="*/ 9147610 w 9147610"/>
              <a:gd name="connsiteY2" fmla="*/ 5143500 h 5153548"/>
              <a:gd name="connsiteX3" fmla="*/ 0 w 9147610"/>
              <a:gd name="connsiteY3" fmla="*/ 5153548 h 5153548"/>
              <a:gd name="connsiteX4" fmla="*/ 3610 w 9147610"/>
              <a:gd name="connsiteY4" fmla="*/ 3808326 h 5153548"/>
              <a:gd name="connsiteX5" fmla="*/ 6571423 w 9147610"/>
              <a:gd name="connsiteY5" fmla="*/ 3829373 h 5153548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71423 w 9167706"/>
              <a:gd name="connsiteY5" fmla="*/ 1938716 h 3262891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95283 w 9167706"/>
              <a:gd name="connsiteY5" fmla="*/ 1933940 h 3262891"/>
              <a:gd name="connsiteX0" fmla="*/ 6676269 w 9167706"/>
              <a:gd name="connsiteY0" fmla="*/ 42585 h 3224264"/>
              <a:gd name="connsiteX1" fmla="*/ 9167706 w 9167706"/>
              <a:gd name="connsiteY1" fmla="*/ 0 h 3224264"/>
              <a:gd name="connsiteX2" fmla="*/ 9147610 w 9167706"/>
              <a:gd name="connsiteY2" fmla="*/ 3214216 h 3224264"/>
              <a:gd name="connsiteX3" fmla="*/ 0 w 9167706"/>
              <a:gd name="connsiteY3" fmla="*/ 3224264 h 3224264"/>
              <a:gd name="connsiteX4" fmla="*/ 3610 w 9167706"/>
              <a:gd name="connsiteY4" fmla="*/ 1879042 h 3224264"/>
              <a:gd name="connsiteX5" fmla="*/ 6595283 w 9167706"/>
              <a:gd name="connsiteY5" fmla="*/ 1895313 h 3224264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601200 w 9173759"/>
              <a:gd name="connsiteY0" fmla="*/ 0 h 3248560"/>
              <a:gd name="connsiteX1" fmla="*/ 9173759 w 9173759"/>
              <a:gd name="connsiteY1" fmla="*/ 24296 h 3248560"/>
              <a:gd name="connsiteX2" fmla="*/ 9153663 w 9173759"/>
              <a:gd name="connsiteY2" fmla="*/ 3238512 h 3248560"/>
              <a:gd name="connsiteX3" fmla="*/ 6053 w 9173759"/>
              <a:gd name="connsiteY3" fmla="*/ 3248560 h 3248560"/>
              <a:gd name="connsiteX4" fmla="*/ 119 w 9173759"/>
              <a:gd name="connsiteY4" fmla="*/ 1927225 h 3248560"/>
              <a:gd name="connsiteX5" fmla="*/ 6601336 w 9173759"/>
              <a:gd name="connsiteY5" fmla="*/ 1919609 h 3248560"/>
              <a:gd name="connsiteX0" fmla="*/ 6596560 w 9169119"/>
              <a:gd name="connsiteY0" fmla="*/ 0 h 3248560"/>
              <a:gd name="connsiteX1" fmla="*/ 9169119 w 9169119"/>
              <a:gd name="connsiteY1" fmla="*/ 24296 h 3248560"/>
              <a:gd name="connsiteX2" fmla="*/ 9149023 w 9169119"/>
              <a:gd name="connsiteY2" fmla="*/ 3238512 h 3248560"/>
              <a:gd name="connsiteX3" fmla="*/ 1413 w 9169119"/>
              <a:gd name="connsiteY3" fmla="*/ 3248560 h 3248560"/>
              <a:gd name="connsiteX4" fmla="*/ 252 w 9169119"/>
              <a:gd name="connsiteY4" fmla="*/ 1922447 h 3248560"/>
              <a:gd name="connsiteX5" fmla="*/ 6596696 w 9169119"/>
              <a:gd name="connsiteY5" fmla="*/ 1919609 h 3248560"/>
              <a:gd name="connsiteX0" fmla="*/ 6596560 w 9177654"/>
              <a:gd name="connsiteY0" fmla="*/ 0 h 3248560"/>
              <a:gd name="connsiteX1" fmla="*/ 9169119 w 9177654"/>
              <a:gd name="connsiteY1" fmla="*/ 24296 h 3248560"/>
              <a:gd name="connsiteX2" fmla="*/ 9177654 w 9177654"/>
              <a:gd name="connsiteY2" fmla="*/ 3248066 h 3248560"/>
              <a:gd name="connsiteX3" fmla="*/ 1413 w 9177654"/>
              <a:gd name="connsiteY3" fmla="*/ 3248560 h 3248560"/>
              <a:gd name="connsiteX4" fmla="*/ 252 w 9177654"/>
              <a:gd name="connsiteY4" fmla="*/ 1922447 h 3248560"/>
              <a:gd name="connsiteX5" fmla="*/ 6596696 w 9177654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9964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409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8854 w 9180957"/>
              <a:gd name="connsiteY0" fmla="*/ 0 h 3248560"/>
              <a:gd name="connsiteX1" fmla="*/ 9180957 w 9180957"/>
              <a:gd name="connsiteY1" fmla="*/ 409 h 3248560"/>
              <a:gd name="connsiteX2" fmla="*/ 9179948 w 9180957"/>
              <a:gd name="connsiteY2" fmla="*/ 3248066 h 3248560"/>
              <a:gd name="connsiteX3" fmla="*/ 3707 w 9180957"/>
              <a:gd name="connsiteY3" fmla="*/ 3248560 h 3248560"/>
              <a:gd name="connsiteX4" fmla="*/ 161 w 9180957"/>
              <a:gd name="connsiteY4" fmla="*/ 1920059 h 3248560"/>
              <a:gd name="connsiteX5" fmla="*/ 6598990 w 9180957"/>
              <a:gd name="connsiteY5" fmla="*/ 1919609 h 3248560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598990 w 9180957"/>
              <a:gd name="connsiteY5" fmla="*/ 1924386 h 3253337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618078 w 9180957"/>
              <a:gd name="connsiteY5" fmla="*/ 1924386 h 3253337"/>
              <a:gd name="connsiteX0" fmla="*/ 6632257 w 9180957"/>
              <a:gd name="connsiteY0" fmla="*/ 744836 h 3248151"/>
              <a:gd name="connsiteX1" fmla="*/ 9180957 w 9180957"/>
              <a:gd name="connsiteY1" fmla="*/ 0 h 3248151"/>
              <a:gd name="connsiteX2" fmla="*/ 9179948 w 9180957"/>
              <a:gd name="connsiteY2" fmla="*/ 3247657 h 3248151"/>
              <a:gd name="connsiteX3" fmla="*/ 3707 w 9180957"/>
              <a:gd name="connsiteY3" fmla="*/ 3248151 h 3248151"/>
              <a:gd name="connsiteX4" fmla="*/ 161 w 9180957"/>
              <a:gd name="connsiteY4" fmla="*/ 1919650 h 3248151"/>
              <a:gd name="connsiteX5" fmla="*/ 6618078 w 9180957"/>
              <a:gd name="connsiteY5" fmla="*/ 1919200 h 3248151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18078 w 9195273"/>
              <a:gd name="connsiteY5" fmla="*/ 1212173 h 2541124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24441 w 9195273"/>
              <a:gd name="connsiteY5" fmla="*/ 1221728 h 2541124"/>
              <a:gd name="connsiteX0" fmla="*/ 6613169 w 9195273"/>
              <a:gd name="connsiteY0" fmla="*/ 0 h 2544717"/>
              <a:gd name="connsiteX1" fmla="*/ 9195273 w 9195273"/>
              <a:gd name="connsiteY1" fmla="*/ 3593 h 2544717"/>
              <a:gd name="connsiteX2" fmla="*/ 9179948 w 9195273"/>
              <a:gd name="connsiteY2" fmla="*/ 2544223 h 2544717"/>
              <a:gd name="connsiteX3" fmla="*/ 3707 w 9195273"/>
              <a:gd name="connsiteY3" fmla="*/ 2544717 h 2544717"/>
              <a:gd name="connsiteX4" fmla="*/ 161 w 9195273"/>
              <a:gd name="connsiteY4" fmla="*/ 1216216 h 2544717"/>
              <a:gd name="connsiteX5" fmla="*/ 6624441 w 9195273"/>
              <a:gd name="connsiteY5" fmla="*/ 1225321 h 2544717"/>
              <a:gd name="connsiteX0" fmla="*/ 6613169 w 9179966"/>
              <a:gd name="connsiteY0" fmla="*/ 0 h 2544717"/>
              <a:gd name="connsiteX1" fmla="*/ 9176185 w 9179966"/>
              <a:gd name="connsiteY1" fmla="*/ 19517 h 2544717"/>
              <a:gd name="connsiteX2" fmla="*/ 9179948 w 9179966"/>
              <a:gd name="connsiteY2" fmla="*/ 2544223 h 2544717"/>
              <a:gd name="connsiteX3" fmla="*/ 3707 w 9179966"/>
              <a:gd name="connsiteY3" fmla="*/ 2544717 h 2544717"/>
              <a:gd name="connsiteX4" fmla="*/ 161 w 9179966"/>
              <a:gd name="connsiteY4" fmla="*/ 1216216 h 2544717"/>
              <a:gd name="connsiteX5" fmla="*/ 6624441 w 9179966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16216 h 2544717"/>
              <a:gd name="connsiteX5" fmla="*/ 6624441 w 9182547"/>
              <a:gd name="connsiteY5" fmla="*/ 1225321 h 2544717"/>
              <a:gd name="connsiteX0" fmla="*/ 6609462 w 9178840"/>
              <a:gd name="connsiteY0" fmla="*/ 0 h 2544717"/>
              <a:gd name="connsiteX1" fmla="*/ 9178840 w 9178840"/>
              <a:gd name="connsiteY1" fmla="*/ 3593 h 2544717"/>
              <a:gd name="connsiteX2" fmla="*/ 9176241 w 9178840"/>
              <a:gd name="connsiteY2" fmla="*/ 2544223 h 2544717"/>
              <a:gd name="connsiteX3" fmla="*/ 0 w 9178840"/>
              <a:gd name="connsiteY3" fmla="*/ 2544717 h 2544717"/>
              <a:gd name="connsiteX4" fmla="*/ 5998 w 9178840"/>
              <a:gd name="connsiteY4" fmla="*/ 1222585 h 2544717"/>
              <a:gd name="connsiteX5" fmla="*/ 6620734 w 9178840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24441 w 9182547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1717 w 9182547"/>
              <a:gd name="connsiteY5" fmla="*/ 1222136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37168 w 9182547"/>
              <a:gd name="connsiteY5" fmla="*/ 121895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4900 w 9182547"/>
              <a:gd name="connsiteY5" fmla="*/ 1222136 h 2544717"/>
              <a:gd name="connsiteX0" fmla="*/ 7114216 w 9182547"/>
              <a:gd name="connsiteY0" fmla="*/ 469354 h 2541127"/>
              <a:gd name="connsiteX1" fmla="*/ 9182547 w 9182547"/>
              <a:gd name="connsiteY1" fmla="*/ 3 h 2541127"/>
              <a:gd name="connsiteX2" fmla="*/ 9179948 w 9182547"/>
              <a:gd name="connsiteY2" fmla="*/ 2540633 h 2541127"/>
              <a:gd name="connsiteX3" fmla="*/ 3707 w 9182547"/>
              <a:gd name="connsiteY3" fmla="*/ 2541127 h 2541127"/>
              <a:gd name="connsiteX4" fmla="*/ 161 w 9182547"/>
              <a:gd name="connsiteY4" fmla="*/ 1218995 h 2541127"/>
              <a:gd name="connsiteX5" fmla="*/ 6614900 w 9182547"/>
              <a:gd name="connsiteY5" fmla="*/ 1218546 h 2541127"/>
              <a:gd name="connsiteX0" fmla="*/ 7686842 w 9182547"/>
              <a:gd name="connsiteY0" fmla="*/ 10816 h 2541201"/>
              <a:gd name="connsiteX1" fmla="*/ 9182547 w 9182547"/>
              <a:gd name="connsiteY1" fmla="*/ 77 h 2541201"/>
              <a:gd name="connsiteX2" fmla="*/ 9179948 w 9182547"/>
              <a:gd name="connsiteY2" fmla="*/ 2540707 h 2541201"/>
              <a:gd name="connsiteX3" fmla="*/ 3707 w 9182547"/>
              <a:gd name="connsiteY3" fmla="*/ 2541201 h 2541201"/>
              <a:gd name="connsiteX4" fmla="*/ 161 w 9182547"/>
              <a:gd name="connsiteY4" fmla="*/ 1219069 h 2541201"/>
              <a:gd name="connsiteX5" fmla="*/ 6614900 w 9182547"/>
              <a:gd name="connsiteY5" fmla="*/ 1218620 h 2541201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6614900 w 9182547"/>
              <a:gd name="connsiteY5" fmla="*/ 122222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0563 w 9182547"/>
              <a:gd name="connsiteY5" fmla="*/ 1178971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704456 w 9182547"/>
              <a:gd name="connsiteY5" fmla="*/ 116936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9164 w 9182547"/>
              <a:gd name="connsiteY5" fmla="*/ 1173204 h 2544801"/>
              <a:gd name="connsiteX0" fmla="*/ 7698311 w 9182547"/>
              <a:gd name="connsiteY0" fmla="*/ 167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48811 w 9182547"/>
              <a:gd name="connsiteY5" fmla="*/ 1198360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51200 w 9182547"/>
              <a:gd name="connsiteY5" fmla="*/ 1205569 h 2541124"/>
              <a:gd name="connsiteX0" fmla="*/ 7048401 w 9179948"/>
              <a:gd name="connsiteY0" fmla="*/ 0 h 2509721"/>
              <a:gd name="connsiteX1" fmla="*/ 8532636 w 9179948"/>
              <a:gd name="connsiteY1" fmla="*/ 4638 h 2509721"/>
              <a:gd name="connsiteX2" fmla="*/ 9179948 w 9179948"/>
              <a:gd name="connsiteY2" fmla="*/ 2509227 h 2509721"/>
              <a:gd name="connsiteX3" fmla="*/ 3707 w 9179948"/>
              <a:gd name="connsiteY3" fmla="*/ 2509721 h 2509721"/>
              <a:gd name="connsiteX4" fmla="*/ 161 w 9179948"/>
              <a:gd name="connsiteY4" fmla="*/ 1187589 h 2509721"/>
              <a:gd name="connsiteX5" fmla="*/ 7051200 w 9179948"/>
              <a:gd name="connsiteY5" fmla="*/ 1174166 h 2509721"/>
              <a:gd name="connsiteX0" fmla="*/ 7048401 w 9179948"/>
              <a:gd name="connsiteY0" fmla="*/ 169 h 2509890"/>
              <a:gd name="connsiteX1" fmla="*/ 8549362 w 9179948"/>
              <a:gd name="connsiteY1" fmla="*/ 0 h 2509890"/>
              <a:gd name="connsiteX2" fmla="*/ 9179948 w 9179948"/>
              <a:gd name="connsiteY2" fmla="*/ 2509396 h 2509890"/>
              <a:gd name="connsiteX3" fmla="*/ 3707 w 9179948"/>
              <a:gd name="connsiteY3" fmla="*/ 2509890 h 2509890"/>
              <a:gd name="connsiteX4" fmla="*/ 161 w 9179948"/>
              <a:gd name="connsiteY4" fmla="*/ 1187758 h 2509890"/>
              <a:gd name="connsiteX5" fmla="*/ 7051200 w 9179948"/>
              <a:gd name="connsiteY5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39945"/>
              <a:gd name="connsiteY0" fmla="*/ 169 h 2509890"/>
              <a:gd name="connsiteX1" fmla="*/ 8549362 w 9739945"/>
              <a:gd name="connsiteY1" fmla="*/ 0 h 2509890"/>
              <a:gd name="connsiteX2" fmla="*/ 9179948 w 9739945"/>
              <a:gd name="connsiteY2" fmla="*/ 2509396 h 2509890"/>
              <a:gd name="connsiteX3" fmla="*/ 3707 w 9739945"/>
              <a:gd name="connsiteY3" fmla="*/ 2509890 h 2509890"/>
              <a:gd name="connsiteX4" fmla="*/ 161 w 9739945"/>
              <a:gd name="connsiteY4" fmla="*/ 1187758 h 2509890"/>
              <a:gd name="connsiteX5" fmla="*/ 7051200 w 9739945"/>
              <a:gd name="connsiteY5" fmla="*/ 1174335 h 2509890"/>
              <a:gd name="connsiteX0" fmla="*/ 7048401 w 9268809"/>
              <a:gd name="connsiteY0" fmla="*/ 169 h 2547841"/>
              <a:gd name="connsiteX1" fmla="*/ 8549362 w 9268809"/>
              <a:gd name="connsiteY1" fmla="*/ 0 h 2547841"/>
              <a:gd name="connsiteX2" fmla="*/ 8549152 w 9268809"/>
              <a:gd name="connsiteY2" fmla="*/ 2547841 h 2547841"/>
              <a:gd name="connsiteX3" fmla="*/ 3707 w 9268809"/>
              <a:gd name="connsiteY3" fmla="*/ 2509890 h 2547841"/>
              <a:gd name="connsiteX4" fmla="*/ 161 w 9268809"/>
              <a:gd name="connsiteY4" fmla="*/ 1187758 h 2547841"/>
              <a:gd name="connsiteX5" fmla="*/ 7051200 w 9268809"/>
              <a:gd name="connsiteY5" fmla="*/ 1174335 h 2547841"/>
              <a:gd name="connsiteX0" fmla="*/ 7048401 w 8709390"/>
              <a:gd name="connsiteY0" fmla="*/ 169 h 2547841"/>
              <a:gd name="connsiteX1" fmla="*/ 8549362 w 8709390"/>
              <a:gd name="connsiteY1" fmla="*/ 0 h 2547841"/>
              <a:gd name="connsiteX2" fmla="*/ 8549152 w 8709390"/>
              <a:gd name="connsiteY2" fmla="*/ 2547841 h 2547841"/>
              <a:gd name="connsiteX3" fmla="*/ 3707 w 8709390"/>
              <a:gd name="connsiteY3" fmla="*/ 2509890 h 2547841"/>
              <a:gd name="connsiteX4" fmla="*/ 161 w 8709390"/>
              <a:gd name="connsiteY4" fmla="*/ 1187758 h 2547841"/>
              <a:gd name="connsiteX5" fmla="*/ 7051200 w 8709390"/>
              <a:gd name="connsiteY5" fmla="*/ 1174335 h 2547841"/>
              <a:gd name="connsiteX0" fmla="*/ 7048401 w 8551070"/>
              <a:gd name="connsiteY0" fmla="*/ 169 h 2547841"/>
              <a:gd name="connsiteX1" fmla="*/ 8549362 w 8551070"/>
              <a:gd name="connsiteY1" fmla="*/ 0 h 2547841"/>
              <a:gd name="connsiteX2" fmla="*/ 8549152 w 8551070"/>
              <a:gd name="connsiteY2" fmla="*/ 2547841 h 2547841"/>
              <a:gd name="connsiteX3" fmla="*/ 3707 w 8551070"/>
              <a:gd name="connsiteY3" fmla="*/ 2509890 h 2547841"/>
              <a:gd name="connsiteX4" fmla="*/ 161 w 8551070"/>
              <a:gd name="connsiteY4" fmla="*/ 1187758 h 2547841"/>
              <a:gd name="connsiteX5" fmla="*/ 7051200 w 8551070"/>
              <a:gd name="connsiteY5" fmla="*/ 1174335 h 2547841"/>
              <a:gd name="connsiteX0" fmla="*/ 7048401 w 8550670"/>
              <a:gd name="connsiteY0" fmla="*/ 0 h 2547672"/>
              <a:gd name="connsiteX1" fmla="*/ 8539805 w 8550670"/>
              <a:gd name="connsiteY1" fmla="*/ 4637 h 2547672"/>
              <a:gd name="connsiteX2" fmla="*/ 8549152 w 8550670"/>
              <a:gd name="connsiteY2" fmla="*/ 2547672 h 2547672"/>
              <a:gd name="connsiteX3" fmla="*/ 3707 w 8550670"/>
              <a:gd name="connsiteY3" fmla="*/ 2509721 h 2547672"/>
              <a:gd name="connsiteX4" fmla="*/ 161 w 8550670"/>
              <a:gd name="connsiteY4" fmla="*/ 1187589 h 2547672"/>
              <a:gd name="connsiteX5" fmla="*/ 7051200 w 8550670"/>
              <a:gd name="connsiteY5" fmla="*/ 1174166 h 2547672"/>
              <a:gd name="connsiteX0" fmla="*/ 7048401 w 8550846"/>
              <a:gd name="connsiteY0" fmla="*/ 2572 h 2550244"/>
              <a:gd name="connsiteX1" fmla="*/ 8544583 w 8550846"/>
              <a:gd name="connsiteY1" fmla="*/ 0 h 2550244"/>
              <a:gd name="connsiteX2" fmla="*/ 8549152 w 8550846"/>
              <a:gd name="connsiteY2" fmla="*/ 2550244 h 2550244"/>
              <a:gd name="connsiteX3" fmla="*/ 3707 w 8550846"/>
              <a:gd name="connsiteY3" fmla="*/ 2512293 h 2550244"/>
              <a:gd name="connsiteX4" fmla="*/ 161 w 8550846"/>
              <a:gd name="connsiteY4" fmla="*/ 1190161 h 2550244"/>
              <a:gd name="connsiteX5" fmla="*/ 7051200 w 8550846"/>
              <a:gd name="connsiteY5" fmla="*/ 1176738 h 2550244"/>
              <a:gd name="connsiteX0" fmla="*/ 7048401 w 8550467"/>
              <a:gd name="connsiteY0" fmla="*/ 169 h 2547841"/>
              <a:gd name="connsiteX1" fmla="*/ 8532635 w 8550467"/>
              <a:gd name="connsiteY1" fmla="*/ 0 h 2547841"/>
              <a:gd name="connsiteX2" fmla="*/ 8549152 w 8550467"/>
              <a:gd name="connsiteY2" fmla="*/ 2547841 h 2547841"/>
              <a:gd name="connsiteX3" fmla="*/ 3707 w 8550467"/>
              <a:gd name="connsiteY3" fmla="*/ 2509890 h 2547841"/>
              <a:gd name="connsiteX4" fmla="*/ 161 w 8550467"/>
              <a:gd name="connsiteY4" fmla="*/ 1187758 h 2547841"/>
              <a:gd name="connsiteX5" fmla="*/ 7051200 w 8550467"/>
              <a:gd name="connsiteY5" fmla="*/ 1174335 h 2547841"/>
              <a:gd name="connsiteX0" fmla="*/ 7048401 w 8550596"/>
              <a:gd name="connsiteY0" fmla="*/ 0 h 2547672"/>
              <a:gd name="connsiteX1" fmla="*/ 8537414 w 8550596"/>
              <a:gd name="connsiteY1" fmla="*/ 2235 h 2547672"/>
              <a:gd name="connsiteX2" fmla="*/ 8549152 w 8550596"/>
              <a:gd name="connsiteY2" fmla="*/ 2547672 h 2547672"/>
              <a:gd name="connsiteX3" fmla="*/ 3707 w 8550596"/>
              <a:gd name="connsiteY3" fmla="*/ 2509721 h 2547672"/>
              <a:gd name="connsiteX4" fmla="*/ 161 w 8550596"/>
              <a:gd name="connsiteY4" fmla="*/ 1187589 h 2547672"/>
              <a:gd name="connsiteX5" fmla="*/ 7051200 w 8550596"/>
              <a:gd name="connsiteY5" fmla="*/ 1174166 h 2547672"/>
              <a:gd name="connsiteX0" fmla="*/ 7048401 w 8543679"/>
              <a:gd name="connsiteY0" fmla="*/ 0 h 2545269"/>
              <a:gd name="connsiteX1" fmla="*/ 8537414 w 8543679"/>
              <a:gd name="connsiteY1" fmla="*/ 2235 h 2545269"/>
              <a:gd name="connsiteX2" fmla="*/ 8541985 w 8543679"/>
              <a:gd name="connsiteY2" fmla="*/ 2545269 h 2545269"/>
              <a:gd name="connsiteX3" fmla="*/ 3707 w 8543679"/>
              <a:gd name="connsiteY3" fmla="*/ 2509721 h 2545269"/>
              <a:gd name="connsiteX4" fmla="*/ 161 w 8543679"/>
              <a:gd name="connsiteY4" fmla="*/ 1187589 h 2545269"/>
              <a:gd name="connsiteX5" fmla="*/ 7051200 w 8543679"/>
              <a:gd name="connsiteY5" fmla="*/ 1174166 h 2545269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636808 w 9180326"/>
              <a:gd name="connsiteY4" fmla="*/ 118758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90236 w 9180326"/>
              <a:gd name="connsiteY5" fmla="*/ 1169361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59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900092 w 9180326"/>
              <a:gd name="connsiteY0" fmla="*/ 0 h 2615444"/>
              <a:gd name="connsiteX1" fmla="*/ 9174061 w 9180326"/>
              <a:gd name="connsiteY1" fmla="*/ 71916 h 2615444"/>
              <a:gd name="connsiteX2" fmla="*/ 9178632 w 9180326"/>
              <a:gd name="connsiteY2" fmla="*/ 2614950 h 2615444"/>
              <a:gd name="connsiteX3" fmla="*/ 0 w 9180326"/>
              <a:gd name="connsiteY3" fmla="*/ 2615444 h 2615444"/>
              <a:gd name="connsiteX4" fmla="*/ 1233 w 9180326"/>
              <a:gd name="connsiteY4" fmla="*/ 1240450 h 2615444"/>
              <a:gd name="connsiteX5" fmla="*/ 7683068 w 9180326"/>
              <a:gd name="connsiteY5" fmla="*/ 1239042 h 2615444"/>
              <a:gd name="connsiteX0" fmla="*/ 7900092 w 9193176"/>
              <a:gd name="connsiteY0" fmla="*/ 2570 h 2618014"/>
              <a:gd name="connsiteX1" fmla="*/ 9193176 w 9193176"/>
              <a:gd name="connsiteY1" fmla="*/ 0 h 2618014"/>
              <a:gd name="connsiteX2" fmla="*/ 9178632 w 9193176"/>
              <a:gd name="connsiteY2" fmla="*/ 2617520 h 2618014"/>
              <a:gd name="connsiteX3" fmla="*/ 0 w 9193176"/>
              <a:gd name="connsiteY3" fmla="*/ 2618014 h 2618014"/>
              <a:gd name="connsiteX4" fmla="*/ 1233 w 9193176"/>
              <a:gd name="connsiteY4" fmla="*/ 1243020 h 2618014"/>
              <a:gd name="connsiteX5" fmla="*/ 7683068 w 9193176"/>
              <a:gd name="connsiteY5" fmla="*/ 1241612 h 2618014"/>
              <a:gd name="connsiteX0" fmla="*/ 7900092 w 9190787"/>
              <a:gd name="connsiteY0" fmla="*/ 167 h 2615611"/>
              <a:gd name="connsiteX1" fmla="*/ 9190787 w 9190787"/>
              <a:gd name="connsiteY1" fmla="*/ 0 h 2615611"/>
              <a:gd name="connsiteX2" fmla="*/ 9178632 w 9190787"/>
              <a:gd name="connsiteY2" fmla="*/ 2615117 h 2615611"/>
              <a:gd name="connsiteX3" fmla="*/ 0 w 9190787"/>
              <a:gd name="connsiteY3" fmla="*/ 2615611 h 2615611"/>
              <a:gd name="connsiteX4" fmla="*/ 1233 w 9190787"/>
              <a:gd name="connsiteY4" fmla="*/ 1240617 h 2615611"/>
              <a:gd name="connsiteX5" fmla="*/ 7683068 w 9190787"/>
              <a:gd name="connsiteY5" fmla="*/ 1239209 h 2615611"/>
              <a:gd name="connsiteX0" fmla="*/ 7900092 w 9180431"/>
              <a:gd name="connsiteY0" fmla="*/ -1 h 2615443"/>
              <a:gd name="connsiteX1" fmla="*/ 9176450 w 9180431"/>
              <a:gd name="connsiteY1" fmla="*/ 4637 h 2615443"/>
              <a:gd name="connsiteX2" fmla="*/ 9178632 w 9180431"/>
              <a:gd name="connsiteY2" fmla="*/ 2614949 h 2615443"/>
              <a:gd name="connsiteX3" fmla="*/ 0 w 9180431"/>
              <a:gd name="connsiteY3" fmla="*/ 2615443 h 2615443"/>
              <a:gd name="connsiteX4" fmla="*/ 1233 w 9180431"/>
              <a:gd name="connsiteY4" fmla="*/ 1240449 h 2615443"/>
              <a:gd name="connsiteX5" fmla="*/ 7683068 w 9180431"/>
              <a:gd name="connsiteY5" fmla="*/ 1239041 h 2615443"/>
              <a:gd name="connsiteX0" fmla="*/ 7900092 w 9181229"/>
              <a:gd name="connsiteY0" fmla="*/ 7376 h 2622820"/>
              <a:gd name="connsiteX1" fmla="*/ 9181229 w 9181229"/>
              <a:gd name="connsiteY1" fmla="*/ 0 h 2622820"/>
              <a:gd name="connsiteX2" fmla="*/ 9178632 w 9181229"/>
              <a:gd name="connsiteY2" fmla="*/ 2622326 h 2622820"/>
              <a:gd name="connsiteX3" fmla="*/ 0 w 9181229"/>
              <a:gd name="connsiteY3" fmla="*/ 2622820 h 2622820"/>
              <a:gd name="connsiteX4" fmla="*/ 1233 w 9181229"/>
              <a:gd name="connsiteY4" fmla="*/ 1247826 h 2622820"/>
              <a:gd name="connsiteX5" fmla="*/ 7683068 w 9181229"/>
              <a:gd name="connsiteY5" fmla="*/ 1246418 h 2622820"/>
              <a:gd name="connsiteX0" fmla="*/ 7900092 w 9181229"/>
              <a:gd name="connsiteY0" fmla="*/ 7376 h 4092827"/>
              <a:gd name="connsiteX1" fmla="*/ 9181229 w 9181229"/>
              <a:gd name="connsiteY1" fmla="*/ 0 h 4092827"/>
              <a:gd name="connsiteX2" fmla="*/ 9178632 w 9181229"/>
              <a:gd name="connsiteY2" fmla="*/ 4092827 h 4092827"/>
              <a:gd name="connsiteX3" fmla="*/ 0 w 9181229"/>
              <a:gd name="connsiteY3" fmla="*/ 2622820 h 4092827"/>
              <a:gd name="connsiteX4" fmla="*/ 1233 w 9181229"/>
              <a:gd name="connsiteY4" fmla="*/ 1247826 h 4092827"/>
              <a:gd name="connsiteX5" fmla="*/ 7683068 w 9181229"/>
              <a:gd name="connsiteY5" fmla="*/ 1246418 h 4092827"/>
              <a:gd name="connsiteX0" fmla="*/ 7900092 w 9181229"/>
              <a:gd name="connsiteY0" fmla="*/ 7376 h 4359536"/>
              <a:gd name="connsiteX1" fmla="*/ 9181229 w 9181229"/>
              <a:gd name="connsiteY1" fmla="*/ 0 h 4359536"/>
              <a:gd name="connsiteX2" fmla="*/ 9178632 w 9181229"/>
              <a:gd name="connsiteY2" fmla="*/ 4359536 h 4359536"/>
              <a:gd name="connsiteX3" fmla="*/ 0 w 9181229"/>
              <a:gd name="connsiteY3" fmla="*/ 2622820 h 4359536"/>
              <a:gd name="connsiteX4" fmla="*/ 1233 w 9181229"/>
              <a:gd name="connsiteY4" fmla="*/ 1247826 h 4359536"/>
              <a:gd name="connsiteX5" fmla="*/ 7683068 w 9181229"/>
              <a:gd name="connsiteY5" fmla="*/ 1246418 h 4359536"/>
              <a:gd name="connsiteX0" fmla="*/ 7909650 w 9190787"/>
              <a:gd name="connsiteY0" fmla="*/ 7376 h 4359536"/>
              <a:gd name="connsiteX1" fmla="*/ 9190787 w 9190787"/>
              <a:gd name="connsiteY1" fmla="*/ 0 h 4359536"/>
              <a:gd name="connsiteX2" fmla="*/ 9188190 w 9190787"/>
              <a:gd name="connsiteY2" fmla="*/ 4359536 h 4359536"/>
              <a:gd name="connsiteX3" fmla="*/ 0 w 9190787"/>
              <a:gd name="connsiteY3" fmla="*/ 4352822 h 4359536"/>
              <a:gd name="connsiteX4" fmla="*/ 10791 w 9190787"/>
              <a:gd name="connsiteY4" fmla="*/ 1247826 h 4359536"/>
              <a:gd name="connsiteX5" fmla="*/ 7692626 w 9190787"/>
              <a:gd name="connsiteY5" fmla="*/ 1246418 h 4359536"/>
              <a:gd name="connsiteX0" fmla="*/ 7909650 w 9190787"/>
              <a:gd name="connsiteY0" fmla="*/ 7376 h 4359536"/>
              <a:gd name="connsiteX1" fmla="*/ 9190787 w 9190787"/>
              <a:gd name="connsiteY1" fmla="*/ 0 h 4359536"/>
              <a:gd name="connsiteX2" fmla="*/ 9188190 w 9190787"/>
              <a:gd name="connsiteY2" fmla="*/ 4359536 h 4359536"/>
              <a:gd name="connsiteX3" fmla="*/ 0 w 9190787"/>
              <a:gd name="connsiteY3" fmla="*/ 4352822 h 4359536"/>
              <a:gd name="connsiteX4" fmla="*/ 10791 w 9190787"/>
              <a:gd name="connsiteY4" fmla="*/ 1247826 h 4359536"/>
              <a:gd name="connsiteX5" fmla="*/ 7912449 w 9190787"/>
              <a:gd name="connsiteY5" fmla="*/ 1246418 h 4359536"/>
              <a:gd name="connsiteX0" fmla="*/ 7909650 w 9190787"/>
              <a:gd name="connsiteY0" fmla="*/ 7376 h 4359536"/>
              <a:gd name="connsiteX1" fmla="*/ 9190787 w 9190787"/>
              <a:gd name="connsiteY1" fmla="*/ 0 h 4359536"/>
              <a:gd name="connsiteX2" fmla="*/ 9188190 w 9190787"/>
              <a:gd name="connsiteY2" fmla="*/ 4359536 h 4359536"/>
              <a:gd name="connsiteX3" fmla="*/ 0 w 9190787"/>
              <a:gd name="connsiteY3" fmla="*/ 4352822 h 4359536"/>
              <a:gd name="connsiteX4" fmla="*/ 10791 w 9190787"/>
              <a:gd name="connsiteY4" fmla="*/ 1247826 h 4359536"/>
              <a:gd name="connsiteX5" fmla="*/ 7905280 w 9190787"/>
              <a:gd name="connsiteY5" fmla="*/ 1244015 h 4359536"/>
              <a:gd name="connsiteX0" fmla="*/ 7909650 w 9190787"/>
              <a:gd name="connsiteY0" fmla="*/ 9780 h 4359536"/>
              <a:gd name="connsiteX1" fmla="*/ 9190787 w 9190787"/>
              <a:gd name="connsiteY1" fmla="*/ 0 h 4359536"/>
              <a:gd name="connsiteX2" fmla="*/ 9188190 w 9190787"/>
              <a:gd name="connsiteY2" fmla="*/ 4359536 h 4359536"/>
              <a:gd name="connsiteX3" fmla="*/ 0 w 9190787"/>
              <a:gd name="connsiteY3" fmla="*/ 4352822 h 4359536"/>
              <a:gd name="connsiteX4" fmla="*/ 10791 w 9190787"/>
              <a:gd name="connsiteY4" fmla="*/ 1247826 h 4359536"/>
              <a:gd name="connsiteX5" fmla="*/ 7905280 w 9190787"/>
              <a:gd name="connsiteY5" fmla="*/ 1244015 h 4359536"/>
              <a:gd name="connsiteX0" fmla="*/ 7900092 w 9190787"/>
              <a:gd name="connsiteY0" fmla="*/ 7377 h 4359536"/>
              <a:gd name="connsiteX1" fmla="*/ 9190787 w 9190787"/>
              <a:gd name="connsiteY1" fmla="*/ 0 h 4359536"/>
              <a:gd name="connsiteX2" fmla="*/ 9188190 w 9190787"/>
              <a:gd name="connsiteY2" fmla="*/ 4359536 h 4359536"/>
              <a:gd name="connsiteX3" fmla="*/ 0 w 9190787"/>
              <a:gd name="connsiteY3" fmla="*/ 4352822 h 4359536"/>
              <a:gd name="connsiteX4" fmla="*/ 10791 w 9190787"/>
              <a:gd name="connsiteY4" fmla="*/ 1247826 h 4359536"/>
              <a:gd name="connsiteX5" fmla="*/ 7905280 w 9190787"/>
              <a:gd name="connsiteY5" fmla="*/ 1244015 h 4359536"/>
              <a:gd name="connsiteX0" fmla="*/ 7900092 w 9190787"/>
              <a:gd name="connsiteY0" fmla="*/ 7377 h 4359536"/>
              <a:gd name="connsiteX1" fmla="*/ 9190787 w 9190787"/>
              <a:gd name="connsiteY1" fmla="*/ 0 h 4359536"/>
              <a:gd name="connsiteX2" fmla="*/ 9188190 w 9190787"/>
              <a:gd name="connsiteY2" fmla="*/ 4359536 h 4359536"/>
              <a:gd name="connsiteX3" fmla="*/ 0 w 9190787"/>
              <a:gd name="connsiteY3" fmla="*/ 4352822 h 4359536"/>
              <a:gd name="connsiteX4" fmla="*/ 10791 w 9190787"/>
              <a:gd name="connsiteY4" fmla="*/ 1237686 h 4359536"/>
              <a:gd name="connsiteX5" fmla="*/ 7905280 w 9190787"/>
              <a:gd name="connsiteY5" fmla="*/ 1244015 h 4359536"/>
              <a:gd name="connsiteX0" fmla="*/ 7909553 w 9200248"/>
              <a:gd name="connsiteY0" fmla="*/ 7377 h 4359536"/>
              <a:gd name="connsiteX1" fmla="*/ 9200248 w 9200248"/>
              <a:gd name="connsiteY1" fmla="*/ 0 h 4359536"/>
              <a:gd name="connsiteX2" fmla="*/ 9197651 w 9200248"/>
              <a:gd name="connsiteY2" fmla="*/ 4359536 h 4359536"/>
              <a:gd name="connsiteX3" fmla="*/ 9461 w 9200248"/>
              <a:gd name="connsiteY3" fmla="*/ 4352822 h 4359536"/>
              <a:gd name="connsiteX4" fmla="*/ 86 w 9200248"/>
              <a:gd name="connsiteY4" fmla="*/ 1278244 h 4359536"/>
              <a:gd name="connsiteX5" fmla="*/ 7914741 w 9200248"/>
              <a:gd name="connsiteY5" fmla="*/ 1244015 h 4359536"/>
              <a:gd name="connsiteX0" fmla="*/ 7909553 w 9200248"/>
              <a:gd name="connsiteY0" fmla="*/ 7377 h 4359536"/>
              <a:gd name="connsiteX1" fmla="*/ 9200248 w 9200248"/>
              <a:gd name="connsiteY1" fmla="*/ 0 h 4359536"/>
              <a:gd name="connsiteX2" fmla="*/ 9197651 w 9200248"/>
              <a:gd name="connsiteY2" fmla="*/ 4359536 h 4359536"/>
              <a:gd name="connsiteX3" fmla="*/ 9461 w 9200248"/>
              <a:gd name="connsiteY3" fmla="*/ 4352822 h 4359536"/>
              <a:gd name="connsiteX4" fmla="*/ 86 w 9200248"/>
              <a:gd name="connsiteY4" fmla="*/ 1278244 h 4359536"/>
              <a:gd name="connsiteX5" fmla="*/ 7934907 w 9200248"/>
              <a:gd name="connsiteY5" fmla="*/ 1274433 h 4359536"/>
              <a:gd name="connsiteX0" fmla="*/ 7909553 w 9200248"/>
              <a:gd name="connsiteY0" fmla="*/ 7377 h 4359536"/>
              <a:gd name="connsiteX1" fmla="*/ 9200248 w 9200248"/>
              <a:gd name="connsiteY1" fmla="*/ 0 h 4359536"/>
              <a:gd name="connsiteX2" fmla="*/ 9197651 w 9200248"/>
              <a:gd name="connsiteY2" fmla="*/ 4359536 h 4359536"/>
              <a:gd name="connsiteX3" fmla="*/ 9461 w 9200248"/>
              <a:gd name="connsiteY3" fmla="*/ 4352822 h 4359536"/>
              <a:gd name="connsiteX4" fmla="*/ 86 w 9200248"/>
              <a:gd name="connsiteY4" fmla="*/ 1278244 h 4359536"/>
              <a:gd name="connsiteX5" fmla="*/ 7913404 w 9200248"/>
              <a:gd name="connsiteY5" fmla="*/ 1279239 h 4359536"/>
              <a:gd name="connsiteX0" fmla="*/ 7909553 w 9200248"/>
              <a:gd name="connsiteY0" fmla="*/ 7377 h 4359536"/>
              <a:gd name="connsiteX1" fmla="*/ 9200248 w 9200248"/>
              <a:gd name="connsiteY1" fmla="*/ 0 h 4359536"/>
              <a:gd name="connsiteX2" fmla="*/ 9197651 w 9200248"/>
              <a:gd name="connsiteY2" fmla="*/ 4359536 h 4359536"/>
              <a:gd name="connsiteX3" fmla="*/ 9461 w 9200248"/>
              <a:gd name="connsiteY3" fmla="*/ 4352822 h 4359536"/>
              <a:gd name="connsiteX4" fmla="*/ 86 w 9200248"/>
              <a:gd name="connsiteY4" fmla="*/ 1278244 h 4359536"/>
              <a:gd name="connsiteX5" fmla="*/ 7911015 w 9200248"/>
              <a:gd name="connsiteY5" fmla="*/ 1284045 h 43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0248" h="4359536">
                <a:moveTo>
                  <a:pt x="7909553" y="7377"/>
                </a:moveTo>
                <a:lnTo>
                  <a:pt x="9200248" y="0"/>
                </a:lnTo>
                <a:cubicBezTo>
                  <a:pt x="9177984" y="769011"/>
                  <a:pt x="9207415" y="2230439"/>
                  <a:pt x="9197651" y="4359536"/>
                </a:cubicBezTo>
                <a:lnTo>
                  <a:pt x="9461" y="4352822"/>
                </a:lnTo>
                <a:cubicBezTo>
                  <a:pt x="10664" y="3904415"/>
                  <a:pt x="-1117" y="1726651"/>
                  <a:pt x="86" y="1278244"/>
                </a:cubicBezTo>
                <a:lnTo>
                  <a:pt x="7911015" y="1284045"/>
                </a:lnTo>
              </a:path>
            </a:pathLst>
          </a:custGeom>
          <a:noFill/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Click on icon to add picture</a:t>
            </a:r>
          </a:p>
          <a:p>
            <a:endParaRPr lang="en-Z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00623" y="0"/>
            <a:ext cx="2545453" cy="2561753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435591" y="1113939"/>
            <a:ext cx="1601874" cy="1608810"/>
            <a:chOff x="6435591" y="1113939"/>
            <a:chExt cx="1601874" cy="1608810"/>
          </a:xfrm>
        </p:grpSpPr>
        <p:sp>
          <p:nvSpPr>
            <p:cNvPr id="24" name="Rectangle 23"/>
            <p:cNvSpPr>
              <a:spLocks noChangeAspect="1"/>
            </p:cNvSpPr>
            <p:nvPr userDrawn="1"/>
          </p:nvSpPr>
          <p:spPr>
            <a:xfrm>
              <a:off x="6600623" y="1113939"/>
              <a:ext cx="1436842" cy="144781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6435591" y="1270439"/>
              <a:ext cx="1436842" cy="1452310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307" y="1272301"/>
              <a:ext cx="1276744" cy="1289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99107" y="1561200"/>
            <a:ext cx="6424006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 smtClean="0"/>
              <a:t>Heading</a:t>
            </a:r>
            <a:endParaRPr lang="en-ZA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9" y="6350094"/>
            <a:ext cx="2141491" cy="241319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8913" y="5022258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ZA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7123113" y="1591"/>
            <a:ext cx="2018999" cy="2046284"/>
            <a:chOff x="6343905" y="1148537"/>
            <a:chExt cx="1647582" cy="1640700"/>
          </a:xfrm>
        </p:grpSpPr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26" name="Rectangle 25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63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79412" y="6097714"/>
            <a:ext cx="8394070" cy="412340"/>
            <a:chOff x="374650" y="4439794"/>
            <a:chExt cx="8394070" cy="41234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2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74650" y="1804710"/>
            <a:ext cx="8386763" cy="3949914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It is advisable not to exceed 7 bullets per slide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6563" y="1220136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5" name="Rectangle 2"/>
          <p:cNvSpPr txBox="1">
            <a:spLocks noChangeAspect="1" noChangeArrowheads="1"/>
          </p:cNvSpPr>
          <p:nvPr userDrawn="1"/>
        </p:nvSpPr>
        <p:spPr bwMode="auto">
          <a:xfrm>
            <a:off x="303699" y="45331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Heading</a:t>
            </a:r>
            <a:endParaRPr lang="en-GB" altLang="en-US" dirty="0" smtClean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4370" y="6366227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21353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374650" y="6094693"/>
            <a:ext cx="8390732" cy="419665"/>
            <a:chOff x="374650" y="4436773"/>
            <a:chExt cx="8390732" cy="419665"/>
          </a:xfrm>
        </p:grpSpPr>
        <p:cxnSp>
          <p:nvCxnSpPr>
            <p:cNvPr id="24" name="Straight Connector 23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74650" y="1804709"/>
            <a:ext cx="8393113" cy="4110315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It is advisable not to exceed 7 bullets per slide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6563" y="1220136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4" name="Rectangle 2"/>
          <p:cNvSpPr txBox="1">
            <a:spLocks noChangeAspect="1" noChangeArrowheads="1"/>
          </p:cNvSpPr>
          <p:nvPr userDrawn="1"/>
        </p:nvSpPr>
        <p:spPr bwMode="auto">
          <a:xfrm>
            <a:off x="303699" y="45331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Heading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4370" y="6366227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37200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374650" y="6094693"/>
            <a:ext cx="8390732" cy="419665"/>
            <a:chOff x="374650" y="4436773"/>
            <a:chExt cx="8390732" cy="419665"/>
          </a:xfrm>
        </p:grpSpPr>
        <p:cxnSp>
          <p:nvCxnSpPr>
            <p:cNvPr id="17" name="Straight Connector 16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" name="Straight Connector 19"/>
          <p:cNvCxnSpPr/>
          <p:nvPr userDrawn="1"/>
        </p:nvCxnSpPr>
        <p:spPr>
          <a:xfrm>
            <a:off x="382588" y="1302473"/>
            <a:ext cx="8385178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spect="1" noChangeArrowheads="1"/>
          </p:cNvSpPr>
          <p:nvPr userDrawn="1"/>
        </p:nvSpPr>
        <p:spPr bwMode="auto">
          <a:xfrm>
            <a:off x="303699" y="45331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Heading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74650" y="1804709"/>
            <a:ext cx="8386763" cy="4110315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It is advisable not to exceed 7 bullets per slide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4370" y="6366227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5324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42" y="1792224"/>
            <a:ext cx="8385172" cy="412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 dirty="0" smtClean="0"/>
              <a:t>Place graphic or picture here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79412" y="6097714"/>
            <a:ext cx="8394070" cy="412340"/>
            <a:chOff x="374650" y="4439794"/>
            <a:chExt cx="8394070" cy="412340"/>
          </a:xfrm>
        </p:grpSpPr>
        <p:cxnSp>
          <p:nvCxnSpPr>
            <p:cNvPr id="16" name="Straight Connector 15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0" name="Rectangle 2"/>
          <p:cNvSpPr txBox="1">
            <a:spLocks noChangeAspect="1" noChangeArrowheads="1"/>
          </p:cNvSpPr>
          <p:nvPr userDrawn="1"/>
        </p:nvSpPr>
        <p:spPr bwMode="auto">
          <a:xfrm>
            <a:off x="303699" y="45331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Heading</a:t>
            </a:r>
            <a:endParaRPr lang="en-GB" altLang="en-US" dirty="0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6563" y="1220136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4370" y="6366227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2509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42" y="227764"/>
            <a:ext cx="8385172" cy="56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 dirty="0" smtClean="0"/>
              <a:t>Place graphic or picture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9412" y="6097714"/>
            <a:ext cx="8394070" cy="412340"/>
            <a:chOff x="374650" y="4439794"/>
            <a:chExt cx="8394070" cy="412340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4370" y="6366227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6773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66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7" r:id="rId6"/>
    <p:sldLayoutId id="2147483655" r:id="rId7"/>
    <p:sldLayoutId id="2147483653" r:id="rId8"/>
    <p:sldLayoutId id="2147483654" r:id="rId9"/>
    <p:sldLayoutId id="2147483659" r:id="rId10"/>
    <p:sldLayoutId id="214748366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Study Plan </a:t>
            </a:r>
            <a:r>
              <a:rPr lang="en-ZA" dirty="0"/>
              <a:t>A</a:t>
            </a:r>
            <a:r>
              <a:rPr lang="en-ZA" dirty="0" smtClean="0"/>
              <a:t>dvising</a:t>
            </a:r>
            <a:br>
              <a:rPr lang="en-ZA" dirty="0" smtClean="0"/>
            </a:br>
            <a:r>
              <a:rPr lang="en-ZA" sz="1800" dirty="0" smtClean="0"/>
              <a:t>presented by Alison dell and </a:t>
            </a:r>
            <a:r>
              <a:rPr lang="en-ZA" sz="1800" dirty="0" err="1" smtClean="0"/>
              <a:t>Tanja</a:t>
            </a:r>
            <a:r>
              <a:rPr lang="en-ZA" sz="1800" dirty="0" smtClean="0"/>
              <a:t> </a:t>
            </a:r>
            <a:r>
              <a:rPr lang="en-ZA" sz="1800" dirty="0" err="1" smtClean="0"/>
              <a:t>Oosthuysen</a:t>
            </a:r>
            <a:endParaRPr lang="en-US" sz="1600" dirty="0"/>
          </a:p>
        </p:txBody>
      </p:sp>
      <p:pic>
        <p:nvPicPr>
          <p:cNvPr id="11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24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SA HEUG</a:t>
            </a:r>
          </a:p>
          <a:p>
            <a:r>
              <a:rPr lang="en-US" dirty="0" smtClean="0"/>
              <a:t>10 July 2018</a:t>
            </a:r>
          </a:p>
          <a:p>
            <a:r>
              <a:rPr lang="en-US" dirty="0" smtClean="0"/>
              <a:t>Session nr: 10018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1. What can I study?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47788"/>
            <a:ext cx="8953500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904990" y="1524000"/>
            <a:ext cx="2143760" cy="447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5046981" y="646773"/>
            <a:ext cx="397255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ZA" dirty="0" smtClean="0">
                <a:ea typeface="Segoe UI" pitchFamily="34" charset="0"/>
                <a:cs typeface="Segoe UI" pitchFamily="34" charset="0"/>
              </a:rPr>
              <a:t>Try it yourself @ www.up.ac.za/apply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67980" y="1112520"/>
            <a:ext cx="8890" cy="523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227" y="5025784"/>
            <a:ext cx="1407840" cy="17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160917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What can I study?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1" y="867050"/>
            <a:ext cx="7254240" cy="56102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0" y="396241"/>
            <a:ext cx="5493094" cy="551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0" y="528320"/>
            <a:ext cx="6326075" cy="5200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547360" y="1289090"/>
            <a:ext cx="314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ZA" dirty="0" smtClean="0">
                <a:ea typeface="Segoe UI" pitchFamily="34" charset="0"/>
                <a:cs typeface="Segoe UI" pitchFamily="34" charset="0"/>
              </a:rPr>
              <a:t>Each plan option has a link that takes you to more information on the plan</a:t>
            </a:r>
          </a:p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dirty="0" smtClean="0">
                <a:ea typeface="Segoe UI" pitchFamily="34" charset="0"/>
                <a:cs typeface="Segoe UI" pitchFamily="34" charset="0"/>
              </a:rPr>
              <a:t>Application closing date generated from PeopleSoft</a:t>
            </a:r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0" y="162560"/>
            <a:ext cx="4645617" cy="6035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22015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93" y="758310"/>
            <a:ext cx="5719762" cy="538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6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What to Study - Technical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9615" y="1103439"/>
            <a:ext cx="74119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What to Study is hosted in </a:t>
            </a:r>
            <a:r>
              <a:rPr lang="en-ZA" dirty="0" err="1" smtClean="0"/>
              <a:t>Peoplesoft</a:t>
            </a:r>
            <a:r>
              <a:rPr lang="en-ZA" dirty="0" smtClean="0"/>
              <a:t> Campus – we use a kiosk deployment of campus to host the gateway to our online study application, which allows access to the system without requiring </a:t>
            </a:r>
            <a:r>
              <a:rPr lang="en-ZA" dirty="0" err="1" smtClean="0"/>
              <a:t>Peoplesoft</a:t>
            </a:r>
            <a:r>
              <a:rPr lang="en-ZA" dirty="0" smtClean="0"/>
              <a:t> operator login credentials – What to Study utilises the same kiosk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Our admission requirements calculations all assume a valid </a:t>
            </a:r>
            <a:r>
              <a:rPr lang="en-ZA" dirty="0" err="1" smtClean="0"/>
              <a:t>emplid</a:t>
            </a:r>
            <a:r>
              <a:rPr lang="en-ZA" dirty="0" smtClean="0"/>
              <a:t> and rows on the admissions stack. So we had to artificially create all the data that the calculations were expecting, and clean up after ourselves once the calculations had finished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All academic plans available in the online study application are evaluated – admission requirements are measured against the captured marks and only eligible plans are returned as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60% of users accessing the What to Study component are doing so using a mobile device – we gather stats on devices, browser and operating system for selected components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239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 smtClean="0"/>
              <a:t>SA HEUG. 10.07.2018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888193" y="4297472"/>
            <a:ext cx="4649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2. What can we offer you to study?</a:t>
            </a:r>
          </a:p>
          <a:p>
            <a:endParaRPr lang="en-Z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After applying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From UP’s perspective</a:t>
            </a:r>
            <a:endParaRPr lang="en-ZA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Study Plan Advising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9" y="2366736"/>
            <a:ext cx="2657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7112000" y="1687284"/>
            <a:ext cx="159512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ZA" dirty="0" smtClean="0">
                <a:ea typeface="Segoe UI" pitchFamily="34" charset="0"/>
                <a:cs typeface="Segoe UI" pitchFamily="34" charset="0"/>
              </a:rPr>
              <a:t>Test against a certain plan’s requirements</a:t>
            </a:r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2</a:t>
            </a:r>
            <a:r>
              <a:rPr lang="en-US" dirty="0" smtClean="0"/>
              <a:t>. What can we offer you?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1075568"/>
            <a:ext cx="6109652" cy="5077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969760" y="1574800"/>
            <a:ext cx="1879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69760" y="2834640"/>
            <a:ext cx="1879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83120" y="3014134"/>
            <a:ext cx="15951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ZA" dirty="0" smtClean="0">
                <a:ea typeface="Segoe UI" pitchFamily="34" charset="0"/>
                <a:cs typeface="Segoe UI" pitchFamily="34" charset="0"/>
              </a:rPr>
              <a:t>or </a:t>
            </a:r>
          </a:p>
          <a:p>
            <a:pPr lvl="0" algn="ctr"/>
            <a:r>
              <a:rPr lang="en-ZA" dirty="0" smtClean="0">
                <a:ea typeface="Segoe UI" pitchFamily="34" charset="0"/>
                <a:cs typeface="Segoe UI" pitchFamily="34" charset="0"/>
              </a:rPr>
              <a:t>Test against certain requirements</a:t>
            </a:r>
            <a:endParaRPr lang="en-ZA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What can we offer you?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3811588"/>
            <a:ext cx="736282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98" y="4242118"/>
            <a:ext cx="22955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589723"/>
            <a:ext cx="73056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8480" y="1249680"/>
            <a:ext cx="805688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ZA" dirty="0" smtClean="0">
                <a:ea typeface="Segoe UI" pitchFamily="34" charset="0"/>
                <a:cs typeface="Segoe UI" pitchFamily="34" charset="0"/>
              </a:rPr>
              <a:t>Test against a certain plan’s requirements</a:t>
            </a:r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480" y="3441264"/>
            <a:ext cx="823976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ZA" dirty="0" smtClean="0">
                <a:ea typeface="Segoe UI" pitchFamily="34" charset="0"/>
                <a:cs typeface="Segoe UI" pitchFamily="34" charset="0"/>
              </a:rPr>
              <a:t>Test against certain requirements</a:t>
            </a:r>
            <a:endParaRPr lang="en-ZA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8" b="126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PeopleSoft Campus 9.2</a:t>
            </a:r>
          </a:p>
          <a:p>
            <a:r>
              <a:rPr lang="en-US" sz="1800" dirty="0" err="1" smtClean="0"/>
              <a:t>PeopleTools</a:t>
            </a:r>
            <a:r>
              <a:rPr lang="en-US" sz="1800" dirty="0" smtClean="0"/>
              <a:t> 8.55</a:t>
            </a:r>
            <a:endParaRPr lang="en-US" sz="1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39" b="22542"/>
          <a:stretch/>
        </p:blipFill>
        <p:spPr>
          <a:xfrm>
            <a:off x="0" y="-619316"/>
            <a:ext cx="9144000" cy="52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b="11202"/>
          <a:stretch/>
        </p:blipFill>
        <p:spPr>
          <a:xfrm>
            <a:off x="14164" y="-164336"/>
            <a:ext cx="9129836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b="1" dirty="0" smtClean="0">
                <a:ea typeface="Segoe UI" pitchFamily="34" charset="0"/>
                <a:cs typeface="Segoe UI" pitchFamily="34" charset="0"/>
              </a:rPr>
              <a:t>ARET Status</a:t>
            </a:r>
            <a:r>
              <a:rPr lang="en-ZA" dirty="0" smtClean="0">
                <a:ea typeface="Segoe UI" pitchFamily="34" charset="0"/>
                <a:cs typeface="Segoe UI" pitchFamily="34" charset="0"/>
              </a:rPr>
              <a:t>: Admission Requirements for applicants applying with Gr.11 results for 	      conditional admission</a:t>
            </a:r>
          </a:p>
          <a:p>
            <a:pPr lvl="0"/>
            <a:r>
              <a:rPr lang="en-ZA" b="1" dirty="0" smtClean="0">
                <a:ea typeface="Segoe UI" pitchFamily="34" charset="0"/>
                <a:cs typeface="Segoe UI" pitchFamily="34" charset="0"/>
              </a:rPr>
              <a:t>ERET Status</a:t>
            </a:r>
            <a:r>
              <a:rPr lang="en-ZA" dirty="0" smtClean="0">
                <a:ea typeface="Segoe UI" pitchFamily="34" charset="0"/>
                <a:cs typeface="Segoe UI" pitchFamily="34" charset="0"/>
              </a:rPr>
              <a:t>: Entrance Requirements for applicants who finished Gr.12 applying for 	      unconditional admission</a:t>
            </a:r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What can we offer you?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" y="1127125"/>
            <a:ext cx="7429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2255520"/>
            <a:ext cx="3484880" cy="35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547370" y="4867364"/>
            <a:ext cx="1261110" cy="11168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364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Study Plan Advisor- Technical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9615" y="1328522"/>
            <a:ext cx="7411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As mentioned in What to Study, </a:t>
            </a:r>
            <a:r>
              <a:rPr lang="en-ZA" dirty="0"/>
              <a:t>o</a:t>
            </a:r>
            <a:r>
              <a:rPr lang="en-ZA" dirty="0" smtClean="0"/>
              <a:t>ur admission requirements calculations all assume a valid </a:t>
            </a:r>
            <a:r>
              <a:rPr lang="en-ZA" dirty="0" err="1" smtClean="0"/>
              <a:t>emplid</a:t>
            </a:r>
            <a:r>
              <a:rPr lang="en-ZA" dirty="0" smtClean="0"/>
              <a:t> and rows on the admissions stack. So we had to artificially create all the data that the calculations were expecting, and clean up after ourselves once the calculations had finished.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This included creating programme / plan requirements dynamically if the user selected ad hoc requirements – and deleting them after the calculations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err="1" smtClean="0"/>
              <a:t>Emplids</a:t>
            </a:r>
            <a:r>
              <a:rPr lang="en-ZA" dirty="0" smtClean="0"/>
              <a:t> are evaluated against both admissions and entrance requirements (based on whether they have grade 11 and / or grade 12 marks in the system) – admissions requirements (ARET) use grade 11 marks, </a:t>
            </a:r>
            <a:r>
              <a:rPr lang="en-ZA" smtClean="0"/>
              <a:t>entrance requirements (ERET) use grade 12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Results are downloaded into CSV for upload into a mass update program – where they can be added to the admission stack </a:t>
            </a:r>
            <a:r>
              <a:rPr lang="en-ZA" dirty="0" err="1" smtClean="0"/>
              <a:t>en</a:t>
            </a:r>
            <a:r>
              <a:rPr lang="en-ZA" dirty="0" smtClean="0"/>
              <a:t> masse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523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70" y="1614210"/>
            <a:ext cx="7985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ZA" sz="2000" dirty="0" smtClean="0">
                <a:ea typeface="Segoe UI" pitchFamily="34" charset="0"/>
                <a:cs typeface="Segoe UI" pitchFamily="34" charset="0"/>
              </a:rPr>
              <a:t>In need of applications for certain plans / programmes that still have space available</a:t>
            </a:r>
          </a:p>
          <a:p>
            <a:pPr lvl="0"/>
            <a:endParaRPr lang="en-ZA" sz="20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000" dirty="0" smtClean="0">
                <a:ea typeface="Segoe UI" pitchFamily="34" charset="0"/>
                <a:cs typeface="Segoe UI" pitchFamily="34" charset="0"/>
              </a:rPr>
              <a:t>Data analytics</a:t>
            </a:r>
          </a:p>
          <a:p>
            <a:pPr lvl="0"/>
            <a:endParaRPr lang="en-ZA" sz="20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000" dirty="0" smtClean="0">
                <a:ea typeface="Segoe UI" pitchFamily="34" charset="0"/>
                <a:cs typeface="Segoe UI" pitchFamily="34" charset="0"/>
              </a:rPr>
              <a:t>Selection plan applicants</a:t>
            </a:r>
          </a:p>
          <a:p>
            <a:pPr lvl="0"/>
            <a:endParaRPr lang="en-ZA" sz="2000" dirty="0" smtClean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000" dirty="0" smtClean="0">
                <a:ea typeface="Segoe UI" pitchFamily="34" charset="0"/>
                <a:cs typeface="Segoe UI" pitchFamily="34" charset="0"/>
              </a:rPr>
              <a:t>Bulk processing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ZA" sz="20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000" dirty="0" smtClean="0">
                <a:ea typeface="Segoe UI" pitchFamily="34" charset="0"/>
                <a:cs typeface="Segoe UI" pitchFamily="34" charset="0"/>
              </a:rPr>
              <a:t>Statistics on devices used for applying online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ZA" sz="20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000" dirty="0" smtClean="0">
                <a:ea typeface="Segoe UI" pitchFamily="34" charset="0"/>
                <a:cs typeface="Segoe UI" pitchFamily="34" charset="0"/>
              </a:rPr>
              <a:t>Plan/programme planning from a young age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ZA" sz="20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000" dirty="0" smtClean="0">
                <a:ea typeface="Segoe UI" pitchFamily="34" charset="0"/>
                <a:cs typeface="Segoe UI" pitchFamily="34" charset="0"/>
              </a:rPr>
              <a:t>Marketing of unknown programme options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48" y="4867364"/>
            <a:ext cx="1421251" cy="17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 smtClean="0"/>
              <a:t>SA HEUG 10.07.2018</a:t>
            </a:r>
            <a:endParaRPr lang="en-Z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30320" y="1534234"/>
            <a:ext cx="376936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/>
              <a:t>Questions?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/>
              <a:t>Alison Dell</a:t>
            </a:r>
          </a:p>
          <a:p>
            <a:pPr algn="l"/>
            <a:r>
              <a:rPr lang="en-US" sz="2000" dirty="0" smtClean="0"/>
              <a:t>alison.dell@up.ac.za</a:t>
            </a:r>
          </a:p>
          <a:p>
            <a:pPr algn="l"/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/>
              <a:t>Tanja</a:t>
            </a:r>
            <a:r>
              <a:rPr lang="en-US" sz="2000" dirty="0" smtClean="0"/>
              <a:t> </a:t>
            </a:r>
            <a:r>
              <a:rPr lang="en-US" sz="2000" dirty="0" err="1" smtClean="0"/>
              <a:t>Oosthuysen</a:t>
            </a:r>
            <a:endParaRPr lang="en-US" sz="2000" dirty="0" smtClean="0"/>
          </a:p>
          <a:p>
            <a:pPr algn="l"/>
            <a:r>
              <a:rPr lang="en-US" sz="2000" dirty="0"/>
              <a:t>t</a:t>
            </a:r>
            <a:r>
              <a:rPr lang="en-US" sz="2000" dirty="0" smtClean="0"/>
              <a:t>anja.oosthuysen@up.ac.za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99" y="1837347"/>
            <a:ext cx="2657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8" y="719117"/>
            <a:ext cx="8385175" cy="47101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 smtClean="0"/>
              <a:t>SA HEUG 10.07.2018</a:t>
            </a:r>
            <a:endParaRPr lang="en-ZA" dirty="0"/>
          </a:p>
        </p:txBody>
      </p:sp>
      <p:sp>
        <p:nvSpPr>
          <p:cNvPr id="2" name="AutoShape 2" descr="https://lh3.googleusercontent.com/xmuMC6Z3eCY282Ys0pA82CePeFvQtjQgOkfdvCIpssTTcqEb4a46BTapIR2eWiUldq09tjaU0tQWx-WJzP0a=w1600-h769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460375" y="5687122"/>
            <a:ext cx="392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Thank you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1685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Pretoria</a:t>
            </a:r>
            <a:endParaRPr lang="en-US" dirty="0"/>
          </a:p>
        </p:txBody>
      </p:sp>
      <p:pic>
        <p:nvPicPr>
          <p:cNvPr id="2050" name="Picture 2" descr="C:\Users\u27016197\Documents\Privaat\EMEA\028_1203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25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1304" y="4645743"/>
            <a:ext cx="2920180" cy="204290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110 years old</a:t>
            </a:r>
          </a:p>
          <a:p>
            <a:r>
              <a:rPr lang="en-US" sz="1800" dirty="0" smtClean="0"/>
              <a:t>40 000 UGRD applications</a:t>
            </a:r>
          </a:p>
          <a:p>
            <a:r>
              <a:rPr lang="en-US" sz="1800" dirty="0" smtClean="0"/>
              <a:t>9800 registered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years</a:t>
            </a:r>
          </a:p>
          <a:p>
            <a:r>
              <a:rPr lang="en-US" sz="1800" dirty="0" smtClean="0"/>
              <a:t>60 000 students</a:t>
            </a:r>
          </a:p>
          <a:p>
            <a:r>
              <a:rPr lang="en-US" sz="1800" dirty="0" smtClean="0"/>
              <a:t>9 faculties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 smtClean="0"/>
              <a:t>SA HEUG. 10.07.2018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888193" y="4297472"/>
            <a:ext cx="4649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2. What can we offer you to study?</a:t>
            </a:r>
          </a:p>
          <a:p>
            <a:endParaRPr lang="en-Z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After applying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From UP’s perspective</a:t>
            </a:r>
            <a:endParaRPr lang="en-ZA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Study Plan Advising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8192" y="2173010"/>
            <a:ext cx="4649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1. What </a:t>
            </a:r>
            <a:r>
              <a:rPr lang="en-ZA" sz="2400" b="1" dirty="0"/>
              <a:t>can I study</a:t>
            </a:r>
            <a:r>
              <a:rPr lang="en-ZA" sz="2400" b="1" dirty="0" smtClean="0"/>
              <a:t>?</a:t>
            </a:r>
          </a:p>
          <a:p>
            <a:endParaRPr lang="en-Z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Before applying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From a student’s perspective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70" y="1249680"/>
            <a:ext cx="779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process of advising a student on the available study options he qualifies for based </a:t>
            </a:r>
            <a:r>
              <a:rPr lang="en-ZA" dirty="0"/>
              <a:t>on his </a:t>
            </a:r>
            <a:r>
              <a:rPr lang="en-ZA" b="1" dirty="0"/>
              <a:t>school </a:t>
            </a:r>
            <a:r>
              <a:rPr lang="en-ZA" b="1" dirty="0" smtClean="0"/>
              <a:t>grades </a:t>
            </a:r>
            <a:r>
              <a:rPr lang="en-ZA" dirty="0" smtClean="0"/>
              <a:t>&amp;</a:t>
            </a:r>
            <a:r>
              <a:rPr lang="en-ZA" dirty="0"/>
              <a:t> </a:t>
            </a:r>
            <a:r>
              <a:rPr lang="en-ZA" b="1" dirty="0" smtClean="0"/>
              <a:t>UP’s </a:t>
            </a:r>
            <a:r>
              <a:rPr lang="en-ZA" b="1" dirty="0"/>
              <a:t>admission </a:t>
            </a:r>
            <a:r>
              <a:rPr lang="en-ZA" b="1" dirty="0" smtClean="0"/>
              <a:t>requirements</a:t>
            </a:r>
          </a:p>
          <a:p>
            <a:pPr algn="ctr"/>
            <a:endParaRPr lang="en-Z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9" y="2366736"/>
            <a:ext cx="2657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2" y="1250404"/>
            <a:ext cx="82117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400" dirty="0" smtClean="0">
                <a:ea typeface="Segoe UI" pitchFamily="34" charset="0"/>
                <a:cs typeface="Segoe UI" pitchFamily="34" charset="0"/>
              </a:rPr>
              <a:t>Enabling </a:t>
            </a:r>
            <a:r>
              <a:rPr lang="en-ZA" sz="2400" dirty="0">
                <a:ea typeface="Segoe UI" pitchFamily="34" charset="0"/>
                <a:cs typeface="Segoe UI" pitchFamily="34" charset="0"/>
              </a:rPr>
              <a:t>students/applicants to help </a:t>
            </a:r>
            <a:r>
              <a:rPr lang="en-ZA" sz="2400" dirty="0" smtClean="0">
                <a:ea typeface="Segoe UI" pitchFamily="34" charset="0"/>
                <a:cs typeface="Segoe UI" pitchFamily="34" charset="0"/>
              </a:rPr>
              <a:t>themselves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24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400" dirty="0" smtClean="0">
                <a:ea typeface="Segoe UI" pitchFamily="34" charset="0"/>
                <a:cs typeface="Segoe UI" pitchFamily="34" charset="0"/>
              </a:rPr>
              <a:t>Less enquiries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ZA" sz="24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400" dirty="0" smtClean="0">
                <a:ea typeface="Segoe UI" pitchFamily="34" charset="0"/>
                <a:cs typeface="Segoe UI" pitchFamily="34" charset="0"/>
              </a:rPr>
              <a:t>After </a:t>
            </a:r>
            <a:r>
              <a:rPr lang="en-ZA" sz="2400" dirty="0">
                <a:ea typeface="Segoe UI" pitchFamily="34" charset="0"/>
                <a:cs typeface="Segoe UI" pitchFamily="34" charset="0"/>
              </a:rPr>
              <a:t>attending a few CAS (Central Application System) meetings, UP realised that all Universities calculate APS scores </a:t>
            </a:r>
            <a:r>
              <a:rPr lang="en-ZA" sz="2400" dirty="0" smtClean="0">
                <a:ea typeface="Segoe UI" pitchFamily="34" charset="0"/>
                <a:cs typeface="Segoe UI" pitchFamily="34" charset="0"/>
              </a:rPr>
              <a:t>differently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ZA" sz="2400" dirty="0" smtClean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400" dirty="0" smtClean="0">
                <a:ea typeface="Segoe UI" pitchFamily="34" charset="0"/>
                <a:cs typeface="Segoe UI" pitchFamily="34" charset="0"/>
              </a:rPr>
              <a:t>Simplify </a:t>
            </a:r>
            <a:r>
              <a:rPr lang="en-ZA" sz="2400" dirty="0">
                <a:ea typeface="Segoe UI" pitchFamily="34" charset="0"/>
                <a:cs typeface="Segoe UI" pitchFamily="34" charset="0"/>
              </a:rPr>
              <a:t>it for students to identify </a:t>
            </a:r>
            <a:r>
              <a:rPr lang="en-ZA" sz="2400" dirty="0" smtClean="0">
                <a:ea typeface="Segoe UI" pitchFamily="34" charset="0"/>
                <a:cs typeface="Segoe UI" pitchFamily="34" charset="0"/>
              </a:rPr>
              <a:t>the programmes </a:t>
            </a:r>
            <a:r>
              <a:rPr lang="en-ZA" sz="2400" dirty="0">
                <a:ea typeface="Segoe UI" pitchFamily="34" charset="0"/>
                <a:cs typeface="Segoe UI" pitchFamily="34" charset="0"/>
              </a:rPr>
              <a:t>they can </a:t>
            </a:r>
            <a:r>
              <a:rPr lang="en-ZA" sz="2400" dirty="0" smtClean="0">
                <a:ea typeface="Segoe UI" pitchFamily="34" charset="0"/>
                <a:cs typeface="Segoe UI" pitchFamily="34" charset="0"/>
              </a:rPr>
              <a:t>apply for</a:t>
            </a:r>
            <a:endParaRPr lang="en-ZA" sz="2400" dirty="0">
              <a:ea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sz="2400" dirty="0">
              <a:ea typeface="Segoe UI" pitchFamily="34" charset="0"/>
              <a:cs typeface="Segoe U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ZA" sz="2400" dirty="0" smtClean="0">
                <a:ea typeface="Segoe UI" pitchFamily="34" charset="0"/>
                <a:cs typeface="Segoe UI" pitchFamily="34" charset="0"/>
              </a:rPr>
              <a:t>Interactive way resonating with the generation we are currently recruiting. Generation Z.</a:t>
            </a:r>
            <a:endParaRPr lang="en-ZA" sz="240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3" y="1230084"/>
            <a:ext cx="821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In 2017 UP introduced an Automated Application and Admissions </a:t>
            </a:r>
            <a:r>
              <a:rPr lang="en-US" sz="2000" dirty="0" smtClean="0"/>
              <a:t>process, where a </a:t>
            </a:r>
            <a:r>
              <a:rPr lang="en-US" sz="2000" dirty="0"/>
              <a:t>student can only apply for a </a:t>
            </a:r>
            <a:r>
              <a:rPr lang="en-US" sz="2000" dirty="0" err="1"/>
              <a:t>programme</a:t>
            </a:r>
            <a:r>
              <a:rPr lang="en-US" sz="2000" dirty="0"/>
              <a:t> where he meets the minimum requirements for.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34" y="2196390"/>
            <a:ext cx="7037616" cy="40113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8990" y="1480208"/>
            <a:ext cx="7704190" cy="465754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Admission Requirements</a:t>
            </a:r>
          </a:p>
          <a:p>
            <a:endParaRPr lang="en-ZA" sz="1800" b="1" dirty="0" smtClean="0">
              <a:solidFill>
                <a:schemeClr val="accent3"/>
              </a:solidFill>
              <a:latin typeface="+mn-lt"/>
            </a:endParaRPr>
          </a:p>
          <a:p>
            <a:endParaRPr lang="en-ZA" sz="1800" b="1" dirty="0">
              <a:solidFill>
                <a:schemeClr val="accent3"/>
              </a:solidFill>
              <a:latin typeface="+mn-lt"/>
            </a:endParaRPr>
          </a:p>
          <a:p>
            <a:endParaRPr lang="en-ZA" sz="1800" b="1" dirty="0" smtClean="0">
              <a:solidFill>
                <a:schemeClr val="accent3"/>
              </a:solidFill>
              <a:latin typeface="+mn-lt"/>
            </a:endParaRPr>
          </a:p>
          <a:p>
            <a:endParaRPr lang="en-ZA" sz="1800" b="1" dirty="0">
              <a:solidFill>
                <a:schemeClr val="accent3"/>
              </a:solidFill>
              <a:latin typeface="+mn-lt"/>
            </a:endParaRPr>
          </a:p>
          <a:p>
            <a:endParaRPr lang="en-ZA" sz="1800" b="1" dirty="0" smtClean="0">
              <a:solidFill>
                <a:schemeClr val="accent3"/>
              </a:solidFill>
              <a:latin typeface="+mn-lt"/>
            </a:endParaRPr>
          </a:p>
          <a:p>
            <a:endParaRPr lang="en-ZA" sz="2000" b="1" dirty="0" smtClean="0">
              <a:solidFill>
                <a:schemeClr val="accent3"/>
              </a:solidFill>
              <a:latin typeface="+mn-lt"/>
            </a:endParaRPr>
          </a:p>
          <a:p>
            <a:endParaRPr lang="en-ZA" sz="2000" b="1" dirty="0" smtClean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APS Calculation</a:t>
            </a:r>
          </a:p>
          <a:p>
            <a:pPr algn="just"/>
            <a:r>
              <a:rPr lang="en-ZA" sz="2000" dirty="0">
                <a:solidFill>
                  <a:schemeClr val="tx1"/>
                </a:solidFill>
                <a:latin typeface="+mn-lt"/>
              </a:rPr>
              <a:t>The calculation of an Admission Point Score </a:t>
            </a:r>
            <a:r>
              <a:rPr lang="en-ZA" sz="2000" dirty="0" smtClean="0">
                <a:solidFill>
                  <a:schemeClr val="tx1"/>
                </a:solidFill>
                <a:latin typeface="+mn-lt"/>
              </a:rPr>
              <a:t>(APS) is based on a candidate’s achievement in  SIX recognised NSC 20-credit subjects by </a:t>
            </a:r>
            <a:r>
              <a:rPr lang="en-ZA" sz="2000" dirty="0">
                <a:solidFill>
                  <a:schemeClr val="tx1"/>
                </a:solidFill>
                <a:latin typeface="+mn-lt"/>
              </a:rPr>
              <a:t>using the NSC seven-point rating </a:t>
            </a:r>
            <a:r>
              <a:rPr lang="en-ZA" sz="2000" dirty="0" smtClean="0">
                <a:solidFill>
                  <a:schemeClr val="tx1"/>
                </a:solidFill>
                <a:latin typeface="+mn-lt"/>
              </a:rPr>
              <a:t>scale. The required subjects for a specific plan will be used and then any other remaining.</a:t>
            </a:r>
            <a:endParaRPr lang="en-ZA" sz="2000" b="1" dirty="0">
              <a:solidFill>
                <a:schemeClr val="tx1"/>
              </a:solidFill>
              <a:latin typeface="+mn-lt"/>
            </a:endParaRPr>
          </a:p>
          <a:p>
            <a:endParaRPr lang="en-ZA" sz="1600" dirty="0">
              <a:solidFill>
                <a:schemeClr val="accent3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" y="1919201"/>
            <a:ext cx="6638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15644" y="4867364"/>
            <a:ext cx="8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Admission Requirements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0" y="1136015"/>
            <a:ext cx="5686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0" y="2145665"/>
            <a:ext cx="6000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74745" y="3159760"/>
            <a:ext cx="2489200" cy="518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79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 smtClean="0"/>
              <a:t>SA HEUG. 10.07.2018</a:t>
            </a:r>
            <a:endParaRPr lang="en-Z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080" y="413198"/>
            <a:ext cx="8260080" cy="83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Study Plan Advising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8192" y="1934471"/>
            <a:ext cx="4649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1. What </a:t>
            </a:r>
            <a:r>
              <a:rPr lang="en-ZA" sz="2400" b="1" dirty="0"/>
              <a:t>can I study</a:t>
            </a:r>
            <a:r>
              <a:rPr lang="en-ZA" sz="2400" b="1" dirty="0" smtClean="0"/>
              <a:t>?</a:t>
            </a:r>
          </a:p>
          <a:p>
            <a:endParaRPr lang="en-Z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Before applying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400" dirty="0" smtClean="0"/>
              <a:t>From a student’s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9" y="2366736"/>
            <a:ext cx="2657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10437</TotalTime>
  <Words>744</Words>
  <Application>Microsoft Office PowerPoint</Application>
  <PresentationFormat>On-screen Show (4:3)</PresentationFormat>
  <Paragraphs>134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Study Plan Advising presented by Alison dell and Tanja Oosthuysen</vt:lpstr>
      <vt:lpstr>Technology</vt:lpstr>
      <vt:lpstr>University of Pretoria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Muller</dc:creator>
  <cp:lastModifiedBy>Mrs. T Oosthuysen</cp:lastModifiedBy>
  <cp:revision>398</cp:revision>
  <cp:lastPrinted>2018-02-15T13:45:51Z</cp:lastPrinted>
  <dcterms:created xsi:type="dcterms:W3CDTF">2016-06-09T09:54:49Z</dcterms:created>
  <dcterms:modified xsi:type="dcterms:W3CDTF">2018-07-12T12:10:19Z</dcterms:modified>
</cp:coreProperties>
</file>