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63" r:id="rId5"/>
  </p:sldMasterIdLst>
  <p:notesMasterIdLst>
    <p:notesMasterId r:id="rId25"/>
  </p:notesMasterIdLst>
  <p:handoutMasterIdLst>
    <p:handoutMasterId r:id="rId26"/>
  </p:handoutMasterIdLst>
  <p:sldIdLst>
    <p:sldId id="256" r:id="rId6"/>
    <p:sldId id="316" r:id="rId7"/>
    <p:sldId id="323" r:id="rId8"/>
    <p:sldId id="288" r:id="rId9"/>
    <p:sldId id="325" r:id="rId10"/>
    <p:sldId id="322" r:id="rId11"/>
    <p:sldId id="327" r:id="rId12"/>
    <p:sldId id="328" r:id="rId13"/>
    <p:sldId id="314" r:id="rId14"/>
    <p:sldId id="324" r:id="rId15"/>
    <p:sldId id="320" r:id="rId16"/>
    <p:sldId id="334" r:id="rId17"/>
    <p:sldId id="330" r:id="rId18"/>
    <p:sldId id="329" r:id="rId19"/>
    <p:sldId id="331" r:id="rId20"/>
    <p:sldId id="333" r:id="rId21"/>
    <p:sldId id="321" r:id="rId22"/>
    <p:sldId id="336" r:id="rId23"/>
    <p:sldId id="313" r:id="rId24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76071" autoAdjust="0"/>
  </p:normalViewPr>
  <p:slideViewPr>
    <p:cSldViewPr snapToGrid="0" snapToObjects="1">
      <p:cViewPr varScale="1">
        <p:scale>
          <a:sx n="134" d="100"/>
          <a:sy n="134" d="100"/>
        </p:scale>
        <p:origin x="87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44" y="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969AE-03BB-44C1-9AE7-1506A4565ED8}" type="datetimeFigureOut">
              <a:rPr lang="en-AU" smtClean="0"/>
              <a:pPr/>
              <a:t>13/11/2017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6C5C1-C0C4-4E46-A562-37CB87E2DFE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372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4B6DC-C7E8-7E40-B019-9A8BD04C940E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AD256-9B15-A342-93B4-B551F5661D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8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39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01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51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69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25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39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24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72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4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9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2015 implemented HRMS 9.2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staff “Self Service”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Single fluid homepage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Majority of pages were fluid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Fluid attachments, workflow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SES search engine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~15 custom fluid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4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2017 implemented CS 9.2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Completely fluid “Student Centre”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 Search, Enrolments, Student Payments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Fluid activity guides, push notifications, Elastic 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180 </a:t>
            </a:r>
            <a:r>
              <a:rPr lang="en-US" dirty="0"/>
              <a:t>custom fluid </a:t>
            </a:r>
            <a:r>
              <a:rPr lang="en-US" dirty="0" smtClean="0"/>
              <a:t>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108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8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8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3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7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D256-9B15-A342-93B4-B551F5661D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06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14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06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3171" y="6518095"/>
            <a:ext cx="24986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TEQSA:PRF12081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841" y="-52841"/>
            <a:ext cx="2959100" cy="3064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32059" y="3846059"/>
            <a:ext cx="2959100" cy="3064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618" y="317500"/>
            <a:ext cx="1181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3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3171" y="6518095"/>
            <a:ext cx="24986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TEQSA:PRF12081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32059" y="3846059"/>
            <a:ext cx="2959100" cy="3064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618" y="317500"/>
            <a:ext cx="1181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cid:image005.png@01D31B45.D9EAE66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cid:image004.png@01D31B45.D9EAE660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hyperlink" Target="mailto:clarkew@usq.edu.a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im.villiers@calibreconsulting.com.au" TargetMode="External"/><Relationship Id="rId5" Type="http://schemas.openxmlformats.org/officeDocument/2006/relationships/hyperlink" Target="https://docs.oracle.com/cd/E65859_01/fluid_ux/index.html" TargetMode="External"/><Relationship Id="rId4" Type="http://schemas.openxmlformats.org/officeDocument/2006/relationships/hyperlink" Target="https://support.oracle.com/epmos/faces/DocumentDisplay?_afrLoop=152105065524624&amp;id=1909955.1&amp;displayIndex=2&amp;_afrWindowMode=0&amp;_adf.ctrl-state=ai2dd9rx7_11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12000" y="2397208"/>
            <a:ext cx="7920000" cy="29252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>
              <a:defRPr/>
            </a:pPr>
            <a:r>
              <a:rPr lang="en-AU" sz="3200" b="1" dirty="0">
                <a:solidFill>
                  <a:srgbClr val="EC6C10"/>
                </a:solidFill>
                <a:latin typeface="Verdana"/>
                <a:ea typeface="+mj-ea"/>
                <a:cs typeface="+mj-cs"/>
              </a:rPr>
              <a:t>Fluid </a:t>
            </a:r>
            <a:r>
              <a:rPr lang="en-AU" sz="3200" b="1" dirty="0" smtClean="0">
                <a:solidFill>
                  <a:srgbClr val="EC6C10"/>
                </a:solidFill>
                <a:latin typeface="Verdana"/>
                <a:ea typeface="+mj-ea"/>
                <a:cs typeface="+mj-cs"/>
              </a:rPr>
              <a:t>Development</a:t>
            </a:r>
            <a:r>
              <a:rPr lang="en-AU" sz="3200" b="1" dirty="0">
                <a:solidFill>
                  <a:srgbClr val="EC6C10"/>
                </a:solidFill>
                <a:latin typeface="Verdana"/>
                <a:ea typeface="+mj-ea"/>
                <a:cs typeface="+mj-cs"/>
              </a:rPr>
              <a:t/>
            </a:r>
            <a:br>
              <a:rPr lang="en-AU" sz="3200" b="1" dirty="0">
                <a:solidFill>
                  <a:srgbClr val="EC6C10"/>
                </a:solidFill>
                <a:latin typeface="Verdana"/>
                <a:ea typeface="+mj-ea"/>
                <a:cs typeface="+mj-cs"/>
              </a:rPr>
            </a:br>
            <a:r>
              <a:rPr kumimoji="0" lang="en-A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rPr>
              <a:t/>
            </a:r>
            <a:br>
              <a:rPr kumimoji="0" lang="en-A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rPr>
            </a:br>
            <a:r>
              <a:rPr lang="en-AU" sz="2400" noProof="0" dirty="0"/>
              <a:t>W</a:t>
            </a:r>
            <a:r>
              <a:rPr lang="en-AU" sz="2400" dirty="0" smtClean="0"/>
              <a:t>hat </a:t>
            </a:r>
            <a:r>
              <a:rPr lang="en-AU" sz="2400" dirty="0" err="1"/>
              <a:t>PeopleBooks</a:t>
            </a:r>
            <a:r>
              <a:rPr lang="en-AU" sz="2400" dirty="0"/>
              <a:t> doesn't teach you</a:t>
            </a:r>
            <a:r>
              <a:rPr lang="en-AU" sz="2400" dirty="0" smtClean="0"/>
              <a:t>.</a:t>
            </a:r>
          </a:p>
          <a:p>
            <a:pPr marL="0" lvl="1" algn="ctr" defTabSz="914400">
              <a:defRPr/>
            </a:pPr>
            <a:endParaRPr lang="en-AU" sz="2400" kern="0" dirty="0">
              <a:solidFill>
                <a:sysClr val="windowText" lastClr="000000"/>
              </a:solidFill>
              <a:latin typeface="Verdana"/>
            </a:endParaRPr>
          </a:p>
          <a:p>
            <a:pPr marL="0" lvl="1" algn="ctr" defTabSz="914400">
              <a:defRPr/>
            </a:pPr>
            <a:endParaRPr lang="en-AU" sz="2400" kern="0" dirty="0" smtClean="0">
              <a:solidFill>
                <a:sysClr val="windowText" lastClr="000000"/>
              </a:solidFill>
              <a:latin typeface="Verdana"/>
            </a:endParaRPr>
          </a:p>
          <a:p>
            <a:pPr marL="0" lvl="1" algn="ctr" defTabSz="914400">
              <a:defRPr/>
            </a:pPr>
            <a:r>
              <a:rPr lang="en-AU" sz="1400" kern="0" dirty="0" smtClean="0">
                <a:solidFill>
                  <a:sysClr val="windowText" lastClr="000000"/>
                </a:solidFill>
                <a:latin typeface="Verdana"/>
              </a:rPr>
              <a:t>With Jim Villiers and William Clarke</a:t>
            </a:r>
          </a:p>
        </p:txBody>
      </p:sp>
    </p:spTree>
    <p:extLst>
      <p:ext uri="{BB962C8B-B14F-4D97-AF65-F5344CB8AC3E}">
        <p14:creationId xmlns:p14="http://schemas.microsoft.com/office/powerpoint/2010/main" val="7972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4400" y="1250708"/>
            <a:ext cx="6973276" cy="678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AU" dirty="0">
                <a:solidFill>
                  <a:srgbClr val="EC6C10"/>
                </a:solidFill>
                <a:latin typeface="Verdana"/>
              </a:rPr>
              <a:t>More styling != Better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131" y="1976814"/>
            <a:ext cx="57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Original:</a:t>
            </a:r>
          </a:p>
          <a:p>
            <a:endParaRPr lang="en-AU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55" y="2449695"/>
            <a:ext cx="2077933" cy="12071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id:image004.png@01D31B45.D9EAE66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59" y="2075692"/>
            <a:ext cx="3994943" cy="10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id:image005.png@01D31B45.D9EAE66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20" y="3155579"/>
            <a:ext cx="4002655" cy="10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5419" y="4238845"/>
            <a:ext cx="526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Revised version – a single style applied to small (SFF):</a:t>
            </a:r>
            <a:endParaRPr lang="en-AU" dirty="0"/>
          </a:p>
        </p:txBody>
      </p:sp>
      <p:pic>
        <p:nvPicPr>
          <p:cNvPr id="11" name="Picture 1" descr="image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73" y="4658409"/>
            <a:ext cx="2207194" cy="12026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image0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74" y="4858748"/>
            <a:ext cx="4002655" cy="128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9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4398" y="1250708"/>
            <a:ext cx="7593789" cy="678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A new style, not new controls</a:t>
            </a:r>
            <a:r>
              <a:rPr kumimoji="0" lang="en-AU" sz="3200" b="1" i="0" u="none" strike="noStrike" kern="1200" cap="none" spc="0" normalizeH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98" y="1885950"/>
            <a:ext cx="3095625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13" y="2664619"/>
            <a:ext cx="3143250" cy="300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475" y="4121944"/>
            <a:ext cx="4467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4398" y="1250708"/>
            <a:ext cx="7593789" cy="678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noProof="0" dirty="0" smtClean="0">
                <a:solidFill>
                  <a:srgbClr val="EC6C10"/>
                </a:solidFill>
                <a:latin typeface="Verdana"/>
              </a:rPr>
              <a:t>An old control has a new trick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82" y="1857378"/>
            <a:ext cx="4203778" cy="3357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293" y="2714625"/>
            <a:ext cx="3441800" cy="33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398" y="1250709"/>
            <a:ext cx="7593789" cy="578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Fluid Activity</a:t>
            </a:r>
            <a:r>
              <a:rPr kumimoji="0" lang="en-AU" sz="3200" b="1" i="0" u="none" strike="noStrike" kern="1200" cap="none" spc="0" normalizeH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Guides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04" y="2324966"/>
            <a:ext cx="5737830" cy="3859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8658" y="1907195"/>
            <a:ext cx="562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Javascript</a:t>
            </a:r>
            <a:r>
              <a:rPr lang="en-AU" dirty="0" smtClean="0"/>
              <a:t> controls the AG step display and action buttons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36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4398" y="1250708"/>
            <a:ext cx="7593789" cy="678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>
                <a:solidFill>
                  <a:srgbClr val="EC6C10"/>
                </a:solidFill>
                <a:latin typeface="Verdana"/>
              </a:rPr>
              <a:t>Javascript</a:t>
            </a:r>
            <a:r>
              <a:rPr lang="en-AU" dirty="0">
                <a:solidFill>
                  <a:srgbClr val="EC6C10"/>
                </a:solidFill>
                <a:latin typeface="Verdana"/>
              </a:rPr>
              <a:t> </a:t>
            </a:r>
            <a:r>
              <a:rPr lang="en-AU" dirty="0" smtClean="0">
                <a:solidFill>
                  <a:srgbClr val="EC6C10"/>
                </a:solidFill>
                <a:latin typeface="Verdana"/>
              </a:rPr>
              <a:t>to enhance UI elements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17" y="2497329"/>
            <a:ext cx="6187813" cy="2388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741" y="3790708"/>
            <a:ext cx="5599136" cy="25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4398" y="1250709"/>
            <a:ext cx="7593789" cy="578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Student Agreements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83" y="1918740"/>
            <a:ext cx="4474368" cy="3313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640" y="2964659"/>
            <a:ext cx="2739263" cy="27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4398" y="1250708"/>
            <a:ext cx="7593789" cy="9495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External Content</a:t>
            </a:r>
            <a:r>
              <a:rPr lang="en-AU" noProof="0" dirty="0" smtClean="0">
                <a:solidFill>
                  <a:srgbClr val="EC6C10"/>
                </a:solidFill>
                <a:latin typeface="Verdana"/>
              </a:rPr>
              <a:t> and Dynamic Searches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98" y="2457451"/>
            <a:ext cx="2637438" cy="2781298"/>
          </a:xfrm>
          <a:prstGeom prst="rect">
            <a:avLst/>
          </a:prstGeom>
        </p:spPr>
      </p:pic>
      <p:pic>
        <p:nvPicPr>
          <p:cNvPr id="4" name="Picture 4" descr="https://lh6.googleusercontent.com/yCIgCxVLbytPeB4qmqgUdn7u6NqmV02fgwJue24nfTR2jwsuv1KLq2K-56t5puLNzDaGifezE15waoFluSkKEpH5Q8nBo_O_geY74oUxWNtn2oxSYHoiY0aPERhdpaUdfXBlB3H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58" y="2536035"/>
            <a:ext cx="2339253" cy="41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4398" y="1250708"/>
            <a:ext cx="7593789" cy="678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Errors and Warnings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17" y="1928813"/>
            <a:ext cx="5426886" cy="4023485"/>
          </a:xfrm>
          <a:prstGeom prst="rect">
            <a:avLst/>
          </a:prstGeom>
        </p:spPr>
      </p:pic>
      <p:pic>
        <p:nvPicPr>
          <p:cNvPr id="4098" name="Picture 2" descr="https://lh5.googleusercontent.com/RA4vvLzPieUZZX7I1PwnYMlG3nt88RbBKOsn4voKywTJbJIjxYpzgj77xC5osKLyTDi3zUovTzNIlwYoebNXpiQuhvGub1kAbalUM0Y81FjGB4NddSxN7bs9jh-8xLS24T-_qlF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75" y="2572559"/>
            <a:ext cx="2438170" cy="29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0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0188" y="2290423"/>
            <a:ext cx="5850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PeopleSoft continues to adapt its toolset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Fluid development standards are now evident in the latest PUM code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Fluid development is powerful and flexible but does  require new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Don’t be afraid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4400" y="1250708"/>
            <a:ext cx="6120240" cy="678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Going with the flow…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31" y="2228848"/>
            <a:ext cx="1453513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1560" y="2132856"/>
            <a:ext cx="7920880" cy="360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150" name="Picture 6" descr="Image result for 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59" y="3693319"/>
            <a:ext cx="3306672" cy="228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59" y="1356667"/>
            <a:ext cx="66322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Useful Links:</a:t>
            </a:r>
          </a:p>
          <a:p>
            <a:r>
              <a:rPr lang="en-AU" dirty="0" smtClean="0">
                <a:hlinkClick r:id="rId4"/>
              </a:rPr>
              <a:t>Fluid UI CSS Guide (v0.1)</a:t>
            </a:r>
            <a:r>
              <a:rPr lang="en-AU" dirty="0" smtClean="0"/>
              <a:t> (Access </a:t>
            </a:r>
            <a:r>
              <a:rPr lang="en-AU" dirty="0"/>
              <a:t>via Document </a:t>
            </a:r>
            <a:r>
              <a:rPr lang="en-AU" dirty="0" smtClean="0"/>
              <a:t>1909955.1)</a:t>
            </a:r>
          </a:p>
          <a:p>
            <a:r>
              <a:rPr lang="en-AU" dirty="0" smtClean="0">
                <a:hlinkClick r:id="rId5"/>
              </a:rPr>
              <a:t>PeopleSoft Fluid UX </a:t>
            </a:r>
            <a:r>
              <a:rPr lang="en-AU" dirty="0" smtClean="0">
                <a:hlinkClick r:id="rId5"/>
              </a:rPr>
              <a:t>Standards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Contact Details</a:t>
            </a:r>
            <a:r>
              <a:rPr lang="en-AU" dirty="0" smtClean="0"/>
              <a:t>:</a:t>
            </a:r>
          </a:p>
          <a:p>
            <a:r>
              <a:rPr lang="en-AU" dirty="0" smtClean="0"/>
              <a:t>Jim Villiers - </a:t>
            </a:r>
            <a:r>
              <a:rPr lang="en-AU" dirty="0">
                <a:hlinkClick r:id="rId6"/>
              </a:rPr>
              <a:t>jim.villiers@calibreconsulting.com.au</a:t>
            </a:r>
            <a:endParaRPr lang="en-AU" dirty="0" smtClean="0"/>
          </a:p>
          <a:p>
            <a:r>
              <a:rPr lang="en-AU" dirty="0" smtClean="0"/>
              <a:t>William Clarke – </a:t>
            </a:r>
            <a:r>
              <a:rPr lang="en-AU" dirty="0" smtClean="0">
                <a:hlinkClick r:id="rId7"/>
              </a:rPr>
              <a:t>clarkew@usq.edu.au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522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4400" y="1250708"/>
            <a:ext cx="7149890" cy="606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USQ HR 9.2 Staff Self Service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934" y="1804648"/>
            <a:ext cx="572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Released November 2015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45" y="2123972"/>
            <a:ext cx="5993606" cy="4404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978" y="2727920"/>
            <a:ext cx="4644313" cy="362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2" y="3044525"/>
            <a:ext cx="5594985" cy="3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79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4400" y="1250708"/>
            <a:ext cx="6981724" cy="606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USQ CS 9.2 Student</a:t>
            </a:r>
            <a:r>
              <a:rPr kumimoji="0" lang="en-AU" sz="3200" b="1" i="0" u="none" strike="noStrike" kern="1200" cap="none" spc="0" normalizeH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Centre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400" y="1775983"/>
            <a:ext cx="572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Released September 2017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2" y="2123884"/>
            <a:ext cx="6533254" cy="4376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823" y="2451922"/>
            <a:ext cx="2602461" cy="3473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456" y="2724433"/>
            <a:ext cx="2321655" cy="38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2290423"/>
            <a:ext cx="5850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Forget </a:t>
            </a:r>
            <a:r>
              <a:rPr lang="en-US" dirty="0"/>
              <a:t>classic when designing new pages.  </a:t>
            </a:r>
            <a:r>
              <a:rPr lang="en-US" dirty="0" smtClean="0"/>
              <a:t>Asking </a:t>
            </a:r>
            <a:r>
              <a:rPr lang="en-US" dirty="0"/>
              <a:t>for a "fluid page that works like this classic </a:t>
            </a:r>
            <a:r>
              <a:rPr lang="en-US" dirty="0" smtClean="0"/>
              <a:t>page“ only leads to pain.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on real mobile devices.  Small form factor browser setting </a:t>
            </a:r>
            <a:r>
              <a:rPr lang="en-US" dirty="0" smtClean="0"/>
              <a:t>is a starting point, not a complete test.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Think </a:t>
            </a:r>
            <a:r>
              <a:rPr lang="en-US" dirty="0"/>
              <a:t>end user experience and consistency.  Having 50 tiles on your homepage is easy for us, but not nice for them!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Fluid pages can link back to classic pages, but this is not very nice for the end user.</a:t>
            </a: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4400" y="1250708"/>
            <a:ext cx="6845954" cy="678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We</a:t>
            </a:r>
            <a:r>
              <a:rPr kumimoji="0" lang="en-AU" sz="3200" b="1" i="0" u="none" strike="noStrike" kern="1200" cap="none" spc="0" normalizeH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thought we knew Fluid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30" y="2297567"/>
            <a:ext cx="1464085" cy="17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2279913"/>
            <a:ext cx="58507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Developers need to learn CSS, HTML and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Component </a:t>
            </a:r>
            <a:r>
              <a:rPr lang="en-US" dirty="0" err="1" smtClean="0"/>
              <a:t>PeopleCode</a:t>
            </a:r>
            <a:r>
              <a:rPr lang="en-US" dirty="0" smtClean="0"/>
              <a:t> and Application packages – not record </a:t>
            </a:r>
            <a:r>
              <a:rPr lang="en-US" dirty="0" err="1" smtClean="0"/>
              <a:t>PeopleCode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work tables and views, not direct database tables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Fluid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Apply styling to pages last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styling is better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Existing app designer controls have new uses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javascript</a:t>
            </a:r>
            <a:r>
              <a:rPr lang="en-US" dirty="0" smtClean="0"/>
              <a:t> to enhance page UI/UX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Dynamic Searches with or without Elastic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Links to external content and BI Publisher work well.</a:t>
            </a: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4400" y="1250708"/>
            <a:ext cx="6120240" cy="678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What we NOW know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31" y="2228848"/>
            <a:ext cx="1453513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4400" y="1250708"/>
            <a:ext cx="6120240" cy="606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Developer’s Toolkit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886" y="2376148"/>
            <a:ext cx="57258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Skills that all PeopleSoft Teams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PeopleSoft Classic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PeopleSoft OO – particularly Application Packages/Classes</a:t>
            </a:r>
          </a:p>
          <a:p>
            <a:endParaRPr lang="en-US" dirty="0" smtClean="0"/>
          </a:p>
          <a:p>
            <a:r>
              <a:rPr lang="en-US" dirty="0" smtClean="0"/>
              <a:t>New skills we had to learn: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Cascading Style Sheets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JavaScript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19" y="4622006"/>
            <a:ext cx="3471862" cy="1293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618" y="2376148"/>
            <a:ext cx="1061025" cy="94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314" y="2006843"/>
            <a:ext cx="701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Component </a:t>
            </a:r>
            <a:r>
              <a:rPr lang="en-US" dirty="0" err="1" smtClean="0"/>
              <a:t>PeopleCode</a:t>
            </a:r>
            <a:r>
              <a:rPr lang="en-US" dirty="0" smtClean="0"/>
              <a:t> to pass context data to app package</a:t>
            </a: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4400" y="1250708"/>
            <a:ext cx="6120240" cy="678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rgbClr val="EC6C10"/>
                </a:solidFill>
                <a:latin typeface="Verdana"/>
              </a:rPr>
              <a:t>PeopleCode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064" y="2398962"/>
            <a:ext cx="5972537" cy="1212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511" y="4171764"/>
            <a:ext cx="291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App Package code performs the application logic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529" y="3771836"/>
            <a:ext cx="4042896" cy="24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315" y="2006843"/>
            <a:ext cx="3866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Fluid components still use the component processor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search </a:t>
            </a:r>
            <a:r>
              <a:rPr lang="en-US" dirty="0" err="1" smtClean="0"/>
              <a:t>rec,level</a:t>
            </a:r>
            <a:r>
              <a:rPr lang="en-US" dirty="0" smtClean="0"/>
              <a:t> 0, level 1,level 2 etc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Fluid pages shouldn’t be designed this 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Search record – don’t want a classic component search page, so set to a single row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work tables or </a:t>
            </a:r>
            <a:r>
              <a:rPr lang="en-US" dirty="0" smtClean="0"/>
              <a:t>views to display data on a fluid page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load data via app package code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save data via app package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/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4400" y="1250708"/>
            <a:ext cx="6120240" cy="678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EC6C10"/>
                </a:solidFill>
                <a:latin typeface="Verdana"/>
              </a:rPr>
              <a:t>Component Processor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30" y="1928813"/>
            <a:ext cx="31908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4399" y="1250708"/>
            <a:ext cx="6886467" cy="678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Free Form Styling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063" y="2264569"/>
            <a:ext cx="3066227" cy="41286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AU" sz="1800" dirty="0"/>
              <a:t>F</a:t>
            </a:r>
            <a:r>
              <a:rPr lang="en-AU" sz="2000" dirty="0" smtClean="0"/>
              <a:t>ields are styled with PeopleSoft custom style tags added to a new fluid section of page-field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 smtClean="0"/>
              <a:t>The CSS styles are interpreted by the user’s browser or device to draw the web page</a:t>
            </a:r>
          </a:p>
          <a:p>
            <a:pPr marL="457200" lvl="1" indent="0">
              <a:buFont typeface="Arial"/>
              <a:buNone/>
            </a:pPr>
            <a:r>
              <a:rPr lang="en-AU" sz="2000" dirty="0" smtClean="0"/>
              <a:t> 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081" y="2038462"/>
            <a:ext cx="3392767" cy="3936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55" y="2934315"/>
            <a:ext cx="3894554" cy="34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Q domestic Option 1 withCRICOS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EFF0E5E0E7B544AAB928CFA503ED99" ma:contentTypeVersion="0" ma:contentTypeDescription="Create a new document." ma:contentTypeScope="" ma:versionID="12db196616f2895c4459c832303a85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DC5D07-62C7-43BE-AD43-F14ECD9EE5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533F42-4C3D-4790-8BDF-93A99C415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D6D792-411C-4D2D-B754-F6F6BF0E3799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USQ domestic Option 1 withCRICOS-new.potx</Template>
  <TotalTime>3906</TotalTime>
  <Words>463</Words>
  <Application>Microsoft Office PowerPoint</Application>
  <PresentationFormat>On-screen Show (4:3)</PresentationFormat>
  <Paragraphs>106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USQ domestic Option 1 withCRICOS-new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Southern Queensland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Subtitle  Presenter’s name</dc:title>
  <dc:creator>Alan Tai</dc:creator>
  <cp:lastModifiedBy>William Clarke</cp:lastModifiedBy>
  <cp:revision>248</cp:revision>
  <cp:lastPrinted>2017-11-07T03:46:47Z</cp:lastPrinted>
  <dcterms:created xsi:type="dcterms:W3CDTF">2014-12-04T03:27:29Z</dcterms:created>
  <dcterms:modified xsi:type="dcterms:W3CDTF">2017-11-12T21:49:06Z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0x010100A7EFF0E5E0E7B544AAB928CFA503ED99</vt:lpwstr>
  </property>
</Properties>
</file>