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Questrial"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94" name="Shape 9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rtl="0">
              <a:lnSpc>
                <a:spcPct val="90000"/>
              </a:lnSpc>
              <a:spcBef>
                <a:spcPts val="1400"/>
              </a:spcBef>
              <a:buNone/>
            </a:pPr>
            <a:r>
              <a:rPr lang="en-US"/>
              <a:t>Pernell </a:t>
            </a:r>
          </a:p>
        </p:txBody>
      </p:sp>
      <p:sp>
        <p:nvSpPr>
          <p:cNvPr id="173" name="Shape 17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lnSpc>
                <a:spcPct val="90000"/>
              </a:lnSpc>
              <a:spcBef>
                <a:spcPts val="1400"/>
              </a:spcBef>
              <a:buNone/>
            </a:pPr>
            <a:r>
              <a:rPr lang="en-US"/>
              <a:t>Pernell </a:t>
            </a:r>
          </a:p>
        </p:txBody>
      </p:sp>
      <p:sp>
        <p:nvSpPr>
          <p:cNvPr id="180" name="Shape 1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lnSpc>
                <a:spcPct val="90000"/>
              </a:lnSpc>
              <a:spcBef>
                <a:spcPts val="1400"/>
              </a:spcBef>
              <a:buNone/>
            </a:pPr>
            <a:r>
              <a:rPr lang="en-US"/>
              <a:t>Ammara</a:t>
            </a:r>
          </a:p>
          <a:p>
            <a:pPr lvl="0" rtl="0">
              <a:lnSpc>
                <a:spcPct val="90000"/>
              </a:lnSpc>
              <a:spcBef>
                <a:spcPts val="1400"/>
              </a:spcBef>
              <a:buNone/>
            </a:pPr>
            <a:endParaRPr sz="900">
              <a:latin typeface="Questrial"/>
              <a:ea typeface="Questrial"/>
              <a:cs typeface="Questrial"/>
              <a:sym typeface="Questrial"/>
            </a:endParaRPr>
          </a:p>
        </p:txBody>
      </p:sp>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lnSpc>
                <a:spcPct val="90000"/>
              </a:lnSpc>
              <a:spcBef>
                <a:spcPts val="1400"/>
              </a:spcBef>
              <a:buNone/>
            </a:pPr>
            <a:r>
              <a:rPr lang="en-US">
                <a:latin typeface="Questrial"/>
                <a:ea typeface="Questrial"/>
                <a:cs typeface="Questrial"/>
                <a:sym typeface="Questrial"/>
              </a:rPr>
              <a:t>Ammara</a:t>
            </a:r>
          </a:p>
          <a:p>
            <a:pPr marL="91440" lvl="0" indent="-91440" rtl="0">
              <a:lnSpc>
                <a:spcPct val="90000"/>
              </a:lnSpc>
              <a:spcBef>
                <a:spcPts val="1400"/>
              </a:spcBef>
              <a:buClr>
                <a:schemeClr val="accent2"/>
              </a:buClr>
              <a:buSzPct val="100000"/>
              <a:buFont typeface="Questrial"/>
              <a:buNone/>
            </a:pPr>
            <a:endParaRPr sz="2000">
              <a:latin typeface="Questrial"/>
              <a:ea typeface="Questrial"/>
              <a:cs typeface="Questrial"/>
              <a:sym typeface="Questrial"/>
            </a:endParaRPr>
          </a:p>
          <a:p>
            <a:pPr lvl="0" rtl="0">
              <a:lnSpc>
                <a:spcPct val="90000"/>
              </a:lnSpc>
              <a:spcBef>
                <a:spcPts val="1400"/>
              </a:spcBef>
              <a:buNone/>
            </a:pPr>
            <a:endParaRPr sz="900">
              <a:solidFill>
                <a:srgbClr val="0000FF"/>
              </a:solidFill>
              <a:latin typeface="Questrial"/>
              <a:ea typeface="Questrial"/>
              <a:cs typeface="Questrial"/>
              <a:sym typeface="Questrial"/>
            </a:endParaRPr>
          </a:p>
        </p:txBody>
      </p:sp>
      <p:sp>
        <p:nvSpPr>
          <p:cNvPr id="195" name="Shape 1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lnSpc>
                <a:spcPct val="90000"/>
              </a:lnSpc>
              <a:spcBef>
                <a:spcPts val="1400"/>
              </a:spcBef>
              <a:buNone/>
            </a:pPr>
            <a:r>
              <a:rPr lang="en-US">
                <a:solidFill>
                  <a:srgbClr val="000000"/>
                </a:solidFill>
              </a:rPr>
              <a:t>Ammara  </a:t>
            </a:r>
          </a:p>
          <a:p>
            <a:pPr marL="457200" lvl="0" indent="-304800" rtl="0">
              <a:lnSpc>
                <a:spcPct val="90000"/>
              </a:lnSpc>
              <a:spcBef>
                <a:spcPts val="1400"/>
              </a:spcBef>
              <a:spcAft>
                <a:spcPts val="0"/>
              </a:spcAft>
              <a:buSzPct val="100000"/>
              <a:buFont typeface="Calibri"/>
              <a:buChar char="➢"/>
            </a:pPr>
            <a:r>
              <a:rPr lang="en-US">
                <a:solidFill>
                  <a:srgbClr val="000000"/>
                </a:solidFill>
              </a:rPr>
              <a:t>Some of the TORs needed clarification which impacted affected the timelines established at the start of the project.</a:t>
            </a:r>
          </a:p>
          <a:p>
            <a:pPr marL="457200" lvl="0" indent="-304800" rtl="0">
              <a:lnSpc>
                <a:spcPct val="90000"/>
              </a:lnSpc>
              <a:spcBef>
                <a:spcPts val="0"/>
              </a:spcBef>
              <a:spcAft>
                <a:spcPts val="0"/>
              </a:spcAft>
              <a:buSzPct val="100000"/>
              <a:buFont typeface="Calibri"/>
              <a:buChar char="➢"/>
            </a:pPr>
            <a:r>
              <a:rPr lang="en-US">
                <a:solidFill>
                  <a:srgbClr val="000000"/>
                </a:solidFill>
              </a:rPr>
              <a:t>Initial estimates were low and this combined with aggressive timelines posed some challenges to the project.</a:t>
            </a:r>
          </a:p>
          <a:p>
            <a:pPr marL="457200" lvl="0" indent="-304800" rtl="0">
              <a:lnSpc>
                <a:spcPct val="90000"/>
              </a:lnSpc>
              <a:spcBef>
                <a:spcPts val="0"/>
              </a:spcBef>
              <a:buSzPct val="100000"/>
              <a:buFont typeface="Calibri"/>
              <a:buChar char="➢"/>
            </a:pPr>
            <a:endParaRPr>
              <a:solidFill>
                <a:srgbClr val="000000"/>
              </a:solidFill>
            </a:endParaRPr>
          </a:p>
          <a:p>
            <a:pPr lvl="0" rtl="0">
              <a:lnSpc>
                <a:spcPct val="90000"/>
              </a:lnSpc>
              <a:spcBef>
                <a:spcPts val="1400"/>
              </a:spcBef>
              <a:buNone/>
            </a:pPr>
            <a:endParaRPr>
              <a:solidFill>
                <a:srgbClr val="000000"/>
              </a:solidFill>
            </a:endParaRPr>
          </a:p>
        </p:txBody>
      </p:sp>
      <p:sp>
        <p:nvSpPr>
          <p:cNvPr id="202" name="Shape 2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lnSpc>
                <a:spcPct val="90000"/>
              </a:lnSpc>
              <a:spcBef>
                <a:spcPts val="1400"/>
              </a:spcBef>
              <a:buNone/>
            </a:pPr>
            <a:r>
              <a:rPr lang="en-US">
                <a:latin typeface="Questrial"/>
                <a:ea typeface="Questrial"/>
                <a:cs typeface="Questrial"/>
                <a:sym typeface="Questrial"/>
              </a:rPr>
              <a:t>Pernell</a:t>
            </a:r>
            <a:r>
              <a:rPr lang="en-US">
                <a:solidFill>
                  <a:srgbClr val="0000FF"/>
                </a:solidFill>
                <a:latin typeface="Questrial"/>
                <a:ea typeface="Questrial"/>
                <a:cs typeface="Questrial"/>
                <a:sym typeface="Questrial"/>
              </a:rPr>
              <a:t> </a:t>
            </a:r>
          </a:p>
          <a:p>
            <a:pPr marL="457200" lvl="0" indent="-304800" rtl="0">
              <a:lnSpc>
                <a:spcPct val="90000"/>
              </a:lnSpc>
              <a:spcBef>
                <a:spcPts val="1400"/>
              </a:spcBef>
              <a:spcAft>
                <a:spcPts val="0"/>
              </a:spcAft>
              <a:buSzPct val="100000"/>
              <a:buFont typeface="Calibri"/>
              <a:buChar char="●"/>
            </a:pPr>
            <a:r>
              <a:rPr lang="en-US"/>
              <a:t>The listing can be searched in a number of ways (keyword, category, filters), and these search parameters can be used simultaneously. For example, a user can search for SABs open to Bachelor of Arts students with children without having to run two separate searches. </a:t>
            </a:r>
          </a:p>
          <a:p>
            <a:pPr marL="457200" lvl="0" indent="-304800" rtl="0">
              <a:lnSpc>
                <a:spcPct val="90000"/>
              </a:lnSpc>
              <a:spcBef>
                <a:spcPts val="0"/>
              </a:spcBef>
              <a:buSzPct val="100000"/>
              <a:buFont typeface="Calibri"/>
              <a:buChar char="●"/>
            </a:pPr>
            <a:r>
              <a:rPr lang="en-US"/>
              <a:t>The public search tool was set-up so that it would be easy for people to use and understand. </a:t>
            </a:r>
          </a:p>
        </p:txBody>
      </p:sp>
      <p:sp>
        <p:nvSpPr>
          <p:cNvPr id="209" name="Shape 20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rtl="0">
              <a:spcBef>
                <a:spcPts val="0"/>
              </a:spcBef>
              <a:buClr>
                <a:schemeClr val="dk1"/>
              </a:buClr>
              <a:buSzPct val="91666"/>
              <a:buFont typeface="Arial"/>
              <a:buNone/>
            </a:pPr>
            <a:r>
              <a:rPr lang="en-US"/>
              <a:t>Pernell: These are pictures of the new Faculty of Fine Arts and Communications building, a state of the art facility that will not only serve the students but the public as well. There was a major campaign to raise funds for the building as well as to boost scholarship funding. The tool also allows MacEwan University to satisfy not only the needs of students but also parents, donors, and members of the public.</a:t>
            </a:r>
          </a:p>
          <a:p>
            <a:pPr lvl="0">
              <a:spcBef>
                <a:spcPts val="0"/>
              </a:spcBef>
              <a:buNone/>
            </a:pPr>
            <a:endParaRPr>
              <a:solidFill>
                <a:srgbClr val="0000FF"/>
              </a:solidFill>
            </a:endParaRPr>
          </a:p>
        </p:txBody>
      </p:sp>
      <p:sp>
        <p:nvSpPr>
          <p:cNvPr id="216" name="Shape 2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Introduce ourselves and explain why NAIT…</a:t>
            </a:r>
          </a:p>
        </p:txBody>
      </p:sp>
      <p:sp>
        <p:nvSpPr>
          <p:cNvPr id="104" name="Shape 10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Pernell</a:t>
            </a:r>
          </a:p>
          <a:p>
            <a:pPr marL="0" marR="0" lvl="0" indent="0" algn="l" rtl="0">
              <a:spcBef>
                <a:spcPts val="0"/>
              </a:spcBef>
              <a:buSzPct val="25000"/>
              <a:buNone/>
            </a:pPr>
            <a:r>
              <a:rPr lang="en-US"/>
              <a:t>P</a:t>
            </a:r>
            <a:r>
              <a:rPr lang="en-US" sz="1200" b="0" i="0" u="none" strike="noStrike" cap="none">
                <a:solidFill>
                  <a:schemeClr val="dk1"/>
                </a:solidFill>
                <a:latin typeface="Calibri"/>
                <a:ea typeface="Calibri"/>
                <a:cs typeface="Calibri"/>
                <a:sym typeface="Calibri"/>
              </a:rPr>
              <a:t>rovide definition of SAB. </a:t>
            </a:r>
          </a:p>
        </p:txBody>
      </p:sp>
      <p:sp>
        <p:nvSpPr>
          <p:cNvPr id="118" name="Shape 11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R="0" lvl="0" algn="l" rtl="0">
              <a:spcBef>
                <a:spcPts val="0"/>
              </a:spcBef>
              <a:buNone/>
            </a:pPr>
            <a:r>
              <a:rPr lang="en-US"/>
              <a:t>Pernell</a:t>
            </a:r>
          </a:p>
          <a:p>
            <a:pPr marL="457200" marR="0" lvl="0" indent="-317500" algn="l" rtl="0">
              <a:spcBef>
                <a:spcPts val="0"/>
              </a:spcBef>
              <a:spcAft>
                <a:spcPts val="0"/>
              </a:spcAft>
              <a:buChar char="●"/>
            </a:pPr>
            <a:r>
              <a:rPr lang="en-US"/>
              <a:t>Grant M</a:t>
            </a:r>
            <a:r>
              <a:rPr lang="en-US" sz="1200" b="0" i="0" u="none" strike="noStrike" cap="none">
                <a:solidFill>
                  <a:schemeClr val="dk1"/>
                </a:solidFill>
                <a:latin typeface="Calibri"/>
                <a:ea typeface="Calibri"/>
                <a:cs typeface="Calibri"/>
                <a:sym typeface="Calibri"/>
              </a:rPr>
              <a:t>acEwan</a:t>
            </a:r>
            <a:r>
              <a:rPr lang="en-US"/>
              <a:t> Community</a:t>
            </a:r>
            <a:r>
              <a:rPr lang="en-US" sz="1200" b="0" i="0" u="none" strike="noStrike" cap="none">
                <a:solidFill>
                  <a:schemeClr val="dk1"/>
                </a:solidFill>
                <a:latin typeface="Calibri"/>
                <a:ea typeface="Calibri"/>
                <a:cs typeface="Calibri"/>
                <a:sym typeface="Calibri"/>
              </a:rPr>
              <a:t> </a:t>
            </a:r>
            <a:r>
              <a:rPr lang="en-US"/>
              <a:t>College </a:t>
            </a:r>
            <a:r>
              <a:rPr lang="en-US" sz="1200" b="0" i="0" u="none" strike="noStrike" cap="none">
                <a:solidFill>
                  <a:schemeClr val="dk1"/>
                </a:solidFill>
                <a:latin typeface="Calibri"/>
                <a:ea typeface="Calibri"/>
                <a:cs typeface="Calibri"/>
                <a:sym typeface="Calibri"/>
              </a:rPr>
              <a:t>was established in </a:t>
            </a:r>
            <a:r>
              <a:rPr lang="en-US"/>
              <a:t>1971 and was named after Dr. J.W. Grant MacEwan former lieutenant governor of Alberta. </a:t>
            </a:r>
          </a:p>
          <a:p>
            <a:pPr marL="457200" marR="0" lvl="0" indent="-317500" algn="l" rtl="0">
              <a:spcBef>
                <a:spcPts val="0"/>
              </a:spcBef>
              <a:spcAft>
                <a:spcPts val="0"/>
              </a:spcAft>
              <a:buChar char="●"/>
            </a:pPr>
            <a:r>
              <a:rPr lang="en-US"/>
              <a:t>In 2004, it became an accredited degree-granting institution.</a:t>
            </a:r>
          </a:p>
          <a:p>
            <a:pPr marL="457200" marR="0" lvl="0" indent="-317500" algn="l" rtl="0">
              <a:spcBef>
                <a:spcPts val="0"/>
              </a:spcBef>
              <a:buChar char="●"/>
            </a:pPr>
            <a:r>
              <a:rPr lang="en-US"/>
              <a:t>mention closing third campus and opening new building as of Sept 2017.</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26" name="Shape 12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a:t>Pernell</a:t>
            </a:r>
          </a:p>
          <a:p>
            <a:pPr marL="0" marR="0" lvl="0" indent="0" algn="l" rtl="0">
              <a:spcBef>
                <a:spcPts val="0"/>
              </a:spcBef>
              <a:buSzPct val="25000"/>
              <a:buNone/>
            </a:pPr>
            <a:r>
              <a:rPr lang="en-US"/>
              <a:t>Phase 3 - Entrance Award Automation, SIN # Activity Guide, etc. Phase 3A involves the implementation of the Batch Confirmation of Eligibility, rollover of applicatio period info, 3Cs. </a:t>
            </a:r>
          </a:p>
          <a:p>
            <a:pPr marL="0" marR="0" lvl="0" indent="0" algn="l" rtl="0">
              <a:spcBef>
                <a:spcPts val="0"/>
              </a:spcBef>
              <a:buSzPct val="25000"/>
              <a:buNone/>
            </a:pPr>
            <a:endParaRPr/>
          </a:p>
          <a:p>
            <a:pPr marL="0" marR="0" lvl="0" indent="0" algn="l" rtl="0">
              <a:spcBef>
                <a:spcPts val="0"/>
              </a:spcBef>
              <a:buSzPct val="25000"/>
              <a:buNone/>
            </a:pPr>
            <a:endParaRPr/>
          </a:p>
        </p:txBody>
      </p:sp>
      <p:sp>
        <p:nvSpPr>
          <p:cNvPr id="135" name="Shape 13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685800" y="4400550"/>
            <a:ext cx="5486400" cy="3600450"/>
          </a:xfrm>
          <a:prstGeom prst="rect">
            <a:avLst/>
          </a:prstGeom>
        </p:spPr>
        <p:txBody>
          <a:bodyPr wrap="square" lIns="91425" tIns="91425" rIns="91425" bIns="91425" anchor="t" anchorCtr="0">
            <a:noAutofit/>
          </a:bodyPr>
          <a:lstStyle/>
          <a:p>
            <a:pPr lvl="0">
              <a:spcBef>
                <a:spcPts val="0"/>
              </a:spcBef>
              <a:buNone/>
            </a:pPr>
            <a:r>
              <a:rPr lang="en-US"/>
              <a:t>Pernell</a:t>
            </a:r>
          </a:p>
          <a:p>
            <a:pPr lvl="0">
              <a:spcBef>
                <a:spcPts val="0"/>
              </a:spcBef>
              <a:buNone/>
            </a:pPr>
            <a:endParaRPr/>
          </a:p>
          <a:p>
            <a:pPr marL="457200" lvl="0" indent="-304800" rtl="0">
              <a:spcBef>
                <a:spcPts val="0"/>
              </a:spcBef>
              <a:spcAft>
                <a:spcPts val="0"/>
              </a:spcAft>
              <a:buClr>
                <a:schemeClr val="dk1"/>
              </a:buClr>
              <a:buSzPct val="100000"/>
              <a:buFont typeface="Calibri"/>
              <a:buChar char="●"/>
            </a:pPr>
            <a:r>
              <a:rPr lang="en-US"/>
              <a:t>MacEwan had an internal audit of the entire Scholarship process that included Alumni and Development, Charitable Accounting, and Financial Aid. This project came about as a result of the findings. </a:t>
            </a:r>
          </a:p>
          <a:p>
            <a:pPr marL="457200" lvl="0" indent="-304800" rtl="0">
              <a:spcBef>
                <a:spcPts val="0"/>
              </a:spcBef>
              <a:buClr>
                <a:schemeClr val="dk1"/>
              </a:buClr>
              <a:buSzPct val="100000"/>
              <a:buFont typeface="Calibri"/>
              <a:buChar char="●"/>
            </a:pPr>
            <a:r>
              <a:rPr lang="en-US"/>
              <a:t>There was one staff  in the scholarship department. He was responsible for processing applications and overseeing adjudication.</a:t>
            </a:r>
          </a:p>
          <a:p>
            <a:pPr marL="457200" lvl="0" indent="-304800" rtl="0">
              <a:spcBef>
                <a:spcPts val="0"/>
              </a:spcBef>
              <a:spcAft>
                <a:spcPts val="0"/>
              </a:spcAft>
              <a:buClr>
                <a:schemeClr val="dk1"/>
              </a:buClr>
              <a:buSzPct val="100000"/>
              <a:buFont typeface="Calibri"/>
              <a:buChar char="●"/>
            </a:pPr>
            <a:r>
              <a:rPr lang="en-US"/>
              <a:t>Applications used to go through a separate ad hoc system (Sunbaked) that was not connected to PeopleSoft in any way so there was a lot of manual work when it came to adjudication. </a:t>
            </a:r>
          </a:p>
          <a:p>
            <a:pPr marL="457200" lvl="0" indent="-304800" rtl="0">
              <a:spcBef>
                <a:spcPts val="0"/>
              </a:spcBef>
              <a:buClr>
                <a:schemeClr val="dk1"/>
              </a:buClr>
              <a:buSzPct val="100000"/>
              <a:buFont typeface="Calibri"/>
              <a:buChar char="●"/>
            </a:pPr>
            <a:r>
              <a:rPr lang="en-US"/>
              <a:t>Students had to submit their application in one sitting, with no ability to return and review or update their applications. They could not  view their application status either.</a:t>
            </a:r>
          </a:p>
          <a:p>
            <a:pPr lvl="0">
              <a:spcBef>
                <a:spcPts val="0"/>
              </a:spcBef>
              <a:buNone/>
            </a:pPr>
            <a:endParaRPr/>
          </a:p>
        </p:txBody>
      </p:sp>
      <p:sp>
        <p:nvSpPr>
          <p:cNvPr id="143" name="Shape 14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r>
              <a:rPr lang="en-US"/>
              <a:t>Ammara</a:t>
            </a:r>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r>
              <a:rPr lang="en-US"/>
              <a:t>Ammara</a:t>
            </a:r>
          </a:p>
          <a:p>
            <a:pPr marL="457200" lvl="0" indent="-317500" rtl="0">
              <a:spcBef>
                <a:spcPts val="0"/>
              </a:spcBef>
              <a:spcAft>
                <a:spcPts val="0"/>
              </a:spcAft>
              <a:buClr>
                <a:schemeClr val="dk1"/>
              </a:buClr>
              <a:buChar char="●"/>
            </a:pPr>
            <a:r>
              <a:rPr lang="en-US"/>
              <a:t>Streamlined  single app for all SABs including the scholarships administered by Student Aid Alberta - e.g. Jason Lang and Louise McKinney.</a:t>
            </a:r>
          </a:p>
          <a:p>
            <a:pPr marL="457200" lvl="0" indent="-317500" rtl="0">
              <a:spcBef>
                <a:spcPts val="0"/>
              </a:spcBef>
              <a:spcAft>
                <a:spcPts val="0"/>
              </a:spcAft>
              <a:buClr>
                <a:schemeClr val="dk1"/>
              </a:buClr>
              <a:buChar char="●"/>
            </a:pPr>
            <a:r>
              <a:rPr lang="en-US"/>
              <a:t>Efficient - Eliminated the need for a paper application. Each student is presented with a tailored list of SABs they are eligible for based on academic record (program, gpa) and responses to specific questions. Eliminates need to search for SABs.</a:t>
            </a:r>
          </a:p>
          <a:p>
            <a:pPr marL="457200" lvl="0" indent="-317500" rtl="0">
              <a:spcBef>
                <a:spcPts val="0"/>
              </a:spcBef>
              <a:spcAft>
                <a:spcPts val="0"/>
              </a:spcAft>
              <a:buClr>
                <a:schemeClr val="dk1"/>
              </a:buClr>
              <a:buChar char="●"/>
            </a:pPr>
            <a:r>
              <a:rPr lang="en-US"/>
              <a:t>Convenient - accessed via an activity guide on their To Do List. They can save their progress and return as many times as they wish up until the close date. </a:t>
            </a:r>
          </a:p>
          <a:p>
            <a:pPr marL="457200" lvl="0" indent="-317500" rtl="0">
              <a:spcBef>
                <a:spcPts val="0"/>
              </a:spcBef>
              <a:spcAft>
                <a:spcPts val="0"/>
              </a:spcAft>
              <a:buClr>
                <a:schemeClr val="dk1"/>
              </a:buClr>
              <a:buChar char="●"/>
            </a:pPr>
            <a:r>
              <a:rPr lang="en-US"/>
              <a:t>Assigned activity guides based on pop selects</a:t>
            </a:r>
          </a:p>
          <a:p>
            <a:pPr marL="457200" lvl="0" indent="-317500" rtl="0">
              <a:spcBef>
                <a:spcPts val="0"/>
              </a:spcBef>
              <a:buClr>
                <a:schemeClr val="dk1"/>
              </a:buClr>
              <a:buChar char="●"/>
            </a:pPr>
            <a:r>
              <a:rPr lang="en-US"/>
              <a:t>Open up PSoft and go through a simple application to show them. - </a:t>
            </a:r>
          </a:p>
          <a:p>
            <a:pPr lvl="0">
              <a:spcBef>
                <a:spcPts val="0"/>
              </a:spcBef>
              <a:buNone/>
            </a:pPr>
            <a:endParaRPr b="1"/>
          </a:p>
        </p:txBody>
      </p:sp>
      <p:sp>
        <p:nvSpPr>
          <p:cNvPr id="158" name="Shape 158"/>
          <p:cNvSpPr txBox="1">
            <a:spLocks noGrp="1"/>
          </p:cNvSpPr>
          <p:nvPr>
            <p:ph type="sldNum" idx="12"/>
          </p:nvPr>
        </p:nvSpPr>
        <p:spPr>
          <a:xfrm>
            <a:off x="3884613" y="8685213"/>
            <a:ext cx="2971800" cy="4587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lnSpc>
                <a:spcPct val="90000"/>
              </a:lnSpc>
              <a:spcBef>
                <a:spcPts val="1400"/>
              </a:spcBef>
              <a:buNone/>
            </a:pPr>
            <a:r>
              <a:rPr lang="en-US"/>
              <a:t>Pernell: The Awards Application Summary allows the student to see all past and current SAB applications that have been submitted. This is done right from their Student Centre and the benefits are:</a:t>
            </a:r>
          </a:p>
          <a:p>
            <a:pPr marL="457200" lvl="0" indent="-304800" rtl="0">
              <a:lnSpc>
                <a:spcPct val="90000"/>
              </a:lnSpc>
              <a:spcBef>
                <a:spcPts val="1400"/>
              </a:spcBef>
              <a:spcAft>
                <a:spcPts val="0"/>
              </a:spcAft>
              <a:buSzPct val="100000"/>
              <a:buFont typeface="Calibri"/>
              <a:buAutoNum type="arabicPeriod"/>
            </a:pPr>
            <a:r>
              <a:rPr lang="en-US"/>
              <a:t>See a central listing of all their SAB applications.</a:t>
            </a:r>
          </a:p>
          <a:p>
            <a:pPr marL="457200" lvl="0" indent="-304800" rtl="0">
              <a:lnSpc>
                <a:spcPct val="90000"/>
              </a:lnSpc>
              <a:spcBef>
                <a:spcPts val="0"/>
              </a:spcBef>
              <a:spcAft>
                <a:spcPts val="0"/>
              </a:spcAft>
              <a:buSzPct val="100000"/>
              <a:buFont typeface="Calibri"/>
              <a:buAutoNum type="arabicPeriod"/>
            </a:pPr>
            <a:r>
              <a:rPr lang="en-US"/>
              <a:t>The ability to track the status of each SAB application.</a:t>
            </a:r>
          </a:p>
          <a:p>
            <a:pPr marL="457200" lvl="0" indent="-304800" rtl="0">
              <a:lnSpc>
                <a:spcPct val="90000"/>
              </a:lnSpc>
              <a:spcBef>
                <a:spcPts val="0"/>
              </a:spcBef>
              <a:buSzPct val="100000"/>
              <a:buFont typeface="Calibri"/>
              <a:buAutoNum type="arabicPeriod"/>
            </a:pPr>
            <a:r>
              <a:rPr lang="en-US"/>
              <a:t>For applications that are still open students are able to update their responses to the subjective questions. They can also upload documents such as resumes, essays, and portfolios directly from the Awards Application Summary page. </a:t>
            </a:r>
          </a:p>
        </p:txBody>
      </p:sp>
      <p:sp>
        <p:nvSpPr>
          <p:cNvPr id="166" name="Shape 1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42900" y="4960138"/>
            <a:ext cx="5829300" cy="1463100"/>
          </a:xfrm>
          <a:prstGeom prst="rect">
            <a:avLst/>
          </a:prstGeom>
          <a:noFill/>
          <a:ln>
            <a:noFill/>
          </a:ln>
        </p:spPr>
        <p:txBody>
          <a:bodyPr wrap="square" lIns="91425" tIns="91425" rIns="91425" bIns="91425" anchor="ctr" anchorCtr="0"/>
          <a:lstStyle>
            <a:lvl1pPr marL="0" marR="0" lvl="0" indent="0" algn="r"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8" name="Shape 18"/>
          <p:cNvSpPr>
            <a:spLocks noGrp="1"/>
          </p:cNvSpPr>
          <p:nvPr>
            <p:ph type="pic" idx="2"/>
          </p:nvPr>
        </p:nvSpPr>
        <p:spPr>
          <a:xfrm>
            <a:off x="0" y="-1"/>
            <a:ext cx="9141600" cy="4572000"/>
          </a:xfrm>
          <a:prstGeom prst="rect">
            <a:avLst/>
          </a:prstGeom>
          <a:solidFill>
            <a:srgbClr val="FB3E3E"/>
          </a:solidFill>
          <a:ln>
            <a:noFill/>
          </a:ln>
        </p:spPr>
        <p:txBody>
          <a:bodyPr wrap="square" lIns="91425" tIns="91425" rIns="91425" bIns="91425" anchor="t" anchorCtr="0"/>
          <a:lstStyle>
            <a:lvl1pPr marL="0" marR="0" lvl="0" indent="0" algn="l" rtl="0">
              <a:lnSpc>
                <a:spcPct val="90000"/>
              </a:lnSpc>
              <a:spcBef>
                <a:spcPts val="1200"/>
              </a:spcBef>
              <a:spcAft>
                <a:spcPts val="200"/>
              </a:spcAft>
              <a:buClr>
                <a:schemeClr val="accent2"/>
              </a:buClr>
              <a:buSzPct val="100000"/>
              <a:buFont typeface="Questrial"/>
              <a:buNone/>
              <a:defRPr sz="2400" b="0" i="0" u="none" strike="noStrike" cap="none">
                <a:solidFill>
                  <a:schemeClr val="dk1"/>
                </a:solidFill>
                <a:latin typeface="Questrial"/>
                <a:ea typeface="Questrial"/>
                <a:cs typeface="Questrial"/>
                <a:sym typeface="Questrial"/>
              </a:defRPr>
            </a:lvl1pPr>
            <a:lvl2pPr marL="342900" marR="0" lvl="1" indent="0" algn="l" rtl="0">
              <a:lnSpc>
                <a:spcPct val="90000"/>
              </a:lnSpc>
              <a:spcBef>
                <a:spcPts val="200"/>
              </a:spcBef>
              <a:spcAft>
                <a:spcPts val="400"/>
              </a:spcAft>
              <a:buClr>
                <a:schemeClr val="accent2"/>
              </a:buClr>
              <a:buSzPct val="100000"/>
              <a:buFont typeface="Noto Sans Symbols"/>
              <a:buNone/>
              <a:defRPr sz="2100" b="0" i="0" u="none" strike="noStrike" cap="none">
                <a:solidFill>
                  <a:schemeClr val="dk1"/>
                </a:solidFill>
                <a:latin typeface="Questrial"/>
                <a:ea typeface="Questrial"/>
                <a:cs typeface="Questrial"/>
                <a:sym typeface="Questrial"/>
              </a:defRPr>
            </a:lvl2pPr>
            <a:lvl3pPr marL="685800" marR="0" lvl="2" indent="0" algn="l" rtl="0">
              <a:lnSpc>
                <a:spcPct val="90000"/>
              </a:lnSpc>
              <a:spcBef>
                <a:spcPts val="200"/>
              </a:spcBef>
              <a:spcAft>
                <a:spcPts val="400"/>
              </a:spcAft>
              <a:buClr>
                <a:schemeClr val="accent2"/>
              </a:buClr>
              <a:buSzPct val="100000"/>
              <a:buFont typeface="Noto Sans Symbols"/>
              <a:buNone/>
              <a:defRPr sz="1800" b="0" i="0" u="none" strike="noStrike" cap="none">
                <a:solidFill>
                  <a:schemeClr val="dk1"/>
                </a:solidFill>
                <a:latin typeface="Questrial"/>
                <a:ea typeface="Questrial"/>
                <a:cs typeface="Questrial"/>
                <a:sym typeface="Questrial"/>
              </a:defRPr>
            </a:lvl3pPr>
            <a:lvl4pPr marL="1028700" marR="0" lvl="3" indent="0" algn="l" rtl="0">
              <a:lnSpc>
                <a:spcPct val="90000"/>
              </a:lnSpc>
              <a:spcBef>
                <a:spcPts val="200"/>
              </a:spcBef>
              <a:spcAft>
                <a:spcPts val="400"/>
              </a:spcAft>
              <a:buClr>
                <a:schemeClr val="accent2"/>
              </a:buClr>
              <a:buSzPct val="100000"/>
              <a:buFont typeface="Noto Sans Symbols"/>
              <a:buNone/>
              <a:defRPr sz="1500" b="0" i="0" u="none" strike="noStrike" cap="none">
                <a:solidFill>
                  <a:schemeClr val="dk1"/>
                </a:solidFill>
                <a:latin typeface="Questrial"/>
                <a:ea typeface="Questrial"/>
                <a:cs typeface="Questrial"/>
                <a:sym typeface="Questrial"/>
              </a:defRPr>
            </a:lvl4pPr>
            <a:lvl5pPr marL="1371600" marR="0" lvl="4" indent="0" algn="l" rtl="0">
              <a:lnSpc>
                <a:spcPct val="90000"/>
              </a:lnSpc>
              <a:spcBef>
                <a:spcPts val="200"/>
              </a:spcBef>
              <a:spcAft>
                <a:spcPts val="400"/>
              </a:spcAft>
              <a:buClr>
                <a:schemeClr val="accent2"/>
              </a:buClr>
              <a:buSzPct val="100000"/>
              <a:buFont typeface="Noto Sans Symbols"/>
              <a:buNone/>
              <a:defRPr sz="1500" b="0" i="0" u="none" strike="noStrike" cap="none">
                <a:solidFill>
                  <a:schemeClr val="dk1"/>
                </a:solidFill>
                <a:latin typeface="Questrial"/>
                <a:ea typeface="Questrial"/>
                <a:cs typeface="Questrial"/>
                <a:sym typeface="Questrial"/>
              </a:defRPr>
            </a:lvl5pPr>
            <a:lvl6pPr marL="1714500" marR="0" lvl="5" indent="0" algn="l" rtl="0">
              <a:lnSpc>
                <a:spcPct val="90000"/>
              </a:lnSpc>
              <a:spcBef>
                <a:spcPts val="200"/>
              </a:spcBef>
              <a:spcAft>
                <a:spcPts val="400"/>
              </a:spcAft>
              <a:buClr>
                <a:schemeClr val="accent2"/>
              </a:buClr>
              <a:buSzPct val="100000"/>
              <a:buFont typeface="Noto Sans Symbols"/>
              <a:buNone/>
              <a:defRPr sz="1500" b="0" i="0" u="none" strike="noStrike" cap="none">
                <a:solidFill>
                  <a:schemeClr val="dk1"/>
                </a:solidFill>
                <a:latin typeface="Questrial"/>
                <a:ea typeface="Questrial"/>
                <a:cs typeface="Questrial"/>
                <a:sym typeface="Questrial"/>
              </a:defRPr>
            </a:lvl6pPr>
            <a:lvl7pPr marL="2057400" marR="0" lvl="6" indent="0" algn="l" rtl="0">
              <a:lnSpc>
                <a:spcPct val="90000"/>
              </a:lnSpc>
              <a:spcBef>
                <a:spcPts val="200"/>
              </a:spcBef>
              <a:spcAft>
                <a:spcPts val="400"/>
              </a:spcAft>
              <a:buClr>
                <a:schemeClr val="accent2"/>
              </a:buClr>
              <a:buSzPct val="100000"/>
              <a:buFont typeface="Noto Sans Symbols"/>
              <a:buNone/>
              <a:defRPr sz="1500" b="0" i="0" u="none" strike="noStrike" cap="none">
                <a:solidFill>
                  <a:schemeClr val="dk1"/>
                </a:solidFill>
                <a:latin typeface="Questrial"/>
                <a:ea typeface="Questrial"/>
                <a:cs typeface="Questrial"/>
                <a:sym typeface="Questrial"/>
              </a:defRPr>
            </a:lvl7pPr>
            <a:lvl8pPr marL="2400300" marR="0" lvl="7" indent="0" algn="l" rtl="0">
              <a:lnSpc>
                <a:spcPct val="90000"/>
              </a:lnSpc>
              <a:spcBef>
                <a:spcPts val="200"/>
              </a:spcBef>
              <a:spcAft>
                <a:spcPts val="400"/>
              </a:spcAft>
              <a:buClr>
                <a:schemeClr val="accent2"/>
              </a:buClr>
              <a:buSzPct val="100000"/>
              <a:buFont typeface="Noto Sans Symbols"/>
              <a:buNone/>
              <a:defRPr sz="1500" b="0" i="0" u="none" strike="noStrike" cap="none">
                <a:solidFill>
                  <a:schemeClr val="dk1"/>
                </a:solidFill>
                <a:latin typeface="Questrial"/>
                <a:ea typeface="Questrial"/>
                <a:cs typeface="Questrial"/>
                <a:sym typeface="Questrial"/>
              </a:defRPr>
            </a:lvl8pPr>
            <a:lvl9pPr marL="2743200" marR="0" lvl="8" indent="0" algn="l" rtl="0">
              <a:lnSpc>
                <a:spcPct val="90000"/>
              </a:lnSpc>
              <a:spcBef>
                <a:spcPts val="200"/>
              </a:spcBef>
              <a:spcAft>
                <a:spcPts val="400"/>
              </a:spcAft>
              <a:buClr>
                <a:schemeClr val="accent2"/>
              </a:buClr>
              <a:buSzPct val="100000"/>
              <a:buFont typeface="Noto Sans Symbols"/>
              <a:buNone/>
              <a:defRPr sz="1500" b="0" i="0" u="none" strike="noStrike" cap="none">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1"/>
          </p:nvPr>
        </p:nvSpPr>
        <p:spPr>
          <a:xfrm>
            <a:off x="6457950" y="4960138"/>
            <a:ext cx="2400300" cy="1463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2"/>
              </a:buClr>
              <a:buSzPct val="100000"/>
              <a:buFont typeface="Questrial"/>
              <a:buNone/>
              <a:defRPr sz="1600" b="0" i="0" u="none" strike="noStrike" cap="none">
                <a:solidFill>
                  <a:srgbClr val="191919"/>
                </a:solidFill>
                <a:latin typeface="Questrial"/>
                <a:ea typeface="Questrial"/>
                <a:cs typeface="Questrial"/>
                <a:sym typeface="Questrial"/>
              </a:defRPr>
            </a:lvl1pPr>
            <a:lvl2pPr marL="342900" marR="0" lvl="1" indent="0" algn="l" rtl="0">
              <a:lnSpc>
                <a:spcPct val="90000"/>
              </a:lnSpc>
              <a:spcBef>
                <a:spcPts val="200"/>
              </a:spcBef>
              <a:spcAft>
                <a:spcPts val="400"/>
              </a:spcAft>
              <a:buClr>
                <a:schemeClr val="accent2"/>
              </a:buClr>
              <a:buSzPct val="95454"/>
              <a:buFont typeface="Noto Sans Symbols"/>
              <a:buNone/>
              <a:defRPr sz="1050" b="0" i="0" u="none" strike="noStrike" cap="none">
                <a:solidFill>
                  <a:schemeClr val="dk1"/>
                </a:solidFill>
                <a:latin typeface="Questrial"/>
                <a:ea typeface="Questrial"/>
                <a:cs typeface="Questrial"/>
                <a:sym typeface="Questrial"/>
              </a:defRPr>
            </a:lvl2pPr>
            <a:lvl3pPr marL="685800" marR="0" lvl="2" indent="0" algn="l" rtl="0">
              <a:lnSpc>
                <a:spcPct val="90000"/>
              </a:lnSpc>
              <a:spcBef>
                <a:spcPts val="200"/>
              </a:spcBef>
              <a:spcAft>
                <a:spcPts val="400"/>
              </a:spcAft>
              <a:buClr>
                <a:schemeClr val="accent2"/>
              </a:buClr>
              <a:buSzPct val="100000"/>
              <a:buFont typeface="Noto Sans Symbols"/>
              <a:buNone/>
              <a:defRPr sz="900" b="0" i="0" u="none" strike="noStrike" cap="none">
                <a:solidFill>
                  <a:schemeClr val="dk1"/>
                </a:solidFill>
                <a:latin typeface="Questrial"/>
                <a:ea typeface="Questrial"/>
                <a:cs typeface="Questrial"/>
                <a:sym typeface="Questrial"/>
              </a:defRPr>
            </a:lvl3pPr>
            <a:lvl4pPr marL="1028700" marR="0" lvl="3" indent="0" algn="l" rtl="0">
              <a:lnSpc>
                <a:spcPct val="90000"/>
              </a:lnSpc>
              <a:spcBef>
                <a:spcPts val="200"/>
              </a:spcBef>
              <a:spcAft>
                <a:spcPts val="400"/>
              </a:spcAft>
              <a:buClr>
                <a:schemeClr val="accent2"/>
              </a:buClr>
              <a:buSzPct val="93750"/>
              <a:buFont typeface="Noto Sans Symbols"/>
              <a:buNone/>
              <a:defRPr sz="750" b="0" i="0" u="none" strike="noStrike" cap="none">
                <a:solidFill>
                  <a:schemeClr val="dk1"/>
                </a:solidFill>
                <a:latin typeface="Questrial"/>
                <a:ea typeface="Questrial"/>
                <a:cs typeface="Questrial"/>
                <a:sym typeface="Questrial"/>
              </a:defRPr>
            </a:lvl4pPr>
            <a:lvl5pPr marL="1371600" marR="0" lvl="4" indent="0" algn="l" rtl="0">
              <a:lnSpc>
                <a:spcPct val="90000"/>
              </a:lnSpc>
              <a:spcBef>
                <a:spcPts val="200"/>
              </a:spcBef>
              <a:spcAft>
                <a:spcPts val="400"/>
              </a:spcAft>
              <a:buClr>
                <a:schemeClr val="accent2"/>
              </a:buClr>
              <a:buSzPct val="93750"/>
              <a:buFont typeface="Noto Sans Symbols"/>
              <a:buNone/>
              <a:defRPr sz="750" b="0" i="0" u="none" strike="noStrike" cap="none">
                <a:solidFill>
                  <a:schemeClr val="dk1"/>
                </a:solidFill>
                <a:latin typeface="Questrial"/>
                <a:ea typeface="Questrial"/>
                <a:cs typeface="Questrial"/>
                <a:sym typeface="Questrial"/>
              </a:defRPr>
            </a:lvl5pPr>
            <a:lvl6pPr marL="1714500" marR="0" lvl="5" indent="0" algn="l" rtl="0">
              <a:lnSpc>
                <a:spcPct val="90000"/>
              </a:lnSpc>
              <a:spcBef>
                <a:spcPts val="200"/>
              </a:spcBef>
              <a:spcAft>
                <a:spcPts val="400"/>
              </a:spcAft>
              <a:buClr>
                <a:schemeClr val="accent2"/>
              </a:buClr>
              <a:buSzPct val="93750"/>
              <a:buFont typeface="Noto Sans Symbols"/>
              <a:buNone/>
              <a:defRPr sz="750" b="0" i="0" u="none" strike="noStrike" cap="none">
                <a:solidFill>
                  <a:schemeClr val="dk1"/>
                </a:solidFill>
                <a:latin typeface="Questrial"/>
                <a:ea typeface="Questrial"/>
                <a:cs typeface="Questrial"/>
                <a:sym typeface="Questrial"/>
              </a:defRPr>
            </a:lvl6pPr>
            <a:lvl7pPr marL="2057400" marR="0" lvl="6" indent="0" algn="l" rtl="0">
              <a:lnSpc>
                <a:spcPct val="90000"/>
              </a:lnSpc>
              <a:spcBef>
                <a:spcPts val="200"/>
              </a:spcBef>
              <a:spcAft>
                <a:spcPts val="400"/>
              </a:spcAft>
              <a:buClr>
                <a:schemeClr val="accent2"/>
              </a:buClr>
              <a:buSzPct val="93750"/>
              <a:buFont typeface="Noto Sans Symbols"/>
              <a:buNone/>
              <a:defRPr sz="750" b="0" i="0" u="none" strike="noStrike" cap="none">
                <a:solidFill>
                  <a:schemeClr val="dk1"/>
                </a:solidFill>
                <a:latin typeface="Questrial"/>
                <a:ea typeface="Questrial"/>
                <a:cs typeface="Questrial"/>
                <a:sym typeface="Questrial"/>
              </a:defRPr>
            </a:lvl7pPr>
            <a:lvl8pPr marL="2400300" marR="0" lvl="7" indent="0" algn="l" rtl="0">
              <a:lnSpc>
                <a:spcPct val="90000"/>
              </a:lnSpc>
              <a:spcBef>
                <a:spcPts val="200"/>
              </a:spcBef>
              <a:spcAft>
                <a:spcPts val="400"/>
              </a:spcAft>
              <a:buClr>
                <a:schemeClr val="accent2"/>
              </a:buClr>
              <a:buSzPct val="93750"/>
              <a:buFont typeface="Noto Sans Symbols"/>
              <a:buNone/>
              <a:defRPr sz="750" b="0" i="0" u="none" strike="noStrike" cap="none">
                <a:solidFill>
                  <a:schemeClr val="dk1"/>
                </a:solidFill>
                <a:latin typeface="Questrial"/>
                <a:ea typeface="Questrial"/>
                <a:cs typeface="Questrial"/>
                <a:sym typeface="Questrial"/>
              </a:defRPr>
            </a:lvl8pPr>
            <a:lvl9pPr marL="2743200" marR="0" lvl="8" indent="0" algn="l" rtl="0">
              <a:lnSpc>
                <a:spcPct val="90000"/>
              </a:lnSpc>
              <a:spcBef>
                <a:spcPts val="200"/>
              </a:spcBef>
              <a:spcAft>
                <a:spcPts val="400"/>
              </a:spcAft>
              <a:buClr>
                <a:schemeClr val="accent2"/>
              </a:buClr>
              <a:buSzPct val="93750"/>
              <a:buFont typeface="Noto Sans Symbols"/>
              <a:buNone/>
              <a:defRPr sz="75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191919"/>
                </a:solidFill>
                <a:latin typeface="Questrial"/>
                <a:ea typeface="Questrial"/>
                <a:cs typeface="Questrial"/>
                <a:sym typeface="Questrial"/>
              </a:rPr>
              <a:t>‹#›</a:t>
            </a:fld>
            <a:endParaRPr lang="en-US" sz="1000" b="0" i="0" u="none" strike="noStrike" cap="none">
              <a:solidFill>
                <a:srgbClr val="191919"/>
              </a:solidFill>
              <a:latin typeface="Questrial"/>
              <a:ea typeface="Questrial"/>
              <a:cs typeface="Questrial"/>
              <a:sym typeface="Questrial"/>
            </a:endParaRPr>
          </a:p>
        </p:txBody>
      </p:sp>
      <p:cxnSp>
        <p:nvCxnSpPr>
          <p:cNvPr id="23" name="Shape 23"/>
          <p:cNvCxnSpPr/>
          <p:nvPr/>
        </p:nvCxnSpPr>
        <p:spPr>
          <a:xfrm rot="10800000">
            <a:off x="6290132" y="5264106"/>
            <a:ext cx="0" cy="9144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68096" y="585216"/>
            <a:ext cx="729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0" name="Shape 80"/>
          <p:cNvSpPr txBox="1">
            <a:spLocks noGrp="1"/>
          </p:cNvSpPr>
          <p:nvPr>
            <p:ph type="body" idx="1"/>
          </p:nvPr>
        </p:nvSpPr>
        <p:spPr>
          <a:xfrm rot="5400000">
            <a:off x="2401501" y="652650"/>
            <a:ext cx="4023300" cy="72900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81" name="Shape 81"/>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191919"/>
                </a:solidFill>
                <a:latin typeface="Questrial"/>
                <a:ea typeface="Questrial"/>
                <a:cs typeface="Questrial"/>
                <a:sym typeface="Questrial"/>
              </a:rPr>
              <a:t>‹#›</a:t>
            </a:fld>
            <a:endParaRPr lang="en-US" sz="1000">
              <a:solidFill>
                <a:srgbClr val="191919"/>
              </a:solidFill>
              <a:latin typeface="Questrial"/>
              <a:ea typeface="Questrial"/>
              <a:cs typeface="Questrial"/>
              <a:sym typeface="Quest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824451" y="2481300"/>
            <a:ext cx="5410200" cy="19716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6" name="Shape 86"/>
          <p:cNvSpPr txBox="1">
            <a:spLocks noGrp="1"/>
          </p:cNvSpPr>
          <p:nvPr>
            <p:ph type="body" idx="1"/>
          </p:nvPr>
        </p:nvSpPr>
        <p:spPr>
          <a:xfrm rot="5400000">
            <a:off x="881026" y="623850"/>
            <a:ext cx="5410200" cy="56865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87" name="Shape 87"/>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8" name="Shape 88"/>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89" name="Shape 89"/>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191919"/>
                </a:solidFill>
                <a:latin typeface="Questrial"/>
                <a:ea typeface="Questrial"/>
                <a:cs typeface="Questrial"/>
                <a:sym typeface="Questrial"/>
              </a:rPr>
              <a:t>‹#›</a:t>
            </a:fld>
            <a:endParaRPr lang="en-US" sz="1000">
              <a:solidFill>
                <a:srgbClr val="191919"/>
              </a:solidFill>
              <a:latin typeface="Questrial"/>
              <a:ea typeface="Questrial"/>
              <a:cs typeface="Questrial"/>
              <a:sym typeface="Questrial"/>
            </a:endParaRPr>
          </a:p>
        </p:txBody>
      </p:sp>
      <p:cxnSp>
        <p:nvCxnSpPr>
          <p:cNvPr id="90" name="Shape 90"/>
          <p:cNvCxnSpPr/>
          <p:nvPr/>
        </p:nvCxnSpPr>
        <p:spPr>
          <a:xfrm rot="10800000">
            <a:off x="7543800" y="173563"/>
            <a:ext cx="0" cy="6858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768096" y="585216"/>
            <a:ext cx="729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26" name="Shape 26"/>
          <p:cNvSpPr txBox="1">
            <a:spLocks noGrp="1"/>
          </p:cNvSpPr>
          <p:nvPr>
            <p:ph type="body" idx="1"/>
          </p:nvPr>
        </p:nvSpPr>
        <p:spPr>
          <a:xfrm>
            <a:off x="768096" y="2179636"/>
            <a:ext cx="3566100" cy="822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accent2"/>
              </a:buClr>
              <a:buSzPct val="100000"/>
              <a:buFont typeface="Questrial"/>
              <a:buNone/>
              <a:defRPr sz="2200" b="0" i="0" u="none" strike="noStrike" cap="none">
                <a:solidFill>
                  <a:srgbClr val="870203"/>
                </a:solidFill>
                <a:latin typeface="Questrial"/>
                <a:ea typeface="Questrial"/>
                <a:cs typeface="Questrial"/>
                <a:sym typeface="Questrial"/>
              </a:defRPr>
            </a:lvl1pPr>
            <a:lvl2pPr marL="457188" marR="0" lvl="1" indent="-12688" algn="l" rtl="0">
              <a:lnSpc>
                <a:spcPct val="90000"/>
              </a:lnSpc>
              <a:spcBef>
                <a:spcPts val="200"/>
              </a:spcBef>
              <a:spcAft>
                <a:spcPts val="400"/>
              </a:spcAft>
              <a:buClr>
                <a:schemeClr val="accent2"/>
              </a:buClr>
              <a:buSzPct val="100000"/>
              <a:buFont typeface="Noto Sans Symbols"/>
              <a:buNone/>
              <a:defRPr sz="2000" b="1" i="0" u="none" strike="noStrike" cap="none">
                <a:solidFill>
                  <a:schemeClr val="dk1"/>
                </a:solidFill>
                <a:latin typeface="Questrial"/>
                <a:ea typeface="Questrial"/>
                <a:cs typeface="Questrial"/>
                <a:sym typeface="Questrial"/>
              </a:defRPr>
            </a:lvl2pPr>
            <a:lvl3pPr marL="914377" marR="0" lvl="2" indent="-12677" algn="l" rtl="0">
              <a:lnSpc>
                <a:spcPct val="90000"/>
              </a:lnSpc>
              <a:spcBef>
                <a:spcPts val="200"/>
              </a:spcBef>
              <a:spcAft>
                <a:spcPts val="400"/>
              </a:spcAft>
              <a:buClr>
                <a:schemeClr val="accent2"/>
              </a:buClr>
              <a:buSzPct val="100000"/>
              <a:buFont typeface="Noto Sans Symbols"/>
              <a:buNone/>
              <a:defRPr sz="1800" b="1" i="0" u="none" strike="noStrike" cap="none">
                <a:solidFill>
                  <a:schemeClr val="dk1"/>
                </a:solidFill>
                <a:latin typeface="Questrial"/>
                <a:ea typeface="Questrial"/>
                <a:cs typeface="Questrial"/>
                <a:sym typeface="Questrial"/>
              </a:defRPr>
            </a:lvl3pPr>
            <a:lvl4pPr marL="1371565" marR="0" lvl="3" indent="-12665"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4pPr>
            <a:lvl5pPr marL="1828754" marR="0" lvl="4" indent="-12654"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5pPr>
            <a:lvl6pPr marL="2285942" marR="0" lvl="5" indent="-12642"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6pPr>
            <a:lvl7pPr marL="2743131" marR="0" lvl="6" indent="-12631"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7pPr>
            <a:lvl8pPr marL="3200320" marR="0" lvl="7" indent="-12619"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8pPr>
            <a:lvl9pPr marL="3657508" marR="0" lvl="8" indent="-12608"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27" name="Shape 27"/>
          <p:cNvSpPr txBox="1">
            <a:spLocks noGrp="1"/>
          </p:cNvSpPr>
          <p:nvPr>
            <p:ph type="body" idx="2"/>
          </p:nvPr>
        </p:nvSpPr>
        <p:spPr>
          <a:xfrm>
            <a:off x="768096" y="2967788"/>
            <a:ext cx="3566100" cy="33417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28" name="Shape 28"/>
          <p:cNvSpPr txBox="1">
            <a:spLocks noGrp="1"/>
          </p:cNvSpPr>
          <p:nvPr>
            <p:ph type="body" idx="3"/>
          </p:nvPr>
        </p:nvSpPr>
        <p:spPr>
          <a:xfrm>
            <a:off x="4491990" y="2179636"/>
            <a:ext cx="3566100" cy="822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accent2"/>
              </a:buClr>
              <a:buSzPct val="100000"/>
              <a:buFont typeface="Questrial"/>
              <a:buNone/>
              <a:defRPr sz="2200" b="0" i="0" u="none" strike="noStrike" cap="none">
                <a:solidFill>
                  <a:srgbClr val="870203"/>
                </a:solidFill>
                <a:latin typeface="Questrial"/>
                <a:ea typeface="Questrial"/>
                <a:cs typeface="Questrial"/>
                <a:sym typeface="Questrial"/>
              </a:defRPr>
            </a:lvl1pPr>
            <a:lvl2pPr marL="457188" marR="0" lvl="1" indent="-12688" algn="l" rtl="0">
              <a:lnSpc>
                <a:spcPct val="90000"/>
              </a:lnSpc>
              <a:spcBef>
                <a:spcPts val="200"/>
              </a:spcBef>
              <a:spcAft>
                <a:spcPts val="400"/>
              </a:spcAft>
              <a:buClr>
                <a:schemeClr val="accent2"/>
              </a:buClr>
              <a:buSzPct val="100000"/>
              <a:buFont typeface="Noto Sans Symbols"/>
              <a:buNone/>
              <a:defRPr sz="2000" b="1" i="0" u="none" strike="noStrike" cap="none">
                <a:solidFill>
                  <a:schemeClr val="dk1"/>
                </a:solidFill>
                <a:latin typeface="Questrial"/>
                <a:ea typeface="Questrial"/>
                <a:cs typeface="Questrial"/>
                <a:sym typeface="Questrial"/>
              </a:defRPr>
            </a:lvl2pPr>
            <a:lvl3pPr marL="914377" marR="0" lvl="2" indent="-12677" algn="l" rtl="0">
              <a:lnSpc>
                <a:spcPct val="90000"/>
              </a:lnSpc>
              <a:spcBef>
                <a:spcPts val="200"/>
              </a:spcBef>
              <a:spcAft>
                <a:spcPts val="400"/>
              </a:spcAft>
              <a:buClr>
                <a:schemeClr val="accent2"/>
              </a:buClr>
              <a:buSzPct val="100000"/>
              <a:buFont typeface="Noto Sans Symbols"/>
              <a:buNone/>
              <a:defRPr sz="1800" b="1" i="0" u="none" strike="noStrike" cap="none">
                <a:solidFill>
                  <a:schemeClr val="dk1"/>
                </a:solidFill>
                <a:latin typeface="Questrial"/>
                <a:ea typeface="Questrial"/>
                <a:cs typeface="Questrial"/>
                <a:sym typeface="Questrial"/>
              </a:defRPr>
            </a:lvl3pPr>
            <a:lvl4pPr marL="1371565" marR="0" lvl="3" indent="-12665"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4pPr>
            <a:lvl5pPr marL="1828754" marR="0" lvl="4" indent="-12654"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5pPr>
            <a:lvl6pPr marL="2285942" marR="0" lvl="5" indent="-12642"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6pPr>
            <a:lvl7pPr marL="2743131" marR="0" lvl="6" indent="-12631"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7pPr>
            <a:lvl8pPr marL="3200320" marR="0" lvl="7" indent="-12619"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8pPr>
            <a:lvl9pPr marL="3657508" marR="0" lvl="8" indent="-12608" algn="l" rtl="0">
              <a:lnSpc>
                <a:spcPct val="90000"/>
              </a:lnSpc>
              <a:spcBef>
                <a:spcPts val="200"/>
              </a:spcBef>
              <a:spcAft>
                <a:spcPts val="400"/>
              </a:spcAft>
              <a:buClr>
                <a:schemeClr val="accent2"/>
              </a:buClr>
              <a:buSzPct val="100000"/>
              <a:buFont typeface="Noto Sans Symbols"/>
              <a:buNone/>
              <a:defRPr sz="1600" b="1" i="0" u="none" strike="noStrike" cap="none">
                <a:solidFill>
                  <a:schemeClr val="dk1"/>
                </a:solidFill>
                <a:latin typeface="Questrial"/>
                <a:ea typeface="Questrial"/>
                <a:cs typeface="Questrial"/>
                <a:sym typeface="Questrial"/>
              </a:defRPr>
            </a:lvl9pPr>
          </a:lstStyle>
          <a:p>
            <a:endParaRPr/>
          </a:p>
        </p:txBody>
      </p:sp>
      <p:sp>
        <p:nvSpPr>
          <p:cNvPr id="29" name="Shape 29"/>
          <p:cNvSpPr txBox="1">
            <a:spLocks noGrp="1"/>
          </p:cNvSpPr>
          <p:nvPr>
            <p:ph type="body" idx="4"/>
          </p:nvPr>
        </p:nvSpPr>
        <p:spPr>
          <a:xfrm>
            <a:off x="4491990" y="2967788"/>
            <a:ext cx="3566100" cy="33417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30" name="Shape 30"/>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1" name="Shape 31"/>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2" name="Shape 32"/>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191919"/>
                </a:solidFill>
                <a:latin typeface="Questrial"/>
                <a:ea typeface="Questrial"/>
                <a:cs typeface="Questrial"/>
                <a:sym typeface="Questrial"/>
              </a:rPr>
              <a:t>‹#›</a:t>
            </a:fld>
            <a:endParaRPr lang="en-US" sz="1000" b="0" i="0" u="none" strike="noStrike" cap="none">
              <a:solidFill>
                <a:srgbClr val="191919"/>
              </a:solidFill>
              <a:latin typeface="Questrial"/>
              <a:ea typeface="Questrial"/>
              <a:cs typeface="Questrial"/>
              <a:sym typeface="Quest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68096" y="585216"/>
            <a:ext cx="729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35" name="Shape 35"/>
          <p:cNvSpPr txBox="1">
            <a:spLocks noGrp="1"/>
          </p:cNvSpPr>
          <p:nvPr>
            <p:ph type="body" idx="1"/>
          </p:nvPr>
        </p:nvSpPr>
        <p:spPr>
          <a:xfrm>
            <a:off x="768096" y="2286000"/>
            <a:ext cx="7290000" cy="40233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7" name="Shape 37"/>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38" name="Shape 38"/>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191919"/>
                </a:solidFill>
                <a:latin typeface="Questrial"/>
                <a:ea typeface="Questrial"/>
                <a:cs typeface="Questrial"/>
                <a:sym typeface="Questrial"/>
              </a:rPr>
              <a:t>‹#›</a:t>
            </a:fld>
            <a:endParaRPr lang="en-US" sz="1000" b="0" i="0" u="none" strike="noStrike" cap="none">
              <a:solidFill>
                <a:srgbClr val="191919"/>
              </a:solidFill>
              <a:latin typeface="Questrial"/>
              <a:ea typeface="Questrial"/>
              <a:cs typeface="Questrial"/>
              <a:sym typeface="Quest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39"/>
        <p:cNvGrpSpPr/>
        <p:nvPr/>
      </p:nvGrpSpPr>
      <p:grpSpPr>
        <a:xfrm>
          <a:off x="0" y="0"/>
          <a:ext cx="0" cy="0"/>
          <a:chOff x="0" y="0"/>
          <a:chExt cx="0" cy="0"/>
        </a:xfrm>
      </p:grpSpPr>
      <p:sp>
        <p:nvSpPr>
          <p:cNvPr id="40" name="Shape 40"/>
          <p:cNvSpPr/>
          <p:nvPr/>
        </p:nvSpPr>
        <p:spPr>
          <a:xfrm>
            <a:off x="0" y="-1"/>
            <a:ext cx="9144000" cy="4572000"/>
          </a:xfrm>
          <a:prstGeom prst="rect">
            <a:avLst/>
          </a:prstGeom>
          <a:solidFill>
            <a:schemeClr val="accent2"/>
          </a:solidFill>
          <a:ln>
            <a:noFill/>
          </a:ln>
        </p:spPr>
        <p:txBody>
          <a:bodyPr wrap="square" lIns="91425" tIns="91425" rIns="91425" bIns="91425" anchor="ctr" anchorCtr="0">
            <a:noAutofit/>
          </a:bodyPr>
          <a:lstStyle/>
          <a:p>
            <a:pPr lvl="0">
              <a:spcBef>
                <a:spcPts val="0"/>
              </a:spcBef>
              <a:buNone/>
            </a:pPr>
            <a:endParaRPr/>
          </a:p>
        </p:txBody>
      </p:sp>
      <p:sp>
        <p:nvSpPr>
          <p:cNvPr id="41" name="Shape 41"/>
          <p:cNvSpPr txBox="1">
            <a:spLocks noGrp="1"/>
          </p:cNvSpPr>
          <p:nvPr>
            <p:ph type="ctrTitle"/>
          </p:nvPr>
        </p:nvSpPr>
        <p:spPr>
          <a:xfrm>
            <a:off x="342900" y="4960137"/>
            <a:ext cx="5829300" cy="1463100"/>
          </a:xfrm>
          <a:prstGeom prst="rect">
            <a:avLst/>
          </a:prstGeom>
          <a:noFill/>
          <a:ln>
            <a:noFill/>
          </a:ln>
        </p:spPr>
        <p:txBody>
          <a:bodyPr wrap="square" lIns="91425" tIns="91425" rIns="91425" bIns="91425" anchor="ctr" anchorCtr="0"/>
          <a:lstStyle>
            <a:lvl1pPr marL="0" marR="0" lvl="0" indent="0" algn="r"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2" name="Shape 42"/>
          <p:cNvSpPr txBox="1">
            <a:spLocks noGrp="1"/>
          </p:cNvSpPr>
          <p:nvPr>
            <p:ph type="subTitle" idx="1"/>
          </p:nvPr>
        </p:nvSpPr>
        <p:spPr>
          <a:xfrm>
            <a:off x="6457950" y="4960137"/>
            <a:ext cx="2400300" cy="1463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2"/>
              </a:buClr>
              <a:buSzPct val="100000"/>
              <a:buFont typeface="Questrial"/>
              <a:buNone/>
              <a:defRPr sz="1600" b="0" i="0" u="none" strike="noStrike" cap="none">
                <a:solidFill>
                  <a:srgbClr val="191919"/>
                </a:solidFill>
                <a:latin typeface="Questrial"/>
                <a:ea typeface="Questrial"/>
                <a:cs typeface="Questrial"/>
                <a:sym typeface="Questrial"/>
              </a:defRPr>
            </a:lvl1pPr>
            <a:lvl2pPr marL="457188" marR="0" lvl="1" indent="-12688"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2pPr>
            <a:lvl3pPr marL="914377" marR="0" lvl="2" indent="-12677"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3pPr>
            <a:lvl4pPr marL="1371565" marR="0" lvl="3" indent="-12665"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4pPr>
            <a:lvl5pPr marL="1828754" marR="0" lvl="4" indent="-12654"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5pPr>
            <a:lvl6pPr marL="2285942" marR="0" lvl="5" indent="-12642"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6pPr>
            <a:lvl7pPr marL="2743131" marR="0" lvl="6" indent="-12631"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7pPr>
            <a:lvl8pPr marL="3200320" marR="0" lvl="7" indent="-12619"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8pPr>
            <a:lvl9pPr marL="3657508" marR="0" lvl="8" indent="-12608" algn="ctr" rtl="0">
              <a:lnSpc>
                <a:spcPct val="90000"/>
              </a:lnSpc>
              <a:spcBef>
                <a:spcPts val="200"/>
              </a:spcBef>
              <a:spcAft>
                <a:spcPts val="400"/>
              </a:spcAft>
              <a:buClr>
                <a:schemeClr val="accent2"/>
              </a:buClr>
              <a:buSzPct val="100000"/>
              <a:buFont typeface="Noto Sans Symbols"/>
              <a:buNone/>
              <a:defRPr sz="1600" b="0" i="0" u="none" strike="noStrike" cap="none">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45" name="Shape 45"/>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191919"/>
                </a:solidFill>
                <a:latin typeface="Questrial"/>
                <a:ea typeface="Questrial"/>
                <a:cs typeface="Questrial"/>
                <a:sym typeface="Questrial"/>
              </a:rPr>
              <a:t>‹#›</a:t>
            </a:fld>
            <a:endParaRPr lang="en-US" sz="1000" b="0" i="0" u="none" strike="noStrike" cap="none">
              <a:solidFill>
                <a:srgbClr val="191919"/>
              </a:solidFill>
              <a:latin typeface="Questrial"/>
              <a:ea typeface="Questrial"/>
              <a:cs typeface="Questrial"/>
              <a:sym typeface="Questrial"/>
            </a:endParaRPr>
          </a:p>
        </p:txBody>
      </p:sp>
      <p:cxnSp>
        <p:nvCxnSpPr>
          <p:cNvPr id="46" name="Shape 46"/>
          <p:cNvCxnSpPr/>
          <p:nvPr/>
        </p:nvCxnSpPr>
        <p:spPr>
          <a:xfrm rot="10800000">
            <a:off x="6290132" y="5264106"/>
            <a:ext cx="0" cy="91440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768096" y="585216"/>
            <a:ext cx="729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49" name="Shape 49"/>
          <p:cNvSpPr txBox="1">
            <a:spLocks noGrp="1"/>
          </p:cNvSpPr>
          <p:nvPr>
            <p:ph type="body" idx="1"/>
          </p:nvPr>
        </p:nvSpPr>
        <p:spPr>
          <a:xfrm>
            <a:off x="768096" y="2286000"/>
            <a:ext cx="3566100" cy="40233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2"/>
          </p:nvPr>
        </p:nvSpPr>
        <p:spPr>
          <a:xfrm>
            <a:off x="4491990" y="2286000"/>
            <a:ext cx="3566100" cy="40233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1" name="Shape 51"/>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191919"/>
                </a:solidFill>
                <a:latin typeface="Questrial"/>
                <a:ea typeface="Questrial"/>
                <a:cs typeface="Questrial"/>
                <a:sym typeface="Questrial"/>
              </a:rPr>
              <a:t>‹#›</a:t>
            </a:fld>
            <a:endParaRPr lang="en-US" sz="1000" b="0" i="0" u="none" strike="noStrike" cap="none">
              <a:solidFill>
                <a:srgbClr val="191919"/>
              </a:solidFill>
              <a:latin typeface="Questrial"/>
              <a:ea typeface="Questrial"/>
              <a:cs typeface="Questrial"/>
              <a:sym typeface="Quest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768096" y="471509"/>
            <a:ext cx="3291900" cy="17373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36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6" name="Shape 56"/>
          <p:cNvSpPr txBox="1">
            <a:spLocks noGrp="1"/>
          </p:cNvSpPr>
          <p:nvPr>
            <p:ph type="body" idx="1"/>
          </p:nvPr>
        </p:nvSpPr>
        <p:spPr>
          <a:xfrm>
            <a:off x="4286250" y="822960"/>
            <a:ext cx="4258800" cy="51846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2"/>
          </p:nvPr>
        </p:nvSpPr>
        <p:spPr>
          <a:xfrm>
            <a:off x="768096" y="2257506"/>
            <a:ext cx="3291900" cy="3762300"/>
          </a:xfrm>
          <a:prstGeom prst="rect">
            <a:avLst/>
          </a:prstGeom>
          <a:noFill/>
          <a:ln>
            <a:noFill/>
          </a:ln>
        </p:spPr>
        <p:txBody>
          <a:bodyPr wrap="square" lIns="91425" tIns="91425" rIns="91425" bIns="91425" anchor="t" anchorCtr="0"/>
          <a:lstStyle>
            <a:lvl1pPr marL="0" marR="0" lvl="0" indent="0" algn="l" rtl="0">
              <a:lnSpc>
                <a:spcPct val="108000"/>
              </a:lnSpc>
              <a:spcBef>
                <a:spcPts val="600"/>
              </a:spcBef>
              <a:spcAft>
                <a:spcPts val="200"/>
              </a:spcAft>
              <a:buClr>
                <a:schemeClr val="accent2"/>
              </a:buClr>
              <a:buSzPct val="100000"/>
              <a:buFont typeface="Questrial"/>
              <a:buNone/>
              <a:defRPr sz="1600" b="0" i="0" u="none" strike="noStrike" cap="none">
                <a:solidFill>
                  <a:schemeClr val="dk1"/>
                </a:solidFill>
                <a:latin typeface="Questrial"/>
                <a:ea typeface="Questrial"/>
                <a:cs typeface="Questrial"/>
                <a:sym typeface="Questrial"/>
              </a:defRPr>
            </a:lvl1pPr>
            <a:lvl2pPr marL="457188" marR="0" lvl="1" indent="-12688" algn="l" rtl="0">
              <a:lnSpc>
                <a:spcPct val="90000"/>
              </a:lnSpc>
              <a:spcBef>
                <a:spcPts val="200"/>
              </a:spcBef>
              <a:spcAft>
                <a:spcPts val="400"/>
              </a:spcAft>
              <a:buClr>
                <a:schemeClr val="accent2"/>
              </a:buClr>
              <a:buSzPct val="100000"/>
              <a:buFont typeface="Noto Sans Symbols"/>
              <a:buNone/>
              <a:defRPr sz="1200" b="0" i="0" u="none" strike="noStrike" cap="none">
                <a:solidFill>
                  <a:schemeClr val="dk1"/>
                </a:solidFill>
                <a:latin typeface="Questrial"/>
                <a:ea typeface="Questrial"/>
                <a:cs typeface="Questrial"/>
                <a:sym typeface="Questrial"/>
              </a:defRPr>
            </a:lvl2pPr>
            <a:lvl3pPr marL="914377" marR="0" lvl="2" indent="-12677" algn="l" rtl="0">
              <a:lnSpc>
                <a:spcPct val="90000"/>
              </a:lnSpc>
              <a:spcBef>
                <a:spcPts val="200"/>
              </a:spcBef>
              <a:spcAft>
                <a:spcPts val="400"/>
              </a:spcAft>
              <a:buClr>
                <a:schemeClr val="accent2"/>
              </a:buClr>
              <a:buSzPct val="100000"/>
              <a:buFont typeface="Noto Sans Symbols"/>
              <a:buNone/>
              <a:defRPr sz="1000" b="0" i="0" u="none" strike="noStrike" cap="none">
                <a:solidFill>
                  <a:schemeClr val="dk1"/>
                </a:solidFill>
                <a:latin typeface="Questrial"/>
                <a:ea typeface="Questrial"/>
                <a:cs typeface="Questrial"/>
                <a:sym typeface="Questrial"/>
              </a:defRPr>
            </a:lvl3pPr>
            <a:lvl4pPr marL="1371565" marR="0" lvl="3" indent="-12665" algn="l" rtl="0">
              <a:lnSpc>
                <a:spcPct val="90000"/>
              </a:lnSpc>
              <a:spcBef>
                <a:spcPts val="200"/>
              </a:spcBef>
              <a:spcAft>
                <a:spcPts val="400"/>
              </a:spcAft>
              <a:buClr>
                <a:schemeClr val="accent2"/>
              </a:buClr>
              <a:buSzPct val="100000"/>
              <a:buFont typeface="Noto Sans Symbols"/>
              <a:buNone/>
              <a:defRPr sz="900" b="0" i="0" u="none" strike="noStrike" cap="none">
                <a:solidFill>
                  <a:schemeClr val="dk1"/>
                </a:solidFill>
                <a:latin typeface="Questrial"/>
                <a:ea typeface="Questrial"/>
                <a:cs typeface="Questrial"/>
                <a:sym typeface="Questrial"/>
              </a:defRPr>
            </a:lvl4pPr>
            <a:lvl5pPr marL="1828754" marR="0" lvl="4" indent="-12654" algn="l" rtl="0">
              <a:lnSpc>
                <a:spcPct val="90000"/>
              </a:lnSpc>
              <a:spcBef>
                <a:spcPts val="200"/>
              </a:spcBef>
              <a:spcAft>
                <a:spcPts val="400"/>
              </a:spcAft>
              <a:buClr>
                <a:schemeClr val="accent2"/>
              </a:buClr>
              <a:buSzPct val="100000"/>
              <a:buFont typeface="Noto Sans Symbols"/>
              <a:buNone/>
              <a:defRPr sz="900" b="0" i="0" u="none" strike="noStrike" cap="none">
                <a:solidFill>
                  <a:schemeClr val="dk1"/>
                </a:solidFill>
                <a:latin typeface="Questrial"/>
                <a:ea typeface="Questrial"/>
                <a:cs typeface="Questrial"/>
                <a:sym typeface="Questrial"/>
              </a:defRPr>
            </a:lvl5pPr>
            <a:lvl6pPr marL="2285942" marR="0" lvl="5" indent="-12642" algn="l" rtl="0">
              <a:lnSpc>
                <a:spcPct val="90000"/>
              </a:lnSpc>
              <a:spcBef>
                <a:spcPts val="200"/>
              </a:spcBef>
              <a:spcAft>
                <a:spcPts val="400"/>
              </a:spcAft>
              <a:buClr>
                <a:schemeClr val="accent2"/>
              </a:buClr>
              <a:buSzPct val="100000"/>
              <a:buFont typeface="Noto Sans Symbols"/>
              <a:buNone/>
              <a:defRPr sz="900" b="0" i="0" u="none" strike="noStrike" cap="none">
                <a:solidFill>
                  <a:schemeClr val="dk1"/>
                </a:solidFill>
                <a:latin typeface="Questrial"/>
                <a:ea typeface="Questrial"/>
                <a:cs typeface="Questrial"/>
                <a:sym typeface="Questrial"/>
              </a:defRPr>
            </a:lvl6pPr>
            <a:lvl7pPr marL="2743131" marR="0" lvl="6" indent="-12631" algn="l" rtl="0">
              <a:lnSpc>
                <a:spcPct val="90000"/>
              </a:lnSpc>
              <a:spcBef>
                <a:spcPts val="200"/>
              </a:spcBef>
              <a:spcAft>
                <a:spcPts val="400"/>
              </a:spcAft>
              <a:buClr>
                <a:schemeClr val="accent2"/>
              </a:buClr>
              <a:buSzPct val="100000"/>
              <a:buFont typeface="Noto Sans Symbols"/>
              <a:buNone/>
              <a:defRPr sz="900" b="0" i="0" u="none" strike="noStrike" cap="none">
                <a:solidFill>
                  <a:schemeClr val="dk1"/>
                </a:solidFill>
                <a:latin typeface="Questrial"/>
                <a:ea typeface="Questrial"/>
                <a:cs typeface="Questrial"/>
                <a:sym typeface="Questrial"/>
              </a:defRPr>
            </a:lvl7pPr>
            <a:lvl8pPr marL="3200320" marR="0" lvl="7" indent="-12619" algn="l" rtl="0">
              <a:lnSpc>
                <a:spcPct val="90000"/>
              </a:lnSpc>
              <a:spcBef>
                <a:spcPts val="200"/>
              </a:spcBef>
              <a:spcAft>
                <a:spcPts val="400"/>
              </a:spcAft>
              <a:buClr>
                <a:schemeClr val="accent2"/>
              </a:buClr>
              <a:buSzPct val="100000"/>
              <a:buFont typeface="Noto Sans Symbols"/>
              <a:buNone/>
              <a:defRPr sz="900" b="0" i="0" u="none" strike="noStrike" cap="none">
                <a:solidFill>
                  <a:schemeClr val="dk1"/>
                </a:solidFill>
                <a:latin typeface="Questrial"/>
                <a:ea typeface="Questrial"/>
                <a:cs typeface="Questrial"/>
                <a:sym typeface="Questrial"/>
              </a:defRPr>
            </a:lvl8pPr>
            <a:lvl9pPr marL="3657508" marR="0" lvl="8" indent="-12608" algn="l" rtl="0">
              <a:lnSpc>
                <a:spcPct val="90000"/>
              </a:lnSpc>
              <a:spcBef>
                <a:spcPts val="200"/>
              </a:spcBef>
              <a:spcAft>
                <a:spcPts val="400"/>
              </a:spcAft>
              <a:buClr>
                <a:schemeClr val="accent2"/>
              </a:buClr>
              <a:buSzPct val="100000"/>
              <a:buFont typeface="Noto Sans Symbols"/>
              <a:buNone/>
              <a:defRPr sz="900" b="0" i="0" u="none" strike="noStrike" cap="none">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191919"/>
                </a:solidFill>
                <a:latin typeface="Questrial"/>
                <a:ea typeface="Questrial"/>
                <a:cs typeface="Questrial"/>
                <a:sym typeface="Questrial"/>
              </a:rPr>
              <a:t>‹#›</a:t>
            </a:fld>
            <a:endParaRPr lang="en-US" sz="1000">
              <a:solidFill>
                <a:srgbClr val="191919"/>
              </a:solidFill>
              <a:latin typeface="Questrial"/>
              <a:ea typeface="Questrial"/>
              <a:cs typeface="Questrial"/>
              <a:sym typeface="Quest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61"/>
        <p:cNvGrpSpPr/>
        <p:nvPr/>
      </p:nvGrpSpPr>
      <p:grpSpPr>
        <a:xfrm>
          <a:off x="0" y="0"/>
          <a:ext cx="0" cy="0"/>
          <a:chOff x="0" y="0"/>
          <a:chExt cx="0" cy="0"/>
        </a:xfrm>
      </p:grpSpPr>
      <p:sp>
        <p:nvSpPr>
          <p:cNvPr id="62" name="Shape 62"/>
          <p:cNvSpPr/>
          <p:nvPr/>
        </p:nvSpPr>
        <p:spPr>
          <a:xfrm>
            <a:off x="0" y="-1"/>
            <a:ext cx="9144000" cy="4572000"/>
          </a:xfrm>
          <a:prstGeom prst="rect">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3" name="Shape 63"/>
          <p:cNvSpPr txBox="1">
            <a:spLocks noGrp="1"/>
          </p:cNvSpPr>
          <p:nvPr>
            <p:ph type="title"/>
          </p:nvPr>
        </p:nvSpPr>
        <p:spPr>
          <a:xfrm>
            <a:off x="342900" y="4960137"/>
            <a:ext cx="5829300" cy="1463100"/>
          </a:xfrm>
          <a:prstGeom prst="rect">
            <a:avLst/>
          </a:prstGeom>
          <a:noFill/>
          <a:ln>
            <a:noFill/>
          </a:ln>
        </p:spPr>
        <p:txBody>
          <a:bodyPr wrap="square" lIns="91425" tIns="91425" rIns="91425" bIns="91425" anchor="ctr" anchorCtr="0"/>
          <a:lstStyle>
            <a:lvl1pPr marL="0" marR="0" lvl="0" indent="0" algn="r"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 name="Shape 64"/>
          <p:cNvSpPr txBox="1">
            <a:spLocks noGrp="1"/>
          </p:cNvSpPr>
          <p:nvPr>
            <p:ph type="body" idx="1"/>
          </p:nvPr>
        </p:nvSpPr>
        <p:spPr>
          <a:xfrm>
            <a:off x="6457950" y="4960137"/>
            <a:ext cx="2400300" cy="1463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200"/>
              </a:spcAft>
              <a:buClr>
                <a:schemeClr val="accent2"/>
              </a:buClr>
              <a:buSzPct val="100000"/>
              <a:buFont typeface="Questrial"/>
              <a:buNone/>
              <a:defRPr sz="1600" b="0" i="0" u="none" strike="noStrike" cap="none">
                <a:solidFill>
                  <a:srgbClr val="191919"/>
                </a:solidFill>
                <a:latin typeface="Questrial"/>
                <a:ea typeface="Questrial"/>
                <a:cs typeface="Questrial"/>
                <a:sym typeface="Questrial"/>
              </a:defRPr>
            </a:lvl1pPr>
            <a:lvl2pPr marL="457188" marR="0" lvl="1" indent="-12688" algn="l" rtl="0">
              <a:lnSpc>
                <a:spcPct val="90000"/>
              </a:lnSpc>
              <a:spcBef>
                <a:spcPts val="200"/>
              </a:spcBef>
              <a:spcAft>
                <a:spcPts val="400"/>
              </a:spcAft>
              <a:buClr>
                <a:schemeClr val="accent2"/>
              </a:buClr>
              <a:buSzPct val="100000"/>
              <a:buFont typeface="Noto Sans Symbols"/>
              <a:buNone/>
              <a:defRPr sz="1600" b="0" i="0" u="none" strike="noStrike" cap="none">
                <a:solidFill>
                  <a:srgbClr val="888888"/>
                </a:solidFill>
                <a:latin typeface="Questrial"/>
                <a:ea typeface="Questrial"/>
                <a:cs typeface="Questrial"/>
                <a:sym typeface="Questrial"/>
              </a:defRPr>
            </a:lvl2pPr>
            <a:lvl3pPr marL="914377" marR="0" lvl="2" indent="-12677" algn="l" rtl="0">
              <a:lnSpc>
                <a:spcPct val="90000"/>
              </a:lnSpc>
              <a:spcBef>
                <a:spcPts val="200"/>
              </a:spcBef>
              <a:spcAft>
                <a:spcPts val="400"/>
              </a:spcAft>
              <a:buClr>
                <a:schemeClr val="accent2"/>
              </a:buClr>
              <a:buSzPct val="100000"/>
              <a:buFont typeface="Noto Sans Symbols"/>
              <a:buNone/>
              <a:defRPr sz="1600" b="0" i="0" u="none" strike="noStrike" cap="none">
                <a:solidFill>
                  <a:srgbClr val="888888"/>
                </a:solidFill>
                <a:latin typeface="Questrial"/>
                <a:ea typeface="Questrial"/>
                <a:cs typeface="Questrial"/>
                <a:sym typeface="Questrial"/>
              </a:defRPr>
            </a:lvl3pPr>
            <a:lvl4pPr marL="1371565" marR="0" lvl="3" indent="-12665" algn="l" rtl="0">
              <a:lnSpc>
                <a:spcPct val="90000"/>
              </a:lnSpc>
              <a:spcBef>
                <a:spcPts val="200"/>
              </a:spcBef>
              <a:spcAft>
                <a:spcPts val="400"/>
              </a:spcAft>
              <a:buClr>
                <a:schemeClr val="accent2"/>
              </a:buClr>
              <a:buSzPct val="100000"/>
              <a:buFont typeface="Noto Sans Symbols"/>
              <a:buNone/>
              <a:defRPr sz="1400" b="0" i="0" u="none" strike="noStrike" cap="none">
                <a:solidFill>
                  <a:srgbClr val="888888"/>
                </a:solidFill>
                <a:latin typeface="Questrial"/>
                <a:ea typeface="Questrial"/>
                <a:cs typeface="Questrial"/>
                <a:sym typeface="Questrial"/>
              </a:defRPr>
            </a:lvl4pPr>
            <a:lvl5pPr marL="1828754" marR="0" lvl="4" indent="-12654" algn="l" rtl="0">
              <a:lnSpc>
                <a:spcPct val="90000"/>
              </a:lnSpc>
              <a:spcBef>
                <a:spcPts val="200"/>
              </a:spcBef>
              <a:spcAft>
                <a:spcPts val="400"/>
              </a:spcAft>
              <a:buClr>
                <a:schemeClr val="accent2"/>
              </a:buClr>
              <a:buSzPct val="100000"/>
              <a:buFont typeface="Noto Sans Symbols"/>
              <a:buNone/>
              <a:defRPr sz="1400" b="0" i="0" u="none" strike="noStrike" cap="none">
                <a:solidFill>
                  <a:srgbClr val="888888"/>
                </a:solidFill>
                <a:latin typeface="Questrial"/>
                <a:ea typeface="Questrial"/>
                <a:cs typeface="Questrial"/>
                <a:sym typeface="Questrial"/>
              </a:defRPr>
            </a:lvl5pPr>
            <a:lvl6pPr marL="2285942" marR="0" lvl="5" indent="-12642" algn="l" rtl="0">
              <a:lnSpc>
                <a:spcPct val="90000"/>
              </a:lnSpc>
              <a:spcBef>
                <a:spcPts val="200"/>
              </a:spcBef>
              <a:spcAft>
                <a:spcPts val="400"/>
              </a:spcAft>
              <a:buClr>
                <a:schemeClr val="accent2"/>
              </a:buClr>
              <a:buSzPct val="100000"/>
              <a:buFont typeface="Noto Sans Symbols"/>
              <a:buNone/>
              <a:defRPr sz="1400" b="0" i="0" u="none" strike="noStrike" cap="none">
                <a:solidFill>
                  <a:srgbClr val="888888"/>
                </a:solidFill>
                <a:latin typeface="Questrial"/>
                <a:ea typeface="Questrial"/>
                <a:cs typeface="Questrial"/>
                <a:sym typeface="Questrial"/>
              </a:defRPr>
            </a:lvl6pPr>
            <a:lvl7pPr marL="2743131" marR="0" lvl="6" indent="-12631" algn="l" rtl="0">
              <a:lnSpc>
                <a:spcPct val="90000"/>
              </a:lnSpc>
              <a:spcBef>
                <a:spcPts val="200"/>
              </a:spcBef>
              <a:spcAft>
                <a:spcPts val="400"/>
              </a:spcAft>
              <a:buClr>
                <a:schemeClr val="accent2"/>
              </a:buClr>
              <a:buSzPct val="100000"/>
              <a:buFont typeface="Noto Sans Symbols"/>
              <a:buNone/>
              <a:defRPr sz="1400" b="0" i="0" u="none" strike="noStrike" cap="none">
                <a:solidFill>
                  <a:srgbClr val="888888"/>
                </a:solidFill>
                <a:latin typeface="Questrial"/>
                <a:ea typeface="Questrial"/>
                <a:cs typeface="Questrial"/>
                <a:sym typeface="Questrial"/>
              </a:defRPr>
            </a:lvl7pPr>
            <a:lvl8pPr marL="3200320" marR="0" lvl="7" indent="-12619" algn="l" rtl="0">
              <a:lnSpc>
                <a:spcPct val="90000"/>
              </a:lnSpc>
              <a:spcBef>
                <a:spcPts val="200"/>
              </a:spcBef>
              <a:spcAft>
                <a:spcPts val="400"/>
              </a:spcAft>
              <a:buClr>
                <a:schemeClr val="accent2"/>
              </a:buClr>
              <a:buSzPct val="100000"/>
              <a:buFont typeface="Noto Sans Symbols"/>
              <a:buNone/>
              <a:defRPr sz="1400" b="0" i="0" u="none" strike="noStrike" cap="none">
                <a:solidFill>
                  <a:srgbClr val="888888"/>
                </a:solidFill>
                <a:latin typeface="Questrial"/>
                <a:ea typeface="Questrial"/>
                <a:cs typeface="Questrial"/>
                <a:sym typeface="Questrial"/>
              </a:defRPr>
            </a:lvl8pPr>
            <a:lvl9pPr marL="3657508" marR="0" lvl="8" indent="-12608" algn="l" rtl="0">
              <a:lnSpc>
                <a:spcPct val="90000"/>
              </a:lnSpc>
              <a:spcBef>
                <a:spcPts val="200"/>
              </a:spcBef>
              <a:spcAft>
                <a:spcPts val="400"/>
              </a:spcAft>
              <a:buClr>
                <a:schemeClr val="accent2"/>
              </a:buClr>
              <a:buSzPct val="100000"/>
              <a:buFont typeface="Noto Sans Symbols"/>
              <a:buNone/>
              <a:defRPr sz="1400" b="0" i="0" u="none" strike="noStrike" cap="none">
                <a:solidFill>
                  <a:srgbClr val="888888"/>
                </a:solidFill>
                <a:latin typeface="Questrial"/>
                <a:ea typeface="Questrial"/>
                <a:cs typeface="Questrial"/>
                <a:sym typeface="Questrial"/>
              </a:defRPr>
            </a:lvl9pPr>
          </a:lstStyle>
          <a:p>
            <a:endParaRPr/>
          </a:p>
        </p:txBody>
      </p:sp>
      <p:sp>
        <p:nvSpPr>
          <p:cNvPr id="65" name="Shape 65"/>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6" name="Shape 66"/>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191919"/>
                </a:solidFill>
                <a:latin typeface="Questrial"/>
                <a:ea typeface="Questrial"/>
                <a:cs typeface="Questrial"/>
                <a:sym typeface="Questrial"/>
              </a:rPr>
              <a:t>‹#›</a:t>
            </a:fld>
            <a:endParaRPr lang="en-US" sz="1000">
              <a:solidFill>
                <a:srgbClr val="191919"/>
              </a:solidFill>
              <a:latin typeface="Questrial"/>
              <a:ea typeface="Questrial"/>
              <a:cs typeface="Questrial"/>
              <a:sym typeface="Questrial"/>
            </a:endParaRPr>
          </a:p>
        </p:txBody>
      </p:sp>
      <p:cxnSp>
        <p:nvCxnSpPr>
          <p:cNvPr id="68" name="Shape 68"/>
          <p:cNvCxnSpPr/>
          <p:nvPr/>
        </p:nvCxnSpPr>
        <p:spPr>
          <a:xfrm rot="10800000">
            <a:off x="6290132" y="5264106"/>
            <a:ext cx="0" cy="91440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68096" y="585216"/>
            <a:ext cx="729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 name="Shape 71"/>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2" name="Shape 72"/>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191919"/>
                </a:solidFill>
                <a:latin typeface="Questrial"/>
                <a:ea typeface="Questrial"/>
                <a:cs typeface="Questrial"/>
                <a:sym typeface="Questrial"/>
              </a:rPr>
              <a:t>‹#›</a:t>
            </a:fld>
            <a:endParaRPr lang="en-US" sz="1000">
              <a:solidFill>
                <a:srgbClr val="191919"/>
              </a:solidFill>
              <a:latin typeface="Questrial"/>
              <a:ea typeface="Questrial"/>
              <a:cs typeface="Questrial"/>
              <a:sym typeface="Quest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74"/>
        <p:cNvGrpSpPr/>
        <p:nvPr/>
      </p:nvGrpSpPr>
      <p:grpSpPr>
        <a:xfrm>
          <a:off x="0" y="0"/>
          <a:ext cx="0" cy="0"/>
          <a:chOff x="0" y="0"/>
          <a:chExt cx="0" cy="0"/>
        </a:xfrm>
      </p:grpSpPr>
      <p:sp>
        <p:nvSpPr>
          <p:cNvPr id="75" name="Shape 75"/>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6" name="Shape 76"/>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77" name="Shape 77"/>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a:solidFill>
                  <a:srgbClr val="191919"/>
                </a:solidFill>
                <a:latin typeface="Questrial"/>
                <a:ea typeface="Questrial"/>
                <a:cs typeface="Questrial"/>
                <a:sym typeface="Questrial"/>
              </a:rPr>
              <a:t>‹#›</a:t>
            </a:fld>
            <a:endParaRPr lang="en-US" sz="1000">
              <a:solidFill>
                <a:srgbClr val="191919"/>
              </a:solidFill>
              <a:latin typeface="Questrial"/>
              <a:ea typeface="Questrial"/>
              <a:cs typeface="Questrial"/>
              <a:sym typeface="Quest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768096" y="585216"/>
            <a:ext cx="7290000" cy="1499700"/>
          </a:xfrm>
          <a:prstGeom prst="rect">
            <a:avLst/>
          </a:prstGeom>
          <a:noFill/>
          <a:ln>
            <a:noFill/>
          </a:ln>
        </p:spPr>
        <p:txBody>
          <a:bodyPr wrap="square" lIns="91425" tIns="91425" rIns="91425" bIns="91425" anchor="ctr" anchorCtr="0"/>
          <a:lstStyle>
            <a:lvl1pPr marL="0" marR="0" lvl="0" indent="0" algn="l" rtl="0">
              <a:lnSpc>
                <a:spcPct val="80000"/>
              </a:lnSpc>
              <a:spcBef>
                <a:spcPts val="0"/>
              </a:spcBef>
              <a:buClr>
                <a:srgbClr val="191919"/>
              </a:buClr>
              <a:buSzPct val="100000"/>
              <a:buFont typeface="Questrial"/>
              <a:buNone/>
              <a:defRPr sz="4400" b="0" i="0" u="none" strike="noStrike" cap="none">
                <a:solidFill>
                  <a:srgbClr val="191919"/>
                </a:solidFill>
                <a:latin typeface="Questrial"/>
                <a:ea typeface="Questrial"/>
                <a:cs typeface="Questrial"/>
                <a:sym typeface="Questrial"/>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 name="Shape 11"/>
          <p:cNvSpPr txBox="1">
            <a:spLocks noGrp="1"/>
          </p:cNvSpPr>
          <p:nvPr>
            <p:ph type="body" idx="1"/>
          </p:nvPr>
        </p:nvSpPr>
        <p:spPr>
          <a:xfrm>
            <a:off x="768096" y="2286000"/>
            <a:ext cx="7290000" cy="4023300"/>
          </a:xfrm>
          <a:prstGeom prst="rect">
            <a:avLst/>
          </a:prstGeom>
          <a:noFill/>
          <a:ln>
            <a:noFill/>
          </a:ln>
        </p:spPr>
        <p:txBody>
          <a:bodyPr wrap="square" lIns="91425" tIns="91425" rIns="91425" bIns="91425" anchor="t" anchorCtr="0"/>
          <a:lstStyle>
            <a:lvl1pPr marL="91440" marR="0" lvl="0" indent="35560" algn="l" rtl="0">
              <a:lnSpc>
                <a:spcPct val="90000"/>
              </a:lnSpc>
              <a:spcBef>
                <a:spcPts val="1200"/>
              </a:spcBef>
              <a:spcAft>
                <a:spcPts val="200"/>
              </a:spcAft>
              <a:buClr>
                <a:schemeClr val="accent2"/>
              </a:buClr>
              <a:buSzPct val="100000"/>
              <a:buFont typeface="Questrial"/>
              <a:buChar char=" "/>
              <a:defRPr sz="2000" b="0" i="0" u="none" strike="noStrike" cap="none">
                <a:solidFill>
                  <a:schemeClr val="dk1"/>
                </a:solidFill>
                <a:latin typeface="Questrial"/>
                <a:ea typeface="Questrial"/>
                <a:cs typeface="Questrial"/>
                <a:sym typeface="Questrial"/>
              </a:defRPr>
            </a:lvl1pPr>
            <a:lvl2pPr marL="265176" marR="0" lvl="1" indent="-36575" algn="l" rtl="0">
              <a:lnSpc>
                <a:spcPct val="90000"/>
              </a:lnSpc>
              <a:spcBef>
                <a:spcPts val="200"/>
              </a:spcBef>
              <a:spcAft>
                <a:spcPts val="400"/>
              </a:spcAft>
              <a:buClr>
                <a:schemeClr val="accent2"/>
              </a:buClr>
              <a:buSzPct val="100000"/>
              <a:buFont typeface="Noto Sans Symbols"/>
              <a:buChar char="•"/>
              <a:defRPr sz="1600" b="0" i="0" u="none" strike="noStrike" cap="none">
                <a:solidFill>
                  <a:schemeClr val="dk1"/>
                </a:solidFill>
                <a:latin typeface="Questrial"/>
                <a:ea typeface="Questrial"/>
                <a:cs typeface="Questrial"/>
                <a:sym typeface="Questrial"/>
              </a:defRPr>
            </a:lvl2pPr>
            <a:lvl3pPr marL="448056" marR="0" lvl="2"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3pPr>
            <a:lvl4pPr marL="594360" marR="0" lvl="3" indent="-60959"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777240" marR="0" lvl="4" indent="-6604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914400" marR="0" lvl="5" indent="-63500"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6pPr>
            <a:lvl7pPr marL="1060704" marR="0" lvl="6" indent="-70103"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7pPr>
            <a:lvl8pPr marL="1216152" marR="0" lvl="7" indent="-73152"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8pPr>
            <a:lvl9pPr marL="1362456" marR="0" lvl="8" indent="-67055" algn="l" rtl="0">
              <a:lnSpc>
                <a:spcPct val="90000"/>
              </a:lnSpc>
              <a:spcBef>
                <a:spcPts val="200"/>
              </a:spcBef>
              <a:spcAft>
                <a:spcPts val="40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dt" idx="10"/>
          </p:nvPr>
        </p:nvSpPr>
        <p:spPr>
          <a:xfrm>
            <a:off x="768097" y="6470704"/>
            <a:ext cx="1615500" cy="274200"/>
          </a:xfrm>
          <a:prstGeom prst="rect">
            <a:avLst/>
          </a:prstGeom>
          <a:noFill/>
          <a:ln>
            <a:noFill/>
          </a:ln>
        </p:spPr>
        <p:txBody>
          <a:bodyPr wrap="square" lIns="91425" tIns="91425" rIns="91425" bIns="91425" anchor="ctr" anchorCtr="0"/>
          <a:lstStyle>
            <a:lvl1pPr marL="0" marR="0" lvl="0" indent="0" algn="l"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ftr" idx="11"/>
          </p:nvPr>
        </p:nvSpPr>
        <p:spPr>
          <a:xfrm>
            <a:off x="3632200" y="6470704"/>
            <a:ext cx="4426200" cy="274200"/>
          </a:xfrm>
          <a:prstGeom prst="rect">
            <a:avLst/>
          </a:prstGeom>
          <a:noFill/>
          <a:ln>
            <a:noFill/>
          </a:ln>
        </p:spPr>
        <p:txBody>
          <a:bodyPr wrap="square" lIns="91425" tIns="91425" rIns="91425" bIns="91425" anchor="ctr" anchorCtr="0"/>
          <a:lstStyle>
            <a:lvl1pPr marL="0" marR="0" lvl="0" indent="0" algn="r" rtl="0">
              <a:spcBef>
                <a:spcPts val="0"/>
              </a:spcBef>
              <a:buNone/>
              <a:defRPr sz="1000" b="0" i="0" u="none" strike="noStrike" cap="none">
                <a:solidFill>
                  <a:srgbClr val="191919"/>
                </a:solidFill>
                <a:latin typeface="Questrial"/>
                <a:ea typeface="Questrial"/>
                <a:cs typeface="Questrial"/>
                <a:sym typeface="Questrial"/>
              </a:defRPr>
            </a:lvl1pPr>
            <a:lvl2pPr marL="457200" marR="0" lvl="1" indent="0" algn="l" rtl="0">
              <a:spcBef>
                <a:spcPts val="0"/>
              </a:spcBef>
              <a:buNone/>
              <a:defRPr sz="1800" b="0" i="0" u="none" strike="noStrike" cap="none">
                <a:solidFill>
                  <a:schemeClr val="dk1"/>
                </a:solidFill>
                <a:latin typeface="Questrial"/>
                <a:ea typeface="Questrial"/>
                <a:cs typeface="Questrial"/>
                <a:sym typeface="Questrial"/>
              </a:defRPr>
            </a:lvl2pPr>
            <a:lvl3pPr marL="914400" marR="0" lvl="2" indent="0" algn="l" rtl="0">
              <a:spcBef>
                <a:spcPts val="0"/>
              </a:spcBef>
              <a:buNone/>
              <a:defRPr sz="1800" b="0" i="0" u="none" strike="noStrike" cap="none">
                <a:solidFill>
                  <a:schemeClr val="dk1"/>
                </a:solidFill>
                <a:latin typeface="Questrial"/>
                <a:ea typeface="Questrial"/>
                <a:cs typeface="Questrial"/>
                <a:sym typeface="Questrial"/>
              </a:defRPr>
            </a:lvl3pPr>
            <a:lvl4pPr marL="1371600" marR="0" lvl="3" indent="0" algn="l" rtl="0">
              <a:spcBef>
                <a:spcPts val="0"/>
              </a:spcBef>
              <a:buNone/>
              <a:defRPr sz="1800" b="0" i="0" u="none" strike="noStrike" cap="none">
                <a:solidFill>
                  <a:schemeClr val="dk1"/>
                </a:solidFill>
                <a:latin typeface="Questrial"/>
                <a:ea typeface="Questrial"/>
                <a:cs typeface="Questrial"/>
                <a:sym typeface="Questrial"/>
              </a:defRPr>
            </a:lvl4pPr>
            <a:lvl5pPr marL="1828800" marR="0" lvl="4" indent="0" algn="l" rtl="0">
              <a:spcBef>
                <a:spcPts val="0"/>
              </a:spcBef>
              <a:buNone/>
              <a:defRPr sz="1800" b="0" i="0" u="none" strike="noStrike" cap="none">
                <a:solidFill>
                  <a:schemeClr val="dk1"/>
                </a:solidFill>
                <a:latin typeface="Questrial"/>
                <a:ea typeface="Questrial"/>
                <a:cs typeface="Questrial"/>
                <a:sym typeface="Questrial"/>
              </a:defRPr>
            </a:lvl5pPr>
            <a:lvl6pPr marL="2286000" marR="0" lvl="5" indent="0" algn="l" rtl="0">
              <a:spcBef>
                <a:spcPts val="0"/>
              </a:spcBef>
              <a:buNone/>
              <a:defRPr sz="1800" b="0" i="0" u="none" strike="noStrike" cap="none">
                <a:solidFill>
                  <a:schemeClr val="dk1"/>
                </a:solidFill>
                <a:latin typeface="Questrial"/>
                <a:ea typeface="Questrial"/>
                <a:cs typeface="Questrial"/>
                <a:sym typeface="Questrial"/>
              </a:defRPr>
            </a:lvl6pPr>
            <a:lvl7pPr marL="2743200" marR="0" lvl="6" indent="0" algn="l" rtl="0">
              <a:spcBef>
                <a:spcPts val="0"/>
              </a:spcBef>
              <a:buNone/>
              <a:defRPr sz="1800" b="0" i="0" u="none" strike="noStrike" cap="none">
                <a:solidFill>
                  <a:schemeClr val="dk1"/>
                </a:solidFill>
                <a:latin typeface="Questrial"/>
                <a:ea typeface="Questrial"/>
                <a:cs typeface="Questrial"/>
                <a:sym typeface="Questrial"/>
              </a:defRPr>
            </a:lvl7pPr>
            <a:lvl8pPr marL="3200400" marR="0" lvl="7" indent="0" algn="l" rtl="0">
              <a:spcBef>
                <a:spcPts val="0"/>
              </a:spcBef>
              <a:buNone/>
              <a:defRPr sz="1800" b="0" i="0" u="none" strike="noStrike" cap="none">
                <a:solidFill>
                  <a:schemeClr val="dk1"/>
                </a:solidFill>
                <a:latin typeface="Questrial"/>
                <a:ea typeface="Questrial"/>
                <a:cs typeface="Questrial"/>
                <a:sym typeface="Questrial"/>
              </a:defRPr>
            </a:lvl8pPr>
            <a:lvl9pPr marL="3657600" marR="0" lvl="8" indent="0" algn="l" rtl="0">
              <a:spcBef>
                <a:spcPts val="0"/>
              </a:spcBef>
              <a:buNone/>
              <a:defRPr sz="1800" b="0" i="0" u="none" strike="noStrike" cap="none">
                <a:solidFill>
                  <a:schemeClr val="dk1"/>
                </a:solidFill>
                <a:latin typeface="Questrial"/>
                <a:ea typeface="Questrial"/>
                <a:cs typeface="Questrial"/>
                <a:sym typeface="Questrial"/>
              </a:defRPr>
            </a:lvl9pPr>
          </a:lstStyle>
          <a:p>
            <a:endParaRPr/>
          </a:p>
        </p:txBody>
      </p:sp>
      <p:sp>
        <p:nvSpPr>
          <p:cNvPr id="14" name="Shape 14"/>
          <p:cNvSpPr txBox="1">
            <a:spLocks noGrp="1"/>
          </p:cNvSpPr>
          <p:nvPr>
            <p:ph type="sldNum" idx="12"/>
          </p:nvPr>
        </p:nvSpPr>
        <p:spPr>
          <a:xfrm>
            <a:off x="8128000" y="6470704"/>
            <a:ext cx="730200" cy="274200"/>
          </a:xfrm>
          <a:prstGeom prst="rect">
            <a:avLst/>
          </a:prstGeom>
          <a:noFill/>
          <a:ln>
            <a:noFill/>
          </a:ln>
        </p:spPr>
        <p:txBody>
          <a:bodyPr wrap="square" lIns="91425" tIns="45700" rIns="91425" bIns="45700" anchor="ctr" anchorCtr="0">
            <a:noAutofit/>
          </a:bodyPr>
          <a:lstStyle/>
          <a:p>
            <a:pPr marL="0" marR="0" lvl="0" indent="0" algn="l" rtl="0">
              <a:spcBef>
                <a:spcPts val="0"/>
              </a:spcBef>
              <a:buSzPct val="25000"/>
              <a:buNone/>
            </a:pPr>
            <a:fld id="{00000000-1234-1234-1234-123412341234}" type="slidenum">
              <a:rPr lang="en-US" sz="1000" b="0" i="0" u="none" strike="noStrike" cap="none">
                <a:solidFill>
                  <a:srgbClr val="191919"/>
                </a:solidFill>
                <a:latin typeface="Questrial"/>
                <a:ea typeface="Questrial"/>
                <a:cs typeface="Questrial"/>
                <a:sym typeface="Questrial"/>
              </a:rPr>
              <a:t>‹#›</a:t>
            </a:fld>
            <a:endParaRPr lang="en-US" sz="1000" b="0" i="0" u="none" strike="noStrike" cap="none">
              <a:solidFill>
                <a:srgbClr val="191919"/>
              </a:solidFill>
              <a:latin typeface="Questrial"/>
              <a:ea typeface="Questrial"/>
              <a:cs typeface="Questrial"/>
              <a:sym typeface="Questrial"/>
            </a:endParaRPr>
          </a:p>
        </p:txBody>
      </p:sp>
      <p:cxnSp>
        <p:nvCxnSpPr>
          <p:cNvPr id="15" name="Shape 15"/>
          <p:cNvCxnSpPr/>
          <p:nvPr/>
        </p:nvCxnSpPr>
        <p:spPr>
          <a:xfrm rot="10800000">
            <a:off x="571500" y="826324"/>
            <a:ext cx="0" cy="914400"/>
          </a:xfrm>
          <a:prstGeom prst="straightConnector1">
            <a:avLst/>
          </a:prstGeom>
          <a:noFill/>
          <a:ln w="19050" cap="flat" cmpd="sng">
            <a:solidFill>
              <a:schemeClr val="accent2"/>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macewan.ca/scholarship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0" y="4208019"/>
            <a:ext cx="7357928" cy="1547311"/>
          </a:xfrm>
          <a:prstGeom prst="rect">
            <a:avLst/>
          </a:prstGeom>
          <a:noFill/>
          <a:ln>
            <a:noFill/>
          </a:ln>
        </p:spPr>
        <p:txBody>
          <a:bodyPr wrap="square" lIns="91425" tIns="45700" rIns="91425" bIns="45700" anchor="ctr" anchorCtr="0">
            <a:noAutofit/>
          </a:bodyPr>
          <a:lstStyle/>
          <a:p>
            <a:pPr marL="0" marR="0" lvl="0" indent="-228600" algn="l" rtl="0">
              <a:lnSpc>
                <a:spcPct val="80000"/>
              </a:lnSpc>
              <a:spcBef>
                <a:spcPts val="0"/>
              </a:spcBef>
              <a:buClr>
                <a:srgbClr val="191919"/>
              </a:buClr>
              <a:buSzPct val="100000"/>
              <a:buFont typeface="Questrial"/>
              <a:buNone/>
            </a:pPr>
            <a:endParaRPr sz="3600"/>
          </a:p>
          <a:p>
            <a:pPr marL="0" marR="0" lvl="0" indent="-228600" algn="l" rtl="0">
              <a:lnSpc>
                <a:spcPct val="80000"/>
              </a:lnSpc>
              <a:spcBef>
                <a:spcPts val="0"/>
              </a:spcBef>
              <a:buClr>
                <a:srgbClr val="191919"/>
              </a:buClr>
              <a:buSzPct val="100000"/>
              <a:buFont typeface="Questrial"/>
              <a:buNone/>
            </a:pPr>
            <a:r>
              <a:rPr lang="en-US" sz="3600" i="0" u="none" strike="noStrike" cap="none">
                <a:solidFill>
                  <a:srgbClr val="191919"/>
                </a:solidFill>
                <a:latin typeface="Calibri"/>
                <a:ea typeface="Calibri"/>
                <a:cs typeface="Calibri"/>
                <a:sym typeface="Calibri"/>
              </a:rPr>
              <a:t>AUTOMATED ONLINE SCHOLARSHIPS, AWARDS &amp; BURSARIES: WHO DOESN’T WANT FREE MONEY?   </a:t>
            </a:r>
          </a:p>
        </p:txBody>
      </p:sp>
      <p:sp>
        <p:nvSpPr>
          <p:cNvPr id="97" name="Shape 97"/>
          <p:cNvSpPr txBox="1">
            <a:spLocks noGrp="1"/>
          </p:cNvSpPr>
          <p:nvPr>
            <p:ph type="body" idx="1"/>
          </p:nvPr>
        </p:nvSpPr>
        <p:spPr>
          <a:xfrm>
            <a:off x="6389584" y="5448468"/>
            <a:ext cx="2400300" cy="808591"/>
          </a:xfrm>
          <a:prstGeom prst="rect">
            <a:avLst/>
          </a:prstGeom>
          <a:noFill/>
          <a:ln>
            <a:noFill/>
          </a:ln>
        </p:spPr>
        <p:txBody>
          <a:bodyPr wrap="square" lIns="91425" tIns="45700" rIns="91425" bIns="45700" anchor="ctr" anchorCtr="0">
            <a:noAutofit/>
          </a:bodyPr>
          <a:lstStyle/>
          <a:p>
            <a:pPr marL="0" marR="0" lvl="0" indent="-101600" algn="l" rtl="0">
              <a:lnSpc>
                <a:spcPct val="100000"/>
              </a:lnSpc>
              <a:spcBef>
                <a:spcPts val="0"/>
              </a:spcBef>
              <a:spcAft>
                <a:spcPts val="0"/>
              </a:spcAft>
              <a:buClr>
                <a:schemeClr val="accent2"/>
              </a:buClr>
              <a:buSzPct val="88888"/>
              <a:buFont typeface="Questrial"/>
              <a:buNone/>
            </a:pPr>
            <a:r>
              <a:rPr lang="en-US" sz="1800" i="0" u="none" strike="noStrike" cap="none">
                <a:solidFill>
                  <a:srgbClr val="191919"/>
                </a:solidFill>
                <a:latin typeface="Calibri"/>
                <a:ea typeface="Calibri"/>
                <a:cs typeface="Calibri"/>
                <a:sym typeface="Calibri"/>
              </a:rPr>
              <a:t>SESSION 5066</a:t>
            </a:r>
          </a:p>
          <a:p>
            <a:pPr marL="0" marR="0" lvl="0" indent="-101600" algn="l" rtl="0">
              <a:lnSpc>
                <a:spcPct val="100000"/>
              </a:lnSpc>
              <a:spcBef>
                <a:spcPts val="200"/>
              </a:spcBef>
              <a:spcAft>
                <a:spcPts val="0"/>
              </a:spcAft>
              <a:buClr>
                <a:schemeClr val="accent2"/>
              </a:buClr>
              <a:buSzPct val="88888"/>
              <a:buFont typeface="Questrial"/>
              <a:buNone/>
            </a:pPr>
            <a:r>
              <a:rPr lang="en-US" sz="1800" i="0" u="none" strike="noStrike" cap="none">
                <a:solidFill>
                  <a:srgbClr val="191919"/>
                </a:solidFill>
                <a:latin typeface="Calibri"/>
                <a:ea typeface="Calibri"/>
                <a:cs typeface="Calibri"/>
                <a:sym typeface="Calibri"/>
              </a:rPr>
              <a:t>November 7, 2017</a:t>
            </a:r>
          </a:p>
        </p:txBody>
      </p:sp>
      <p:sp>
        <p:nvSpPr>
          <p:cNvPr id="98" name="Shape 98"/>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pic>
        <p:nvPicPr>
          <p:cNvPr id="99" name="Shape 99"/>
          <p:cNvPicPr preferRelativeResize="0"/>
          <p:nvPr/>
        </p:nvPicPr>
        <p:blipFill rotWithShape="1">
          <a:blip r:embed="rId3">
            <a:alphaModFix/>
          </a:blip>
          <a:srcRect/>
          <a:stretch/>
        </p:blipFill>
        <p:spPr>
          <a:xfrm>
            <a:off x="0" y="755656"/>
            <a:ext cx="9099804" cy="3218567"/>
          </a:xfrm>
          <a:prstGeom prst="rect">
            <a:avLst/>
          </a:prstGeom>
          <a:noFill/>
          <a:ln>
            <a:noFill/>
          </a:ln>
        </p:spPr>
      </p:pic>
      <p:pic>
        <p:nvPicPr>
          <p:cNvPr id="100" name="Shape 100"/>
          <p:cNvPicPr preferRelativeResize="0"/>
          <p:nvPr/>
        </p:nvPicPr>
        <p:blipFill rotWithShape="1">
          <a:blip r:embed="rId4">
            <a:alphaModFix/>
          </a:blip>
          <a:srcRect/>
          <a:stretch/>
        </p:blipFill>
        <p:spPr>
          <a:xfrm>
            <a:off x="7293635" y="804490"/>
            <a:ext cx="2043881" cy="16886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798300" y="585225"/>
            <a:ext cx="7259700" cy="9759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a:latin typeface="Calibri"/>
                <a:ea typeface="Calibri"/>
                <a:cs typeface="Calibri"/>
                <a:sym typeface="Calibri"/>
              </a:rPr>
              <a:t>Staff Maintenance </a:t>
            </a:r>
          </a:p>
        </p:txBody>
      </p:sp>
      <p:sp>
        <p:nvSpPr>
          <p:cNvPr id="176" name="Shape 176"/>
          <p:cNvSpPr txBox="1">
            <a:spLocks noGrp="1"/>
          </p:cNvSpPr>
          <p:nvPr>
            <p:ph type="body" idx="1"/>
          </p:nvPr>
        </p:nvSpPr>
        <p:spPr>
          <a:xfrm>
            <a:off x="798300" y="1561125"/>
            <a:ext cx="7547400" cy="47481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1400"/>
              </a:spcBef>
              <a:spcAft>
                <a:spcPts val="0"/>
              </a:spcAft>
              <a:buNone/>
            </a:pPr>
            <a:r>
              <a:rPr lang="en-US" dirty="0">
                <a:latin typeface="Calibri"/>
                <a:ea typeface="Calibri"/>
                <a:cs typeface="Calibri"/>
                <a:sym typeface="Calibri"/>
              </a:rPr>
              <a:t>The application maintenance page is a custom page and it  allows staff from the Student Financial Aid Office the ability to:</a:t>
            </a:r>
          </a:p>
          <a:p>
            <a:pPr marL="457200" marR="0" lvl="0" indent="-355600" algn="l" rtl="0">
              <a:lnSpc>
                <a:spcPct val="90000"/>
              </a:lnSpc>
              <a:spcBef>
                <a:spcPts val="1400"/>
              </a:spcBef>
              <a:spcAft>
                <a:spcPts val="0"/>
              </a:spcAft>
              <a:buFont typeface="Wingdings" panose="05000000000000000000" pitchFamily="2" charset="2"/>
              <a:buChar char="§"/>
            </a:pPr>
            <a:r>
              <a:rPr lang="en-US" dirty="0">
                <a:latin typeface="Calibri"/>
                <a:ea typeface="Calibri"/>
                <a:cs typeface="Calibri"/>
                <a:sym typeface="Calibri"/>
              </a:rPr>
              <a:t>View each student SAB application and track status</a:t>
            </a:r>
          </a:p>
          <a:p>
            <a:pPr marL="457200" lvl="0" indent="-355600" rtl="0">
              <a:spcBef>
                <a:spcPts val="0"/>
              </a:spcBef>
              <a:spcAft>
                <a:spcPts val="0"/>
              </a:spcAft>
              <a:buFont typeface="Wingdings" panose="05000000000000000000" pitchFamily="2" charset="2"/>
              <a:buChar char="§"/>
            </a:pPr>
            <a:r>
              <a:rPr lang="en-US" dirty="0">
                <a:latin typeface="Calibri"/>
                <a:ea typeface="Calibri"/>
                <a:cs typeface="Calibri"/>
                <a:sym typeface="Calibri"/>
              </a:rPr>
              <a:t>Download attachments for use in adjudication</a:t>
            </a:r>
          </a:p>
          <a:p>
            <a:pPr marL="457200" marR="0" lvl="0" indent="-355600" algn="l" rtl="0">
              <a:lnSpc>
                <a:spcPct val="90000"/>
              </a:lnSpc>
              <a:spcBef>
                <a:spcPts val="0"/>
              </a:spcBef>
              <a:spcAft>
                <a:spcPts val="0"/>
              </a:spcAft>
              <a:buFont typeface="Wingdings" panose="05000000000000000000" pitchFamily="2" charset="2"/>
              <a:buChar char="§"/>
            </a:pPr>
            <a:r>
              <a:rPr lang="en-US" dirty="0">
                <a:latin typeface="Calibri"/>
                <a:ea typeface="Calibri"/>
                <a:cs typeface="Calibri"/>
                <a:sym typeface="Calibri"/>
              </a:rPr>
              <a:t>Award a student </a:t>
            </a:r>
          </a:p>
          <a:p>
            <a:pPr marL="457200" marR="0" lvl="0" indent="-355600" algn="l" rtl="0">
              <a:lnSpc>
                <a:spcPct val="90000"/>
              </a:lnSpc>
              <a:spcBef>
                <a:spcPts val="0"/>
              </a:spcBef>
              <a:spcAft>
                <a:spcPts val="0"/>
              </a:spcAft>
              <a:buFont typeface="Wingdings" panose="05000000000000000000" pitchFamily="2" charset="2"/>
              <a:buChar char="§"/>
            </a:pPr>
            <a:r>
              <a:rPr lang="en-US" dirty="0">
                <a:latin typeface="Calibri"/>
                <a:ea typeface="Calibri"/>
                <a:cs typeface="Calibri"/>
                <a:sym typeface="Calibri"/>
              </a:rPr>
              <a:t>Select  alternate applicants</a:t>
            </a:r>
          </a:p>
          <a:p>
            <a:pPr marL="457200" marR="0" lvl="0" indent="-355600" algn="l" rtl="0">
              <a:lnSpc>
                <a:spcPct val="90000"/>
              </a:lnSpc>
              <a:spcBef>
                <a:spcPts val="0"/>
              </a:spcBef>
              <a:spcAft>
                <a:spcPts val="0"/>
              </a:spcAft>
              <a:buFont typeface="Wingdings" panose="05000000000000000000" pitchFamily="2" charset="2"/>
              <a:buChar char="§"/>
            </a:pPr>
            <a:r>
              <a:rPr lang="en-US" dirty="0">
                <a:latin typeface="Calibri"/>
                <a:ea typeface="Calibri"/>
                <a:cs typeface="Calibri"/>
                <a:sym typeface="Calibri"/>
              </a:rPr>
              <a:t>Log the </a:t>
            </a:r>
            <a:r>
              <a:rPr lang="en-US" dirty="0" err="1">
                <a:latin typeface="Calibri"/>
                <a:ea typeface="Calibri"/>
                <a:cs typeface="Calibri"/>
                <a:sym typeface="Calibri"/>
              </a:rPr>
              <a:t>emplid</a:t>
            </a:r>
            <a:r>
              <a:rPr lang="en-US" dirty="0">
                <a:latin typeface="Calibri"/>
                <a:ea typeface="Calibri"/>
                <a:cs typeface="Calibri"/>
                <a:sym typeface="Calibri"/>
              </a:rPr>
              <a:t>/username of the staff member that updated the application status</a:t>
            </a:r>
          </a:p>
          <a:p>
            <a:pPr marL="457200" marR="0" lvl="0" indent="-355600" algn="l" rtl="0">
              <a:lnSpc>
                <a:spcPct val="90000"/>
              </a:lnSpc>
              <a:spcBef>
                <a:spcPts val="0"/>
              </a:spcBef>
              <a:spcAft>
                <a:spcPts val="0"/>
              </a:spcAft>
              <a:buFont typeface="Wingdings" panose="05000000000000000000" pitchFamily="2" charset="2"/>
              <a:buChar char="§"/>
            </a:pPr>
            <a:r>
              <a:rPr lang="en-US" dirty="0">
                <a:latin typeface="Calibri"/>
                <a:ea typeface="Calibri"/>
                <a:cs typeface="Calibri"/>
                <a:sym typeface="Calibri"/>
              </a:rPr>
              <a:t>Process nominated awards</a:t>
            </a:r>
          </a:p>
          <a:p>
            <a:pPr marL="457200" marR="0" lvl="0" indent="-355600" algn="l" rtl="0">
              <a:lnSpc>
                <a:spcPct val="90000"/>
              </a:lnSpc>
              <a:spcBef>
                <a:spcPts val="0"/>
              </a:spcBef>
              <a:spcAft>
                <a:spcPts val="0"/>
              </a:spcAft>
            </a:pPr>
            <a:r>
              <a:rPr lang="en-US" dirty="0"/>
              <a:t>  </a:t>
            </a:r>
          </a:p>
        </p:txBody>
      </p:sp>
      <p:sp>
        <p:nvSpPr>
          <p:cNvPr id="177" name="Shape 177"/>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768100" y="270825"/>
            <a:ext cx="7290000" cy="9081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a:t>Staff Maintenance </a:t>
            </a:r>
          </a:p>
        </p:txBody>
      </p:sp>
      <p:pic>
        <p:nvPicPr>
          <p:cNvPr id="2" name="Picture 1">
            <a:extLst>
              <a:ext uri="{FF2B5EF4-FFF2-40B4-BE49-F238E27FC236}">
                <a16:creationId xmlns:a16="http://schemas.microsoft.com/office/drawing/2014/main" id="{59C51B73-F75F-4241-BEA5-8702B8228070}"/>
              </a:ext>
            </a:extLst>
          </p:cNvPr>
          <p:cNvPicPr>
            <a:picLocks noChangeAspect="1"/>
          </p:cNvPicPr>
          <p:nvPr/>
        </p:nvPicPr>
        <p:blipFill>
          <a:blip r:embed="rId3"/>
          <a:stretch>
            <a:fillRect/>
          </a:stretch>
        </p:blipFill>
        <p:spPr>
          <a:xfrm>
            <a:off x="594804" y="1178925"/>
            <a:ext cx="8140824" cy="5130350"/>
          </a:xfrm>
          <a:prstGeom prst="rect">
            <a:avLst/>
          </a:prstGeom>
        </p:spPr>
      </p:pic>
      <p:sp>
        <p:nvSpPr>
          <p:cNvPr id="183" name="Shape 183"/>
          <p:cNvSpPr txBox="1">
            <a:spLocks noGrp="1"/>
          </p:cNvSpPr>
          <p:nvPr>
            <p:ph type="body" idx="1"/>
          </p:nvPr>
        </p:nvSpPr>
        <p:spPr>
          <a:xfrm>
            <a:off x="768100" y="1561175"/>
            <a:ext cx="7547400" cy="47481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1400"/>
              </a:spcBef>
              <a:spcAft>
                <a:spcPts val="0"/>
              </a:spcAft>
              <a:buNone/>
            </a:pPr>
            <a:endParaRPr dirty="0"/>
          </a:p>
        </p:txBody>
      </p:sp>
      <p:sp>
        <p:nvSpPr>
          <p:cNvPr id="184" name="Shape 184"/>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768096" y="585216"/>
            <a:ext cx="7290000" cy="14997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a:latin typeface="Calibri"/>
                <a:ea typeface="Calibri"/>
                <a:cs typeface="Calibri"/>
                <a:sym typeface="Calibri"/>
              </a:rPr>
              <a:t>Configuration Background</a:t>
            </a:r>
          </a:p>
        </p:txBody>
      </p:sp>
      <p:sp>
        <p:nvSpPr>
          <p:cNvPr id="191" name="Shape 191"/>
          <p:cNvSpPr txBox="1">
            <a:spLocks noGrp="1"/>
          </p:cNvSpPr>
          <p:nvPr>
            <p:ph type="body" idx="1"/>
          </p:nvPr>
        </p:nvSpPr>
        <p:spPr>
          <a:xfrm>
            <a:off x="768100" y="1942800"/>
            <a:ext cx="6947100" cy="43665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1400"/>
              </a:spcBef>
              <a:spcAft>
                <a:spcPts val="0"/>
              </a:spcAft>
              <a:buNone/>
            </a:pPr>
            <a:r>
              <a:rPr lang="en-US" sz="2400" b="1" dirty="0">
                <a:latin typeface="Calibri"/>
                <a:ea typeface="Calibri"/>
                <a:cs typeface="Calibri"/>
                <a:sym typeface="Calibri"/>
              </a:rPr>
              <a:t>Delivered Pages:</a:t>
            </a:r>
          </a:p>
          <a:p>
            <a:pPr marL="457200" marR="0" lvl="0" indent="-381000" algn="l" rtl="0">
              <a:lnSpc>
                <a:spcPct val="90000"/>
              </a:lnSpc>
              <a:spcBef>
                <a:spcPts val="1400"/>
              </a:spcBef>
              <a:spcAft>
                <a:spcPts val="0"/>
              </a:spcAft>
              <a:buSzPct val="100000"/>
              <a:buFont typeface="Wingdings" panose="05000000000000000000" pitchFamily="2" charset="2"/>
              <a:buChar char="Ø"/>
            </a:pPr>
            <a:r>
              <a:rPr lang="en-US" sz="2400" dirty="0">
                <a:latin typeface="Calibri"/>
                <a:ea typeface="Calibri"/>
                <a:cs typeface="Calibri"/>
                <a:sym typeface="Calibri"/>
              </a:rPr>
              <a:t>Financial Aid Year Set Up</a:t>
            </a:r>
          </a:p>
          <a:p>
            <a:pPr marL="457200" marR="0" lvl="0" indent="-381000" algn="l" rtl="0">
              <a:lnSpc>
                <a:spcPct val="90000"/>
              </a:lnSpc>
              <a:spcBef>
                <a:spcPts val="0"/>
              </a:spcBef>
              <a:spcAft>
                <a:spcPts val="0"/>
              </a:spcAft>
              <a:buSzPct val="100000"/>
              <a:buFont typeface="Wingdings" panose="05000000000000000000" pitchFamily="2" charset="2"/>
              <a:buChar char="Ø"/>
            </a:pPr>
            <a:r>
              <a:rPr lang="en-US" sz="2400" dirty="0">
                <a:latin typeface="Calibri"/>
                <a:ea typeface="Calibri"/>
                <a:cs typeface="Calibri"/>
                <a:sym typeface="Calibri"/>
              </a:rPr>
              <a:t>Fiscal Item Types</a:t>
            </a:r>
          </a:p>
          <a:p>
            <a:pPr marL="457200" marR="0" lvl="0" indent="-381000" algn="l" rtl="0">
              <a:lnSpc>
                <a:spcPct val="90000"/>
              </a:lnSpc>
              <a:spcBef>
                <a:spcPts val="0"/>
              </a:spcBef>
              <a:spcAft>
                <a:spcPts val="0"/>
              </a:spcAft>
              <a:buSzPct val="100000"/>
              <a:buFont typeface="Wingdings" panose="05000000000000000000" pitchFamily="2" charset="2"/>
              <a:buChar char="Ø"/>
            </a:pPr>
            <a:r>
              <a:rPr lang="en-US" sz="2400" dirty="0">
                <a:latin typeface="Calibri"/>
                <a:ea typeface="Calibri"/>
                <a:cs typeface="Calibri"/>
                <a:sym typeface="Calibri"/>
              </a:rPr>
              <a:t>Financial Item Types</a:t>
            </a:r>
          </a:p>
          <a:p>
            <a:pPr marL="457200" marR="0" lvl="0" indent="-381000" algn="l" rtl="0">
              <a:lnSpc>
                <a:spcPct val="90000"/>
              </a:lnSpc>
              <a:spcBef>
                <a:spcPts val="0"/>
              </a:spcBef>
              <a:spcAft>
                <a:spcPts val="0"/>
              </a:spcAft>
              <a:buSzPct val="100000"/>
              <a:buFont typeface="Wingdings" panose="05000000000000000000" pitchFamily="2" charset="2"/>
              <a:buChar char="Ø"/>
            </a:pPr>
            <a:r>
              <a:rPr lang="en-US" sz="2400" dirty="0">
                <a:latin typeface="Calibri"/>
                <a:ea typeface="Calibri"/>
                <a:cs typeface="Calibri"/>
                <a:sym typeface="Calibri"/>
              </a:rPr>
              <a:t>Message Catalog </a:t>
            </a:r>
          </a:p>
          <a:p>
            <a:pPr marL="457200" marR="0" lvl="0" indent="-381000" algn="l" rtl="0">
              <a:lnSpc>
                <a:spcPct val="90000"/>
              </a:lnSpc>
              <a:spcBef>
                <a:spcPts val="0"/>
              </a:spcBef>
              <a:spcAft>
                <a:spcPts val="0"/>
              </a:spcAft>
              <a:buSzPct val="100000"/>
              <a:buFont typeface="Wingdings" panose="05000000000000000000" pitchFamily="2" charset="2"/>
              <a:buChar char="Ø"/>
            </a:pPr>
            <a:r>
              <a:rPr lang="en-US" sz="2400" dirty="0">
                <a:latin typeface="Calibri"/>
                <a:ea typeface="Calibri"/>
                <a:cs typeface="Calibri"/>
                <a:sym typeface="Calibri"/>
              </a:rPr>
              <a:t>Entity Groups </a:t>
            </a:r>
          </a:p>
          <a:p>
            <a:pPr marL="0" marR="0" lvl="0" indent="0" algn="l" rtl="0">
              <a:lnSpc>
                <a:spcPct val="90000"/>
              </a:lnSpc>
              <a:spcBef>
                <a:spcPts val="1400"/>
              </a:spcBef>
              <a:spcAft>
                <a:spcPts val="0"/>
              </a:spcAft>
              <a:buNone/>
            </a:pPr>
            <a:r>
              <a:rPr lang="en-US" sz="2400" b="1" dirty="0">
                <a:latin typeface="Calibri"/>
                <a:ea typeface="Calibri"/>
                <a:cs typeface="Calibri"/>
                <a:sym typeface="Calibri"/>
              </a:rPr>
              <a:t>Customized Pages:</a:t>
            </a:r>
          </a:p>
          <a:p>
            <a:pPr marL="457200" marR="0" lvl="0" indent="-381000" algn="l" rtl="0">
              <a:lnSpc>
                <a:spcPct val="90000"/>
              </a:lnSpc>
              <a:spcBef>
                <a:spcPts val="1400"/>
              </a:spcBef>
              <a:spcAft>
                <a:spcPts val="0"/>
              </a:spcAft>
              <a:buSzPct val="100000"/>
              <a:buFont typeface="Wingdings" panose="05000000000000000000" pitchFamily="2" charset="2"/>
              <a:buChar char="Ø"/>
            </a:pPr>
            <a:r>
              <a:rPr lang="en-US" sz="2400" dirty="0">
                <a:latin typeface="Calibri"/>
                <a:ea typeface="Calibri"/>
                <a:cs typeface="Calibri"/>
                <a:sym typeface="Calibri"/>
              </a:rPr>
              <a:t>SAB  Details</a:t>
            </a:r>
          </a:p>
          <a:p>
            <a:pPr marL="457200" marR="0" lvl="0" indent="-381000" algn="l" rtl="0">
              <a:lnSpc>
                <a:spcPct val="90000"/>
              </a:lnSpc>
              <a:spcBef>
                <a:spcPts val="0"/>
              </a:spcBef>
              <a:spcAft>
                <a:spcPts val="0"/>
              </a:spcAft>
              <a:buSzPct val="100000"/>
              <a:buFont typeface="Wingdings" panose="05000000000000000000" pitchFamily="2" charset="2"/>
              <a:buChar char="Ø"/>
            </a:pPr>
            <a:r>
              <a:rPr lang="en-US" sz="2400" dirty="0">
                <a:latin typeface="Calibri"/>
                <a:ea typeface="Calibri"/>
                <a:cs typeface="Calibri"/>
                <a:sym typeface="Calibri"/>
              </a:rPr>
              <a:t>Application Period</a:t>
            </a:r>
          </a:p>
        </p:txBody>
      </p:sp>
      <p:sp>
        <p:nvSpPr>
          <p:cNvPr id="192" name="Shape 192"/>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570275" y="267576"/>
            <a:ext cx="7290000" cy="11169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a:latin typeface="Calibri"/>
                <a:ea typeface="Calibri"/>
                <a:cs typeface="Calibri"/>
                <a:sym typeface="Calibri"/>
              </a:rPr>
              <a:t>ACHIEVEMENTS</a:t>
            </a:r>
            <a:r>
              <a:rPr lang="en-US"/>
              <a:t> </a:t>
            </a:r>
          </a:p>
        </p:txBody>
      </p:sp>
      <p:sp>
        <p:nvSpPr>
          <p:cNvPr id="198" name="Shape 198"/>
          <p:cNvSpPr txBox="1">
            <a:spLocks noGrp="1"/>
          </p:cNvSpPr>
          <p:nvPr>
            <p:ph type="body" idx="1"/>
          </p:nvPr>
        </p:nvSpPr>
        <p:spPr>
          <a:xfrm>
            <a:off x="735975" y="1196625"/>
            <a:ext cx="6758700" cy="5064600"/>
          </a:xfrm>
          <a:prstGeom prst="rect">
            <a:avLst/>
          </a:prstGeom>
          <a:noFill/>
          <a:ln>
            <a:noFill/>
          </a:ln>
        </p:spPr>
        <p:txBody>
          <a:bodyPr wrap="square" lIns="45700" tIns="45700" rIns="45700" bIns="45700" anchor="t" anchorCtr="0">
            <a:noAutofit/>
          </a:bodyPr>
          <a:lstStyle/>
          <a:p>
            <a:pPr marL="457200" marR="0" lvl="0" indent="-355600" algn="l" rtl="0">
              <a:lnSpc>
                <a:spcPct val="90000"/>
              </a:lnSpc>
              <a:spcBef>
                <a:spcPts val="1400"/>
              </a:spcBef>
              <a:spcAft>
                <a:spcPts val="0"/>
              </a:spcAft>
            </a:pPr>
            <a:endParaRPr lang="en-US" dirty="0"/>
          </a:p>
          <a:p>
            <a:pPr marL="457200" marR="0" lvl="0" indent="-355600" algn="l" rtl="0">
              <a:lnSpc>
                <a:spcPct val="90000"/>
              </a:lnSpc>
              <a:spcBef>
                <a:spcPts val="1400"/>
              </a:spcBef>
              <a:spcAft>
                <a:spcPts val="0"/>
              </a:spcAft>
              <a:buFont typeface="Wingdings" panose="05000000000000000000" pitchFamily="2" charset="2"/>
              <a:buChar char="Ø"/>
            </a:pPr>
            <a:r>
              <a:rPr lang="en-US" dirty="0"/>
              <a:t>I</a:t>
            </a:r>
            <a:r>
              <a:rPr lang="en-US" dirty="0">
                <a:latin typeface="Calibri"/>
                <a:ea typeface="Calibri"/>
                <a:cs typeface="Calibri"/>
                <a:sym typeface="Calibri"/>
              </a:rPr>
              <a:t>mprovement of administration of SABs</a:t>
            </a:r>
          </a:p>
          <a:p>
            <a:pPr marL="457200" marR="0" lvl="0" indent="-355600" algn="l" rtl="0">
              <a:lnSpc>
                <a:spcPct val="90000"/>
              </a:lnSpc>
              <a:spcBef>
                <a:spcPts val="0"/>
              </a:spcBef>
              <a:spcAft>
                <a:spcPts val="0"/>
              </a:spcAft>
              <a:buFont typeface="Wingdings" panose="05000000000000000000" pitchFamily="2" charset="2"/>
              <a:buChar char="Ø"/>
            </a:pPr>
            <a:r>
              <a:rPr lang="en-US" dirty="0">
                <a:latin typeface="Calibri"/>
                <a:ea typeface="Calibri"/>
                <a:cs typeface="Calibri"/>
                <a:sym typeface="Calibri"/>
              </a:rPr>
              <a:t>Processing moved into PeopleSoft</a:t>
            </a:r>
          </a:p>
          <a:p>
            <a:pPr marL="457200" marR="0" lvl="0" indent="-355600" algn="l" rtl="0">
              <a:lnSpc>
                <a:spcPct val="90000"/>
              </a:lnSpc>
              <a:spcBef>
                <a:spcPts val="0"/>
              </a:spcBef>
              <a:spcAft>
                <a:spcPts val="0"/>
              </a:spcAft>
              <a:buFont typeface="Wingdings" panose="05000000000000000000" pitchFamily="2" charset="2"/>
              <a:buChar char="Ø"/>
            </a:pPr>
            <a:r>
              <a:rPr lang="en-US" dirty="0">
                <a:latin typeface="Calibri"/>
                <a:ea typeface="Calibri"/>
                <a:cs typeface="Calibri"/>
                <a:sym typeface="Calibri"/>
              </a:rPr>
              <a:t>Improved student experience</a:t>
            </a:r>
          </a:p>
          <a:p>
            <a:pPr marL="457200" marR="0" lvl="0" indent="-355600" algn="l" rtl="0">
              <a:lnSpc>
                <a:spcPct val="90000"/>
              </a:lnSpc>
              <a:spcBef>
                <a:spcPts val="0"/>
              </a:spcBef>
              <a:spcAft>
                <a:spcPts val="0"/>
              </a:spcAft>
              <a:buFont typeface="Wingdings" panose="05000000000000000000" pitchFamily="2" charset="2"/>
              <a:buChar char="Ø"/>
            </a:pPr>
            <a:r>
              <a:rPr lang="en-US" dirty="0">
                <a:latin typeface="Calibri"/>
                <a:ea typeface="Calibri"/>
                <a:cs typeface="Calibri"/>
                <a:sym typeface="Calibri"/>
              </a:rPr>
              <a:t>Provided a public search tool</a:t>
            </a:r>
          </a:p>
          <a:p>
            <a:pPr marL="457200" marR="0" lvl="0" indent="-355600" algn="l" rtl="0">
              <a:lnSpc>
                <a:spcPct val="90000"/>
              </a:lnSpc>
              <a:spcBef>
                <a:spcPts val="0"/>
              </a:spcBef>
              <a:spcAft>
                <a:spcPts val="0"/>
              </a:spcAft>
              <a:buFont typeface="Wingdings" panose="05000000000000000000" pitchFamily="2" charset="2"/>
              <a:buChar char="Ø"/>
            </a:pPr>
            <a:r>
              <a:rPr lang="en-US" dirty="0">
                <a:latin typeface="Calibri"/>
                <a:ea typeface="Calibri"/>
                <a:cs typeface="Calibri"/>
                <a:sym typeface="Calibri"/>
              </a:rPr>
              <a:t>Increased award rates:</a:t>
            </a:r>
          </a:p>
          <a:p>
            <a:pPr marL="0" marR="0" lvl="0" indent="0" algn="l" rtl="0">
              <a:lnSpc>
                <a:spcPct val="90000"/>
              </a:lnSpc>
              <a:spcBef>
                <a:spcPts val="1400"/>
              </a:spcBef>
              <a:spcAft>
                <a:spcPts val="0"/>
              </a:spcAft>
              <a:buNone/>
            </a:pPr>
            <a:r>
              <a:rPr lang="en-US" dirty="0">
                <a:latin typeface="Calibri"/>
                <a:ea typeface="Calibri"/>
                <a:cs typeface="Calibri"/>
                <a:sym typeface="Calibri"/>
              </a:rPr>
              <a:t>Jason Lang: 400 more qualified applications that equated to $400,000 </a:t>
            </a:r>
          </a:p>
          <a:p>
            <a:pPr marL="457200" lvl="0" indent="-355600" rtl="0">
              <a:spcBef>
                <a:spcPts val="1400"/>
              </a:spcBef>
              <a:spcAft>
                <a:spcPts val="0"/>
              </a:spcAft>
              <a:buFont typeface="Wingdings" panose="05000000000000000000" pitchFamily="2" charset="2"/>
              <a:buChar char="Ø"/>
            </a:pPr>
            <a:r>
              <a:rPr lang="en-US" dirty="0">
                <a:latin typeface="Calibri"/>
                <a:ea typeface="Calibri"/>
                <a:cs typeface="Calibri"/>
                <a:sym typeface="Calibri"/>
              </a:rPr>
              <a:t>A Student Financial Aid department</a:t>
            </a:r>
          </a:p>
          <a:p>
            <a:pPr marL="457200" lvl="0" indent="-355600" rtl="0">
              <a:spcBef>
                <a:spcPts val="0"/>
              </a:spcBef>
              <a:spcAft>
                <a:spcPts val="0"/>
              </a:spcAft>
              <a:buFont typeface="Wingdings" panose="05000000000000000000" pitchFamily="2" charset="2"/>
              <a:buChar char="Ø"/>
            </a:pPr>
            <a:r>
              <a:rPr lang="en-US" dirty="0">
                <a:latin typeface="Calibri"/>
                <a:ea typeface="Calibri"/>
                <a:cs typeface="Calibri"/>
                <a:sym typeface="Calibri"/>
              </a:rPr>
              <a:t>6 staff who support the business process</a:t>
            </a:r>
          </a:p>
          <a:p>
            <a:pPr marL="457200" lvl="0" indent="-355600" rtl="0">
              <a:spcBef>
                <a:spcPts val="0"/>
              </a:spcBef>
              <a:spcAft>
                <a:spcPts val="0"/>
              </a:spcAft>
              <a:buFont typeface="Wingdings" panose="05000000000000000000" pitchFamily="2" charset="2"/>
              <a:buChar char="Ø"/>
            </a:pPr>
            <a:r>
              <a:rPr lang="en-US" dirty="0">
                <a:latin typeface="Calibri"/>
                <a:ea typeface="Calibri"/>
                <a:cs typeface="Calibri"/>
                <a:sym typeface="Calibri"/>
              </a:rPr>
              <a:t>457 active SABs and 9844 SAB applications.</a:t>
            </a:r>
          </a:p>
          <a:p>
            <a:pPr marL="0" marR="0" lvl="0" indent="0" algn="l" rtl="0">
              <a:lnSpc>
                <a:spcPct val="90000"/>
              </a:lnSpc>
              <a:spcBef>
                <a:spcPts val="1400"/>
              </a:spcBef>
              <a:spcAft>
                <a:spcPts val="0"/>
              </a:spcAft>
              <a:buNone/>
            </a:pPr>
            <a:endParaRPr dirty="0"/>
          </a:p>
        </p:txBody>
      </p:sp>
      <p:sp>
        <p:nvSpPr>
          <p:cNvPr id="199" name="Shape 199"/>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570271" y="551041"/>
            <a:ext cx="7290000" cy="14997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a:latin typeface="Calibri"/>
                <a:ea typeface="Calibri"/>
                <a:cs typeface="Calibri"/>
                <a:sym typeface="Calibri"/>
              </a:rPr>
              <a:t>LESSONS LEARNED</a:t>
            </a:r>
          </a:p>
        </p:txBody>
      </p:sp>
      <p:sp>
        <p:nvSpPr>
          <p:cNvPr id="205" name="Shape 205"/>
          <p:cNvSpPr txBox="1">
            <a:spLocks noGrp="1"/>
          </p:cNvSpPr>
          <p:nvPr>
            <p:ph type="body" idx="1"/>
          </p:nvPr>
        </p:nvSpPr>
        <p:spPr>
          <a:xfrm>
            <a:off x="768100" y="2212025"/>
            <a:ext cx="6758700" cy="4097400"/>
          </a:xfrm>
          <a:prstGeom prst="rect">
            <a:avLst/>
          </a:prstGeom>
          <a:noFill/>
          <a:ln>
            <a:noFill/>
          </a:ln>
        </p:spPr>
        <p:txBody>
          <a:bodyPr wrap="square" lIns="45700" tIns="45700" rIns="45700" bIns="45700" anchor="t" anchorCtr="0">
            <a:noAutofit/>
          </a:bodyPr>
          <a:lstStyle/>
          <a:p>
            <a:pPr marL="457200" marR="0" lvl="0" indent="-381000" algn="l" rtl="0">
              <a:lnSpc>
                <a:spcPct val="90000"/>
              </a:lnSpc>
              <a:spcBef>
                <a:spcPts val="1400"/>
              </a:spcBef>
              <a:spcAft>
                <a:spcPts val="0"/>
              </a:spcAft>
              <a:buSzPct val="100000"/>
              <a:buFont typeface="Wingdings" panose="05000000000000000000" pitchFamily="2" charset="2"/>
              <a:buChar char="Ø"/>
            </a:pPr>
            <a:r>
              <a:rPr lang="en-US" sz="2400" dirty="0">
                <a:latin typeface="Calibri"/>
                <a:ea typeface="Calibri"/>
                <a:cs typeface="Calibri"/>
                <a:sym typeface="Calibri"/>
              </a:rPr>
              <a:t>Terms of Reference Review </a:t>
            </a:r>
          </a:p>
          <a:p>
            <a:pPr marL="0" marR="0" lvl="0" indent="0" algn="l" rtl="0">
              <a:lnSpc>
                <a:spcPct val="90000"/>
              </a:lnSpc>
              <a:spcBef>
                <a:spcPts val="1400"/>
              </a:spcBef>
              <a:spcAft>
                <a:spcPts val="0"/>
              </a:spcAft>
              <a:buNone/>
            </a:pPr>
            <a:endParaRPr sz="2400" dirty="0">
              <a:latin typeface="Calibri"/>
              <a:ea typeface="Calibri"/>
              <a:cs typeface="Calibri"/>
              <a:sym typeface="Calibri"/>
            </a:endParaRPr>
          </a:p>
          <a:p>
            <a:pPr marL="457200" marR="0" lvl="0" indent="-381000" algn="l" rtl="0">
              <a:lnSpc>
                <a:spcPct val="90000"/>
              </a:lnSpc>
              <a:spcBef>
                <a:spcPts val="1400"/>
              </a:spcBef>
              <a:spcAft>
                <a:spcPts val="0"/>
              </a:spcAft>
              <a:buSzPct val="100000"/>
              <a:buFont typeface="Wingdings" panose="05000000000000000000" pitchFamily="2" charset="2"/>
              <a:buChar char="Ø"/>
            </a:pPr>
            <a:r>
              <a:rPr lang="en-US" sz="2400" dirty="0">
                <a:latin typeface="Calibri"/>
                <a:ea typeface="Calibri"/>
                <a:cs typeface="Calibri"/>
                <a:sym typeface="Calibri"/>
              </a:rPr>
              <a:t>Aggressive Timelines for all phase of the project</a:t>
            </a:r>
          </a:p>
          <a:p>
            <a:pPr marL="0" marR="0" lvl="0" indent="0" algn="l" rtl="0">
              <a:lnSpc>
                <a:spcPct val="90000"/>
              </a:lnSpc>
              <a:spcBef>
                <a:spcPts val="1400"/>
              </a:spcBef>
              <a:spcAft>
                <a:spcPts val="0"/>
              </a:spcAft>
              <a:buNone/>
            </a:pPr>
            <a:endParaRPr sz="2400" dirty="0">
              <a:latin typeface="Calibri"/>
              <a:ea typeface="Calibri"/>
              <a:cs typeface="Calibri"/>
              <a:sym typeface="Calibri"/>
            </a:endParaRPr>
          </a:p>
          <a:p>
            <a:pPr marL="457200" marR="0" lvl="0" indent="-381000" algn="l" rtl="0">
              <a:lnSpc>
                <a:spcPct val="90000"/>
              </a:lnSpc>
              <a:spcBef>
                <a:spcPts val="1400"/>
              </a:spcBef>
              <a:spcAft>
                <a:spcPts val="0"/>
              </a:spcAft>
              <a:buSzPct val="100000"/>
              <a:buFont typeface="Wingdings" panose="05000000000000000000" pitchFamily="2" charset="2"/>
              <a:buChar char="Ø"/>
            </a:pPr>
            <a:r>
              <a:rPr lang="en-US" sz="2400" dirty="0">
                <a:latin typeface="Calibri"/>
                <a:ea typeface="Calibri"/>
                <a:cs typeface="Calibri"/>
                <a:sym typeface="Calibri"/>
              </a:rPr>
              <a:t>New Subject Matter Experts in the business area</a:t>
            </a:r>
          </a:p>
        </p:txBody>
      </p:sp>
      <p:sp>
        <p:nvSpPr>
          <p:cNvPr id="206" name="Shape 206"/>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768096" y="585216"/>
            <a:ext cx="7290000" cy="14997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a:latin typeface="Calibri"/>
                <a:ea typeface="Calibri"/>
                <a:cs typeface="Calibri"/>
                <a:sym typeface="Calibri"/>
              </a:rPr>
              <a:t>Public Search Tool</a:t>
            </a:r>
          </a:p>
        </p:txBody>
      </p:sp>
      <p:sp>
        <p:nvSpPr>
          <p:cNvPr id="212" name="Shape 212"/>
          <p:cNvSpPr txBox="1">
            <a:spLocks noGrp="1"/>
          </p:cNvSpPr>
          <p:nvPr>
            <p:ph type="body" idx="1"/>
          </p:nvPr>
        </p:nvSpPr>
        <p:spPr>
          <a:xfrm>
            <a:off x="768100" y="2212025"/>
            <a:ext cx="6758700" cy="40974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1400"/>
              </a:spcBef>
              <a:spcAft>
                <a:spcPts val="0"/>
              </a:spcAft>
              <a:buNone/>
            </a:pPr>
            <a:r>
              <a:rPr lang="en-US">
                <a:latin typeface="Calibri"/>
                <a:ea typeface="Calibri"/>
                <a:cs typeface="Calibri"/>
                <a:sym typeface="Calibri"/>
              </a:rPr>
              <a:t>The Public Search Tool provides a listing of SABs that may be offered to MacEwan students. The benefit of this tool are:</a:t>
            </a:r>
          </a:p>
          <a:p>
            <a:pPr marL="457200" marR="0" lvl="0" indent="-355600" algn="l" rtl="0">
              <a:lnSpc>
                <a:spcPct val="90000"/>
              </a:lnSpc>
              <a:spcBef>
                <a:spcPts val="1400"/>
              </a:spcBef>
              <a:spcAft>
                <a:spcPts val="0"/>
              </a:spcAft>
              <a:buFont typeface="Calibri"/>
              <a:buAutoNum type="arabicPeriod"/>
            </a:pPr>
            <a:r>
              <a:rPr lang="en-US">
                <a:latin typeface="Calibri"/>
                <a:ea typeface="Calibri"/>
                <a:cs typeface="Calibri"/>
                <a:sym typeface="Calibri"/>
              </a:rPr>
              <a:t>Offering a flexible tool to search for SABs.</a:t>
            </a:r>
          </a:p>
          <a:p>
            <a:pPr marL="457200" marR="0" lvl="0" indent="-355600" algn="l" rtl="0">
              <a:lnSpc>
                <a:spcPct val="90000"/>
              </a:lnSpc>
              <a:spcBef>
                <a:spcPts val="0"/>
              </a:spcBef>
              <a:spcAft>
                <a:spcPts val="0"/>
              </a:spcAft>
              <a:buFont typeface="Calibri"/>
              <a:buAutoNum type="arabicPeriod"/>
            </a:pPr>
            <a:r>
              <a:rPr lang="en-US">
                <a:latin typeface="Calibri"/>
                <a:ea typeface="Calibri"/>
                <a:cs typeface="Calibri"/>
                <a:sym typeface="Calibri"/>
              </a:rPr>
              <a:t>Easy to use and understand.</a:t>
            </a:r>
          </a:p>
          <a:p>
            <a:pPr marL="457200" marR="0" lvl="0" indent="-355600" algn="l" rtl="0">
              <a:lnSpc>
                <a:spcPct val="90000"/>
              </a:lnSpc>
              <a:spcBef>
                <a:spcPts val="0"/>
              </a:spcBef>
              <a:spcAft>
                <a:spcPts val="0"/>
              </a:spcAft>
              <a:buFont typeface="Calibri"/>
              <a:buAutoNum type="arabicPeriod"/>
            </a:pPr>
            <a:r>
              <a:rPr lang="en-US">
                <a:latin typeface="Calibri"/>
                <a:ea typeface="Calibri"/>
                <a:cs typeface="Calibri"/>
                <a:sym typeface="Calibri"/>
              </a:rPr>
              <a:t>Provided details of each SAB.</a:t>
            </a:r>
          </a:p>
          <a:p>
            <a:pPr marL="0" marR="0" lvl="0" indent="0" algn="l" rtl="0">
              <a:lnSpc>
                <a:spcPct val="90000"/>
              </a:lnSpc>
              <a:spcBef>
                <a:spcPts val="1400"/>
              </a:spcBef>
              <a:spcAft>
                <a:spcPts val="0"/>
              </a:spcAft>
              <a:buNone/>
            </a:pPr>
            <a:endParaRPr/>
          </a:p>
          <a:p>
            <a:pPr marL="457200" marR="0" lvl="0" indent="-355600" algn="l" rtl="0">
              <a:lnSpc>
                <a:spcPct val="90000"/>
              </a:lnSpc>
              <a:spcBef>
                <a:spcPts val="1400"/>
              </a:spcBef>
              <a:spcAft>
                <a:spcPts val="0"/>
              </a:spcAft>
            </a:pPr>
            <a:r>
              <a:rPr lang="en-US" u="sng">
                <a:solidFill>
                  <a:schemeClr val="hlink"/>
                </a:solidFill>
                <a:hlinkClick r:id="rId3"/>
              </a:rPr>
              <a:t>www.macewan.ca/scholarships</a:t>
            </a:r>
          </a:p>
        </p:txBody>
      </p:sp>
      <p:sp>
        <p:nvSpPr>
          <p:cNvPr id="213" name="Shape 213"/>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342900" y="4960137"/>
            <a:ext cx="5829300" cy="1463100"/>
          </a:xfrm>
          <a:prstGeom prst="rect">
            <a:avLst/>
          </a:prstGeom>
          <a:noFill/>
          <a:ln>
            <a:noFill/>
          </a:ln>
        </p:spPr>
        <p:txBody>
          <a:bodyPr wrap="square" lIns="91425" tIns="45700" rIns="91425" bIns="45700" anchor="ctr" anchorCtr="0">
            <a:noAutofit/>
          </a:bodyPr>
          <a:lstStyle/>
          <a:p>
            <a:pPr marL="0" marR="0" lvl="0" indent="-279400" algn="r" rtl="0">
              <a:lnSpc>
                <a:spcPct val="80000"/>
              </a:lnSpc>
              <a:spcBef>
                <a:spcPts val="0"/>
              </a:spcBef>
              <a:buClr>
                <a:srgbClr val="191919"/>
              </a:buClr>
              <a:buSzPct val="100000"/>
              <a:buFont typeface="Questrial"/>
              <a:buNone/>
            </a:pPr>
            <a:r>
              <a:rPr lang="en-US" sz="4400" i="0" u="none" strike="noStrike" cap="none">
                <a:solidFill>
                  <a:srgbClr val="191919"/>
                </a:solidFill>
                <a:latin typeface="Calibri"/>
                <a:ea typeface="Calibri"/>
                <a:cs typeface="Calibri"/>
                <a:sym typeface="Calibri"/>
              </a:rPr>
              <a:t>CONCLUDING THOUGHTS</a:t>
            </a:r>
          </a:p>
        </p:txBody>
      </p:sp>
      <p:sp>
        <p:nvSpPr>
          <p:cNvPr id="219" name="Shape 219"/>
          <p:cNvSpPr txBox="1">
            <a:spLocks noGrp="1"/>
          </p:cNvSpPr>
          <p:nvPr>
            <p:ph type="subTitle" idx="1"/>
          </p:nvPr>
        </p:nvSpPr>
        <p:spPr>
          <a:xfrm>
            <a:off x="6457950" y="4960137"/>
            <a:ext cx="2400300" cy="1463100"/>
          </a:xfrm>
          <a:prstGeom prst="rect">
            <a:avLst/>
          </a:prstGeom>
          <a:noFill/>
          <a:ln>
            <a:noFill/>
          </a:ln>
        </p:spPr>
        <p:txBody>
          <a:bodyPr wrap="square" lIns="91425" tIns="45700" rIns="91425" bIns="45700" anchor="ctr" anchorCtr="0">
            <a:noAutofit/>
          </a:bodyPr>
          <a:lstStyle/>
          <a:p>
            <a:pPr marL="0" marR="0" lvl="0" indent="-101600" algn="l" rtl="0">
              <a:lnSpc>
                <a:spcPct val="100000"/>
              </a:lnSpc>
              <a:spcBef>
                <a:spcPts val="0"/>
              </a:spcBef>
              <a:spcAft>
                <a:spcPts val="0"/>
              </a:spcAft>
              <a:buClr>
                <a:schemeClr val="accent2"/>
              </a:buClr>
              <a:buSzPct val="100000"/>
              <a:buFont typeface="Questrial"/>
              <a:buNone/>
            </a:pPr>
            <a:r>
              <a:rPr lang="en-US" sz="1600" i="0" u="none" strike="noStrike" cap="none">
                <a:solidFill>
                  <a:srgbClr val="191919"/>
                </a:solidFill>
                <a:latin typeface="Calibri"/>
                <a:ea typeface="Calibri"/>
                <a:cs typeface="Calibri"/>
                <a:sym typeface="Calibri"/>
              </a:rPr>
              <a:t>ANY QUESTIONS?</a:t>
            </a:r>
          </a:p>
        </p:txBody>
      </p:sp>
      <p:sp>
        <p:nvSpPr>
          <p:cNvPr id="220" name="Shape 220"/>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cap="none">
                <a:solidFill>
                  <a:srgbClr val="191919"/>
                </a:solidFill>
                <a:latin typeface="Questrial"/>
                <a:ea typeface="Questrial"/>
                <a:cs typeface="Questrial"/>
                <a:sym typeface="Questrial"/>
              </a:rPr>
              <a:t>CANADA ALLIANCE   5-7 NOVEMBER 2017</a:t>
            </a:r>
          </a:p>
        </p:txBody>
      </p:sp>
      <p:pic>
        <p:nvPicPr>
          <p:cNvPr id="221" name="Shape 221"/>
          <p:cNvPicPr preferRelativeResize="0"/>
          <p:nvPr/>
        </p:nvPicPr>
        <p:blipFill>
          <a:blip r:embed="rId3">
            <a:alphaModFix/>
          </a:blip>
          <a:stretch>
            <a:fillRect/>
          </a:stretch>
        </p:blipFill>
        <p:spPr>
          <a:xfrm>
            <a:off x="152400" y="197775"/>
            <a:ext cx="6513650" cy="410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p:nvPr/>
        </p:nvSpPr>
        <p:spPr>
          <a:xfrm>
            <a:off x="0" y="395111"/>
            <a:ext cx="9144000" cy="1784525"/>
          </a:xfrm>
          <a:prstGeom prst="rect">
            <a:avLst/>
          </a:prstGeom>
          <a:solidFill>
            <a:srgbClr val="B40404"/>
          </a:solidFill>
          <a:ln>
            <a:noFill/>
          </a:ln>
        </p:spPr>
        <p:txBody>
          <a:bodyPr wrap="square" lIns="91425" tIns="45700" rIns="91425" bIns="45700" anchor="ctr" anchorCtr="0">
            <a:noAutofit/>
          </a:bodyPr>
          <a:lstStyle/>
          <a:p>
            <a:pPr marL="0" marR="0" lvl="0" indent="0" algn="ctr" rtl="0">
              <a:spcBef>
                <a:spcPts val="0"/>
              </a:spcBef>
              <a:buNone/>
            </a:pPr>
            <a:endParaRPr sz="1800">
              <a:solidFill>
                <a:srgbClr val="FF0000"/>
              </a:solidFill>
              <a:latin typeface="Questrial"/>
              <a:ea typeface="Questrial"/>
              <a:cs typeface="Questrial"/>
              <a:sym typeface="Questrial"/>
            </a:endParaRPr>
          </a:p>
        </p:txBody>
      </p:sp>
      <p:sp>
        <p:nvSpPr>
          <p:cNvPr id="227" name="Shape 227"/>
          <p:cNvSpPr txBox="1">
            <a:spLocks noGrp="1"/>
          </p:cNvSpPr>
          <p:nvPr>
            <p:ph type="title"/>
          </p:nvPr>
        </p:nvSpPr>
        <p:spPr>
          <a:xfrm>
            <a:off x="768096" y="585216"/>
            <a:ext cx="7290054" cy="1499616"/>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chemeClr val="lt1"/>
              </a:buClr>
              <a:buSzPct val="100000"/>
              <a:buFont typeface="Questrial"/>
              <a:buNone/>
            </a:pPr>
            <a:r>
              <a:rPr lang="en-US" sz="4400" b="0" i="0" u="none" strike="noStrike" cap="none">
                <a:solidFill>
                  <a:schemeClr val="lt1"/>
                </a:solidFill>
                <a:latin typeface="Questrial"/>
                <a:ea typeface="Questrial"/>
                <a:cs typeface="Questrial"/>
                <a:sym typeface="Questrial"/>
              </a:rPr>
              <a:t>PRESENTERS</a:t>
            </a:r>
          </a:p>
        </p:txBody>
      </p:sp>
      <p:sp>
        <p:nvSpPr>
          <p:cNvPr id="228" name="Shape 228"/>
          <p:cNvSpPr txBox="1">
            <a:spLocks noGrp="1"/>
          </p:cNvSpPr>
          <p:nvPr>
            <p:ph type="body" idx="1"/>
          </p:nvPr>
        </p:nvSpPr>
        <p:spPr>
          <a:xfrm>
            <a:off x="768096" y="2179636"/>
            <a:ext cx="3566160" cy="822960"/>
          </a:xfrm>
          <a:prstGeom prst="rect">
            <a:avLst/>
          </a:prstGeom>
          <a:noFill/>
          <a:ln>
            <a:noFill/>
          </a:ln>
        </p:spPr>
        <p:txBody>
          <a:bodyPr wrap="square" lIns="137150" tIns="45700" rIns="137150" bIns="45700" anchor="ctr" anchorCtr="0">
            <a:noAutofit/>
          </a:bodyPr>
          <a:lstStyle/>
          <a:p>
            <a:pPr marL="0" marR="0" lvl="0" indent="-139700" algn="l" rtl="0">
              <a:lnSpc>
                <a:spcPct val="90000"/>
              </a:lnSpc>
              <a:spcBef>
                <a:spcPts val="0"/>
              </a:spcBef>
              <a:spcAft>
                <a:spcPts val="0"/>
              </a:spcAft>
              <a:buClr>
                <a:schemeClr val="accent2"/>
              </a:buClr>
              <a:buSzPct val="100000"/>
              <a:buFont typeface="Questrial"/>
              <a:buNone/>
            </a:pPr>
            <a:r>
              <a:rPr lang="en-US"/>
              <a:t>Ammara Wood</a:t>
            </a:r>
          </a:p>
        </p:txBody>
      </p:sp>
      <p:sp>
        <p:nvSpPr>
          <p:cNvPr id="229" name="Shape 229"/>
          <p:cNvSpPr txBox="1">
            <a:spLocks noGrp="1"/>
          </p:cNvSpPr>
          <p:nvPr>
            <p:ph type="body" idx="2"/>
          </p:nvPr>
        </p:nvSpPr>
        <p:spPr>
          <a:xfrm>
            <a:off x="768096" y="2967788"/>
            <a:ext cx="3566160" cy="1446168"/>
          </a:xfrm>
          <a:prstGeom prst="rect">
            <a:avLst/>
          </a:prstGeom>
          <a:noFill/>
          <a:ln>
            <a:noFill/>
          </a:ln>
        </p:spPr>
        <p:txBody>
          <a:bodyPr wrap="square" lIns="45700" tIns="45700" rIns="45700" bIns="45700" anchor="t" anchorCtr="0">
            <a:noAutofit/>
          </a:bodyPr>
          <a:lstStyle/>
          <a:p>
            <a:pPr marL="0" lvl="0" indent="0" rtl="0">
              <a:spcBef>
                <a:spcPts val="0"/>
              </a:spcBef>
              <a:spcAft>
                <a:spcPts val="0"/>
              </a:spcAft>
              <a:buNone/>
            </a:pPr>
            <a:r>
              <a:rPr lang="en-US">
                <a:latin typeface="Calibri"/>
                <a:ea typeface="Calibri"/>
                <a:cs typeface="Calibri"/>
                <a:sym typeface="Calibri"/>
              </a:rPr>
              <a:t>Process Analyst</a:t>
            </a:r>
          </a:p>
          <a:p>
            <a:pPr marL="0" lvl="0" indent="0" rtl="0">
              <a:spcBef>
                <a:spcPts val="1400"/>
              </a:spcBef>
              <a:spcAft>
                <a:spcPts val="0"/>
              </a:spcAft>
              <a:buNone/>
            </a:pPr>
            <a:r>
              <a:rPr lang="en-US">
                <a:latin typeface="Calibri"/>
                <a:ea typeface="Calibri"/>
                <a:cs typeface="Calibri"/>
                <a:sym typeface="Calibri"/>
              </a:rPr>
              <a:t>NAIT</a:t>
            </a:r>
          </a:p>
          <a:p>
            <a:pPr marL="0" marR="0" lvl="0" indent="0" algn="l" rtl="0">
              <a:lnSpc>
                <a:spcPct val="90000"/>
              </a:lnSpc>
              <a:spcBef>
                <a:spcPts val="1400"/>
              </a:spcBef>
              <a:spcAft>
                <a:spcPts val="0"/>
              </a:spcAft>
              <a:buNone/>
            </a:pPr>
            <a:r>
              <a:rPr lang="en-US">
                <a:latin typeface="Calibri"/>
                <a:ea typeface="Calibri"/>
                <a:cs typeface="Calibri"/>
                <a:sym typeface="Calibri"/>
              </a:rPr>
              <a:t>ammaraw@nait.ca</a:t>
            </a:r>
          </a:p>
        </p:txBody>
      </p:sp>
      <p:sp>
        <p:nvSpPr>
          <p:cNvPr id="230" name="Shape 230"/>
          <p:cNvSpPr txBox="1">
            <a:spLocks noGrp="1"/>
          </p:cNvSpPr>
          <p:nvPr>
            <p:ph type="body" idx="3"/>
          </p:nvPr>
        </p:nvSpPr>
        <p:spPr>
          <a:xfrm>
            <a:off x="4491990" y="2179636"/>
            <a:ext cx="3566160" cy="822960"/>
          </a:xfrm>
          <a:prstGeom prst="rect">
            <a:avLst/>
          </a:prstGeom>
          <a:noFill/>
          <a:ln>
            <a:noFill/>
          </a:ln>
        </p:spPr>
        <p:txBody>
          <a:bodyPr wrap="square" lIns="137150" tIns="45700" rIns="137150" bIns="45700" anchor="ctr" anchorCtr="0">
            <a:noAutofit/>
          </a:bodyPr>
          <a:lstStyle/>
          <a:p>
            <a:pPr marL="0" marR="0" lvl="0" indent="-139700" algn="l" rtl="0">
              <a:lnSpc>
                <a:spcPct val="90000"/>
              </a:lnSpc>
              <a:spcBef>
                <a:spcPts val="0"/>
              </a:spcBef>
              <a:spcAft>
                <a:spcPts val="0"/>
              </a:spcAft>
              <a:buClr>
                <a:schemeClr val="accent2"/>
              </a:buClr>
              <a:buSzPct val="100000"/>
              <a:buFont typeface="Questrial"/>
              <a:buNone/>
            </a:pPr>
            <a:r>
              <a:rPr lang="en-US"/>
              <a:t>Pernell Blake</a:t>
            </a:r>
          </a:p>
        </p:txBody>
      </p:sp>
      <p:sp>
        <p:nvSpPr>
          <p:cNvPr id="231" name="Shape 231"/>
          <p:cNvSpPr txBox="1">
            <a:spLocks noGrp="1"/>
          </p:cNvSpPr>
          <p:nvPr>
            <p:ph type="body" idx="4"/>
          </p:nvPr>
        </p:nvSpPr>
        <p:spPr>
          <a:xfrm>
            <a:off x="4491990" y="2967788"/>
            <a:ext cx="3566160" cy="1446168"/>
          </a:xfrm>
          <a:prstGeom prst="rect">
            <a:avLst/>
          </a:prstGeom>
          <a:noFill/>
          <a:ln>
            <a:noFill/>
          </a:ln>
        </p:spPr>
        <p:txBody>
          <a:bodyPr wrap="square" lIns="45700" tIns="45700" rIns="45700" bIns="45700" anchor="t" anchorCtr="0">
            <a:noAutofit/>
          </a:bodyPr>
          <a:lstStyle/>
          <a:p>
            <a:pPr marL="0" lvl="0" indent="0" rtl="0">
              <a:spcBef>
                <a:spcPts val="0"/>
              </a:spcBef>
              <a:spcAft>
                <a:spcPts val="0"/>
              </a:spcAft>
              <a:buNone/>
            </a:pPr>
            <a:r>
              <a:rPr lang="en-US">
                <a:latin typeface="Calibri"/>
                <a:ea typeface="Calibri"/>
                <a:cs typeface="Calibri"/>
                <a:sym typeface="Calibri"/>
              </a:rPr>
              <a:t>Functional Analyst</a:t>
            </a:r>
          </a:p>
          <a:p>
            <a:pPr marL="0" lvl="0" indent="0" rtl="0">
              <a:spcBef>
                <a:spcPts val="1400"/>
              </a:spcBef>
              <a:spcAft>
                <a:spcPts val="0"/>
              </a:spcAft>
              <a:buNone/>
            </a:pPr>
            <a:r>
              <a:rPr lang="en-US">
                <a:latin typeface="Calibri"/>
                <a:ea typeface="Calibri"/>
                <a:cs typeface="Calibri"/>
                <a:sym typeface="Calibri"/>
              </a:rPr>
              <a:t>MacEwan University </a:t>
            </a:r>
          </a:p>
          <a:p>
            <a:pPr marL="0" lvl="0" indent="0" rtl="0">
              <a:spcBef>
                <a:spcPts val="1400"/>
              </a:spcBef>
              <a:spcAft>
                <a:spcPts val="0"/>
              </a:spcAft>
              <a:buNone/>
            </a:pPr>
            <a:r>
              <a:rPr lang="en-US">
                <a:latin typeface="Calibri"/>
                <a:ea typeface="Calibri"/>
                <a:cs typeface="Calibri"/>
                <a:sym typeface="Calibri"/>
              </a:rPr>
              <a:t>blakep5@macewan.ca</a:t>
            </a:r>
          </a:p>
          <a:p>
            <a:pPr marL="91440" marR="0" lvl="0" indent="-91440" algn="l" rtl="0">
              <a:lnSpc>
                <a:spcPct val="90000"/>
              </a:lnSpc>
              <a:spcBef>
                <a:spcPts val="1400"/>
              </a:spcBef>
              <a:spcAft>
                <a:spcPts val="0"/>
              </a:spcAft>
              <a:buClr>
                <a:schemeClr val="accent2"/>
              </a:buClr>
              <a:buSzPct val="100000"/>
              <a:buFont typeface="Questrial"/>
              <a:buChar char=" "/>
            </a:pPr>
            <a:endParaRPr/>
          </a:p>
          <a:p>
            <a:pPr marL="91440" marR="0" lvl="0" indent="-91440" algn="l" rtl="0">
              <a:lnSpc>
                <a:spcPct val="90000"/>
              </a:lnSpc>
              <a:spcBef>
                <a:spcPts val="1400"/>
              </a:spcBef>
              <a:spcAft>
                <a:spcPts val="0"/>
              </a:spcAft>
              <a:buClr>
                <a:schemeClr val="accent2"/>
              </a:buClr>
              <a:buSzPct val="100000"/>
              <a:buFont typeface="Questrial"/>
              <a:buNone/>
            </a:pPr>
            <a:endParaRPr sz="2000" b="0" i="0" u="none" strike="noStrike" cap="none">
              <a:solidFill>
                <a:schemeClr val="dk1"/>
              </a:solidFill>
              <a:latin typeface="Questrial"/>
              <a:ea typeface="Questrial"/>
              <a:cs typeface="Questrial"/>
              <a:sym typeface="Questrial"/>
            </a:endParaRPr>
          </a:p>
        </p:txBody>
      </p:sp>
      <p:sp>
        <p:nvSpPr>
          <p:cNvPr id="232" name="Shape 232"/>
          <p:cNvSpPr txBox="1"/>
          <p:nvPr/>
        </p:nvSpPr>
        <p:spPr>
          <a:xfrm>
            <a:off x="926973" y="4869349"/>
            <a:ext cx="7290054" cy="1499616"/>
          </a:xfrm>
          <a:prstGeom prst="rect">
            <a:avLst/>
          </a:prstGeom>
          <a:noFill/>
          <a:ln>
            <a:noFill/>
          </a:ln>
        </p:spPr>
        <p:txBody>
          <a:bodyPr wrap="square" lIns="91425" tIns="45700" rIns="91425" bIns="45700" anchor="ctr" anchorCtr="0">
            <a:noAutofit/>
          </a:bodyPr>
          <a:lstStyle/>
          <a:p>
            <a:pPr marL="0" marR="0" lvl="0" indent="-203200" algn="l" rtl="0">
              <a:lnSpc>
                <a:spcPct val="80000"/>
              </a:lnSpc>
              <a:spcBef>
                <a:spcPts val="0"/>
              </a:spcBef>
              <a:buClr>
                <a:schemeClr val="dk1"/>
              </a:buClr>
              <a:buSzPct val="100000"/>
              <a:buFont typeface="Questrial"/>
              <a:buNone/>
            </a:pPr>
            <a:r>
              <a:rPr lang="en-US" sz="3200" cap="none">
                <a:solidFill>
                  <a:schemeClr val="dk1"/>
                </a:solidFill>
                <a:latin typeface="Calibri"/>
                <a:ea typeface="Calibri"/>
                <a:cs typeface="Calibri"/>
                <a:sym typeface="Calibri"/>
              </a:rPr>
              <a:t>ALL ALLIANCE PRESENTATIONS WILL BE AVAILABLE FOR DOWNLOAD FROM THE CONFERENCE SITE</a:t>
            </a:r>
          </a:p>
        </p:txBody>
      </p:sp>
      <p:sp>
        <p:nvSpPr>
          <p:cNvPr id="233" name="Shape 233"/>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42900" y="4960138"/>
            <a:ext cx="5829300" cy="1463040"/>
          </a:xfrm>
          <a:prstGeom prst="rect">
            <a:avLst/>
          </a:prstGeom>
          <a:noFill/>
          <a:ln>
            <a:noFill/>
          </a:ln>
        </p:spPr>
        <p:txBody>
          <a:bodyPr wrap="square" lIns="91425" tIns="45700" rIns="91425" bIns="45700" anchor="ctr" anchorCtr="0">
            <a:noAutofit/>
          </a:bodyPr>
          <a:lstStyle/>
          <a:p>
            <a:pPr marL="0" marR="0" lvl="0" indent="-279400" algn="r" rtl="0">
              <a:lnSpc>
                <a:spcPct val="80000"/>
              </a:lnSpc>
              <a:spcBef>
                <a:spcPts val="0"/>
              </a:spcBef>
              <a:buClr>
                <a:srgbClr val="191919"/>
              </a:buClr>
              <a:buSzPct val="100000"/>
              <a:buFont typeface="Questrial"/>
              <a:buNone/>
            </a:pPr>
            <a:r>
              <a:rPr lang="en-US" sz="4400" i="0" u="none" strike="noStrike" cap="none">
                <a:solidFill>
                  <a:srgbClr val="191919"/>
                </a:solidFill>
                <a:latin typeface="Calibri"/>
                <a:ea typeface="Calibri"/>
                <a:cs typeface="Calibri"/>
                <a:sym typeface="Calibri"/>
              </a:rPr>
              <a:t>THANK YOU!</a:t>
            </a:r>
          </a:p>
        </p:txBody>
      </p:sp>
      <p:pic>
        <p:nvPicPr>
          <p:cNvPr id="239" name="Shape 239"/>
          <p:cNvPicPr preferRelativeResize="0"/>
          <p:nvPr/>
        </p:nvPicPr>
        <p:blipFill rotWithShape="1">
          <a:blip r:embed="rId3">
            <a:alphaModFix/>
          </a:blip>
          <a:srcRect/>
          <a:stretch/>
        </p:blipFill>
        <p:spPr>
          <a:xfrm>
            <a:off x="6690078" y="4739158"/>
            <a:ext cx="1905000" cy="1905000"/>
          </a:xfrm>
          <a:prstGeom prst="rect">
            <a:avLst/>
          </a:prstGeom>
          <a:noFill/>
          <a:ln>
            <a:noFill/>
          </a:ln>
        </p:spPr>
      </p:pic>
      <p:sp>
        <p:nvSpPr>
          <p:cNvPr id="240" name="Shape 240"/>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cap="none">
                <a:solidFill>
                  <a:srgbClr val="191919"/>
                </a:solidFill>
                <a:latin typeface="Questrial"/>
                <a:ea typeface="Questrial"/>
                <a:cs typeface="Questrial"/>
                <a:sym typeface="Questrial"/>
              </a:rPr>
              <a:t>CANADA ALLIANCE   5-7 NOVEMBER 2017</a:t>
            </a:r>
          </a:p>
        </p:txBody>
      </p:sp>
      <p:pic>
        <p:nvPicPr>
          <p:cNvPr id="241" name="Shape 241"/>
          <p:cNvPicPr preferRelativeResize="0"/>
          <p:nvPr/>
        </p:nvPicPr>
        <p:blipFill rotWithShape="1">
          <a:blip r:embed="rId4">
            <a:alphaModFix/>
          </a:blip>
          <a:srcRect/>
          <a:stretch/>
        </p:blipFill>
        <p:spPr>
          <a:xfrm>
            <a:off x="0" y="664234"/>
            <a:ext cx="9099804" cy="3198454"/>
          </a:xfrm>
          <a:prstGeom prst="rect">
            <a:avLst/>
          </a:prstGeom>
          <a:noFill/>
          <a:ln>
            <a:noFill/>
          </a:ln>
        </p:spPr>
      </p:pic>
      <p:pic>
        <p:nvPicPr>
          <p:cNvPr id="242" name="Shape 242"/>
          <p:cNvPicPr preferRelativeResize="0"/>
          <p:nvPr/>
        </p:nvPicPr>
        <p:blipFill rotWithShape="1">
          <a:blip r:embed="rId5">
            <a:alphaModFix/>
          </a:blip>
          <a:srcRect/>
          <a:stretch/>
        </p:blipFill>
        <p:spPr>
          <a:xfrm>
            <a:off x="7399663" y="741178"/>
            <a:ext cx="1925290" cy="159065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p:nvPr/>
        </p:nvSpPr>
        <p:spPr>
          <a:xfrm>
            <a:off x="0" y="395111"/>
            <a:ext cx="9144000" cy="1784525"/>
          </a:xfrm>
          <a:prstGeom prst="rect">
            <a:avLst/>
          </a:prstGeom>
          <a:solidFill>
            <a:srgbClr val="B40404"/>
          </a:solidFill>
          <a:ln>
            <a:noFill/>
          </a:ln>
        </p:spPr>
        <p:txBody>
          <a:bodyPr wrap="square" lIns="91425" tIns="45700" rIns="91425" bIns="45700" anchor="ctr" anchorCtr="0">
            <a:noAutofit/>
          </a:bodyPr>
          <a:lstStyle/>
          <a:p>
            <a:pPr marL="0" marR="0" lvl="0" indent="0" algn="ctr" rtl="0">
              <a:spcBef>
                <a:spcPts val="0"/>
              </a:spcBef>
              <a:buNone/>
            </a:pPr>
            <a:endParaRPr sz="1800" i="0" u="none" strike="noStrike" cap="none">
              <a:solidFill>
                <a:schemeClr val="lt1"/>
              </a:solidFill>
              <a:latin typeface="Calibri"/>
              <a:ea typeface="Calibri"/>
              <a:cs typeface="Calibri"/>
              <a:sym typeface="Calibri"/>
            </a:endParaRPr>
          </a:p>
        </p:txBody>
      </p:sp>
      <p:sp>
        <p:nvSpPr>
          <p:cNvPr id="107" name="Shape 107"/>
          <p:cNvSpPr txBox="1">
            <a:spLocks noGrp="1"/>
          </p:cNvSpPr>
          <p:nvPr>
            <p:ph type="title"/>
          </p:nvPr>
        </p:nvSpPr>
        <p:spPr>
          <a:xfrm>
            <a:off x="100" y="395200"/>
            <a:ext cx="9144000" cy="1784400"/>
          </a:xfrm>
          <a:prstGeom prst="rect">
            <a:avLst/>
          </a:prstGeom>
          <a:solidFill>
            <a:srgbClr val="980000"/>
          </a:solidFill>
          <a:ln>
            <a:noFill/>
          </a:ln>
        </p:spPr>
        <p:txBody>
          <a:bodyPr wrap="square" lIns="91425" tIns="45700" rIns="91425" bIns="45700" anchor="ctr" anchorCtr="0">
            <a:noAutofit/>
          </a:bodyPr>
          <a:lstStyle/>
          <a:p>
            <a:pPr marL="0" marR="0" lvl="0" indent="-279400" algn="l" rtl="0">
              <a:lnSpc>
                <a:spcPct val="80000"/>
              </a:lnSpc>
              <a:spcBef>
                <a:spcPts val="0"/>
              </a:spcBef>
              <a:buClr>
                <a:schemeClr val="lt1"/>
              </a:buClr>
              <a:buSzPct val="100000"/>
              <a:buFont typeface="Questrial"/>
              <a:buNone/>
            </a:pPr>
            <a:r>
              <a:rPr lang="en-US" sz="4400" i="0" u="none" strike="noStrike" cap="none">
                <a:solidFill>
                  <a:schemeClr val="lt1"/>
                </a:solidFill>
                <a:latin typeface="Calibri"/>
                <a:ea typeface="Calibri"/>
                <a:cs typeface="Calibri"/>
                <a:sym typeface="Calibri"/>
              </a:rPr>
              <a:t>PRESENTERS</a:t>
            </a:r>
          </a:p>
        </p:txBody>
      </p:sp>
      <p:sp>
        <p:nvSpPr>
          <p:cNvPr id="108" name="Shape 108"/>
          <p:cNvSpPr txBox="1">
            <a:spLocks noGrp="1"/>
          </p:cNvSpPr>
          <p:nvPr>
            <p:ph type="body" idx="1"/>
          </p:nvPr>
        </p:nvSpPr>
        <p:spPr>
          <a:xfrm>
            <a:off x="768096" y="2179636"/>
            <a:ext cx="3566160" cy="822960"/>
          </a:xfrm>
          <a:prstGeom prst="rect">
            <a:avLst/>
          </a:prstGeom>
          <a:noFill/>
          <a:ln>
            <a:noFill/>
          </a:ln>
        </p:spPr>
        <p:txBody>
          <a:bodyPr wrap="square" lIns="137150" tIns="45700" rIns="137150" bIns="45700" anchor="ctr" anchorCtr="0">
            <a:noAutofit/>
          </a:bodyPr>
          <a:lstStyle/>
          <a:p>
            <a:pPr marL="0" marR="0" lvl="0" indent="-139700" algn="l" rtl="0">
              <a:lnSpc>
                <a:spcPct val="90000"/>
              </a:lnSpc>
              <a:spcBef>
                <a:spcPts val="0"/>
              </a:spcBef>
              <a:spcAft>
                <a:spcPts val="0"/>
              </a:spcAft>
              <a:buClr>
                <a:schemeClr val="accent2"/>
              </a:buClr>
              <a:buSzPct val="73333"/>
              <a:buFont typeface="Questrial"/>
              <a:buNone/>
            </a:pPr>
            <a:r>
              <a:rPr lang="en-US" sz="3000" i="0" u="none" strike="noStrike" cap="none">
                <a:solidFill>
                  <a:srgbClr val="870203"/>
                </a:solidFill>
                <a:latin typeface="Calibri"/>
                <a:ea typeface="Calibri"/>
                <a:cs typeface="Calibri"/>
                <a:sym typeface="Calibri"/>
              </a:rPr>
              <a:t>Ammara Wood</a:t>
            </a:r>
          </a:p>
        </p:txBody>
      </p:sp>
      <p:sp>
        <p:nvSpPr>
          <p:cNvPr id="109" name="Shape 109"/>
          <p:cNvSpPr txBox="1">
            <a:spLocks noGrp="1"/>
          </p:cNvSpPr>
          <p:nvPr>
            <p:ph type="body" idx="2"/>
          </p:nvPr>
        </p:nvSpPr>
        <p:spPr>
          <a:xfrm>
            <a:off x="768096" y="2967788"/>
            <a:ext cx="3566100" cy="14463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0"/>
              </a:spcBef>
              <a:spcAft>
                <a:spcPts val="0"/>
              </a:spcAft>
              <a:buNone/>
            </a:pPr>
            <a:r>
              <a:rPr lang="en-US" sz="2400">
                <a:latin typeface="Calibri"/>
                <a:ea typeface="Calibri"/>
                <a:cs typeface="Calibri"/>
                <a:sym typeface="Calibri"/>
              </a:rPr>
              <a:t> </a:t>
            </a:r>
            <a:r>
              <a:rPr lang="en-US" sz="2400" i="0" u="none" strike="noStrike" cap="none">
                <a:solidFill>
                  <a:schemeClr val="dk1"/>
                </a:solidFill>
                <a:latin typeface="Calibri"/>
                <a:ea typeface="Calibri"/>
                <a:cs typeface="Calibri"/>
                <a:sym typeface="Calibri"/>
              </a:rPr>
              <a:t>Process Analyst</a:t>
            </a:r>
          </a:p>
          <a:p>
            <a:pPr marL="0" marR="0" lvl="0" indent="0" algn="l" rtl="0">
              <a:lnSpc>
                <a:spcPct val="90000"/>
              </a:lnSpc>
              <a:spcBef>
                <a:spcPts val="1400"/>
              </a:spcBef>
              <a:spcAft>
                <a:spcPts val="0"/>
              </a:spcAft>
              <a:buNone/>
            </a:pPr>
            <a:r>
              <a:rPr lang="en-US" sz="2400">
                <a:latin typeface="Calibri"/>
                <a:ea typeface="Calibri"/>
                <a:cs typeface="Calibri"/>
                <a:sym typeface="Calibri"/>
              </a:rPr>
              <a:t> </a:t>
            </a:r>
            <a:r>
              <a:rPr lang="en-US" sz="2400" i="0" u="none" strike="noStrike" cap="none">
                <a:solidFill>
                  <a:schemeClr val="dk1"/>
                </a:solidFill>
                <a:latin typeface="Calibri"/>
                <a:ea typeface="Calibri"/>
                <a:cs typeface="Calibri"/>
                <a:sym typeface="Calibri"/>
              </a:rPr>
              <a:t>NAIT</a:t>
            </a:r>
          </a:p>
          <a:p>
            <a:pPr marL="0" marR="0" lvl="0" indent="0" algn="l" rtl="0">
              <a:lnSpc>
                <a:spcPct val="90000"/>
              </a:lnSpc>
              <a:spcBef>
                <a:spcPts val="1400"/>
              </a:spcBef>
              <a:spcAft>
                <a:spcPts val="0"/>
              </a:spcAft>
              <a:buNone/>
            </a:pPr>
            <a:r>
              <a:rPr lang="en-US" sz="2400">
                <a:latin typeface="Calibri"/>
                <a:ea typeface="Calibri"/>
                <a:cs typeface="Calibri"/>
                <a:sym typeface="Calibri"/>
              </a:rPr>
              <a:t> </a:t>
            </a:r>
            <a:r>
              <a:rPr lang="en-US" sz="2400" i="0" u="none" strike="noStrike" cap="none">
                <a:solidFill>
                  <a:schemeClr val="dk1"/>
                </a:solidFill>
                <a:latin typeface="Calibri"/>
                <a:ea typeface="Calibri"/>
                <a:cs typeface="Calibri"/>
                <a:sym typeface="Calibri"/>
              </a:rPr>
              <a:t>ammaraw@nait.ca</a:t>
            </a:r>
          </a:p>
        </p:txBody>
      </p:sp>
      <p:sp>
        <p:nvSpPr>
          <p:cNvPr id="110" name="Shape 110"/>
          <p:cNvSpPr txBox="1">
            <a:spLocks noGrp="1"/>
          </p:cNvSpPr>
          <p:nvPr>
            <p:ph type="body" idx="3"/>
          </p:nvPr>
        </p:nvSpPr>
        <p:spPr>
          <a:xfrm>
            <a:off x="4491990" y="2179636"/>
            <a:ext cx="3566160" cy="822960"/>
          </a:xfrm>
          <a:prstGeom prst="rect">
            <a:avLst/>
          </a:prstGeom>
          <a:noFill/>
          <a:ln>
            <a:noFill/>
          </a:ln>
        </p:spPr>
        <p:txBody>
          <a:bodyPr wrap="square" lIns="137150" tIns="45700" rIns="137150" bIns="45700" anchor="ctr" anchorCtr="0">
            <a:noAutofit/>
          </a:bodyPr>
          <a:lstStyle/>
          <a:p>
            <a:pPr marL="0" marR="0" lvl="0" indent="-139700" algn="l" rtl="0">
              <a:lnSpc>
                <a:spcPct val="90000"/>
              </a:lnSpc>
              <a:spcBef>
                <a:spcPts val="0"/>
              </a:spcBef>
              <a:spcAft>
                <a:spcPts val="0"/>
              </a:spcAft>
              <a:buClr>
                <a:schemeClr val="accent2"/>
              </a:buClr>
              <a:buSzPct val="73333"/>
              <a:buFont typeface="Questrial"/>
              <a:buNone/>
            </a:pPr>
            <a:r>
              <a:rPr lang="en-US" sz="3000" i="0" u="none" strike="noStrike" cap="none">
                <a:solidFill>
                  <a:srgbClr val="870203"/>
                </a:solidFill>
                <a:latin typeface="Calibri"/>
                <a:ea typeface="Calibri"/>
                <a:cs typeface="Calibri"/>
                <a:sym typeface="Calibri"/>
              </a:rPr>
              <a:t>Pernell Blake</a:t>
            </a:r>
          </a:p>
        </p:txBody>
      </p:sp>
      <p:sp>
        <p:nvSpPr>
          <p:cNvPr id="111" name="Shape 111"/>
          <p:cNvSpPr txBox="1">
            <a:spLocks noGrp="1"/>
          </p:cNvSpPr>
          <p:nvPr>
            <p:ph type="body" idx="4"/>
          </p:nvPr>
        </p:nvSpPr>
        <p:spPr>
          <a:xfrm>
            <a:off x="4627215" y="2967788"/>
            <a:ext cx="3566100" cy="14463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0"/>
              </a:spcBef>
              <a:spcAft>
                <a:spcPts val="0"/>
              </a:spcAft>
              <a:buNone/>
            </a:pPr>
            <a:r>
              <a:rPr lang="en-US" sz="2400" i="0" u="none" strike="noStrike" cap="none">
                <a:solidFill>
                  <a:schemeClr val="dk1"/>
                </a:solidFill>
                <a:latin typeface="Calibri"/>
                <a:ea typeface="Calibri"/>
                <a:cs typeface="Calibri"/>
                <a:sym typeface="Calibri"/>
              </a:rPr>
              <a:t>Functional Analyst</a:t>
            </a:r>
          </a:p>
          <a:p>
            <a:pPr marL="0" marR="0" lvl="0" indent="0" algn="l" rtl="0">
              <a:lnSpc>
                <a:spcPct val="90000"/>
              </a:lnSpc>
              <a:spcBef>
                <a:spcPts val="1400"/>
              </a:spcBef>
              <a:spcAft>
                <a:spcPts val="0"/>
              </a:spcAft>
              <a:buNone/>
            </a:pPr>
            <a:r>
              <a:rPr lang="en-US" sz="2400" i="0" u="none" strike="noStrike" cap="none">
                <a:solidFill>
                  <a:schemeClr val="dk1"/>
                </a:solidFill>
                <a:latin typeface="Calibri"/>
                <a:ea typeface="Calibri"/>
                <a:cs typeface="Calibri"/>
                <a:sym typeface="Calibri"/>
              </a:rPr>
              <a:t>MacEwan University </a:t>
            </a:r>
          </a:p>
          <a:p>
            <a:pPr marL="0" marR="0" lvl="0" indent="0" algn="l" rtl="0">
              <a:lnSpc>
                <a:spcPct val="90000"/>
              </a:lnSpc>
              <a:spcBef>
                <a:spcPts val="1400"/>
              </a:spcBef>
              <a:spcAft>
                <a:spcPts val="0"/>
              </a:spcAft>
              <a:buNone/>
            </a:pPr>
            <a:r>
              <a:rPr lang="en-US" sz="2400" i="0" u="none" strike="noStrike" cap="none">
                <a:solidFill>
                  <a:schemeClr val="dk1"/>
                </a:solidFill>
                <a:latin typeface="Calibri"/>
                <a:ea typeface="Calibri"/>
                <a:cs typeface="Calibri"/>
                <a:sym typeface="Calibri"/>
              </a:rPr>
              <a:t>blakep5@macewan.ca</a:t>
            </a:r>
          </a:p>
          <a:p>
            <a:pPr marL="91440" marR="0" lvl="0" indent="-91440" algn="l" rtl="0">
              <a:lnSpc>
                <a:spcPct val="90000"/>
              </a:lnSpc>
              <a:spcBef>
                <a:spcPts val="1400"/>
              </a:spcBef>
              <a:spcAft>
                <a:spcPts val="0"/>
              </a:spcAft>
              <a:buClr>
                <a:schemeClr val="accent2"/>
              </a:buClr>
              <a:buSzPct val="100000"/>
              <a:buFont typeface="Questrial"/>
              <a:buNone/>
            </a:pPr>
            <a:endParaRPr sz="2000" i="0" u="none" strike="noStrike" cap="none">
              <a:solidFill>
                <a:schemeClr val="dk1"/>
              </a:solidFill>
              <a:latin typeface="Calibri"/>
              <a:ea typeface="Calibri"/>
              <a:cs typeface="Calibri"/>
              <a:sym typeface="Calibri"/>
            </a:endParaRPr>
          </a:p>
        </p:txBody>
      </p:sp>
      <p:sp>
        <p:nvSpPr>
          <p:cNvPr id="112" name="Shape 112"/>
          <p:cNvSpPr txBox="1"/>
          <p:nvPr/>
        </p:nvSpPr>
        <p:spPr>
          <a:xfrm>
            <a:off x="729421" y="4462256"/>
            <a:ext cx="3566100" cy="1446300"/>
          </a:xfrm>
          <a:prstGeom prst="rect">
            <a:avLst/>
          </a:prstGeom>
          <a:noFill/>
          <a:ln>
            <a:noFill/>
          </a:ln>
        </p:spPr>
        <p:txBody>
          <a:bodyPr wrap="square" lIns="45700" tIns="45700" rIns="45700" bIns="45700" anchor="t" anchorCtr="0">
            <a:noAutofit/>
          </a:bodyPr>
          <a:lstStyle/>
          <a:p>
            <a:pPr marL="91440" marR="0" lvl="0" indent="-91440" algn="l" rtl="0">
              <a:lnSpc>
                <a:spcPct val="90000"/>
              </a:lnSpc>
              <a:spcBef>
                <a:spcPts val="0"/>
              </a:spcBef>
              <a:spcAft>
                <a:spcPts val="0"/>
              </a:spcAft>
              <a:buClr>
                <a:schemeClr val="accent2"/>
              </a:buClr>
              <a:buFont typeface="Calibri"/>
              <a:buChar char=" "/>
            </a:pPr>
            <a:endParaRPr>
              <a:latin typeface="Calibri"/>
              <a:ea typeface="Calibri"/>
              <a:cs typeface="Calibri"/>
              <a:sym typeface="Calibri"/>
            </a:endParaRPr>
          </a:p>
        </p:txBody>
      </p:sp>
      <p:sp>
        <p:nvSpPr>
          <p:cNvPr id="113" name="Shape 113"/>
          <p:cNvSpPr txBox="1"/>
          <p:nvPr/>
        </p:nvSpPr>
        <p:spPr>
          <a:xfrm>
            <a:off x="4491990" y="4413956"/>
            <a:ext cx="3566160" cy="1446168"/>
          </a:xfrm>
          <a:prstGeom prst="rect">
            <a:avLst/>
          </a:prstGeom>
          <a:noFill/>
          <a:ln>
            <a:noFill/>
          </a:ln>
        </p:spPr>
        <p:txBody>
          <a:bodyPr wrap="square" lIns="45700" tIns="45700" rIns="45700" bIns="45700" anchor="t" anchorCtr="0">
            <a:noAutofit/>
          </a:bodyPr>
          <a:lstStyle/>
          <a:p>
            <a:pPr marL="91440" marR="0" lvl="0" indent="-91440" algn="l" rtl="0">
              <a:lnSpc>
                <a:spcPct val="90000"/>
              </a:lnSpc>
              <a:spcBef>
                <a:spcPts val="0"/>
              </a:spcBef>
              <a:spcAft>
                <a:spcPts val="0"/>
              </a:spcAft>
              <a:buClr>
                <a:schemeClr val="accent2"/>
              </a:buClr>
              <a:buFont typeface="Calibri"/>
              <a:buChar char=" "/>
            </a:pPr>
            <a:endParaRPr>
              <a:latin typeface="Calibri"/>
              <a:ea typeface="Calibri"/>
              <a:cs typeface="Calibri"/>
              <a:sym typeface="Calibri"/>
            </a:endParaRPr>
          </a:p>
        </p:txBody>
      </p:sp>
      <p:sp>
        <p:nvSpPr>
          <p:cNvPr id="114" name="Shape 114"/>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i="0" u="none" strike="noStrike" cap="none">
                <a:solidFill>
                  <a:srgbClr val="191919"/>
                </a:solidFill>
                <a:latin typeface="Calibri"/>
                <a:ea typeface="Calibri"/>
                <a:cs typeface="Calibri"/>
                <a:sym typeface="Calibri"/>
              </a:rPr>
              <a:t>CANADA ALLIANCE   5-7 NOVEMBER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768100" y="267575"/>
            <a:ext cx="7290000" cy="11517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sz="4400" b="0" i="0" u="none" strike="noStrike" cap="none">
                <a:solidFill>
                  <a:srgbClr val="191919"/>
                </a:solidFill>
                <a:latin typeface="Questrial"/>
                <a:ea typeface="Questrial"/>
                <a:cs typeface="Questrial"/>
                <a:sym typeface="Questrial"/>
              </a:rPr>
              <a:t>OVERVIEW</a:t>
            </a:r>
          </a:p>
        </p:txBody>
      </p:sp>
      <p:sp>
        <p:nvSpPr>
          <p:cNvPr id="121" name="Shape 121"/>
          <p:cNvSpPr txBox="1">
            <a:spLocks noGrp="1"/>
          </p:cNvSpPr>
          <p:nvPr>
            <p:ph type="body" idx="1"/>
          </p:nvPr>
        </p:nvSpPr>
        <p:spPr>
          <a:xfrm>
            <a:off x="768125" y="1558900"/>
            <a:ext cx="7290000" cy="4961400"/>
          </a:xfrm>
          <a:prstGeom prst="rect">
            <a:avLst/>
          </a:prstGeom>
          <a:noFill/>
          <a:ln>
            <a:noFill/>
          </a:ln>
        </p:spPr>
        <p:txBody>
          <a:bodyPr wrap="square" lIns="45700" tIns="45700" rIns="45700" bIns="45700" anchor="t" anchorCtr="0">
            <a:noAutofit/>
          </a:bodyPr>
          <a:lstStyle/>
          <a:p>
            <a:pPr marL="457200" marR="0" lvl="0" indent="-381000" algn="l" rtl="0">
              <a:lnSpc>
                <a:spcPct val="90000"/>
              </a:lnSpc>
              <a:spcBef>
                <a:spcPts val="0"/>
              </a:spcBef>
              <a:spcAft>
                <a:spcPts val="0"/>
              </a:spcAft>
              <a:buSzPct val="100000"/>
              <a:buFont typeface="Calibri"/>
              <a:buAutoNum type="arabicPeriod"/>
            </a:pPr>
            <a:r>
              <a:rPr lang="en-US" sz="2400" dirty="0">
                <a:latin typeface="Calibri"/>
                <a:ea typeface="Calibri"/>
                <a:cs typeface="Calibri"/>
                <a:sym typeface="Calibri"/>
              </a:rPr>
              <a:t>About MacEwan </a:t>
            </a:r>
          </a:p>
          <a:p>
            <a:pPr marL="457200" marR="0" lvl="0" indent="-381000" algn="l" rtl="0">
              <a:lnSpc>
                <a:spcPct val="90000"/>
              </a:lnSpc>
              <a:spcBef>
                <a:spcPts val="0"/>
              </a:spcBef>
              <a:spcAft>
                <a:spcPts val="0"/>
              </a:spcAft>
              <a:buSzPct val="100000"/>
              <a:buFont typeface="Calibri"/>
              <a:buAutoNum type="arabicPeriod"/>
            </a:pPr>
            <a:endParaRPr lang="en-US" sz="2400" dirty="0">
              <a:latin typeface="Calibri"/>
              <a:ea typeface="Calibri"/>
              <a:cs typeface="Calibri"/>
              <a:sym typeface="Calibri"/>
            </a:endParaRPr>
          </a:p>
          <a:p>
            <a:pPr marL="457200" marR="0" lvl="0" indent="-381000" algn="l" rtl="0">
              <a:lnSpc>
                <a:spcPct val="90000"/>
              </a:lnSpc>
              <a:spcBef>
                <a:spcPts val="0"/>
              </a:spcBef>
              <a:spcAft>
                <a:spcPts val="0"/>
              </a:spcAft>
              <a:buSzPct val="100000"/>
              <a:buFont typeface="Calibri"/>
              <a:buAutoNum type="arabicPeriod"/>
            </a:pPr>
            <a:r>
              <a:rPr lang="en-US" sz="2400" dirty="0">
                <a:latin typeface="Calibri"/>
                <a:ea typeface="Calibri"/>
                <a:cs typeface="Calibri"/>
                <a:sym typeface="Calibri"/>
              </a:rPr>
              <a:t>The Project</a:t>
            </a:r>
          </a:p>
          <a:p>
            <a:pPr marL="457200" marR="0" lvl="0" indent="-381000" algn="l" rtl="0">
              <a:lnSpc>
                <a:spcPct val="90000"/>
              </a:lnSpc>
              <a:spcBef>
                <a:spcPts val="0"/>
              </a:spcBef>
              <a:spcAft>
                <a:spcPts val="0"/>
              </a:spcAft>
              <a:buSzPct val="100000"/>
              <a:buFont typeface="Calibri"/>
              <a:buAutoNum type="arabicPeriod"/>
            </a:pPr>
            <a:endParaRPr lang="en-US" sz="2400" i="0" u="none" strike="noStrike" cap="none" dirty="0">
              <a:solidFill>
                <a:schemeClr val="dk1"/>
              </a:solidFill>
              <a:latin typeface="Calibri"/>
              <a:ea typeface="Calibri"/>
              <a:cs typeface="Calibri"/>
              <a:sym typeface="Calibri"/>
            </a:endParaRPr>
          </a:p>
          <a:p>
            <a:pPr marL="457200" marR="0" lvl="0" indent="-381000" algn="l" rtl="0">
              <a:lnSpc>
                <a:spcPct val="90000"/>
              </a:lnSpc>
              <a:spcBef>
                <a:spcPts val="0"/>
              </a:spcBef>
              <a:spcAft>
                <a:spcPts val="0"/>
              </a:spcAft>
              <a:buSzPct val="100000"/>
              <a:buFont typeface="Calibri"/>
              <a:buAutoNum type="arabicPeriod"/>
            </a:pPr>
            <a:r>
              <a:rPr lang="en-US" sz="2400" i="0" u="none" strike="noStrike" cap="none" dirty="0">
                <a:solidFill>
                  <a:schemeClr val="dk1"/>
                </a:solidFill>
                <a:latin typeface="Calibri"/>
                <a:ea typeface="Calibri"/>
                <a:cs typeface="Calibri"/>
                <a:sym typeface="Calibri"/>
              </a:rPr>
              <a:t>Objectives </a:t>
            </a:r>
            <a:endParaRPr lang="en-US" sz="2400" dirty="0">
              <a:latin typeface="Calibri"/>
              <a:ea typeface="Calibri"/>
              <a:cs typeface="Calibri"/>
              <a:sym typeface="Calibri"/>
            </a:endParaRPr>
          </a:p>
          <a:p>
            <a:pPr marL="457200" marR="0" lvl="0" indent="-381000" algn="l" rtl="0">
              <a:lnSpc>
                <a:spcPct val="90000"/>
              </a:lnSpc>
              <a:spcBef>
                <a:spcPts val="0"/>
              </a:spcBef>
              <a:spcAft>
                <a:spcPts val="0"/>
              </a:spcAft>
              <a:buSzPct val="100000"/>
              <a:buFont typeface="Calibri"/>
              <a:buAutoNum type="arabicPeriod"/>
            </a:pPr>
            <a:endParaRPr lang="en-US" sz="2400" dirty="0">
              <a:latin typeface="Calibri"/>
              <a:ea typeface="Calibri"/>
              <a:cs typeface="Calibri"/>
              <a:sym typeface="Calibri"/>
            </a:endParaRPr>
          </a:p>
          <a:p>
            <a:pPr marL="457200" marR="0" lvl="0" indent="-381000" algn="l" rtl="0">
              <a:lnSpc>
                <a:spcPct val="90000"/>
              </a:lnSpc>
              <a:spcBef>
                <a:spcPts val="0"/>
              </a:spcBef>
              <a:spcAft>
                <a:spcPts val="0"/>
              </a:spcAft>
              <a:buSzPct val="100000"/>
              <a:buFont typeface="Calibri"/>
              <a:buAutoNum type="arabicPeriod"/>
            </a:pPr>
            <a:r>
              <a:rPr lang="en-US" sz="2400" dirty="0">
                <a:latin typeface="Calibri"/>
                <a:ea typeface="Calibri"/>
                <a:cs typeface="Calibri"/>
                <a:sym typeface="Calibri"/>
              </a:rPr>
              <a:t>Student Pages</a:t>
            </a:r>
          </a:p>
          <a:p>
            <a:pPr marL="457200" marR="0" lvl="0" indent="-381000" algn="l" rtl="0">
              <a:lnSpc>
                <a:spcPct val="90000"/>
              </a:lnSpc>
              <a:spcBef>
                <a:spcPts val="0"/>
              </a:spcBef>
              <a:spcAft>
                <a:spcPts val="0"/>
              </a:spcAft>
              <a:buSzPct val="100000"/>
              <a:buFont typeface="Calibri"/>
              <a:buAutoNum type="arabicPeriod"/>
            </a:pPr>
            <a:endParaRPr lang="en-US" sz="2400" dirty="0">
              <a:latin typeface="Calibri"/>
              <a:ea typeface="Calibri"/>
              <a:cs typeface="Calibri"/>
              <a:sym typeface="Calibri"/>
            </a:endParaRPr>
          </a:p>
          <a:p>
            <a:pPr marL="457200" marR="0" lvl="0" indent="-381000" algn="l" rtl="0">
              <a:lnSpc>
                <a:spcPct val="90000"/>
              </a:lnSpc>
              <a:spcBef>
                <a:spcPts val="0"/>
              </a:spcBef>
              <a:spcAft>
                <a:spcPts val="0"/>
              </a:spcAft>
              <a:buSzPct val="100000"/>
              <a:buFont typeface="Calibri"/>
              <a:buAutoNum type="arabicPeriod"/>
            </a:pPr>
            <a:r>
              <a:rPr lang="en-US" sz="2400" dirty="0">
                <a:latin typeface="Calibri"/>
                <a:ea typeface="Calibri"/>
                <a:cs typeface="Calibri"/>
                <a:sym typeface="Calibri"/>
              </a:rPr>
              <a:t>Staff Pages</a:t>
            </a:r>
          </a:p>
          <a:p>
            <a:pPr marL="457200" marR="0" lvl="0" indent="-381000" algn="l" rtl="0">
              <a:lnSpc>
                <a:spcPct val="90000"/>
              </a:lnSpc>
              <a:spcBef>
                <a:spcPts val="0"/>
              </a:spcBef>
              <a:spcAft>
                <a:spcPts val="0"/>
              </a:spcAft>
              <a:buSzPct val="100000"/>
              <a:buFont typeface="Calibri"/>
              <a:buAutoNum type="arabicPeriod"/>
            </a:pPr>
            <a:endParaRPr lang="en-US" sz="2400" dirty="0">
              <a:latin typeface="Calibri"/>
              <a:ea typeface="Calibri"/>
              <a:cs typeface="Calibri"/>
              <a:sym typeface="Calibri"/>
            </a:endParaRPr>
          </a:p>
          <a:p>
            <a:pPr marL="457200" marR="0" lvl="0" indent="-381000" algn="l" rtl="0">
              <a:lnSpc>
                <a:spcPct val="90000"/>
              </a:lnSpc>
              <a:spcBef>
                <a:spcPts val="0"/>
              </a:spcBef>
              <a:spcAft>
                <a:spcPts val="0"/>
              </a:spcAft>
              <a:buSzPct val="100000"/>
              <a:buFont typeface="Calibri"/>
              <a:buAutoNum type="arabicPeriod"/>
            </a:pPr>
            <a:r>
              <a:rPr lang="en-US" sz="2400" dirty="0">
                <a:latin typeface="Calibri"/>
                <a:ea typeface="Calibri"/>
                <a:cs typeface="Calibri"/>
                <a:sym typeface="Calibri"/>
              </a:rPr>
              <a:t>Achievements and Lessons Learned</a:t>
            </a:r>
          </a:p>
          <a:p>
            <a:pPr marL="457200" marR="0" lvl="0" indent="-381000" algn="l" rtl="0">
              <a:lnSpc>
                <a:spcPct val="90000"/>
              </a:lnSpc>
              <a:spcBef>
                <a:spcPts val="0"/>
              </a:spcBef>
              <a:spcAft>
                <a:spcPts val="0"/>
              </a:spcAft>
              <a:buSzPct val="100000"/>
              <a:buFont typeface="Calibri"/>
              <a:buAutoNum type="arabicPeriod"/>
            </a:pPr>
            <a:endParaRPr lang="en-US" sz="2400" dirty="0">
              <a:latin typeface="Calibri"/>
              <a:ea typeface="Calibri"/>
              <a:cs typeface="Calibri"/>
              <a:sym typeface="Calibri"/>
            </a:endParaRPr>
          </a:p>
          <a:p>
            <a:pPr marL="457200" marR="0" lvl="0" indent="-381000" algn="l" rtl="0">
              <a:lnSpc>
                <a:spcPct val="90000"/>
              </a:lnSpc>
              <a:spcBef>
                <a:spcPts val="0"/>
              </a:spcBef>
              <a:spcAft>
                <a:spcPts val="0"/>
              </a:spcAft>
              <a:buSzPct val="100000"/>
              <a:buFont typeface="Calibri"/>
              <a:buAutoNum type="arabicPeriod"/>
            </a:pPr>
            <a:r>
              <a:rPr lang="en-US" sz="2400" dirty="0">
                <a:latin typeface="Calibri"/>
                <a:ea typeface="Calibri"/>
                <a:cs typeface="Calibri"/>
                <a:sym typeface="Calibri"/>
              </a:rPr>
              <a:t>Public Search Tool </a:t>
            </a:r>
          </a:p>
          <a:p>
            <a:pPr marL="0" lvl="0" indent="-69850" rtl="0">
              <a:spcBef>
                <a:spcPts val="0"/>
              </a:spcBef>
              <a:spcAft>
                <a:spcPts val="0"/>
              </a:spcAft>
              <a:buClr>
                <a:srgbClr val="000000"/>
              </a:buClr>
              <a:buSzPct val="45833"/>
              <a:buFont typeface="Arial"/>
              <a:buNone/>
            </a:pPr>
            <a:endParaRPr sz="2400" dirty="0">
              <a:latin typeface="Calibri"/>
              <a:ea typeface="Calibri"/>
              <a:cs typeface="Calibri"/>
              <a:sym typeface="Calibri"/>
            </a:endParaRPr>
          </a:p>
          <a:p>
            <a:pPr marL="0" marR="0" lvl="0" indent="0" algn="l" rtl="0">
              <a:lnSpc>
                <a:spcPct val="90000"/>
              </a:lnSpc>
              <a:spcBef>
                <a:spcPts val="0"/>
              </a:spcBef>
              <a:spcAft>
                <a:spcPts val="0"/>
              </a:spcAft>
              <a:buNone/>
            </a:pPr>
            <a:br>
              <a:rPr lang="en-US" sz="2400" i="0" u="none" strike="noStrike" cap="none" dirty="0">
                <a:solidFill>
                  <a:schemeClr val="dk1"/>
                </a:solidFill>
                <a:latin typeface="Calibri"/>
                <a:ea typeface="Calibri"/>
                <a:cs typeface="Calibri"/>
                <a:sym typeface="Calibri"/>
              </a:rPr>
            </a:br>
            <a:br>
              <a:rPr lang="en-US" sz="2400" i="0" u="none" strike="noStrike" cap="none" dirty="0">
                <a:solidFill>
                  <a:schemeClr val="dk1"/>
                </a:solidFill>
                <a:latin typeface="Calibri"/>
                <a:ea typeface="Calibri"/>
                <a:cs typeface="Calibri"/>
                <a:sym typeface="Calibri"/>
              </a:rPr>
            </a:br>
            <a:endParaRPr lang="en-US" sz="2400" i="0" u="none" strike="noStrike" cap="none" dirty="0">
              <a:solidFill>
                <a:schemeClr val="dk1"/>
              </a:solidFill>
              <a:latin typeface="Calibri"/>
              <a:ea typeface="Calibri"/>
              <a:cs typeface="Calibri"/>
              <a:sym typeface="Calibri"/>
            </a:endParaRPr>
          </a:p>
        </p:txBody>
      </p:sp>
      <p:sp>
        <p:nvSpPr>
          <p:cNvPr id="122" name="Shape 122"/>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51950" y="4240375"/>
            <a:ext cx="5829300" cy="1796700"/>
          </a:xfrm>
          <a:prstGeom prst="rect">
            <a:avLst/>
          </a:prstGeom>
          <a:noFill/>
          <a:ln>
            <a:noFill/>
          </a:ln>
        </p:spPr>
        <p:txBody>
          <a:bodyPr wrap="square" lIns="91425" tIns="45700" rIns="91425" bIns="45700" anchor="ctr" anchorCtr="0">
            <a:noAutofit/>
          </a:bodyPr>
          <a:lstStyle/>
          <a:p>
            <a:pPr marL="0" marR="0" lvl="0" indent="-279400" algn="ctr" rtl="0">
              <a:lnSpc>
                <a:spcPct val="80000"/>
              </a:lnSpc>
              <a:spcBef>
                <a:spcPts val="0"/>
              </a:spcBef>
              <a:buClr>
                <a:srgbClr val="191919"/>
              </a:buClr>
              <a:buSzPct val="73333"/>
              <a:buFont typeface="Questrial"/>
              <a:buNone/>
            </a:pPr>
            <a:r>
              <a:rPr lang="en-US" sz="6000" i="0" u="none" strike="noStrike" cap="none">
                <a:solidFill>
                  <a:srgbClr val="191919"/>
                </a:solidFill>
                <a:latin typeface="Calibri"/>
                <a:ea typeface="Calibri"/>
                <a:cs typeface="Calibri"/>
                <a:sym typeface="Calibri"/>
              </a:rPr>
              <a:t>MACEWAN     UNIVERSITY </a:t>
            </a:r>
          </a:p>
        </p:txBody>
      </p:sp>
      <p:sp>
        <p:nvSpPr>
          <p:cNvPr id="129" name="Shape 129"/>
          <p:cNvSpPr txBox="1">
            <a:spLocks noGrp="1"/>
          </p:cNvSpPr>
          <p:nvPr>
            <p:ph type="body" idx="1"/>
          </p:nvPr>
        </p:nvSpPr>
        <p:spPr>
          <a:xfrm>
            <a:off x="6232350" y="3937900"/>
            <a:ext cx="2693400" cy="2099100"/>
          </a:xfrm>
          <a:prstGeom prst="rect">
            <a:avLst/>
          </a:prstGeom>
          <a:noFill/>
          <a:ln>
            <a:noFill/>
          </a:ln>
        </p:spPr>
        <p:txBody>
          <a:bodyPr wrap="square" lIns="91425" tIns="45700" rIns="91425" bIns="45700" anchor="ctr" anchorCtr="0">
            <a:noAutofit/>
          </a:bodyPr>
          <a:lstStyle/>
          <a:p>
            <a:pPr marL="457200" marR="0" lvl="0" indent="-342900" algn="l" rtl="0">
              <a:lnSpc>
                <a:spcPct val="100000"/>
              </a:lnSpc>
              <a:spcBef>
                <a:spcPts val="0"/>
              </a:spcBef>
              <a:spcAft>
                <a:spcPts val="0"/>
              </a:spcAft>
              <a:buSzPct val="100000"/>
              <a:buFont typeface="Calibri"/>
              <a:buChar char="➢"/>
            </a:pPr>
            <a:r>
              <a:rPr lang="en-US" sz="1800">
                <a:latin typeface="Calibri"/>
                <a:ea typeface="Calibri"/>
                <a:cs typeface="Calibri"/>
                <a:sym typeface="Calibri"/>
              </a:rPr>
              <a:t>Founded in 1971</a:t>
            </a:r>
          </a:p>
          <a:p>
            <a:pPr marL="457200" marR="0" lvl="0" indent="-342900" algn="l" rtl="0">
              <a:lnSpc>
                <a:spcPct val="100000"/>
              </a:lnSpc>
              <a:spcBef>
                <a:spcPts val="0"/>
              </a:spcBef>
              <a:spcAft>
                <a:spcPts val="0"/>
              </a:spcAft>
              <a:buSzPct val="100000"/>
              <a:buFont typeface="Calibri"/>
              <a:buChar char="➢"/>
            </a:pPr>
            <a:r>
              <a:rPr lang="en-US" sz="1800">
                <a:latin typeface="Calibri"/>
                <a:ea typeface="Calibri"/>
                <a:cs typeface="Calibri"/>
                <a:sym typeface="Calibri"/>
              </a:rPr>
              <a:t>19, 606 students</a:t>
            </a:r>
          </a:p>
          <a:p>
            <a:pPr marL="457200" marR="0" lvl="0" indent="-342900" algn="l" rtl="0">
              <a:lnSpc>
                <a:spcPct val="100000"/>
              </a:lnSpc>
              <a:spcBef>
                <a:spcPts val="0"/>
              </a:spcBef>
              <a:spcAft>
                <a:spcPts val="0"/>
              </a:spcAft>
              <a:buSzPct val="100000"/>
              <a:buFont typeface="Calibri"/>
              <a:buChar char="➢"/>
            </a:pPr>
            <a:r>
              <a:rPr lang="en-US" sz="1800">
                <a:latin typeface="Calibri"/>
                <a:ea typeface="Calibri"/>
                <a:cs typeface="Calibri"/>
                <a:sym typeface="Calibri"/>
              </a:rPr>
              <a:t>6 Schools and Faculties</a:t>
            </a:r>
          </a:p>
          <a:p>
            <a:pPr marL="457200" marR="0" lvl="0" indent="-342900" algn="l" rtl="0">
              <a:lnSpc>
                <a:spcPct val="100000"/>
              </a:lnSpc>
              <a:spcBef>
                <a:spcPts val="0"/>
              </a:spcBef>
              <a:spcAft>
                <a:spcPts val="0"/>
              </a:spcAft>
              <a:buSzPct val="100000"/>
              <a:buFont typeface="Calibri"/>
              <a:buChar char="➢"/>
            </a:pPr>
            <a:r>
              <a:rPr lang="en-US" sz="1800">
                <a:latin typeface="Calibri"/>
                <a:ea typeface="Calibri"/>
                <a:cs typeface="Calibri"/>
                <a:sym typeface="Calibri"/>
              </a:rPr>
              <a:t>2 Campuses - City Centre and Alberta College</a:t>
            </a:r>
          </a:p>
        </p:txBody>
      </p:sp>
      <p:sp>
        <p:nvSpPr>
          <p:cNvPr id="130" name="Shape 130"/>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pic>
        <p:nvPicPr>
          <p:cNvPr id="131" name="Shape 131" descr="macewan-university-campus-image.jpg"/>
          <p:cNvPicPr preferRelativeResize="0"/>
          <p:nvPr/>
        </p:nvPicPr>
        <p:blipFill>
          <a:blip r:embed="rId3">
            <a:alphaModFix/>
          </a:blip>
          <a:stretch>
            <a:fillRect/>
          </a:stretch>
        </p:blipFill>
        <p:spPr>
          <a:xfrm>
            <a:off x="152400" y="569900"/>
            <a:ext cx="8839200" cy="297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30350" y="1070300"/>
            <a:ext cx="5829300" cy="11865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91666"/>
              <a:buFont typeface="Questrial"/>
              <a:buNone/>
            </a:pPr>
            <a:r>
              <a:rPr lang="en-US" sz="4800">
                <a:latin typeface="Calibri"/>
                <a:ea typeface="Calibri"/>
                <a:cs typeface="Calibri"/>
                <a:sym typeface="Calibri"/>
              </a:rPr>
              <a:t>THE PROJECT</a:t>
            </a:r>
          </a:p>
        </p:txBody>
      </p:sp>
      <p:sp>
        <p:nvSpPr>
          <p:cNvPr id="138" name="Shape 138"/>
          <p:cNvSpPr txBox="1">
            <a:spLocks noGrp="1"/>
          </p:cNvSpPr>
          <p:nvPr>
            <p:ph type="body" idx="1"/>
          </p:nvPr>
        </p:nvSpPr>
        <p:spPr>
          <a:xfrm>
            <a:off x="396025" y="1994563"/>
            <a:ext cx="6964200" cy="4090500"/>
          </a:xfrm>
          <a:prstGeom prst="rect">
            <a:avLst/>
          </a:prstGeom>
          <a:noFill/>
          <a:ln>
            <a:noFill/>
          </a:ln>
        </p:spPr>
        <p:txBody>
          <a:bodyPr wrap="square" lIns="91425" tIns="45700" rIns="91425" bIns="45700" anchor="ctr" anchorCtr="0">
            <a:noAutofit/>
          </a:bodyPr>
          <a:lstStyle/>
          <a:p>
            <a:pPr lvl="0" rtl="0">
              <a:spcBef>
                <a:spcPts val="0"/>
              </a:spcBef>
              <a:spcAft>
                <a:spcPts val="0"/>
              </a:spcAft>
              <a:buNone/>
            </a:pPr>
            <a:endParaRPr/>
          </a:p>
          <a:p>
            <a:pPr lvl="0" rtl="0">
              <a:spcBef>
                <a:spcPts val="0"/>
              </a:spcBef>
              <a:spcAft>
                <a:spcPts val="0"/>
              </a:spcAft>
              <a:buNone/>
            </a:pPr>
            <a:endParaRPr/>
          </a:p>
          <a:p>
            <a:pPr marL="457200" lvl="0" indent="-381000" rtl="0">
              <a:spcBef>
                <a:spcPts val="0"/>
              </a:spcBef>
              <a:spcAft>
                <a:spcPts val="0"/>
              </a:spcAft>
              <a:buSzPct val="100000"/>
              <a:buFont typeface="Calibri"/>
              <a:buChar char="➢"/>
            </a:pPr>
            <a:r>
              <a:rPr lang="en-US" sz="2400">
                <a:latin typeface="Calibri"/>
                <a:ea typeface="Calibri"/>
                <a:cs typeface="Calibri"/>
                <a:sym typeface="Calibri"/>
              </a:rPr>
              <a:t>3 Phases</a:t>
            </a:r>
          </a:p>
          <a:p>
            <a:pPr marL="914400" lvl="1" indent="-381000" rtl="0">
              <a:spcBef>
                <a:spcPts val="0"/>
              </a:spcBef>
              <a:spcAft>
                <a:spcPts val="0"/>
              </a:spcAft>
              <a:buSzPct val="100000"/>
              <a:buFont typeface="Calibri"/>
              <a:buChar char="○"/>
            </a:pPr>
            <a:r>
              <a:rPr lang="en-US" sz="2400">
                <a:latin typeface="Calibri"/>
                <a:ea typeface="Calibri"/>
                <a:cs typeface="Calibri"/>
                <a:sym typeface="Calibri"/>
              </a:rPr>
              <a:t>Phase 1 - Application and Adjudication </a:t>
            </a:r>
          </a:p>
          <a:p>
            <a:pPr marL="914400" lvl="1" indent="-381000" rtl="0">
              <a:spcBef>
                <a:spcPts val="0"/>
              </a:spcBef>
              <a:spcAft>
                <a:spcPts val="0"/>
              </a:spcAft>
              <a:buSzPct val="100000"/>
              <a:buFont typeface="Calibri"/>
              <a:buChar char="○"/>
            </a:pPr>
            <a:r>
              <a:rPr lang="en-US" sz="2400">
                <a:latin typeface="Calibri"/>
                <a:ea typeface="Calibri"/>
                <a:cs typeface="Calibri"/>
                <a:sym typeface="Calibri"/>
              </a:rPr>
              <a:t>Phase 2 - Authorization and Disbursement</a:t>
            </a:r>
          </a:p>
          <a:p>
            <a:pPr marL="914400" lvl="1" indent="-381000" rtl="0">
              <a:spcBef>
                <a:spcPts val="0"/>
              </a:spcBef>
              <a:spcAft>
                <a:spcPts val="0"/>
              </a:spcAft>
              <a:buSzPct val="100000"/>
              <a:buFont typeface="Calibri"/>
              <a:buChar char="○"/>
            </a:pPr>
            <a:r>
              <a:rPr lang="en-US" sz="2400">
                <a:latin typeface="Calibri"/>
                <a:ea typeface="Calibri"/>
                <a:cs typeface="Calibri"/>
                <a:sym typeface="Calibri"/>
              </a:rPr>
              <a:t>Phase 3 - The Nice to Haves</a:t>
            </a:r>
          </a:p>
          <a:p>
            <a:pPr marL="457200" lvl="0" indent="0" rtl="0">
              <a:spcBef>
                <a:spcPts val="0"/>
              </a:spcBef>
              <a:spcAft>
                <a:spcPts val="0"/>
              </a:spcAft>
              <a:buNone/>
            </a:pPr>
            <a:endParaRPr sz="2400">
              <a:latin typeface="Calibri"/>
              <a:ea typeface="Calibri"/>
              <a:cs typeface="Calibri"/>
              <a:sym typeface="Calibri"/>
            </a:endParaRPr>
          </a:p>
          <a:p>
            <a:pPr marL="457200" marR="0" lvl="0" indent="-381000" algn="l" rtl="0">
              <a:lnSpc>
                <a:spcPct val="100000"/>
              </a:lnSpc>
              <a:spcBef>
                <a:spcPts val="0"/>
              </a:spcBef>
              <a:spcAft>
                <a:spcPts val="0"/>
              </a:spcAft>
              <a:buSzPct val="100000"/>
              <a:buFont typeface="Calibri"/>
              <a:buChar char="➢"/>
            </a:pPr>
            <a:r>
              <a:rPr lang="en-US" sz="2400">
                <a:latin typeface="Calibri"/>
                <a:ea typeface="Calibri"/>
                <a:cs typeface="Calibri"/>
                <a:sym typeface="Calibri"/>
              </a:rPr>
              <a:t>Campus Solutions v9.2</a:t>
            </a:r>
          </a:p>
          <a:p>
            <a:pPr marR="0" lvl="0" algn="l" rtl="0">
              <a:lnSpc>
                <a:spcPct val="100000"/>
              </a:lnSpc>
              <a:spcBef>
                <a:spcPts val="0"/>
              </a:spcBef>
              <a:spcAft>
                <a:spcPts val="0"/>
              </a:spcAft>
              <a:buNone/>
            </a:pPr>
            <a:endParaRPr sz="2400">
              <a:latin typeface="Calibri"/>
              <a:ea typeface="Calibri"/>
              <a:cs typeface="Calibri"/>
              <a:sym typeface="Calibri"/>
            </a:endParaRPr>
          </a:p>
          <a:p>
            <a:pPr marL="457200" marR="0" lvl="0" indent="-381000" algn="l" rtl="0">
              <a:lnSpc>
                <a:spcPct val="100000"/>
              </a:lnSpc>
              <a:spcBef>
                <a:spcPts val="0"/>
              </a:spcBef>
              <a:spcAft>
                <a:spcPts val="0"/>
              </a:spcAft>
              <a:buSzPct val="100000"/>
              <a:buFont typeface="Calibri"/>
              <a:buChar char="➢"/>
            </a:pPr>
            <a:r>
              <a:rPr lang="en-US" sz="2400">
                <a:latin typeface="Calibri"/>
                <a:ea typeface="Calibri"/>
                <a:cs typeface="Calibri"/>
                <a:sym typeface="Calibri"/>
              </a:rPr>
              <a:t>PeopleTools 8.55</a:t>
            </a:r>
          </a:p>
          <a:p>
            <a:pPr marR="0" lvl="0" algn="l" rtl="0">
              <a:lnSpc>
                <a:spcPct val="100000"/>
              </a:lnSpc>
              <a:spcBef>
                <a:spcPts val="0"/>
              </a:spcBef>
              <a:spcAft>
                <a:spcPts val="0"/>
              </a:spcAft>
              <a:buNone/>
            </a:pPr>
            <a:endParaRPr sz="2000"/>
          </a:p>
          <a:p>
            <a:pPr marR="0" lvl="0" algn="l" rtl="0">
              <a:lnSpc>
                <a:spcPct val="100000"/>
              </a:lnSpc>
              <a:spcBef>
                <a:spcPts val="0"/>
              </a:spcBef>
              <a:spcAft>
                <a:spcPts val="0"/>
              </a:spcAft>
              <a:buNone/>
            </a:pPr>
            <a:endParaRPr/>
          </a:p>
          <a:p>
            <a:pPr marR="0" lvl="0" algn="l" rtl="0">
              <a:lnSpc>
                <a:spcPct val="100000"/>
              </a:lnSpc>
              <a:spcBef>
                <a:spcPts val="0"/>
              </a:spcBef>
              <a:spcAft>
                <a:spcPts val="0"/>
              </a:spcAft>
              <a:buNone/>
            </a:pPr>
            <a:endParaRPr>
              <a:solidFill>
                <a:srgbClr val="4A86E8"/>
              </a:solidFill>
            </a:endParaRPr>
          </a:p>
        </p:txBody>
      </p:sp>
      <p:sp>
        <p:nvSpPr>
          <p:cNvPr id="139" name="Shape 139"/>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pic>
        <p:nvPicPr>
          <p:cNvPr id="140" name="Shape 140" descr="Image result for macewan university images"/>
          <p:cNvPicPr preferRelativeResize="0"/>
          <p:nvPr/>
        </p:nvPicPr>
        <p:blipFill>
          <a:blip r:embed="rId3">
            <a:alphaModFix/>
          </a:blip>
          <a:stretch>
            <a:fillRect/>
          </a:stretch>
        </p:blipFill>
        <p:spPr>
          <a:xfrm>
            <a:off x="5175150" y="171700"/>
            <a:ext cx="3810000" cy="1419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98271" y="625041"/>
            <a:ext cx="7290000" cy="14997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91666"/>
              <a:buFont typeface="Questrial"/>
              <a:buNone/>
            </a:pPr>
            <a:r>
              <a:rPr lang="en-US" sz="4800">
                <a:latin typeface="Calibri"/>
                <a:ea typeface="Calibri"/>
                <a:cs typeface="Calibri"/>
                <a:sym typeface="Calibri"/>
              </a:rPr>
              <a:t>SAB Background</a:t>
            </a:r>
          </a:p>
        </p:txBody>
      </p:sp>
      <p:sp>
        <p:nvSpPr>
          <p:cNvPr id="146" name="Shape 146"/>
          <p:cNvSpPr txBox="1">
            <a:spLocks noGrp="1"/>
          </p:cNvSpPr>
          <p:nvPr>
            <p:ph type="body" idx="1"/>
          </p:nvPr>
        </p:nvSpPr>
        <p:spPr>
          <a:xfrm>
            <a:off x="768100" y="1924824"/>
            <a:ext cx="7290000" cy="4384500"/>
          </a:xfrm>
          <a:prstGeom prst="rect">
            <a:avLst/>
          </a:prstGeom>
          <a:noFill/>
          <a:ln>
            <a:noFill/>
          </a:ln>
        </p:spPr>
        <p:txBody>
          <a:bodyPr wrap="square" lIns="45700" tIns="45700" rIns="45700" bIns="45700" anchor="t" anchorCtr="0">
            <a:noAutofit/>
          </a:bodyPr>
          <a:lstStyle/>
          <a:p>
            <a:pPr marL="0" marR="0" lvl="0" indent="0" algn="l" rtl="0">
              <a:lnSpc>
                <a:spcPct val="90000"/>
              </a:lnSpc>
              <a:spcBef>
                <a:spcPts val="1400"/>
              </a:spcBef>
              <a:spcAft>
                <a:spcPts val="0"/>
              </a:spcAft>
              <a:buNone/>
            </a:pPr>
            <a:r>
              <a:rPr lang="en-US" sz="2400">
                <a:latin typeface="Calibri"/>
                <a:ea typeface="Calibri"/>
                <a:cs typeface="Calibri"/>
                <a:sym typeface="Calibri"/>
              </a:rPr>
              <a:t>In 2016 we had:</a:t>
            </a:r>
          </a:p>
          <a:p>
            <a:pPr marL="457200" marR="0" lvl="0" indent="-381000" algn="l" rtl="0">
              <a:lnSpc>
                <a:spcPct val="90000"/>
              </a:lnSpc>
              <a:spcBef>
                <a:spcPts val="1400"/>
              </a:spcBef>
              <a:spcAft>
                <a:spcPts val="0"/>
              </a:spcAft>
              <a:buSzPct val="100000"/>
              <a:buFont typeface="Calibri"/>
            </a:pPr>
            <a:r>
              <a:rPr lang="en-US" sz="2400">
                <a:latin typeface="Calibri"/>
                <a:ea typeface="Calibri"/>
                <a:cs typeface="Calibri"/>
                <a:sym typeface="Calibri"/>
              </a:rPr>
              <a:t>409 active SABs, 1909 SAB recipients, and awarded $3,546,563.60</a:t>
            </a:r>
          </a:p>
          <a:p>
            <a:pPr marL="457200" marR="0" lvl="0" indent="-381000" algn="l" rtl="0">
              <a:lnSpc>
                <a:spcPct val="90000"/>
              </a:lnSpc>
              <a:spcBef>
                <a:spcPts val="0"/>
              </a:spcBef>
              <a:spcAft>
                <a:spcPts val="0"/>
              </a:spcAft>
              <a:buSzPct val="100000"/>
              <a:buFont typeface="Calibri"/>
            </a:pPr>
            <a:r>
              <a:rPr lang="en-US" sz="2400">
                <a:latin typeface="Calibri"/>
                <a:ea typeface="Calibri"/>
                <a:cs typeface="Calibri"/>
                <a:sym typeface="Calibri"/>
              </a:rPr>
              <a:t>1 staff who supported the business process</a:t>
            </a:r>
          </a:p>
          <a:p>
            <a:pPr marL="457200" marR="0" lvl="0" indent="-381000" algn="l" rtl="0">
              <a:lnSpc>
                <a:spcPct val="90000"/>
              </a:lnSpc>
              <a:spcBef>
                <a:spcPts val="0"/>
              </a:spcBef>
              <a:spcAft>
                <a:spcPts val="0"/>
              </a:spcAft>
              <a:buSzPct val="100000"/>
              <a:buFont typeface="Calibri"/>
            </a:pPr>
            <a:r>
              <a:rPr lang="en-US" sz="2400">
                <a:latin typeface="Calibri"/>
                <a:ea typeface="Calibri"/>
                <a:cs typeface="Calibri"/>
                <a:sym typeface="Calibri"/>
              </a:rPr>
              <a:t>External application system</a:t>
            </a:r>
          </a:p>
          <a:p>
            <a:pPr marL="0" marR="0" lvl="0" indent="0" algn="l" rtl="0">
              <a:lnSpc>
                <a:spcPct val="90000"/>
              </a:lnSpc>
              <a:spcBef>
                <a:spcPts val="1400"/>
              </a:spcBef>
              <a:spcAft>
                <a:spcPts val="0"/>
              </a:spcAft>
              <a:buNone/>
            </a:pPr>
            <a:endParaRPr/>
          </a:p>
          <a:p>
            <a:pPr marL="0" marR="0" lvl="0" indent="0" algn="l" rtl="0">
              <a:lnSpc>
                <a:spcPct val="90000"/>
              </a:lnSpc>
              <a:spcBef>
                <a:spcPts val="1400"/>
              </a:spcBef>
              <a:spcAft>
                <a:spcPts val="0"/>
              </a:spcAft>
              <a:buNone/>
            </a:pPr>
            <a:endParaRPr sz="2400"/>
          </a:p>
        </p:txBody>
      </p:sp>
      <p:sp>
        <p:nvSpPr>
          <p:cNvPr id="147" name="Shape 147"/>
          <p:cNvSpPr txBox="1">
            <a:spLocks noGrp="1"/>
          </p:cNvSpPr>
          <p:nvPr>
            <p:ph type="ftr" idx="11"/>
          </p:nvPr>
        </p:nvSpPr>
        <p:spPr>
          <a:xfrm>
            <a:off x="3632200" y="6470704"/>
            <a:ext cx="4426094" cy="27432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768100" y="337375"/>
            <a:ext cx="7290000" cy="12564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91666"/>
              <a:buFont typeface="Questrial"/>
              <a:buNone/>
            </a:pPr>
            <a:r>
              <a:rPr lang="en-US" sz="4800" i="0" u="none" strike="noStrike" cap="none">
                <a:solidFill>
                  <a:srgbClr val="191919"/>
                </a:solidFill>
                <a:latin typeface="Calibri"/>
                <a:ea typeface="Calibri"/>
                <a:cs typeface="Calibri"/>
                <a:sym typeface="Calibri"/>
              </a:rPr>
              <a:t>OBJECTIVES</a:t>
            </a:r>
          </a:p>
        </p:txBody>
      </p:sp>
      <p:sp>
        <p:nvSpPr>
          <p:cNvPr id="153" name="Shape 153"/>
          <p:cNvSpPr txBox="1">
            <a:spLocks noGrp="1"/>
          </p:cNvSpPr>
          <p:nvPr>
            <p:ph type="body" idx="1"/>
          </p:nvPr>
        </p:nvSpPr>
        <p:spPr>
          <a:xfrm>
            <a:off x="768100" y="1593800"/>
            <a:ext cx="8131500" cy="4715400"/>
          </a:xfrm>
          <a:prstGeom prst="rect">
            <a:avLst/>
          </a:prstGeom>
          <a:noFill/>
          <a:ln>
            <a:noFill/>
          </a:ln>
        </p:spPr>
        <p:txBody>
          <a:bodyPr wrap="square" lIns="45700" tIns="45700" rIns="45700" bIns="45700" anchor="t" anchorCtr="0">
            <a:noAutofit/>
          </a:bodyPr>
          <a:lstStyle/>
          <a:p>
            <a:pPr marL="91440" marR="0" lvl="0" indent="-116840" algn="l" rtl="0">
              <a:lnSpc>
                <a:spcPct val="90000"/>
              </a:lnSpc>
              <a:spcBef>
                <a:spcPts val="1400"/>
              </a:spcBef>
              <a:spcAft>
                <a:spcPts val="0"/>
              </a:spcAft>
              <a:buClr>
                <a:schemeClr val="accent2"/>
              </a:buClr>
              <a:buSzPct val="100000"/>
              <a:buFont typeface="Calibri"/>
              <a:buChar char="➢"/>
            </a:pPr>
            <a:r>
              <a:rPr lang="en-US" sz="2400" i="0" u="none" strike="noStrike" cap="none">
                <a:solidFill>
                  <a:schemeClr val="dk1"/>
                </a:solidFill>
                <a:latin typeface="Calibri"/>
                <a:ea typeface="Calibri"/>
                <a:cs typeface="Calibri"/>
                <a:sym typeface="Calibri"/>
              </a:rPr>
              <a:t>Improve overall management and administration of SABs</a:t>
            </a:r>
          </a:p>
          <a:p>
            <a:pPr marL="91440" marR="0" lvl="0" indent="-116840" algn="l" rtl="0">
              <a:lnSpc>
                <a:spcPct val="90000"/>
              </a:lnSpc>
              <a:spcBef>
                <a:spcPts val="1400"/>
              </a:spcBef>
              <a:spcAft>
                <a:spcPts val="0"/>
              </a:spcAft>
              <a:buClr>
                <a:schemeClr val="accent2"/>
              </a:buClr>
              <a:buSzPct val="100000"/>
              <a:buFont typeface="Calibri"/>
              <a:buChar char="➢"/>
            </a:pPr>
            <a:r>
              <a:rPr lang="en-US" sz="2400">
                <a:latin typeface="Calibri"/>
                <a:ea typeface="Calibri"/>
                <a:cs typeface="Calibri"/>
                <a:sym typeface="Calibri"/>
              </a:rPr>
              <a:t>Move all processing into PeopleSoft</a:t>
            </a:r>
          </a:p>
          <a:p>
            <a:pPr marL="91440" marR="0" lvl="0" indent="-116840" algn="l" rtl="0">
              <a:lnSpc>
                <a:spcPct val="90000"/>
              </a:lnSpc>
              <a:spcBef>
                <a:spcPts val="1400"/>
              </a:spcBef>
              <a:spcAft>
                <a:spcPts val="0"/>
              </a:spcAft>
              <a:buClr>
                <a:schemeClr val="accent2"/>
              </a:buClr>
              <a:buSzPct val="100000"/>
              <a:buFont typeface="Calibri"/>
              <a:buChar char="➢"/>
            </a:pPr>
            <a:r>
              <a:rPr lang="en-US" sz="2400" i="0" u="none" strike="noStrike" cap="none">
                <a:solidFill>
                  <a:schemeClr val="dk1"/>
                </a:solidFill>
                <a:latin typeface="Calibri"/>
                <a:ea typeface="Calibri"/>
                <a:cs typeface="Calibri"/>
                <a:sym typeface="Calibri"/>
              </a:rPr>
              <a:t>Improve the way students identify and apply </a:t>
            </a:r>
          </a:p>
          <a:p>
            <a:pPr marL="91440" marR="0" lvl="0" indent="-116840" algn="l" rtl="0">
              <a:lnSpc>
                <a:spcPct val="90000"/>
              </a:lnSpc>
              <a:spcBef>
                <a:spcPts val="1400"/>
              </a:spcBef>
              <a:spcAft>
                <a:spcPts val="0"/>
              </a:spcAft>
              <a:buClr>
                <a:schemeClr val="accent2"/>
              </a:buClr>
              <a:buSzPct val="100000"/>
              <a:buFont typeface="Calibri"/>
              <a:buChar char="➢"/>
            </a:pPr>
            <a:r>
              <a:rPr lang="en-US" sz="2400" i="0" u="none" strike="noStrike" cap="none">
                <a:solidFill>
                  <a:schemeClr val="dk1"/>
                </a:solidFill>
                <a:latin typeface="Calibri"/>
                <a:ea typeface="Calibri"/>
                <a:cs typeface="Calibri"/>
                <a:sym typeface="Calibri"/>
              </a:rPr>
              <a:t>Provide the ability to track/update the application status </a:t>
            </a:r>
          </a:p>
          <a:p>
            <a:pPr marL="91440" marR="0" lvl="0" indent="-116840" algn="l" rtl="0">
              <a:lnSpc>
                <a:spcPct val="90000"/>
              </a:lnSpc>
              <a:spcBef>
                <a:spcPts val="1400"/>
              </a:spcBef>
              <a:spcAft>
                <a:spcPts val="0"/>
              </a:spcAft>
              <a:buClr>
                <a:schemeClr val="accent2"/>
              </a:buClr>
              <a:buSzPct val="100000"/>
              <a:buFont typeface="Calibri"/>
              <a:buChar char="➢"/>
            </a:pPr>
            <a:r>
              <a:rPr lang="en-US" sz="2400" i="0" u="none" strike="noStrike" cap="none">
                <a:solidFill>
                  <a:schemeClr val="dk1"/>
                </a:solidFill>
                <a:latin typeface="Calibri"/>
                <a:ea typeface="Calibri"/>
                <a:cs typeface="Calibri"/>
                <a:sym typeface="Calibri"/>
              </a:rPr>
              <a:t>Increase overall award rates </a:t>
            </a:r>
          </a:p>
          <a:p>
            <a:pPr marL="91440" marR="0" lvl="0" indent="-116840" algn="l" rtl="0">
              <a:lnSpc>
                <a:spcPct val="90000"/>
              </a:lnSpc>
              <a:spcBef>
                <a:spcPts val="1400"/>
              </a:spcBef>
              <a:spcAft>
                <a:spcPts val="0"/>
              </a:spcAft>
              <a:buClr>
                <a:schemeClr val="accent2"/>
              </a:buClr>
              <a:buSzPct val="100000"/>
              <a:buFont typeface="Calibri"/>
              <a:buChar char="➢"/>
            </a:pPr>
            <a:r>
              <a:rPr lang="en-US" sz="2400" i="0" u="none" strike="noStrike" cap="none">
                <a:solidFill>
                  <a:schemeClr val="dk1"/>
                </a:solidFill>
                <a:latin typeface="Calibri"/>
                <a:ea typeface="Calibri"/>
                <a:cs typeface="Calibri"/>
                <a:sym typeface="Calibri"/>
              </a:rPr>
              <a:t>Provide a public search tool </a:t>
            </a:r>
          </a:p>
          <a:p>
            <a:pPr marL="91440" marR="0" lvl="0" indent="-116840" algn="l" rtl="0">
              <a:lnSpc>
                <a:spcPct val="90000"/>
              </a:lnSpc>
              <a:spcBef>
                <a:spcPts val="1400"/>
              </a:spcBef>
              <a:spcAft>
                <a:spcPts val="0"/>
              </a:spcAft>
              <a:buClr>
                <a:schemeClr val="accent2"/>
              </a:buClr>
              <a:buSzPct val="100000"/>
              <a:buFont typeface="Calibri"/>
              <a:buChar char="➢"/>
            </a:pPr>
            <a:r>
              <a:rPr lang="en-US" sz="2400" i="0" u="none" strike="noStrike" cap="none">
                <a:solidFill>
                  <a:schemeClr val="dk1"/>
                </a:solidFill>
                <a:latin typeface="Calibri"/>
                <a:ea typeface="Calibri"/>
                <a:cs typeface="Calibri"/>
                <a:sym typeface="Calibri"/>
              </a:rPr>
              <a:t>Address audit observations </a:t>
            </a:r>
          </a:p>
          <a:p>
            <a:pPr marL="91440" marR="0" lvl="0" indent="-91440" algn="l" rtl="0">
              <a:lnSpc>
                <a:spcPct val="90000"/>
              </a:lnSpc>
              <a:spcBef>
                <a:spcPts val="1400"/>
              </a:spcBef>
              <a:spcAft>
                <a:spcPts val="0"/>
              </a:spcAft>
              <a:buClr>
                <a:schemeClr val="accent2"/>
              </a:buClr>
              <a:buSzPct val="83333"/>
              <a:buFont typeface="Questrial"/>
              <a:buNone/>
            </a:pPr>
            <a:endParaRPr sz="2400" i="0" u="none" strike="noStrike" cap="none">
              <a:solidFill>
                <a:schemeClr val="dk1"/>
              </a:solidFill>
              <a:latin typeface="Calibri"/>
              <a:ea typeface="Calibri"/>
              <a:cs typeface="Calibri"/>
              <a:sym typeface="Calibri"/>
            </a:endParaRPr>
          </a:p>
        </p:txBody>
      </p:sp>
      <p:sp>
        <p:nvSpPr>
          <p:cNvPr id="154" name="Shape 154"/>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768096" y="585216"/>
            <a:ext cx="7290000" cy="1499700"/>
          </a:xfrm>
          <a:prstGeom prst="rect">
            <a:avLst/>
          </a:prstGeom>
        </p:spPr>
        <p:txBody>
          <a:bodyPr wrap="square" lIns="91425" tIns="91425" rIns="91425" bIns="91425" anchor="ctr" anchorCtr="0">
            <a:noAutofit/>
          </a:bodyPr>
          <a:lstStyle/>
          <a:p>
            <a:pPr lvl="0">
              <a:spcBef>
                <a:spcPts val="0"/>
              </a:spcBef>
              <a:buNone/>
            </a:pPr>
            <a:r>
              <a:rPr lang="en-US">
                <a:latin typeface="Calibri"/>
                <a:ea typeface="Calibri"/>
                <a:cs typeface="Calibri"/>
                <a:sym typeface="Calibri"/>
              </a:rPr>
              <a:t>SAB Application</a:t>
            </a:r>
          </a:p>
        </p:txBody>
      </p:sp>
      <p:sp>
        <p:nvSpPr>
          <p:cNvPr id="161" name="Shape 161"/>
          <p:cNvSpPr txBox="1">
            <a:spLocks noGrp="1"/>
          </p:cNvSpPr>
          <p:nvPr>
            <p:ph type="body" idx="1"/>
          </p:nvPr>
        </p:nvSpPr>
        <p:spPr>
          <a:xfrm>
            <a:off x="768099" y="2286000"/>
            <a:ext cx="2877600" cy="2527800"/>
          </a:xfrm>
          <a:prstGeom prst="rect">
            <a:avLst/>
          </a:prstGeom>
        </p:spPr>
        <p:txBody>
          <a:bodyPr wrap="square" lIns="91425" tIns="91425" rIns="91425" bIns="91425" anchor="t" anchorCtr="0">
            <a:noAutofit/>
          </a:bodyPr>
          <a:lstStyle/>
          <a:p>
            <a:pPr lvl="0">
              <a:spcBef>
                <a:spcPts val="0"/>
              </a:spcBef>
              <a:buNone/>
            </a:pPr>
            <a:endParaRPr/>
          </a:p>
        </p:txBody>
      </p:sp>
      <p:sp>
        <p:nvSpPr>
          <p:cNvPr id="162" name="Shape 162"/>
          <p:cNvSpPr txBox="1">
            <a:spLocks noGrp="1"/>
          </p:cNvSpPr>
          <p:nvPr>
            <p:ph type="body" idx="2"/>
          </p:nvPr>
        </p:nvSpPr>
        <p:spPr>
          <a:xfrm>
            <a:off x="4491990" y="2286000"/>
            <a:ext cx="3566100" cy="4023300"/>
          </a:xfrm>
          <a:prstGeom prst="rect">
            <a:avLst/>
          </a:prstGeom>
        </p:spPr>
        <p:txBody>
          <a:bodyPr wrap="square" lIns="91425" tIns="91425" rIns="91425" bIns="91425" anchor="t" anchorCtr="0">
            <a:noAutofit/>
          </a:bodyPr>
          <a:lstStyle/>
          <a:p>
            <a:pPr marL="510540" lvl="0" indent="-457200" rtl="0">
              <a:spcBef>
                <a:spcPts val="0"/>
              </a:spcBef>
              <a:spcAft>
                <a:spcPts val="0"/>
              </a:spcAft>
              <a:buSzPct val="100000"/>
              <a:buFont typeface="Wingdings" panose="05000000000000000000" pitchFamily="2" charset="2"/>
              <a:buChar char="§"/>
            </a:pPr>
            <a:r>
              <a:rPr lang="en-US" sz="3000" dirty="0">
                <a:latin typeface="Calibri"/>
                <a:ea typeface="Calibri"/>
                <a:cs typeface="Calibri"/>
                <a:sym typeface="Calibri"/>
              </a:rPr>
              <a:t>Single application </a:t>
            </a:r>
          </a:p>
          <a:p>
            <a:pPr marL="510540" lvl="0" indent="-457200" rtl="0">
              <a:spcBef>
                <a:spcPts val="1400"/>
              </a:spcBef>
              <a:spcAft>
                <a:spcPts val="0"/>
              </a:spcAft>
              <a:buSzPct val="100000"/>
              <a:buFont typeface="Wingdings" panose="05000000000000000000" pitchFamily="2" charset="2"/>
              <a:buChar char="§"/>
            </a:pPr>
            <a:r>
              <a:rPr lang="en-US" sz="3000" dirty="0">
                <a:latin typeface="Calibri"/>
                <a:ea typeface="Calibri"/>
                <a:cs typeface="Calibri"/>
                <a:sym typeface="Calibri"/>
              </a:rPr>
              <a:t>Efficient</a:t>
            </a:r>
          </a:p>
          <a:p>
            <a:pPr marL="510540" indent="-457200">
              <a:spcBef>
                <a:spcPts val="1400"/>
              </a:spcBef>
              <a:spcAft>
                <a:spcPts val="0"/>
              </a:spcAft>
              <a:buFont typeface="Wingdings" panose="05000000000000000000" pitchFamily="2" charset="2"/>
              <a:buChar char="§"/>
            </a:pPr>
            <a:r>
              <a:rPr lang="en-US" sz="3000" dirty="0">
                <a:latin typeface="Calibri"/>
                <a:ea typeface="Calibri"/>
                <a:cs typeface="Calibri"/>
                <a:sym typeface="Calibri"/>
              </a:rPr>
              <a:t>Convenient</a:t>
            </a:r>
          </a:p>
          <a:p>
            <a:pPr marL="510540" lvl="0" indent="-457200" rtl="0">
              <a:spcBef>
                <a:spcPts val="1400"/>
              </a:spcBef>
              <a:spcAft>
                <a:spcPts val="0"/>
              </a:spcAft>
              <a:buSzPct val="100000"/>
              <a:buFont typeface="Wingdings" panose="05000000000000000000" pitchFamily="2" charset="2"/>
              <a:buChar char="§"/>
            </a:pPr>
            <a:r>
              <a:rPr lang="en-US" sz="3000" dirty="0">
                <a:latin typeface="Calibri"/>
                <a:ea typeface="Calibri"/>
                <a:cs typeface="Calibri"/>
                <a:sym typeface="Calibri"/>
              </a:rPr>
              <a:t>Transparent</a:t>
            </a:r>
          </a:p>
          <a:p>
            <a:pPr marL="0" lvl="0" indent="-69850" rtl="0">
              <a:spcBef>
                <a:spcPts val="1400"/>
              </a:spcBef>
              <a:spcAft>
                <a:spcPts val="0"/>
              </a:spcAft>
              <a:buClr>
                <a:schemeClr val="dk1"/>
              </a:buClr>
              <a:buSzPct val="36666"/>
              <a:buFont typeface="Arial"/>
              <a:buNone/>
            </a:pPr>
            <a:endParaRPr sz="3000" dirty="0">
              <a:latin typeface="Calibri"/>
              <a:ea typeface="Calibri"/>
              <a:cs typeface="Calibri"/>
              <a:sym typeface="Calibri"/>
            </a:endParaRPr>
          </a:p>
          <a:p>
            <a:pPr lvl="0">
              <a:spcBef>
                <a:spcPts val="0"/>
              </a:spcBef>
              <a:buNone/>
            </a:pPr>
            <a:endParaRPr dirty="0"/>
          </a:p>
        </p:txBody>
      </p:sp>
      <p:pic>
        <p:nvPicPr>
          <p:cNvPr id="163" name="Shape 163" descr="Image result for scholarship application"/>
          <p:cNvPicPr preferRelativeResize="0"/>
          <p:nvPr/>
        </p:nvPicPr>
        <p:blipFill>
          <a:blip r:embed="rId3">
            <a:alphaModFix/>
          </a:blip>
          <a:stretch>
            <a:fillRect/>
          </a:stretch>
        </p:blipFill>
        <p:spPr>
          <a:xfrm>
            <a:off x="768100" y="2139612"/>
            <a:ext cx="2818100" cy="27634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768100" y="585225"/>
            <a:ext cx="5635800" cy="975900"/>
          </a:xfrm>
          <a:prstGeom prst="rect">
            <a:avLst/>
          </a:prstGeom>
          <a:noFill/>
          <a:ln>
            <a:noFill/>
          </a:ln>
        </p:spPr>
        <p:txBody>
          <a:bodyPr wrap="square" lIns="91425" tIns="45700" rIns="91425" bIns="45700" anchor="ctr" anchorCtr="0">
            <a:noAutofit/>
          </a:bodyPr>
          <a:lstStyle/>
          <a:p>
            <a:pPr marL="0" marR="0" lvl="0" indent="-279400" algn="l" rtl="0">
              <a:lnSpc>
                <a:spcPct val="80000"/>
              </a:lnSpc>
              <a:spcBef>
                <a:spcPts val="0"/>
              </a:spcBef>
              <a:buClr>
                <a:srgbClr val="191919"/>
              </a:buClr>
              <a:buSzPct val="100000"/>
              <a:buFont typeface="Questrial"/>
              <a:buNone/>
            </a:pPr>
            <a:r>
              <a:rPr lang="en-US">
                <a:latin typeface="Calibri"/>
                <a:ea typeface="Calibri"/>
                <a:cs typeface="Calibri"/>
                <a:sym typeface="Calibri"/>
              </a:rPr>
              <a:t>Application Summary</a:t>
            </a:r>
          </a:p>
        </p:txBody>
      </p:sp>
      <p:sp>
        <p:nvSpPr>
          <p:cNvPr id="169" name="Shape 169"/>
          <p:cNvSpPr txBox="1">
            <a:spLocks noGrp="1"/>
          </p:cNvSpPr>
          <p:nvPr>
            <p:ph type="ftr" idx="11"/>
          </p:nvPr>
        </p:nvSpPr>
        <p:spPr>
          <a:xfrm>
            <a:off x="3632200" y="6470704"/>
            <a:ext cx="4426200" cy="2742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000" b="0" i="0" u="none" strike="noStrike" cap="none">
                <a:solidFill>
                  <a:srgbClr val="191919"/>
                </a:solidFill>
                <a:latin typeface="Questrial"/>
                <a:ea typeface="Questrial"/>
                <a:cs typeface="Questrial"/>
                <a:sym typeface="Questrial"/>
              </a:rPr>
              <a:t>CANADA ALLIANCE   5-7 NOVEMBER 2017</a:t>
            </a:r>
          </a:p>
        </p:txBody>
      </p:sp>
      <p:pic>
        <p:nvPicPr>
          <p:cNvPr id="170" name="Shape 170"/>
          <p:cNvPicPr preferRelativeResize="0"/>
          <p:nvPr/>
        </p:nvPicPr>
        <p:blipFill>
          <a:blip r:embed="rId3">
            <a:alphaModFix/>
          </a:blip>
          <a:stretch>
            <a:fillRect/>
          </a:stretch>
        </p:blipFill>
        <p:spPr>
          <a:xfrm>
            <a:off x="430125" y="1561125"/>
            <a:ext cx="8146401" cy="4909575"/>
          </a:xfrm>
          <a:prstGeom prst="rect">
            <a:avLst/>
          </a:prstGeom>
          <a:noFill/>
          <a:ln>
            <a:noFill/>
          </a:ln>
        </p:spPr>
      </p:pic>
    </p:spTree>
  </p:cSld>
  <p:clrMapOvr>
    <a:masterClrMapping/>
  </p:clrMapOvr>
</p:sld>
</file>

<file path=ppt/theme/theme1.xml><?xml version="1.0" encoding="utf-8"?>
<a:theme xmlns:a="http://schemas.openxmlformats.org/drawingml/2006/main" name="Integral">
  <a:themeElements>
    <a:clrScheme name="Custom 4">
      <a:dk1>
        <a:srgbClr val="000000"/>
      </a:dk1>
      <a:lt1>
        <a:srgbClr val="FFFFFF"/>
      </a:lt1>
      <a:dk2>
        <a:srgbClr val="373545"/>
      </a:dk2>
      <a:lt2>
        <a:srgbClr val="DCD8DC"/>
      </a:lt2>
      <a:accent1>
        <a:srgbClr val="F30303"/>
      </a:accent1>
      <a:accent2>
        <a:srgbClr val="B40404"/>
      </a:accent2>
      <a:accent3>
        <a:srgbClr val="BABABA"/>
      </a:accent3>
      <a:accent4>
        <a:srgbClr val="696969"/>
      </a:accent4>
      <a:accent5>
        <a:srgbClr val="870203"/>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1178</Words>
  <Application>Microsoft Office PowerPoint</Application>
  <PresentationFormat>On-screen Show (4:3)</PresentationFormat>
  <Paragraphs>182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Noto Sans Symbols</vt:lpstr>
      <vt:lpstr>Calibri</vt:lpstr>
      <vt:lpstr>Questrial</vt:lpstr>
      <vt:lpstr>Wingdings</vt:lpstr>
      <vt:lpstr>Arial</vt:lpstr>
      <vt:lpstr>Integral</vt:lpstr>
      <vt:lpstr> AUTOMATED ONLINE SCHOLARSHIPS, AWARDS &amp; BURSARIES: WHO DOESN’T WANT FREE MONEY?   </vt:lpstr>
      <vt:lpstr>PRESENTERS</vt:lpstr>
      <vt:lpstr>OVERVIEW</vt:lpstr>
      <vt:lpstr>MACEWAN     UNIVERSITY </vt:lpstr>
      <vt:lpstr>THE PROJECT</vt:lpstr>
      <vt:lpstr>SAB Background</vt:lpstr>
      <vt:lpstr>OBJECTIVES</vt:lpstr>
      <vt:lpstr>SAB Application</vt:lpstr>
      <vt:lpstr>Application Summary</vt:lpstr>
      <vt:lpstr>Staff Maintenance </vt:lpstr>
      <vt:lpstr>Staff Maintenance </vt:lpstr>
      <vt:lpstr>Configuration Background</vt:lpstr>
      <vt:lpstr>ACHIEVEMENTS </vt:lpstr>
      <vt:lpstr>LESSONS LEARNED</vt:lpstr>
      <vt:lpstr>Public Search Tool</vt:lpstr>
      <vt:lpstr>CONCLUDING THOUGHTS</vt:lpstr>
      <vt:lpstr>PRESENTERS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ONLINE SCHOLARSHIPS, AWARDS &amp; BURSARIES: WHO DOESN’T WANT FREE MONEY?</dc:title>
  <dc:creator>Ammara</dc:creator>
  <cp:lastModifiedBy>Pernell Blake</cp:lastModifiedBy>
  <cp:revision>4</cp:revision>
  <dcterms:modified xsi:type="dcterms:W3CDTF">2017-11-14T17:04:11Z</dcterms:modified>
</cp:coreProperties>
</file>