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9" r:id="rId2"/>
    <p:sldId id="268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1A714-8C65-44E2-9909-C51357FA05C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E722-426A-48EE-9C5D-85D87248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1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1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3FE3-E178-4B4A-8F25-5945B27AC53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rayya.hazari@cna-qatar.edu.qa" TargetMode="External"/><Relationship Id="rId2" Type="http://schemas.openxmlformats.org/officeDocument/2006/relationships/hyperlink" Target="mailto:reem.Hamarneh@cna-qatar.edu.q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2375" y="3459192"/>
            <a:ext cx="2777707" cy="164764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[sposser]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26543" y="2001329"/>
            <a:ext cx="6383548" cy="13112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Sponsor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Service</a:t>
            </a:r>
          </a:p>
        </p:txBody>
      </p:sp>
    </p:spTree>
    <p:extLst>
      <p:ext uri="{BB962C8B-B14F-4D97-AF65-F5344CB8AC3E}">
        <p14:creationId xmlns:p14="http://schemas.microsoft.com/office/powerpoint/2010/main" val="31156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Sponsor Page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6" y="2161693"/>
            <a:ext cx="7219407" cy="22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7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Information Search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377" y="1605323"/>
            <a:ext cx="5096083" cy="429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Information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54" y="1403368"/>
            <a:ext cx="5289292" cy="48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Information Page ctd.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415" y="1417638"/>
            <a:ext cx="4233023" cy="41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92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7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27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7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27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7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 </a:t>
            </a:r>
            <a:r>
              <a:rPr lang="en-US" altLang="en-US" sz="27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</a:t>
            </a:r>
            <a:r>
              <a:rPr lang="en-US" altLang="en-US" b="1" dirty="0">
                <a:solidFill>
                  <a:srgbClr val="008A5F"/>
                </a:solidFill>
              </a:rPr>
              <a:t/>
            </a:r>
            <a:br>
              <a:rPr lang="en-US" altLang="en-US" b="1" dirty="0">
                <a:solidFill>
                  <a:srgbClr val="008A5F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53" y="1204433"/>
            <a:ext cx="4086483" cy="3621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53" y="4734878"/>
            <a:ext cx="3793786" cy="18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9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7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27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7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27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7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 </a:t>
            </a:r>
            <a:r>
              <a:rPr lang="en-US" altLang="en-US" sz="27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– In Detail</a:t>
            </a:r>
            <a:r>
              <a:rPr lang="en-US" altLang="en-US" b="1" dirty="0">
                <a:solidFill>
                  <a:srgbClr val="008A5F"/>
                </a:solidFill>
              </a:rPr>
              <a:t/>
            </a:r>
            <a:br>
              <a:rPr lang="en-US" altLang="en-US" b="1" dirty="0">
                <a:solidFill>
                  <a:srgbClr val="008A5F"/>
                </a:solidFill>
              </a:rPr>
            </a:b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05" y="1482592"/>
            <a:ext cx="5874589" cy="208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04" y="3790430"/>
            <a:ext cx="5874589" cy="19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5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23" y="744340"/>
            <a:ext cx="5700264" cy="2059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27" y="2803684"/>
            <a:ext cx="4083728" cy="34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5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Batch Reports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" y="2009955"/>
            <a:ext cx="7794171" cy="1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0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Confirmation of Enrolment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54" y="1596519"/>
            <a:ext cx="5807326" cy="364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2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Attendance Report - Summary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39" y="1595887"/>
            <a:ext cx="516716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13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21378" y="1159023"/>
            <a:ext cx="4019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9995" y="2549099"/>
            <a:ext cx="4155523" cy="1969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Reem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Hamarneh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Analyst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the North Atlantic - Qatar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reem.hamarneh@cna-qatar.edu.qa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684292" y="2549099"/>
            <a:ext cx="4155523" cy="1969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Surayya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Registrar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the North Atlantic - Qatar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urayya.hazari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@cna-qatar.edu.qa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Attendance Report - Detail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39" y="1417637"/>
            <a:ext cx="5752933" cy="39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3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Forgot Password Link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09" y="1295215"/>
            <a:ext cx="6882981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44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Forgot Password Link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12" y="1191882"/>
            <a:ext cx="5052204" cy="274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11" y="3313857"/>
            <a:ext cx="4830310" cy="29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29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 Report – Student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76" y="1226911"/>
            <a:ext cx="4199989" cy="4035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503" y="5361005"/>
            <a:ext cx="4446533" cy="9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83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 Report – Unofficial Transcript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15" y="1417638"/>
            <a:ext cx="4931434" cy="49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198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62" y="416332"/>
            <a:ext cx="5369899" cy="54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4" y="733244"/>
            <a:ext cx="5573746" cy="542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0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Sample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– Confirmation of Enrollment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06" y="1257739"/>
            <a:ext cx="6930444" cy="44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05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493034" y="2320505"/>
            <a:ext cx="3614468" cy="1026543"/>
          </a:xfrm>
        </p:spPr>
        <p:txBody>
          <a:bodyPr>
            <a:normAutofit/>
          </a:bodyPr>
          <a:lstStyle/>
          <a:p>
            <a:r>
              <a:rPr lang="en-US" dirty="0" smtClean="0"/>
              <a:t>				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226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82783"/>
            <a:ext cx="7543800" cy="30937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 will have access to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sponsored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information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online.</a:t>
            </a:r>
          </a:p>
          <a:p>
            <a:endParaRPr lang="en-US" alt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 can generate reports on Student’s Profile, Attendance, Transcript,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Enrollment on their own, at their convenience.</a:t>
            </a:r>
          </a:p>
          <a:p>
            <a:endParaRPr lang="en-US" alt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SPOSSOR s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aves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of time and effort for both CNAQ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members and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ponsors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6497" y="625339"/>
            <a:ext cx="3433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Project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43197" y="1976853"/>
            <a:ext cx="8210006" cy="31350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113545" y="425883"/>
            <a:ext cx="3001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Flow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902" y="1376552"/>
            <a:ext cx="1828800" cy="1295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675" y="1413053"/>
            <a:ext cx="1188823" cy="512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685" y="2194612"/>
            <a:ext cx="506012" cy="256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481" y="1904144"/>
            <a:ext cx="1767993" cy="829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383" y="2679138"/>
            <a:ext cx="262151" cy="499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943" y="3198291"/>
            <a:ext cx="1457070" cy="8230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401" y="4026432"/>
            <a:ext cx="262151" cy="4999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76" y="4514828"/>
            <a:ext cx="1270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418614" y="3000593"/>
            <a:ext cx="2379001" cy="770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600" b="1" cap="all" dirty="0" smtClean="0">
                <a:solidFill>
                  <a:srgbClr val="6C1D45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ea typeface="Calibri"/>
                <a:cs typeface="Times New Roman"/>
              </a:rPr>
              <a:t>PeopleSoft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C1D4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  </a:t>
            </a:r>
            <a:r>
              <a:rPr lang="en-US" sz="1600" b="1" cap="all" dirty="0">
                <a:solidFill>
                  <a:srgbClr val="6C1D45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ea typeface="Calibri"/>
                <a:cs typeface="Times New Roman"/>
              </a:rPr>
              <a:t>Campus Solutions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2246" y="4501293"/>
            <a:ext cx="2187009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600" b="1" cap="all" dirty="0">
                <a:solidFill>
                  <a:srgbClr val="6C1D45"/>
                </a:solidFill>
                <a:effectLst>
                  <a:reflection blurRad="12700" stA="50000" endPos="50000" dist="5004" dir="5400000" sy="-100000"/>
                </a:effectLst>
                <a:ea typeface="Calibri"/>
                <a:cs typeface="Times New Roman"/>
              </a:rPr>
              <a:t>Sponsored Students</a:t>
            </a:r>
            <a:endParaRPr lang="en-US" sz="1600" dirty="0">
              <a:solidFill>
                <a:srgbClr val="6C1D45"/>
              </a:solidFill>
              <a:ea typeface="Calibri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646" y="5184640"/>
            <a:ext cx="2446382" cy="13651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9803" y="5485158"/>
            <a:ext cx="1305577" cy="14321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5380" y="5210549"/>
            <a:ext cx="2513797" cy="12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5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51459" y="2100943"/>
            <a:ext cx="8718518" cy="35944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ID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Address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Numbers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3313" y="695008"/>
            <a:ext cx="1664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9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2595" y="853883"/>
            <a:ext cx="3752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Information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4838" y="2096219"/>
            <a:ext cx="8151962" cy="402994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Indicators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Standing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Grades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Unofficial Transcript</a:t>
            </a:r>
          </a:p>
        </p:txBody>
      </p:sp>
    </p:spTree>
    <p:extLst>
      <p:ext uri="{BB962C8B-B14F-4D97-AF65-F5344CB8AC3E}">
        <p14:creationId xmlns:p14="http://schemas.microsoft.com/office/powerpoint/2010/main" val="147018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80456" y="721744"/>
            <a:ext cx="3371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  <a:p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235624938"/>
              </p:ext>
            </p:extLst>
          </p:nvPr>
        </p:nvGraphicFramePr>
        <p:xfrm>
          <a:off x="7062651" y="1802674"/>
          <a:ext cx="1375955" cy="136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351459" y="2100943"/>
            <a:ext cx="8718518" cy="35944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Reports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 of Enrollment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7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981200"/>
            <a:ext cx="7543800" cy="20508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ID and Password</a:t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 option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0732" y="704330"/>
            <a:ext cx="2104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Mockup</a:t>
            </a:r>
            <a:r>
              <a:rPr lang="en-US" altLang="en-US" b="1" dirty="0">
                <a:solidFill>
                  <a:srgbClr val="008A5F"/>
                </a:solidFill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4" y="2138988"/>
            <a:ext cx="7016545" cy="34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7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00ADF335F1E4D87E99FF16D59DB40" ma:contentTypeVersion="0" ma:contentTypeDescription="Create a new document." ma:contentTypeScope="" ma:versionID="dac78cca7395b9a96dae865401006a29">
  <xsd:schema xmlns:xsd="http://www.w3.org/2001/XMLSchema" xmlns:xs="http://www.w3.org/2001/XMLSchema" xmlns:p="http://schemas.microsoft.com/office/2006/metadata/properties" xmlns:ns2="4fad5fcc-667c-490e-8661-ea05419ed44c" targetNamespace="http://schemas.microsoft.com/office/2006/metadata/properties" ma:root="true" ma:fieldsID="9a665cf6457769932653b5cef00b9904" ns2:_="">
    <xsd:import namespace="4fad5fcc-667c-490e-8661-ea05419ed4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d5fcc-667c-490e-8661-ea05419ed4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ad5fcc-667c-490e-8661-ea05419ed44c">K7VEDEUVCE52-667-32</_dlc_DocId>
    <_dlc_DocIdUrl xmlns="4fad5fcc-667c-490e-8661-ea05419ed44c">
      <Url>https://infohub.adu.ac.ae/ArabHEUG/_layouts/15/DocIdRedir.aspx?ID=K7VEDEUVCE52-667-32</Url>
      <Description>K7VEDEUVCE52-667-32</Description>
    </_dlc_DocIdUrl>
  </documentManagement>
</p:properties>
</file>

<file path=customXml/itemProps1.xml><?xml version="1.0" encoding="utf-8"?>
<ds:datastoreItem xmlns:ds="http://schemas.openxmlformats.org/officeDocument/2006/customXml" ds:itemID="{CCB8C49C-4A1C-44AF-BEE1-AACF6826C67B}"/>
</file>

<file path=customXml/itemProps2.xml><?xml version="1.0" encoding="utf-8"?>
<ds:datastoreItem xmlns:ds="http://schemas.openxmlformats.org/officeDocument/2006/customXml" ds:itemID="{415D8F99-8FAB-42FE-8DE4-F116C264FF5D}"/>
</file>

<file path=customXml/itemProps3.xml><?xml version="1.0" encoding="utf-8"?>
<ds:datastoreItem xmlns:ds="http://schemas.openxmlformats.org/officeDocument/2006/customXml" ds:itemID="{A2A2DF3A-CE49-4F3F-B47F-6378C6D52CEA}"/>
</file>

<file path=customXml/itemProps4.xml><?xml version="1.0" encoding="utf-8"?>
<ds:datastoreItem xmlns:ds="http://schemas.openxmlformats.org/officeDocument/2006/customXml" ds:itemID="{3B8C9569-B193-4D74-BA4C-B1D8352F4A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192</Words>
  <Application>Microsoft Office PowerPoint</Application>
  <PresentationFormat>On-screen Show (4:3)</PresentationFormat>
  <Paragraphs>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[sposser]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Mockup Pages</vt:lpstr>
      <vt:lpstr>Sponsor Page</vt:lpstr>
      <vt:lpstr>Student Information Search Page</vt:lpstr>
      <vt:lpstr>Personal Information Page</vt:lpstr>
      <vt:lpstr>Personal Information Page ctd.</vt:lpstr>
      <vt:lpstr>  Academic Information </vt:lpstr>
      <vt:lpstr>  Grade Section – In Detail </vt:lpstr>
      <vt:lpstr>PowerPoint Presentation</vt:lpstr>
      <vt:lpstr>Batch Reports</vt:lpstr>
      <vt:lpstr>Confirmation of Enrolment Report</vt:lpstr>
      <vt:lpstr>Attendance Report - Summary</vt:lpstr>
      <vt:lpstr>Attendance Report - Detail</vt:lpstr>
      <vt:lpstr>Forgot Password Link</vt:lpstr>
      <vt:lpstr>Forgot Password Link</vt:lpstr>
      <vt:lpstr>Sample Report – Student Profile</vt:lpstr>
      <vt:lpstr>Sample Report – Unofficial Transcript</vt:lpstr>
      <vt:lpstr>PowerPoint Presentation</vt:lpstr>
      <vt:lpstr>PowerPoint Presentation</vt:lpstr>
      <vt:lpstr>  Sample Report – Confirmation of Enrollment</vt:lpstr>
      <vt:lpstr>PowerPoint Presentation</vt:lpstr>
    </vt:vector>
  </TitlesOfParts>
  <Company>Abu Dhabi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Tellawi</dc:creator>
  <cp:lastModifiedBy>Garrett, Shawna</cp:lastModifiedBy>
  <cp:revision>58</cp:revision>
  <dcterms:created xsi:type="dcterms:W3CDTF">2016-02-23T12:56:43Z</dcterms:created>
  <dcterms:modified xsi:type="dcterms:W3CDTF">2016-10-13T10:19:42Z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0x0101003E700ADF335F1E4D87E99FF16D59DB40</vt:lpwstr>
  </property>
  <property fmtid="{D5CDD505-2E9C-101B-9397-08002B2CF9AE}" pid="3" name="_dlc_DocIdItemGuid">
    <vt:lpwstr>e16708df-a4ec-4c5f-9e05-ef9bef311050</vt:lpwstr>
  </property>
</Properties>
</file>