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omments/comment1.xml" ContentType="application/vnd.openxmlformats-officedocument.presentationml.comments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85" r:id="rId1"/>
  </p:sldMasterIdLst>
  <p:sldIdLst>
    <p:sldId id="259" r:id="rId2"/>
    <p:sldId id="260" r:id="rId3"/>
    <p:sldId id="286" r:id="rId4"/>
    <p:sldId id="287" r:id="rId5"/>
    <p:sldId id="257" r:id="rId6"/>
    <p:sldId id="262" r:id="rId7"/>
    <p:sldId id="266" r:id="rId8"/>
    <p:sldId id="270" r:id="rId9"/>
    <p:sldId id="271" r:id="rId10"/>
    <p:sldId id="263" r:id="rId11"/>
    <p:sldId id="272" r:id="rId12"/>
    <p:sldId id="273" r:id="rId13"/>
    <p:sldId id="288" r:id="rId14"/>
    <p:sldId id="290" r:id="rId15"/>
    <p:sldId id="289" r:id="rId16"/>
    <p:sldId id="291" r:id="rId17"/>
    <p:sldId id="275" r:id="rId18"/>
    <p:sldId id="264" r:id="rId19"/>
    <p:sldId id="295" r:id="rId20"/>
    <p:sldId id="276" r:id="rId21"/>
    <p:sldId id="292" r:id="rId22"/>
    <p:sldId id="293" r:id="rId23"/>
    <p:sldId id="294" r:id="rId24"/>
    <p:sldId id="265" r:id="rId25"/>
    <p:sldId id="274" r:id="rId26"/>
    <p:sldId id="296" r:id="rId27"/>
    <p:sldId id="297" r:id="rId28"/>
    <p:sldId id="281" r:id="rId29"/>
    <p:sldId id="284" r:id="rId30"/>
    <p:sldId id="283" r:id="rId31"/>
    <p:sldId id="282" r:id="rId3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Denise Kelly" initials="DK" lastIdx="1" clrIdx="0">
    <p:extLst>
      <p:ext uri="{19B8F6BF-5375-455C-9EA6-DF929625EA0E}">
        <p15:presenceInfo xmlns:p15="http://schemas.microsoft.com/office/powerpoint/2012/main" userId="S-1-5-21-436374069-1547161642-1606980848-158791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87" autoAdjust="0"/>
    <p:restoredTop sz="94660"/>
  </p:normalViewPr>
  <p:slideViewPr>
    <p:cSldViewPr snapToGrid="0">
      <p:cViewPr varScale="1">
        <p:scale>
          <a:sx n="122" d="100"/>
          <a:sy n="122" d="100"/>
        </p:scale>
        <p:origin x="1320" y="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15-10-29T20:50:38.319" idx="1">
    <p:pos x="10" y="10"/>
    <p:text/>
    <p:extLst>
      <p:ext uri="{C676402C-5697-4E1C-873F-D02D1690AC5C}">
        <p15:threadingInfo xmlns:p15="http://schemas.microsoft.com/office/powerpoint/2012/main" timeZoneBias="0"/>
      </p:ext>
    </p:extLst>
  </p:cm>
</p:cmLst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gif"/><Relationship Id="rId1" Type="http://schemas.openxmlformats.org/officeDocument/2006/relationships/image" Target="../media/image8.jp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D97F032-6E76-48E1-A8C2-D0D388C95F59}" type="doc">
      <dgm:prSet loTypeId="urn:microsoft.com/office/officeart/2005/8/layout/vList3" loCatId="list" qsTypeId="urn:microsoft.com/office/officeart/2005/8/quickstyle/3d1" qsCatId="3D" csTypeId="urn:microsoft.com/office/officeart/2005/8/colors/accent1_2" csCatId="accent1" phldr="1"/>
      <dgm:spPr/>
    </dgm:pt>
    <dgm:pt modelId="{AF08FD63-6A2D-4BA0-BD5B-F7128815434B}">
      <dgm:prSet phldrT="[Text]"/>
      <dgm:spPr/>
      <dgm:t>
        <a:bodyPr/>
        <a:lstStyle/>
        <a:p>
          <a:r>
            <a:rPr lang="en-GB" dirty="0" smtClean="0"/>
            <a:t>Single comprehensive record of a learner’s achievement</a:t>
          </a:r>
          <a:endParaRPr lang="en-GB" dirty="0"/>
        </a:p>
      </dgm:t>
    </dgm:pt>
    <dgm:pt modelId="{CA95923F-2452-4752-BA48-4BFB174F51B2}" type="parTrans" cxnId="{8A9F80E4-3587-4B4D-A340-8427FCE1FCBB}">
      <dgm:prSet/>
      <dgm:spPr/>
      <dgm:t>
        <a:bodyPr/>
        <a:lstStyle/>
        <a:p>
          <a:endParaRPr lang="en-GB"/>
        </a:p>
      </dgm:t>
    </dgm:pt>
    <dgm:pt modelId="{F6103640-4177-47D0-A0BF-BA980215B3E6}" type="sibTrans" cxnId="{8A9F80E4-3587-4B4D-A340-8427FCE1FCBB}">
      <dgm:prSet/>
      <dgm:spPr/>
      <dgm:t>
        <a:bodyPr/>
        <a:lstStyle/>
        <a:p>
          <a:endParaRPr lang="en-GB"/>
        </a:p>
      </dgm:t>
    </dgm:pt>
    <dgm:pt modelId="{F5A32404-521F-4ABE-96C0-6FDB30AE46EA}">
      <dgm:prSet phldrT="[Text]"/>
      <dgm:spPr/>
      <dgm:t>
        <a:bodyPr/>
        <a:lstStyle/>
        <a:p>
          <a:r>
            <a:rPr lang="en-GB" dirty="0" smtClean="0"/>
            <a:t>Includes details of academic work, extra-curricular activities, employability awards and voluntary work that have been verified by your institution</a:t>
          </a:r>
          <a:endParaRPr lang="en-GB" dirty="0"/>
        </a:p>
      </dgm:t>
    </dgm:pt>
    <dgm:pt modelId="{57F06BE3-C39E-4C48-95AD-E70CAAAFA96A}" type="parTrans" cxnId="{9ECE5782-2E2E-4BB4-9E3F-64D340F11797}">
      <dgm:prSet/>
      <dgm:spPr/>
      <dgm:t>
        <a:bodyPr/>
        <a:lstStyle/>
        <a:p>
          <a:endParaRPr lang="en-GB"/>
        </a:p>
      </dgm:t>
    </dgm:pt>
    <dgm:pt modelId="{098ED161-55FC-4138-9878-38B4C69D98A3}" type="sibTrans" cxnId="{9ECE5782-2E2E-4BB4-9E3F-64D340F11797}">
      <dgm:prSet/>
      <dgm:spPr/>
      <dgm:t>
        <a:bodyPr/>
        <a:lstStyle/>
        <a:p>
          <a:endParaRPr lang="en-GB"/>
        </a:p>
      </dgm:t>
    </dgm:pt>
    <dgm:pt modelId="{6CA5D437-D1B6-45F5-95D6-D6A47B6F5BCA}">
      <dgm:prSet phldrT="[Text]"/>
      <dgm:spPr/>
      <dgm:t>
        <a:bodyPr/>
        <a:lstStyle/>
        <a:p>
          <a:r>
            <a:rPr lang="en-GB" dirty="0" smtClean="0"/>
            <a:t>purpose is to provide more information about individual student achievements and to enhance employability or further education opportunities. </a:t>
          </a:r>
          <a:endParaRPr lang="en-GB" dirty="0"/>
        </a:p>
      </dgm:t>
    </dgm:pt>
    <dgm:pt modelId="{37513AEE-1215-4D6C-8274-176F22F37D69}" type="parTrans" cxnId="{7AD46F2A-32E0-4686-8633-C034569F9135}">
      <dgm:prSet/>
      <dgm:spPr/>
      <dgm:t>
        <a:bodyPr/>
        <a:lstStyle/>
        <a:p>
          <a:endParaRPr lang="en-GB"/>
        </a:p>
      </dgm:t>
    </dgm:pt>
    <dgm:pt modelId="{E7AC6127-E956-4F19-9D5B-DB862CC7BAC2}" type="sibTrans" cxnId="{7AD46F2A-32E0-4686-8633-C034569F9135}">
      <dgm:prSet/>
      <dgm:spPr/>
      <dgm:t>
        <a:bodyPr/>
        <a:lstStyle/>
        <a:p>
          <a:endParaRPr lang="en-GB"/>
        </a:p>
      </dgm:t>
    </dgm:pt>
    <dgm:pt modelId="{E533D01E-4727-478E-8ED8-2F37B39C0EA7}" type="pres">
      <dgm:prSet presAssocID="{CD97F032-6E76-48E1-A8C2-D0D388C95F59}" presName="linearFlow" presStyleCnt="0">
        <dgm:presLayoutVars>
          <dgm:dir/>
          <dgm:resizeHandles val="exact"/>
        </dgm:presLayoutVars>
      </dgm:prSet>
      <dgm:spPr/>
    </dgm:pt>
    <dgm:pt modelId="{036E5B06-3776-4368-B077-609C647F44AE}" type="pres">
      <dgm:prSet presAssocID="{AF08FD63-6A2D-4BA0-BD5B-F7128815434B}" presName="composite" presStyleCnt="0"/>
      <dgm:spPr/>
    </dgm:pt>
    <dgm:pt modelId="{4A0CDA3A-AD42-4E07-A61A-57103366C58F}" type="pres">
      <dgm:prSet presAssocID="{AF08FD63-6A2D-4BA0-BD5B-F7128815434B}" presName="imgShp" presStyleLbl="fgImgPlace1" presStyleIdx="0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000" r="-1000"/>
          </a:stretch>
        </a:blipFill>
      </dgm:spPr>
    </dgm:pt>
    <dgm:pt modelId="{F96ED771-95EC-4307-8A3B-CCCDC46CB034}" type="pres">
      <dgm:prSet presAssocID="{AF08FD63-6A2D-4BA0-BD5B-F7128815434B}" presName="txShp" presStyleLbl="node1" presStyleIdx="0" presStyleCnt="3" custScaleX="102023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68990A76-5E03-4CB1-ADB7-886393779B0C}" type="pres">
      <dgm:prSet presAssocID="{F6103640-4177-47D0-A0BF-BA980215B3E6}" presName="spacing" presStyleCnt="0"/>
      <dgm:spPr/>
    </dgm:pt>
    <dgm:pt modelId="{8BB03A51-C330-4DE9-BC47-9E5A9BEA87EA}" type="pres">
      <dgm:prSet presAssocID="{F5A32404-521F-4ABE-96C0-6FDB30AE46EA}" presName="composite" presStyleCnt="0"/>
      <dgm:spPr/>
    </dgm:pt>
    <dgm:pt modelId="{291207EA-0FC1-4604-B3F4-01DB04273498}" type="pres">
      <dgm:prSet presAssocID="{F5A32404-521F-4ABE-96C0-6FDB30AE46EA}" presName="imgShp" presStyleLbl="fgImgPlace1" presStyleIdx="1" presStyleCnt="3"/>
      <dgm:spPr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4000" r="-4000"/>
          </a:stretch>
        </a:blipFill>
      </dgm:spPr>
    </dgm:pt>
    <dgm:pt modelId="{0393935B-9119-4D9F-84A8-B8D4ED2756DD}" type="pres">
      <dgm:prSet presAssocID="{F5A32404-521F-4ABE-96C0-6FDB30AE46EA}" presName="txShp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F09A9541-E96A-45E3-838D-19AC6C4BF6B8}" type="pres">
      <dgm:prSet presAssocID="{098ED161-55FC-4138-9878-38B4C69D98A3}" presName="spacing" presStyleCnt="0"/>
      <dgm:spPr/>
    </dgm:pt>
    <dgm:pt modelId="{D2925D18-11D3-437F-8B03-1F9F26ED7DA0}" type="pres">
      <dgm:prSet presAssocID="{6CA5D437-D1B6-45F5-95D6-D6A47B6F5BCA}" presName="composite" presStyleCnt="0"/>
      <dgm:spPr/>
    </dgm:pt>
    <dgm:pt modelId="{9DA92F10-8179-4D88-BEA8-6F2CE92D772A}" type="pres">
      <dgm:prSet presAssocID="{6CA5D437-D1B6-45F5-95D6-D6A47B6F5BCA}" presName="imgShp" presStyleLbl="fgImgPlace1" presStyleIdx="2" presStyleCnt="3"/>
      <dgm:spPr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6000" r="-6000"/>
          </a:stretch>
        </a:blipFill>
      </dgm:spPr>
    </dgm:pt>
    <dgm:pt modelId="{0DDC9582-0D52-45E5-8018-D6D9748C55ED}" type="pres">
      <dgm:prSet presAssocID="{6CA5D437-D1B6-45F5-95D6-D6A47B6F5BCA}" presName="txShp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</dgm:ptLst>
  <dgm:cxnLst>
    <dgm:cxn modelId="{174335F8-2A0E-46D7-9AD9-01E7249BF528}" type="presOf" srcId="{6CA5D437-D1B6-45F5-95D6-D6A47B6F5BCA}" destId="{0DDC9582-0D52-45E5-8018-D6D9748C55ED}" srcOrd="0" destOrd="0" presId="urn:microsoft.com/office/officeart/2005/8/layout/vList3"/>
    <dgm:cxn modelId="{8A9F80E4-3587-4B4D-A340-8427FCE1FCBB}" srcId="{CD97F032-6E76-48E1-A8C2-D0D388C95F59}" destId="{AF08FD63-6A2D-4BA0-BD5B-F7128815434B}" srcOrd="0" destOrd="0" parTransId="{CA95923F-2452-4752-BA48-4BFB174F51B2}" sibTransId="{F6103640-4177-47D0-A0BF-BA980215B3E6}"/>
    <dgm:cxn modelId="{A1929F10-CCE7-4E59-9CCA-6B6EFAD0576D}" type="presOf" srcId="{CD97F032-6E76-48E1-A8C2-D0D388C95F59}" destId="{E533D01E-4727-478E-8ED8-2F37B39C0EA7}" srcOrd="0" destOrd="0" presId="urn:microsoft.com/office/officeart/2005/8/layout/vList3"/>
    <dgm:cxn modelId="{9ECE5782-2E2E-4BB4-9E3F-64D340F11797}" srcId="{CD97F032-6E76-48E1-A8C2-D0D388C95F59}" destId="{F5A32404-521F-4ABE-96C0-6FDB30AE46EA}" srcOrd="1" destOrd="0" parTransId="{57F06BE3-C39E-4C48-95AD-E70CAAAFA96A}" sibTransId="{098ED161-55FC-4138-9878-38B4C69D98A3}"/>
    <dgm:cxn modelId="{7AD46F2A-32E0-4686-8633-C034569F9135}" srcId="{CD97F032-6E76-48E1-A8C2-D0D388C95F59}" destId="{6CA5D437-D1B6-45F5-95D6-D6A47B6F5BCA}" srcOrd="2" destOrd="0" parTransId="{37513AEE-1215-4D6C-8274-176F22F37D69}" sibTransId="{E7AC6127-E956-4F19-9D5B-DB862CC7BAC2}"/>
    <dgm:cxn modelId="{2E52D341-5269-43EF-B33C-DA53F0E55255}" type="presOf" srcId="{F5A32404-521F-4ABE-96C0-6FDB30AE46EA}" destId="{0393935B-9119-4D9F-84A8-B8D4ED2756DD}" srcOrd="0" destOrd="0" presId="urn:microsoft.com/office/officeart/2005/8/layout/vList3"/>
    <dgm:cxn modelId="{94103EFA-E2E7-49A5-9D83-D8A7CEA82D3C}" type="presOf" srcId="{AF08FD63-6A2D-4BA0-BD5B-F7128815434B}" destId="{F96ED771-95EC-4307-8A3B-CCCDC46CB034}" srcOrd="0" destOrd="0" presId="urn:microsoft.com/office/officeart/2005/8/layout/vList3"/>
    <dgm:cxn modelId="{FF4248CC-49D8-43A3-B3FD-E9923C76A23A}" type="presParOf" srcId="{E533D01E-4727-478E-8ED8-2F37B39C0EA7}" destId="{036E5B06-3776-4368-B077-609C647F44AE}" srcOrd="0" destOrd="0" presId="urn:microsoft.com/office/officeart/2005/8/layout/vList3"/>
    <dgm:cxn modelId="{1EEB49B8-276C-4988-847A-27E1F742BFC9}" type="presParOf" srcId="{036E5B06-3776-4368-B077-609C647F44AE}" destId="{4A0CDA3A-AD42-4E07-A61A-57103366C58F}" srcOrd="0" destOrd="0" presId="urn:microsoft.com/office/officeart/2005/8/layout/vList3"/>
    <dgm:cxn modelId="{F38A4F60-AB3A-4A16-8E98-3049964277D9}" type="presParOf" srcId="{036E5B06-3776-4368-B077-609C647F44AE}" destId="{F96ED771-95EC-4307-8A3B-CCCDC46CB034}" srcOrd="1" destOrd="0" presId="urn:microsoft.com/office/officeart/2005/8/layout/vList3"/>
    <dgm:cxn modelId="{0FB14CFD-2456-4716-8AE3-821105664D65}" type="presParOf" srcId="{E533D01E-4727-478E-8ED8-2F37B39C0EA7}" destId="{68990A76-5E03-4CB1-ADB7-886393779B0C}" srcOrd="1" destOrd="0" presId="urn:microsoft.com/office/officeart/2005/8/layout/vList3"/>
    <dgm:cxn modelId="{CE70217C-C78B-4D58-8A26-70434574C44A}" type="presParOf" srcId="{E533D01E-4727-478E-8ED8-2F37B39C0EA7}" destId="{8BB03A51-C330-4DE9-BC47-9E5A9BEA87EA}" srcOrd="2" destOrd="0" presId="urn:microsoft.com/office/officeart/2005/8/layout/vList3"/>
    <dgm:cxn modelId="{7A766A29-60BB-4F2E-9F04-312809FC7190}" type="presParOf" srcId="{8BB03A51-C330-4DE9-BC47-9E5A9BEA87EA}" destId="{291207EA-0FC1-4604-B3F4-01DB04273498}" srcOrd="0" destOrd="0" presId="urn:microsoft.com/office/officeart/2005/8/layout/vList3"/>
    <dgm:cxn modelId="{8D5D2AE2-FC3F-4E4B-91D3-9D858CC39F60}" type="presParOf" srcId="{8BB03A51-C330-4DE9-BC47-9E5A9BEA87EA}" destId="{0393935B-9119-4D9F-84A8-B8D4ED2756DD}" srcOrd="1" destOrd="0" presId="urn:microsoft.com/office/officeart/2005/8/layout/vList3"/>
    <dgm:cxn modelId="{E575DFF2-314E-4089-A67C-1ECC2C46B5DF}" type="presParOf" srcId="{E533D01E-4727-478E-8ED8-2F37B39C0EA7}" destId="{F09A9541-E96A-45E3-838D-19AC6C4BF6B8}" srcOrd="3" destOrd="0" presId="urn:microsoft.com/office/officeart/2005/8/layout/vList3"/>
    <dgm:cxn modelId="{63C60F02-6EBC-4627-87FE-88CD4A2DD50B}" type="presParOf" srcId="{E533D01E-4727-478E-8ED8-2F37B39C0EA7}" destId="{D2925D18-11D3-437F-8B03-1F9F26ED7DA0}" srcOrd="4" destOrd="0" presId="urn:microsoft.com/office/officeart/2005/8/layout/vList3"/>
    <dgm:cxn modelId="{56AE62BA-3AA2-4EE6-938F-752C9F6773C9}" type="presParOf" srcId="{D2925D18-11D3-437F-8B03-1F9F26ED7DA0}" destId="{9DA92F10-8179-4D88-BEA8-6F2CE92D772A}" srcOrd="0" destOrd="0" presId="urn:microsoft.com/office/officeart/2005/8/layout/vList3"/>
    <dgm:cxn modelId="{04D23470-BC70-47CA-8CD2-07D72E1CC200}" type="presParOf" srcId="{D2925D18-11D3-437F-8B03-1F9F26ED7DA0}" destId="{0DDC9582-0D52-45E5-8018-D6D9748C55ED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93E8F167-8D1D-4675-AAE7-47DA732B049C}" type="doc">
      <dgm:prSet loTypeId="urn:microsoft.com/office/officeart/2005/8/layout/vList5" loCatId="list" qsTypeId="urn:microsoft.com/office/officeart/2005/8/quickstyle/3d2" qsCatId="3D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13F93960-C473-4E59-A1B9-8E6955D55BBC}">
      <dgm:prSet phldrT="[Text]"/>
      <dgm:spPr/>
      <dgm:t>
        <a:bodyPr/>
        <a:lstStyle/>
        <a:p>
          <a:r>
            <a:rPr lang="en-GB" dirty="0" smtClean="0"/>
            <a:t>Consolidate</a:t>
          </a:r>
          <a:endParaRPr lang="en-GB" dirty="0"/>
        </a:p>
      </dgm:t>
    </dgm:pt>
    <dgm:pt modelId="{1F0EC7BE-4B20-4C2C-9879-5D6E57045B13}" type="parTrans" cxnId="{BC8BF1B8-3A8B-4AC3-92C8-67105FE9B1AC}">
      <dgm:prSet/>
      <dgm:spPr/>
      <dgm:t>
        <a:bodyPr/>
        <a:lstStyle/>
        <a:p>
          <a:endParaRPr lang="en-GB"/>
        </a:p>
      </dgm:t>
    </dgm:pt>
    <dgm:pt modelId="{4FAB38E5-7276-4F5E-9F2D-BDAE40857EEF}" type="sibTrans" cxnId="{BC8BF1B8-3A8B-4AC3-92C8-67105FE9B1AC}">
      <dgm:prSet/>
      <dgm:spPr/>
      <dgm:t>
        <a:bodyPr/>
        <a:lstStyle/>
        <a:p>
          <a:endParaRPr lang="en-GB"/>
        </a:p>
      </dgm:t>
    </dgm:pt>
    <dgm:pt modelId="{196D8A89-793C-4B14-BEF1-03FF7A2A367A}">
      <dgm:prSet phldrT="[Text]"/>
      <dgm:spPr/>
      <dgm:t>
        <a:bodyPr/>
        <a:lstStyle/>
        <a:p>
          <a:r>
            <a:rPr lang="en-AU" dirty="0" smtClean="0"/>
            <a:t>Consolidate current information held by Schools and centralise the process within the Student Information System (Qsis). </a:t>
          </a:r>
          <a:endParaRPr lang="en-GB" dirty="0"/>
        </a:p>
      </dgm:t>
    </dgm:pt>
    <dgm:pt modelId="{7DD1FDD4-551D-4255-8688-77E11AF8439F}" type="parTrans" cxnId="{45D2B141-7EF2-4008-B203-04BA04779E11}">
      <dgm:prSet/>
      <dgm:spPr/>
      <dgm:t>
        <a:bodyPr/>
        <a:lstStyle/>
        <a:p>
          <a:endParaRPr lang="en-GB"/>
        </a:p>
      </dgm:t>
    </dgm:pt>
    <dgm:pt modelId="{65FF4447-356E-44BB-B4F0-0E090FB6AC39}" type="sibTrans" cxnId="{45D2B141-7EF2-4008-B203-04BA04779E11}">
      <dgm:prSet/>
      <dgm:spPr/>
      <dgm:t>
        <a:bodyPr/>
        <a:lstStyle/>
        <a:p>
          <a:endParaRPr lang="en-GB"/>
        </a:p>
      </dgm:t>
    </dgm:pt>
    <dgm:pt modelId="{9AE6C450-5BC3-44C2-B6E3-8DFE93C894D5}">
      <dgm:prSet phldrT="[Text]"/>
      <dgm:spPr/>
      <dgm:t>
        <a:bodyPr/>
        <a:lstStyle/>
        <a:p>
          <a:r>
            <a:rPr lang="en-GB" dirty="0" smtClean="0"/>
            <a:t>Functionality</a:t>
          </a:r>
          <a:endParaRPr lang="en-GB" dirty="0"/>
        </a:p>
      </dgm:t>
    </dgm:pt>
    <dgm:pt modelId="{E681456A-3C75-4EA0-B471-EEB2420F852F}" type="parTrans" cxnId="{71D033B1-8D39-4DF2-BE96-4DCCE2FEF567}">
      <dgm:prSet/>
      <dgm:spPr/>
      <dgm:t>
        <a:bodyPr/>
        <a:lstStyle/>
        <a:p>
          <a:endParaRPr lang="en-GB"/>
        </a:p>
      </dgm:t>
    </dgm:pt>
    <dgm:pt modelId="{2848C0D2-BF3E-492D-871E-B5B5B80B8566}" type="sibTrans" cxnId="{71D033B1-8D39-4DF2-BE96-4DCCE2FEF567}">
      <dgm:prSet/>
      <dgm:spPr/>
      <dgm:t>
        <a:bodyPr/>
        <a:lstStyle/>
        <a:p>
          <a:endParaRPr lang="en-GB"/>
        </a:p>
      </dgm:t>
    </dgm:pt>
    <dgm:pt modelId="{2A09FCA3-5D3A-4AE9-A5C4-A033CBB03EF2}">
      <dgm:prSet phldrT="[Text]"/>
      <dgm:spPr/>
      <dgm:t>
        <a:bodyPr/>
        <a:lstStyle/>
        <a:p>
          <a:r>
            <a:rPr lang="en-GB" dirty="0" smtClean="0"/>
            <a:t>Provide functionality for the recording of verified prizes and awards. </a:t>
          </a:r>
          <a:endParaRPr lang="en-GB" dirty="0"/>
        </a:p>
      </dgm:t>
    </dgm:pt>
    <dgm:pt modelId="{C9B29C6E-2DC4-42AC-8CE6-E40D294E5A3E}" type="parTrans" cxnId="{DF98A772-AD73-4581-9DF4-EFB918FEDFB4}">
      <dgm:prSet/>
      <dgm:spPr/>
      <dgm:t>
        <a:bodyPr/>
        <a:lstStyle/>
        <a:p>
          <a:endParaRPr lang="en-GB"/>
        </a:p>
      </dgm:t>
    </dgm:pt>
    <dgm:pt modelId="{575EC53E-BF0A-40D2-9D1D-34B4CD198E20}" type="sibTrans" cxnId="{DF98A772-AD73-4581-9DF4-EFB918FEDFB4}">
      <dgm:prSet/>
      <dgm:spPr/>
      <dgm:t>
        <a:bodyPr/>
        <a:lstStyle/>
        <a:p>
          <a:endParaRPr lang="en-GB"/>
        </a:p>
      </dgm:t>
    </dgm:pt>
    <dgm:pt modelId="{0F61229D-FA73-45D9-8038-F7A3A0BFAC08}">
      <dgm:prSet phldrT="[Text]"/>
      <dgm:spPr/>
      <dgm:t>
        <a:bodyPr/>
        <a:lstStyle/>
        <a:p>
          <a:r>
            <a:rPr lang="en-GB" dirty="0" smtClean="0"/>
            <a:t>Reporting</a:t>
          </a:r>
          <a:endParaRPr lang="en-GB" dirty="0"/>
        </a:p>
      </dgm:t>
    </dgm:pt>
    <dgm:pt modelId="{9205172B-8E94-4AA2-92F2-9911F14BF83E}" type="parTrans" cxnId="{928DF493-15D3-4494-880F-D6069FFFFB30}">
      <dgm:prSet/>
      <dgm:spPr/>
      <dgm:t>
        <a:bodyPr/>
        <a:lstStyle/>
        <a:p>
          <a:endParaRPr lang="en-GB"/>
        </a:p>
      </dgm:t>
    </dgm:pt>
    <dgm:pt modelId="{7335B87F-C0D9-4865-A2CA-4C53E9EECEE3}" type="sibTrans" cxnId="{928DF493-15D3-4494-880F-D6069FFFFB30}">
      <dgm:prSet/>
      <dgm:spPr/>
      <dgm:t>
        <a:bodyPr/>
        <a:lstStyle/>
        <a:p>
          <a:endParaRPr lang="en-GB"/>
        </a:p>
      </dgm:t>
    </dgm:pt>
    <dgm:pt modelId="{1A44B731-F24E-4C87-AC1F-195895E5E4CA}">
      <dgm:prSet phldrT="[Text]"/>
      <dgm:spPr/>
      <dgm:t>
        <a:bodyPr/>
        <a:lstStyle/>
        <a:p>
          <a:r>
            <a:rPr lang="en-GB" dirty="0" smtClean="0"/>
            <a:t>Provide reports to support users in identifying students who have achieved a prize or award by term, prize/award code and school.</a:t>
          </a:r>
          <a:endParaRPr lang="en-GB" dirty="0"/>
        </a:p>
      </dgm:t>
    </dgm:pt>
    <dgm:pt modelId="{D0325223-3B70-4A6F-B19B-70A3E23E13A5}" type="parTrans" cxnId="{795F9C79-8B08-4DDF-8F7C-10944C584C5B}">
      <dgm:prSet/>
      <dgm:spPr/>
      <dgm:t>
        <a:bodyPr/>
        <a:lstStyle/>
        <a:p>
          <a:endParaRPr lang="en-GB"/>
        </a:p>
      </dgm:t>
    </dgm:pt>
    <dgm:pt modelId="{EF35C7C2-52B3-44D4-A57F-6EDB1411EFA7}" type="sibTrans" cxnId="{795F9C79-8B08-4DDF-8F7C-10944C584C5B}">
      <dgm:prSet/>
      <dgm:spPr/>
      <dgm:t>
        <a:bodyPr/>
        <a:lstStyle/>
        <a:p>
          <a:endParaRPr lang="en-GB"/>
        </a:p>
      </dgm:t>
    </dgm:pt>
    <dgm:pt modelId="{BE33D8A1-B9C4-4A40-87EC-6AA968C0DC91}" type="pres">
      <dgm:prSet presAssocID="{93E8F167-8D1D-4675-AAE7-47DA732B049C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GB"/>
        </a:p>
      </dgm:t>
    </dgm:pt>
    <dgm:pt modelId="{4626AAA4-08B4-40D6-BA78-741AB7D40379}" type="pres">
      <dgm:prSet presAssocID="{13F93960-C473-4E59-A1B9-8E6955D55BBC}" presName="linNode" presStyleCnt="0"/>
      <dgm:spPr/>
      <dgm:t>
        <a:bodyPr/>
        <a:lstStyle/>
        <a:p>
          <a:endParaRPr lang="en-GB"/>
        </a:p>
      </dgm:t>
    </dgm:pt>
    <dgm:pt modelId="{D04781F2-F8BD-44C1-9400-E1186D586A44}" type="pres">
      <dgm:prSet presAssocID="{13F93960-C473-4E59-A1B9-8E6955D55BBC}" presName="parentText" presStyleLbl="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23D6560C-DA90-430F-84F8-B5A0A753EAFE}" type="pres">
      <dgm:prSet presAssocID="{13F93960-C473-4E59-A1B9-8E6955D55BBC}" presName="descendantText" presStyleLbl="alignAccFollow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7D999E76-C868-4864-BCC3-282B2C2902E5}" type="pres">
      <dgm:prSet presAssocID="{4FAB38E5-7276-4F5E-9F2D-BDAE40857EEF}" presName="sp" presStyleCnt="0"/>
      <dgm:spPr/>
      <dgm:t>
        <a:bodyPr/>
        <a:lstStyle/>
        <a:p>
          <a:endParaRPr lang="en-GB"/>
        </a:p>
      </dgm:t>
    </dgm:pt>
    <dgm:pt modelId="{0C711CB7-EB84-4138-B54D-723BEB154B27}" type="pres">
      <dgm:prSet presAssocID="{9AE6C450-5BC3-44C2-B6E3-8DFE93C894D5}" presName="linNode" presStyleCnt="0"/>
      <dgm:spPr/>
      <dgm:t>
        <a:bodyPr/>
        <a:lstStyle/>
        <a:p>
          <a:endParaRPr lang="en-GB"/>
        </a:p>
      </dgm:t>
    </dgm:pt>
    <dgm:pt modelId="{50CEDBE7-DEB7-4EFC-9565-D7CD2F7CCBEE}" type="pres">
      <dgm:prSet presAssocID="{9AE6C450-5BC3-44C2-B6E3-8DFE93C894D5}" presName="parentText" presStyleLbl="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96EBA7CD-CB44-4B14-9BED-AA36C311999D}" type="pres">
      <dgm:prSet presAssocID="{9AE6C450-5BC3-44C2-B6E3-8DFE93C894D5}" presName="descendantText" presStyleLbl="alignAccFollowNode1" presStyleIdx="1" presStyleCnt="3" custLinFactNeighborX="0" custLinFactNeighborY="11176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7B388BBF-09A2-46EA-947B-298BEB483B1D}" type="pres">
      <dgm:prSet presAssocID="{2848C0D2-BF3E-492D-871E-B5B5B80B8566}" presName="sp" presStyleCnt="0"/>
      <dgm:spPr/>
      <dgm:t>
        <a:bodyPr/>
        <a:lstStyle/>
        <a:p>
          <a:endParaRPr lang="en-GB"/>
        </a:p>
      </dgm:t>
    </dgm:pt>
    <dgm:pt modelId="{1C18782A-029D-45BB-A281-CB4BAFE3D81C}" type="pres">
      <dgm:prSet presAssocID="{0F61229D-FA73-45D9-8038-F7A3A0BFAC08}" presName="linNode" presStyleCnt="0"/>
      <dgm:spPr/>
      <dgm:t>
        <a:bodyPr/>
        <a:lstStyle/>
        <a:p>
          <a:endParaRPr lang="en-GB"/>
        </a:p>
      </dgm:t>
    </dgm:pt>
    <dgm:pt modelId="{28071DC6-D32B-46E3-92D6-77B96A16E27A}" type="pres">
      <dgm:prSet presAssocID="{0F61229D-FA73-45D9-8038-F7A3A0BFAC08}" presName="parentText" presStyleLbl="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B6235905-0D6C-470C-B0F0-780F3A0CB312}" type="pres">
      <dgm:prSet presAssocID="{0F61229D-FA73-45D9-8038-F7A3A0BFAC08}" presName="descendantText" presStyleLbl="alignAccFollow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</dgm:ptLst>
  <dgm:cxnLst>
    <dgm:cxn modelId="{928DF493-15D3-4494-880F-D6069FFFFB30}" srcId="{93E8F167-8D1D-4675-AAE7-47DA732B049C}" destId="{0F61229D-FA73-45D9-8038-F7A3A0BFAC08}" srcOrd="2" destOrd="0" parTransId="{9205172B-8E94-4AA2-92F2-9911F14BF83E}" sibTransId="{7335B87F-C0D9-4865-A2CA-4C53E9EECEE3}"/>
    <dgm:cxn modelId="{BC8BF1B8-3A8B-4AC3-92C8-67105FE9B1AC}" srcId="{93E8F167-8D1D-4675-AAE7-47DA732B049C}" destId="{13F93960-C473-4E59-A1B9-8E6955D55BBC}" srcOrd="0" destOrd="0" parTransId="{1F0EC7BE-4B20-4C2C-9879-5D6E57045B13}" sibTransId="{4FAB38E5-7276-4F5E-9F2D-BDAE40857EEF}"/>
    <dgm:cxn modelId="{71D033B1-8D39-4DF2-BE96-4DCCE2FEF567}" srcId="{93E8F167-8D1D-4675-AAE7-47DA732B049C}" destId="{9AE6C450-5BC3-44C2-B6E3-8DFE93C894D5}" srcOrd="1" destOrd="0" parTransId="{E681456A-3C75-4EA0-B471-EEB2420F852F}" sibTransId="{2848C0D2-BF3E-492D-871E-B5B5B80B8566}"/>
    <dgm:cxn modelId="{15C19D8F-369E-48AE-AC09-4C4BA7C099FE}" type="presOf" srcId="{1A44B731-F24E-4C87-AC1F-195895E5E4CA}" destId="{B6235905-0D6C-470C-B0F0-780F3A0CB312}" srcOrd="0" destOrd="0" presId="urn:microsoft.com/office/officeart/2005/8/layout/vList5"/>
    <dgm:cxn modelId="{A827062B-B9AF-456E-A96A-33835AFD00ED}" type="presOf" srcId="{13F93960-C473-4E59-A1B9-8E6955D55BBC}" destId="{D04781F2-F8BD-44C1-9400-E1186D586A44}" srcOrd="0" destOrd="0" presId="urn:microsoft.com/office/officeart/2005/8/layout/vList5"/>
    <dgm:cxn modelId="{D6E945A1-8393-4476-9741-1B8B249B3D57}" type="presOf" srcId="{196D8A89-793C-4B14-BEF1-03FF7A2A367A}" destId="{23D6560C-DA90-430F-84F8-B5A0A753EAFE}" srcOrd="0" destOrd="0" presId="urn:microsoft.com/office/officeart/2005/8/layout/vList5"/>
    <dgm:cxn modelId="{D72DD587-FE82-43B0-AD59-82BB3C955596}" type="presOf" srcId="{9AE6C450-5BC3-44C2-B6E3-8DFE93C894D5}" destId="{50CEDBE7-DEB7-4EFC-9565-D7CD2F7CCBEE}" srcOrd="0" destOrd="0" presId="urn:microsoft.com/office/officeart/2005/8/layout/vList5"/>
    <dgm:cxn modelId="{E8AAAC4E-8A18-409B-AF6C-B37953C2B4FF}" type="presOf" srcId="{0F61229D-FA73-45D9-8038-F7A3A0BFAC08}" destId="{28071DC6-D32B-46E3-92D6-77B96A16E27A}" srcOrd="0" destOrd="0" presId="urn:microsoft.com/office/officeart/2005/8/layout/vList5"/>
    <dgm:cxn modelId="{581FCD97-F566-4820-8830-97869297FAAF}" type="presOf" srcId="{93E8F167-8D1D-4675-AAE7-47DA732B049C}" destId="{BE33D8A1-B9C4-4A40-87EC-6AA968C0DC91}" srcOrd="0" destOrd="0" presId="urn:microsoft.com/office/officeart/2005/8/layout/vList5"/>
    <dgm:cxn modelId="{DF98A772-AD73-4581-9DF4-EFB918FEDFB4}" srcId="{9AE6C450-5BC3-44C2-B6E3-8DFE93C894D5}" destId="{2A09FCA3-5D3A-4AE9-A5C4-A033CBB03EF2}" srcOrd="0" destOrd="0" parTransId="{C9B29C6E-2DC4-42AC-8CE6-E40D294E5A3E}" sibTransId="{575EC53E-BF0A-40D2-9D1D-34B4CD198E20}"/>
    <dgm:cxn modelId="{65A97D76-477C-4CAF-9AB0-BEC2CCA5858E}" type="presOf" srcId="{2A09FCA3-5D3A-4AE9-A5C4-A033CBB03EF2}" destId="{96EBA7CD-CB44-4B14-9BED-AA36C311999D}" srcOrd="0" destOrd="0" presId="urn:microsoft.com/office/officeart/2005/8/layout/vList5"/>
    <dgm:cxn modelId="{795F9C79-8B08-4DDF-8F7C-10944C584C5B}" srcId="{0F61229D-FA73-45D9-8038-F7A3A0BFAC08}" destId="{1A44B731-F24E-4C87-AC1F-195895E5E4CA}" srcOrd="0" destOrd="0" parTransId="{D0325223-3B70-4A6F-B19B-70A3E23E13A5}" sibTransId="{EF35C7C2-52B3-44D4-A57F-6EDB1411EFA7}"/>
    <dgm:cxn modelId="{45D2B141-7EF2-4008-B203-04BA04779E11}" srcId="{13F93960-C473-4E59-A1B9-8E6955D55BBC}" destId="{196D8A89-793C-4B14-BEF1-03FF7A2A367A}" srcOrd="0" destOrd="0" parTransId="{7DD1FDD4-551D-4255-8688-77E11AF8439F}" sibTransId="{65FF4447-356E-44BB-B4F0-0E090FB6AC39}"/>
    <dgm:cxn modelId="{3C3F4470-AD97-4B21-8E43-A896E9A6855B}" type="presParOf" srcId="{BE33D8A1-B9C4-4A40-87EC-6AA968C0DC91}" destId="{4626AAA4-08B4-40D6-BA78-741AB7D40379}" srcOrd="0" destOrd="0" presId="urn:microsoft.com/office/officeart/2005/8/layout/vList5"/>
    <dgm:cxn modelId="{486295D4-068F-40A5-B09F-89F53E9AF5F0}" type="presParOf" srcId="{4626AAA4-08B4-40D6-BA78-741AB7D40379}" destId="{D04781F2-F8BD-44C1-9400-E1186D586A44}" srcOrd="0" destOrd="0" presId="urn:microsoft.com/office/officeart/2005/8/layout/vList5"/>
    <dgm:cxn modelId="{F781C009-293A-426D-9237-0E317F1AE3F9}" type="presParOf" srcId="{4626AAA4-08B4-40D6-BA78-741AB7D40379}" destId="{23D6560C-DA90-430F-84F8-B5A0A753EAFE}" srcOrd="1" destOrd="0" presId="urn:microsoft.com/office/officeart/2005/8/layout/vList5"/>
    <dgm:cxn modelId="{0EA575F3-262F-4E2F-8B85-84FECC8740C1}" type="presParOf" srcId="{BE33D8A1-B9C4-4A40-87EC-6AA968C0DC91}" destId="{7D999E76-C868-4864-BCC3-282B2C2902E5}" srcOrd="1" destOrd="0" presId="urn:microsoft.com/office/officeart/2005/8/layout/vList5"/>
    <dgm:cxn modelId="{85F2E7C0-B5F8-481A-8775-009F076D54BE}" type="presParOf" srcId="{BE33D8A1-B9C4-4A40-87EC-6AA968C0DC91}" destId="{0C711CB7-EB84-4138-B54D-723BEB154B27}" srcOrd="2" destOrd="0" presId="urn:microsoft.com/office/officeart/2005/8/layout/vList5"/>
    <dgm:cxn modelId="{5AA8545F-67C0-43D7-8519-CE6955B84250}" type="presParOf" srcId="{0C711CB7-EB84-4138-B54D-723BEB154B27}" destId="{50CEDBE7-DEB7-4EFC-9565-D7CD2F7CCBEE}" srcOrd="0" destOrd="0" presId="urn:microsoft.com/office/officeart/2005/8/layout/vList5"/>
    <dgm:cxn modelId="{B438F693-B727-442C-A82F-DDA1F5AB5B6D}" type="presParOf" srcId="{0C711CB7-EB84-4138-B54D-723BEB154B27}" destId="{96EBA7CD-CB44-4B14-9BED-AA36C311999D}" srcOrd="1" destOrd="0" presId="urn:microsoft.com/office/officeart/2005/8/layout/vList5"/>
    <dgm:cxn modelId="{6FF589DE-E4D2-49B7-A98F-CDBE46D7AC3C}" type="presParOf" srcId="{BE33D8A1-B9C4-4A40-87EC-6AA968C0DC91}" destId="{7B388BBF-09A2-46EA-947B-298BEB483B1D}" srcOrd="3" destOrd="0" presId="urn:microsoft.com/office/officeart/2005/8/layout/vList5"/>
    <dgm:cxn modelId="{87FD8435-6263-4654-8C75-7B399FAB7566}" type="presParOf" srcId="{BE33D8A1-B9C4-4A40-87EC-6AA968C0DC91}" destId="{1C18782A-029D-45BB-A281-CB4BAFE3D81C}" srcOrd="4" destOrd="0" presId="urn:microsoft.com/office/officeart/2005/8/layout/vList5"/>
    <dgm:cxn modelId="{C34ACEAE-3F48-4565-A187-E9316FF3C729}" type="presParOf" srcId="{1C18782A-029D-45BB-A281-CB4BAFE3D81C}" destId="{28071DC6-D32B-46E3-92D6-77B96A16E27A}" srcOrd="0" destOrd="0" presId="urn:microsoft.com/office/officeart/2005/8/layout/vList5"/>
    <dgm:cxn modelId="{82BE524C-2927-4750-8322-359FD3736B0B}" type="presParOf" srcId="{1C18782A-029D-45BB-A281-CB4BAFE3D81C}" destId="{B6235905-0D6C-470C-B0F0-780F3A0CB312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616B5352-D293-497F-B422-2A0ACBC0E1D3}" type="doc">
      <dgm:prSet loTypeId="urn:microsoft.com/office/officeart/2005/8/layout/chevron2" loCatId="list" qsTypeId="urn:microsoft.com/office/officeart/2005/8/quickstyle/3d2" qsCatId="3D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3B55C5F3-6A45-4E52-815C-16056CB9FF76}">
      <dgm:prSet phldrT="[Text]" custT="1"/>
      <dgm:spPr/>
      <dgm:t>
        <a:bodyPr/>
        <a:lstStyle/>
        <a:p>
          <a:r>
            <a:rPr lang="en-GB" sz="1800" dirty="0" smtClean="0"/>
            <a:t>Facility</a:t>
          </a:r>
          <a:endParaRPr lang="en-GB" sz="1800" dirty="0"/>
        </a:p>
      </dgm:t>
    </dgm:pt>
    <dgm:pt modelId="{E5D7ABF8-58E6-45C3-9888-7C413F53C094}" type="parTrans" cxnId="{4C18EB5F-AE05-49EF-9687-DF75AA3208B9}">
      <dgm:prSet/>
      <dgm:spPr/>
      <dgm:t>
        <a:bodyPr/>
        <a:lstStyle/>
        <a:p>
          <a:endParaRPr lang="en-GB"/>
        </a:p>
      </dgm:t>
    </dgm:pt>
    <dgm:pt modelId="{8338F50F-3042-4F85-BF4A-800A12B677F2}" type="sibTrans" cxnId="{4C18EB5F-AE05-49EF-9687-DF75AA3208B9}">
      <dgm:prSet/>
      <dgm:spPr/>
      <dgm:t>
        <a:bodyPr/>
        <a:lstStyle/>
        <a:p>
          <a:endParaRPr lang="en-GB"/>
        </a:p>
      </dgm:t>
    </dgm:pt>
    <dgm:pt modelId="{BFB3BF31-A41E-4DB3-B68C-D14B47E122CA}">
      <dgm:prSet phldrT="[Text]" custT="1"/>
      <dgm:spPr/>
      <dgm:t>
        <a:bodyPr/>
        <a:lstStyle/>
        <a:p>
          <a:r>
            <a:rPr lang="en-GB" sz="1600" b="1" i="0" u="none" dirty="0" smtClean="0"/>
            <a:t>1</a:t>
          </a:r>
          <a:r>
            <a:rPr lang="en-GB" sz="1200" b="1" i="0" u="none" dirty="0" smtClean="0"/>
            <a:t> </a:t>
          </a:r>
          <a:r>
            <a:rPr lang="en-GB" sz="1200" b="0" i="0" u="none" dirty="0" smtClean="0"/>
            <a:t>Arts, Humanities and Social Sciences</a:t>
          </a:r>
          <a:endParaRPr lang="en-GB" sz="1200" dirty="0"/>
        </a:p>
      </dgm:t>
    </dgm:pt>
    <dgm:pt modelId="{325966F9-E9A8-455E-828D-265894DCE63C}" type="parTrans" cxnId="{4ED9CA14-9373-4E87-AC34-BE46845C25F9}">
      <dgm:prSet/>
      <dgm:spPr/>
      <dgm:t>
        <a:bodyPr/>
        <a:lstStyle/>
        <a:p>
          <a:endParaRPr lang="en-GB"/>
        </a:p>
      </dgm:t>
    </dgm:pt>
    <dgm:pt modelId="{58D0CA3B-B9BF-44BE-8F79-04A97ECA6454}" type="sibTrans" cxnId="{4ED9CA14-9373-4E87-AC34-BE46845C25F9}">
      <dgm:prSet/>
      <dgm:spPr/>
      <dgm:t>
        <a:bodyPr/>
        <a:lstStyle/>
        <a:p>
          <a:endParaRPr lang="en-GB"/>
        </a:p>
      </dgm:t>
    </dgm:pt>
    <dgm:pt modelId="{9E01092C-E7BF-46F3-99F0-C7D8A31D4CA2}">
      <dgm:prSet phldrT="[Text]" custT="1"/>
      <dgm:spPr/>
      <dgm:t>
        <a:bodyPr/>
        <a:lstStyle/>
        <a:p>
          <a:r>
            <a:rPr lang="en-GB" sz="1800" dirty="0" smtClean="0"/>
            <a:t>School</a:t>
          </a:r>
          <a:endParaRPr lang="en-GB" sz="1800" dirty="0"/>
        </a:p>
      </dgm:t>
    </dgm:pt>
    <dgm:pt modelId="{394C8BB9-4D9A-477B-B75F-0CF22A828F99}" type="parTrans" cxnId="{D31A2B2A-5C29-403F-9331-5CA366E3726C}">
      <dgm:prSet/>
      <dgm:spPr/>
      <dgm:t>
        <a:bodyPr/>
        <a:lstStyle/>
        <a:p>
          <a:endParaRPr lang="en-GB"/>
        </a:p>
      </dgm:t>
    </dgm:pt>
    <dgm:pt modelId="{2AA456EC-0559-4714-9E0E-5612FB68C82F}" type="sibTrans" cxnId="{D31A2B2A-5C29-403F-9331-5CA366E3726C}">
      <dgm:prSet/>
      <dgm:spPr/>
      <dgm:t>
        <a:bodyPr/>
        <a:lstStyle/>
        <a:p>
          <a:endParaRPr lang="en-GB"/>
        </a:p>
      </dgm:t>
    </dgm:pt>
    <dgm:pt modelId="{DE61A6ED-6EC7-404A-ADBF-52ED3AC7CD8F}">
      <dgm:prSet phldrT="[Text]" custT="1"/>
      <dgm:spPr/>
      <dgm:t>
        <a:bodyPr/>
        <a:lstStyle/>
        <a:p>
          <a:r>
            <a:rPr lang="en-GB" sz="1600" b="1" i="0" u="none" dirty="0" smtClean="0"/>
            <a:t>07</a:t>
          </a:r>
          <a:r>
            <a:rPr lang="en-GB" sz="1200" b="0" i="0" u="none" dirty="0" smtClean="0"/>
            <a:t>	Queen's University Management School</a:t>
          </a:r>
          <a:endParaRPr lang="en-GB" sz="1200" dirty="0"/>
        </a:p>
      </dgm:t>
    </dgm:pt>
    <dgm:pt modelId="{554E143C-6833-4CB3-BC82-EFF141AE19CB}" type="parTrans" cxnId="{808DDEDE-DEC2-4D8A-9358-029D639B2E84}">
      <dgm:prSet/>
      <dgm:spPr/>
      <dgm:t>
        <a:bodyPr/>
        <a:lstStyle/>
        <a:p>
          <a:endParaRPr lang="en-GB"/>
        </a:p>
      </dgm:t>
    </dgm:pt>
    <dgm:pt modelId="{B01BDFC4-61FD-4B01-9277-03085DA17B67}" type="sibTrans" cxnId="{808DDEDE-DEC2-4D8A-9358-029D639B2E84}">
      <dgm:prSet/>
      <dgm:spPr/>
      <dgm:t>
        <a:bodyPr/>
        <a:lstStyle/>
        <a:p>
          <a:endParaRPr lang="en-GB"/>
        </a:p>
      </dgm:t>
    </dgm:pt>
    <dgm:pt modelId="{EA61D145-1165-4743-9D98-94718ED9031B}">
      <dgm:prSet phldrT="[Text]" custT="1"/>
      <dgm:spPr/>
      <dgm:t>
        <a:bodyPr/>
        <a:lstStyle/>
        <a:p>
          <a:r>
            <a:rPr lang="en-GB" sz="1600" b="1" i="0" u="none" dirty="0" smtClean="0"/>
            <a:t>01</a:t>
          </a:r>
          <a:r>
            <a:rPr lang="en-GB" sz="1200" b="0" i="0" u="none" dirty="0" smtClean="0"/>
            <a:t>	School of Medicine, Dentistry and Biomedical Sciences</a:t>
          </a:r>
          <a:endParaRPr lang="en-GB" sz="1200" dirty="0"/>
        </a:p>
      </dgm:t>
    </dgm:pt>
    <dgm:pt modelId="{5FF8B786-0D8D-4CF9-A71E-055662661596}" type="parTrans" cxnId="{0326810C-D8BC-4863-A5C9-98F25EFF0717}">
      <dgm:prSet/>
      <dgm:spPr/>
      <dgm:t>
        <a:bodyPr/>
        <a:lstStyle/>
        <a:p>
          <a:endParaRPr lang="en-GB"/>
        </a:p>
      </dgm:t>
    </dgm:pt>
    <dgm:pt modelId="{6F2AB147-5164-4279-B5D1-EFA5FC2ECCF9}" type="sibTrans" cxnId="{0326810C-D8BC-4863-A5C9-98F25EFF0717}">
      <dgm:prSet/>
      <dgm:spPr/>
      <dgm:t>
        <a:bodyPr/>
        <a:lstStyle/>
        <a:p>
          <a:endParaRPr lang="en-GB"/>
        </a:p>
      </dgm:t>
    </dgm:pt>
    <dgm:pt modelId="{0403677E-2362-4B8E-82D2-0FC1047904CC}">
      <dgm:prSet phldrT="[Text]"/>
      <dgm:spPr/>
      <dgm:t>
        <a:bodyPr/>
        <a:lstStyle/>
        <a:p>
          <a:r>
            <a:rPr lang="en-GB" dirty="0" smtClean="0"/>
            <a:t>H&amp;A Code - QUMS</a:t>
          </a:r>
          <a:endParaRPr lang="en-GB" dirty="0"/>
        </a:p>
      </dgm:t>
    </dgm:pt>
    <dgm:pt modelId="{EBCD99E3-1421-4BD0-8737-A24B4EDD0C2E}" type="parTrans" cxnId="{0B728652-5E76-4013-B8AB-BAB6EAD3042C}">
      <dgm:prSet/>
      <dgm:spPr/>
      <dgm:t>
        <a:bodyPr/>
        <a:lstStyle/>
        <a:p>
          <a:endParaRPr lang="en-GB"/>
        </a:p>
      </dgm:t>
    </dgm:pt>
    <dgm:pt modelId="{98F9DDFE-B356-4524-8553-9B372B284EF0}" type="sibTrans" cxnId="{0B728652-5E76-4013-B8AB-BAB6EAD3042C}">
      <dgm:prSet/>
      <dgm:spPr/>
      <dgm:t>
        <a:bodyPr/>
        <a:lstStyle/>
        <a:p>
          <a:endParaRPr lang="en-GB"/>
        </a:p>
      </dgm:t>
    </dgm:pt>
    <dgm:pt modelId="{0C27EB7F-6CE1-4550-90CD-706EBCC13277}">
      <dgm:prSet phldrT="[Text]"/>
      <dgm:spPr/>
      <dgm:t>
        <a:bodyPr/>
        <a:lstStyle/>
        <a:p>
          <a:r>
            <a:rPr lang="en-GB" dirty="0" smtClean="0"/>
            <a:t> </a:t>
          </a:r>
          <a:r>
            <a:rPr lang="en-GB" b="1" dirty="0" smtClean="0"/>
            <a:t>0 - 499     </a:t>
          </a:r>
          <a:r>
            <a:rPr lang="en-GB" dirty="0" smtClean="0"/>
            <a:t>	= Undergraduates Awards</a:t>
          </a:r>
          <a:endParaRPr lang="en-GB" dirty="0"/>
        </a:p>
      </dgm:t>
    </dgm:pt>
    <dgm:pt modelId="{3A6BC8CA-7F42-4C02-A58C-54F0196338AC}" type="parTrans" cxnId="{16F41EA8-2C12-46EA-A5E2-CF9932146378}">
      <dgm:prSet/>
      <dgm:spPr/>
      <dgm:t>
        <a:bodyPr/>
        <a:lstStyle/>
        <a:p>
          <a:endParaRPr lang="en-GB"/>
        </a:p>
      </dgm:t>
    </dgm:pt>
    <dgm:pt modelId="{9D412EC0-A39D-4255-8445-CD9596DCCFDC}" type="sibTrans" cxnId="{16F41EA8-2C12-46EA-A5E2-CF9932146378}">
      <dgm:prSet/>
      <dgm:spPr/>
      <dgm:t>
        <a:bodyPr/>
        <a:lstStyle/>
        <a:p>
          <a:endParaRPr lang="en-GB"/>
        </a:p>
      </dgm:t>
    </dgm:pt>
    <dgm:pt modelId="{A65770C5-E549-4538-9B45-94F72ED97976}">
      <dgm:prSet phldrT="[Text]"/>
      <dgm:spPr/>
      <dgm:t>
        <a:bodyPr/>
        <a:lstStyle/>
        <a:p>
          <a:r>
            <a:rPr lang="en-GB" dirty="0" smtClean="0"/>
            <a:t> </a:t>
          </a:r>
          <a:r>
            <a:rPr lang="en-GB" b="1" dirty="0" smtClean="0"/>
            <a:t>500 – 999  </a:t>
          </a:r>
          <a:r>
            <a:rPr lang="en-GB" dirty="0" smtClean="0"/>
            <a:t>	= Postgraduate Awards</a:t>
          </a:r>
          <a:endParaRPr lang="en-GB" dirty="0"/>
        </a:p>
      </dgm:t>
    </dgm:pt>
    <dgm:pt modelId="{7694C76A-FD40-4C67-8E6B-07984C114F78}" type="parTrans" cxnId="{6D51ABD5-73D9-4D56-A56F-9A3831653313}">
      <dgm:prSet/>
      <dgm:spPr/>
      <dgm:t>
        <a:bodyPr/>
        <a:lstStyle/>
        <a:p>
          <a:endParaRPr lang="en-GB"/>
        </a:p>
      </dgm:t>
    </dgm:pt>
    <dgm:pt modelId="{BB691542-3631-47A0-828A-CEF8F4CAF31F}" type="sibTrans" cxnId="{6D51ABD5-73D9-4D56-A56F-9A3831653313}">
      <dgm:prSet/>
      <dgm:spPr/>
      <dgm:t>
        <a:bodyPr/>
        <a:lstStyle/>
        <a:p>
          <a:endParaRPr lang="en-GB"/>
        </a:p>
      </dgm:t>
    </dgm:pt>
    <dgm:pt modelId="{4386F274-A717-4C01-B69B-43F4A03DFBDC}">
      <dgm:prSet phldrT="[Text]" custT="1"/>
      <dgm:spPr/>
      <dgm:t>
        <a:bodyPr/>
        <a:lstStyle/>
        <a:p>
          <a:r>
            <a:rPr lang="en-GB" sz="1600" b="1" i="0" u="none" dirty="0" smtClean="0"/>
            <a:t>2</a:t>
          </a:r>
          <a:r>
            <a:rPr lang="en-GB" sz="1200" b="1" i="0" u="none" dirty="0" smtClean="0"/>
            <a:t> </a:t>
          </a:r>
          <a:r>
            <a:rPr lang="en-GB" sz="1200" b="0" i="0" u="none" dirty="0" smtClean="0"/>
            <a:t>Engineering and Physical Sciences</a:t>
          </a:r>
          <a:endParaRPr lang="en-GB" sz="1200" dirty="0"/>
        </a:p>
      </dgm:t>
    </dgm:pt>
    <dgm:pt modelId="{2DAA69C6-1E20-41FB-BE0D-6FDDE2E1FF77}" type="parTrans" cxnId="{6C0E1295-4C27-494B-83F3-1347E686517B}">
      <dgm:prSet/>
      <dgm:spPr/>
      <dgm:t>
        <a:bodyPr/>
        <a:lstStyle/>
        <a:p>
          <a:endParaRPr lang="en-GB"/>
        </a:p>
      </dgm:t>
    </dgm:pt>
    <dgm:pt modelId="{DD296241-C3E2-4E88-9E34-2D81AFE4A656}" type="sibTrans" cxnId="{6C0E1295-4C27-494B-83F3-1347E686517B}">
      <dgm:prSet/>
      <dgm:spPr/>
      <dgm:t>
        <a:bodyPr/>
        <a:lstStyle/>
        <a:p>
          <a:endParaRPr lang="en-GB"/>
        </a:p>
      </dgm:t>
    </dgm:pt>
    <dgm:pt modelId="{DFD7B85F-713C-4267-9063-68474FB5F247}">
      <dgm:prSet phldrT="[Text]" custT="1"/>
      <dgm:spPr/>
      <dgm:t>
        <a:bodyPr/>
        <a:lstStyle/>
        <a:p>
          <a:r>
            <a:rPr lang="en-GB" sz="1600" b="1" i="0" u="none" dirty="0" smtClean="0"/>
            <a:t>3</a:t>
          </a:r>
          <a:r>
            <a:rPr lang="en-GB" sz="1200" b="1" i="0" u="none" dirty="0" smtClean="0"/>
            <a:t> </a:t>
          </a:r>
          <a:r>
            <a:rPr lang="en-GB" sz="1200" b="0" i="0" u="none" dirty="0" smtClean="0"/>
            <a:t>Medicine, Health and Life Sciences</a:t>
          </a:r>
          <a:endParaRPr lang="en-GB" sz="1200" dirty="0"/>
        </a:p>
      </dgm:t>
    </dgm:pt>
    <dgm:pt modelId="{E3E21FF4-4415-4FD2-883B-67CAC636289A}" type="parTrans" cxnId="{6BC1385E-9270-4B1B-92C4-BF0CB5F93F21}">
      <dgm:prSet/>
      <dgm:spPr/>
      <dgm:t>
        <a:bodyPr/>
        <a:lstStyle/>
        <a:p>
          <a:endParaRPr lang="en-GB"/>
        </a:p>
      </dgm:t>
    </dgm:pt>
    <dgm:pt modelId="{9B86DAB5-223D-4243-ABD7-2178D3FD3885}" type="sibTrans" cxnId="{6BC1385E-9270-4B1B-92C4-BF0CB5F93F21}">
      <dgm:prSet/>
      <dgm:spPr/>
      <dgm:t>
        <a:bodyPr/>
        <a:lstStyle/>
        <a:p>
          <a:endParaRPr lang="en-GB"/>
        </a:p>
      </dgm:t>
    </dgm:pt>
    <dgm:pt modelId="{91905229-5AFC-4BA1-A951-8F59E98A2E71}">
      <dgm:prSet phldrT="[Text]"/>
      <dgm:spPr/>
      <dgm:t>
        <a:bodyPr/>
        <a:lstStyle/>
        <a:p>
          <a:r>
            <a:rPr lang="en-GB" dirty="0" smtClean="0"/>
            <a:t>H&amp;A Code – SMED </a:t>
          </a:r>
          <a:endParaRPr lang="en-GB" dirty="0"/>
        </a:p>
      </dgm:t>
    </dgm:pt>
    <dgm:pt modelId="{0EBC558B-C1C4-447B-9D86-CCBD1C8B2309}" type="parTrans" cxnId="{CABB0493-33D9-4A3F-B862-0A813F2AA752}">
      <dgm:prSet/>
      <dgm:spPr/>
      <dgm:t>
        <a:bodyPr/>
        <a:lstStyle/>
        <a:p>
          <a:endParaRPr lang="en-GB"/>
        </a:p>
      </dgm:t>
    </dgm:pt>
    <dgm:pt modelId="{58EA5060-433D-4392-9D9E-5ED3F9CB7C77}" type="sibTrans" cxnId="{CABB0493-33D9-4A3F-B862-0A813F2AA752}">
      <dgm:prSet/>
      <dgm:spPr/>
      <dgm:t>
        <a:bodyPr/>
        <a:lstStyle/>
        <a:p>
          <a:endParaRPr lang="en-GB"/>
        </a:p>
      </dgm:t>
    </dgm:pt>
    <dgm:pt modelId="{350E1818-F254-4C79-B3CC-6F734C417C51}">
      <dgm:prSet phldrT="[Text]"/>
      <dgm:spPr/>
      <dgm:t>
        <a:bodyPr/>
        <a:lstStyle/>
        <a:p>
          <a:r>
            <a:rPr lang="en-GB" dirty="0" smtClean="0"/>
            <a:t> </a:t>
          </a:r>
          <a:r>
            <a:rPr lang="en-GB" b="1" dirty="0" smtClean="0"/>
            <a:t>0     – 249 </a:t>
          </a:r>
          <a:r>
            <a:rPr lang="en-GB" dirty="0" smtClean="0"/>
            <a:t>	Biomedical Sciences</a:t>
          </a:r>
          <a:endParaRPr lang="en-GB" dirty="0"/>
        </a:p>
      </dgm:t>
    </dgm:pt>
    <dgm:pt modelId="{F35B75F2-4E4F-4C32-AAC4-3B37422B536C}" type="parTrans" cxnId="{EF1D1958-4ED3-480A-9E74-BBB4D3981C5B}">
      <dgm:prSet/>
      <dgm:spPr/>
      <dgm:t>
        <a:bodyPr/>
        <a:lstStyle/>
        <a:p>
          <a:endParaRPr lang="en-GB"/>
        </a:p>
      </dgm:t>
    </dgm:pt>
    <dgm:pt modelId="{9B699103-4973-47CD-9CEB-90337699BE29}" type="sibTrans" cxnId="{EF1D1958-4ED3-480A-9E74-BBB4D3981C5B}">
      <dgm:prSet/>
      <dgm:spPr/>
      <dgm:t>
        <a:bodyPr/>
        <a:lstStyle/>
        <a:p>
          <a:endParaRPr lang="en-GB"/>
        </a:p>
      </dgm:t>
    </dgm:pt>
    <dgm:pt modelId="{6FECD9F1-E3B0-4BB3-BE9F-792E34DE3E68}">
      <dgm:prSet phldrT="[Text]"/>
      <dgm:spPr/>
      <dgm:t>
        <a:bodyPr/>
        <a:lstStyle/>
        <a:p>
          <a:r>
            <a:rPr lang="en-GB" dirty="0" smtClean="0"/>
            <a:t> </a:t>
          </a:r>
          <a:r>
            <a:rPr lang="en-GB" b="1" dirty="0" smtClean="0"/>
            <a:t>250 – 499 </a:t>
          </a:r>
          <a:r>
            <a:rPr lang="en-GB" dirty="0" smtClean="0"/>
            <a:t>	Dentistry</a:t>
          </a:r>
          <a:endParaRPr lang="en-GB" dirty="0"/>
        </a:p>
      </dgm:t>
    </dgm:pt>
    <dgm:pt modelId="{CC545C14-4C62-4A55-B118-6A6D4506AD68}" type="parTrans" cxnId="{5FBA2617-EF3C-4FD7-AE0B-787F6860D0FD}">
      <dgm:prSet/>
      <dgm:spPr/>
      <dgm:t>
        <a:bodyPr/>
        <a:lstStyle/>
        <a:p>
          <a:endParaRPr lang="en-GB"/>
        </a:p>
      </dgm:t>
    </dgm:pt>
    <dgm:pt modelId="{DB6CCC09-6E6C-4E7A-927C-15D525044FB1}" type="sibTrans" cxnId="{5FBA2617-EF3C-4FD7-AE0B-787F6860D0FD}">
      <dgm:prSet/>
      <dgm:spPr/>
      <dgm:t>
        <a:bodyPr/>
        <a:lstStyle/>
        <a:p>
          <a:endParaRPr lang="en-GB"/>
        </a:p>
      </dgm:t>
    </dgm:pt>
    <dgm:pt modelId="{D441FA97-93A1-4C0A-9B52-82708CE431BC}">
      <dgm:prSet phldrT="[Text]"/>
      <dgm:spPr/>
      <dgm:t>
        <a:bodyPr/>
        <a:lstStyle/>
        <a:p>
          <a:r>
            <a:rPr lang="en-GB" b="1" dirty="0" smtClean="0"/>
            <a:t> 500 – 749 </a:t>
          </a:r>
          <a:r>
            <a:rPr lang="en-GB" dirty="0" smtClean="0"/>
            <a:t>	Medicine</a:t>
          </a:r>
          <a:endParaRPr lang="en-GB" dirty="0"/>
        </a:p>
      </dgm:t>
    </dgm:pt>
    <dgm:pt modelId="{CB50CBF7-59B2-4D42-84E9-46F6E418DE62}" type="parTrans" cxnId="{BFDFB716-9F64-44FB-814B-94050846D7E8}">
      <dgm:prSet/>
      <dgm:spPr/>
      <dgm:t>
        <a:bodyPr/>
        <a:lstStyle/>
        <a:p>
          <a:endParaRPr lang="en-GB"/>
        </a:p>
      </dgm:t>
    </dgm:pt>
    <dgm:pt modelId="{4EEAE15A-EC6D-41DC-97C2-2FCC9F64F085}" type="sibTrans" cxnId="{BFDFB716-9F64-44FB-814B-94050846D7E8}">
      <dgm:prSet/>
      <dgm:spPr/>
      <dgm:t>
        <a:bodyPr/>
        <a:lstStyle/>
        <a:p>
          <a:endParaRPr lang="en-GB"/>
        </a:p>
      </dgm:t>
    </dgm:pt>
    <dgm:pt modelId="{CF0929E3-AED8-40C4-A1CB-E59F9DDEDB0B}">
      <dgm:prSet phldrT="[Text]"/>
      <dgm:spPr/>
      <dgm:t>
        <a:bodyPr/>
        <a:lstStyle/>
        <a:p>
          <a:r>
            <a:rPr lang="en-GB" dirty="0" smtClean="0"/>
            <a:t> </a:t>
          </a:r>
          <a:r>
            <a:rPr lang="en-GB" b="1" dirty="0" smtClean="0"/>
            <a:t>750 – 999 </a:t>
          </a:r>
          <a:r>
            <a:rPr lang="en-GB" dirty="0" smtClean="0"/>
            <a:t>	Postgraduate</a:t>
          </a:r>
          <a:endParaRPr lang="en-GB" dirty="0"/>
        </a:p>
      </dgm:t>
    </dgm:pt>
    <dgm:pt modelId="{5AD9E461-CD32-496D-8783-1442EEA49EB4}" type="parTrans" cxnId="{31C351F0-A31E-4C04-B758-991180944403}">
      <dgm:prSet/>
      <dgm:spPr/>
      <dgm:t>
        <a:bodyPr/>
        <a:lstStyle/>
        <a:p>
          <a:endParaRPr lang="en-GB"/>
        </a:p>
      </dgm:t>
    </dgm:pt>
    <dgm:pt modelId="{77866856-A0FE-4229-858C-D9E2A2DB6BC9}" type="sibTrans" cxnId="{31C351F0-A31E-4C04-B758-991180944403}">
      <dgm:prSet/>
      <dgm:spPr/>
      <dgm:t>
        <a:bodyPr/>
        <a:lstStyle/>
        <a:p>
          <a:endParaRPr lang="en-GB"/>
        </a:p>
      </dgm:t>
    </dgm:pt>
    <dgm:pt modelId="{9173BD9C-4295-4A2F-813E-F92E2129C16A}" type="pres">
      <dgm:prSet presAssocID="{616B5352-D293-497F-B422-2A0ACBC0E1D3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GB"/>
        </a:p>
      </dgm:t>
    </dgm:pt>
    <dgm:pt modelId="{D156DFC3-FF57-4019-A319-D26F4710C18D}" type="pres">
      <dgm:prSet presAssocID="{3B55C5F3-6A45-4E52-815C-16056CB9FF76}" presName="composite" presStyleCnt="0"/>
      <dgm:spPr/>
    </dgm:pt>
    <dgm:pt modelId="{7E1AEBF3-2990-4FC5-9FCE-CF8CD93C817C}" type="pres">
      <dgm:prSet presAssocID="{3B55C5F3-6A45-4E52-815C-16056CB9FF76}" presName="parentText" presStyleLbl="alignNode1" presStyleIdx="0" presStyleCnt="4" custLinFactNeighborX="-39528" custLinFactNeighborY="-242">
        <dgm:presLayoutVars>
          <dgm:chMax val="1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90F90063-5899-43FE-8A09-1849A2C4641F}" type="pres">
      <dgm:prSet presAssocID="{3B55C5F3-6A45-4E52-815C-16056CB9FF76}" presName="descendantText" presStyleLbl="alignAcc1" presStyleIdx="0" presStyleCnt="4" custScaleY="181182" custLinFactNeighborX="1479" custLinFactNeighborY="-2351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1313811A-0353-45FD-B6D3-AB68234EF92F}" type="pres">
      <dgm:prSet presAssocID="{8338F50F-3042-4F85-BF4A-800A12B677F2}" presName="sp" presStyleCnt="0"/>
      <dgm:spPr/>
    </dgm:pt>
    <dgm:pt modelId="{B3787160-4696-4795-B942-3C943DBCEA88}" type="pres">
      <dgm:prSet presAssocID="{9E01092C-E7BF-46F3-99F0-C7D8A31D4CA2}" presName="composite" presStyleCnt="0"/>
      <dgm:spPr/>
    </dgm:pt>
    <dgm:pt modelId="{395B721A-ACA1-41B3-866E-6EA8F75234B0}" type="pres">
      <dgm:prSet presAssocID="{9E01092C-E7BF-46F3-99F0-C7D8A31D4CA2}" presName="parentText" presStyleLbl="alignNode1" presStyleIdx="1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B9E2FBD1-7CB4-424A-8172-A1DB0B6EF918}" type="pres">
      <dgm:prSet presAssocID="{9E01092C-E7BF-46F3-99F0-C7D8A31D4CA2}" presName="descendantText" presStyleLbl="alignAcc1" presStyleIdx="1" presStyleCnt="4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047D2568-01BE-488D-B690-99F913D4D1A8}" type="pres">
      <dgm:prSet presAssocID="{2AA456EC-0559-4714-9E0E-5612FB68C82F}" presName="sp" presStyleCnt="0"/>
      <dgm:spPr/>
    </dgm:pt>
    <dgm:pt modelId="{73F74379-9532-41DB-BB3F-1A00EE1A83B9}" type="pres">
      <dgm:prSet presAssocID="{0403677E-2362-4B8E-82D2-0FC1047904CC}" presName="composite" presStyleCnt="0"/>
      <dgm:spPr/>
    </dgm:pt>
    <dgm:pt modelId="{28F3A159-C0AF-4F0B-9D0D-0B028C2EAB1F}" type="pres">
      <dgm:prSet presAssocID="{0403677E-2362-4B8E-82D2-0FC1047904CC}" presName="parentText" presStyleLbl="alignNode1" presStyleIdx="2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CD3625A7-8750-4137-B490-EBF6BBF15143}" type="pres">
      <dgm:prSet presAssocID="{0403677E-2362-4B8E-82D2-0FC1047904CC}" presName="descendantText" presStyleLbl="alignAcc1" presStyleIdx="2" presStyleCnt="4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0C5CB784-B23B-4F95-858C-D71DF9413D19}" type="pres">
      <dgm:prSet presAssocID="{98F9DDFE-B356-4524-8553-9B372B284EF0}" presName="sp" presStyleCnt="0"/>
      <dgm:spPr/>
    </dgm:pt>
    <dgm:pt modelId="{B2CB1D0C-5175-4DFE-8DDB-C470B2E46420}" type="pres">
      <dgm:prSet presAssocID="{91905229-5AFC-4BA1-A951-8F59E98A2E71}" presName="composite" presStyleCnt="0"/>
      <dgm:spPr/>
    </dgm:pt>
    <dgm:pt modelId="{4F38A98E-1E66-4F7A-A8E1-E6771BF9EDE4}" type="pres">
      <dgm:prSet presAssocID="{91905229-5AFC-4BA1-A951-8F59E98A2E71}" presName="parentText" presStyleLbl="alignNode1" presStyleIdx="3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ACEEF45F-1D4C-41FA-997C-55DC14BD4DD6}" type="pres">
      <dgm:prSet presAssocID="{91905229-5AFC-4BA1-A951-8F59E98A2E71}" presName="descendantText" presStyleLbl="alignAcc1" presStyleIdx="3" presStyleCnt="4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</dgm:ptLst>
  <dgm:cxnLst>
    <dgm:cxn modelId="{B138CBDC-E6DF-4EB4-8CCC-8E7C2CC66E0B}" type="presOf" srcId="{350E1818-F254-4C79-B3CC-6F734C417C51}" destId="{ACEEF45F-1D4C-41FA-997C-55DC14BD4DD6}" srcOrd="0" destOrd="0" presId="urn:microsoft.com/office/officeart/2005/8/layout/chevron2"/>
    <dgm:cxn modelId="{FB5E5908-AADE-4223-864F-835BBB00A0BB}" type="presOf" srcId="{DE61A6ED-6EC7-404A-ADBF-52ED3AC7CD8F}" destId="{B9E2FBD1-7CB4-424A-8172-A1DB0B6EF918}" srcOrd="0" destOrd="0" presId="urn:microsoft.com/office/officeart/2005/8/layout/chevron2"/>
    <dgm:cxn modelId="{6D51ABD5-73D9-4D56-A56F-9A3831653313}" srcId="{0403677E-2362-4B8E-82D2-0FC1047904CC}" destId="{A65770C5-E549-4538-9B45-94F72ED97976}" srcOrd="1" destOrd="0" parTransId="{7694C76A-FD40-4C67-8E6B-07984C114F78}" sibTransId="{BB691542-3631-47A0-828A-CEF8F4CAF31F}"/>
    <dgm:cxn modelId="{808DDEDE-DEC2-4D8A-9358-029D639B2E84}" srcId="{9E01092C-E7BF-46F3-99F0-C7D8A31D4CA2}" destId="{DE61A6ED-6EC7-404A-ADBF-52ED3AC7CD8F}" srcOrd="0" destOrd="0" parTransId="{554E143C-6833-4CB3-BC82-EFF141AE19CB}" sibTransId="{B01BDFC4-61FD-4B01-9277-03085DA17B67}"/>
    <dgm:cxn modelId="{D31A2B2A-5C29-403F-9331-5CA366E3726C}" srcId="{616B5352-D293-497F-B422-2A0ACBC0E1D3}" destId="{9E01092C-E7BF-46F3-99F0-C7D8A31D4CA2}" srcOrd="1" destOrd="0" parTransId="{394C8BB9-4D9A-477B-B75F-0CF22A828F99}" sibTransId="{2AA456EC-0559-4714-9E0E-5612FB68C82F}"/>
    <dgm:cxn modelId="{0B728652-5E76-4013-B8AB-BAB6EAD3042C}" srcId="{616B5352-D293-497F-B422-2A0ACBC0E1D3}" destId="{0403677E-2362-4B8E-82D2-0FC1047904CC}" srcOrd="2" destOrd="0" parTransId="{EBCD99E3-1421-4BD0-8737-A24B4EDD0C2E}" sibTransId="{98F9DDFE-B356-4524-8553-9B372B284EF0}"/>
    <dgm:cxn modelId="{E5B8654F-5CA7-4108-862C-9043163108F7}" type="presOf" srcId="{6FECD9F1-E3B0-4BB3-BE9F-792E34DE3E68}" destId="{ACEEF45F-1D4C-41FA-997C-55DC14BD4DD6}" srcOrd="0" destOrd="1" presId="urn:microsoft.com/office/officeart/2005/8/layout/chevron2"/>
    <dgm:cxn modelId="{D860C216-C15D-46AA-AE9E-ABD4FE036787}" type="presOf" srcId="{91905229-5AFC-4BA1-A951-8F59E98A2E71}" destId="{4F38A98E-1E66-4F7A-A8E1-E6771BF9EDE4}" srcOrd="0" destOrd="0" presId="urn:microsoft.com/office/officeart/2005/8/layout/chevron2"/>
    <dgm:cxn modelId="{0326810C-D8BC-4863-A5C9-98F25EFF0717}" srcId="{9E01092C-E7BF-46F3-99F0-C7D8A31D4CA2}" destId="{EA61D145-1165-4743-9D98-94718ED9031B}" srcOrd="1" destOrd="0" parTransId="{5FF8B786-0D8D-4CF9-A71E-055662661596}" sibTransId="{6F2AB147-5164-4279-B5D1-EFA5FC2ECCF9}"/>
    <dgm:cxn modelId="{CABB0493-33D9-4A3F-B862-0A813F2AA752}" srcId="{616B5352-D293-497F-B422-2A0ACBC0E1D3}" destId="{91905229-5AFC-4BA1-A951-8F59E98A2E71}" srcOrd="3" destOrd="0" parTransId="{0EBC558B-C1C4-447B-9D86-CCBD1C8B2309}" sibTransId="{58EA5060-433D-4392-9D9E-5ED3F9CB7C77}"/>
    <dgm:cxn modelId="{DB4F611E-3F08-49F3-BE3C-2EA7F35F7520}" type="presOf" srcId="{9E01092C-E7BF-46F3-99F0-C7D8A31D4CA2}" destId="{395B721A-ACA1-41B3-866E-6EA8F75234B0}" srcOrd="0" destOrd="0" presId="urn:microsoft.com/office/officeart/2005/8/layout/chevron2"/>
    <dgm:cxn modelId="{AC87B71D-203A-413B-8D5E-2E611DE91BA3}" type="presOf" srcId="{4386F274-A717-4C01-B69B-43F4A03DFBDC}" destId="{90F90063-5899-43FE-8A09-1849A2C4641F}" srcOrd="0" destOrd="1" presId="urn:microsoft.com/office/officeart/2005/8/layout/chevron2"/>
    <dgm:cxn modelId="{7B4B61DC-931B-4748-805C-9FE03F9C42A2}" type="presOf" srcId="{616B5352-D293-497F-B422-2A0ACBC0E1D3}" destId="{9173BD9C-4295-4A2F-813E-F92E2129C16A}" srcOrd="0" destOrd="0" presId="urn:microsoft.com/office/officeart/2005/8/layout/chevron2"/>
    <dgm:cxn modelId="{4ED9CA14-9373-4E87-AC34-BE46845C25F9}" srcId="{3B55C5F3-6A45-4E52-815C-16056CB9FF76}" destId="{BFB3BF31-A41E-4DB3-B68C-D14B47E122CA}" srcOrd="0" destOrd="0" parTransId="{325966F9-E9A8-455E-828D-265894DCE63C}" sibTransId="{58D0CA3B-B9BF-44BE-8F79-04A97ECA6454}"/>
    <dgm:cxn modelId="{968B7DAE-E94C-4CBA-8C11-73F660EA91B1}" type="presOf" srcId="{D441FA97-93A1-4C0A-9B52-82708CE431BC}" destId="{ACEEF45F-1D4C-41FA-997C-55DC14BD4DD6}" srcOrd="0" destOrd="2" presId="urn:microsoft.com/office/officeart/2005/8/layout/chevron2"/>
    <dgm:cxn modelId="{216D50FD-9038-4F86-ACCD-16668BD9F3F5}" type="presOf" srcId="{0403677E-2362-4B8E-82D2-0FC1047904CC}" destId="{28F3A159-C0AF-4F0B-9D0D-0B028C2EAB1F}" srcOrd="0" destOrd="0" presId="urn:microsoft.com/office/officeart/2005/8/layout/chevron2"/>
    <dgm:cxn modelId="{BFDFB716-9F64-44FB-814B-94050846D7E8}" srcId="{91905229-5AFC-4BA1-A951-8F59E98A2E71}" destId="{D441FA97-93A1-4C0A-9B52-82708CE431BC}" srcOrd="2" destOrd="0" parTransId="{CB50CBF7-59B2-4D42-84E9-46F6E418DE62}" sibTransId="{4EEAE15A-EC6D-41DC-97C2-2FCC9F64F085}"/>
    <dgm:cxn modelId="{EC65F671-135C-4734-9531-B5FE5A57A3C2}" type="presOf" srcId="{BFB3BF31-A41E-4DB3-B68C-D14B47E122CA}" destId="{90F90063-5899-43FE-8A09-1849A2C4641F}" srcOrd="0" destOrd="0" presId="urn:microsoft.com/office/officeart/2005/8/layout/chevron2"/>
    <dgm:cxn modelId="{561D82F7-DD93-47AA-8BB5-01DA0475BB68}" type="presOf" srcId="{EA61D145-1165-4743-9D98-94718ED9031B}" destId="{B9E2FBD1-7CB4-424A-8172-A1DB0B6EF918}" srcOrd="0" destOrd="1" presId="urn:microsoft.com/office/officeart/2005/8/layout/chevron2"/>
    <dgm:cxn modelId="{31C351F0-A31E-4C04-B758-991180944403}" srcId="{91905229-5AFC-4BA1-A951-8F59E98A2E71}" destId="{CF0929E3-AED8-40C4-A1CB-E59F9DDEDB0B}" srcOrd="3" destOrd="0" parTransId="{5AD9E461-CD32-496D-8783-1442EEA49EB4}" sibTransId="{77866856-A0FE-4229-858C-D9E2A2DB6BC9}"/>
    <dgm:cxn modelId="{4C18EB5F-AE05-49EF-9687-DF75AA3208B9}" srcId="{616B5352-D293-497F-B422-2A0ACBC0E1D3}" destId="{3B55C5F3-6A45-4E52-815C-16056CB9FF76}" srcOrd="0" destOrd="0" parTransId="{E5D7ABF8-58E6-45C3-9888-7C413F53C094}" sibTransId="{8338F50F-3042-4F85-BF4A-800A12B677F2}"/>
    <dgm:cxn modelId="{4E29E4E8-216E-4AF1-BABB-A105ABF272A8}" type="presOf" srcId="{A65770C5-E549-4538-9B45-94F72ED97976}" destId="{CD3625A7-8750-4137-B490-EBF6BBF15143}" srcOrd="0" destOrd="1" presId="urn:microsoft.com/office/officeart/2005/8/layout/chevron2"/>
    <dgm:cxn modelId="{6BC1385E-9270-4B1B-92C4-BF0CB5F93F21}" srcId="{3B55C5F3-6A45-4E52-815C-16056CB9FF76}" destId="{DFD7B85F-713C-4267-9063-68474FB5F247}" srcOrd="2" destOrd="0" parTransId="{E3E21FF4-4415-4FD2-883B-67CAC636289A}" sibTransId="{9B86DAB5-223D-4243-ABD7-2178D3FD3885}"/>
    <dgm:cxn modelId="{5FBA2617-EF3C-4FD7-AE0B-787F6860D0FD}" srcId="{91905229-5AFC-4BA1-A951-8F59E98A2E71}" destId="{6FECD9F1-E3B0-4BB3-BE9F-792E34DE3E68}" srcOrd="1" destOrd="0" parTransId="{CC545C14-4C62-4A55-B118-6A6D4506AD68}" sibTransId="{DB6CCC09-6E6C-4E7A-927C-15D525044FB1}"/>
    <dgm:cxn modelId="{16F41EA8-2C12-46EA-A5E2-CF9932146378}" srcId="{0403677E-2362-4B8E-82D2-0FC1047904CC}" destId="{0C27EB7F-6CE1-4550-90CD-706EBCC13277}" srcOrd="0" destOrd="0" parTransId="{3A6BC8CA-7F42-4C02-A58C-54F0196338AC}" sibTransId="{9D412EC0-A39D-4255-8445-CD9596DCCFDC}"/>
    <dgm:cxn modelId="{1476398C-474A-4C27-89CE-508DE3B11A09}" type="presOf" srcId="{CF0929E3-AED8-40C4-A1CB-E59F9DDEDB0B}" destId="{ACEEF45F-1D4C-41FA-997C-55DC14BD4DD6}" srcOrd="0" destOrd="3" presId="urn:microsoft.com/office/officeart/2005/8/layout/chevron2"/>
    <dgm:cxn modelId="{6C0E1295-4C27-494B-83F3-1347E686517B}" srcId="{3B55C5F3-6A45-4E52-815C-16056CB9FF76}" destId="{4386F274-A717-4C01-B69B-43F4A03DFBDC}" srcOrd="1" destOrd="0" parTransId="{2DAA69C6-1E20-41FB-BE0D-6FDDE2E1FF77}" sibTransId="{DD296241-C3E2-4E88-9E34-2D81AFE4A656}"/>
    <dgm:cxn modelId="{7ED51BFD-21C8-4E5B-A817-2EA0F5A8F633}" type="presOf" srcId="{DFD7B85F-713C-4267-9063-68474FB5F247}" destId="{90F90063-5899-43FE-8A09-1849A2C4641F}" srcOrd="0" destOrd="2" presId="urn:microsoft.com/office/officeart/2005/8/layout/chevron2"/>
    <dgm:cxn modelId="{EF1D1958-4ED3-480A-9E74-BBB4D3981C5B}" srcId="{91905229-5AFC-4BA1-A951-8F59E98A2E71}" destId="{350E1818-F254-4C79-B3CC-6F734C417C51}" srcOrd="0" destOrd="0" parTransId="{F35B75F2-4E4F-4C32-AAC4-3B37422B536C}" sibTransId="{9B699103-4973-47CD-9CEB-90337699BE29}"/>
    <dgm:cxn modelId="{AD302C3E-03BC-4223-949C-3588F5058F68}" type="presOf" srcId="{3B55C5F3-6A45-4E52-815C-16056CB9FF76}" destId="{7E1AEBF3-2990-4FC5-9FCE-CF8CD93C817C}" srcOrd="0" destOrd="0" presId="urn:microsoft.com/office/officeart/2005/8/layout/chevron2"/>
    <dgm:cxn modelId="{16652204-A4E2-4430-B431-B7078F04D17D}" type="presOf" srcId="{0C27EB7F-6CE1-4550-90CD-706EBCC13277}" destId="{CD3625A7-8750-4137-B490-EBF6BBF15143}" srcOrd="0" destOrd="0" presId="urn:microsoft.com/office/officeart/2005/8/layout/chevron2"/>
    <dgm:cxn modelId="{A421BC47-5A97-4388-A72C-22CC1F0A1206}" type="presParOf" srcId="{9173BD9C-4295-4A2F-813E-F92E2129C16A}" destId="{D156DFC3-FF57-4019-A319-D26F4710C18D}" srcOrd="0" destOrd="0" presId="urn:microsoft.com/office/officeart/2005/8/layout/chevron2"/>
    <dgm:cxn modelId="{97F694D7-47C8-483D-B067-C55DBFB3C656}" type="presParOf" srcId="{D156DFC3-FF57-4019-A319-D26F4710C18D}" destId="{7E1AEBF3-2990-4FC5-9FCE-CF8CD93C817C}" srcOrd="0" destOrd="0" presId="urn:microsoft.com/office/officeart/2005/8/layout/chevron2"/>
    <dgm:cxn modelId="{1EF33FBA-9E6A-4866-B2CE-5118784B9D0D}" type="presParOf" srcId="{D156DFC3-FF57-4019-A319-D26F4710C18D}" destId="{90F90063-5899-43FE-8A09-1849A2C4641F}" srcOrd="1" destOrd="0" presId="urn:microsoft.com/office/officeart/2005/8/layout/chevron2"/>
    <dgm:cxn modelId="{7A1C514E-E725-4330-A33B-5934345D133C}" type="presParOf" srcId="{9173BD9C-4295-4A2F-813E-F92E2129C16A}" destId="{1313811A-0353-45FD-B6D3-AB68234EF92F}" srcOrd="1" destOrd="0" presId="urn:microsoft.com/office/officeart/2005/8/layout/chevron2"/>
    <dgm:cxn modelId="{70BB4474-B31B-46F4-8CA6-9CC0584908C5}" type="presParOf" srcId="{9173BD9C-4295-4A2F-813E-F92E2129C16A}" destId="{B3787160-4696-4795-B942-3C943DBCEA88}" srcOrd="2" destOrd="0" presId="urn:microsoft.com/office/officeart/2005/8/layout/chevron2"/>
    <dgm:cxn modelId="{765E6B06-2273-4C04-94F2-96F56CE37BD7}" type="presParOf" srcId="{B3787160-4696-4795-B942-3C943DBCEA88}" destId="{395B721A-ACA1-41B3-866E-6EA8F75234B0}" srcOrd="0" destOrd="0" presId="urn:microsoft.com/office/officeart/2005/8/layout/chevron2"/>
    <dgm:cxn modelId="{8BD9264A-833B-4235-9E08-D4C37A9BD842}" type="presParOf" srcId="{B3787160-4696-4795-B942-3C943DBCEA88}" destId="{B9E2FBD1-7CB4-424A-8172-A1DB0B6EF918}" srcOrd="1" destOrd="0" presId="urn:microsoft.com/office/officeart/2005/8/layout/chevron2"/>
    <dgm:cxn modelId="{D03AF78F-D114-4BCF-8C8A-B839685F4EC4}" type="presParOf" srcId="{9173BD9C-4295-4A2F-813E-F92E2129C16A}" destId="{047D2568-01BE-488D-B690-99F913D4D1A8}" srcOrd="3" destOrd="0" presId="urn:microsoft.com/office/officeart/2005/8/layout/chevron2"/>
    <dgm:cxn modelId="{BD075C22-277A-454F-820F-E75F1E4052BB}" type="presParOf" srcId="{9173BD9C-4295-4A2F-813E-F92E2129C16A}" destId="{73F74379-9532-41DB-BB3F-1A00EE1A83B9}" srcOrd="4" destOrd="0" presId="urn:microsoft.com/office/officeart/2005/8/layout/chevron2"/>
    <dgm:cxn modelId="{3D3DBC26-14E2-410A-9610-5A267CA7158D}" type="presParOf" srcId="{73F74379-9532-41DB-BB3F-1A00EE1A83B9}" destId="{28F3A159-C0AF-4F0B-9D0D-0B028C2EAB1F}" srcOrd="0" destOrd="0" presId="urn:microsoft.com/office/officeart/2005/8/layout/chevron2"/>
    <dgm:cxn modelId="{C94B07B2-862F-42D2-8613-38F2192D22B3}" type="presParOf" srcId="{73F74379-9532-41DB-BB3F-1A00EE1A83B9}" destId="{CD3625A7-8750-4137-B490-EBF6BBF15143}" srcOrd="1" destOrd="0" presId="urn:microsoft.com/office/officeart/2005/8/layout/chevron2"/>
    <dgm:cxn modelId="{E260A244-CE58-4463-9761-79D47A8808C9}" type="presParOf" srcId="{9173BD9C-4295-4A2F-813E-F92E2129C16A}" destId="{0C5CB784-B23B-4F95-858C-D71DF9413D19}" srcOrd="5" destOrd="0" presId="urn:microsoft.com/office/officeart/2005/8/layout/chevron2"/>
    <dgm:cxn modelId="{965389F5-2C80-4D9D-8A25-9C63115AEF6E}" type="presParOf" srcId="{9173BD9C-4295-4A2F-813E-F92E2129C16A}" destId="{B2CB1D0C-5175-4DFE-8DDB-C470B2E46420}" srcOrd="6" destOrd="0" presId="urn:microsoft.com/office/officeart/2005/8/layout/chevron2"/>
    <dgm:cxn modelId="{3D116689-AD0E-4DDC-920F-5BC7A46F9BB4}" type="presParOf" srcId="{B2CB1D0C-5175-4DFE-8DDB-C470B2E46420}" destId="{4F38A98E-1E66-4F7A-A8E1-E6771BF9EDE4}" srcOrd="0" destOrd="0" presId="urn:microsoft.com/office/officeart/2005/8/layout/chevron2"/>
    <dgm:cxn modelId="{D2556D98-0F62-4E34-B9A8-212FF8F6ADB1}" type="presParOf" srcId="{B2CB1D0C-5175-4DFE-8DDB-C470B2E46420}" destId="{ACEEF45F-1D4C-41FA-997C-55DC14BD4DD6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B899CDD6-059D-4E28-9002-1DD718CADF5A}" type="doc">
      <dgm:prSet loTypeId="urn:microsoft.com/office/officeart/2005/8/layout/list1" loCatId="list" qsTypeId="urn:microsoft.com/office/officeart/2005/8/quickstyle/3d1" qsCatId="3D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2D75AB21-D757-4FBC-B226-1EE967BD0793}">
      <dgm:prSet phldrT="[Text]"/>
      <dgm:spPr/>
      <dgm:t>
        <a:bodyPr/>
        <a:lstStyle/>
        <a:p>
          <a:r>
            <a:rPr lang="en-GB" dirty="0" smtClean="0"/>
            <a:t>CAF comments field to associate the Prize and Award with Academic Org</a:t>
          </a:r>
          <a:endParaRPr lang="en-GB" dirty="0"/>
        </a:p>
      </dgm:t>
    </dgm:pt>
    <dgm:pt modelId="{AB1869BE-960E-4E5C-B956-04F3DFACD42D}" type="parTrans" cxnId="{5C04414D-BC1A-4EF7-B08B-BB37F450B192}">
      <dgm:prSet/>
      <dgm:spPr/>
      <dgm:t>
        <a:bodyPr/>
        <a:lstStyle/>
        <a:p>
          <a:endParaRPr lang="en-GB"/>
        </a:p>
      </dgm:t>
    </dgm:pt>
    <dgm:pt modelId="{9EDAC408-69ED-42A3-8362-ED420B3B4299}" type="sibTrans" cxnId="{5C04414D-BC1A-4EF7-B08B-BB37F450B192}">
      <dgm:prSet/>
      <dgm:spPr/>
      <dgm:t>
        <a:bodyPr/>
        <a:lstStyle/>
        <a:p>
          <a:endParaRPr lang="en-GB"/>
        </a:p>
      </dgm:t>
    </dgm:pt>
    <dgm:pt modelId="{70CA2B3F-8EDF-4909-9530-934FD03EA6B9}">
      <dgm:prSet phldrT="[Text]"/>
      <dgm:spPr/>
      <dgm:t>
        <a:bodyPr/>
        <a:lstStyle/>
        <a:p>
          <a:r>
            <a:rPr lang="en-GB" dirty="0" smtClean="0"/>
            <a:t>CAF comments field to associate the Prize and Award with the date reward was received</a:t>
          </a:r>
          <a:endParaRPr lang="en-GB" dirty="0"/>
        </a:p>
      </dgm:t>
    </dgm:pt>
    <dgm:pt modelId="{CC4BDF40-4BE9-4460-AB71-4EF48958A2B8}" type="parTrans" cxnId="{29DFB47B-B205-4086-96F2-A281E3EB665F}">
      <dgm:prSet/>
      <dgm:spPr/>
      <dgm:t>
        <a:bodyPr/>
        <a:lstStyle/>
        <a:p>
          <a:endParaRPr lang="en-GB"/>
        </a:p>
      </dgm:t>
    </dgm:pt>
    <dgm:pt modelId="{8EC19CFA-F494-4B53-87BD-5CFD97D36CDF}" type="sibTrans" cxnId="{29DFB47B-B205-4086-96F2-A281E3EB665F}">
      <dgm:prSet/>
      <dgm:spPr/>
      <dgm:t>
        <a:bodyPr/>
        <a:lstStyle/>
        <a:p>
          <a:endParaRPr lang="en-GB"/>
        </a:p>
      </dgm:t>
    </dgm:pt>
    <dgm:pt modelId="{48541274-B973-49E1-B2C7-116BA38EC836}">
      <dgm:prSet phldrT="[Text]"/>
      <dgm:spPr/>
      <dgm:t>
        <a:bodyPr/>
        <a:lstStyle/>
        <a:p>
          <a:r>
            <a:rPr lang="en-GB" dirty="0" smtClean="0"/>
            <a:t>CAF comments field to associate Prize and Award with full name to appear on certificate</a:t>
          </a:r>
          <a:endParaRPr lang="en-GB" dirty="0"/>
        </a:p>
      </dgm:t>
    </dgm:pt>
    <dgm:pt modelId="{18C71B95-53AF-47E6-9B0C-2C1F6B0E1AB3}" type="parTrans" cxnId="{999E8E7A-D5BB-4BF2-8B43-4475CF7BCDF5}">
      <dgm:prSet/>
      <dgm:spPr/>
      <dgm:t>
        <a:bodyPr/>
        <a:lstStyle/>
        <a:p>
          <a:endParaRPr lang="en-GB"/>
        </a:p>
      </dgm:t>
    </dgm:pt>
    <dgm:pt modelId="{BDA5546E-6518-473E-A64C-98E0971771A3}" type="sibTrans" cxnId="{999E8E7A-D5BB-4BF2-8B43-4475CF7BCDF5}">
      <dgm:prSet/>
      <dgm:spPr/>
      <dgm:t>
        <a:bodyPr/>
        <a:lstStyle/>
        <a:p>
          <a:endParaRPr lang="en-GB"/>
        </a:p>
      </dgm:t>
    </dgm:pt>
    <dgm:pt modelId="{4FFED376-B893-46A5-A77B-599B08DA24ED}">
      <dgm:prSet phldrT="[Text]"/>
      <dgm:spPr/>
      <dgm:t>
        <a:bodyPr/>
        <a:lstStyle/>
        <a:p>
          <a:r>
            <a:rPr lang="en-GB" dirty="0" smtClean="0"/>
            <a:t>CAF comments field to associate Prize and Award with additional information</a:t>
          </a:r>
          <a:endParaRPr lang="en-GB" dirty="0"/>
        </a:p>
      </dgm:t>
    </dgm:pt>
    <dgm:pt modelId="{FACA9AF0-2831-4C00-A1D9-0BC8EB542789}" type="parTrans" cxnId="{02290385-532D-4E8E-91C7-678DAF34F0B6}">
      <dgm:prSet/>
      <dgm:spPr/>
      <dgm:t>
        <a:bodyPr/>
        <a:lstStyle/>
        <a:p>
          <a:endParaRPr lang="en-GB"/>
        </a:p>
      </dgm:t>
    </dgm:pt>
    <dgm:pt modelId="{40FFFDB8-0509-48CE-B922-DB3D900A0BFD}" type="sibTrans" cxnId="{02290385-532D-4E8E-91C7-678DAF34F0B6}">
      <dgm:prSet/>
      <dgm:spPr/>
      <dgm:t>
        <a:bodyPr/>
        <a:lstStyle/>
        <a:p>
          <a:endParaRPr lang="en-GB"/>
        </a:p>
      </dgm:t>
    </dgm:pt>
    <dgm:pt modelId="{AE4C6B0E-C179-4F9F-B8FB-947B3B7D3DD6}">
      <dgm:prSet phldrT="[Text]"/>
      <dgm:spPr/>
      <dgm:t>
        <a:bodyPr/>
        <a:lstStyle/>
        <a:p>
          <a:r>
            <a:rPr lang="en-GB" dirty="0" smtClean="0"/>
            <a:t>CAF comments field to associate comment box at student level</a:t>
          </a:r>
          <a:endParaRPr lang="en-GB" dirty="0"/>
        </a:p>
      </dgm:t>
    </dgm:pt>
    <dgm:pt modelId="{71D17323-C8B5-4199-B27C-14B5DF579F1A}" type="parTrans" cxnId="{CD1BF040-3767-4AF1-BEDD-1101A6820D9D}">
      <dgm:prSet/>
      <dgm:spPr/>
    </dgm:pt>
    <dgm:pt modelId="{BC7672D2-CCFA-4E56-8421-E72477598A7C}" type="sibTrans" cxnId="{CD1BF040-3767-4AF1-BEDD-1101A6820D9D}">
      <dgm:prSet/>
      <dgm:spPr/>
    </dgm:pt>
    <dgm:pt modelId="{2C892203-5C73-4156-8539-638FC711A8AE}" type="pres">
      <dgm:prSet presAssocID="{B899CDD6-059D-4E28-9002-1DD718CADF5A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GB"/>
        </a:p>
      </dgm:t>
    </dgm:pt>
    <dgm:pt modelId="{596A0A1A-C27F-4A74-9238-5C1A8A7DB755}" type="pres">
      <dgm:prSet presAssocID="{2D75AB21-D757-4FBC-B226-1EE967BD0793}" presName="parentLin" presStyleCnt="0"/>
      <dgm:spPr/>
    </dgm:pt>
    <dgm:pt modelId="{C69F7DB2-554F-4CC5-B6ED-AA0D66B60204}" type="pres">
      <dgm:prSet presAssocID="{2D75AB21-D757-4FBC-B226-1EE967BD0793}" presName="parentLeftMargin" presStyleLbl="node1" presStyleIdx="0" presStyleCnt="5"/>
      <dgm:spPr/>
      <dgm:t>
        <a:bodyPr/>
        <a:lstStyle/>
        <a:p>
          <a:endParaRPr lang="en-GB"/>
        </a:p>
      </dgm:t>
    </dgm:pt>
    <dgm:pt modelId="{ECF24FB9-D45B-4018-AD57-E3EEE5B929B3}" type="pres">
      <dgm:prSet presAssocID="{2D75AB21-D757-4FBC-B226-1EE967BD0793}" presName="parentText" presStyleLbl="node1" presStyleIdx="0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ED0A109F-0406-47A5-94EB-088B72B9F3D1}" type="pres">
      <dgm:prSet presAssocID="{2D75AB21-D757-4FBC-B226-1EE967BD0793}" presName="negativeSpace" presStyleCnt="0"/>
      <dgm:spPr/>
    </dgm:pt>
    <dgm:pt modelId="{87324F68-C301-402B-A43C-AFC5FDB98CCD}" type="pres">
      <dgm:prSet presAssocID="{2D75AB21-D757-4FBC-B226-1EE967BD0793}" presName="childText" presStyleLbl="conFgAcc1" presStyleIdx="0" presStyleCnt="5">
        <dgm:presLayoutVars>
          <dgm:bulletEnabled val="1"/>
        </dgm:presLayoutVars>
      </dgm:prSet>
      <dgm:spPr/>
    </dgm:pt>
    <dgm:pt modelId="{60E301BC-B409-43DA-BB25-322D4BDACC51}" type="pres">
      <dgm:prSet presAssocID="{9EDAC408-69ED-42A3-8362-ED420B3B4299}" presName="spaceBetweenRectangles" presStyleCnt="0"/>
      <dgm:spPr/>
    </dgm:pt>
    <dgm:pt modelId="{2166F950-7048-4B72-AAA0-663D48CA6CFB}" type="pres">
      <dgm:prSet presAssocID="{70CA2B3F-8EDF-4909-9530-934FD03EA6B9}" presName="parentLin" presStyleCnt="0"/>
      <dgm:spPr/>
    </dgm:pt>
    <dgm:pt modelId="{7D39BFC3-5B93-4AF0-9864-3C8CAA00C18C}" type="pres">
      <dgm:prSet presAssocID="{70CA2B3F-8EDF-4909-9530-934FD03EA6B9}" presName="parentLeftMargin" presStyleLbl="node1" presStyleIdx="0" presStyleCnt="5"/>
      <dgm:spPr/>
      <dgm:t>
        <a:bodyPr/>
        <a:lstStyle/>
        <a:p>
          <a:endParaRPr lang="en-GB"/>
        </a:p>
      </dgm:t>
    </dgm:pt>
    <dgm:pt modelId="{873119C7-CCAA-4D2D-A453-B3AB050545FE}" type="pres">
      <dgm:prSet presAssocID="{70CA2B3F-8EDF-4909-9530-934FD03EA6B9}" presName="parentText" presStyleLbl="node1" presStyleIdx="1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FCA9ABA6-EEB6-4D8C-A715-BF3E2E0F57D1}" type="pres">
      <dgm:prSet presAssocID="{70CA2B3F-8EDF-4909-9530-934FD03EA6B9}" presName="negativeSpace" presStyleCnt="0"/>
      <dgm:spPr/>
    </dgm:pt>
    <dgm:pt modelId="{38512DB1-286B-4147-BB5C-70F59E786087}" type="pres">
      <dgm:prSet presAssocID="{70CA2B3F-8EDF-4909-9530-934FD03EA6B9}" presName="childText" presStyleLbl="conFgAcc1" presStyleIdx="1" presStyleCnt="5">
        <dgm:presLayoutVars>
          <dgm:bulletEnabled val="1"/>
        </dgm:presLayoutVars>
      </dgm:prSet>
      <dgm:spPr/>
    </dgm:pt>
    <dgm:pt modelId="{CC574CD4-4521-4104-9856-1C2342B6F1A6}" type="pres">
      <dgm:prSet presAssocID="{8EC19CFA-F494-4B53-87BD-5CFD97D36CDF}" presName="spaceBetweenRectangles" presStyleCnt="0"/>
      <dgm:spPr/>
    </dgm:pt>
    <dgm:pt modelId="{4758A367-CD49-4E45-8FEA-687BF0C27D72}" type="pres">
      <dgm:prSet presAssocID="{48541274-B973-49E1-B2C7-116BA38EC836}" presName="parentLin" presStyleCnt="0"/>
      <dgm:spPr/>
    </dgm:pt>
    <dgm:pt modelId="{3F87A1C4-BE19-4DE7-87A8-5036D5555977}" type="pres">
      <dgm:prSet presAssocID="{48541274-B973-49E1-B2C7-116BA38EC836}" presName="parentLeftMargin" presStyleLbl="node1" presStyleIdx="1" presStyleCnt="5"/>
      <dgm:spPr/>
      <dgm:t>
        <a:bodyPr/>
        <a:lstStyle/>
        <a:p>
          <a:endParaRPr lang="en-GB"/>
        </a:p>
      </dgm:t>
    </dgm:pt>
    <dgm:pt modelId="{25E4BD0E-91CF-444B-8937-C0F976D9F724}" type="pres">
      <dgm:prSet presAssocID="{48541274-B973-49E1-B2C7-116BA38EC836}" presName="parentText" presStyleLbl="node1" presStyleIdx="2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88B318D6-5EAB-4E99-826B-83BFC53D863F}" type="pres">
      <dgm:prSet presAssocID="{48541274-B973-49E1-B2C7-116BA38EC836}" presName="negativeSpace" presStyleCnt="0"/>
      <dgm:spPr/>
    </dgm:pt>
    <dgm:pt modelId="{E72967C3-B6F0-4331-8251-6DBDAA34C45C}" type="pres">
      <dgm:prSet presAssocID="{48541274-B973-49E1-B2C7-116BA38EC836}" presName="childText" presStyleLbl="conFgAcc1" presStyleIdx="2" presStyleCnt="5">
        <dgm:presLayoutVars>
          <dgm:bulletEnabled val="1"/>
        </dgm:presLayoutVars>
      </dgm:prSet>
      <dgm:spPr/>
    </dgm:pt>
    <dgm:pt modelId="{94BDE632-EBA8-4B53-9F35-DFCBBC3C801E}" type="pres">
      <dgm:prSet presAssocID="{BDA5546E-6518-473E-A64C-98E0971771A3}" presName="spaceBetweenRectangles" presStyleCnt="0"/>
      <dgm:spPr/>
    </dgm:pt>
    <dgm:pt modelId="{10968195-0BC1-4EE4-947F-00B03806D3B3}" type="pres">
      <dgm:prSet presAssocID="{4FFED376-B893-46A5-A77B-599B08DA24ED}" presName="parentLin" presStyleCnt="0"/>
      <dgm:spPr/>
    </dgm:pt>
    <dgm:pt modelId="{CF4BAD27-C98F-4E03-8EDD-439CA0DA6AA2}" type="pres">
      <dgm:prSet presAssocID="{4FFED376-B893-46A5-A77B-599B08DA24ED}" presName="parentLeftMargin" presStyleLbl="node1" presStyleIdx="2" presStyleCnt="5"/>
      <dgm:spPr/>
      <dgm:t>
        <a:bodyPr/>
        <a:lstStyle/>
        <a:p>
          <a:endParaRPr lang="en-GB"/>
        </a:p>
      </dgm:t>
    </dgm:pt>
    <dgm:pt modelId="{F164411F-4D50-4579-BA8C-5E5C9DCA459F}" type="pres">
      <dgm:prSet presAssocID="{4FFED376-B893-46A5-A77B-599B08DA24ED}" presName="parentText" presStyleLbl="node1" presStyleIdx="3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C4C3BD1E-A755-4EF9-8517-0F8BEAE7A818}" type="pres">
      <dgm:prSet presAssocID="{4FFED376-B893-46A5-A77B-599B08DA24ED}" presName="negativeSpace" presStyleCnt="0"/>
      <dgm:spPr/>
    </dgm:pt>
    <dgm:pt modelId="{1F37A155-5DD2-47C6-8513-FB453A675B0A}" type="pres">
      <dgm:prSet presAssocID="{4FFED376-B893-46A5-A77B-599B08DA24ED}" presName="childText" presStyleLbl="conFgAcc1" presStyleIdx="3" presStyleCnt="5">
        <dgm:presLayoutVars>
          <dgm:bulletEnabled val="1"/>
        </dgm:presLayoutVars>
      </dgm:prSet>
      <dgm:spPr/>
    </dgm:pt>
    <dgm:pt modelId="{AC5A784E-7895-4172-BDD7-6CB08AE36033}" type="pres">
      <dgm:prSet presAssocID="{40FFFDB8-0509-48CE-B922-DB3D900A0BFD}" presName="spaceBetweenRectangles" presStyleCnt="0"/>
      <dgm:spPr/>
    </dgm:pt>
    <dgm:pt modelId="{CACFF2FC-25B9-4B9B-B765-671A1541C06B}" type="pres">
      <dgm:prSet presAssocID="{AE4C6B0E-C179-4F9F-B8FB-947B3B7D3DD6}" presName="parentLin" presStyleCnt="0"/>
      <dgm:spPr/>
    </dgm:pt>
    <dgm:pt modelId="{D16ED0BC-1C5E-44E2-914E-5BADAA6AAB80}" type="pres">
      <dgm:prSet presAssocID="{AE4C6B0E-C179-4F9F-B8FB-947B3B7D3DD6}" presName="parentLeftMargin" presStyleLbl="node1" presStyleIdx="3" presStyleCnt="5"/>
      <dgm:spPr/>
      <dgm:t>
        <a:bodyPr/>
        <a:lstStyle/>
        <a:p>
          <a:endParaRPr lang="en-GB"/>
        </a:p>
      </dgm:t>
    </dgm:pt>
    <dgm:pt modelId="{CF97AE85-CBA9-4A84-887C-768A0DF93FA7}" type="pres">
      <dgm:prSet presAssocID="{AE4C6B0E-C179-4F9F-B8FB-947B3B7D3DD6}" presName="parentText" presStyleLbl="node1" presStyleIdx="4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30D41499-EBE0-4662-9D0D-8E1DD2296FB0}" type="pres">
      <dgm:prSet presAssocID="{AE4C6B0E-C179-4F9F-B8FB-947B3B7D3DD6}" presName="negativeSpace" presStyleCnt="0"/>
      <dgm:spPr/>
    </dgm:pt>
    <dgm:pt modelId="{5C1ECFCA-EA05-48DB-8115-570D8BD14374}" type="pres">
      <dgm:prSet presAssocID="{AE4C6B0E-C179-4F9F-B8FB-947B3B7D3DD6}" presName="childText" presStyleLbl="conFgAcc1" presStyleIdx="4" presStyleCnt="5">
        <dgm:presLayoutVars>
          <dgm:bulletEnabled val="1"/>
        </dgm:presLayoutVars>
      </dgm:prSet>
      <dgm:spPr/>
    </dgm:pt>
  </dgm:ptLst>
  <dgm:cxnLst>
    <dgm:cxn modelId="{9FE43FA6-6FF2-4C8F-8FCF-32780BD42C73}" type="presOf" srcId="{2D75AB21-D757-4FBC-B226-1EE967BD0793}" destId="{ECF24FB9-D45B-4018-AD57-E3EEE5B929B3}" srcOrd="1" destOrd="0" presId="urn:microsoft.com/office/officeart/2005/8/layout/list1"/>
    <dgm:cxn modelId="{64D08B1B-3D88-4069-A2DF-6331D26CA0BE}" type="presOf" srcId="{70CA2B3F-8EDF-4909-9530-934FD03EA6B9}" destId="{873119C7-CCAA-4D2D-A453-B3AB050545FE}" srcOrd="1" destOrd="0" presId="urn:microsoft.com/office/officeart/2005/8/layout/list1"/>
    <dgm:cxn modelId="{02290385-532D-4E8E-91C7-678DAF34F0B6}" srcId="{B899CDD6-059D-4E28-9002-1DD718CADF5A}" destId="{4FFED376-B893-46A5-A77B-599B08DA24ED}" srcOrd="3" destOrd="0" parTransId="{FACA9AF0-2831-4C00-A1D9-0BC8EB542789}" sibTransId="{40FFFDB8-0509-48CE-B922-DB3D900A0BFD}"/>
    <dgm:cxn modelId="{E8845A6B-E694-4FD3-AB41-19E57A9215EC}" type="presOf" srcId="{4FFED376-B893-46A5-A77B-599B08DA24ED}" destId="{F164411F-4D50-4579-BA8C-5E5C9DCA459F}" srcOrd="1" destOrd="0" presId="urn:microsoft.com/office/officeart/2005/8/layout/list1"/>
    <dgm:cxn modelId="{60A0D5DA-7CE0-45DE-A3A8-1AA2924A2946}" type="presOf" srcId="{4FFED376-B893-46A5-A77B-599B08DA24ED}" destId="{CF4BAD27-C98F-4E03-8EDD-439CA0DA6AA2}" srcOrd="0" destOrd="0" presId="urn:microsoft.com/office/officeart/2005/8/layout/list1"/>
    <dgm:cxn modelId="{999E8E7A-D5BB-4BF2-8B43-4475CF7BCDF5}" srcId="{B899CDD6-059D-4E28-9002-1DD718CADF5A}" destId="{48541274-B973-49E1-B2C7-116BA38EC836}" srcOrd="2" destOrd="0" parTransId="{18C71B95-53AF-47E6-9B0C-2C1F6B0E1AB3}" sibTransId="{BDA5546E-6518-473E-A64C-98E0971771A3}"/>
    <dgm:cxn modelId="{5AF782C6-6075-4A8F-A8FD-6C8BD0CC6B51}" type="presOf" srcId="{48541274-B973-49E1-B2C7-116BA38EC836}" destId="{25E4BD0E-91CF-444B-8937-C0F976D9F724}" srcOrd="1" destOrd="0" presId="urn:microsoft.com/office/officeart/2005/8/layout/list1"/>
    <dgm:cxn modelId="{54ADED06-EE4E-402D-B18A-E98547A98CE2}" type="presOf" srcId="{AE4C6B0E-C179-4F9F-B8FB-947B3B7D3DD6}" destId="{CF97AE85-CBA9-4A84-887C-768A0DF93FA7}" srcOrd="1" destOrd="0" presId="urn:microsoft.com/office/officeart/2005/8/layout/list1"/>
    <dgm:cxn modelId="{29DFB47B-B205-4086-96F2-A281E3EB665F}" srcId="{B899CDD6-059D-4E28-9002-1DD718CADF5A}" destId="{70CA2B3F-8EDF-4909-9530-934FD03EA6B9}" srcOrd="1" destOrd="0" parTransId="{CC4BDF40-4BE9-4460-AB71-4EF48958A2B8}" sibTransId="{8EC19CFA-F494-4B53-87BD-5CFD97D36CDF}"/>
    <dgm:cxn modelId="{38B34C60-3DDB-4365-A36A-B3426BE7D8CC}" type="presOf" srcId="{2D75AB21-D757-4FBC-B226-1EE967BD0793}" destId="{C69F7DB2-554F-4CC5-B6ED-AA0D66B60204}" srcOrd="0" destOrd="0" presId="urn:microsoft.com/office/officeart/2005/8/layout/list1"/>
    <dgm:cxn modelId="{5C04414D-BC1A-4EF7-B08B-BB37F450B192}" srcId="{B899CDD6-059D-4E28-9002-1DD718CADF5A}" destId="{2D75AB21-D757-4FBC-B226-1EE967BD0793}" srcOrd="0" destOrd="0" parTransId="{AB1869BE-960E-4E5C-B956-04F3DFACD42D}" sibTransId="{9EDAC408-69ED-42A3-8362-ED420B3B4299}"/>
    <dgm:cxn modelId="{9DA9A2E9-93C7-4FE0-A413-75888EDC07C2}" type="presOf" srcId="{70CA2B3F-8EDF-4909-9530-934FD03EA6B9}" destId="{7D39BFC3-5B93-4AF0-9864-3C8CAA00C18C}" srcOrd="0" destOrd="0" presId="urn:microsoft.com/office/officeart/2005/8/layout/list1"/>
    <dgm:cxn modelId="{80CE2E30-B873-488F-8EBE-7D497AA99766}" type="presOf" srcId="{48541274-B973-49E1-B2C7-116BA38EC836}" destId="{3F87A1C4-BE19-4DE7-87A8-5036D5555977}" srcOrd="0" destOrd="0" presId="urn:microsoft.com/office/officeart/2005/8/layout/list1"/>
    <dgm:cxn modelId="{8687BEFF-F9F3-4175-9515-E46C501EBDA4}" type="presOf" srcId="{AE4C6B0E-C179-4F9F-B8FB-947B3B7D3DD6}" destId="{D16ED0BC-1C5E-44E2-914E-5BADAA6AAB80}" srcOrd="0" destOrd="0" presId="urn:microsoft.com/office/officeart/2005/8/layout/list1"/>
    <dgm:cxn modelId="{CD1BF040-3767-4AF1-BEDD-1101A6820D9D}" srcId="{B899CDD6-059D-4E28-9002-1DD718CADF5A}" destId="{AE4C6B0E-C179-4F9F-B8FB-947B3B7D3DD6}" srcOrd="4" destOrd="0" parTransId="{71D17323-C8B5-4199-B27C-14B5DF579F1A}" sibTransId="{BC7672D2-CCFA-4E56-8421-E72477598A7C}"/>
    <dgm:cxn modelId="{5284C7C9-61A1-447C-97FE-7634AAC41228}" type="presOf" srcId="{B899CDD6-059D-4E28-9002-1DD718CADF5A}" destId="{2C892203-5C73-4156-8539-638FC711A8AE}" srcOrd="0" destOrd="0" presId="urn:microsoft.com/office/officeart/2005/8/layout/list1"/>
    <dgm:cxn modelId="{F61CAD5C-BA76-4CDD-BDC0-045A588DD4C6}" type="presParOf" srcId="{2C892203-5C73-4156-8539-638FC711A8AE}" destId="{596A0A1A-C27F-4A74-9238-5C1A8A7DB755}" srcOrd="0" destOrd="0" presId="urn:microsoft.com/office/officeart/2005/8/layout/list1"/>
    <dgm:cxn modelId="{0C717B44-45F4-4D82-B21C-9C967D85E94B}" type="presParOf" srcId="{596A0A1A-C27F-4A74-9238-5C1A8A7DB755}" destId="{C69F7DB2-554F-4CC5-B6ED-AA0D66B60204}" srcOrd="0" destOrd="0" presId="urn:microsoft.com/office/officeart/2005/8/layout/list1"/>
    <dgm:cxn modelId="{500FFD93-319F-42AB-BB53-137298EFA42E}" type="presParOf" srcId="{596A0A1A-C27F-4A74-9238-5C1A8A7DB755}" destId="{ECF24FB9-D45B-4018-AD57-E3EEE5B929B3}" srcOrd="1" destOrd="0" presId="urn:microsoft.com/office/officeart/2005/8/layout/list1"/>
    <dgm:cxn modelId="{538D71B1-5078-4DD9-988D-DC686509D768}" type="presParOf" srcId="{2C892203-5C73-4156-8539-638FC711A8AE}" destId="{ED0A109F-0406-47A5-94EB-088B72B9F3D1}" srcOrd="1" destOrd="0" presId="urn:microsoft.com/office/officeart/2005/8/layout/list1"/>
    <dgm:cxn modelId="{773E0D0B-E45A-4492-B338-47067B6E9D5C}" type="presParOf" srcId="{2C892203-5C73-4156-8539-638FC711A8AE}" destId="{87324F68-C301-402B-A43C-AFC5FDB98CCD}" srcOrd="2" destOrd="0" presId="urn:microsoft.com/office/officeart/2005/8/layout/list1"/>
    <dgm:cxn modelId="{5C4CF7FA-01B2-4073-B3BE-9DE684FF683A}" type="presParOf" srcId="{2C892203-5C73-4156-8539-638FC711A8AE}" destId="{60E301BC-B409-43DA-BB25-322D4BDACC51}" srcOrd="3" destOrd="0" presId="urn:microsoft.com/office/officeart/2005/8/layout/list1"/>
    <dgm:cxn modelId="{6F210BAA-9B20-437E-A7CF-D54A07233686}" type="presParOf" srcId="{2C892203-5C73-4156-8539-638FC711A8AE}" destId="{2166F950-7048-4B72-AAA0-663D48CA6CFB}" srcOrd="4" destOrd="0" presId="urn:microsoft.com/office/officeart/2005/8/layout/list1"/>
    <dgm:cxn modelId="{48845581-4957-48DB-838D-7D1470E3FA33}" type="presParOf" srcId="{2166F950-7048-4B72-AAA0-663D48CA6CFB}" destId="{7D39BFC3-5B93-4AF0-9864-3C8CAA00C18C}" srcOrd="0" destOrd="0" presId="urn:microsoft.com/office/officeart/2005/8/layout/list1"/>
    <dgm:cxn modelId="{72FD90F3-D594-42A3-A4F1-A61318DA0ACF}" type="presParOf" srcId="{2166F950-7048-4B72-AAA0-663D48CA6CFB}" destId="{873119C7-CCAA-4D2D-A453-B3AB050545FE}" srcOrd="1" destOrd="0" presId="urn:microsoft.com/office/officeart/2005/8/layout/list1"/>
    <dgm:cxn modelId="{36414D08-531A-4C9E-BC89-BEEB38103133}" type="presParOf" srcId="{2C892203-5C73-4156-8539-638FC711A8AE}" destId="{FCA9ABA6-EEB6-4D8C-A715-BF3E2E0F57D1}" srcOrd="5" destOrd="0" presId="urn:microsoft.com/office/officeart/2005/8/layout/list1"/>
    <dgm:cxn modelId="{15153D9D-66DF-45EC-AC99-80FE354AE375}" type="presParOf" srcId="{2C892203-5C73-4156-8539-638FC711A8AE}" destId="{38512DB1-286B-4147-BB5C-70F59E786087}" srcOrd="6" destOrd="0" presId="urn:microsoft.com/office/officeart/2005/8/layout/list1"/>
    <dgm:cxn modelId="{C6AE4DEA-52CD-4233-B07A-08355D28C278}" type="presParOf" srcId="{2C892203-5C73-4156-8539-638FC711A8AE}" destId="{CC574CD4-4521-4104-9856-1C2342B6F1A6}" srcOrd="7" destOrd="0" presId="urn:microsoft.com/office/officeart/2005/8/layout/list1"/>
    <dgm:cxn modelId="{FACCF236-4CAA-49FA-A5EC-B74B230CE6FD}" type="presParOf" srcId="{2C892203-5C73-4156-8539-638FC711A8AE}" destId="{4758A367-CD49-4E45-8FEA-687BF0C27D72}" srcOrd="8" destOrd="0" presId="urn:microsoft.com/office/officeart/2005/8/layout/list1"/>
    <dgm:cxn modelId="{4CD14DBF-DD6C-4D9F-A360-D95BB7FA8BE7}" type="presParOf" srcId="{4758A367-CD49-4E45-8FEA-687BF0C27D72}" destId="{3F87A1C4-BE19-4DE7-87A8-5036D5555977}" srcOrd="0" destOrd="0" presId="urn:microsoft.com/office/officeart/2005/8/layout/list1"/>
    <dgm:cxn modelId="{3E7E9C60-DA0E-4492-9083-DC2ED37BDEF3}" type="presParOf" srcId="{4758A367-CD49-4E45-8FEA-687BF0C27D72}" destId="{25E4BD0E-91CF-444B-8937-C0F976D9F724}" srcOrd="1" destOrd="0" presId="urn:microsoft.com/office/officeart/2005/8/layout/list1"/>
    <dgm:cxn modelId="{CA9FDAD0-3262-44B8-8AC7-4CA2A3F0EC99}" type="presParOf" srcId="{2C892203-5C73-4156-8539-638FC711A8AE}" destId="{88B318D6-5EAB-4E99-826B-83BFC53D863F}" srcOrd="9" destOrd="0" presId="urn:microsoft.com/office/officeart/2005/8/layout/list1"/>
    <dgm:cxn modelId="{4BA37100-E082-48B9-880F-579F72C6DFDC}" type="presParOf" srcId="{2C892203-5C73-4156-8539-638FC711A8AE}" destId="{E72967C3-B6F0-4331-8251-6DBDAA34C45C}" srcOrd="10" destOrd="0" presId="urn:microsoft.com/office/officeart/2005/8/layout/list1"/>
    <dgm:cxn modelId="{1F4AE0FB-84FA-4990-BE0A-7D9FE966D32B}" type="presParOf" srcId="{2C892203-5C73-4156-8539-638FC711A8AE}" destId="{94BDE632-EBA8-4B53-9F35-DFCBBC3C801E}" srcOrd="11" destOrd="0" presId="urn:microsoft.com/office/officeart/2005/8/layout/list1"/>
    <dgm:cxn modelId="{F3A1E0BA-A40A-4C13-83DC-718A70D0765D}" type="presParOf" srcId="{2C892203-5C73-4156-8539-638FC711A8AE}" destId="{10968195-0BC1-4EE4-947F-00B03806D3B3}" srcOrd="12" destOrd="0" presId="urn:microsoft.com/office/officeart/2005/8/layout/list1"/>
    <dgm:cxn modelId="{54BECCA1-C492-4AA6-8DE2-0C747FFDD8CB}" type="presParOf" srcId="{10968195-0BC1-4EE4-947F-00B03806D3B3}" destId="{CF4BAD27-C98F-4E03-8EDD-439CA0DA6AA2}" srcOrd="0" destOrd="0" presId="urn:microsoft.com/office/officeart/2005/8/layout/list1"/>
    <dgm:cxn modelId="{C3BE0B7A-4A6F-467B-8D3D-2A0C68E41F34}" type="presParOf" srcId="{10968195-0BC1-4EE4-947F-00B03806D3B3}" destId="{F164411F-4D50-4579-BA8C-5E5C9DCA459F}" srcOrd="1" destOrd="0" presId="urn:microsoft.com/office/officeart/2005/8/layout/list1"/>
    <dgm:cxn modelId="{95013892-FCAC-4088-9AAC-5FEDEED12B00}" type="presParOf" srcId="{2C892203-5C73-4156-8539-638FC711A8AE}" destId="{C4C3BD1E-A755-4EF9-8517-0F8BEAE7A818}" srcOrd="13" destOrd="0" presId="urn:microsoft.com/office/officeart/2005/8/layout/list1"/>
    <dgm:cxn modelId="{F66CA800-9684-4825-B086-FEC9F181C9AE}" type="presParOf" srcId="{2C892203-5C73-4156-8539-638FC711A8AE}" destId="{1F37A155-5DD2-47C6-8513-FB453A675B0A}" srcOrd="14" destOrd="0" presId="urn:microsoft.com/office/officeart/2005/8/layout/list1"/>
    <dgm:cxn modelId="{363D210F-2A6D-45ED-8BA2-0DF93D305FA8}" type="presParOf" srcId="{2C892203-5C73-4156-8539-638FC711A8AE}" destId="{AC5A784E-7895-4172-BDD7-6CB08AE36033}" srcOrd="15" destOrd="0" presId="urn:microsoft.com/office/officeart/2005/8/layout/list1"/>
    <dgm:cxn modelId="{2DC04F73-4ED6-449D-AA03-E0309B5277BD}" type="presParOf" srcId="{2C892203-5C73-4156-8539-638FC711A8AE}" destId="{CACFF2FC-25B9-4B9B-B765-671A1541C06B}" srcOrd="16" destOrd="0" presId="urn:microsoft.com/office/officeart/2005/8/layout/list1"/>
    <dgm:cxn modelId="{B0D95720-2894-4FEA-B019-B55E42A6414A}" type="presParOf" srcId="{CACFF2FC-25B9-4B9B-B765-671A1541C06B}" destId="{D16ED0BC-1C5E-44E2-914E-5BADAA6AAB80}" srcOrd="0" destOrd="0" presId="urn:microsoft.com/office/officeart/2005/8/layout/list1"/>
    <dgm:cxn modelId="{25BC0C2C-966F-473B-857B-23550349E686}" type="presParOf" srcId="{CACFF2FC-25B9-4B9B-B765-671A1541C06B}" destId="{CF97AE85-CBA9-4A84-887C-768A0DF93FA7}" srcOrd="1" destOrd="0" presId="urn:microsoft.com/office/officeart/2005/8/layout/list1"/>
    <dgm:cxn modelId="{5FD22B42-959E-4804-85E1-C0D2E31837C0}" type="presParOf" srcId="{2C892203-5C73-4156-8539-638FC711A8AE}" destId="{30D41499-EBE0-4662-9D0D-8E1DD2296FB0}" srcOrd="17" destOrd="0" presId="urn:microsoft.com/office/officeart/2005/8/layout/list1"/>
    <dgm:cxn modelId="{81D921E5-D3A2-4F2B-9E11-6770B808ABDE}" type="presParOf" srcId="{2C892203-5C73-4156-8539-638FC711A8AE}" destId="{5C1ECFCA-EA05-48DB-8115-570D8BD14374}" srcOrd="18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1ACE1DB7-9679-4034-8128-8523F4C7B4EB}" type="doc">
      <dgm:prSet loTypeId="urn:microsoft.com/office/officeart/2005/8/layout/list1" loCatId="list" qsTypeId="urn:microsoft.com/office/officeart/2005/8/quickstyle/3d2" qsCatId="3D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E72E1EC6-D094-4E1E-A083-46CB6CC4F98A}">
      <dgm:prSet phldrT="[Text]"/>
      <dgm:spPr/>
      <dgm:t>
        <a:bodyPr/>
        <a:lstStyle/>
        <a:p>
          <a:r>
            <a:rPr lang="en-US" dirty="0" smtClean="0"/>
            <a:t>QUB_HNR_AWD_RPT</a:t>
          </a:r>
          <a:endParaRPr lang="en-US" dirty="0"/>
        </a:p>
      </dgm:t>
    </dgm:pt>
    <dgm:pt modelId="{B710FCE0-10A7-439C-B1D3-D873D0143370}" type="parTrans" cxnId="{E6A41F98-2F39-41D7-BE0C-2E53596E34BD}">
      <dgm:prSet/>
      <dgm:spPr/>
      <dgm:t>
        <a:bodyPr/>
        <a:lstStyle/>
        <a:p>
          <a:endParaRPr lang="en-US"/>
        </a:p>
      </dgm:t>
    </dgm:pt>
    <dgm:pt modelId="{0848CABA-D20F-4CA3-8FA0-974083C845D3}" type="sibTrans" cxnId="{E6A41F98-2F39-41D7-BE0C-2E53596E34BD}">
      <dgm:prSet/>
      <dgm:spPr/>
      <dgm:t>
        <a:bodyPr/>
        <a:lstStyle/>
        <a:p>
          <a:endParaRPr lang="en-US"/>
        </a:p>
      </dgm:t>
    </dgm:pt>
    <dgm:pt modelId="{F54E85E9-79E2-4E37-8BB1-F9F417CE6A24}" type="pres">
      <dgm:prSet presAssocID="{1ACE1DB7-9679-4034-8128-8523F4C7B4EB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BE28CBC4-5533-48F9-A732-DADDC550BB81}" type="pres">
      <dgm:prSet presAssocID="{E72E1EC6-D094-4E1E-A083-46CB6CC4F98A}" presName="parentLin" presStyleCnt="0"/>
      <dgm:spPr/>
      <dgm:t>
        <a:bodyPr/>
        <a:lstStyle/>
        <a:p>
          <a:endParaRPr lang="en-GB"/>
        </a:p>
      </dgm:t>
    </dgm:pt>
    <dgm:pt modelId="{CF109BBE-7579-413D-B287-0BEBA5418D24}" type="pres">
      <dgm:prSet presAssocID="{E72E1EC6-D094-4E1E-A083-46CB6CC4F98A}" presName="parentLeftMargin" presStyleLbl="node1" presStyleIdx="0" presStyleCnt="1"/>
      <dgm:spPr/>
      <dgm:t>
        <a:bodyPr/>
        <a:lstStyle/>
        <a:p>
          <a:endParaRPr lang="en-US"/>
        </a:p>
      </dgm:t>
    </dgm:pt>
    <dgm:pt modelId="{AF48DB6D-0F84-4300-A238-A231F14248BF}" type="pres">
      <dgm:prSet presAssocID="{E72E1EC6-D094-4E1E-A083-46CB6CC4F98A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009B2AC-85B2-4C19-8716-02DC396EEACD}" type="pres">
      <dgm:prSet presAssocID="{E72E1EC6-D094-4E1E-A083-46CB6CC4F98A}" presName="negativeSpace" presStyleCnt="0"/>
      <dgm:spPr/>
      <dgm:t>
        <a:bodyPr/>
        <a:lstStyle/>
        <a:p>
          <a:endParaRPr lang="en-GB"/>
        </a:p>
      </dgm:t>
    </dgm:pt>
    <dgm:pt modelId="{0C22014A-2265-4D43-B9D6-07B07D3A4C63}" type="pres">
      <dgm:prSet presAssocID="{E72E1EC6-D094-4E1E-A083-46CB6CC4F98A}" presName="childText" presStyleLbl="conFgAcc1" presStyleIdx="0" presStyleCnt="1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</dgm:ptLst>
  <dgm:cxnLst>
    <dgm:cxn modelId="{E6A41F98-2F39-41D7-BE0C-2E53596E34BD}" srcId="{1ACE1DB7-9679-4034-8128-8523F4C7B4EB}" destId="{E72E1EC6-D094-4E1E-A083-46CB6CC4F98A}" srcOrd="0" destOrd="0" parTransId="{B710FCE0-10A7-439C-B1D3-D873D0143370}" sibTransId="{0848CABA-D20F-4CA3-8FA0-974083C845D3}"/>
    <dgm:cxn modelId="{4CD1EB49-A4F8-4ECC-B00C-81009BAAB2A4}" type="presOf" srcId="{1ACE1DB7-9679-4034-8128-8523F4C7B4EB}" destId="{F54E85E9-79E2-4E37-8BB1-F9F417CE6A24}" srcOrd="0" destOrd="0" presId="urn:microsoft.com/office/officeart/2005/8/layout/list1"/>
    <dgm:cxn modelId="{70C98FCC-582F-459F-8D2B-736FD9FB340D}" type="presOf" srcId="{E72E1EC6-D094-4E1E-A083-46CB6CC4F98A}" destId="{AF48DB6D-0F84-4300-A238-A231F14248BF}" srcOrd="1" destOrd="0" presId="urn:microsoft.com/office/officeart/2005/8/layout/list1"/>
    <dgm:cxn modelId="{5E16B588-0201-4B41-B6DB-687CF74E243B}" type="presOf" srcId="{E72E1EC6-D094-4E1E-A083-46CB6CC4F98A}" destId="{CF109BBE-7579-413D-B287-0BEBA5418D24}" srcOrd="0" destOrd="0" presId="urn:microsoft.com/office/officeart/2005/8/layout/list1"/>
    <dgm:cxn modelId="{FDC7C098-CC57-4E6F-AF37-18CDF50498E2}" type="presParOf" srcId="{F54E85E9-79E2-4E37-8BB1-F9F417CE6A24}" destId="{BE28CBC4-5533-48F9-A732-DADDC550BB81}" srcOrd="0" destOrd="0" presId="urn:microsoft.com/office/officeart/2005/8/layout/list1"/>
    <dgm:cxn modelId="{6440276B-7554-4B5F-B06F-87C62EB57241}" type="presParOf" srcId="{BE28CBC4-5533-48F9-A732-DADDC550BB81}" destId="{CF109BBE-7579-413D-B287-0BEBA5418D24}" srcOrd="0" destOrd="0" presId="urn:microsoft.com/office/officeart/2005/8/layout/list1"/>
    <dgm:cxn modelId="{093477F0-7763-4469-8EB0-38FFB45E0D69}" type="presParOf" srcId="{BE28CBC4-5533-48F9-A732-DADDC550BB81}" destId="{AF48DB6D-0F84-4300-A238-A231F14248BF}" srcOrd="1" destOrd="0" presId="urn:microsoft.com/office/officeart/2005/8/layout/list1"/>
    <dgm:cxn modelId="{78BD47D5-ABC9-4AA8-8938-CFF54CA1F5DA}" type="presParOf" srcId="{F54E85E9-79E2-4E37-8BB1-F9F417CE6A24}" destId="{0009B2AC-85B2-4C19-8716-02DC396EEACD}" srcOrd="1" destOrd="0" presId="urn:microsoft.com/office/officeart/2005/8/layout/list1"/>
    <dgm:cxn modelId="{260A8B5D-A750-4730-B9F9-7D324A7375DC}" type="presParOf" srcId="{F54E85E9-79E2-4E37-8BB1-F9F417CE6A24}" destId="{0C22014A-2265-4D43-B9D6-07B07D3A4C63}" srcOrd="2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1ACE1DB7-9679-4034-8128-8523F4C7B4EB}" type="doc">
      <dgm:prSet loTypeId="urn:microsoft.com/office/officeart/2005/8/layout/list1" loCatId="list" qsTypeId="urn:microsoft.com/office/officeart/2005/8/quickstyle/3d2" qsCatId="3D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E72E1EC6-D094-4E1E-A083-46CB6CC4F98A}">
      <dgm:prSet phldrT="[Text]"/>
      <dgm:spPr/>
      <dgm:t>
        <a:bodyPr/>
        <a:lstStyle/>
        <a:p>
          <a:r>
            <a:rPr lang="en-US" dirty="0" smtClean="0"/>
            <a:t>QUB_HNR_AWD_CERT</a:t>
          </a:r>
          <a:endParaRPr lang="en-US" dirty="0"/>
        </a:p>
      </dgm:t>
    </dgm:pt>
    <dgm:pt modelId="{B710FCE0-10A7-439C-B1D3-D873D0143370}" type="parTrans" cxnId="{E6A41F98-2F39-41D7-BE0C-2E53596E34BD}">
      <dgm:prSet/>
      <dgm:spPr/>
      <dgm:t>
        <a:bodyPr/>
        <a:lstStyle/>
        <a:p>
          <a:endParaRPr lang="en-US"/>
        </a:p>
      </dgm:t>
    </dgm:pt>
    <dgm:pt modelId="{0848CABA-D20F-4CA3-8FA0-974083C845D3}" type="sibTrans" cxnId="{E6A41F98-2F39-41D7-BE0C-2E53596E34BD}">
      <dgm:prSet/>
      <dgm:spPr/>
      <dgm:t>
        <a:bodyPr/>
        <a:lstStyle/>
        <a:p>
          <a:endParaRPr lang="en-US"/>
        </a:p>
      </dgm:t>
    </dgm:pt>
    <dgm:pt modelId="{F54E85E9-79E2-4E37-8BB1-F9F417CE6A24}" type="pres">
      <dgm:prSet presAssocID="{1ACE1DB7-9679-4034-8128-8523F4C7B4EB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BE28CBC4-5533-48F9-A732-DADDC550BB81}" type="pres">
      <dgm:prSet presAssocID="{E72E1EC6-D094-4E1E-A083-46CB6CC4F98A}" presName="parentLin" presStyleCnt="0"/>
      <dgm:spPr/>
      <dgm:t>
        <a:bodyPr/>
        <a:lstStyle/>
        <a:p>
          <a:endParaRPr lang="en-GB"/>
        </a:p>
      </dgm:t>
    </dgm:pt>
    <dgm:pt modelId="{CF109BBE-7579-413D-B287-0BEBA5418D24}" type="pres">
      <dgm:prSet presAssocID="{E72E1EC6-D094-4E1E-A083-46CB6CC4F98A}" presName="parentLeftMargin" presStyleLbl="node1" presStyleIdx="0" presStyleCnt="1"/>
      <dgm:spPr/>
      <dgm:t>
        <a:bodyPr/>
        <a:lstStyle/>
        <a:p>
          <a:endParaRPr lang="en-US"/>
        </a:p>
      </dgm:t>
    </dgm:pt>
    <dgm:pt modelId="{AF48DB6D-0F84-4300-A238-A231F14248BF}" type="pres">
      <dgm:prSet presAssocID="{E72E1EC6-D094-4E1E-A083-46CB6CC4F98A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009B2AC-85B2-4C19-8716-02DC396EEACD}" type="pres">
      <dgm:prSet presAssocID="{E72E1EC6-D094-4E1E-A083-46CB6CC4F98A}" presName="negativeSpace" presStyleCnt="0"/>
      <dgm:spPr/>
      <dgm:t>
        <a:bodyPr/>
        <a:lstStyle/>
        <a:p>
          <a:endParaRPr lang="en-GB"/>
        </a:p>
      </dgm:t>
    </dgm:pt>
    <dgm:pt modelId="{0C22014A-2265-4D43-B9D6-07B07D3A4C63}" type="pres">
      <dgm:prSet presAssocID="{E72E1EC6-D094-4E1E-A083-46CB6CC4F98A}" presName="childText" presStyleLbl="conFgAcc1" presStyleIdx="0" presStyleCnt="1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</dgm:ptLst>
  <dgm:cxnLst>
    <dgm:cxn modelId="{D218E422-2A1A-4BEC-AA2E-40C4C574C0A3}" type="presOf" srcId="{1ACE1DB7-9679-4034-8128-8523F4C7B4EB}" destId="{F54E85E9-79E2-4E37-8BB1-F9F417CE6A24}" srcOrd="0" destOrd="0" presId="urn:microsoft.com/office/officeart/2005/8/layout/list1"/>
    <dgm:cxn modelId="{E6A41F98-2F39-41D7-BE0C-2E53596E34BD}" srcId="{1ACE1DB7-9679-4034-8128-8523F4C7B4EB}" destId="{E72E1EC6-D094-4E1E-A083-46CB6CC4F98A}" srcOrd="0" destOrd="0" parTransId="{B710FCE0-10A7-439C-B1D3-D873D0143370}" sibTransId="{0848CABA-D20F-4CA3-8FA0-974083C845D3}"/>
    <dgm:cxn modelId="{03450516-A83D-43F8-96AF-D05EB71457E0}" type="presOf" srcId="{E72E1EC6-D094-4E1E-A083-46CB6CC4F98A}" destId="{AF48DB6D-0F84-4300-A238-A231F14248BF}" srcOrd="1" destOrd="0" presId="urn:microsoft.com/office/officeart/2005/8/layout/list1"/>
    <dgm:cxn modelId="{35FC246B-89E6-4C89-84FC-AF8DB9057C88}" type="presOf" srcId="{E72E1EC6-D094-4E1E-A083-46CB6CC4F98A}" destId="{CF109BBE-7579-413D-B287-0BEBA5418D24}" srcOrd="0" destOrd="0" presId="urn:microsoft.com/office/officeart/2005/8/layout/list1"/>
    <dgm:cxn modelId="{88CF6510-2744-4D64-9B2A-8113AEDBAAF7}" type="presParOf" srcId="{F54E85E9-79E2-4E37-8BB1-F9F417CE6A24}" destId="{BE28CBC4-5533-48F9-A732-DADDC550BB81}" srcOrd="0" destOrd="0" presId="urn:microsoft.com/office/officeart/2005/8/layout/list1"/>
    <dgm:cxn modelId="{3590C1BF-87D7-49DD-B192-C14997DC0921}" type="presParOf" srcId="{BE28CBC4-5533-48F9-A732-DADDC550BB81}" destId="{CF109BBE-7579-413D-B287-0BEBA5418D24}" srcOrd="0" destOrd="0" presId="urn:microsoft.com/office/officeart/2005/8/layout/list1"/>
    <dgm:cxn modelId="{CD759E3D-6DB9-4532-9BA1-932B8EF07241}" type="presParOf" srcId="{BE28CBC4-5533-48F9-A732-DADDC550BB81}" destId="{AF48DB6D-0F84-4300-A238-A231F14248BF}" srcOrd="1" destOrd="0" presId="urn:microsoft.com/office/officeart/2005/8/layout/list1"/>
    <dgm:cxn modelId="{66BF1DB6-3E49-4067-A9B5-B8522E88C274}" type="presParOf" srcId="{F54E85E9-79E2-4E37-8BB1-F9F417CE6A24}" destId="{0009B2AC-85B2-4C19-8716-02DC396EEACD}" srcOrd="1" destOrd="0" presId="urn:microsoft.com/office/officeart/2005/8/layout/list1"/>
    <dgm:cxn modelId="{DFEEA7E7-F521-4C5F-90BA-D5629ED1DD53}" type="presParOf" srcId="{F54E85E9-79E2-4E37-8BB1-F9F417CE6A24}" destId="{0C22014A-2265-4D43-B9D6-07B07D3A4C63}" srcOrd="2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800AD744-BF55-470B-9F31-E42FAB377D1E}" type="doc">
      <dgm:prSet loTypeId="urn:microsoft.com/office/officeart/2005/8/layout/target3" loCatId="list" qsTypeId="urn:microsoft.com/office/officeart/2005/8/quickstyle/3d1" qsCatId="3D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8AF3733A-6D75-4EFC-B6E2-4C1180B0C26A}">
      <dgm:prSet phldrT="[Text]"/>
      <dgm:spPr/>
      <dgm:t>
        <a:bodyPr/>
        <a:lstStyle/>
        <a:p>
          <a:r>
            <a:rPr lang="en-GB" dirty="0" smtClean="0"/>
            <a:t>Reporting</a:t>
          </a:r>
          <a:endParaRPr lang="en-GB" dirty="0"/>
        </a:p>
      </dgm:t>
    </dgm:pt>
    <dgm:pt modelId="{F97CB00F-A1A3-41B6-8908-E52522A0D099}" type="parTrans" cxnId="{E3CD8C54-2792-4ADC-8320-EF2DB130D4F4}">
      <dgm:prSet/>
      <dgm:spPr/>
      <dgm:t>
        <a:bodyPr/>
        <a:lstStyle/>
        <a:p>
          <a:endParaRPr lang="en-GB"/>
        </a:p>
      </dgm:t>
    </dgm:pt>
    <dgm:pt modelId="{C4244BDA-1A7D-4400-AF30-4B23A336E918}" type="sibTrans" cxnId="{E3CD8C54-2792-4ADC-8320-EF2DB130D4F4}">
      <dgm:prSet/>
      <dgm:spPr/>
      <dgm:t>
        <a:bodyPr/>
        <a:lstStyle/>
        <a:p>
          <a:endParaRPr lang="en-GB"/>
        </a:p>
      </dgm:t>
    </dgm:pt>
    <dgm:pt modelId="{BAE98083-482F-4BE5-9E15-0791720ABC2B}">
      <dgm:prSet phldrT="[Text]"/>
      <dgm:spPr/>
      <dgm:t>
        <a:bodyPr/>
        <a:lstStyle/>
        <a:p>
          <a:r>
            <a:rPr lang="en-GB" dirty="0" smtClean="0"/>
            <a:t>Central collection point all years/terms</a:t>
          </a:r>
          <a:endParaRPr lang="en-GB" dirty="0"/>
        </a:p>
      </dgm:t>
    </dgm:pt>
    <dgm:pt modelId="{86DE1656-ECDE-4055-B798-770BF157E59D}" type="parTrans" cxnId="{43B4DA07-D5FB-45C8-9770-F7E596388264}">
      <dgm:prSet/>
      <dgm:spPr/>
      <dgm:t>
        <a:bodyPr/>
        <a:lstStyle/>
        <a:p>
          <a:endParaRPr lang="en-GB"/>
        </a:p>
      </dgm:t>
    </dgm:pt>
    <dgm:pt modelId="{357A6345-8984-42C8-BA91-ECB9B2F5757D}" type="sibTrans" cxnId="{43B4DA07-D5FB-45C8-9770-F7E596388264}">
      <dgm:prSet/>
      <dgm:spPr/>
      <dgm:t>
        <a:bodyPr/>
        <a:lstStyle/>
        <a:p>
          <a:endParaRPr lang="en-GB"/>
        </a:p>
      </dgm:t>
    </dgm:pt>
    <dgm:pt modelId="{1D041BB3-B398-489B-9E00-56B35E74BBCC}">
      <dgm:prSet phldrT="[Text]"/>
      <dgm:spPr/>
      <dgm:t>
        <a:bodyPr/>
        <a:lstStyle/>
        <a:p>
          <a:r>
            <a:rPr lang="en-GB" dirty="0" smtClean="0"/>
            <a:t>Provides reporting functionality</a:t>
          </a:r>
          <a:endParaRPr lang="en-GB" dirty="0"/>
        </a:p>
      </dgm:t>
    </dgm:pt>
    <dgm:pt modelId="{50093689-16E7-42EA-87D9-B6A35FA0DBE1}" type="parTrans" cxnId="{F2F7F001-F489-49AD-B656-07721B645E38}">
      <dgm:prSet/>
      <dgm:spPr/>
      <dgm:t>
        <a:bodyPr/>
        <a:lstStyle/>
        <a:p>
          <a:endParaRPr lang="en-GB"/>
        </a:p>
      </dgm:t>
    </dgm:pt>
    <dgm:pt modelId="{51D222F7-BAD6-4FFC-9974-848FF2B55E0B}" type="sibTrans" cxnId="{F2F7F001-F489-49AD-B656-07721B645E38}">
      <dgm:prSet/>
      <dgm:spPr/>
      <dgm:t>
        <a:bodyPr/>
        <a:lstStyle/>
        <a:p>
          <a:endParaRPr lang="en-GB"/>
        </a:p>
      </dgm:t>
    </dgm:pt>
    <dgm:pt modelId="{4E19CBD0-1750-4632-A6D8-2C0CA10BABBF}">
      <dgm:prSet phldrT="[Text]"/>
      <dgm:spPr/>
      <dgm:t>
        <a:bodyPr/>
        <a:lstStyle/>
        <a:p>
          <a:r>
            <a:rPr lang="en-GB" dirty="0" smtClean="0"/>
            <a:t>Visibility</a:t>
          </a:r>
          <a:endParaRPr lang="en-GB" dirty="0"/>
        </a:p>
      </dgm:t>
    </dgm:pt>
    <dgm:pt modelId="{BEFDE55B-90C9-4660-8A4D-54F7CD89BE5F}" type="parTrans" cxnId="{1E5FCF9B-2068-42F6-9D0B-2ACC27E81003}">
      <dgm:prSet/>
      <dgm:spPr/>
      <dgm:t>
        <a:bodyPr/>
        <a:lstStyle/>
        <a:p>
          <a:endParaRPr lang="en-GB"/>
        </a:p>
      </dgm:t>
    </dgm:pt>
    <dgm:pt modelId="{81412EB8-422A-4168-B57A-C048523741AF}" type="sibTrans" cxnId="{1E5FCF9B-2068-42F6-9D0B-2ACC27E81003}">
      <dgm:prSet/>
      <dgm:spPr/>
      <dgm:t>
        <a:bodyPr/>
        <a:lstStyle/>
        <a:p>
          <a:endParaRPr lang="en-GB"/>
        </a:p>
      </dgm:t>
    </dgm:pt>
    <dgm:pt modelId="{A5E5B750-D7DC-49B2-943E-F353C15660B7}">
      <dgm:prSet phldrT="[Text]"/>
      <dgm:spPr/>
      <dgm:t>
        <a:bodyPr/>
        <a:lstStyle/>
        <a:p>
          <a:r>
            <a:rPr lang="en-GB" dirty="0" smtClean="0"/>
            <a:t>Student has transparency in Self- Service Account</a:t>
          </a:r>
          <a:endParaRPr lang="en-GB" dirty="0"/>
        </a:p>
      </dgm:t>
    </dgm:pt>
    <dgm:pt modelId="{ABD00E24-7311-4939-B054-6F9BE50B3C7C}" type="parTrans" cxnId="{2F0D4BF4-2DDF-43FC-B3DF-29B9CFA65E48}">
      <dgm:prSet/>
      <dgm:spPr/>
      <dgm:t>
        <a:bodyPr/>
        <a:lstStyle/>
        <a:p>
          <a:endParaRPr lang="en-GB"/>
        </a:p>
      </dgm:t>
    </dgm:pt>
    <dgm:pt modelId="{F9D962B6-58E4-4F32-950E-801CF31A0C6C}" type="sibTrans" cxnId="{2F0D4BF4-2DDF-43FC-B3DF-29B9CFA65E48}">
      <dgm:prSet/>
      <dgm:spPr/>
      <dgm:t>
        <a:bodyPr/>
        <a:lstStyle/>
        <a:p>
          <a:endParaRPr lang="en-GB"/>
        </a:p>
      </dgm:t>
    </dgm:pt>
    <dgm:pt modelId="{8537CE4D-1E44-4B1C-BC6F-CB5A5B23CA18}">
      <dgm:prSet phldrT="[Text]"/>
      <dgm:spPr/>
      <dgm:t>
        <a:bodyPr/>
        <a:lstStyle/>
        <a:p>
          <a:r>
            <a:rPr lang="en-GB" dirty="0" smtClean="0"/>
            <a:t>Staff have single point of reference</a:t>
          </a:r>
          <a:endParaRPr lang="en-GB" dirty="0"/>
        </a:p>
      </dgm:t>
    </dgm:pt>
    <dgm:pt modelId="{E3C7751A-49C4-4426-A797-4D2E6074D4DD}" type="parTrans" cxnId="{263F238A-8CCC-45A1-82EB-40786DD9AA39}">
      <dgm:prSet/>
      <dgm:spPr/>
      <dgm:t>
        <a:bodyPr/>
        <a:lstStyle/>
        <a:p>
          <a:endParaRPr lang="en-GB"/>
        </a:p>
      </dgm:t>
    </dgm:pt>
    <dgm:pt modelId="{836D1CA3-712D-4D3A-81A8-7D0D7D06FC29}" type="sibTrans" cxnId="{263F238A-8CCC-45A1-82EB-40786DD9AA39}">
      <dgm:prSet/>
      <dgm:spPr/>
      <dgm:t>
        <a:bodyPr/>
        <a:lstStyle/>
        <a:p>
          <a:endParaRPr lang="en-GB"/>
        </a:p>
      </dgm:t>
    </dgm:pt>
    <dgm:pt modelId="{5135947F-D0EB-4DB0-A575-8607AC83173D}">
      <dgm:prSet phldrT="[Text]"/>
      <dgm:spPr/>
      <dgm:t>
        <a:bodyPr/>
        <a:lstStyle/>
        <a:p>
          <a:r>
            <a:rPr lang="en-GB" dirty="0" smtClean="0"/>
            <a:t>Certificates</a:t>
          </a:r>
          <a:endParaRPr lang="en-GB" dirty="0"/>
        </a:p>
      </dgm:t>
    </dgm:pt>
    <dgm:pt modelId="{7FF3545A-3AD4-45B6-BF4E-5A8180DB5145}" type="parTrans" cxnId="{005043E4-151F-40A2-972F-9EB6C9285C63}">
      <dgm:prSet/>
      <dgm:spPr/>
      <dgm:t>
        <a:bodyPr/>
        <a:lstStyle/>
        <a:p>
          <a:endParaRPr lang="en-GB"/>
        </a:p>
      </dgm:t>
    </dgm:pt>
    <dgm:pt modelId="{15988445-85B6-45D2-9757-E771DA7E7F5C}" type="sibTrans" cxnId="{005043E4-151F-40A2-972F-9EB6C9285C63}">
      <dgm:prSet/>
      <dgm:spPr/>
      <dgm:t>
        <a:bodyPr/>
        <a:lstStyle/>
        <a:p>
          <a:endParaRPr lang="en-GB"/>
        </a:p>
      </dgm:t>
    </dgm:pt>
    <dgm:pt modelId="{1CAF76BA-6676-4CA2-B927-E9C96CF1AA14}">
      <dgm:prSet phldrT="[Text]"/>
      <dgm:spPr/>
      <dgm:t>
        <a:bodyPr/>
        <a:lstStyle/>
        <a:p>
          <a:r>
            <a:rPr lang="en-GB" dirty="0" smtClean="0"/>
            <a:t>Direct Printing from Qsis</a:t>
          </a:r>
          <a:endParaRPr lang="en-GB" dirty="0"/>
        </a:p>
      </dgm:t>
    </dgm:pt>
    <dgm:pt modelId="{3DFA2B55-F02C-40BC-9741-98246AC8ADFB}" type="parTrans" cxnId="{0093C81D-7A97-44E6-B5BA-699A6C02720D}">
      <dgm:prSet/>
      <dgm:spPr/>
      <dgm:t>
        <a:bodyPr/>
        <a:lstStyle/>
        <a:p>
          <a:endParaRPr lang="en-GB"/>
        </a:p>
      </dgm:t>
    </dgm:pt>
    <dgm:pt modelId="{8CD450F8-CDD4-4489-BB18-DA6DDCAB3E58}" type="sibTrans" cxnId="{0093C81D-7A97-44E6-B5BA-699A6C02720D}">
      <dgm:prSet/>
      <dgm:spPr/>
      <dgm:t>
        <a:bodyPr/>
        <a:lstStyle/>
        <a:p>
          <a:endParaRPr lang="en-GB"/>
        </a:p>
      </dgm:t>
    </dgm:pt>
    <dgm:pt modelId="{4BEFCDC6-2205-479F-8B81-F59B1E950DBE}">
      <dgm:prSet phldrT="[Text]"/>
      <dgm:spPr/>
      <dgm:t>
        <a:bodyPr/>
        <a:lstStyle/>
        <a:p>
          <a:r>
            <a:rPr lang="en-GB" dirty="0" smtClean="0"/>
            <a:t>Single replacement certificates available</a:t>
          </a:r>
          <a:endParaRPr lang="en-GB" dirty="0"/>
        </a:p>
      </dgm:t>
    </dgm:pt>
    <dgm:pt modelId="{7081E76C-5DCD-4B1E-9413-14C3EA01A6A8}" type="parTrans" cxnId="{9C5D0A95-FE49-447E-864A-C0DB6B698F6E}">
      <dgm:prSet/>
      <dgm:spPr/>
      <dgm:t>
        <a:bodyPr/>
        <a:lstStyle/>
        <a:p>
          <a:endParaRPr lang="en-GB"/>
        </a:p>
      </dgm:t>
    </dgm:pt>
    <dgm:pt modelId="{75D22CCF-C0BD-4CCF-8591-FE3AE1A52885}" type="sibTrans" cxnId="{9C5D0A95-FE49-447E-864A-C0DB6B698F6E}">
      <dgm:prSet/>
      <dgm:spPr/>
      <dgm:t>
        <a:bodyPr/>
        <a:lstStyle/>
        <a:p>
          <a:endParaRPr lang="en-GB"/>
        </a:p>
      </dgm:t>
    </dgm:pt>
    <dgm:pt modelId="{7BA59BDA-8B29-41ED-A5E0-99F716B00E3F}" type="pres">
      <dgm:prSet presAssocID="{800AD744-BF55-470B-9F31-E42FAB377D1E}" presName="Name0" presStyleCnt="0">
        <dgm:presLayoutVars>
          <dgm:chMax val="7"/>
          <dgm:dir/>
          <dgm:animLvl val="lvl"/>
          <dgm:resizeHandles val="exact"/>
        </dgm:presLayoutVars>
      </dgm:prSet>
      <dgm:spPr/>
      <dgm:t>
        <a:bodyPr/>
        <a:lstStyle/>
        <a:p>
          <a:endParaRPr lang="en-GB"/>
        </a:p>
      </dgm:t>
    </dgm:pt>
    <dgm:pt modelId="{31BCB418-19F4-4B47-860F-084A1E493D10}" type="pres">
      <dgm:prSet presAssocID="{8AF3733A-6D75-4EFC-B6E2-4C1180B0C26A}" presName="circle1" presStyleLbl="node1" presStyleIdx="0" presStyleCnt="3"/>
      <dgm:spPr/>
    </dgm:pt>
    <dgm:pt modelId="{D27C17BA-8A2C-44EE-B890-A567E327A325}" type="pres">
      <dgm:prSet presAssocID="{8AF3733A-6D75-4EFC-B6E2-4C1180B0C26A}" presName="space" presStyleCnt="0"/>
      <dgm:spPr/>
    </dgm:pt>
    <dgm:pt modelId="{F0F1A4CC-598F-49EA-A94B-93FD75FB89BB}" type="pres">
      <dgm:prSet presAssocID="{8AF3733A-6D75-4EFC-B6E2-4C1180B0C26A}" presName="rect1" presStyleLbl="alignAcc1" presStyleIdx="0" presStyleCnt="3"/>
      <dgm:spPr/>
      <dgm:t>
        <a:bodyPr/>
        <a:lstStyle/>
        <a:p>
          <a:endParaRPr lang="en-GB"/>
        </a:p>
      </dgm:t>
    </dgm:pt>
    <dgm:pt modelId="{B41149E0-EF2F-418E-B1C9-88499F176A96}" type="pres">
      <dgm:prSet presAssocID="{4E19CBD0-1750-4632-A6D8-2C0CA10BABBF}" presName="vertSpace2" presStyleLbl="node1" presStyleIdx="0" presStyleCnt="3"/>
      <dgm:spPr/>
    </dgm:pt>
    <dgm:pt modelId="{CCFF62C3-5311-4BD3-B042-B584F4A54411}" type="pres">
      <dgm:prSet presAssocID="{4E19CBD0-1750-4632-A6D8-2C0CA10BABBF}" presName="circle2" presStyleLbl="node1" presStyleIdx="1" presStyleCnt="3"/>
      <dgm:spPr/>
    </dgm:pt>
    <dgm:pt modelId="{0C32832A-5E12-4AA1-8C1D-DF2D717EA564}" type="pres">
      <dgm:prSet presAssocID="{4E19CBD0-1750-4632-A6D8-2C0CA10BABBF}" presName="rect2" presStyleLbl="alignAcc1" presStyleIdx="1" presStyleCnt="3"/>
      <dgm:spPr/>
      <dgm:t>
        <a:bodyPr/>
        <a:lstStyle/>
        <a:p>
          <a:endParaRPr lang="en-GB"/>
        </a:p>
      </dgm:t>
    </dgm:pt>
    <dgm:pt modelId="{28566C5E-1827-4F2A-B3EC-002AAFA2F6B6}" type="pres">
      <dgm:prSet presAssocID="{5135947F-D0EB-4DB0-A575-8607AC83173D}" presName="vertSpace3" presStyleLbl="node1" presStyleIdx="1" presStyleCnt="3"/>
      <dgm:spPr/>
    </dgm:pt>
    <dgm:pt modelId="{2677E467-DC62-4D85-BD7F-A7FF1142A6E2}" type="pres">
      <dgm:prSet presAssocID="{5135947F-D0EB-4DB0-A575-8607AC83173D}" presName="circle3" presStyleLbl="node1" presStyleIdx="2" presStyleCnt="3"/>
      <dgm:spPr/>
    </dgm:pt>
    <dgm:pt modelId="{651603BA-EF9C-4C1D-96D6-42121A7EDF38}" type="pres">
      <dgm:prSet presAssocID="{5135947F-D0EB-4DB0-A575-8607AC83173D}" presName="rect3" presStyleLbl="alignAcc1" presStyleIdx="2" presStyleCnt="3"/>
      <dgm:spPr/>
      <dgm:t>
        <a:bodyPr/>
        <a:lstStyle/>
        <a:p>
          <a:endParaRPr lang="en-GB"/>
        </a:p>
      </dgm:t>
    </dgm:pt>
    <dgm:pt modelId="{1EAF85D0-993D-4CB5-B8A0-DF85FC67F3FF}" type="pres">
      <dgm:prSet presAssocID="{8AF3733A-6D75-4EFC-B6E2-4C1180B0C26A}" presName="rect1ParTx" presStyleLbl="alignAcc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89917FF5-EEEF-4305-A6C4-B4EA7038E994}" type="pres">
      <dgm:prSet presAssocID="{8AF3733A-6D75-4EFC-B6E2-4C1180B0C26A}" presName="rect1ChTx" presStyleLbl="alignAcc1" presStyleIdx="2" presStyleCnt="3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A15FFA7D-C937-453A-99AD-FBC23D6ECD26}" type="pres">
      <dgm:prSet presAssocID="{4E19CBD0-1750-4632-A6D8-2C0CA10BABBF}" presName="rect2ParTx" presStyleLbl="alignAcc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1C509ABB-6F8C-408A-B9AE-CFAAF1E017FC}" type="pres">
      <dgm:prSet presAssocID="{4E19CBD0-1750-4632-A6D8-2C0CA10BABBF}" presName="rect2ChTx" presStyleLbl="alignAcc1" presStyleIdx="2" presStyleCnt="3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15F43171-F6AF-4F1E-BC92-59A7E0AE22F4}" type="pres">
      <dgm:prSet presAssocID="{5135947F-D0EB-4DB0-A575-8607AC83173D}" presName="rect3ParTx" presStyleLbl="alignAcc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DF092BF3-C398-415E-A4F2-C3760AB2D0EA}" type="pres">
      <dgm:prSet presAssocID="{5135947F-D0EB-4DB0-A575-8607AC83173D}" presName="rect3ChTx" presStyleLbl="alignAcc1" presStyleIdx="2" presStyleCnt="3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</dgm:ptLst>
  <dgm:cxnLst>
    <dgm:cxn modelId="{F06002BE-E6FC-4AFA-96B0-ADA25EA634EB}" type="presOf" srcId="{1CAF76BA-6676-4CA2-B927-E9C96CF1AA14}" destId="{DF092BF3-C398-415E-A4F2-C3760AB2D0EA}" srcOrd="0" destOrd="0" presId="urn:microsoft.com/office/officeart/2005/8/layout/target3"/>
    <dgm:cxn modelId="{B691945E-1AE9-4E09-9422-61BDFC5AECD6}" type="presOf" srcId="{4E19CBD0-1750-4632-A6D8-2C0CA10BABBF}" destId="{0C32832A-5E12-4AA1-8C1D-DF2D717EA564}" srcOrd="0" destOrd="0" presId="urn:microsoft.com/office/officeart/2005/8/layout/target3"/>
    <dgm:cxn modelId="{43B4DA07-D5FB-45C8-9770-F7E596388264}" srcId="{8AF3733A-6D75-4EFC-B6E2-4C1180B0C26A}" destId="{BAE98083-482F-4BE5-9E15-0791720ABC2B}" srcOrd="0" destOrd="0" parTransId="{86DE1656-ECDE-4055-B798-770BF157E59D}" sibTransId="{357A6345-8984-42C8-BA91-ECB9B2F5757D}"/>
    <dgm:cxn modelId="{45B990BE-2680-4750-99D5-DD7A1BBE0ACA}" type="presOf" srcId="{8AF3733A-6D75-4EFC-B6E2-4C1180B0C26A}" destId="{F0F1A4CC-598F-49EA-A94B-93FD75FB89BB}" srcOrd="0" destOrd="0" presId="urn:microsoft.com/office/officeart/2005/8/layout/target3"/>
    <dgm:cxn modelId="{2F0D4BF4-2DDF-43FC-B3DF-29B9CFA65E48}" srcId="{4E19CBD0-1750-4632-A6D8-2C0CA10BABBF}" destId="{A5E5B750-D7DC-49B2-943E-F353C15660B7}" srcOrd="0" destOrd="0" parTransId="{ABD00E24-7311-4939-B054-6F9BE50B3C7C}" sibTransId="{F9D962B6-58E4-4F32-950E-801CF31A0C6C}"/>
    <dgm:cxn modelId="{0093C81D-7A97-44E6-B5BA-699A6C02720D}" srcId="{5135947F-D0EB-4DB0-A575-8607AC83173D}" destId="{1CAF76BA-6676-4CA2-B927-E9C96CF1AA14}" srcOrd="0" destOrd="0" parTransId="{3DFA2B55-F02C-40BC-9741-98246AC8ADFB}" sibTransId="{8CD450F8-CDD4-4489-BB18-DA6DDCAB3E58}"/>
    <dgm:cxn modelId="{94887459-D2DD-43F4-AE00-D5EF48FBB7BD}" type="presOf" srcId="{5135947F-D0EB-4DB0-A575-8607AC83173D}" destId="{15F43171-F6AF-4F1E-BC92-59A7E0AE22F4}" srcOrd="1" destOrd="0" presId="urn:microsoft.com/office/officeart/2005/8/layout/target3"/>
    <dgm:cxn modelId="{DD77DD27-D68C-4EF2-A398-0F5C838D207C}" type="presOf" srcId="{8AF3733A-6D75-4EFC-B6E2-4C1180B0C26A}" destId="{1EAF85D0-993D-4CB5-B8A0-DF85FC67F3FF}" srcOrd="1" destOrd="0" presId="urn:microsoft.com/office/officeart/2005/8/layout/target3"/>
    <dgm:cxn modelId="{E3CD8C54-2792-4ADC-8320-EF2DB130D4F4}" srcId="{800AD744-BF55-470B-9F31-E42FAB377D1E}" destId="{8AF3733A-6D75-4EFC-B6E2-4C1180B0C26A}" srcOrd="0" destOrd="0" parTransId="{F97CB00F-A1A3-41B6-8908-E52522A0D099}" sibTransId="{C4244BDA-1A7D-4400-AF30-4B23A336E918}"/>
    <dgm:cxn modelId="{C2E8532B-0BAF-46E4-86BD-E26CC18BD668}" type="presOf" srcId="{4E19CBD0-1750-4632-A6D8-2C0CA10BABBF}" destId="{A15FFA7D-C937-453A-99AD-FBC23D6ECD26}" srcOrd="1" destOrd="0" presId="urn:microsoft.com/office/officeart/2005/8/layout/target3"/>
    <dgm:cxn modelId="{21E1BB9E-CF47-4FB0-8301-F81BC0DF2E69}" type="presOf" srcId="{1D041BB3-B398-489B-9E00-56B35E74BBCC}" destId="{89917FF5-EEEF-4305-A6C4-B4EA7038E994}" srcOrd="0" destOrd="1" presId="urn:microsoft.com/office/officeart/2005/8/layout/target3"/>
    <dgm:cxn modelId="{86ABD6FB-2118-45FC-809C-1EEBF1D7BD93}" type="presOf" srcId="{5135947F-D0EB-4DB0-A575-8607AC83173D}" destId="{651603BA-EF9C-4C1D-96D6-42121A7EDF38}" srcOrd="0" destOrd="0" presId="urn:microsoft.com/office/officeart/2005/8/layout/target3"/>
    <dgm:cxn modelId="{263F238A-8CCC-45A1-82EB-40786DD9AA39}" srcId="{4E19CBD0-1750-4632-A6D8-2C0CA10BABBF}" destId="{8537CE4D-1E44-4B1C-BC6F-CB5A5B23CA18}" srcOrd="1" destOrd="0" parTransId="{E3C7751A-49C4-4426-A797-4D2E6074D4DD}" sibTransId="{836D1CA3-712D-4D3A-81A8-7D0D7D06FC29}"/>
    <dgm:cxn modelId="{BDC069B5-F911-40B1-BE5D-3B1F4B45A9AC}" type="presOf" srcId="{8537CE4D-1E44-4B1C-BC6F-CB5A5B23CA18}" destId="{1C509ABB-6F8C-408A-B9AE-CFAAF1E017FC}" srcOrd="0" destOrd="1" presId="urn:microsoft.com/office/officeart/2005/8/layout/target3"/>
    <dgm:cxn modelId="{F2F7F001-F489-49AD-B656-07721B645E38}" srcId="{8AF3733A-6D75-4EFC-B6E2-4C1180B0C26A}" destId="{1D041BB3-B398-489B-9E00-56B35E74BBCC}" srcOrd="1" destOrd="0" parTransId="{50093689-16E7-42EA-87D9-B6A35FA0DBE1}" sibTransId="{51D222F7-BAD6-4FFC-9974-848FF2B55E0B}"/>
    <dgm:cxn modelId="{1E5FCF9B-2068-42F6-9D0B-2ACC27E81003}" srcId="{800AD744-BF55-470B-9F31-E42FAB377D1E}" destId="{4E19CBD0-1750-4632-A6D8-2C0CA10BABBF}" srcOrd="1" destOrd="0" parTransId="{BEFDE55B-90C9-4660-8A4D-54F7CD89BE5F}" sibTransId="{81412EB8-422A-4168-B57A-C048523741AF}"/>
    <dgm:cxn modelId="{005043E4-151F-40A2-972F-9EB6C9285C63}" srcId="{800AD744-BF55-470B-9F31-E42FAB377D1E}" destId="{5135947F-D0EB-4DB0-A575-8607AC83173D}" srcOrd="2" destOrd="0" parTransId="{7FF3545A-3AD4-45B6-BF4E-5A8180DB5145}" sibTransId="{15988445-85B6-45D2-9757-E771DA7E7F5C}"/>
    <dgm:cxn modelId="{9C5D0A95-FE49-447E-864A-C0DB6B698F6E}" srcId="{5135947F-D0EB-4DB0-A575-8607AC83173D}" destId="{4BEFCDC6-2205-479F-8B81-F59B1E950DBE}" srcOrd="1" destOrd="0" parTransId="{7081E76C-5DCD-4B1E-9413-14C3EA01A6A8}" sibTransId="{75D22CCF-C0BD-4CCF-8591-FE3AE1A52885}"/>
    <dgm:cxn modelId="{803922DB-3162-435A-96CC-5569D70DF272}" type="presOf" srcId="{A5E5B750-D7DC-49B2-943E-F353C15660B7}" destId="{1C509ABB-6F8C-408A-B9AE-CFAAF1E017FC}" srcOrd="0" destOrd="0" presId="urn:microsoft.com/office/officeart/2005/8/layout/target3"/>
    <dgm:cxn modelId="{73B07851-B400-42E3-BA54-BC75C5546B21}" type="presOf" srcId="{800AD744-BF55-470B-9F31-E42FAB377D1E}" destId="{7BA59BDA-8B29-41ED-A5E0-99F716B00E3F}" srcOrd="0" destOrd="0" presId="urn:microsoft.com/office/officeart/2005/8/layout/target3"/>
    <dgm:cxn modelId="{A82693CF-F7E3-43EE-8E2A-6BE03DECB283}" type="presOf" srcId="{4BEFCDC6-2205-479F-8B81-F59B1E950DBE}" destId="{DF092BF3-C398-415E-A4F2-C3760AB2D0EA}" srcOrd="0" destOrd="1" presId="urn:microsoft.com/office/officeart/2005/8/layout/target3"/>
    <dgm:cxn modelId="{283968C3-DADC-455D-9CBF-632971C16DD0}" type="presOf" srcId="{BAE98083-482F-4BE5-9E15-0791720ABC2B}" destId="{89917FF5-EEEF-4305-A6C4-B4EA7038E994}" srcOrd="0" destOrd="0" presId="urn:microsoft.com/office/officeart/2005/8/layout/target3"/>
    <dgm:cxn modelId="{69EF61FE-E952-4278-9891-E4F25B367B6E}" type="presParOf" srcId="{7BA59BDA-8B29-41ED-A5E0-99F716B00E3F}" destId="{31BCB418-19F4-4B47-860F-084A1E493D10}" srcOrd="0" destOrd="0" presId="urn:microsoft.com/office/officeart/2005/8/layout/target3"/>
    <dgm:cxn modelId="{518F6BE8-9C6D-42A6-82EF-FBBBDBE56077}" type="presParOf" srcId="{7BA59BDA-8B29-41ED-A5E0-99F716B00E3F}" destId="{D27C17BA-8A2C-44EE-B890-A567E327A325}" srcOrd="1" destOrd="0" presId="urn:microsoft.com/office/officeart/2005/8/layout/target3"/>
    <dgm:cxn modelId="{4EC8A7FE-9FEE-4C25-8762-A3FF07EBEDD8}" type="presParOf" srcId="{7BA59BDA-8B29-41ED-A5E0-99F716B00E3F}" destId="{F0F1A4CC-598F-49EA-A94B-93FD75FB89BB}" srcOrd="2" destOrd="0" presId="urn:microsoft.com/office/officeart/2005/8/layout/target3"/>
    <dgm:cxn modelId="{5A5E0A60-2C1A-443A-A941-C41B85B1387B}" type="presParOf" srcId="{7BA59BDA-8B29-41ED-A5E0-99F716B00E3F}" destId="{B41149E0-EF2F-418E-B1C9-88499F176A96}" srcOrd="3" destOrd="0" presId="urn:microsoft.com/office/officeart/2005/8/layout/target3"/>
    <dgm:cxn modelId="{A8182BF6-503B-477F-9C47-8B8B6A7F6D85}" type="presParOf" srcId="{7BA59BDA-8B29-41ED-A5E0-99F716B00E3F}" destId="{CCFF62C3-5311-4BD3-B042-B584F4A54411}" srcOrd="4" destOrd="0" presId="urn:microsoft.com/office/officeart/2005/8/layout/target3"/>
    <dgm:cxn modelId="{EB5CB9E9-F04D-40A4-BEAE-2F24222A54EC}" type="presParOf" srcId="{7BA59BDA-8B29-41ED-A5E0-99F716B00E3F}" destId="{0C32832A-5E12-4AA1-8C1D-DF2D717EA564}" srcOrd="5" destOrd="0" presId="urn:microsoft.com/office/officeart/2005/8/layout/target3"/>
    <dgm:cxn modelId="{BAA38438-CDDF-4183-B679-C73819F91322}" type="presParOf" srcId="{7BA59BDA-8B29-41ED-A5E0-99F716B00E3F}" destId="{28566C5E-1827-4F2A-B3EC-002AAFA2F6B6}" srcOrd="6" destOrd="0" presId="urn:microsoft.com/office/officeart/2005/8/layout/target3"/>
    <dgm:cxn modelId="{93676B90-3BF5-4D9F-AAFE-5F2ED0FE55BE}" type="presParOf" srcId="{7BA59BDA-8B29-41ED-A5E0-99F716B00E3F}" destId="{2677E467-DC62-4D85-BD7F-A7FF1142A6E2}" srcOrd="7" destOrd="0" presId="urn:microsoft.com/office/officeart/2005/8/layout/target3"/>
    <dgm:cxn modelId="{E9167908-7E22-46BB-87C6-D5A8CCC60D44}" type="presParOf" srcId="{7BA59BDA-8B29-41ED-A5E0-99F716B00E3F}" destId="{651603BA-EF9C-4C1D-96D6-42121A7EDF38}" srcOrd="8" destOrd="0" presId="urn:microsoft.com/office/officeart/2005/8/layout/target3"/>
    <dgm:cxn modelId="{B7A17C4A-683B-49B6-B1DD-72B6A30A0F2A}" type="presParOf" srcId="{7BA59BDA-8B29-41ED-A5E0-99F716B00E3F}" destId="{1EAF85D0-993D-4CB5-B8A0-DF85FC67F3FF}" srcOrd="9" destOrd="0" presId="urn:microsoft.com/office/officeart/2005/8/layout/target3"/>
    <dgm:cxn modelId="{D18C4D01-16A1-4CF0-8637-B60910CC6CDF}" type="presParOf" srcId="{7BA59BDA-8B29-41ED-A5E0-99F716B00E3F}" destId="{89917FF5-EEEF-4305-A6C4-B4EA7038E994}" srcOrd="10" destOrd="0" presId="urn:microsoft.com/office/officeart/2005/8/layout/target3"/>
    <dgm:cxn modelId="{C6355B33-BAEE-4796-80F2-D4DAAE0FE1FB}" type="presParOf" srcId="{7BA59BDA-8B29-41ED-A5E0-99F716B00E3F}" destId="{A15FFA7D-C937-453A-99AD-FBC23D6ECD26}" srcOrd="11" destOrd="0" presId="urn:microsoft.com/office/officeart/2005/8/layout/target3"/>
    <dgm:cxn modelId="{692B1558-197F-4BBE-AEA9-64C24AA13F2C}" type="presParOf" srcId="{7BA59BDA-8B29-41ED-A5E0-99F716B00E3F}" destId="{1C509ABB-6F8C-408A-B9AE-CFAAF1E017FC}" srcOrd="12" destOrd="0" presId="urn:microsoft.com/office/officeart/2005/8/layout/target3"/>
    <dgm:cxn modelId="{87D2D1C8-DB81-49FA-B468-2517127B9927}" type="presParOf" srcId="{7BA59BDA-8B29-41ED-A5E0-99F716B00E3F}" destId="{15F43171-F6AF-4F1E-BC92-59A7E0AE22F4}" srcOrd="13" destOrd="0" presId="urn:microsoft.com/office/officeart/2005/8/layout/target3"/>
    <dgm:cxn modelId="{A92D9F9B-E4AC-49FF-92CD-6DC80B4BE6E4}" type="presParOf" srcId="{7BA59BDA-8B29-41ED-A5E0-99F716B00E3F}" destId="{DF092BF3-C398-415E-A4F2-C3760AB2D0EA}" srcOrd="14" destOrd="0" presId="urn:microsoft.com/office/officeart/2005/8/layout/targe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target3">
  <dgm:title val=""/>
  <dgm:desc val=""/>
  <dgm:catLst>
    <dgm:cat type="relationship" pri="11000"/>
    <dgm:cat type="list" pri="22000"/>
    <dgm:cat type="convert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clrData>
  <dgm:layoutNode name="Name0">
    <dgm:varLst>
      <dgm:chMax val="7"/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hoose name="Name3">
          <dgm:if name="Name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1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l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l" for="ch" forName="rect7" refType="r" refFor="ch" refForName="space"/>
              <dgm:constr type="r" for="ch" forName="rect7" refType="w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l" for="ch" forName="rect7ParTx" refType="r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l" for="ch" forName="rect7ChTx" refType="r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l" for="ch" forName="rect7ParTxNoCh" refType="r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11">
            <dgm:constrLst/>
          </dgm:else>
        </dgm:choose>
      </dgm:if>
      <dgm:else name="Name12">
        <dgm:choose name="Name13">
          <dgm:if name="Name1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1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1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1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1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1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2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r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r" for="ch" forName="rect7" refType="l" refFor="ch" refForName="space"/>
              <dgm:constr type="l" for="ch" forName="rect7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r" for="ch" forName="rect7ParTx" refType="l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r" for="ch" forName="rect7ChTx" refType="l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r" for="ch" forName="rect7ParTxNoCh" refType="l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21">
            <dgm:constrLst/>
          </dgm:else>
        </dgm:choose>
      </dgm:else>
    </dgm:choose>
    <dgm:ruleLst/>
    <dgm:forEach name="Name22" axis="ch" ptType="node" cnt="1">
      <dgm:layoutNode name="circle1" styleLbl="node1">
        <dgm:alg type="sp"/>
        <dgm:choose name="Name23">
          <dgm:if name="Name2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rect1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26" axis="ch" ptType="node" st="2" cnt="1">
      <dgm:layoutNode name="vertSpace2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2" styleLbl="node1">
        <dgm:alg type="sp"/>
        <dgm:choose name="Name27">
          <dgm:if name="Name2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2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0" axis="ch" ptType="node" st="3" cnt="1">
      <dgm:layoutNode name="vertSpace3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3" styleLbl="node1">
        <dgm:alg type="sp"/>
        <dgm:choose name="Name31">
          <dgm:if name="Name32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3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3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4" axis="ch" ptType="node" st="4" cnt="1">
      <dgm:layoutNode name="vertSpace4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4" styleLbl="node1">
        <dgm:alg type="sp"/>
        <dgm:choose name="Name35">
          <dgm:if name="Name36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7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4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8" axis="ch" ptType="node" st="5" cnt="1">
      <dgm:layoutNode name="vertSpace5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5" styleLbl="node1">
        <dgm:alg type="sp"/>
        <dgm:choose name="Name39">
          <dgm:if name="Name40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1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5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2" axis="ch" ptType="node" st="6" cnt="1">
      <dgm:layoutNode name="vertSpace6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6" styleLbl="node1">
        <dgm:alg type="sp"/>
        <dgm:choose name="Name43">
          <dgm:if name="Name4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6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6" axis="ch" ptType="node" st="7" cnt="1">
      <dgm:layoutNode name="vertSpace7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7" styleLbl="node1">
        <dgm:alg type="sp"/>
        <dgm:choose name="Name47">
          <dgm:if name="Name4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7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50" axis="ch" ptType="node" cnt="1">
      <dgm:choose name="Name51">
        <dgm:if name="Name52" axis="root des" ptType="all node" func="maxDepth" op="gte" val="2">
          <dgm:layoutNode name="rect1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1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3">
          <dgm:layoutNode name="rect1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4" axis="ch" ptType="node" st="2" cnt="1">
      <dgm:choose name="Name55">
        <dgm:if name="Name56" axis="root des" ptType="all node" func="maxDepth" op="gte" val="2">
          <dgm:layoutNode name="rect2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2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7">
          <dgm:layoutNode name="rect2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8" axis="ch" ptType="node" st="3" cnt="1">
      <dgm:choose name="Name59">
        <dgm:if name="Name60" axis="root des" ptType="all node" func="maxDepth" op="gte" val="2">
          <dgm:layoutNode name="rect3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3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1">
          <dgm:layoutNode name="rect3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2" axis="ch" ptType="node" st="4" cnt="1">
      <dgm:choose name="Name63">
        <dgm:if name="Name64" axis="root des" ptType="all node" func="maxDepth" op="gte" val="2">
          <dgm:layoutNode name="rect4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4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5">
          <dgm:layoutNode name="rect4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6" axis="ch" ptType="node" st="5" cnt="1">
      <dgm:choose name="Name67">
        <dgm:if name="Name68" axis="root des" ptType="all node" func="maxDepth" op="gte" val="2">
          <dgm:layoutNode name="rect5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5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9">
          <dgm:layoutNode name="rect5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0" axis="ch" ptType="node" st="6" cnt="1">
      <dgm:choose name="Name71">
        <dgm:if name="Name72" axis="root des" ptType="all node" func="maxDepth" op="gte" val="2">
          <dgm:layoutNode name="rect6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6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3">
          <dgm:layoutNode name="rect6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4" axis="ch" ptType="node" st="7" cnt="1">
      <dgm:choose name="Name75">
        <dgm:if name="Name76" axis="root des" ptType="all node" func="maxDepth" op="gte" val="2">
          <dgm:layoutNode name="rect7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7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7">
          <dgm:layoutNode name="rect7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-1"/>
            <a:ext cx="9144000" cy="4572001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42900" y="4960137"/>
            <a:ext cx="5829300" cy="1463040"/>
          </a:xfrm>
        </p:spPr>
        <p:txBody>
          <a:bodyPr anchor="ctr">
            <a:normAutofit/>
          </a:bodyPr>
          <a:lstStyle>
            <a:lvl1pPr algn="r">
              <a:defRPr sz="4400" spc="20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457950" y="4960137"/>
            <a:ext cx="2400300" cy="1463040"/>
          </a:xfrm>
        </p:spPr>
        <p:txBody>
          <a:bodyPr lIns="91440" rIns="91440" anchor="ctr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600">
                <a:solidFill>
                  <a:schemeClr val="tx1">
                    <a:lumMod val="90000"/>
                    <a:lumOff val="10000"/>
                  </a:schemeClr>
                </a:solidFill>
              </a:defRPr>
            </a:lvl1pPr>
            <a:lvl2pPr marL="457189" indent="0" algn="ctr">
              <a:buNone/>
              <a:defRPr sz="1600"/>
            </a:lvl2pPr>
            <a:lvl3pPr marL="914377" indent="0" algn="ctr">
              <a:buNone/>
              <a:defRPr sz="16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/>
            </a:lvl1pPr>
          </a:lstStyle>
          <a:p>
            <a:fld id="{FB26640A-7286-4479-9AD7-A64175EEBC9C}" type="datetimeFigureOut">
              <a:rPr lang="en-US" smtClean="0"/>
              <a:t>11/9/2015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636B23-8F6D-4947-88AC-038BF7B2E127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6290132" y="5264106"/>
            <a:ext cx="0" cy="914400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115755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26640A-7286-4479-9AD7-A64175EEBC9C}" type="datetimeFigureOut">
              <a:rPr lang="en-US" smtClean="0"/>
              <a:t>11/9/2015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636B23-8F6D-4947-88AC-038BF7B2E12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312936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762000"/>
            <a:ext cx="1971675" cy="5410200"/>
          </a:xfrm>
        </p:spPr>
        <p:txBody>
          <a:bodyPr vert="eaVert" lIns="45720" tIns="91440" rIns="45720" bIns="9144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42951" y="762000"/>
            <a:ext cx="5686425" cy="54102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26640A-7286-4479-9AD7-A64175EEBC9C}" type="datetimeFigureOut">
              <a:rPr lang="en-US" smtClean="0"/>
              <a:t>11/9/2015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636B23-8F6D-4947-88AC-038BF7B2E127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7" name="Straight Connector 6"/>
          <p:cNvCxnSpPr/>
          <p:nvPr/>
        </p:nvCxnSpPr>
        <p:spPr>
          <a:xfrm rot="5400000" flipV="1">
            <a:off x="7543800" y="173563"/>
            <a:ext cx="0" cy="685800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061121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26640A-7286-4479-9AD7-A64175EEBC9C}" type="datetimeFigureOut">
              <a:rPr lang="en-US" smtClean="0"/>
              <a:t>11/9/2015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636B23-8F6D-4947-88AC-038BF7B2E12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516259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-1"/>
            <a:ext cx="9144000" cy="4572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4960137"/>
            <a:ext cx="5829300" cy="1463040"/>
          </a:xfrm>
        </p:spPr>
        <p:txBody>
          <a:bodyPr anchor="ctr">
            <a:normAutofit/>
          </a:bodyPr>
          <a:lstStyle>
            <a:lvl1pPr algn="r">
              <a:defRPr sz="4400" b="0" spc="20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457950" y="4960137"/>
            <a:ext cx="24003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600">
                <a:solidFill>
                  <a:schemeClr val="tx1">
                    <a:lumMod val="90000"/>
                    <a:lumOff val="10000"/>
                  </a:schemeClr>
                </a:solidFill>
              </a:defRPr>
            </a:lvl1pPr>
            <a:lvl2pPr marL="45718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26640A-7286-4479-9AD7-A64175EEBC9C}" type="datetimeFigureOut">
              <a:rPr lang="en-US" smtClean="0"/>
              <a:t>11/9/2015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636B23-8F6D-4947-88AC-038BF7B2E127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6290132" y="5264106"/>
            <a:ext cx="0" cy="914400"/>
          </a:xfrm>
          <a:prstGeom prst="line">
            <a:avLst/>
          </a:prstGeom>
          <a:ln w="1905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074444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8096" y="585216"/>
            <a:ext cx="7290054" cy="1499616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8096" y="2286000"/>
            <a:ext cx="3566160" cy="40233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91990" y="2286000"/>
            <a:ext cx="3566160" cy="40233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26640A-7286-4479-9AD7-A64175EEBC9C}" type="datetimeFigureOut">
              <a:rPr lang="en-US" smtClean="0"/>
              <a:t>11/9/2015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636B23-8F6D-4947-88AC-038BF7B2E12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099970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768096" y="585216"/>
            <a:ext cx="7290054" cy="1499616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8096" y="2179636"/>
            <a:ext cx="356616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2200" b="0" cap="none" baseline="0">
                <a:solidFill>
                  <a:schemeClr val="accent2">
                    <a:lumMod val="75000"/>
                  </a:schemeClr>
                </a:solidFill>
                <a:latin typeface="+mn-lt"/>
              </a:defRPr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68096" y="2967788"/>
            <a:ext cx="3566160" cy="334157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91990" y="2179636"/>
            <a:ext cx="356616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2200" b="0" kern="1200" cap="none" baseline="0" dirty="0">
                <a:solidFill>
                  <a:schemeClr val="accent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marL="0" lvl="0" indent="0" algn="l" defTabSz="914377" rtl="0" eaLnBrk="1" latinLnBrk="0" hangingPunct="1">
              <a:lnSpc>
                <a:spcPct val="90000"/>
              </a:lnSpc>
              <a:spcBef>
                <a:spcPts val="1800"/>
              </a:spcBef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491990" y="2967788"/>
            <a:ext cx="3566160" cy="334157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26640A-7286-4479-9AD7-A64175EEBC9C}" type="datetimeFigureOut">
              <a:rPr lang="en-US" smtClean="0"/>
              <a:t>11/9/2015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636B23-8F6D-4947-88AC-038BF7B2E12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833311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26640A-7286-4479-9AD7-A64175EEBC9C}" type="datetimeFigureOut">
              <a:rPr lang="en-US" smtClean="0"/>
              <a:t>11/9/2015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636B23-8F6D-4947-88AC-038BF7B2E12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446587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26640A-7286-4479-9AD7-A64175EEBC9C}" type="datetimeFigureOut">
              <a:rPr lang="en-US" smtClean="0"/>
              <a:t>11/9/2015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636B23-8F6D-4947-88AC-038BF7B2E12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796313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768096" y="471509"/>
            <a:ext cx="3291840" cy="1737360"/>
          </a:xfrm>
        </p:spPr>
        <p:txBody>
          <a:bodyPr>
            <a:noAutofit/>
          </a:bodyPr>
          <a:lstStyle>
            <a:lvl1pPr>
              <a:lnSpc>
                <a:spcPct val="80000"/>
              </a:lnSpc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86250" y="822960"/>
            <a:ext cx="4258818" cy="5184648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6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8096" y="2257506"/>
            <a:ext cx="3291840" cy="3762294"/>
          </a:xfrm>
        </p:spPr>
        <p:txBody>
          <a:bodyPr lIns="91440" rIns="91440">
            <a:normAutofit/>
          </a:bodyPr>
          <a:lstStyle>
            <a:lvl1pPr marL="0" indent="0">
              <a:lnSpc>
                <a:spcPct val="108000"/>
              </a:lnSpc>
              <a:spcBef>
                <a:spcPts val="600"/>
              </a:spcBef>
              <a:buNone/>
              <a:defRPr sz="1600"/>
            </a:lvl1pPr>
            <a:lvl2pPr marL="457189" indent="0">
              <a:buNone/>
              <a:defRPr sz="1200"/>
            </a:lvl2pPr>
            <a:lvl3pPr marL="914377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1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26640A-7286-4479-9AD7-A64175EEBC9C}" type="datetimeFigureOut">
              <a:rPr lang="en-US" smtClean="0"/>
              <a:t>11/9/2015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636B23-8F6D-4947-88AC-038BF7B2E12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241413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4960138"/>
            <a:ext cx="5829300" cy="1463040"/>
          </a:xfrm>
        </p:spPr>
        <p:txBody>
          <a:bodyPr anchor="ctr">
            <a:normAutofit/>
          </a:bodyPr>
          <a:lstStyle>
            <a:lvl1pPr algn="r">
              <a:defRPr sz="4400" spc="20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-1"/>
            <a:ext cx="9141714" cy="4572000"/>
          </a:xfrm>
          <a:solidFill>
            <a:schemeClr val="accent2">
              <a:lumMod val="60000"/>
              <a:lumOff val="40000"/>
            </a:schemeClr>
          </a:solidFill>
        </p:spPr>
        <p:txBody>
          <a:bodyPr lIns="457200" tIns="365760"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457950" y="4960138"/>
            <a:ext cx="24003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600">
                <a:solidFill>
                  <a:schemeClr val="tx1">
                    <a:lumMod val="90000"/>
                    <a:lumOff val="10000"/>
                  </a:schemeClr>
                </a:solidFill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26640A-7286-4479-9AD7-A64175EEBC9C}" type="datetimeFigureOut">
              <a:rPr lang="en-US" smtClean="0"/>
              <a:t>11/9/2015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636B23-8F6D-4947-88AC-038BF7B2E127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 flipV="1">
            <a:off x="6290132" y="5264106"/>
            <a:ext cx="0" cy="914400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934699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68096" y="585216"/>
            <a:ext cx="7290054" cy="14996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8096" y="2286000"/>
            <a:ext cx="7290055" cy="4023360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8097" y="6470704"/>
            <a:ext cx="1615607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0000"/>
                    <a:lumOff val="10000"/>
                  </a:schemeClr>
                </a:solidFill>
                <a:latin typeface="+mj-lt"/>
              </a:defRPr>
            </a:lvl1pPr>
          </a:lstStyle>
          <a:p>
            <a:fld id="{FB26640A-7286-4479-9AD7-A64175EEBC9C}" type="datetimeFigureOut">
              <a:rPr lang="en-US" smtClean="0"/>
              <a:t>11/9/2015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32200" y="6470704"/>
            <a:ext cx="4426094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baseline="0">
                <a:solidFill>
                  <a:schemeClr val="tx1">
                    <a:lumMod val="90000"/>
                    <a:lumOff val="10000"/>
                  </a:schemeClr>
                </a:solidFill>
                <a:latin typeface="+mj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128000" y="6470704"/>
            <a:ext cx="73025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0000"/>
                    <a:lumOff val="10000"/>
                  </a:schemeClr>
                </a:solidFill>
                <a:latin typeface="+mj-lt"/>
              </a:defRPr>
            </a:lvl1pPr>
          </a:lstStyle>
          <a:p>
            <a:fld id="{3A636B23-8F6D-4947-88AC-038BF7B2E127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7" name="Straight Connector 6"/>
          <p:cNvCxnSpPr/>
          <p:nvPr/>
        </p:nvCxnSpPr>
        <p:spPr>
          <a:xfrm flipV="1">
            <a:off x="571500" y="826324"/>
            <a:ext cx="0" cy="914400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140654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6" r:id="rId1"/>
    <p:sldLayoutId id="2147483787" r:id="rId2"/>
    <p:sldLayoutId id="2147483788" r:id="rId3"/>
    <p:sldLayoutId id="2147483789" r:id="rId4"/>
    <p:sldLayoutId id="2147483790" r:id="rId5"/>
    <p:sldLayoutId id="2147483791" r:id="rId6"/>
    <p:sldLayoutId id="2147483792" r:id="rId7"/>
    <p:sldLayoutId id="2147483793" r:id="rId8"/>
    <p:sldLayoutId id="2147483794" r:id="rId9"/>
    <p:sldLayoutId id="2147483795" r:id="rId10"/>
    <p:sldLayoutId id="2147483796" r:id="rId11"/>
  </p:sldLayoutIdLst>
  <p:txStyles>
    <p:titleStyle>
      <a:lvl1pPr algn="l" defTabSz="914377" rtl="0" eaLnBrk="1" latinLnBrk="0" hangingPunct="1">
        <a:lnSpc>
          <a:spcPct val="80000"/>
        </a:lnSpc>
        <a:spcBef>
          <a:spcPct val="0"/>
        </a:spcBef>
        <a:buNone/>
        <a:defRPr sz="4400" kern="1200" cap="all" spc="100" baseline="0">
          <a:solidFill>
            <a:schemeClr val="tx1">
              <a:lumMod val="90000"/>
              <a:lumOff val="10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377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2"/>
        </a:buClr>
        <a:buSzPct val="100000"/>
        <a:buFont typeface="Tw Cen MT" panose="020B0602020104020603" pitchFamily="34" charset="0"/>
        <a:buChar char=" 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265176" indent="-137157" algn="l" defTabSz="914377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448056" indent="-137157" algn="l" defTabSz="914377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594360" indent="-137157" algn="l" defTabSz="914377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777240" indent="-137157" algn="l" defTabSz="914377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914400" indent="-137157" algn="l" defTabSz="914377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1060704" indent="-137157" algn="l" defTabSz="914377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1216152" indent="-137157" algn="l" defTabSz="914377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1362456" indent="-137157" algn="l" defTabSz="914377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9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9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8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7" Type="http://schemas.openxmlformats.org/officeDocument/2006/relationships/image" Target="../media/image17.png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7" Type="http://schemas.openxmlformats.org/officeDocument/2006/relationships/image" Target="../media/image18.png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9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omments" Target="../comments/comment1.xm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honors and awards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dirty="0" smtClean="0"/>
              <a:t>SESSION 5303</a:t>
            </a:r>
          </a:p>
          <a:p>
            <a:r>
              <a:rPr lang="en-US" dirty="0" smtClean="0"/>
              <a:t>17 November 2015</a:t>
            </a:r>
          </a:p>
          <a:p>
            <a:r>
              <a:rPr lang="en-US" dirty="0" smtClean="0"/>
              <a:t>01:20pm – 02:20pm</a:t>
            </a:r>
            <a:endParaRPr lang="en-US" dirty="0"/>
          </a:p>
        </p:txBody>
      </p:sp>
      <p:pic>
        <p:nvPicPr>
          <p:cNvPr id="5" name="Picture Placeholder 4"/>
          <p:cNvPicPr>
            <a:picLocks noGrp="1" noChangeAspect="1"/>
          </p:cNvPicPr>
          <p:nvPr>
            <p:ph type="pic"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" b="22865"/>
          <a:stretch/>
        </p:blipFill>
        <p:spPr/>
      </p:pic>
    </p:spTree>
    <p:extLst>
      <p:ext uri="{BB962C8B-B14F-4D97-AF65-F5344CB8AC3E}">
        <p14:creationId xmlns:p14="http://schemas.microsoft.com/office/powerpoint/2010/main" val="38762217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Delivered functionality nothing more, nothing less!</a:t>
            </a:r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 smtClean="0"/>
              <a:t>Honor and award at student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879456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Honor and Award – the student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4308" y="2797908"/>
            <a:ext cx="7393842" cy="3511452"/>
          </a:xfrm>
        </p:spPr>
        <p:txBody>
          <a:bodyPr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US" sz="2800" dirty="0" smtClean="0"/>
              <a:t>Overview of delivered page</a:t>
            </a:r>
          </a:p>
          <a:p>
            <a:pPr>
              <a:buFont typeface="Arial" panose="020B0604020202020204" pitchFamily="34" charset="0"/>
              <a:buChar char="•"/>
            </a:pPr>
            <a:endParaRPr lang="en-US" sz="2800" dirty="0" smtClean="0"/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800" dirty="0" smtClean="0"/>
              <a:t>QUB - Business Terminology 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800" dirty="0" smtClean="0"/>
              <a:t>QUB – Coding System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800" dirty="0" smtClean="0"/>
              <a:t>Comment Box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1142396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Individual student level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1047261" y="2084832"/>
            <a:ext cx="6457760" cy="4173665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1086338" y="2508738"/>
            <a:ext cx="898770" cy="203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0" name="Rectangle 9"/>
          <p:cNvSpPr/>
          <p:nvPr/>
        </p:nvSpPr>
        <p:spPr>
          <a:xfrm>
            <a:off x="4861169" y="2508738"/>
            <a:ext cx="664308" cy="203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1" name="Rectangle 10"/>
          <p:cNvSpPr/>
          <p:nvPr/>
        </p:nvSpPr>
        <p:spPr>
          <a:xfrm>
            <a:off x="2594708" y="2969846"/>
            <a:ext cx="1281723" cy="382954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2" name="Rectangle 11"/>
          <p:cNvSpPr/>
          <p:nvPr/>
        </p:nvSpPr>
        <p:spPr>
          <a:xfrm>
            <a:off x="5666154" y="4837723"/>
            <a:ext cx="1172308" cy="351692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370016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Business process terminology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AU" b="1" dirty="0"/>
              <a:t>Validated:</a:t>
            </a:r>
            <a:r>
              <a:rPr lang="en-AU" dirty="0"/>
              <a:t> An award that has been presented and approved by Academic Affairs through the Scholarship and Award Group.</a:t>
            </a:r>
          </a:p>
          <a:p>
            <a:endParaRPr lang="en-GB" dirty="0"/>
          </a:p>
          <a:p>
            <a:r>
              <a:rPr lang="en-AU" b="1" dirty="0"/>
              <a:t>External:</a:t>
            </a:r>
            <a:r>
              <a:rPr lang="en-AU" dirty="0"/>
              <a:t>  An award that does </a:t>
            </a:r>
            <a:r>
              <a:rPr lang="en-AU" b="1" dirty="0"/>
              <a:t>not</a:t>
            </a:r>
            <a:r>
              <a:rPr lang="en-AU" dirty="0"/>
              <a:t> pertain to the students programme of study whilst at QUB and therefore will </a:t>
            </a:r>
            <a:r>
              <a:rPr lang="en-AU" b="1" dirty="0"/>
              <a:t>not</a:t>
            </a:r>
            <a:r>
              <a:rPr lang="en-AU" dirty="0"/>
              <a:t> appear as part of the HEAR</a:t>
            </a:r>
          </a:p>
          <a:p>
            <a:endParaRPr lang="en-GB" dirty="0"/>
          </a:p>
          <a:p>
            <a:r>
              <a:rPr lang="en-AU" b="1" dirty="0"/>
              <a:t>Internal:</a:t>
            </a:r>
            <a:r>
              <a:rPr lang="en-AU" dirty="0"/>
              <a:t>  An award that pertains to the students programme of study whilst at QUB, if validated through the Scholarship and Awards Group will be classified as ‘</a:t>
            </a:r>
            <a:r>
              <a:rPr lang="en-AU" b="1" dirty="0"/>
              <a:t>official</a:t>
            </a:r>
            <a:r>
              <a:rPr lang="en-AU" dirty="0"/>
              <a:t>’ and therefore appear on the HEAR.  If not validated through the Scholarship and Awards Group will be classified as ‘</a:t>
            </a:r>
            <a:r>
              <a:rPr lang="en-AU" b="1" dirty="0"/>
              <a:t>unofficial</a:t>
            </a:r>
            <a:r>
              <a:rPr lang="en-AU" dirty="0"/>
              <a:t>’ and will not appear on the HEAR.</a:t>
            </a:r>
            <a:endParaRPr lang="en-GB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596755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8096" y="585216"/>
            <a:ext cx="7290054" cy="1360815"/>
          </a:xfrm>
        </p:spPr>
        <p:txBody>
          <a:bodyPr/>
          <a:lstStyle/>
          <a:p>
            <a:r>
              <a:rPr lang="en-GB" dirty="0" smtClean="0"/>
              <a:t>Qub – coding system</a:t>
            </a:r>
            <a:endParaRPr lang="en-GB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6287" y="2422600"/>
            <a:ext cx="8833676" cy="4101084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273538" y="3329354"/>
            <a:ext cx="633047" cy="17193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6" name="Rectangle 5"/>
          <p:cNvSpPr/>
          <p:nvPr/>
        </p:nvSpPr>
        <p:spPr>
          <a:xfrm>
            <a:off x="2915138" y="3321538"/>
            <a:ext cx="547077" cy="17975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7" name="Rectangle 6"/>
          <p:cNvSpPr/>
          <p:nvPr/>
        </p:nvSpPr>
        <p:spPr>
          <a:xfrm>
            <a:off x="1320800" y="4173415"/>
            <a:ext cx="953477" cy="299727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485478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Honor and award coding system</a:t>
            </a:r>
            <a:endParaRPr lang="en-GB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78139680"/>
              </p:ext>
            </p:extLst>
          </p:nvPr>
        </p:nvGraphicFramePr>
        <p:xfrm>
          <a:off x="768350" y="2286000"/>
          <a:ext cx="7289800" cy="40227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8052672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Comment box</a:t>
            </a:r>
            <a:endParaRPr lang="en-GB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91466" y="2304681"/>
            <a:ext cx="6339269" cy="4097084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1180123" y="5525477"/>
            <a:ext cx="5884985" cy="554892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6" name="Rectangle 5"/>
          <p:cNvSpPr/>
          <p:nvPr/>
        </p:nvSpPr>
        <p:spPr>
          <a:xfrm>
            <a:off x="1180123" y="2743200"/>
            <a:ext cx="937846" cy="19538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7" name="Rectangle 6"/>
          <p:cNvSpPr/>
          <p:nvPr/>
        </p:nvSpPr>
        <p:spPr>
          <a:xfrm>
            <a:off x="4876800" y="2711938"/>
            <a:ext cx="687754" cy="203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206448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824089" y="5086673"/>
            <a:ext cx="7563555" cy="120032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Queen’s University Management School – the first School with consolidated Prizes and Awards visibility in Campus as well as certificates printing directly using BI Publisher.</a:t>
            </a:r>
          </a:p>
          <a:p>
            <a:endParaRPr lang="en-US" dirty="0"/>
          </a:p>
        </p:txBody>
      </p:sp>
      <p:pic>
        <p:nvPicPr>
          <p:cNvPr id="4" name="Picture Placeholder 3"/>
          <p:cNvPicPr>
            <a:picLocks noGrp="1" noChangeAspect="1"/>
          </p:cNvPicPr>
          <p:nvPr>
            <p:ph type="pic" idx="1"/>
          </p:nvPr>
        </p:nvPicPr>
        <p:blipFill>
          <a:blip r:embed="rId2"/>
          <a:srcRect l="12898" r="12898"/>
          <a:stretch>
            <a:fillRect/>
          </a:stretch>
        </p:blipFill>
        <p:spPr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41160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Configuration Requirements</a:t>
            </a:r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 smtClean="0"/>
              <a:t>Honor and award table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050809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Honor and award – the table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sz="2800" dirty="0"/>
              <a:t>Overview of delivered page</a:t>
            </a:r>
          </a:p>
          <a:p>
            <a:pPr>
              <a:buFont typeface="Arial" panose="020B0604020202020204" pitchFamily="34" charset="0"/>
              <a:buChar char="•"/>
            </a:pPr>
            <a:endParaRPr lang="en-US" sz="2800" dirty="0"/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800" dirty="0"/>
              <a:t>QUB </a:t>
            </a:r>
            <a:r>
              <a:rPr lang="en-US" sz="2800" dirty="0" smtClean="0"/>
              <a:t>– Common Attribute Framework - Configuration</a:t>
            </a:r>
            <a:endParaRPr lang="en-US" sz="2800" dirty="0"/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800" dirty="0"/>
              <a:t>QUB – </a:t>
            </a:r>
            <a:r>
              <a:rPr lang="en-US" sz="2800" dirty="0" smtClean="0"/>
              <a:t>Record Context</a:t>
            </a:r>
            <a:endParaRPr lang="en-US" sz="2800" dirty="0"/>
          </a:p>
          <a:p>
            <a:pPr marL="0" indent="0"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743494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395111"/>
            <a:ext cx="9144000" cy="178452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presenter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Denise Kelly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68096" y="2967788"/>
            <a:ext cx="3566160" cy="1446168"/>
          </a:xfrm>
        </p:spPr>
        <p:txBody>
          <a:bodyPr/>
          <a:lstStyle/>
          <a:p>
            <a:r>
              <a:rPr lang="en-US" dirty="0" smtClean="0"/>
              <a:t>Queens University Belfast</a:t>
            </a:r>
          </a:p>
          <a:p>
            <a:r>
              <a:rPr lang="en-US" dirty="0"/>
              <a:t>d</a:t>
            </a:r>
            <a:r>
              <a:rPr lang="en-US" dirty="0" smtClean="0"/>
              <a:t>enise.kelly@qub.ac.uk</a:t>
            </a:r>
          </a:p>
        </p:txBody>
      </p:sp>
      <p:sp>
        <p:nvSpPr>
          <p:cNvPr id="7" name="Content Placeholder 3"/>
          <p:cNvSpPr txBox="1">
            <a:spLocks/>
          </p:cNvSpPr>
          <p:nvPr/>
        </p:nvSpPr>
        <p:spPr>
          <a:xfrm>
            <a:off x="768096" y="4413956"/>
            <a:ext cx="3566160" cy="1446168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>
            <a:lvl1pPr marL="91440" indent="-91440" algn="l" defTabSz="914377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2"/>
              </a:buClr>
              <a:buSzPct val="100000"/>
              <a:buFont typeface="Tw Cen MT" panose="020B0602020104020603" pitchFamily="34" charset="0"/>
              <a:buChar char=" 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65176" indent="-137157" algn="l" defTabSz="914377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Char char="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48056" indent="-137157" algn="l" defTabSz="914377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Char char="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94360" indent="-137157" algn="l" defTabSz="914377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Char char="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77240" indent="-137157" algn="l" defTabSz="914377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Char char="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914400" indent="-137157" algn="l" defTabSz="914377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Char char="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060704" indent="-137157" algn="l" defTabSz="914377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Char char="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216152" indent="-137157" algn="l" defTabSz="914377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Char char="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362456" indent="-137157" algn="l" defTabSz="914377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Char char="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1600" dirty="0" smtClean="0"/>
          </a:p>
        </p:txBody>
      </p:sp>
      <p:sp>
        <p:nvSpPr>
          <p:cNvPr id="10" name="Content Placeholder 3"/>
          <p:cNvSpPr>
            <a:spLocks noGrp="1"/>
          </p:cNvSpPr>
          <p:nvPr>
            <p:ph sz="half" idx="2"/>
          </p:nvPr>
        </p:nvSpPr>
        <p:spPr>
          <a:xfrm>
            <a:off x="846962" y="4056185"/>
            <a:ext cx="6374719" cy="2227384"/>
          </a:xfrm>
        </p:spPr>
        <p:txBody>
          <a:bodyPr>
            <a:normAutofit fontScale="85000" lnSpcReduction="10000"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Over 20 years experience working across Schools and Directorates within the University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Functional Development Lead since 2014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Worked with Campus Solutions since 2008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 err="1"/>
              <a:t>Specialising</a:t>
            </a:r>
            <a:r>
              <a:rPr lang="en-US" dirty="0"/>
              <a:t> in the Student Records and Student Financials Modules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MSc in </a:t>
            </a:r>
            <a:r>
              <a:rPr lang="en-US" dirty="0" err="1"/>
              <a:t>Organisation</a:t>
            </a:r>
            <a:r>
              <a:rPr lang="en-US" dirty="0"/>
              <a:t> and Management; Prince 2 and ITIL</a:t>
            </a:r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8292749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8096" y="471509"/>
            <a:ext cx="7776972" cy="1286953"/>
          </a:xfrm>
        </p:spPr>
        <p:txBody>
          <a:bodyPr/>
          <a:lstStyle/>
          <a:p>
            <a:r>
              <a:rPr lang="en-US" dirty="0" smtClean="0"/>
              <a:t>Honor and award table</a:t>
            </a:r>
            <a:endParaRPr lang="en-US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99319" y="2298700"/>
            <a:ext cx="7458075" cy="3324225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6869723" y="4798646"/>
            <a:ext cx="1487671" cy="289169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831076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Caf – common attribute framework</a:t>
            </a:r>
            <a:endParaRPr lang="en-GB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96335926"/>
              </p:ext>
            </p:extLst>
          </p:nvPr>
        </p:nvGraphicFramePr>
        <p:xfrm>
          <a:off x="768350" y="1867878"/>
          <a:ext cx="7289800" cy="444084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698612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8096" y="585216"/>
            <a:ext cx="7290054" cy="962230"/>
          </a:xfrm>
        </p:spPr>
        <p:txBody>
          <a:bodyPr/>
          <a:lstStyle/>
          <a:p>
            <a:r>
              <a:rPr lang="en-GB" dirty="0" smtClean="0"/>
              <a:t>CAF configuration</a:t>
            </a:r>
            <a:endParaRPr lang="en-GB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84583" y="1770181"/>
            <a:ext cx="7323773" cy="47463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67127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8096" y="585217"/>
            <a:ext cx="1959473" cy="1110722"/>
          </a:xfrm>
        </p:spPr>
        <p:txBody>
          <a:bodyPr>
            <a:normAutofit fontScale="90000"/>
          </a:bodyPr>
          <a:lstStyle/>
          <a:p>
            <a:r>
              <a:rPr lang="en-GB" dirty="0" smtClean="0"/>
              <a:t>Record context</a:t>
            </a:r>
            <a:endParaRPr lang="en-GB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867354" y="102331"/>
            <a:ext cx="4385882" cy="66961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97058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Reporting and certificates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PS Query</a:t>
            </a:r>
          </a:p>
          <a:p>
            <a:r>
              <a:rPr lang="en-US" dirty="0" smtClean="0"/>
              <a:t>BI Publisher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346133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Reporting facilities</a:t>
            </a:r>
            <a:endParaRPr lang="en-US" dirty="0"/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70003876"/>
              </p:ext>
            </p:extLst>
          </p:nvPr>
        </p:nvGraphicFramePr>
        <p:xfrm>
          <a:off x="768350" y="1875693"/>
          <a:ext cx="7289800" cy="1016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13" name="Picture 1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180106" y="3145042"/>
            <a:ext cx="3978940" cy="30240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2180107" y="4829907"/>
            <a:ext cx="3954970" cy="617415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038957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BI PUBLISHER - CERTIFICATES</a:t>
            </a:r>
            <a:endParaRPr lang="en-US" dirty="0"/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65889131"/>
              </p:ext>
            </p:extLst>
          </p:nvPr>
        </p:nvGraphicFramePr>
        <p:xfrm>
          <a:off x="768350" y="1875693"/>
          <a:ext cx="7289800" cy="1016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6" name="Picture 5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066340" y="2964608"/>
            <a:ext cx="3931200" cy="2880000"/>
          </a:xfrm>
          <a:prstGeom prst="rect">
            <a:avLst/>
          </a:prstGeom>
          <a:ln>
            <a:solidFill>
              <a:srgbClr val="FFFFFF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  <a:softEdge rad="63500"/>
          </a:effectLst>
          <a:scene3d>
            <a:camera prst="orthographicFront"/>
            <a:lightRig rig="threePt" dir="t"/>
          </a:scene3d>
          <a:sp3d>
            <a:bevelB/>
          </a:sp3d>
        </p:spPr>
      </p:pic>
      <p:sp>
        <p:nvSpPr>
          <p:cNvPr id="8" name="Rectangle 7"/>
          <p:cNvSpPr/>
          <p:nvPr/>
        </p:nvSpPr>
        <p:spPr>
          <a:xfrm>
            <a:off x="2066340" y="4618891"/>
            <a:ext cx="4209413" cy="695571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022832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8096" y="585216"/>
            <a:ext cx="7290054" cy="657430"/>
          </a:xfrm>
        </p:spPr>
        <p:txBody>
          <a:bodyPr/>
          <a:lstStyle/>
          <a:p>
            <a:r>
              <a:rPr lang="en-GB" dirty="0" smtClean="0"/>
              <a:t>Honor and award certificate</a:t>
            </a:r>
            <a:endParaRPr lang="en-GB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172142" y="1137126"/>
            <a:ext cx="3809524" cy="5610225"/>
          </a:xfrm>
          <a:prstGeom prst="rect">
            <a:avLst/>
          </a:prstGeom>
          <a:scene3d>
            <a:camera prst="orthographicFront"/>
            <a:lightRig rig="threePt" dir="t">
              <a:rot lat="0" lon="0" rev="600000"/>
            </a:lightRig>
          </a:scene3d>
          <a:sp3d extrusionH="6350" contourW="6350">
            <a:bevelT w="6350"/>
            <a:bevelB w="6350"/>
          </a:sp3d>
        </p:spPr>
      </p:pic>
      <p:sp>
        <p:nvSpPr>
          <p:cNvPr id="5" name="Rectangle 4"/>
          <p:cNvSpPr/>
          <p:nvPr/>
        </p:nvSpPr>
        <p:spPr>
          <a:xfrm>
            <a:off x="3376246" y="3634154"/>
            <a:ext cx="1422400" cy="445477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dirty="0" smtClean="0"/>
              <a:t>Student Name</a:t>
            </a:r>
            <a:endParaRPr lang="en-GB" sz="1600" dirty="0"/>
          </a:p>
        </p:txBody>
      </p:sp>
      <p:sp>
        <p:nvSpPr>
          <p:cNvPr id="6" name="Rectangle 5"/>
          <p:cNvSpPr/>
          <p:nvPr/>
        </p:nvSpPr>
        <p:spPr>
          <a:xfrm>
            <a:off x="3485663" y="4876800"/>
            <a:ext cx="1195752" cy="234462"/>
          </a:xfrm>
          <a:prstGeom prst="rect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5709104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Concluding thoughts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ANY QUESTIONS?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864251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SUMMARY (QUB – Benefits)</a:t>
            </a:r>
            <a:endParaRPr lang="en-US" dirty="0"/>
          </a:p>
        </p:txBody>
      </p:sp>
      <p:graphicFrame>
        <p:nvGraphicFramePr>
          <p:cNvPr id="7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24776478"/>
              </p:ext>
            </p:extLst>
          </p:nvPr>
        </p:nvGraphicFramePr>
        <p:xfrm>
          <a:off x="768350" y="2286000"/>
          <a:ext cx="7289800" cy="40227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5255791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Queens university Belfast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457950" y="5042518"/>
            <a:ext cx="2686050" cy="1463040"/>
          </a:xfrm>
        </p:spPr>
        <p:txBody>
          <a:bodyPr>
            <a:no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  <a:defRPr/>
            </a:pPr>
            <a:r>
              <a:rPr lang="en-US" sz="1200" dirty="0">
                <a:solidFill>
                  <a:schemeClr val="tx1"/>
                </a:solidFill>
              </a:rPr>
              <a:t>Established by Queen Victoria in 1845. </a:t>
            </a:r>
          </a:p>
          <a:p>
            <a:pPr>
              <a:spcBef>
                <a:spcPts val="600"/>
              </a:spcBef>
              <a:spcAft>
                <a:spcPts val="600"/>
              </a:spcAft>
              <a:defRPr/>
            </a:pPr>
            <a:r>
              <a:rPr lang="en-GB" sz="1200" dirty="0" smtClean="0">
                <a:solidFill>
                  <a:schemeClr val="tx1"/>
                </a:solidFill>
              </a:rPr>
              <a:t>The </a:t>
            </a:r>
            <a:r>
              <a:rPr lang="en-GB" sz="1200" dirty="0">
                <a:solidFill>
                  <a:schemeClr val="tx1"/>
                </a:solidFill>
              </a:rPr>
              <a:t>University is an international centre of research and education rooted at the heart of Northern </a:t>
            </a:r>
            <a:r>
              <a:rPr lang="en-GB" sz="1200" dirty="0" smtClean="0">
                <a:solidFill>
                  <a:schemeClr val="tx1"/>
                </a:solidFill>
              </a:rPr>
              <a:t>Ireland with approximately 23,500 students.  </a:t>
            </a:r>
            <a:endParaRPr lang="en-GB" sz="1200" dirty="0">
              <a:solidFill>
                <a:schemeClr val="tx1"/>
              </a:solidFill>
            </a:endParaRPr>
          </a:p>
          <a:p>
            <a:r>
              <a:rPr lang="en-GB" sz="1200" dirty="0">
                <a:solidFill>
                  <a:schemeClr val="tx1"/>
                </a:solidFill>
              </a:rPr>
              <a:t>The University is a member of the Russell Group of 24 leading UK research-intensive </a:t>
            </a:r>
            <a:r>
              <a:rPr lang="en-GB" sz="1200" dirty="0" smtClean="0">
                <a:solidFill>
                  <a:schemeClr val="tx1"/>
                </a:solidFill>
              </a:rPr>
              <a:t>universities</a:t>
            </a:r>
            <a:r>
              <a:rPr lang="en-GB" sz="1200" dirty="0">
                <a:solidFill>
                  <a:schemeClr val="tx1"/>
                </a:solidFill>
              </a:rPr>
              <a:t>.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9144000" cy="47285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59570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395111"/>
            <a:ext cx="9144000" cy="178452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presenters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11200" y="2179636"/>
            <a:ext cx="3623056" cy="822960"/>
          </a:xfrm>
        </p:spPr>
        <p:txBody>
          <a:bodyPr/>
          <a:lstStyle/>
          <a:p>
            <a:r>
              <a:rPr lang="en-US" dirty="0" smtClean="0"/>
              <a:t>Denise Kelly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68096" y="2967788"/>
            <a:ext cx="3566160" cy="1446168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Queen’s University Belfast</a:t>
            </a:r>
          </a:p>
          <a:p>
            <a:pPr marL="0" indent="0">
              <a:buNone/>
            </a:pPr>
            <a:r>
              <a:rPr lang="en-US" dirty="0"/>
              <a:t>d</a:t>
            </a:r>
            <a:r>
              <a:rPr lang="en-US" dirty="0" smtClean="0"/>
              <a:t>enise.kelly@qub.ac.uk</a:t>
            </a:r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926973" y="4869349"/>
            <a:ext cx="7290054" cy="149961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377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4400" kern="1200" cap="all" spc="100" baseline="0">
                <a:solidFill>
                  <a:schemeClr val="tx1">
                    <a:lumMod val="90000"/>
                    <a:lumOff val="1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dirty="0">
                <a:solidFill>
                  <a:schemeClr val="tx1"/>
                </a:solidFill>
              </a:rPr>
              <a:t>all Alliance presentations </a:t>
            </a:r>
            <a:r>
              <a:rPr lang="en-US" sz="3200" dirty="0" smtClean="0">
                <a:solidFill>
                  <a:schemeClr val="tx1"/>
                </a:solidFill>
              </a:rPr>
              <a:t>will be </a:t>
            </a:r>
            <a:r>
              <a:rPr lang="en-US" sz="3200" dirty="0">
                <a:solidFill>
                  <a:schemeClr val="tx1"/>
                </a:solidFill>
              </a:rPr>
              <a:t>available for download from the Conference Site</a:t>
            </a:r>
          </a:p>
        </p:txBody>
      </p:sp>
    </p:spTree>
    <p:extLst>
      <p:ext uri="{BB962C8B-B14F-4D97-AF65-F5344CB8AC3E}">
        <p14:creationId xmlns:p14="http://schemas.microsoft.com/office/powerpoint/2010/main" val="28985795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THANK YOU!</a:t>
            </a:r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90078" y="4739158"/>
            <a:ext cx="1905000" cy="1905000"/>
          </a:xfrm>
          <a:prstGeom prst="rect">
            <a:avLst/>
          </a:prstGeom>
        </p:spPr>
      </p:pic>
      <p:pic>
        <p:nvPicPr>
          <p:cNvPr id="4" name="Picture Placeholder 3"/>
          <p:cNvPicPr>
            <a:picLocks noGrp="1" noChangeAspect="1"/>
          </p:cNvPicPr>
          <p:nvPr>
            <p:ph type="pic"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4" b="22674"/>
          <a:stretch/>
        </p:blipFill>
        <p:spPr/>
      </p:pic>
    </p:spTree>
    <p:extLst>
      <p:ext uri="{BB962C8B-B14F-4D97-AF65-F5344CB8AC3E}">
        <p14:creationId xmlns:p14="http://schemas.microsoft.com/office/powerpoint/2010/main" val="36849024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Queens &amp; ORACLE</a:t>
            </a:r>
            <a:endParaRPr lang="en-US" dirty="0"/>
          </a:p>
        </p:txBody>
      </p:sp>
      <p:pic>
        <p:nvPicPr>
          <p:cNvPr id="6" name="Picture Placeholder 5"/>
          <p:cNvPicPr>
            <a:picLocks noGrp="1" noChangeAspect="1"/>
          </p:cNvPicPr>
          <p:nvPr>
            <p:ph type="pic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493" b="12493"/>
          <a:stretch>
            <a:fillRect/>
          </a:stretch>
        </p:blipFill>
        <p:spPr/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>
            <a:noAutofit/>
          </a:bodyPr>
          <a:lstStyle/>
          <a:p>
            <a:r>
              <a:rPr lang="en-US" sz="1200" dirty="0">
                <a:solidFill>
                  <a:schemeClr val="tx1"/>
                </a:solidFill>
              </a:rPr>
              <a:t>Campus Solutions locally branded as Qsis, implemented 2007-2008</a:t>
            </a:r>
          </a:p>
          <a:p>
            <a:endParaRPr lang="en-US" sz="1200" dirty="0" smtClean="0">
              <a:solidFill>
                <a:schemeClr val="tx1"/>
              </a:solidFill>
            </a:endParaRPr>
          </a:p>
          <a:p>
            <a:r>
              <a:rPr lang="en-US" sz="1200" dirty="0" smtClean="0">
                <a:solidFill>
                  <a:schemeClr val="tx1"/>
                </a:solidFill>
              </a:rPr>
              <a:t>Using </a:t>
            </a:r>
            <a:r>
              <a:rPr lang="en-US" sz="1200" dirty="0">
                <a:solidFill>
                  <a:schemeClr val="tx1"/>
                </a:solidFill>
              </a:rPr>
              <a:t>all </a:t>
            </a:r>
            <a:r>
              <a:rPr lang="en-US" sz="1200" dirty="0" smtClean="0">
                <a:solidFill>
                  <a:schemeClr val="tx1"/>
                </a:solidFill>
              </a:rPr>
              <a:t>core modules</a:t>
            </a:r>
          </a:p>
          <a:p>
            <a:endParaRPr lang="en-US" sz="1200" dirty="0">
              <a:solidFill>
                <a:schemeClr val="tx1"/>
              </a:solidFill>
            </a:endParaRPr>
          </a:p>
          <a:p>
            <a:r>
              <a:rPr lang="en-US" sz="1200" dirty="0">
                <a:solidFill>
                  <a:schemeClr val="tx1"/>
                </a:solidFill>
              </a:rPr>
              <a:t>Campus Solutions v </a:t>
            </a:r>
            <a:r>
              <a:rPr lang="en-US" sz="1200" dirty="0" smtClean="0">
                <a:solidFill>
                  <a:schemeClr val="tx1"/>
                </a:solidFill>
              </a:rPr>
              <a:t>9.0</a:t>
            </a:r>
          </a:p>
          <a:p>
            <a:r>
              <a:rPr lang="en-US" sz="1200" dirty="0" smtClean="0">
                <a:solidFill>
                  <a:schemeClr val="tx1"/>
                </a:solidFill>
              </a:rPr>
              <a:t>PeopleSoft v8.54.07 </a:t>
            </a:r>
          </a:p>
          <a:p>
            <a:r>
              <a:rPr lang="en-US" sz="1200" dirty="0" smtClean="0">
                <a:solidFill>
                  <a:schemeClr val="tx1"/>
                </a:solidFill>
              </a:rPr>
              <a:t>Bundle 37</a:t>
            </a:r>
            <a:endParaRPr lang="en-US" sz="1200" dirty="0">
              <a:solidFill>
                <a:schemeClr val="tx1"/>
              </a:solidFill>
            </a:endParaRPr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0857" y="1334204"/>
            <a:ext cx="936104" cy="3983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475237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Honors and awards at qub</a:t>
            </a:r>
            <a:endParaRPr lang="en-US" dirty="0"/>
          </a:p>
        </p:txBody>
      </p:sp>
      <p:sp>
        <p:nvSpPr>
          <p:cNvPr id="5" name="Rounded Rectangle 4"/>
          <p:cNvSpPr/>
          <p:nvPr/>
        </p:nvSpPr>
        <p:spPr>
          <a:xfrm rot="2700000">
            <a:off x="750305" y="2258382"/>
            <a:ext cx="2146155" cy="2146155"/>
          </a:xfrm>
          <a:prstGeom prst="round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Oval 8"/>
          <p:cNvSpPr/>
          <p:nvPr/>
        </p:nvSpPr>
        <p:spPr>
          <a:xfrm>
            <a:off x="2351734" y="2292883"/>
            <a:ext cx="568059" cy="568059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1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784804" y="2793210"/>
            <a:ext cx="205999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solidFill>
                  <a:schemeClr val="bg1"/>
                </a:solidFill>
              </a:rPr>
              <a:t>Development Purpose</a:t>
            </a:r>
            <a:endParaRPr lang="en-US" sz="2800" dirty="0">
              <a:solidFill>
                <a:schemeClr val="bg1"/>
              </a:solidFill>
            </a:endParaRPr>
          </a:p>
        </p:txBody>
      </p:sp>
      <p:sp>
        <p:nvSpPr>
          <p:cNvPr id="17" name="Rounded Rectangle 16"/>
          <p:cNvSpPr/>
          <p:nvPr/>
        </p:nvSpPr>
        <p:spPr>
          <a:xfrm rot="2700000">
            <a:off x="2645921" y="3996429"/>
            <a:ext cx="2146155" cy="2146155"/>
          </a:xfrm>
          <a:prstGeom prst="round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Oval 17"/>
          <p:cNvSpPr/>
          <p:nvPr/>
        </p:nvSpPr>
        <p:spPr>
          <a:xfrm>
            <a:off x="4247350" y="4030930"/>
            <a:ext cx="568059" cy="568059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2</a:t>
            </a:r>
            <a:endParaRPr lang="en-US" dirty="0"/>
          </a:p>
        </p:txBody>
      </p:sp>
      <p:sp>
        <p:nvSpPr>
          <p:cNvPr id="19" name="TextBox 18"/>
          <p:cNvSpPr txBox="1"/>
          <p:nvPr/>
        </p:nvSpPr>
        <p:spPr>
          <a:xfrm>
            <a:off x="2680420" y="4531257"/>
            <a:ext cx="205999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chemeClr val="bg1"/>
                </a:solidFill>
              </a:rPr>
              <a:t>Honor and Award at Student Level</a:t>
            </a:r>
          </a:p>
          <a:p>
            <a:pPr algn="ctr"/>
            <a:endParaRPr lang="en-US" dirty="0" smtClean="0">
              <a:solidFill>
                <a:schemeClr val="bg1"/>
              </a:solidFill>
            </a:endParaRPr>
          </a:p>
        </p:txBody>
      </p:sp>
      <p:sp>
        <p:nvSpPr>
          <p:cNvPr id="20" name="Rounded Rectangle 19"/>
          <p:cNvSpPr/>
          <p:nvPr/>
        </p:nvSpPr>
        <p:spPr>
          <a:xfrm rot="2700000">
            <a:off x="4553356" y="2194599"/>
            <a:ext cx="2146155" cy="2146155"/>
          </a:xfrm>
          <a:prstGeom prst="round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1" name="Oval 20"/>
          <p:cNvSpPr/>
          <p:nvPr/>
        </p:nvSpPr>
        <p:spPr>
          <a:xfrm>
            <a:off x="6154785" y="2229100"/>
            <a:ext cx="568059" cy="568059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3</a:t>
            </a:r>
            <a:endParaRPr lang="en-US" dirty="0"/>
          </a:p>
        </p:txBody>
      </p:sp>
      <p:sp>
        <p:nvSpPr>
          <p:cNvPr id="22" name="TextBox 21"/>
          <p:cNvSpPr txBox="1"/>
          <p:nvPr/>
        </p:nvSpPr>
        <p:spPr>
          <a:xfrm>
            <a:off x="4587855" y="2729427"/>
            <a:ext cx="205999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solidFill>
                  <a:schemeClr val="bg1"/>
                </a:solidFill>
              </a:rPr>
              <a:t>Honor and Award Table</a:t>
            </a:r>
          </a:p>
        </p:txBody>
      </p:sp>
      <p:sp>
        <p:nvSpPr>
          <p:cNvPr id="23" name="Rounded Rectangle 22"/>
          <p:cNvSpPr/>
          <p:nvPr/>
        </p:nvSpPr>
        <p:spPr>
          <a:xfrm rot="2700000">
            <a:off x="6419853" y="3943513"/>
            <a:ext cx="2146155" cy="2146155"/>
          </a:xfrm>
          <a:prstGeom prst="round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4" name="Oval 23"/>
          <p:cNvSpPr/>
          <p:nvPr/>
        </p:nvSpPr>
        <p:spPr>
          <a:xfrm>
            <a:off x="8021282" y="3978014"/>
            <a:ext cx="568059" cy="568059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4</a:t>
            </a:r>
            <a:endParaRPr lang="en-US" dirty="0"/>
          </a:p>
        </p:txBody>
      </p:sp>
      <p:sp>
        <p:nvSpPr>
          <p:cNvPr id="25" name="TextBox 24"/>
          <p:cNvSpPr txBox="1"/>
          <p:nvPr/>
        </p:nvSpPr>
        <p:spPr>
          <a:xfrm>
            <a:off x="6454352" y="4478341"/>
            <a:ext cx="2059994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solidFill>
                  <a:schemeClr val="bg1"/>
                </a:solidFill>
              </a:rPr>
              <a:t>Reporting and Printing Certificates</a:t>
            </a:r>
          </a:p>
        </p:txBody>
      </p:sp>
    </p:spTree>
    <p:extLst>
      <p:ext uri="{BB962C8B-B14F-4D97-AF65-F5344CB8AC3E}">
        <p14:creationId xmlns:p14="http://schemas.microsoft.com/office/powerpoint/2010/main" val="24106636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Development purpose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QUB adhering to HEAR Diploma Supplement</a:t>
            </a:r>
          </a:p>
        </p:txBody>
      </p:sp>
    </p:spTree>
    <p:extLst>
      <p:ext uri="{BB962C8B-B14F-4D97-AF65-F5344CB8AC3E}">
        <p14:creationId xmlns:p14="http://schemas.microsoft.com/office/powerpoint/2010/main" val="41147586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8096" y="585216"/>
            <a:ext cx="7290054" cy="805702"/>
          </a:xfrm>
        </p:spPr>
        <p:txBody>
          <a:bodyPr/>
          <a:lstStyle/>
          <a:p>
            <a:pPr algn="ctr"/>
            <a:r>
              <a:rPr lang="en-US" dirty="0" smtClean="0"/>
              <a:t>HEAR - Diploma supplement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68350" y="1635616"/>
            <a:ext cx="7289800" cy="2086377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768096" y="4456090"/>
            <a:ext cx="729005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/>
              <a:t>The Higher Education Achievement Report (HEAR) incorporates the model developed by the European Commission, Council of Europe and UNESCO</a:t>
            </a:r>
            <a:r>
              <a:rPr lang="en-GB" dirty="0" smtClean="0"/>
              <a:t>/ CEPES </a:t>
            </a:r>
            <a:r>
              <a:rPr lang="en-GB" dirty="0"/>
              <a:t>for the Diploma Supplement. </a:t>
            </a:r>
          </a:p>
        </p:txBody>
      </p:sp>
    </p:spTree>
    <p:extLst>
      <p:ext uri="{BB962C8B-B14F-4D97-AF65-F5344CB8AC3E}">
        <p14:creationId xmlns:p14="http://schemas.microsoft.com/office/powerpoint/2010/main" val="22859780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8096" y="585216"/>
            <a:ext cx="7290054" cy="1037522"/>
          </a:xfrm>
        </p:spPr>
        <p:txBody>
          <a:bodyPr/>
          <a:lstStyle/>
          <a:p>
            <a:pPr algn="ctr"/>
            <a:r>
              <a:rPr lang="en-US" dirty="0" smtClean="0"/>
              <a:t>HEAR - overview</a:t>
            </a:r>
            <a:endParaRPr lang="en-US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1297822375"/>
              </p:ext>
            </p:extLst>
          </p:nvPr>
        </p:nvGraphicFramePr>
        <p:xfrm>
          <a:off x="768350" y="1828800"/>
          <a:ext cx="7628675" cy="44799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6611962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HEAR – Prize and award project objectives</a:t>
            </a:r>
            <a:endParaRPr lang="en-US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71244470"/>
              </p:ext>
            </p:extLst>
          </p:nvPr>
        </p:nvGraphicFramePr>
        <p:xfrm>
          <a:off x="768350" y="2286000"/>
          <a:ext cx="7289800" cy="40227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5698870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ntegral">
  <a:themeElements>
    <a:clrScheme name="Custom 9">
      <a:dk1>
        <a:sysClr val="windowText" lastClr="000000"/>
      </a:dk1>
      <a:lt1>
        <a:sysClr val="window" lastClr="FFFFFF"/>
      </a:lt1>
      <a:dk2>
        <a:srgbClr val="373545"/>
      </a:dk2>
      <a:lt2>
        <a:srgbClr val="DCD8DC"/>
      </a:lt2>
      <a:accent1>
        <a:srgbClr val="3B2867"/>
      </a:accent1>
      <a:accent2>
        <a:srgbClr val="7F7B99"/>
      </a:accent2>
      <a:accent3>
        <a:srgbClr val="5D739A"/>
      </a:accent3>
      <a:accent4>
        <a:srgbClr val="6997AF"/>
      </a:accent4>
      <a:accent5>
        <a:srgbClr val="84ACB6"/>
      </a:accent5>
      <a:accent6>
        <a:srgbClr val="6F8183"/>
      </a:accent6>
      <a:hlink>
        <a:srgbClr val="69A020"/>
      </a:hlink>
      <a:folHlink>
        <a:srgbClr val="8C8C8C"/>
      </a:folHlink>
    </a:clrScheme>
    <a:fontScheme name="Integral">
      <a:majorFont>
        <a:latin typeface="Tw Cen MT Condensed" panose="020B06060201040202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Integral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atMod val="100000"/>
                <a:lumMod val="100000"/>
              </a:schemeClr>
            </a:gs>
            <a:gs pos="100000">
              <a:schemeClr val="phClr">
                <a:tint val="61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tint val="100000"/>
                <a:shade val="85000"/>
                <a:satMod val="100000"/>
                <a:lumMod val="100000"/>
              </a:schemeClr>
            </a:gs>
            <a:gs pos="100000">
              <a:schemeClr val="phClr"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dir="5400000" algn="ctr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76200" dist="25400" dir="5400000" algn="ct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contourW="12700" prstMaterial="flat">
            <a:bevelT w="38100" h="44450" prst="angle"/>
            <a:contourClr>
              <a:schemeClr val="phClr">
                <a:shade val="35000"/>
                <a:satMod val="160000"/>
              </a:schemeClr>
            </a:contourClr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8000"/>
              </a:schemeClr>
              <a:schemeClr val="phClr">
                <a:shade val="89000"/>
                <a:satMod val="145000"/>
              </a:schemeClr>
            </a:duotone>
          </a:blip>
          <a:tile tx="0" ty="0" sx="32000" sy="32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tint val="98000"/>
              </a:schemeClr>
              <a:schemeClr val="phClr">
                <a:shade val="95000"/>
              </a:schemeClr>
            </a:duotone>
          </a:blip>
          <a:tile tx="0" ty="0" sx="32000" sy="32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ntegral" id="{3577F8C9-A904-41D8-97D2-FD898F53F20E}" vid="{090DCB5F-146D-478A-852A-34B16FE9F3A8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Integral</Template>
  <TotalTime>2041</TotalTime>
  <Words>727</Words>
  <Application>Microsoft Office PowerPoint</Application>
  <PresentationFormat>On-screen Show (4:3)</PresentationFormat>
  <Paragraphs>126</Paragraphs>
  <Slides>31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36" baseType="lpstr">
      <vt:lpstr>Arial</vt:lpstr>
      <vt:lpstr>Tw Cen MT</vt:lpstr>
      <vt:lpstr>Tw Cen MT Condensed</vt:lpstr>
      <vt:lpstr>Wingdings 3</vt:lpstr>
      <vt:lpstr>Integral</vt:lpstr>
      <vt:lpstr>honors and awards</vt:lpstr>
      <vt:lpstr>presenter</vt:lpstr>
      <vt:lpstr>Queens university Belfast</vt:lpstr>
      <vt:lpstr>Queens &amp; ORACLE</vt:lpstr>
      <vt:lpstr>Honors and awards at qub</vt:lpstr>
      <vt:lpstr>Development purpose</vt:lpstr>
      <vt:lpstr>HEAR - Diploma supplement</vt:lpstr>
      <vt:lpstr>HEAR - overview</vt:lpstr>
      <vt:lpstr>HEAR – Prize and award project objectives</vt:lpstr>
      <vt:lpstr>Honor and award at student level</vt:lpstr>
      <vt:lpstr>Honor and Award – the student</vt:lpstr>
      <vt:lpstr>Individual student level</vt:lpstr>
      <vt:lpstr>Business process terminology</vt:lpstr>
      <vt:lpstr>Qub – coding system</vt:lpstr>
      <vt:lpstr>Honor and award coding system</vt:lpstr>
      <vt:lpstr>Comment box</vt:lpstr>
      <vt:lpstr>PowerPoint Presentation</vt:lpstr>
      <vt:lpstr>Honor and award table</vt:lpstr>
      <vt:lpstr>Honor and award – the table</vt:lpstr>
      <vt:lpstr>Honor and award table</vt:lpstr>
      <vt:lpstr>Caf – common attribute framework</vt:lpstr>
      <vt:lpstr>CAF configuration</vt:lpstr>
      <vt:lpstr>Record context</vt:lpstr>
      <vt:lpstr>Reporting and certificates</vt:lpstr>
      <vt:lpstr>Reporting facilities</vt:lpstr>
      <vt:lpstr>BI PUBLISHER - CERTIFICATES</vt:lpstr>
      <vt:lpstr>Honor and award certificate</vt:lpstr>
      <vt:lpstr>Concluding thoughts</vt:lpstr>
      <vt:lpstr>SUMMARY (QUB – Benefits)</vt:lpstr>
      <vt:lpstr>presenters</vt:lpstr>
      <vt:lpstr>THANK YOU!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 of Presentation</dc:title>
  <dc:creator>Amy Ewing</dc:creator>
  <cp:lastModifiedBy>Denise Kelly</cp:lastModifiedBy>
  <cp:revision>60</cp:revision>
  <dcterms:created xsi:type="dcterms:W3CDTF">2015-09-02T14:36:24Z</dcterms:created>
  <dcterms:modified xsi:type="dcterms:W3CDTF">2015-11-09T11:56:36Z</dcterms:modified>
</cp:coreProperties>
</file>