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4"/>
  </p:sldMasterIdLst>
  <p:notesMasterIdLst>
    <p:notesMasterId r:id="rId30"/>
  </p:notesMasterIdLst>
  <p:sldIdLst>
    <p:sldId id="259" r:id="rId5"/>
    <p:sldId id="260" r:id="rId6"/>
    <p:sldId id="269" r:id="rId7"/>
    <p:sldId id="268" r:id="rId8"/>
    <p:sldId id="261" r:id="rId9"/>
    <p:sldId id="262" r:id="rId10"/>
    <p:sldId id="266" r:id="rId11"/>
    <p:sldId id="294" r:id="rId12"/>
    <p:sldId id="271" r:id="rId13"/>
    <p:sldId id="263" r:id="rId14"/>
    <p:sldId id="272" r:id="rId15"/>
    <p:sldId id="286" r:id="rId16"/>
    <p:sldId id="289" r:id="rId17"/>
    <p:sldId id="264" r:id="rId18"/>
    <p:sldId id="276" r:id="rId19"/>
    <p:sldId id="288" r:id="rId20"/>
    <p:sldId id="285" r:id="rId21"/>
    <p:sldId id="291" r:id="rId22"/>
    <p:sldId id="292" r:id="rId23"/>
    <p:sldId id="293" r:id="rId24"/>
    <p:sldId id="290" r:id="rId25"/>
    <p:sldId id="295" r:id="rId26"/>
    <p:sldId id="281" r:id="rId27"/>
    <p:sldId id="283" r:id="rId28"/>
    <p:sldId id="282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monia Nel" initials="LN" lastIdx="6" clrIdx="0">
    <p:extLst>
      <p:ext uri="{19B8F6BF-5375-455C-9EA6-DF929625EA0E}">
        <p15:presenceInfo xmlns:p15="http://schemas.microsoft.com/office/powerpoint/2012/main" userId="S-1-5-21-3489307429-1387253005-3621918564-96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625948-9649-40B7-8C6D-95B6A7E8076B}" v="172" dt="2019-03-28T17:34:22.1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1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1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elle Goytia" userId="bfe49be8-86d6-4287-a2ec-90c3dcca5bb3" providerId="ADAL" clId="{9741E40F-E288-400A-B241-22E9CB2A6C15}"/>
    <pc:docChg chg="undo custSel modSld">
      <pc:chgData name="Michelle Goytia" userId="bfe49be8-86d6-4287-a2ec-90c3dcca5bb3" providerId="ADAL" clId="{9741E40F-E288-400A-B241-22E9CB2A6C15}" dt="2019-03-28T17:21:01.149" v="124" actId="167"/>
      <pc:docMkLst>
        <pc:docMk/>
      </pc:docMkLst>
      <pc:sldChg chg="modSp">
        <pc:chgData name="Michelle Goytia" userId="bfe49be8-86d6-4287-a2ec-90c3dcca5bb3" providerId="ADAL" clId="{9741E40F-E288-400A-B241-22E9CB2A6C15}" dt="2019-03-28T17:17:07.085" v="63"/>
        <pc:sldMkLst>
          <pc:docMk/>
          <pc:sldMk cId="2410663628" sldId="257"/>
        </pc:sldMkLst>
        <pc:spChg chg="mod">
          <ac:chgData name="Michelle Goytia" userId="bfe49be8-86d6-4287-a2ec-90c3dcca5bb3" providerId="ADAL" clId="{9741E40F-E288-400A-B241-22E9CB2A6C15}" dt="2019-03-28T17:17:07.085" v="63"/>
          <ac:spMkLst>
            <pc:docMk/>
            <pc:sldMk cId="2410663628" sldId="257"/>
            <ac:spMk id="3" creationId="{00000000-0000-0000-0000-000000000000}"/>
          </ac:spMkLst>
        </pc:spChg>
      </pc:sldChg>
      <pc:sldChg chg="addSp delSp modSp">
        <pc:chgData name="Michelle Goytia" userId="bfe49be8-86d6-4287-a2ec-90c3dcca5bb3" providerId="ADAL" clId="{9741E40F-E288-400A-B241-22E9CB2A6C15}" dt="2019-03-28T17:16:34.393" v="55" actId="20577"/>
        <pc:sldMkLst>
          <pc:docMk/>
          <pc:sldMk cId="3876221716" sldId="259"/>
        </pc:sldMkLst>
        <pc:spChg chg="mod">
          <ac:chgData name="Michelle Goytia" userId="bfe49be8-86d6-4287-a2ec-90c3dcca5bb3" providerId="ADAL" clId="{9741E40F-E288-400A-B241-22E9CB2A6C15}" dt="2019-03-28T17:16:34.393" v="55" actId="20577"/>
          <ac:spMkLst>
            <pc:docMk/>
            <pc:sldMk cId="3876221716" sldId="259"/>
            <ac:spMk id="3" creationId="{00000000-0000-0000-0000-000000000000}"/>
          </ac:spMkLst>
        </pc:spChg>
        <pc:spChg chg="add del mod">
          <ac:chgData name="Michelle Goytia" userId="bfe49be8-86d6-4287-a2ec-90c3dcca5bb3" providerId="ADAL" clId="{9741E40F-E288-400A-B241-22E9CB2A6C15}" dt="2019-03-28T17:09:36.589" v="9" actId="931"/>
          <ac:spMkLst>
            <pc:docMk/>
            <pc:sldMk cId="3876221716" sldId="259"/>
            <ac:spMk id="9" creationId="{78A1237B-F378-47C6-A226-04FBE4687C09}"/>
          </ac:spMkLst>
        </pc:spChg>
        <pc:spChg chg="add del mod">
          <ac:chgData name="Michelle Goytia" userId="bfe49be8-86d6-4287-a2ec-90c3dcca5bb3" providerId="ADAL" clId="{9741E40F-E288-400A-B241-22E9CB2A6C15}" dt="2019-03-28T17:11:09.081" v="13" actId="931"/>
          <ac:spMkLst>
            <pc:docMk/>
            <pc:sldMk cId="3876221716" sldId="259"/>
            <ac:spMk id="16" creationId="{390D690A-7FD8-414C-9FBF-D08E74E6F929}"/>
          </ac:spMkLst>
        </pc:spChg>
        <pc:spChg chg="add del mod">
          <ac:chgData name="Michelle Goytia" userId="bfe49be8-86d6-4287-a2ec-90c3dcca5bb3" providerId="ADAL" clId="{9741E40F-E288-400A-B241-22E9CB2A6C15}" dt="2019-03-28T17:12:19.283" v="21" actId="478"/>
          <ac:spMkLst>
            <pc:docMk/>
            <pc:sldMk cId="3876221716" sldId="259"/>
            <ac:spMk id="20" creationId="{AA4F85FF-BD57-41CB-B6DD-E7EF6335C669}"/>
          </ac:spMkLst>
        </pc:spChg>
        <pc:spChg chg="add del mod">
          <ac:chgData name="Michelle Goytia" userId="bfe49be8-86d6-4287-a2ec-90c3dcca5bb3" providerId="ADAL" clId="{9741E40F-E288-400A-B241-22E9CB2A6C15}" dt="2019-03-28T17:12:23.908" v="23" actId="931"/>
          <ac:spMkLst>
            <pc:docMk/>
            <pc:sldMk cId="3876221716" sldId="259"/>
            <ac:spMk id="22" creationId="{57F602F6-CB51-4B82-8D51-48EEE169333A}"/>
          </ac:spMkLst>
        </pc:spChg>
        <pc:spChg chg="add del mod">
          <ac:chgData name="Michelle Goytia" userId="bfe49be8-86d6-4287-a2ec-90c3dcca5bb3" providerId="ADAL" clId="{9741E40F-E288-400A-B241-22E9CB2A6C15}" dt="2019-03-28T17:13:32.566" v="27" actId="931"/>
          <ac:spMkLst>
            <pc:docMk/>
            <pc:sldMk cId="3876221716" sldId="259"/>
            <ac:spMk id="26" creationId="{C7B33D5E-991B-419F-B441-C2D05C1DCBAB}"/>
          </ac:spMkLst>
        </pc:spChg>
        <pc:spChg chg="add del mod">
          <ac:chgData name="Michelle Goytia" userId="bfe49be8-86d6-4287-a2ec-90c3dcca5bb3" providerId="ADAL" clId="{9741E40F-E288-400A-B241-22E9CB2A6C15}" dt="2019-03-28T17:15:36.954" v="32" actId="931"/>
          <ac:spMkLst>
            <pc:docMk/>
            <pc:sldMk cId="3876221716" sldId="259"/>
            <ac:spMk id="30" creationId="{198CF9E4-9B1C-4294-8F59-51777C6E6E3A}"/>
          </ac:spMkLst>
        </pc:spChg>
        <pc:spChg chg="add del mod">
          <ac:chgData name="Michelle Goytia" userId="bfe49be8-86d6-4287-a2ec-90c3dcca5bb3" providerId="ADAL" clId="{9741E40F-E288-400A-B241-22E9CB2A6C15}" dt="2019-03-28T17:15:59.811" v="36" actId="931"/>
          <ac:spMkLst>
            <pc:docMk/>
            <pc:sldMk cId="3876221716" sldId="259"/>
            <ac:spMk id="34" creationId="{66AA0C84-0534-4BC9-B2D9-61841ABBEFEF}"/>
          </ac:spMkLst>
        </pc:spChg>
        <pc:spChg chg="add del mod">
          <ac:chgData name="Michelle Goytia" userId="bfe49be8-86d6-4287-a2ec-90c3dcca5bb3" providerId="ADAL" clId="{9741E40F-E288-400A-B241-22E9CB2A6C15}" dt="2019-03-28T17:16:08.981" v="40" actId="931"/>
          <ac:spMkLst>
            <pc:docMk/>
            <pc:sldMk cId="3876221716" sldId="259"/>
            <ac:spMk id="38" creationId="{D8732C58-5966-4988-A3B2-0C3DB9071C62}"/>
          </ac:spMkLst>
        </pc:spChg>
        <pc:picChg chg="add del mod">
          <ac:chgData name="Michelle Goytia" userId="bfe49be8-86d6-4287-a2ec-90c3dcca5bb3" providerId="ADAL" clId="{9741E40F-E288-400A-B241-22E9CB2A6C15}" dt="2019-03-28T17:11:23.844" v="19" actId="478"/>
          <ac:picMkLst>
            <pc:docMk/>
            <pc:sldMk cId="3876221716" sldId="259"/>
            <ac:picMk id="6" creationId="{D5F04575-28A8-4464-B19A-E00C5100176C}"/>
          </ac:picMkLst>
        </pc:picChg>
        <pc:picChg chg="del">
          <ac:chgData name="Michelle Goytia" userId="bfe49be8-86d6-4287-a2ec-90c3dcca5bb3" providerId="ADAL" clId="{9741E40F-E288-400A-B241-22E9CB2A6C15}" dt="2019-03-28T17:11:21.778" v="18" actId="478"/>
          <ac:picMkLst>
            <pc:docMk/>
            <pc:sldMk cId="3876221716" sldId="259"/>
            <ac:picMk id="7" creationId="{00000000-0000-0000-0000-000000000000}"/>
          </ac:picMkLst>
        </pc:picChg>
        <pc:picChg chg="add del mod">
          <ac:chgData name="Michelle Goytia" userId="bfe49be8-86d6-4287-a2ec-90c3dcca5bb3" providerId="ADAL" clId="{9741E40F-E288-400A-B241-22E9CB2A6C15}" dt="2019-03-28T17:09:28.102" v="8" actId="931"/>
          <ac:picMkLst>
            <pc:docMk/>
            <pc:sldMk cId="3876221716" sldId="259"/>
            <ac:picMk id="11" creationId="{293B0DCF-A86C-4920-85EB-89EDB09BA57D}"/>
          </ac:picMkLst>
        </pc:picChg>
        <pc:picChg chg="del">
          <ac:chgData name="Michelle Goytia" userId="bfe49be8-86d6-4287-a2ec-90c3dcca5bb3" providerId="ADAL" clId="{9741E40F-E288-400A-B241-22E9CB2A6C15}" dt="2019-03-28T17:11:19.101" v="17" actId="478"/>
          <ac:picMkLst>
            <pc:docMk/>
            <pc:sldMk cId="3876221716" sldId="259"/>
            <ac:picMk id="13" creationId="{00000000-0000-0000-0000-000000000000}"/>
          </ac:picMkLst>
        </pc:picChg>
        <pc:picChg chg="add del mod">
          <ac:chgData name="Michelle Goytia" userId="bfe49be8-86d6-4287-a2ec-90c3dcca5bb3" providerId="ADAL" clId="{9741E40F-E288-400A-B241-22E9CB2A6C15}" dt="2019-03-28T17:11:05.118" v="12" actId="478"/>
          <ac:picMkLst>
            <pc:docMk/>
            <pc:sldMk cId="3876221716" sldId="259"/>
            <ac:picMk id="14" creationId="{77E164D7-53C8-4B9A-A3EC-C42EE6921EF6}"/>
          </ac:picMkLst>
        </pc:picChg>
        <pc:picChg chg="add del mod ord">
          <ac:chgData name="Michelle Goytia" userId="bfe49be8-86d6-4287-a2ec-90c3dcca5bb3" providerId="ADAL" clId="{9741E40F-E288-400A-B241-22E9CB2A6C15}" dt="2019-03-28T17:12:21.063" v="22" actId="478"/>
          <ac:picMkLst>
            <pc:docMk/>
            <pc:sldMk cId="3876221716" sldId="259"/>
            <ac:picMk id="18" creationId="{8F8C4791-5D36-4FAA-8701-FCF1B89C7957}"/>
          </ac:picMkLst>
        </pc:picChg>
        <pc:picChg chg="add del mod">
          <ac:chgData name="Michelle Goytia" userId="bfe49be8-86d6-4287-a2ec-90c3dcca5bb3" providerId="ADAL" clId="{9741E40F-E288-400A-B241-22E9CB2A6C15}" dt="2019-03-28T17:13:27.379" v="26" actId="478"/>
          <ac:picMkLst>
            <pc:docMk/>
            <pc:sldMk cId="3876221716" sldId="259"/>
            <ac:picMk id="24" creationId="{24317898-F65E-441C-8223-49D09C625608}"/>
          </ac:picMkLst>
        </pc:picChg>
        <pc:picChg chg="add del mod ord">
          <ac:chgData name="Michelle Goytia" userId="bfe49be8-86d6-4287-a2ec-90c3dcca5bb3" providerId="ADAL" clId="{9741E40F-E288-400A-B241-22E9CB2A6C15}" dt="2019-03-28T17:15:33.073" v="31" actId="478"/>
          <ac:picMkLst>
            <pc:docMk/>
            <pc:sldMk cId="3876221716" sldId="259"/>
            <ac:picMk id="28" creationId="{89E66637-8E95-4729-B2C8-AE37DA065D9C}"/>
          </ac:picMkLst>
        </pc:picChg>
        <pc:picChg chg="add del mod">
          <ac:chgData name="Michelle Goytia" userId="bfe49be8-86d6-4287-a2ec-90c3dcca5bb3" providerId="ADAL" clId="{9741E40F-E288-400A-B241-22E9CB2A6C15}" dt="2019-03-28T17:15:39.975" v="35" actId="478"/>
          <ac:picMkLst>
            <pc:docMk/>
            <pc:sldMk cId="3876221716" sldId="259"/>
            <ac:picMk id="32" creationId="{B407099A-524C-484C-9ACA-97441A470903}"/>
          </ac:picMkLst>
        </pc:picChg>
        <pc:picChg chg="add del mod">
          <ac:chgData name="Michelle Goytia" userId="bfe49be8-86d6-4287-a2ec-90c3dcca5bb3" providerId="ADAL" clId="{9741E40F-E288-400A-B241-22E9CB2A6C15}" dt="2019-03-28T17:16:05.533" v="39" actId="478"/>
          <ac:picMkLst>
            <pc:docMk/>
            <pc:sldMk cId="3876221716" sldId="259"/>
            <ac:picMk id="36" creationId="{FE1A556F-9F17-42C9-8DC6-1CE8A628E940}"/>
          </ac:picMkLst>
        </pc:picChg>
        <pc:picChg chg="del mod">
          <ac:chgData name="Michelle Goytia" userId="bfe49be8-86d6-4287-a2ec-90c3dcca5bb3" providerId="ADAL" clId="{9741E40F-E288-400A-B241-22E9CB2A6C15}" dt="2019-03-28T17:09:22.594" v="3" actId="478"/>
          <ac:picMkLst>
            <pc:docMk/>
            <pc:sldMk cId="3876221716" sldId="259"/>
            <ac:picMk id="40" creationId="{0DD82856-1AA8-46E4-AE0F-40EB9708F69A}"/>
          </ac:picMkLst>
        </pc:picChg>
        <pc:picChg chg="add mod ord">
          <ac:chgData name="Michelle Goytia" userId="bfe49be8-86d6-4287-a2ec-90c3dcca5bb3" providerId="ADAL" clId="{9741E40F-E288-400A-B241-22E9CB2A6C15}" dt="2019-03-28T17:16:20.390" v="46" actId="167"/>
          <ac:picMkLst>
            <pc:docMk/>
            <pc:sldMk cId="3876221716" sldId="259"/>
            <ac:picMk id="41" creationId="{24863A01-149C-44D3-BB22-1B24ECBDB0F7}"/>
          </ac:picMkLst>
        </pc:picChg>
      </pc:sldChg>
      <pc:sldChg chg="modSp">
        <pc:chgData name="Michelle Goytia" userId="bfe49be8-86d6-4287-a2ec-90c3dcca5bb3" providerId="ADAL" clId="{9741E40F-E288-400A-B241-22E9CB2A6C15}" dt="2019-03-28T17:16:42.574" v="56"/>
        <pc:sldMkLst>
          <pc:docMk/>
          <pc:sldMk cId="829274983" sldId="260"/>
        </pc:sldMkLst>
        <pc:spChg chg="mod">
          <ac:chgData name="Michelle Goytia" userId="bfe49be8-86d6-4287-a2ec-90c3dcca5bb3" providerId="ADAL" clId="{9741E40F-E288-400A-B241-22E9CB2A6C15}" dt="2019-03-28T17:16:42.574" v="56"/>
          <ac:spMkLst>
            <pc:docMk/>
            <pc:sldMk cId="829274983" sldId="260"/>
            <ac:spMk id="10" creationId="{00000000-0000-0000-0000-000000000000}"/>
          </ac:spMkLst>
        </pc:spChg>
      </pc:sldChg>
      <pc:sldChg chg="modSp">
        <pc:chgData name="Michelle Goytia" userId="bfe49be8-86d6-4287-a2ec-90c3dcca5bb3" providerId="ADAL" clId="{9741E40F-E288-400A-B241-22E9CB2A6C15}" dt="2019-03-28T17:17:01.556" v="62" actId="20577"/>
        <pc:sldMkLst>
          <pc:docMk/>
          <pc:sldMk cId="56921505" sldId="261"/>
        </pc:sldMkLst>
        <pc:spChg chg="mod">
          <ac:chgData name="Michelle Goytia" userId="bfe49be8-86d6-4287-a2ec-90c3dcca5bb3" providerId="ADAL" clId="{9741E40F-E288-400A-B241-22E9CB2A6C15}" dt="2019-03-28T17:17:01.556" v="62" actId="20577"/>
          <ac:spMkLst>
            <pc:docMk/>
            <pc:sldMk cId="56921505" sldId="261"/>
            <ac:spMk id="4" creationId="{00000000-0000-0000-0000-000000000000}"/>
          </ac:spMkLst>
        </pc:spChg>
      </pc:sldChg>
      <pc:sldChg chg="modSp">
        <pc:chgData name="Michelle Goytia" userId="bfe49be8-86d6-4287-a2ec-90c3dcca5bb3" providerId="ADAL" clId="{9741E40F-E288-400A-B241-22E9CB2A6C15}" dt="2019-03-28T17:17:12.995" v="64"/>
        <pc:sldMkLst>
          <pc:docMk/>
          <pc:sldMk cId="4114758641" sldId="262"/>
        </pc:sldMkLst>
        <pc:spChg chg="mod">
          <ac:chgData name="Michelle Goytia" userId="bfe49be8-86d6-4287-a2ec-90c3dcca5bb3" providerId="ADAL" clId="{9741E40F-E288-400A-B241-22E9CB2A6C15}" dt="2019-03-28T17:17:12.995" v="64"/>
          <ac:spMkLst>
            <pc:docMk/>
            <pc:sldMk cId="4114758641" sldId="262"/>
            <ac:spMk id="4" creationId="{00000000-0000-0000-0000-000000000000}"/>
          </ac:spMkLst>
        </pc:spChg>
      </pc:sldChg>
      <pc:sldChg chg="modSp">
        <pc:chgData name="Michelle Goytia" userId="bfe49be8-86d6-4287-a2ec-90c3dcca5bb3" providerId="ADAL" clId="{9741E40F-E288-400A-B241-22E9CB2A6C15}" dt="2019-03-28T17:17:30.889" v="69" actId="20577"/>
        <pc:sldMkLst>
          <pc:docMk/>
          <pc:sldMk cId="3487945672" sldId="263"/>
        </pc:sldMkLst>
        <pc:spChg chg="mod">
          <ac:chgData name="Michelle Goytia" userId="bfe49be8-86d6-4287-a2ec-90c3dcca5bb3" providerId="ADAL" clId="{9741E40F-E288-400A-B241-22E9CB2A6C15}" dt="2019-03-28T17:17:30.889" v="69" actId="20577"/>
          <ac:spMkLst>
            <pc:docMk/>
            <pc:sldMk cId="3487945672" sldId="263"/>
            <ac:spMk id="4" creationId="{00000000-0000-0000-0000-000000000000}"/>
          </ac:spMkLst>
        </pc:spChg>
      </pc:sldChg>
      <pc:sldChg chg="modSp">
        <pc:chgData name="Michelle Goytia" userId="bfe49be8-86d6-4287-a2ec-90c3dcca5bb3" providerId="ADAL" clId="{9741E40F-E288-400A-B241-22E9CB2A6C15}" dt="2019-03-28T17:17:50.984" v="74" actId="20577"/>
        <pc:sldMkLst>
          <pc:docMk/>
          <pc:sldMk cId="1605080964" sldId="264"/>
        </pc:sldMkLst>
        <pc:spChg chg="mod">
          <ac:chgData name="Michelle Goytia" userId="bfe49be8-86d6-4287-a2ec-90c3dcca5bb3" providerId="ADAL" clId="{9741E40F-E288-400A-B241-22E9CB2A6C15}" dt="2019-03-28T17:17:50.984" v="74" actId="20577"/>
          <ac:spMkLst>
            <pc:docMk/>
            <pc:sldMk cId="1605080964" sldId="264"/>
            <ac:spMk id="4" creationId="{00000000-0000-0000-0000-000000000000}"/>
          </ac:spMkLst>
        </pc:spChg>
      </pc:sldChg>
      <pc:sldChg chg="modSp">
        <pc:chgData name="Michelle Goytia" userId="bfe49be8-86d6-4287-a2ec-90c3dcca5bb3" providerId="ADAL" clId="{9741E40F-E288-400A-B241-22E9CB2A6C15}" dt="2019-03-28T17:18:07.198" v="80"/>
        <pc:sldMkLst>
          <pc:docMk/>
          <pc:sldMk cId="1534613393" sldId="265"/>
        </pc:sldMkLst>
        <pc:spChg chg="mod">
          <ac:chgData name="Michelle Goytia" userId="bfe49be8-86d6-4287-a2ec-90c3dcca5bb3" providerId="ADAL" clId="{9741E40F-E288-400A-B241-22E9CB2A6C15}" dt="2019-03-28T17:18:07.198" v="80"/>
          <ac:spMkLst>
            <pc:docMk/>
            <pc:sldMk cId="1534613393" sldId="265"/>
            <ac:spMk id="4" creationId="{00000000-0000-0000-0000-000000000000}"/>
          </ac:spMkLst>
        </pc:spChg>
      </pc:sldChg>
      <pc:sldChg chg="modSp">
        <pc:chgData name="Michelle Goytia" userId="bfe49be8-86d6-4287-a2ec-90c3dcca5bb3" providerId="ADAL" clId="{9741E40F-E288-400A-B241-22E9CB2A6C15}" dt="2019-03-28T17:17:18.133" v="65"/>
        <pc:sldMkLst>
          <pc:docMk/>
          <pc:sldMk cId="2285978049" sldId="266"/>
        </pc:sldMkLst>
        <pc:spChg chg="mod">
          <ac:chgData name="Michelle Goytia" userId="bfe49be8-86d6-4287-a2ec-90c3dcca5bb3" providerId="ADAL" clId="{9741E40F-E288-400A-B241-22E9CB2A6C15}" dt="2019-03-28T17:17:18.133" v="65"/>
          <ac:spMkLst>
            <pc:docMk/>
            <pc:sldMk cId="2285978049" sldId="266"/>
            <ac:spMk id="4" creationId="{00000000-0000-0000-0000-000000000000}"/>
          </ac:spMkLst>
        </pc:spChg>
      </pc:sldChg>
      <pc:sldChg chg="modSp">
        <pc:chgData name="Michelle Goytia" userId="bfe49be8-86d6-4287-a2ec-90c3dcca5bb3" providerId="ADAL" clId="{9741E40F-E288-400A-B241-22E9CB2A6C15}" dt="2019-03-28T17:16:56.736" v="60"/>
        <pc:sldMkLst>
          <pc:docMk/>
          <pc:sldMk cId="3348978084" sldId="268"/>
        </pc:sldMkLst>
        <pc:spChg chg="mod">
          <ac:chgData name="Michelle Goytia" userId="bfe49be8-86d6-4287-a2ec-90c3dcca5bb3" providerId="ADAL" clId="{9741E40F-E288-400A-B241-22E9CB2A6C15}" dt="2019-03-28T17:16:56.736" v="60"/>
          <ac:spMkLst>
            <pc:docMk/>
            <pc:sldMk cId="3348978084" sldId="268"/>
            <ac:spMk id="3" creationId="{00000000-0000-0000-0000-000000000000}"/>
          </ac:spMkLst>
        </pc:spChg>
      </pc:sldChg>
      <pc:sldChg chg="modSp">
        <pc:chgData name="Michelle Goytia" userId="bfe49be8-86d6-4287-a2ec-90c3dcca5bb3" providerId="ADAL" clId="{9741E40F-E288-400A-B241-22E9CB2A6C15}" dt="2019-03-28T17:16:49.992" v="59" actId="20577"/>
        <pc:sldMkLst>
          <pc:docMk/>
          <pc:sldMk cId="3108970075" sldId="269"/>
        </pc:sldMkLst>
        <pc:spChg chg="mod">
          <ac:chgData name="Michelle Goytia" userId="bfe49be8-86d6-4287-a2ec-90c3dcca5bb3" providerId="ADAL" clId="{9741E40F-E288-400A-B241-22E9CB2A6C15}" dt="2019-03-28T17:16:49.992" v="59" actId="20577"/>
          <ac:spMkLst>
            <pc:docMk/>
            <pc:sldMk cId="3108970075" sldId="269"/>
            <ac:spMk id="3" creationId="{00000000-0000-0000-0000-000000000000}"/>
          </ac:spMkLst>
        </pc:spChg>
      </pc:sldChg>
      <pc:sldChg chg="modSp">
        <pc:chgData name="Michelle Goytia" userId="bfe49be8-86d6-4287-a2ec-90c3dcca5bb3" providerId="ADAL" clId="{9741E40F-E288-400A-B241-22E9CB2A6C15}" dt="2019-03-28T17:17:21.437" v="66"/>
        <pc:sldMkLst>
          <pc:docMk/>
          <pc:sldMk cId="3661196256" sldId="270"/>
        </pc:sldMkLst>
        <pc:spChg chg="mod">
          <ac:chgData name="Michelle Goytia" userId="bfe49be8-86d6-4287-a2ec-90c3dcca5bb3" providerId="ADAL" clId="{9741E40F-E288-400A-B241-22E9CB2A6C15}" dt="2019-03-28T17:17:21.437" v="66"/>
          <ac:spMkLst>
            <pc:docMk/>
            <pc:sldMk cId="3661196256" sldId="270"/>
            <ac:spMk id="3" creationId="{00000000-0000-0000-0000-000000000000}"/>
          </ac:spMkLst>
        </pc:spChg>
      </pc:sldChg>
      <pc:sldChg chg="modSp">
        <pc:chgData name="Michelle Goytia" userId="bfe49be8-86d6-4287-a2ec-90c3dcca5bb3" providerId="ADAL" clId="{9741E40F-E288-400A-B241-22E9CB2A6C15}" dt="2019-03-28T17:17:25.694" v="67"/>
        <pc:sldMkLst>
          <pc:docMk/>
          <pc:sldMk cId="1569887037" sldId="271"/>
        </pc:sldMkLst>
        <pc:spChg chg="mod">
          <ac:chgData name="Michelle Goytia" userId="bfe49be8-86d6-4287-a2ec-90c3dcca5bb3" providerId="ADAL" clId="{9741E40F-E288-400A-B241-22E9CB2A6C15}" dt="2019-03-28T17:17:25.694" v="67"/>
          <ac:spMkLst>
            <pc:docMk/>
            <pc:sldMk cId="1569887037" sldId="271"/>
            <ac:spMk id="3" creationId="{00000000-0000-0000-0000-000000000000}"/>
          </ac:spMkLst>
        </pc:spChg>
      </pc:sldChg>
      <pc:sldChg chg="modSp">
        <pc:chgData name="Michelle Goytia" userId="bfe49be8-86d6-4287-a2ec-90c3dcca5bb3" providerId="ADAL" clId="{9741E40F-E288-400A-B241-22E9CB2A6C15}" dt="2019-03-28T17:17:36.734" v="70"/>
        <pc:sldMkLst>
          <pc:docMk/>
          <pc:sldMk cId="2114239694" sldId="272"/>
        </pc:sldMkLst>
        <pc:spChg chg="mod">
          <ac:chgData name="Michelle Goytia" userId="bfe49be8-86d6-4287-a2ec-90c3dcca5bb3" providerId="ADAL" clId="{9741E40F-E288-400A-B241-22E9CB2A6C15}" dt="2019-03-28T17:17:36.734" v="70"/>
          <ac:spMkLst>
            <pc:docMk/>
            <pc:sldMk cId="2114239694" sldId="272"/>
            <ac:spMk id="5" creationId="{00000000-0000-0000-0000-000000000000}"/>
          </ac:spMkLst>
        </pc:spChg>
      </pc:sldChg>
      <pc:sldChg chg="modSp">
        <pc:chgData name="Michelle Goytia" userId="bfe49be8-86d6-4287-a2ec-90c3dcca5bb3" providerId="ADAL" clId="{9741E40F-E288-400A-B241-22E9CB2A6C15}" dt="2019-03-28T17:17:40.340" v="71"/>
        <pc:sldMkLst>
          <pc:docMk/>
          <pc:sldMk cId="437001691" sldId="273"/>
        </pc:sldMkLst>
        <pc:spChg chg="mod">
          <ac:chgData name="Michelle Goytia" userId="bfe49be8-86d6-4287-a2ec-90c3dcca5bb3" providerId="ADAL" clId="{9741E40F-E288-400A-B241-22E9CB2A6C15}" dt="2019-03-28T17:17:40.340" v="71"/>
          <ac:spMkLst>
            <pc:docMk/>
            <pc:sldMk cId="437001691" sldId="273"/>
            <ac:spMk id="4" creationId="{00000000-0000-0000-0000-000000000000}"/>
          </ac:spMkLst>
        </pc:spChg>
      </pc:sldChg>
      <pc:sldChg chg="modSp">
        <pc:chgData name="Michelle Goytia" userId="bfe49be8-86d6-4287-a2ec-90c3dcca5bb3" providerId="ADAL" clId="{9741E40F-E288-400A-B241-22E9CB2A6C15}" dt="2019-03-28T17:18:11.768" v="81"/>
        <pc:sldMkLst>
          <pc:docMk/>
          <pc:sldMk cId="1703895766" sldId="274"/>
        </pc:sldMkLst>
        <pc:spChg chg="mod">
          <ac:chgData name="Michelle Goytia" userId="bfe49be8-86d6-4287-a2ec-90c3dcca5bb3" providerId="ADAL" clId="{9741E40F-E288-400A-B241-22E9CB2A6C15}" dt="2019-03-28T17:18:11.768" v="81"/>
          <ac:spMkLst>
            <pc:docMk/>
            <pc:sldMk cId="1703895766" sldId="274"/>
            <ac:spMk id="3" creationId="{00000000-0000-0000-0000-000000000000}"/>
          </ac:spMkLst>
        </pc:spChg>
      </pc:sldChg>
      <pc:sldChg chg="modSp">
        <pc:chgData name="Michelle Goytia" userId="bfe49be8-86d6-4287-a2ec-90c3dcca5bb3" providerId="ADAL" clId="{9741E40F-E288-400A-B241-22E9CB2A6C15}" dt="2019-03-28T17:17:44.280" v="72"/>
        <pc:sldMkLst>
          <pc:docMk/>
          <pc:sldMk cId="2744116074" sldId="275"/>
        </pc:sldMkLst>
        <pc:spChg chg="mod">
          <ac:chgData name="Michelle Goytia" userId="bfe49be8-86d6-4287-a2ec-90c3dcca5bb3" providerId="ADAL" clId="{9741E40F-E288-400A-B241-22E9CB2A6C15}" dt="2019-03-28T17:17:44.280" v="72"/>
          <ac:spMkLst>
            <pc:docMk/>
            <pc:sldMk cId="2744116074" sldId="275"/>
            <ac:spMk id="2" creationId="{00000000-0000-0000-0000-000000000000}"/>
          </ac:spMkLst>
        </pc:spChg>
      </pc:sldChg>
      <pc:sldChg chg="modSp">
        <pc:chgData name="Michelle Goytia" userId="bfe49be8-86d6-4287-a2ec-90c3dcca5bb3" providerId="ADAL" clId="{9741E40F-E288-400A-B241-22E9CB2A6C15}" dt="2019-03-28T17:17:54.746" v="75"/>
        <pc:sldMkLst>
          <pc:docMk/>
          <pc:sldMk cId="2283107635" sldId="276"/>
        </pc:sldMkLst>
        <pc:spChg chg="mod">
          <ac:chgData name="Michelle Goytia" userId="bfe49be8-86d6-4287-a2ec-90c3dcca5bb3" providerId="ADAL" clId="{9741E40F-E288-400A-B241-22E9CB2A6C15}" dt="2019-03-28T17:17:54.746" v="75"/>
          <ac:spMkLst>
            <pc:docMk/>
            <pc:sldMk cId="2283107635" sldId="276"/>
            <ac:spMk id="3" creationId="{00000000-0000-0000-0000-000000000000}"/>
          </ac:spMkLst>
        </pc:spChg>
      </pc:sldChg>
      <pc:sldChg chg="modSp">
        <pc:chgData name="Michelle Goytia" userId="bfe49be8-86d6-4287-a2ec-90c3dcca5bb3" providerId="ADAL" clId="{9741E40F-E288-400A-B241-22E9CB2A6C15}" dt="2019-03-28T17:18:24.993" v="85"/>
        <pc:sldMkLst>
          <pc:docMk/>
          <pc:sldMk cId="2395138641" sldId="277"/>
        </pc:sldMkLst>
        <pc:spChg chg="mod">
          <ac:chgData name="Michelle Goytia" userId="bfe49be8-86d6-4287-a2ec-90c3dcca5bb3" providerId="ADAL" clId="{9741E40F-E288-400A-B241-22E9CB2A6C15}" dt="2019-03-28T17:18:24.993" v="85"/>
          <ac:spMkLst>
            <pc:docMk/>
            <pc:sldMk cId="2395138641" sldId="277"/>
            <ac:spMk id="3" creationId="{00000000-0000-0000-0000-000000000000}"/>
          </ac:spMkLst>
        </pc:spChg>
      </pc:sldChg>
      <pc:sldChg chg="modSp">
        <pc:chgData name="Michelle Goytia" userId="bfe49be8-86d6-4287-a2ec-90c3dcca5bb3" providerId="ADAL" clId="{9741E40F-E288-400A-B241-22E9CB2A6C15}" dt="2019-03-28T17:18:16.242" v="83" actId="20577"/>
        <pc:sldMkLst>
          <pc:docMk/>
          <pc:sldMk cId="82922160" sldId="278"/>
        </pc:sldMkLst>
        <pc:spChg chg="mod">
          <ac:chgData name="Michelle Goytia" userId="bfe49be8-86d6-4287-a2ec-90c3dcca5bb3" providerId="ADAL" clId="{9741E40F-E288-400A-B241-22E9CB2A6C15}" dt="2019-03-28T17:18:16.242" v="83" actId="20577"/>
          <ac:spMkLst>
            <pc:docMk/>
            <pc:sldMk cId="82922160" sldId="278"/>
            <ac:spMk id="3" creationId="{00000000-0000-0000-0000-000000000000}"/>
          </ac:spMkLst>
        </pc:spChg>
      </pc:sldChg>
      <pc:sldChg chg="modSp">
        <pc:chgData name="Michelle Goytia" userId="bfe49be8-86d6-4287-a2ec-90c3dcca5bb3" providerId="ADAL" clId="{9741E40F-E288-400A-B241-22E9CB2A6C15}" dt="2019-03-28T17:18:20.614" v="84"/>
        <pc:sldMkLst>
          <pc:docMk/>
          <pc:sldMk cId="3361096339" sldId="279"/>
        </pc:sldMkLst>
        <pc:spChg chg="mod">
          <ac:chgData name="Michelle Goytia" userId="bfe49be8-86d6-4287-a2ec-90c3dcca5bb3" providerId="ADAL" clId="{9741E40F-E288-400A-B241-22E9CB2A6C15}" dt="2019-03-28T17:18:20.614" v="84"/>
          <ac:spMkLst>
            <pc:docMk/>
            <pc:sldMk cId="3361096339" sldId="279"/>
            <ac:spMk id="3" creationId="{00000000-0000-0000-0000-000000000000}"/>
          </ac:spMkLst>
        </pc:spChg>
      </pc:sldChg>
      <pc:sldChg chg="modSp">
        <pc:chgData name="Michelle Goytia" userId="bfe49be8-86d6-4287-a2ec-90c3dcca5bb3" providerId="ADAL" clId="{9741E40F-E288-400A-B241-22E9CB2A6C15}" dt="2019-03-28T17:18:29.011" v="86"/>
        <pc:sldMkLst>
          <pc:docMk/>
          <pc:sldMk cId="2530919646" sldId="280"/>
        </pc:sldMkLst>
        <pc:spChg chg="mod">
          <ac:chgData name="Michelle Goytia" userId="bfe49be8-86d6-4287-a2ec-90c3dcca5bb3" providerId="ADAL" clId="{9741E40F-E288-400A-B241-22E9CB2A6C15}" dt="2019-03-28T17:18:29.011" v="86"/>
          <ac:spMkLst>
            <pc:docMk/>
            <pc:sldMk cId="2530919646" sldId="280"/>
            <ac:spMk id="3" creationId="{00000000-0000-0000-0000-000000000000}"/>
          </ac:spMkLst>
        </pc:spChg>
      </pc:sldChg>
      <pc:sldChg chg="modSp">
        <pc:chgData name="Michelle Goytia" userId="bfe49be8-86d6-4287-a2ec-90c3dcca5bb3" providerId="ADAL" clId="{9741E40F-E288-400A-B241-22E9CB2A6C15}" dt="2019-03-28T17:18:34.607" v="88" actId="20577"/>
        <pc:sldMkLst>
          <pc:docMk/>
          <pc:sldMk cId="1486425105" sldId="281"/>
        </pc:sldMkLst>
        <pc:spChg chg="mod">
          <ac:chgData name="Michelle Goytia" userId="bfe49be8-86d6-4287-a2ec-90c3dcca5bb3" providerId="ADAL" clId="{9741E40F-E288-400A-B241-22E9CB2A6C15}" dt="2019-03-28T17:18:34.607" v="88" actId="20577"/>
          <ac:spMkLst>
            <pc:docMk/>
            <pc:sldMk cId="1486425105" sldId="281"/>
            <ac:spMk id="4" creationId="{00000000-0000-0000-0000-000000000000}"/>
          </ac:spMkLst>
        </pc:spChg>
      </pc:sldChg>
      <pc:sldChg chg="addSp delSp modSp">
        <pc:chgData name="Michelle Goytia" userId="bfe49be8-86d6-4287-a2ec-90c3dcca5bb3" providerId="ADAL" clId="{9741E40F-E288-400A-B241-22E9CB2A6C15}" dt="2019-03-28T17:21:01.149" v="124" actId="167"/>
        <pc:sldMkLst>
          <pc:docMk/>
          <pc:sldMk cId="3684902411" sldId="282"/>
        </pc:sldMkLst>
        <pc:spChg chg="mod">
          <ac:chgData name="Michelle Goytia" userId="bfe49be8-86d6-4287-a2ec-90c3dcca5bb3" providerId="ADAL" clId="{9741E40F-E288-400A-B241-22E9CB2A6C15}" dt="2019-03-28T17:18:48.135" v="91"/>
          <ac:spMkLst>
            <pc:docMk/>
            <pc:sldMk cId="3684902411" sldId="282"/>
            <ac:spMk id="3" creationId="{00000000-0000-0000-0000-000000000000}"/>
          </ac:spMkLst>
        </pc:spChg>
        <pc:spChg chg="add del mod">
          <ac:chgData name="Michelle Goytia" userId="bfe49be8-86d6-4287-a2ec-90c3dcca5bb3" providerId="ADAL" clId="{9741E40F-E288-400A-B241-22E9CB2A6C15}" dt="2019-03-28T17:19:04.095" v="98" actId="931"/>
          <ac:spMkLst>
            <pc:docMk/>
            <pc:sldMk cId="3684902411" sldId="282"/>
            <ac:spMk id="8" creationId="{E2484864-9E8C-4260-92A4-B81A74FAF530}"/>
          </ac:spMkLst>
        </pc:spChg>
        <pc:spChg chg="add del mod">
          <ac:chgData name="Michelle Goytia" userId="bfe49be8-86d6-4287-a2ec-90c3dcca5bb3" providerId="ADAL" clId="{9741E40F-E288-400A-B241-22E9CB2A6C15}" dt="2019-03-28T17:20:58.828" v="121" actId="931"/>
          <ac:spMkLst>
            <pc:docMk/>
            <pc:sldMk cId="3684902411" sldId="282"/>
            <ac:spMk id="20" creationId="{C887EDF8-6ED6-479D-9184-82E8BA4E5864}"/>
          </ac:spMkLst>
        </pc:spChg>
        <pc:picChg chg="add del mod">
          <ac:chgData name="Michelle Goytia" userId="bfe49be8-86d6-4287-a2ec-90c3dcca5bb3" providerId="ADAL" clId="{9741E40F-E288-400A-B241-22E9CB2A6C15}" dt="2019-03-28T17:19:01.145" v="97" actId="478"/>
          <ac:picMkLst>
            <pc:docMk/>
            <pc:sldMk cId="3684902411" sldId="282"/>
            <ac:picMk id="5" creationId="{29B0935D-4494-4FB3-A62F-0A2869FF4224}"/>
          </ac:picMkLst>
        </pc:picChg>
        <pc:picChg chg="del">
          <ac:chgData name="Michelle Goytia" userId="bfe49be8-86d6-4287-a2ec-90c3dcca5bb3" providerId="ADAL" clId="{9741E40F-E288-400A-B241-22E9CB2A6C15}" dt="2019-03-28T17:19:11.139" v="103" actId="478"/>
          <ac:picMkLst>
            <pc:docMk/>
            <pc:sldMk cId="3684902411" sldId="282"/>
            <ac:picMk id="7" creationId="{00000000-0000-0000-0000-000000000000}"/>
          </ac:picMkLst>
        </pc:picChg>
        <pc:picChg chg="del">
          <ac:chgData name="Michelle Goytia" userId="bfe49be8-86d6-4287-a2ec-90c3dcca5bb3" providerId="ADAL" clId="{9741E40F-E288-400A-B241-22E9CB2A6C15}" dt="2019-03-28T17:18:49.995" v="92" actId="478"/>
          <ac:picMkLst>
            <pc:docMk/>
            <pc:sldMk cId="3684902411" sldId="282"/>
            <ac:picMk id="9" creationId="{00000000-0000-0000-0000-000000000000}"/>
          </ac:picMkLst>
        </pc:picChg>
        <pc:picChg chg="del">
          <ac:chgData name="Michelle Goytia" userId="bfe49be8-86d6-4287-a2ec-90c3dcca5bb3" providerId="ADAL" clId="{9741E40F-E288-400A-B241-22E9CB2A6C15}" dt="2019-03-28T17:19:09.203" v="102" actId="478"/>
          <ac:picMkLst>
            <pc:docMk/>
            <pc:sldMk cId="3684902411" sldId="282"/>
            <ac:picMk id="10" creationId="{00000000-0000-0000-0000-000000000000}"/>
          </ac:picMkLst>
        </pc:picChg>
        <pc:picChg chg="add del mod ord">
          <ac:chgData name="Michelle Goytia" userId="bfe49be8-86d6-4287-a2ec-90c3dcca5bb3" providerId="ADAL" clId="{9741E40F-E288-400A-B241-22E9CB2A6C15}" dt="2019-03-28T17:20:49.303" v="120" actId="478"/>
          <ac:picMkLst>
            <pc:docMk/>
            <pc:sldMk cId="3684902411" sldId="282"/>
            <ac:picMk id="12" creationId="{C78C7BEF-B7F5-48CC-A629-82151991F83A}"/>
          </ac:picMkLst>
        </pc:picChg>
        <pc:picChg chg="del mod">
          <ac:chgData name="Michelle Goytia" userId="bfe49be8-86d6-4287-a2ec-90c3dcca5bb3" providerId="ADAL" clId="{9741E40F-E288-400A-B241-22E9CB2A6C15}" dt="2019-03-28T17:18:58.502" v="96" actId="478"/>
          <ac:picMkLst>
            <pc:docMk/>
            <pc:sldMk cId="3684902411" sldId="282"/>
            <ac:picMk id="14" creationId="{B9D63F76-7F18-47CE-A65C-C1884A0F3961}"/>
          </ac:picMkLst>
        </pc:picChg>
        <pc:picChg chg="add mod">
          <ac:chgData name="Michelle Goytia" userId="bfe49be8-86d6-4287-a2ec-90c3dcca5bb3" providerId="ADAL" clId="{9741E40F-E288-400A-B241-22E9CB2A6C15}" dt="2019-03-28T17:20:31.059" v="119" actId="1076"/>
          <ac:picMkLst>
            <pc:docMk/>
            <pc:sldMk cId="3684902411" sldId="282"/>
            <ac:picMk id="18" creationId="{20752AE9-6CB8-4FA5-9EC4-610954D9F07B}"/>
          </ac:picMkLst>
        </pc:picChg>
        <pc:picChg chg="add mod ord">
          <ac:chgData name="Michelle Goytia" userId="bfe49be8-86d6-4287-a2ec-90c3dcca5bb3" providerId="ADAL" clId="{9741E40F-E288-400A-B241-22E9CB2A6C15}" dt="2019-03-28T17:21:01.149" v="124" actId="167"/>
          <ac:picMkLst>
            <pc:docMk/>
            <pc:sldMk cId="3684902411" sldId="282"/>
            <ac:picMk id="22" creationId="{385E56AD-F225-4620-A63E-5BEBF7940B62}"/>
          </ac:picMkLst>
        </pc:picChg>
      </pc:sldChg>
      <pc:sldChg chg="modSp">
        <pc:chgData name="Michelle Goytia" userId="bfe49be8-86d6-4287-a2ec-90c3dcca5bb3" providerId="ADAL" clId="{9741E40F-E288-400A-B241-22E9CB2A6C15}" dt="2019-03-28T17:18:43.739" v="90"/>
        <pc:sldMkLst>
          <pc:docMk/>
          <pc:sldMk cId="2898579588" sldId="283"/>
        </pc:sldMkLst>
        <pc:spChg chg="mod">
          <ac:chgData name="Michelle Goytia" userId="bfe49be8-86d6-4287-a2ec-90c3dcca5bb3" providerId="ADAL" clId="{9741E40F-E288-400A-B241-22E9CB2A6C15}" dt="2019-03-28T17:18:43.739" v="90"/>
          <ac:spMkLst>
            <pc:docMk/>
            <pc:sldMk cId="2898579588" sldId="283"/>
            <ac:spMk id="7" creationId="{00000000-0000-0000-0000-000000000000}"/>
          </ac:spMkLst>
        </pc:spChg>
      </pc:sldChg>
      <pc:sldChg chg="modSp">
        <pc:chgData name="Michelle Goytia" userId="bfe49be8-86d6-4287-a2ec-90c3dcca5bb3" providerId="ADAL" clId="{9741E40F-E288-400A-B241-22E9CB2A6C15}" dt="2019-03-28T17:18:39.025" v="89"/>
        <pc:sldMkLst>
          <pc:docMk/>
          <pc:sldMk cId="2525579141" sldId="284"/>
        </pc:sldMkLst>
        <pc:spChg chg="mod">
          <ac:chgData name="Michelle Goytia" userId="bfe49be8-86d6-4287-a2ec-90c3dcca5bb3" providerId="ADAL" clId="{9741E40F-E288-400A-B241-22E9CB2A6C15}" dt="2019-03-28T17:18:39.025" v="89"/>
          <ac:spMkLst>
            <pc:docMk/>
            <pc:sldMk cId="2525579141" sldId="284"/>
            <ac:spMk id="3" creationId="{00000000-0000-0000-0000-000000000000}"/>
          </ac:spMkLst>
        </pc:spChg>
      </pc:sldChg>
      <pc:sldChg chg="modSp">
        <pc:chgData name="Michelle Goytia" userId="bfe49be8-86d6-4287-a2ec-90c3dcca5bb3" providerId="ADAL" clId="{9741E40F-E288-400A-B241-22E9CB2A6C15}" dt="2019-03-28T17:18:01.847" v="79" actId="20577"/>
        <pc:sldMkLst>
          <pc:docMk/>
          <pc:sldMk cId="884573372" sldId="285"/>
        </pc:sldMkLst>
        <pc:spChg chg="mod">
          <ac:chgData name="Michelle Goytia" userId="bfe49be8-86d6-4287-a2ec-90c3dcca5bb3" providerId="ADAL" clId="{9741E40F-E288-400A-B241-22E9CB2A6C15}" dt="2019-03-28T17:18:01.847" v="79" actId="20577"/>
          <ac:spMkLst>
            <pc:docMk/>
            <pc:sldMk cId="884573372" sldId="285"/>
            <ac:spMk id="3" creationId="{00000000-0000-0000-0000-000000000000}"/>
          </ac:spMkLst>
        </pc:spChg>
      </pc:sldChg>
    </pc:docChg>
  </pc:docChgLst>
  <pc:docChgLst>
    <pc:chgData name="Michelle Goytia" userId="bfe49be8-86d6-4287-a2ec-90c3dcca5bb3" providerId="ADAL" clId="{84625948-9649-40B7-8C6D-95B6A7E8076B}"/>
    <pc:docChg chg="custSel modSld">
      <pc:chgData name="Michelle Goytia" userId="bfe49be8-86d6-4287-a2ec-90c3dcca5bb3" providerId="ADAL" clId="{84625948-9649-40B7-8C6D-95B6A7E8076B}" dt="2019-03-28T17:34:22.117" v="45" actId="1076"/>
      <pc:docMkLst>
        <pc:docMk/>
      </pc:docMkLst>
      <pc:sldChg chg="addSp delSp modSp">
        <pc:chgData name="Michelle Goytia" userId="bfe49be8-86d6-4287-a2ec-90c3dcca5bb3" providerId="ADAL" clId="{84625948-9649-40B7-8C6D-95B6A7E8076B}" dt="2019-03-28T17:34:22.117" v="45" actId="1076"/>
        <pc:sldMkLst>
          <pc:docMk/>
          <pc:sldMk cId="3876221716" sldId="259"/>
        </pc:sldMkLst>
        <pc:spChg chg="mod">
          <ac:chgData name="Michelle Goytia" userId="bfe49be8-86d6-4287-a2ec-90c3dcca5bb3" providerId="ADAL" clId="{84625948-9649-40B7-8C6D-95B6A7E8076B}" dt="2019-03-28T17:29:53.066" v="25" actId="1076"/>
          <ac:spMkLst>
            <pc:docMk/>
            <pc:sldMk cId="3876221716" sldId="259"/>
            <ac:spMk id="2" creationId="{00000000-0000-0000-0000-000000000000}"/>
          </ac:spMkLst>
        </pc:spChg>
        <pc:spChg chg="add del mod">
          <ac:chgData name="Michelle Goytia" userId="bfe49be8-86d6-4287-a2ec-90c3dcca5bb3" providerId="ADAL" clId="{84625948-9649-40B7-8C6D-95B6A7E8076B}" dt="2019-03-28T17:27:46.793" v="1" actId="931"/>
          <ac:spMkLst>
            <pc:docMk/>
            <pc:sldMk cId="3876221716" sldId="259"/>
            <ac:spMk id="6" creationId="{D25C9C5E-7A34-4813-B476-29D56F2E0B46}"/>
          </ac:spMkLst>
        </pc:spChg>
        <pc:spChg chg="add del mod">
          <ac:chgData name="Michelle Goytia" userId="bfe49be8-86d6-4287-a2ec-90c3dcca5bb3" providerId="ADAL" clId="{84625948-9649-40B7-8C6D-95B6A7E8076B}" dt="2019-03-28T17:34:03.450" v="39" actId="931"/>
          <ac:spMkLst>
            <pc:docMk/>
            <pc:sldMk cId="3876221716" sldId="259"/>
            <ac:spMk id="10" creationId="{952EA80B-1469-4B62-9683-CA266EC289EE}"/>
          </ac:spMkLst>
        </pc:spChg>
        <pc:picChg chg="add del mod ord">
          <ac:chgData name="Michelle Goytia" userId="bfe49be8-86d6-4287-a2ec-90c3dcca5bb3" providerId="ADAL" clId="{84625948-9649-40B7-8C6D-95B6A7E8076B}" dt="2019-03-28T17:33:56.948" v="38" actId="478"/>
          <ac:picMkLst>
            <pc:docMk/>
            <pc:sldMk cId="3876221716" sldId="259"/>
            <ac:picMk id="8" creationId="{268B1E45-A3AA-4D0B-9DB6-60FBD66CCE7F}"/>
          </ac:picMkLst>
        </pc:picChg>
        <pc:picChg chg="add mod ord">
          <ac:chgData name="Michelle Goytia" userId="bfe49be8-86d6-4287-a2ec-90c3dcca5bb3" providerId="ADAL" clId="{84625948-9649-40B7-8C6D-95B6A7E8076B}" dt="2019-03-28T17:34:06.306" v="42" actId="167"/>
          <ac:picMkLst>
            <pc:docMk/>
            <pc:sldMk cId="3876221716" sldId="259"/>
            <ac:picMk id="12" creationId="{85970B68-C95C-4638-B73F-E4FF1CB9CA90}"/>
          </ac:picMkLst>
        </pc:picChg>
        <pc:picChg chg="del">
          <ac:chgData name="Michelle Goytia" userId="bfe49be8-86d6-4287-a2ec-90c3dcca5bb3" providerId="ADAL" clId="{84625948-9649-40B7-8C6D-95B6A7E8076B}" dt="2019-03-28T17:27:39.423" v="0" actId="478"/>
          <ac:picMkLst>
            <pc:docMk/>
            <pc:sldMk cId="3876221716" sldId="259"/>
            <ac:picMk id="41" creationId="{24863A01-149C-44D3-BB22-1B24ECBDB0F7}"/>
          </ac:picMkLst>
        </pc:picChg>
        <pc:picChg chg="mod">
          <ac:chgData name="Michelle Goytia" userId="bfe49be8-86d6-4287-a2ec-90c3dcca5bb3" providerId="ADAL" clId="{84625948-9649-40B7-8C6D-95B6A7E8076B}" dt="2019-03-28T17:34:22.117" v="45" actId="1076"/>
          <ac:picMkLst>
            <pc:docMk/>
            <pc:sldMk cId="3876221716" sldId="259"/>
            <ac:picMk id="43" creationId="{E61DDDAB-D795-4C76-9AE4-5FC5E63812A2}"/>
          </ac:picMkLst>
        </pc:picChg>
        <pc:picChg chg="mod">
          <ac:chgData name="Michelle Goytia" userId="bfe49be8-86d6-4287-a2ec-90c3dcca5bb3" providerId="ADAL" clId="{84625948-9649-40B7-8C6D-95B6A7E8076B}" dt="2019-03-28T17:34:10.145" v="43" actId="1076"/>
          <ac:picMkLst>
            <pc:docMk/>
            <pc:sldMk cId="3876221716" sldId="259"/>
            <ac:picMk id="44" creationId="{2343734F-8DA0-4DA5-83EE-2F0D63B67876}"/>
          </ac:picMkLst>
        </pc:picChg>
        <pc:picChg chg="mod">
          <ac:chgData name="Michelle Goytia" userId="bfe49be8-86d6-4287-a2ec-90c3dcca5bb3" providerId="ADAL" clId="{84625948-9649-40B7-8C6D-95B6A7E8076B}" dt="2019-03-28T17:34:14.451" v="44" actId="1076"/>
          <ac:picMkLst>
            <pc:docMk/>
            <pc:sldMk cId="3876221716" sldId="259"/>
            <ac:picMk id="45" creationId="{63CC8928-071E-41BB-ACA7-8CE5D841DB74}"/>
          </ac:picMkLst>
        </pc:picChg>
      </pc:sldChg>
      <pc:sldChg chg="addSp delSp modSp">
        <pc:chgData name="Michelle Goytia" userId="bfe49be8-86d6-4287-a2ec-90c3dcca5bb3" providerId="ADAL" clId="{84625948-9649-40B7-8C6D-95B6A7E8076B}" dt="2019-03-28T17:33:46.976" v="37" actId="1076"/>
        <pc:sldMkLst>
          <pc:docMk/>
          <pc:sldMk cId="3684902411" sldId="282"/>
        </pc:sldMkLst>
        <pc:spChg chg="add del mod">
          <ac:chgData name="Michelle Goytia" userId="bfe49be8-86d6-4287-a2ec-90c3dcca5bb3" providerId="ADAL" clId="{84625948-9649-40B7-8C6D-95B6A7E8076B}" dt="2019-03-28T17:28:42.881" v="12" actId="931"/>
          <ac:spMkLst>
            <pc:docMk/>
            <pc:sldMk cId="3684902411" sldId="282"/>
            <ac:spMk id="5" creationId="{18971893-5E38-49AD-B31D-8FEA7C78BAE3}"/>
          </ac:spMkLst>
        </pc:spChg>
        <pc:spChg chg="add del mod">
          <ac:chgData name="Michelle Goytia" userId="bfe49be8-86d6-4287-a2ec-90c3dcca5bb3" providerId="ADAL" clId="{84625948-9649-40B7-8C6D-95B6A7E8076B}" dt="2019-03-28T17:33:16.571" v="27" actId="931"/>
          <ac:spMkLst>
            <pc:docMk/>
            <pc:sldMk cId="3684902411" sldId="282"/>
            <ac:spMk id="9" creationId="{0C581BD2-C5DC-4F22-932D-D64B68B6C6F3}"/>
          </ac:spMkLst>
        </pc:spChg>
        <pc:picChg chg="add del mod ord">
          <ac:chgData name="Michelle Goytia" userId="bfe49be8-86d6-4287-a2ec-90c3dcca5bb3" providerId="ADAL" clId="{84625948-9649-40B7-8C6D-95B6A7E8076B}" dt="2019-03-28T17:33:12.364" v="26" actId="478"/>
          <ac:picMkLst>
            <pc:docMk/>
            <pc:sldMk cId="3684902411" sldId="282"/>
            <ac:picMk id="7" creationId="{06D3F745-2E52-4AF6-BD57-19463115E65D}"/>
          </ac:picMkLst>
        </pc:picChg>
        <pc:picChg chg="add mod ord">
          <ac:chgData name="Michelle Goytia" userId="bfe49be8-86d6-4287-a2ec-90c3dcca5bb3" providerId="ADAL" clId="{84625948-9649-40B7-8C6D-95B6A7E8076B}" dt="2019-03-28T17:33:20.705" v="30" actId="167"/>
          <ac:picMkLst>
            <pc:docMk/>
            <pc:sldMk cId="3684902411" sldId="282"/>
            <ac:picMk id="11" creationId="{348B161B-6790-44A1-9072-2D7B0AE2F8BA}"/>
          </ac:picMkLst>
        </pc:picChg>
        <pc:picChg chg="mod">
          <ac:chgData name="Michelle Goytia" userId="bfe49be8-86d6-4287-a2ec-90c3dcca5bb3" providerId="ADAL" clId="{84625948-9649-40B7-8C6D-95B6A7E8076B}" dt="2019-03-28T17:33:30.232" v="33" actId="1076"/>
          <ac:picMkLst>
            <pc:docMk/>
            <pc:sldMk cId="3684902411" sldId="282"/>
            <ac:picMk id="15" creationId="{FE21729A-CB7E-4874-AA48-7B0DDB1BCD80}"/>
          </ac:picMkLst>
        </pc:picChg>
        <pc:picChg chg="mod">
          <ac:chgData name="Michelle Goytia" userId="bfe49be8-86d6-4287-a2ec-90c3dcca5bb3" providerId="ADAL" clId="{84625948-9649-40B7-8C6D-95B6A7E8076B}" dt="2019-03-28T17:33:45.480" v="36" actId="1076"/>
          <ac:picMkLst>
            <pc:docMk/>
            <pc:sldMk cId="3684902411" sldId="282"/>
            <ac:picMk id="16" creationId="{64F97D5C-F680-427B-A68A-C8CA6FC7E678}"/>
          </ac:picMkLst>
        </pc:picChg>
        <pc:picChg chg="mod">
          <ac:chgData name="Michelle Goytia" userId="bfe49be8-86d6-4287-a2ec-90c3dcca5bb3" providerId="ADAL" clId="{84625948-9649-40B7-8C6D-95B6A7E8076B}" dt="2019-03-28T17:33:46.976" v="37" actId="1076"/>
          <ac:picMkLst>
            <pc:docMk/>
            <pc:sldMk cId="3684902411" sldId="282"/>
            <ac:picMk id="17" creationId="{8CE3DBCE-E43B-4F9A-BB65-656E130CBD19}"/>
          </ac:picMkLst>
        </pc:picChg>
        <pc:picChg chg="del">
          <ac:chgData name="Michelle Goytia" userId="bfe49be8-86d6-4287-a2ec-90c3dcca5bb3" providerId="ADAL" clId="{84625948-9649-40B7-8C6D-95B6A7E8076B}" dt="2019-03-28T17:28:40.149" v="11" actId="478"/>
          <ac:picMkLst>
            <pc:docMk/>
            <pc:sldMk cId="3684902411" sldId="282"/>
            <ac:picMk id="22" creationId="{385E56AD-F225-4620-A63E-5BEBF7940B62}"/>
          </ac:picMkLst>
        </pc:picChg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7-03T11:59:11.356" idx="5">
    <p:pos x="10" y="10"/>
    <p:text>here i will tell them what modules we use. I dont' want to go off topic, so im not sure how to talk about the pivot grid and manager workcentre? what we've implemented lately?</p:text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E461-96B9-4925-8A01-59DC41F27E25}" type="datetimeFigureOut">
              <a:rPr lang="en-US" smtClean="0"/>
              <a:t>7/4/2019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164149-2C44-4029-BA5B-3E7ECA7C8C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708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 algn="ctr">
              <a:buNone/>
              <a:defRPr sz="1600"/>
            </a:lvl2pPr>
            <a:lvl3pPr marL="914377" indent="0" algn="ctr">
              <a:buNone/>
              <a:defRPr sz="16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69FF71E-BF8D-4FE7-B58C-A1EF7993D733}" type="datetime1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75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53CB32-8852-4B36-B205-27922D7C9A21}" type="datetime1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293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6D34DA-B030-4B3F-A1D3-A735E0604342}" type="datetime1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6112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4D2E0-1EA0-4E5D-B227-151C82F645C5}" type="datetime1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25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9B4E0-C19E-46DF-96CD-ED609C9E4C4F}" type="datetime1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444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48F53-2059-4644-A16C-22F91FCD4BC2}" type="datetime1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7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marL="0" lvl="0" indent="0" algn="l" defTabSz="914377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83179-5096-4C0A-ADBE-747E3A7BD9E5}" type="datetime1">
              <a:rPr lang="en-US" smtClean="0"/>
              <a:t>7/4/2019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331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CAA83-DA8F-4EBA-9B64-328F4C5F0E6F}" type="datetime1">
              <a:rPr lang="en-US" smtClean="0"/>
              <a:t>7/4/2019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658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DC89D-B047-46A3-8769-0A3F82242EA7}" type="datetime1">
              <a:rPr lang="en-US" smtClean="0"/>
              <a:t>7/4/2019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313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D5B0A-F680-40C0-9861-9349C75600E3}" type="datetime1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CAD8-B1D4-46FB-88BA-BCC58048783E}" type="datetime1">
              <a:rPr lang="en-US" smtClean="0"/>
              <a:t>7/4/2019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EMEA Alliance   11-12 October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469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90177AAE-44FF-497A-81DD-75D90C54B430}" type="datetime1">
              <a:rPr lang="en-US" smtClean="0"/>
              <a:t>7/4/2019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EMEA Alliance   11-12 October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</a:defRPr>
            </a:lvl1pPr>
          </a:lstStyle>
          <a:p>
            <a:fld id="{3A636B23-8F6D-4947-88AC-038BF7B2E1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40654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hf sldNum="0" hdr="0" dt="0"/>
  <p:txStyles>
    <p:titleStyle>
      <a:lvl1pPr algn="l" defTabSz="914377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377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57" algn="l" defTabSz="914377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2.jpeg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body of water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85970B68-C95C-4638-B73F-E4FF1CB9CA9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" b="5528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47" y="5062093"/>
            <a:ext cx="5829300" cy="1463040"/>
          </a:xfrm>
        </p:spPr>
        <p:txBody>
          <a:bodyPr/>
          <a:lstStyle/>
          <a:p>
            <a:r>
              <a:rPr lang="en-US" dirty="0" smtClean="0"/>
              <a:t>Accounts receivable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SESSION </a:t>
            </a:r>
            <a:r>
              <a:rPr lang="en-US" dirty="0" smtClean="0"/>
              <a:t>5</a:t>
            </a:r>
            <a:endParaRPr lang="en-US" dirty="0"/>
          </a:p>
          <a:p>
            <a:r>
              <a:rPr lang="en-US" dirty="0" smtClean="0"/>
              <a:t>4 July 2019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southern Africa Alliance   3-5 July 2019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E61DDDAB-D795-4C76-9AE4-5FC5E63812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00" b="48716"/>
          <a:stretch/>
        </p:blipFill>
        <p:spPr>
          <a:xfrm>
            <a:off x="335612" y="2535053"/>
            <a:ext cx="879231" cy="8922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343734F-8DA0-4DA5-83EE-2F0D63B678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854"/>
          <a:stretch/>
        </p:blipFill>
        <p:spPr>
          <a:xfrm>
            <a:off x="335612" y="3506771"/>
            <a:ext cx="2402278" cy="73325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3CC8928-071E-41BB-ACA7-8CE5D841DB7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600" b="42146"/>
          <a:stretch/>
        </p:blipFill>
        <p:spPr>
          <a:xfrm>
            <a:off x="1214843" y="2500242"/>
            <a:ext cx="1523047" cy="100652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6221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Current process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southern Africa Alliance   3-5 July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126" y="6335486"/>
            <a:ext cx="708390" cy="40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945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process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5" y="1872343"/>
            <a:ext cx="4330377" cy="130628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Print batch statements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Individually email statements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southern Africa Alliance   3-5 July 2019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978" y="2841995"/>
            <a:ext cx="5943228" cy="2871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126" y="6335486"/>
            <a:ext cx="708390" cy="40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239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PROCESS……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2" y="1948872"/>
            <a:ext cx="6404573" cy="3013883"/>
          </a:xfrm>
          <a:prstGeom prst="rect">
            <a:avLst/>
          </a:prstGeom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 southern Africa Alliance   3-5 July 2019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126" y="6335486"/>
            <a:ext cx="708390" cy="4095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1408" y="3315854"/>
            <a:ext cx="5027281" cy="301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507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48281"/>
            <a:ext cx="7290054" cy="1499616"/>
          </a:xfrm>
        </p:spPr>
        <p:txBody>
          <a:bodyPr/>
          <a:lstStyle/>
          <a:p>
            <a:r>
              <a:rPr lang="en-US" dirty="0" smtClean="0"/>
              <a:t>CURRENT PROCESS</a:t>
            </a:r>
            <a:endParaRPr lang="en-ZA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 southern Africa Alliance   3-5 July 2019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126" y="6335486"/>
            <a:ext cx="708390" cy="4095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336" y="1974601"/>
            <a:ext cx="8174191" cy="4387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1511" y="1597023"/>
            <a:ext cx="3803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Individual email statement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311442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PROPOSED SOLUTION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southern Africa Alliance   3-5 July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126" y="6335486"/>
            <a:ext cx="708390" cy="40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0809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151" y="332958"/>
            <a:ext cx="3745847" cy="1737360"/>
          </a:xfrm>
        </p:spPr>
        <p:txBody>
          <a:bodyPr/>
          <a:lstStyle/>
          <a:p>
            <a:r>
              <a:rPr lang="en-US" dirty="0" smtClean="0"/>
              <a:t>Proposed solution…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southern Africa Alliance   3-5 July 2019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94" y="2083453"/>
            <a:ext cx="8174191" cy="438725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126" y="6335486"/>
            <a:ext cx="708390" cy="4095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1840" y="1770124"/>
            <a:ext cx="64455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ZA" dirty="0"/>
          </a:p>
        </p:txBody>
      </p:sp>
      <p:sp>
        <p:nvSpPr>
          <p:cNvPr id="5" name="TextBox 4"/>
          <p:cNvSpPr txBox="1"/>
          <p:nvPr/>
        </p:nvSpPr>
        <p:spPr>
          <a:xfrm>
            <a:off x="563425" y="1487059"/>
            <a:ext cx="5329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Oracle would deliver email statements in PUM30 – Only Dunning letters single email option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283107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</a:t>
            </a:r>
            <a:endParaRPr lang="en-ZA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7290055" cy="2090057"/>
          </a:xfrm>
        </p:spPr>
        <p:txBody>
          <a:bodyPr>
            <a:normAutofit/>
          </a:bodyPr>
          <a:lstStyle/>
          <a:p>
            <a:pPr lvl="1" algn="just">
              <a:buFont typeface="Arial" panose="020B0604020202020204" pitchFamily="34" charset="0"/>
              <a:buChar char="•"/>
            </a:pPr>
            <a:r>
              <a:rPr lang="en-US" dirty="0" smtClean="0"/>
              <a:t>Use the delivered functionality that Collectors workbench offers on sending individual emails out and build on that</a:t>
            </a:r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ZA" dirty="0" smtClean="0"/>
              <a:t>Our consultant created </a:t>
            </a:r>
            <a:r>
              <a:rPr lang="en-ZA" dirty="0"/>
              <a:t>a completely loose standing run control component and application engine process. </a:t>
            </a:r>
            <a:endParaRPr lang="en-ZA" dirty="0" smtClean="0"/>
          </a:p>
          <a:p>
            <a:pPr lvl="1" algn="just">
              <a:buFont typeface="Arial" panose="020B0604020202020204" pitchFamily="34" charset="0"/>
              <a:buChar char="•"/>
            </a:pPr>
            <a:r>
              <a:rPr lang="en-ZA" dirty="0" smtClean="0"/>
              <a:t>This </a:t>
            </a:r>
            <a:r>
              <a:rPr lang="en-ZA" dirty="0"/>
              <a:t>process </a:t>
            </a:r>
            <a:r>
              <a:rPr lang="en-ZA" dirty="0" smtClean="0"/>
              <a:t>relies on </a:t>
            </a:r>
            <a:r>
              <a:rPr lang="en-ZA" dirty="0"/>
              <a:t>above functionality being in place first i.e. it builds on above delivered functionality to mail statements in batch</a:t>
            </a: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28019" lvl="1" indent="0">
              <a:buNone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 southern Africa Alliance   3-5 July 2019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126" y="6335486"/>
            <a:ext cx="708390" cy="40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454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southern Africa Alliance   3-5 July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776" y="2084832"/>
            <a:ext cx="8054218" cy="34451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126" y="6335486"/>
            <a:ext cx="708390" cy="40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573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ResULT</a:t>
            </a:r>
            <a:r>
              <a:rPr lang="en-US" dirty="0"/>
              <a:t> </a:t>
            </a:r>
            <a:r>
              <a:rPr lang="en-US" dirty="0" smtClean="0"/>
              <a:t>(technical)…..</a:t>
            </a:r>
            <a:r>
              <a:rPr lang="en-US" dirty="0" err="1" smtClean="0"/>
              <a:t>cont</a:t>
            </a:r>
            <a:endParaRPr lang="en-ZA" dirty="0"/>
          </a:p>
        </p:txBody>
      </p:sp>
      <p:pic>
        <p:nvPicPr>
          <p:cNvPr id="1026" name="Picture 3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096" y="2084832"/>
            <a:ext cx="7704140" cy="345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126" y="6335486"/>
            <a:ext cx="708390" cy="409538"/>
          </a:xfrm>
          <a:prstGeom prst="rect">
            <a:avLst/>
          </a:prstGeom>
        </p:spPr>
      </p:pic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 southern Africa Alliance   3-5 July 2019</a:t>
            </a:r>
          </a:p>
        </p:txBody>
      </p:sp>
    </p:spTree>
    <p:extLst>
      <p:ext uri="{BB962C8B-B14F-4D97-AF65-F5344CB8AC3E}">
        <p14:creationId xmlns:p14="http://schemas.microsoft.com/office/powerpoint/2010/main" val="4061396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ResULT</a:t>
            </a:r>
            <a:r>
              <a:rPr lang="en-US" dirty="0"/>
              <a:t> (technical</a:t>
            </a:r>
            <a:r>
              <a:rPr lang="en-US" dirty="0" smtClean="0"/>
              <a:t>)….</a:t>
            </a:r>
            <a:r>
              <a:rPr lang="en-US" dirty="0" err="1" smtClean="0"/>
              <a:t>cont</a:t>
            </a:r>
            <a:endParaRPr lang="en-ZA" dirty="0"/>
          </a:p>
        </p:txBody>
      </p:sp>
      <p:pic>
        <p:nvPicPr>
          <p:cNvPr id="2051" name="Picture 4" descr="image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1944399"/>
            <a:ext cx="7938510" cy="4267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 southern Africa Alliance   3-5 July 2019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126" y="6335486"/>
            <a:ext cx="708390" cy="40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362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presenter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Lemonia Nel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/>
          <a:lstStyle/>
          <a:p>
            <a:r>
              <a:rPr lang="en-US" dirty="0" smtClean="0"/>
              <a:t>Business Analyst</a:t>
            </a:r>
          </a:p>
          <a:p>
            <a:r>
              <a:rPr lang="en-US" dirty="0" smtClean="0"/>
              <a:t>University of the Free State</a:t>
            </a:r>
            <a:endParaRPr lang="en-US" dirty="0"/>
          </a:p>
          <a:p>
            <a:r>
              <a:rPr lang="en-US" dirty="0" smtClean="0"/>
              <a:t>filc@ufs.ac.za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southern Africa Alliance   3-5 July 2019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126" y="6335486"/>
            <a:ext cx="708390" cy="40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274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ResULT</a:t>
            </a:r>
            <a:r>
              <a:rPr lang="en-US" dirty="0"/>
              <a:t> (technical</a:t>
            </a:r>
            <a:r>
              <a:rPr lang="en-US" dirty="0" smtClean="0"/>
              <a:t>)….</a:t>
            </a:r>
            <a:r>
              <a:rPr lang="en-US" dirty="0" err="1" smtClean="0"/>
              <a:t>cont</a:t>
            </a:r>
            <a:endParaRPr lang="en-ZA" dirty="0"/>
          </a:p>
        </p:txBody>
      </p:sp>
      <p:pic>
        <p:nvPicPr>
          <p:cNvPr id="3074" name="Picture 5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20" y="1988992"/>
            <a:ext cx="7346528" cy="248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 southern Africa Alliance   3-5 July 2019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126" y="6335486"/>
            <a:ext cx="708390" cy="40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845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- outcome</a:t>
            </a:r>
            <a:endParaRPr lang="en-Z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304" y="1747552"/>
            <a:ext cx="7571846" cy="4654033"/>
          </a:xfrm>
          <a:prstGeom prst="rect">
            <a:avLst/>
          </a:prstGeom>
        </p:spPr>
      </p:pic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 southern Africa Alliance   3-5 July 2019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126" y="6335486"/>
            <a:ext cx="708390" cy="40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173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 - outcome</a:t>
            </a:r>
            <a:endParaRPr lang="en-ZA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632200" y="6470704"/>
            <a:ext cx="4426094" cy="274320"/>
          </a:xfrm>
        </p:spPr>
        <p:txBody>
          <a:bodyPr/>
          <a:lstStyle/>
          <a:p>
            <a:r>
              <a:rPr lang="en-US" dirty="0"/>
              <a:t> southern Africa Alliance   3-5 July 2019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126" y="6335486"/>
            <a:ext cx="708390" cy="4095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264" y="1640310"/>
            <a:ext cx="5667518" cy="481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271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Concluding thoughts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ANY QUESTIONS?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southern Africa Alliance   3-5 July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0" y="435811"/>
            <a:ext cx="8990213" cy="34649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126" y="6335486"/>
            <a:ext cx="708390" cy="40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42510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395111"/>
            <a:ext cx="9144000" cy="17845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presenters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Lemonia Nel	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1446168"/>
          </a:xfrm>
        </p:spPr>
        <p:txBody>
          <a:bodyPr/>
          <a:lstStyle/>
          <a:p>
            <a:r>
              <a:rPr lang="en-US" dirty="0"/>
              <a:t>Title of Presenter</a:t>
            </a:r>
          </a:p>
          <a:p>
            <a:r>
              <a:rPr lang="en-US" dirty="0" smtClean="0"/>
              <a:t>University of the Free State</a:t>
            </a:r>
            <a:endParaRPr lang="en-US" dirty="0"/>
          </a:p>
          <a:p>
            <a:r>
              <a:rPr lang="en-US" dirty="0" smtClean="0"/>
              <a:t>filc@ufs.ac.za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926973" y="4869349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377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all" spc="100" baseline="0">
                <a:solidFill>
                  <a:schemeClr val="tx1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solidFill>
                  <a:schemeClr val="tx1"/>
                </a:solidFill>
              </a:rPr>
              <a:t>all Alliance presentations will be available for download from the Conference Site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southern Africa Alliance   3-5 July 2019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126" y="6335486"/>
            <a:ext cx="708390" cy="40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795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 descr="A body of water with a mountain in the background&#10;&#10;Description generated with very high confidence">
            <a:extLst>
              <a:ext uri="{FF2B5EF4-FFF2-40B4-BE49-F238E27FC236}">
                <a16:creationId xmlns:a16="http://schemas.microsoft.com/office/drawing/2014/main" id="{348B161B-6790-44A1-9072-2D7B0AE2F8B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8" b="5528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southern Africa Alliance   3-5 July 2019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E21729A-CB7E-4874-AA48-7B0DDB1BCD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7854"/>
          <a:stretch/>
        </p:blipFill>
        <p:spPr>
          <a:xfrm>
            <a:off x="342900" y="3561886"/>
            <a:ext cx="2402278" cy="73325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4F97D5C-F680-427B-A68A-C8CA6FC7E6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400" b="48716"/>
          <a:stretch/>
        </p:blipFill>
        <p:spPr>
          <a:xfrm>
            <a:off x="342900" y="2559372"/>
            <a:ext cx="879231" cy="89222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CE3DBCE-E43B-4F9A-BB65-656E130CBD1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bg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600" b="42146"/>
          <a:stretch/>
        </p:blipFill>
        <p:spPr>
          <a:xfrm>
            <a:off x="1222131" y="2555357"/>
            <a:ext cx="1523047" cy="1006529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8" name="Picture 17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0752AE9-6CB8-4FA5-9EC4-610954D9F0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897" y="4960138"/>
            <a:ext cx="1732068" cy="132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9024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052495"/>
            <a:ext cx="5829300" cy="1463040"/>
          </a:xfrm>
        </p:spPr>
        <p:txBody>
          <a:bodyPr/>
          <a:lstStyle/>
          <a:p>
            <a:r>
              <a:rPr lang="en-US" dirty="0" smtClean="0"/>
              <a:t>University of the free state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southern Africa Alliance   3-5 July 2019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6" y="9236"/>
            <a:ext cx="9134764" cy="51169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126" y="6335486"/>
            <a:ext cx="708390" cy="40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70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Ufs</a:t>
            </a:r>
            <a:r>
              <a:rPr lang="en-US" dirty="0" smtClean="0"/>
              <a:t> &amp; </a:t>
            </a:r>
            <a:r>
              <a:rPr lang="en-US" dirty="0" err="1" smtClean="0"/>
              <a:t>Peoplesoft</a:t>
            </a:r>
            <a:endParaRPr lang="en-US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PeopleSoft Finances 9.2</a:t>
            </a:r>
          </a:p>
          <a:p>
            <a:r>
              <a:rPr lang="en-US" dirty="0" err="1" smtClean="0"/>
              <a:t>PeopleTools</a:t>
            </a:r>
            <a:r>
              <a:rPr lang="en-US" dirty="0" smtClean="0"/>
              <a:t> 8.55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southern Africa Alliance   3-5 July 2019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126" y="6335486"/>
            <a:ext cx="708390" cy="40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9780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8096" y="2286000"/>
            <a:ext cx="7290055" cy="2378364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BACKGROUND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CURRENT PROCESS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PROPOSED SOLUTION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SOLUTION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RESULT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 southern Africa Alliance   3-5 July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126" y="6335486"/>
            <a:ext cx="708390" cy="40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21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southern Africa Alliance   3-5 July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126" y="6335486"/>
            <a:ext cx="708390" cy="40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7586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078" y="2084832"/>
            <a:ext cx="7290055" cy="3278909"/>
          </a:xfrm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Modules within PS Financials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UFS </a:t>
            </a:r>
            <a:r>
              <a:rPr lang="en-US" sz="2000" dirty="0"/>
              <a:t>implemented Accounts Receivables and Billing in July </a:t>
            </a:r>
            <a:r>
              <a:rPr lang="en-US" sz="2000" dirty="0" smtClean="0"/>
              <a:t>2011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 smtClean="0"/>
              <a:t>Eliminate invoice books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 smtClean="0"/>
              <a:t>More control over 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 stream income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 smtClean="0"/>
              <a:t>Posting statements ever since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2000" dirty="0" smtClean="0"/>
              <a:t>Single email statement option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southern Africa Alliance   3-5 July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126" y="6335486"/>
            <a:ext cx="708390" cy="409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9780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southern Africa Alliance   3-5 July 2019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126" y="6335486"/>
            <a:ext cx="708390" cy="409538"/>
          </a:xfrm>
          <a:prstGeom prst="rect">
            <a:avLst/>
          </a:prstGeom>
        </p:spPr>
      </p:pic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9312" y="1947416"/>
            <a:ext cx="7514898" cy="42963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68096" y="1570182"/>
            <a:ext cx="48106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Current modules in use at UFS within PS Financials	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73453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customers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 southern Africa Alliance   3-5 July 2019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040" y="2348015"/>
            <a:ext cx="7103168" cy="35724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126" y="6335486"/>
            <a:ext cx="708390" cy="4095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0053" y="1805932"/>
            <a:ext cx="7740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Migrated customer info from CS External </a:t>
            </a:r>
            <a:r>
              <a:rPr lang="en-US" dirty="0" err="1" smtClean="0"/>
              <a:t>Organisations</a:t>
            </a:r>
            <a:r>
              <a:rPr lang="en-US" dirty="0" smtClean="0"/>
              <a:t> to Customers in PS Fin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5698870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Custom 6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00008A"/>
      </a:accent1>
      <a:accent2>
        <a:srgbClr val="C9D9EF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090DCB5F-146D-478A-852A-34B16FE9F3A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AE9D5D8182B842B369753939373CCF" ma:contentTypeVersion="6" ma:contentTypeDescription="Create a new document." ma:contentTypeScope="" ma:versionID="cbd4a6f89618ca337b9b9b7ce8a7a738">
  <xsd:schema xmlns:xsd="http://www.w3.org/2001/XMLSchema" xmlns:xs="http://www.w3.org/2001/XMLSchema" xmlns:p="http://schemas.microsoft.com/office/2006/metadata/properties" xmlns:ns2="ebd4167e-429c-454a-9baa-c80872e592a2" targetNamespace="http://schemas.microsoft.com/office/2006/metadata/properties" ma:root="true" ma:fieldsID="80b41399ca23804163054a01db8981dd" ns2:_="">
    <xsd:import namespace="ebd4167e-429c-454a-9baa-c80872e592a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d4167e-429c-454a-9baa-c80872e592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6270691-E357-4190-88F7-12E85B597C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A3F64E5-7557-4CDD-B1A6-95547851A79F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ebd4167e-429c-454a-9baa-c80872e592a2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BFB2E55-0A9E-4F97-89F2-FCB6D29F7B6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bd4167e-429c-454a-9baa-c80872e592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2590</TotalTime>
  <Words>416</Words>
  <Application>Microsoft Office PowerPoint</Application>
  <PresentationFormat>On-screen Show (4:3)</PresentationFormat>
  <Paragraphs>91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Arial</vt:lpstr>
      <vt:lpstr>Calibri</vt:lpstr>
      <vt:lpstr>Tw Cen MT</vt:lpstr>
      <vt:lpstr>Tw Cen MT Condensed</vt:lpstr>
      <vt:lpstr>Wingdings</vt:lpstr>
      <vt:lpstr>Wingdings 3</vt:lpstr>
      <vt:lpstr>Integral</vt:lpstr>
      <vt:lpstr>Accounts receivable</vt:lpstr>
      <vt:lpstr>presenter</vt:lpstr>
      <vt:lpstr>University of the free state</vt:lpstr>
      <vt:lpstr>Ufs &amp; Peoplesoft</vt:lpstr>
      <vt:lpstr>Overview</vt:lpstr>
      <vt:lpstr>Background</vt:lpstr>
      <vt:lpstr>Background</vt:lpstr>
      <vt:lpstr>Background</vt:lpstr>
      <vt:lpstr>customers</vt:lpstr>
      <vt:lpstr>Current process</vt:lpstr>
      <vt:lpstr>Current process</vt:lpstr>
      <vt:lpstr>CURRENT PROCESS……</vt:lpstr>
      <vt:lpstr>CURRENT PROCESS</vt:lpstr>
      <vt:lpstr>PROPOSED SOLUTION</vt:lpstr>
      <vt:lpstr>Proposed solution…</vt:lpstr>
      <vt:lpstr>solution</vt:lpstr>
      <vt:lpstr>result</vt:lpstr>
      <vt:lpstr>ResULT (technical)…..cont</vt:lpstr>
      <vt:lpstr>ResULT (technical)….cont</vt:lpstr>
      <vt:lpstr>ResULT (technical)….cont</vt:lpstr>
      <vt:lpstr>Result - outcome</vt:lpstr>
      <vt:lpstr>Result - outcome</vt:lpstr>
      <vt:lpstr>Concluding thoughts</vt:lpstr>
      <vt:lpstr>presenters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Amy Ewing</dc:creator>
  <cp:lastModifiedBy>Lemonia Nel</cp:lastModifiedBy>
  <cp:revision>77</cp:revision>
  <dcterms:created xsi:type="dcterms:W3CDTF">2015-09-02T14:36:24Z</dcterms:created>
  <dcterms:modified xsi:type="dcterms:W3CDTF">2019-07-04T13:01:54Z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0x010100DCAE9D5D8182B842B369753939373CCF</vt:lpwstr>
  </property>
  <property fmtid="{D5CDD505-2E9C-101B-9397-08002B2CF9AE}" pid="3" name="AuthorIds_UIVersion_1536">
    <vt:lpwstr>13</vt:lpwstr>
  </property>
</Properties>
</file>