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3"/>
  </p:notesMasterIdLst>
  <p:sldIdLst>
    <p:sldId id="257" r:id="rId6"/>
    <p:sldId id="293" r:id="rId7"/>
    <p:sldId id="299" r:id="rId8"/>
    <p:sldId id="301" r:id="rId9"/>
    <p:sldId id="300" r:id="rId10"/>
    <p:sldId id="307" r:id="rId11"/>
    <p:sldId id="30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B427A"/>
    <a:srgbClr val="03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7" autoAdjust="0"/>
    <p:restoredTop sz="82767" autoAdjust="0"/>
  </p:normalViewPr>
  <p:slideViewPr>
    <p:cSldViewPr snapToGrid="0">
      <p:cViewPr varScale="1">
        <p:scale>
          <a:sx n="94" d="100"/>
          <a:sy n="94" d="100"/>
        </p:scale>
        <p:origin x="111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6CADC-7348-4BD9-AB2F-717014237A6A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B8932-0EAD-4F3A-9098-E0304D8E9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1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A0D0-DE74-4041-9E41-D6887F5C9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F3BB6-0886-4E34-A7F4-A22BAE1DA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253CE-3954-4F66-8922-743F3FF16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63CCA-963D-4974-8CCE-C4F61448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66118-C541-4080-A42A-D6E3AADE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325B9-1E16-4119-839A-26501B2D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A00DA-D1DD-4588-8CD3-EAC7D553B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D08D4-F835-4AF8-9799-26F0B973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E7565-66B3-4722-81B9-327DCD59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1FAE0-A343-4FBB-A3F5-CF853CA3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5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22DEFB-F2F0-4A05-AF0C-5A4C7B2E00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2145A-5342-4664-BDC9-79899F5A9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F1161-1FC8-4AEE-84E8-58B519AD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4DEDA-1025-4448-A2B2-492974544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43ED-32BC-4D35-99D5-B2E56309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9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35050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50155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t Bor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Kreis"/>
          <p:cNvSpPr/>
          <p:nvPr/>
        </p:nvSpPr>
        <p:spPr>
          <a:xfrm rot="5400000">
            <a:off x="7787279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" name="Kreis"/>
          <p:cNvSpPr/>
          <p:nvPr/>
        </p:nvSpPr>
        <p:spPr>
          <a:xfrm rot="5400000">
            <a:off x="8167118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9" name="Kreis"/>
          <p:cNvSpPr/>
          <p:nvPr/>
        </p:nvSpPr>
        <p:spPr>
          <a:xfrm rot="5400000">
            <a:off x="8546957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6" name="Kreis"/>
          <p:cNvSpPr/>
          <p:nvPr/>
        </p:nvSpPr>
        <p:spPr>
          <a:xfrm rot="5400000">
            <a:off x="8926795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7" name="Kreis"/>
          <p:cNvSpPr/>
          <p:nvPr/>
        </p:nvSpPr>
        <p:spPr>
          <a:xfrm rot="5400000">
            <a:off x="9306634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06" name="Kreis"/>
          <p:cNvSpPr/>
          <p:nvPr/>
        </p:nvSpPr>
        <p:spPr>
          <a:xfrm rot="5400000">
            <a:off x="7027601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23" name="Kreis"/>
          <p:cNvSpPr/>
          <p:nvPr/>
        </p:nvSpPr>
        <p:spPr>
          <a:xfrm rot="5400000">
            <a:off x="6647762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40" name="Kreis"/>
          <p:cNvSpPr/>
          <p:nvPr/>
        </p:nvSpPr>
        <p:spPr>
          <a:xfrm rot="5400000">
            <a:off x="6267923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57" name="Kreis"/>
          <p:cNvSpPr/>
          <p:nvPr/>
        </p:nvSpPr>
        <p:spPr>
          <a:xfrm rot="5400000">
            <a:off x="5888084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74" name="Kreis"/>
          <p:cNvSpPr/>
          <p:nvPr/>
        </p:nvSpPr>
        <p:spPr>
          <a:xfrm rot="5400000">
            <a:off x="5508245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91" name="Kreis"/>
          <p:cNvSpPr/>
          <p:nvPr/>
        </p:nvSpPr>
        <p:spPr>
          <a:xfrm rot="5400000">
            <a:off x="5128406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08" name="Kreis"/>
          <p:cNvSpPr/>
          <p:nvPr/>
        </p:nvSpPr>
        <p:spPr>
          <a:xfrm rot="5400000">
            <a:off x="4748567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25" name="Kreis"/>
          <p:cNvSpPr/>
          <p:nvPr/>
        </p:nvSpPr>
        <p:spPr>
          <a:xfrm rot="5400000">
            <a:off x="4368728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42" name="Kreis"/>
          <p:cNvSpPr/>
          <p:nvPr/>
        </p:nvSpPr>
        <p:spPr>
          <a:xfrm rot="5400000">
            <a:off x="3988889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46" name="Kreis"/>
          <p:cNvSpPr/>
          <p:nvPr/>
        </p:nvSpPr>
        <p:spPr>
          <a:xfrm rot="5400000">
            <a:off x="3609050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0" name="Kreis"/>
          <p:cNvSpPr/>
          <p:nvPr/>
        </p:nvSpPr>
        <p:spPr>
          <a:xfrm rot="5400000">
            <a:off x="3229211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4" name="Form"/>
          <p:cNvSpPr/>
          <p:nvPr/>
        </p:nvSpPr>
        <p:spPr>
          <a:xfrm rot="5400000">
            <a:off x="2849373" y="190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39"/>
                  <a:pt x="16761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8" name="Form"/>
          <p:cNvSpPr/>
          <p:nvPr/>
        </p:nvSpPr>
        <p:spPr>
          <a:xfrm rot="5400000">
            <a:off x="2469534" y="190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62" name="Form"/>
          <p:cNvSpPr/>
          <p:nvPr/>
        </p:nvSpPr>
        <p:spPr>
          <a:xfrm rot="5400000">
            <a:off x="2089695" y="190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75" name="Form"/>
          <p:cNvSpPr/>
          <p:nvPr/>
        </p:nvSpPr>
        <p:spPr>
          <a:xfrm rot="5400000">
            <a:off x="190500" y="1326832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76" name="Form"/>
          <p:cNvSpPr/>
          <p:nvPr/>
        </p:nvSpPr>
        <p:spPr>
          <a:xfrm rot="5400000">
            <a:off x="190500" y="948055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77" name="Form"/>
          <p:cNvSpPr/>
          <p:nvPr/>
        </p:nvSpPr>
        <p:spPr>
          <a:xfrm rot="5400000">
            <a:off x="190500" y="56927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88" name="Form"/>
          <p:cNvSpPr/>
          <p:nvPr/>
        </p:nvSpPr>
        <p:spPr>
          <a:xfrm rot="5400000">
            <a:off x="190500" y="1705609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99" name="Form"/>
          <p:cNvSpPr/>
          <p:nvPr/>
        </p:nvSpPr>
        <p:spPr>
          <a:xfrm rot="5400000">
            <a:off x="190500" y="208438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10" name="Form"/>
          <p:cNvSpPr/>
          <p:nvPr/>
        </p:nvSpPr>
        <p:spPr>
          <a:xfrm rot="5400000">
            <a:off x="190500" y="2463165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21" name="Kreis"/>
          <p:cNvSpPr/>
          <p:nvPr/>
        </p:nvSpPr>
        <p:spPr>
          <a:xfrm rot="5400000">
            <a:off x="190500" y="2841942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32" name="Kreis"/>
          <p:cNvSpPr/>
          <p:nvPr/>
        </p:nvSpPr>
        <p:spPr>
          <a:xfrm rot="5400000">
            <a:off x="190500" y="3220720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43" name="Form"/>
          <p:cNvSpPr/>
          <p:nvPr/>
        </p:nvSpPr>
        <p:spPr>
          <a:xfrm rot="5400000">
            <a:off x="190500" y="359949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54" name="Form"/>
          <p:cNvSpPr/>
          <p:nvPr/>
        </p:nvSpPr>
        <p:spPr>
          <a:xfrm rot="5400000">
            <a:off x="190500" y="3978275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65" name="Form"/>
          <p:cNvSpPr/>
          <p:nvPr/>
        </p:nvSpPr>
        <p:spPr>
          <a:xfrm rot="5400000">
            <a:off x="190500" y="4357052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76" name="Form"/>
          <p:cNvSpPr/>
          <p:nvPr/>
        </p:nvSpPr>
        <p:spPr>
          <a:xfrm rot="5400000">
            <a:off x="190500" y="473583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87" name="Form"/>
          <p:cNvSpPr/>
          <p:nvPr/>
        </p:nvSpPr>
        <p:spPr>
          <a:xfrm rot="5400000">
            <a:off x="190500" y="511460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98" name="Form"/>
          <p:cNvSpPr/>
          <p:nvPr/>
        </p:nvSpPr>
        <p:spPr>
          <a:xfrm rot="5400000">
            <a:off x="190500" y="5493384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09" name="Form"/>
          <p:cNvSpPr/>
          <p:nvPr/>
        </p:nvSpPr>
        <p:spPr>
          <a:xfrm rot="5400000">
            <a:off x="190500" y="5872162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20" name="Form"/>
          <p:cNvSpPr/>
          <p:nvPr/>
        </p:nvSpPr>
        <p:spPr>
          <a:xfrm rot="5400000">
            <a:off x="190500" y="6250939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24" name="Kreis"/>
          <p:cNvSpPr/>
          <p:nvPr/>
        </p:nvSpPr>
        <p:spPr>
          <a:xfrm rot="5400000">
            <a:off x="7407439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41" name="Kreis"/>
          <p:cNvSpPr/>
          <p:nvPr/>
        </p:nvSpPr>
        <p:spPr>
          <a:xfrm rot="5400000">
            <a:off x="9686473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58" name="Kreis"/>
          <p:cNvSpPr/>
          <p:nvPr/>
        </p:nvSpPr>
        <p:spPr>
          <a:xfrm rot="5400000">
            <a:off x="10066312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5" name="Kreis"/>
          <p:cNvSpPr/>
          <p:nvPr/>
        </p:nvSpPr>
        <p:spPr>
          <a:xfrm rot="5400000">
            <a:off x="10446151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2" name="Kreis"/>
          <p:cNvSpPr/>
          <p:nvPr/>
        </p:nvSpPr>
        <p:spPr>
          <a:xfrm rot="5400000">
            <a:off x="10825990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9" name="Kreis"/>
          <p:cNvSpPr/>
          <p:nvPr/>
        </p:nvSpPr>
        <p:spPr>
          <a:xfrm rot="5400000">
            <a:off x="11205829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0" name="Kreis"/>
          <p:cNvSpPr/>
          <p:nvPr/>
        </p:nvSpPr>
        <p:spPr>
          <a:xfrm rot="5400000">
            <a:off x="11965507" y="1326832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1" name="Kreis"/>
          <p:cNvSpPr/>
          <p:nvPr/>
        </p:nvSpPr>
        <p:spPr>
          <a:xfrm rot="5400000">
            <a:off x="11965507" y="948055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4" name="Kreis"/>
          <p:cNvSpPr/>
          <p:nvPr/>
        </p:nvSpPr>
        <p:spPr>
          <a:xfrm rot="5400000">
            <a:off x="11965507" y="170561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5" name="Kreis"/>
          <p:cNvSpPr/>
          <p:nvPr/>
        </p:nvSpPr>
        <p:spPr>
          <a:xfrm rot="5400000">
            <a:off x="11965507" y="208438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6" name="Kreis"/>
          <p:cNvSpPr/>
          <p:nvPr/>
        </p:nvSpPr>
        <p:spPr>
          <a:xfrm rot="5400000">
            <a:off x="11965507" y="2463165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7" name="Kreis"/>
          <p:cNvSpPr/>
          <p:nvPr/>
        </p:nvSpPr>
        <p:spPr>
          <a:xfrm rot="5400000">
            <a:off x="11965507" y="2841942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8" name="Kreis"/>
          <p:cNvSpPr/>
          <p:nvPr/>
        </p:nvSpPr>
        <p:spPr>
          <a:xfrm rot="5400000">
            <a:off x="11965507" y="3220720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9" name="Kreis"/>
          <p:cNvSpPr/>
          <p:nvPr/>
        </p:nvSpPr>
        <p:spPr>
          <a:xfrm rot="5400000">
            <a:off x="11965507" y="359949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0" name="Kreis"/>
          <p:cNvSpPr/>
          <p:nvPr/>
        </p:nvSpPr>
        <p:spPr>
          <a:xfrm rot="5400000">
            <a:off x="11965507" y="3978275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1" name="Kreis"/>
          <p:cNvSpPr/>
          <p:nvPr/>
        </p:nvSpPr>
        <p:spPr>
          <a:xfrm rot="5400000">
            <a:off x="11965507" y="4357053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2" name="Kreis"/>
          <p:cNvSpPr/>
          <p:nvPr/>
        </p:nvSpPr>
        <p:spPr>
          <a:xfrm rot="5400000">
            <a:off x="11965507" y="473583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3" name="Kreis"/>
          <p:cNvSpPr/>
          <p:nvPr/>
        </p:nvSpPr>
        <p:spPr>
          <a:xfrm rot="5400000">
            <a:off x="11965507" y="511460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4" name="Kreis"/>
          <p:cNvSpPr/>
          <p:nvPr/>
        </p:nvSpPr>
        <p:spPr>
          <a:xfrm rot="5400000">
            <a:off x="11965507" y="5493385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5" name="Kreis"/>
          <p:cNvSpPr/>
          <p:nvPr/>
        </p:nvSpPr>
        <p:spPr>
          <a:xfrm rot="5400000">
            <a:off x="11965507" y="5872163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6" name="Form"/>
          <p:cNvSpPr/>
          <p:nvPr/>
        </p:nvSpPr>
        <p:spPr>
          <a:xfrm rot="5400000">
            <a:off x="11965507" y="6250940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7" name="Form"/>
          <p:cNvSpPr/>
          <p:nvPr/>
        </p:nvSpPr>
        <p:spPr>
          <a:xfrm rot="5400000">
            <a:off x="7787279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8" name="Form"/>
          <p:cNvSpPr/>
          <p:nvPr/>
        </p:nvSpPr>
        <p:spPr>
          <a:xfrm rot="5400000">
            <a:off x="8167118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9" name="Form"/>
          <p:cNvSpPr/>
          <p:nvPr/>
        </p:nvSpPr>
        <p:spPr>
          <a:xfrm rot="5400000">
            <a:off x="8546957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0" name="Form"/>
          <p:cNvSpPr/>
          <p:nvPr/>
        </p:nvSpPr>
        <p:spPr>
          <a:xfrm rot="5400000">
            <a:off x="8926795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1" name="Form"/>
          <p:cNvSpPr/>
          <p:nvPr/>
        </p:nvSpPr>
        <p:spPr>
          <a:xfrm rot="5400000">
            <a:off x="9306634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2" name="Kreis"/>
          <p:cNvSpPr/>
          <p:nvPr/>
        </p:nvSpPr>
        <p:spPr>
          <a:xfrm rot="5400000">
            <a:off x="7027601" y="6629717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3" name="Kreis"/>
          <p:cNvSpPr/>
          <p:nvPr/>
        </p:nvSpPr>
        <p:spPr>
          <a:xfrm rot="5400000">
            <a:off x="6647762" y="6629717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4" name="Form"/>
          <p:cNvSpPr/>
          <p:nvPr/>
        </p:nvSpPr>
        <p:spPr>
          <a:xfrm rot="5400000">
            <a:off x="6267923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5" name="Form"/>
          <p:cNvSpPr/>
          <p:nvPr/>
        </p:nvSpPr>
        <p:spPr>
          <a:xfrm rot="5400000">
            <a:off x="5888084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6" name="Form"/>
          <p:cNvSpPr/>
          <p:nvPr/>
        </p:nvSpPr>
        <p:spPr>
          <a:xfrm rot="5400000">
            <a:off x="5508245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7" name="Form"/>
          <p:cNvSpPr/>
          <p:nvPr/>
        </p:nvSpPr>
        <p:spPr>
          <a:xfrm rot="5400000">
            <a:off x="5128406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8" name="Form"/>
          <p:cNvSpPr/>
          <p:nvPr/>
        </p:nvSpPr>
        <p:spPr>
          <a:xfrm rot="5400000">
            <a:off x="4748567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9" name="Form"/>
          <p:cNvSpPr/>
          <p:nvPr/>
        </p:nvSpPr>
        <p:spPr>
          <a:xfrm rot="5400000">
            <a:off x="4368728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0" name="Form"/>
          <p:cNvSpPr/>
          <p:nvPr/>
        </p:nvSpPr>
        <p:spPr>
          <a:xfrm rot="5400000">
            <a:off x="3988889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1" name="Form"/>
          <p:cNvSpPr/>
          <p:nvPr/>
        </p:nvSpPr>
        <p:spPr>
          <a:xfrm rot="5400000">
            <a:off x="3609050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2" name="Kreis"/>
          <p:cNvSpPr/>
          <p:nvPr/>
        </p:nvSpPr>
        <p:spPr>
          <a:xfrm rot="5400000">
            <a:off x="3229211" y="6629717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3" name="Form"/>
          <p:cNvSpPr/>
          <p:nvPr/>
        </p:nvSpPr>
        <p:spPr>
          <a:xfrm rot="5400000">
            <a:off x="2849373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4" name="Form"/>
          <p:cNvSpPr/>
          <p:nvPr/>
        </p:nvSpPr>
        <p:spPr>
          <a:xfrm rot="5400000">
            <a:off x="2469534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5" name="Form"/>
          <p:cNvSpPr/>
          <p:nvPr/>
        </p:nvSpPr>
        <p:spPr>
          <a:xfrm rot="5400000">
            <a:off x="2089695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6" name="Kreis"/>
          <p:cNvSpPr/>
          <p:nvPr/>
        </p:nvSpPr>
        <p:spPr>
          <a:xfrm rot="5400000">
            <a:off x="1709856" y="6629717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7" name="Kreis"/>
          <p:cNvSpPr/>
          <p:nvPr/>
        </p:nvSpPr>
        <p:spPr>
          <a:xfrm rot="5400000">
            <a:off x="1330017" y="6629717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8" name="Kreis"/>
          <p:cNvSpPr/>
          <p:nvPr/>
        </p:nvSpPr>
        <p:spPr>
          <a:xfrm rot="5400000">
            <a:off x="950177" y="6629717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9" name="Form"/>
          <p:cNvSpPr/>
          <p:nvPr/>
        </p:nvSpPr>
        <p:spPr>
          <a:xfrm rot="5400000">
            <a:off x="570339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0" name="Form"/>
          <p:cNvSpPr/>
          <p:nvPr/>
        </p:nvSpPr>
        <p:spPr>
          <a:xfrm rot="5400000">
            <a:off x="190500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1" name="Kreis"/>
          <p:cNvSpPr/>
          <p:nvPr/>
        </p:nvSpPr>
        <p:spPr>
          <a:xfrm rot="5400000">
            <a:off x="7407440" y="6629718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2" name="Form"/>
          <p:cNvSpPr/>
          <p:nvPr/>
        </p:nvSpPr>
        <p:spPr>
          <a:xfrm rot="5400000">
            <a:off x="9686473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3" name="Form"/>
          <p:cNvSpPr/>
          <p:nvPr/>
        </p:nvSpPr>
        <p:spPr>
          <a:xfrm rot="5400000">
            <a:off x="10066312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4" name="Form"/>
          <p:cNvSpPr/>
          <p:nvPr/>
        </p:nvSpPr>
        <p:spPr>
          <a:xfrm rot="5400000">
            <a:off x="10446152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5" name="Form"/>
          <p:cNvSpPr/>
          <p:nvPr/>
        </p:nvSpPr>
        <p:spPr>
          <a:xfrm rot="5400000">
            <a:off x="10825990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6" name="Form"/>
          <p:cNvSpPr/>
          <p:nvPr/>
        </p:nvSpPr>
        <p:spPr>
          <a:xfrm rot="5400000">
            <a:off x="11205829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7" name="Form"/>
          <p:cNvSpPr/>
          <p:nvPr/>
        </p:nvSpPr>
        <p:spPr>
          <a:xfrm rot="5400000">
            <a:off x="11585668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9" name="Sonos Studio  :  Keynote Proposal"/>
          <p:cNvSpPr txBox="1"/>
          <p:nvPr/>
        </p:nvSpPr>
        <p:spPr>
          <a:xfrm>
            <a:off x="142291" y="119697"/>
            <a:ext cx="1945876" cy="208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>
            <a:spAutoFit/>
          </a:bodyPr>
          <a:lstStyle/>
          <a:p>
            <a:pPr marL="6350" defTabSz="135000">
              <a:lnSpc>
                <a:spcPct val="118750"/>
              </a:lnSpc>
              <a:tabLst/>
              <a:defRPr sz="1600" b="0" spc="0">
                <a:uFill>
                  <a:solidFill>
                    <a:srgbClr val="6D6E71"/>
                  </a:solidFill>
                </a:uFill>
              </a:defRPr>
            </a:pPr>
            <a:r>
              <a:rPr lang="en-US" sz="800" dirty="0">
                <a:solidFill>
                  <a:srgbClr val="0B427A"/>
                </a:solidFill>
              </a:rPr>
              <a:t>HEUG .Online 101</a:t>
            </a:r>
          </a:p>
        </p:txBody>
      </p:sp>
      <p:pic>
        <p:nvPicPr>
          <p:cNvPr id="597" name="Picture 596" descr="A close up of a sign&#10;&#10;Description automatically generated">
            <a:extLst>
              <a:ext uri="{FF2B5EF4-FFF2-40B4-BE49-F238E27FC236}">
                <a16:creationId xmlns:a16="http://schemas.microsoft.com/office/drawing/2014/main" id="{F21919E7-6147-44FC-9B36-87B3A1B343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6302" y="163497"/>
            <a:ext cx="633408" cy="48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6374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u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Kreis"/>
          <p:cNvSpPr/>
          <p:nvPr/>
        </p:nvSpPr>
        <p:spPr>
          <a:xfrm rot="5400000">
            <a:off x="7787279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" name="Kreis"/>
          <p:cNvSpPr/>
          <p:nvPr/>
        </p:nvSpPr>
        <p:spPr>
          <a:xfrm rot="5400000">
            <a:off x="8167118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9" name="Kreis"/>
          <p:cNvSpPr/>
          <p:nvPr/>
        </p:nvSpPr>
        <p:spPr>
          <a:xfrm rot="5400000">
            <a:off x="8546957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6" name="Kreis"/>
          <p:cNvSpPr/>
          <p:nvPr/>
        </p:nvSpPr>
        <p:spPr>
          <a:xfrm rot="5400000">
            <a:off x="8926795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7" name="Kreis"/>
          <p:cNvSpPr/>
          <p:nvPr/>
        </p:nvSpPr>
        <p:spPr>
          <a:xfrm rot="5400000">
            <a:off x="9306634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06" name="Kreis"/>
          <p:cNvSpPr/>
          <p:nvPr/>
        </p:nvSpPr>
        <p:spPr>
          <a:xfrm rot="5400000">
            <a:off x="7027601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23" name="Kreis"/>
          <p:cNvSpPr/>
          <p:nvPr/>
        </p:nvSpPr>
        <p:spPr>
          <a:xfrm rot="5400000">
            <a:off x="6647762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40" name="Kreis"/>
          <p:cNvSpPr/>
          <p:nvPr/>
        </p:nvSpPr>
        <p:spPr>
          <a:xfrm rot="5400000">
            <a:off x="6267923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57" name="Kreis"/>
          <p:cNvSpPr/>
          <p:nvPr/>
        </p:nvSpPr>
        <p:spPr>
          <a:xfrm rot="5400000">
            <a:off x="5888084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74" name="Kreis"/>
          <p:cNvSpPr/>
          <p:nvPr/>
        </p:nvSpPr>
        <p:spPr>
          <a:xfrm rot="5400000">
            <a:off x="5508245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91" name="Kreis"/>
          <p:cNvSpPr/>
          <p:nvPr/>
        </p:nvSpPr>
        <p:spPr>
          <a:xfrm rot="5400000">
            <a:off x="5128406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08" name="Kreis"/>
          <p:cNvSpPr/>
          <p:nvPr/>
        </p:nvSpPr>
        <p:spPr>
          <a:xfrm rot="5400000">
            <a:off x="4748567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25" name="Kreis"/>
          <p:cNvSpPr/>
          <p:nvPr/>
        </p:nvSpPr>
        <p:spPr>
          <a:xfrm rot="5400000">
            <a:off x="4368728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42" name="Kreis"/>
          <p:cNvSpPr/>
          <p:nvPr/>
        </p:nvSpPr>
        <p:spPr>
          <a:xfrm rot="5400000">
            <a:off x="3988889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46" name="Kreis"/>
          <p:cNvSpPr/>
          <p:nvPr/>
        </p:nvSpPr>
        <p:spPr>
          <a:xfrm rot="5400000">
            <a:off x="3609050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0" name="Kreis"/>
          <p:cNvSpPr/>
          <p:nvPr/>
        </p:nvSpPr>
        <p:spPr>
          <a:xfrm rot="5400000">
            <a:off x="3229211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4" name="Form"/>
          <p:cNvSpPr/>
          <p:nvPr/>
        </p:nvSpPr>
        <p:spPr>
          <a:xfrm rot="5400000">
            <a:off x="2849373" y="190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39"/>
                  <a:pt x="16761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8" name="Form"/>
          <p:cNvSpPr/>
          <p:nvPr/>
        </p:nvSpPr>
        <p:spPr>
          <a:xfrm rot="5400000">
            <a:off x="2469534" y="190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62" name="Form"/>
          <p:cNvSpPr/>
          <p:nvPr/>
        </p:nvSpPr>
        <p:spPr>
          <a:xfrm rot="5400000">
            <a:off x="2089695" y="190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75" name="Form"/>
          <p:cNvSpPr/>
          <p:nvPr/>
        </p:nvSpPr>
        <p:spPr>
          <a:xfrm rot="5400000">
            <a:off x="190500" y="1326832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76" name="Form"/>
          <p:cNvSpPr/>
          <p:nvPr/>
        </p:nvSpPr>
        <p:spPr>
          <a:xfrm rot="5400000">
            <a:off x="190500" y="948055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77" name="Form"/>
          <p:cNvSpPr/>
          <p:nvPr/>
        </p:nvSpPr>
        <p:spPr>
          <a:xfrm rot="5400000">
            <a:off x="190500" y="56927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88" name="Form"/>
          <p:cNvSpPr/>
          <p:nvPr/>
        </p:nvSpPr>
        <p:spPr>
          <a:xfrm rot="5400000">
            <a:off x="190500" y="1705609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99" name="Form"/>
          <p:cNvSpPr/>
          <p:nvPr/>
        </p:nvSpPr>
        <p:spPr>
          <a:xfrm rot="5400000">
            <a:off x="190500" y="208438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10" name="Form"/>
          <p:cNvSpPr/>
          <p:nvPr/>
        </p:nvSpPr>
        <p:spPr>
          <a:xfrm rot="5400000">
            <a:off x="190500" y="2463165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21" name="Kreis"/>
          <p:cNvSpPr/>
          <p:nvPr/>
        </p:nvSpPr>
        <p:spPr>
          <a:xfrm rot="5400000">
            <a:off x="190500" y="2841942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32" name="Kreis"/>
          <p:cNvSpPr/>
          <p:nvPr/>
        </p:nvSpPr>
        <p:spPr>
          <a:xfrm rot="5400000">
            <a:off x="190500" y="3220720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43" name="Form"/>
          <p:cNvSpPr/>
          <p:nvPr/>
        </p:nvSpPr>
        <p:spPr>
          <a:xfrm rot="5400000">
            <a:off x="190500" y="359949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54" name="Form"/>
          <p:cNvSpPr/>
          <p:nvPr/>
        </p:nvSpPr>
        <p:spPr>
          <a:xfrm rot="5400000">
            <a:off x="190500" y="3978275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65" name="Form"/>
          <p:cNvSpPr/>
          <p:nvPr/>
        </p:nvSpPr>
        <p:spPr>
          <a:xfrm rot="5400000">
            <a:off x="190500" y="4357052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76" name="Form"/>
          <p:cNvSpPr/>
          <p:nvPr/>
        </p:nvSpPr>
        <p:spPr>
          <a:xfrm rot="5400000">
            <a:off x="190500" y="473583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87" name="Form"/>
          <p:cNvSpPr/>
          <p:nvPr/>
        </p:nvSpPr>
        <p:spPr>
          <a:xfrm rot="5400000">
            <a:off x="190500" y="511460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98" name="Form"/>
          <p:cNvSpPr/>
          <p:nvPr/>
        </p:nvSpPr>
        <p:spPr>
          <a:xfrm rot="5400000">
            <a:off x="190500" y="5493384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09" name="Form"/>
          <p:cNvSpPr/>
          <p:nvPr/>
        </p:nvSpPr>
        <p:spPr>
          <a:xfrm rot="5400000">
            <a:off x="190500" y="5872162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20" name="Form"/>
          <p:cNvSpPr/>
          <p:nvPr/>
        </p:nvSpPr>
        <p:spPr>
          <a:xfrm rot="5400000">
            <a:off x="190500" y="6250939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24" name="Kreis"/>
          <p:cNvSpPr/>
          <p:nvPr/>
        </p:nvSpPr>
        <p:spPr>
          <a:xfrm rot="5400000">
            <a:off x="7407439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41" name="Kreis"/>
          <p:cNvSpPr/>
          <p:nvPr/>
        </p:nvSpPr>
        <p:spPr>
          <a:xfrm rot="5400000">
            <a:off x="9686473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58" name="Kreis"/>
          <p:cNvSpPr/>
          <p:nvPr/>
        </p:nvSpPr>
        <p:spPr>
          <a:xfrm rot="5400000">
            <a:off x="10066312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5" name="Kreis"/>
          <p:cNvSpPr/>
          <p:nvPr/>
        </p:nvSpPr>
        <p:spPr>
          <a:xfrm rot="5400000">
            <a:off x="10446151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2" name="Kreis"/>
          <p:cNvSpPr/>
          <p:nvPr/>
        </p:nvSpPr>
        <p:spPr>
          <a:xfrm rot="5400000">
            <a:off x="10825990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9" name="Kreis"/>
          <p:cNvSpPr/>
          <p:nvPr/>
        </p:nvSpPr>
        <p:spPr>
          <a:xfrm rot="5400000">
            <a:off x="11205829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0" name="Kreis"/>
          <p:cNvSpPr/>
          <p:nvPr/>
        </p:nvSpPr>
        <p:spPr>
          <a:xfrm rot="5400000">
            <a:off x="11965507" y="1326832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1" name="Kreis"/>
          <p:cNvSpPr/>
          <p:nvPr/>
        </p:nvSpPr>
        <p:spPr>
          <a:xfrm rot="5400000">
            <a:off x="11965507" y="948055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4" name="Kreis"/>
          <p:cNvSpPr/>
          <p:nvPr/>
        </p:nvSpPr>
        <p:spPr>
          <a:xfrm rot="5400000">
            <a:off x="11965507" y="170561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5" name="Kreis"/>
          <p:cNvSpPr/>
          <p:nvPr/>
        </p:nvSpPr>
        <p:spPr>
          <a:xfrm rot="5400000">
            <a:off x="11965507" y="208438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6" name="Kreis"/>
          <p:cNvSpPr/>
          <p:nvPr/>
        </p:nvSpPr>
        <p:spPr>
          <a:xfrm rot="5400000">
            <a:off x="11965507" y="2463165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7" name="Kreis"/>
          <p:cNvSpPr/>
          <p:nvPr/>
        </p:nvSpPr>
        <p:spPr>
          <a:xfrm rot="5400000">
            <a:off x="11965507" y="2841942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8" name="Kreis"/>
          <p:cNvSpPr/>
          <p:nvPr/>
        </p:nvSpPr>
        <p:spPr>
          <a:xfrm rot="5400000">
            <a:off x="11965507" y="3220720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9" name="Kreis"/>
          <p:cNvSpPr/>
          <p:nvPr/>
        </p:nvSpPr>
        <p:spPr>
          <a:xfrm rot="5400000">
            <a:off x="11965507" y="359949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0" name="Kreis"/>
          <p:cNvSpPr/>
          <p:nvPr/>
        </p:nvSpPr>
        <p:spPr>
          <a:xfrm rot="5400000">
            <a:off x="11965507" y="3978275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1" name="Kreis"/>
          <p:cNvSpPr/>
          <p:nvPr/>
        </p:nvSpPr>
        <p:spPr>
          <a:xfrm rot="5400000">
            <a:off x="11965507" y="4357053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2" name="Kreis"/>
          <p:cNvSpPr/>
          <p:nvPr/>
        </p:nvSpPr>
        <p:spPr>
          <a:xfrm rot="5400000">
            <a:off x="11965507" y="473583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3" name="Kreis"/>
          <p:cNvSpPr/>
          <p:nvPr/>
        </p:nvSpPr>
        <p:spPr>
          <a:xfrm rot="5400000">
            <a:off x="11965507" y="511460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4" name="Kreis"/>
          <p:cNvSpPr/>
          <p:nvPr/>
        </p:nvSpPr>
        <p:spPr>
          <a:xfrm rot="5400000">
            <a:off x="11965507" y="5493385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5" name="Kreis"/>
          <p:cNvSpPr/>
          <p:nvPr/>
        </p:nvSpPr>
        <p:spPr>
          <a:xfrm rot="5400000">
            <a:off x="11965507" y="5872163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6" name="Form"/>
          <p:cNvSpPr/>
          <p:nvPr/>
        </p:nvSpPr>
        <p:spPr>
          <a:xfrm rot="5400000">
            <a:off x="11965507" y="6250940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7" name="Form"/>
          <p:cNvSpPr/>
          <p:nvPr/>
        </p:nvSpPr>
        <p:spPr>
          <a:xfrm rot="5400000">
            <a:off x="7787279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8" name="Form"/>
          <p:cNvSpPr/>
          <p:nvPr/>
        </p:nvSpPr>
        <p:spPr>
          <a:xfrm rot="5400000">
            <a:off x="8167118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9" name="Form"/>
          <p:cNvSpPr/>
          <p:nvPr/>
        </p:nvSpPr>
        <p:spPr>
          <a:xfrm rot="5400000">
            <a:off x="8546957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0" name="Form"/>
          <p:cNvSpPr/>
          <p:nvPr/>
        </p:nvSpPr>
        <p:spPr>
          <a:xfrm rot="5400000">
            <a:off x="8926795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1" name="Form"/>
          <p:cNvSpPr/>
          <p:nvPr/>
        </p:nvSpPr>
        <p:spPr>
          <a:xfrm rot="5400000">
            <a:off x="9306634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2" name="Kreis"/>
          <p:cNvSpPr/>
          <p:nvPr/>
        </p:nvSpPr>
        <p:spPr>
          <a:xfrm rot="5400000">
            <a:off x="7027601" y="6629717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3" name="Kreis"/>
          <p:cNvSpPr/>
          <p:nvPr/>
        </p:nvSpPr>
        <p:spPr>
          <a:xfrm rot="5400000">
            <a:off x="6647762" y="6629717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4" name="Form"/>
          <p:cNvSpPr/>
          <p:nvPr/>
        </p:nvSpPr>
        <p:spPr>
          <a:xfrm rot="5400000">
            <a:off x="6267923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5" name="Form"/>
          <p:cNvSpPr/>
          <p:nvPr/>
        </p:nvSpPr>
        <p:spPr>
          <a:xfrm rot="5400000">
            <a:off x="5888084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6" name="Form"/>
          <p:cNvSpPr/>
          <p:nvPr/>
        </p:nvSpPr>
        <p:spPr>
          <a:xfrm rot="5400000">
            <a:off x="5508245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7" name="Form"/>
          <p:cNvSpPr/>
          <p:nvPr/>
        </p:nvSpPr>
        <p:spPr>
          <a:xfrm rot="5400000">
            <a:off x="5128406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8" name="Form"/>
          <p:cNvSpPr/>
          <p:nvPr/>
        </p:nvSpPr>
        <p:spPr>
          <a:xfrm rot="5400000">
            <a:off x="4748567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9" name="Form"/>
          <p:cNvSpPr/>
          <p:nvPr/>
        </p:nvSpPr>
        <p:spPr>
          <a:xfrm rot="5400000">
            <a:off x="4368728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0" name="Form"/>
          <p:cNvSpPr/>
          <p:nvPr/>
        </p:nvSpPr>
        <p:spPr>
          <a:xfrm rot="5400000">
            <a:off x="3988889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1" name="Form"/>
          <p:cNvSpPr/>
          <p:nvPr/>
        </p:nvSpPr>
        <p:spPr>
          <a:xfrm rot="5400000">
            <a:off x="3609050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2" name="Kreis"/>
          <p:cNvSpPr/>
          <p:nvPr/>
        </p:nvSpPr>
        <p:spPr>
          <a:xfrm rot="5400000">
            <a:off x="3229211" y="6629717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3" name="Form"/>
          <p:cNvSpPr/>
          <p:nvPr/>
        </p:nvSpPr>
        <p:spPr>
          <a:xfrm rot="5400000">
            <a:off x="2849373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4" name="Form"/>
          <p:cNvSpPr/>
          <p:nvPr/>
        </p:nvSpPr>
        <p:spPr>
          <a:xfrm rot="5400000">
            <a:off x="2469534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5" name="Form"/>
          <p:cNvSpPr/>
          <p:nvPr/>
        </p:nvSpPr>
        <p:spPr>
          <a:xfrm rot="5400000">
            <a:off x="2089695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6" name="Kreis"/>
          <p:cNvSpPr/>
          <p:nvPr/>
        </p:nvSpPr>
        <p:spPr>
          <a:xfrm rot="5400000">
            <a:off x="1709856" y="6629717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7" name="Kreis"/>
          <p:cNvSpPr/>
          <p:nvPr/>
        </p:nvSpPr>
        <p:spPr>
          <a:xfrm rot="5400000">
            <a:off x="1330017" y="6629717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8" name="Kreis"/>
          <p:cNvSpPr/>
          <p:nvPr/>
        </p:nvSpPr>
        <p:spPr>
          <a:xfrm rot="5400000">
            <a:off x="950177" y="6629717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9" name="Form"/>
          <p:cNvSpPr/>
          <p:nvPr/>
        </p:nvSpPr>
        <p:spPr>
          <a:xfrm rot="5400000">
            <a:off x="570339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0" name="Form"/>
          <p:cNvSpPr/>
          <p:nvPr/>
        </p:nvSpPr>
        <p:spPr>
          <a:xfrm rot="5400000">
            <a:off x="190500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1" name="Kreis"/>
          <p:cNvSpPr/>
          <p:nvPr/>
        </p:nvSpPr>
        <p:spPr>
          <a:xfrm rot="5400000">
            <a:off x="7407440" y="6629718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2" name="Form"/>
          <p:cNvSpPr/>
          <p:nvPr/>
        </p:nvSpPr>
        <p:spPr>
          <a:xfrm rot="5400000">
            <a:off x="9686473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3" name="Form"/>
          <p:cNvSpPr/>
          <p:nvPr/>
        </p:nvSpPr>
        <p:spPr>
          <a:xfrm rot="5400000">
            <a:off x="10066312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4" name="Form"/>
          <p:cNvSpPr/>
          <p:nvPr/>
        </p:nvSpPr>
        <p:spPr>
          <a:xfrm rot="5400000">
            <a:off x="10446152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5" name="Form"/>
          <p:cNvSpPr/>
          <p:nvPr/>
        </p:nvSpPr>
        <p:spPr>
          <a:xfrm rot="5400000">
            <a:off x="10825990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6" name="Form"/>
          <p:cNvSpPr/>
          <p:nvPr/>
        </p:nvSpPr>
        <p:spPr>
          <a:xfrm rot="5400000">
            <a:off x="11205829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7" name="Form"/>
          <p:cNvSpPr/>
          <p:nvPr/>
        </p:nvSpPr>
        <p:spPr>
          <a:xfrm rot="5400000">
            <a:off x="11585668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9" name="Sonos Studio  :  Keynote Proposal"/>
          <p:cNvSpPr txBox="1"/>
          <p:nvPr/>
        </p:nvSpPr>
        <p:spPr>
          <a:xfrm>
            <a:off x="142291" y="119697"/>
            <a:ext cx="1945876" cy="208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>
            <a:spAutoFit/>
          </a:bodyPr>
          <a:lstStyle/>
          <a:p>
            <a:pPr marL="6350" defTabSz="135000">
              <a:lnSpc>
                <a:spcPct val="118750"/>
              </a:lnSpc>
              <a:tabLst/>
              <a:defRPr sz="1600" b="0" spc="0">
                <a:uFill>
                  <a:solidFill>
                    <a:srgbClr val="6D6E71"/>
                  </a:solidFill>
                </a:uFill>
              </a:defRPr>
            </a:pPr>
            <a:r>
              <a:rPr lang="en-US" sz="800" dirty="0">
                <a:solidFill>
                  <a:srgbClr val="0B427A"/>
                </a:solidFill>
              </a:rPr>
              <a:t>HEUG .Online 101</a:t>
            </a:r>
          </a:p>
        </p:txBody>
      </p:sp>
      <p:sp>
        <p:nvSpPr>
          <p:cNvPr id="591" name="Customer Focused…">
            <a:extLst>
              <a:ext uri="{FF2B5EF4-FFF2-40B4-BE49-F238E27FC236}">
                <a16:creationId xmlns:a16="http://schemas.microsoft.com/office/drawing/2014/main" id="{E2B39F80-6188-48E4-8CED-885F2A0B11C4}"/>
              </a:ext>
            </a:extLst>
          </p:cNvPr>
          <p:cNvSpPr txBox="1"/>
          <p:nvPr userDrawn="1"/>
        </p:nvSpPr>
        <p:spPr>
          <a:xfrm>
            <a:off x="1581718" y="4391659"/>
            <a:ext cx="2813051" cy="377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2860" rIns="22860" anchor="b">
            <a:spAutoFit/>
          </a:bodyPr>
          <a:lstStyle/>
          <a:p>
            <a:pPr marL="6350" marR="953">
              <a:lnSpc>
                <a:spcPts val="2200"/>
              </a:lnSpc>
              <a:tabLst/>
              <a:defRPr sz="4400" spc="-60">
                <a:solidFill>
                  <a:srgbClr val="A7A9AC"/>
                </a:solidFill>
              </a:defRPr>
            </a:pPr>
            <a:endParaRPr sz="2200" dirty="0"/>
          </a:p>
        </p:txBody>
      </p:sp>
      <p:pic>
        <p:nvPicPr>
          <p:cNvPr id="597" name="Picture 596" descr="A close up of a sign&#10;&#10;Description automatically generated">
            <a:extLst>
              <a:ext uri="{FF2B5EF4-FFF2-40B4-BE49-F238E27FC236}">
                <a16:creationId xmlns:a16="http://schemas.microsoft.com/office/drawing/2014/main" id="{F21919E7-6147-44FC-9B36-87B3A1B343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6302" y="163497"/>
            <a:ext cx="633408" cy="48235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AF776-0508-41A0-B6EE-660A908E21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1944" y="3446865"/>
            <a:ext cx="2825750" cy="546100"/>
          </a:xfrm>
        </p:spPr>
        <p:txBody>
          <a:bodyPr/>
          <a:lstStyle>
            <a:lvl1pPr marL="0" indent="0">
              <a:buNone/>
              <a:defRPr>
                <a:solidFill>
                  <a:srgbClr val="0B427A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448434-5707-4EB7-8F64-921DC63E57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5594" y="4057100"/>
            <a:ext cx="2832100" cy="384175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rgbClr val="A7A9AC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99" name="Text Placeholder 5">
            <a:extLst>
              <a:ext uri="{FF2B5EF4-FFF2-40B4-BE49-F238E27FC236}">
                <a16:creationId xmlns:a16="http://schemas.microsoft.com/office/drawing/2014/main" id="{98B19ED5-4326-495B-9CC3-CFF7FBCA82D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5594" y="4492356"/>
            <a:ext cx="2832100" cy="2175723"/>
          </a:xfrm>
        </p:spPr>
        <p:txBody>
          <a:bodyPr anchor="t">
            <a:spAutoFit/>
          </a:bodyPr>
          <a:lstStyle>
            <a:lvl1pPr marL="6350" indent="0" defTabSz="135000">
              <a:lnSpc>
                <a:spcPct val="118750"/>
              </a:lnSpc>
              <a:buNone/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  <a:latin typeface="+mn-lt"/>
              </a:defRPr>
            </a:lvl1pPr>
          </a:lstStyle>
          <a:p>
            <a:pPr marL="12700" defTabSz="269999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</a:t>
            </a:r>
          </a:p>
        </p:txBody>
      </p:sp>
      <p:sp>
        <p:nvSpPr>
          <p:cNvPr id="600" name="Customer Focused…">
            <a:extLst>
              <a:ext uri="{FF2B5EF4-FFF2-40B4-BE49-F238E27FC236}">
                <a16:creationId xmlns:a16="http://schemas.microsoft.com/office/drawing/2014/main" id="{EA4AF841-879B-4F31-A598-A13051DFC7AF}"/>
              </a:ext>
            </a:extLst>
          </p:cNvPr>
          <p:cNvSpPr txBox="1"/>
          <p:nvPr userDrawn="1"/>
        </p:nvSpPr>
        <p:spPr>
          <a:xfrm>
            <a:off x="4854822" y="4373794"/>
            <a:ext cx="2813051" cy="377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2860" rIns="22860" anchor="b">
            <a:spAutoFit/>
          </a:bodyPr>
          <a:lstStyle/>
          <a:p>
            <a:pPr marL="6350" marR="953">
              <a:lnSpc>
                <a:spcPts val="2200"/>
              </a:lnSpc>
              <a:tabLst/>
              <a:defRPr sz="4400" spc="-60">
                <a:solidFill>
                  <a:srgbClr val="A7A9AC"/>
                </a:solidFill>
              </a:defRPr>
            </a:pPr>
            <a:endParaRPr sz="2200" dirty="0"/>
          </a:p>
        </p:txBody>
      </p:sp>
      <p:sp>
        <p:nvSpPr>
          <p:cNvPr id="601" name="Text Placeholder 3">
            <a:extLst>
              <a:ext uri="{FF2B5EF4-FFF2-40B4-BE49-F238E27FC236}">
                <a16:creationId xmlns:a16="http://schemas.microsoft.com/office/drawing/2014/main" id="{5D9AEFE3-2601-47F9-A56B-A09D65F342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5047" y="3429000"/>
            <a:ext cx="2825750" cy="546100"/>
          </a:xfrm>
        </p:spPr>
        <p:txBody>
          <a:bodyPr/>
          <a:lstStyle>
            <a:lvl1pPr marL="0" indent="0">
              <a:buNone/>
              <a:defRPr>
                <a:solidFill>
                  <a:srgbClr val="0B427A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02" name="Text Placeholder 5">
            <a:extLst>
              <a:ext uri="{FF2B5EF4-FFF2-40B4-BE49-F238E27FC236}">
                <a16:creationId xmlns:a16="http://schemas.microsoft.com/office/drawing/2014/main" id="{B78945ED-5C1A-47A9-8CDB-0624AB2804D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48698" y="4039235"/>
            <a:ext cx="2832100" cy="384175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rgbClr val="A7A9AC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03" name="Text Placeholder 5">
            <a:extLst>
              <a:ext uri="{FF2B5EF4-FFF2-40B4-BE49-F238E27FC236}">
                <a16:creationId xmlns:a16="http://schemas.microsoft.com/office/drawing/2014/main" id="{870AEAC8-C296-4E8C-9837-9BB60F4E9F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48698" y="4474491"/>
            <a:ext cx="2832100" cy="2175723"/>
          </a:xfrm>
        </p:spPr>
        <p:txBody>
          <a:bodyPr anchor="t">
            <a:spAutoFit/>
          </a:bodyPr>
          <a:lstStyle>
            <a:lvl1pPr marL="6350" indent="0" defTabSz="135000">
              <a:lnSpc>
                <a:spcPct val="118750"/>
              </a:lnSpc>
              <a:buNone/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  <a:latin typeface="+mn-lt"/>
              </a:defRPr>
            </a:lvl1pPr>
          </a:lstStyle>
          <a:p>
            <a:pPr marL="12700" defTabSz="269999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</a:t>
            </a:r>
          </a:p>
        </p:txBody>
      </p:sp>
      <p:sp>
        <p:nvSpPr>
          <p:cNvPr id="604" name="Customer Focused…">
            <a:extLst>
              <a:ext uri="{FF2B5EF4-FFF2-40B4-BE49-F238E27FC236}">
                <a16:creationId xmlns:a16="http://schemas.microsoft.com/office/drawing/2014/main" id="{C3733D59-A764-47D8-B69C-9710C7A4B684}"/>
              </a:ext>
            </a:extLst>
          </p:cNvPr>
          <p:cNvSpPr txBox="1"/>
          <p:nvPr userDrawn="1"/>
        </p:nvSpPr>
        <p:spPr>
          <a:xfrm>
            <a:off x="8146975" y="4373794"/>
            <a:ext cx="2813051" cy="377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2860" rIns="22860" anchor="b">
            <a:spAutoFit/>
          </a:bodyPr>
          <a:lstStyle/>
          <a:p>
            <a:pPr marL="6350" marR="953">
              <a:lnSpc>
                <a:spcPts val="2200"/>
              </a:lnSpc>
              <a:tabLst/>
              <a:defRPr sz="4400" spc="-60">
                <a:solidFill>
                  <a:srgbClr val="A7A9AC"/>
                </a:solidFill>
              </a:defRPr>
            </a:pPr>
            <a:endParaRPr sz="2200" dirty="0"/>
          </a:p>
        </p:txBody>
      </p:sp>
      <p:sp>
        <p:nvSpPr>
          <p:cNvPr id="605" name="Text Placeholder 3">
            <a:extLst>
              <a:ext uri="{FF2B5EF4-FFF2-40B4-BE49-F238E27FC236}">
                <a16:creationId xmlns:a16="http://schemas.microsoft.com/office/drawing/2014/main" id="{7A6169C9-9B6C-4B14-A923-46E8A1D863B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47201" y="3429000"/>
            <a:ext cx="2825750" cy="546100"/>
          </a:xfrm>
        </p:spPr>
        <p:txBody>
          <a:bodyPr/>
          <a:lstStyle>
            <a:lvl1pPr marL="0" indent="0">
              <a:buNone/>
              <a:defRPr>
                <a:solidFill>
                  <a:srgbClr val="0B427A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06" name="Text Placeholder 5">
            <a:extLst>
              <a:ext uri="{FF2B5EF4-FFF2-40B4-BE49-F238E27FC236}">
                <a16:creationId xmlns:a16="http://schemas.microsoft.com/office/drawing/2014/main" id="{B6DD8DF5-BA91-4EFB-A74E-30B05705867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40851" y="4039235"/>
            <a:ext cx="2832100" cy="384175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rgbClr val="A7A9AC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07" name="Text Placeholder 5">
            <a:extLst>
              <a:ext uri="{FF2B5EF4-FFF2-40B4-BE49-F238E27FC236}">
                <a16:creationId xmlns:a16="http://schemas.microsoft.com/office/drawing/2014/main" id="{FA7EEB1D-8BED-408D-BD1F-12335D319F5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40851" y="4474491"/>
            <a:ext cx="2832100" cy="2175723"/>
          </a:xfrm>
        </p:spPr>
        <p:txBody>
          <a:bodyPr anchor="t">
            <a:spAutoFit/>
          </a:bodyPr>
          <a:lstStyle>
            <a:lvl1pPr marL="6350" indent="0" defTabSz="135000">
              <a:lnSpc>
                <a:spcPct val="118750"/>
              </a:lnSpc>
              <a:buNone/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  <a:latin typeface="+mn-lt"/>
              </a:defRPr>
            </a:lvl1pPr>
          </a:lstStyle>
          <a:p>
            <a:pPr marL="12700" defTabSz="269999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diam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</a:t>
            </a:r>
          </a:p>
        </p:txBody>
      </p:sp>
    </p:spTree>
    <p:extLst>
      <p:ext uri="{BB962C8B-B14F-4D97-AF65-F5344CB8AC3E}">
        <p14:creationId xmlns:p14="http://schemas.microsoft.com/office/powerpoint/2010/main" val="140213648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Kreis"/>
          <p:cNvSpPr/>
          <p:nvPr/>
        </p:nvSpPr>
        <p:spPr>
          <a:xfrm rot="5400000">
            <a:off x="7787279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" name="Kreis"/>
          <p:cNvSpPr/>
          <p:nvPr/>
        </p:nvSpPr>
        <p:spPr>
          <a:xfrm rot="5400000">
            <a:off x="8167118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9" name="Kreis"/>
          <p:cNvSpPr/>
          <p:nvPr/>
        </p:nvSpPr>
        <p:spPr>
          <a:xfrm rot="5400000">
            <a:off x="8546957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6" name="Kreis"/>
          <p:cNvSpPr/>
          <p:nvPr/>
        </p:nvSpPr>
        <p:spPr>
          <a:xfrm rot="5400000">
            <a:off x="8926795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7" name="Kreis"/>
          <p:cNvSpPr/>
          <p:nvPr/>
        </p:nvSpPr>
        <p:spPr>
          <a:xfrm rot="5400000">
            <a:off x="9306634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06" name="Kreis"/>
          <p:cNvSpPr/>
          <p:nvPr/>
        </p:nvSpPr>
        <p:spPr>
          <a:xfrm rot="5400000">
            <a:off x="7027601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23" name="Kreis"/>
          <p:cNvSpPr/>
          <p:nvPr/>
        </p:nvSpPr>
        <p:spPr>
          <a:xfrm rot="5400000">
            <a:off x="6647762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40" name="Kreis"/>
          <p:cNvSpPr/>
          <p:nvPr/>
        </p:nvSpPr>
        <p:spPr>
          <a:xfrm rot="5400000">
            <a:off x="6267923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57" name="Kreis"/>
          <p:cNvSpPr/>
          <p:nvPr/>
        </p:nvSpPr>
        <p:spPr>
          <a:xfrm rot="5400000">
            <a:off x="5888084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74" name="Kreis"/>
          <p:cNvSpPr/>
          <p:nvPr/>
        </p:nvSpPr>
        <p:spPr>
          <a:xfrm rot="5400000">
            <a:off x="5508245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191" name="Kreis"/>
          <p:cNvSpPr/>
          <p:nvPr/>
        </p:nvSpPr>
        <p:spPr>
          <a:xfrm rot="5400000">
            <a:off x="5128406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08" name="Kreis"/>
          <p:cNvSpPr/>
          <p:nvPr/>
        </p:nvSpPr>
        <p:spPr>
          <a:xfrm rot="5400000">
            <a:off x="4748567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25" name="Kreis"/>
          <p:cNvSpPr/>
          <p:nvPr/>
        </p:nvSpPr>
        <p:spPr>
          <a:xfrm rot="5400000">
            <a:off x="4368728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42" name="Kreis"/>
          <p:cNvSpPr/>
          <p:nvPr/>
        </p:nvSpPr>
        <p:spPr>
          <a:xfrm rot="5400000">
            <a:off x="3988889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46" name="Kreis"/>
          <p:cNvSpPr/>
          <p:nvPr/>
        </p:nvSpPr>
        <p:spPr>
          <a:xfrm rot="5400000">
            <a:off x="3609050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0" name="Kreis"/>
          <p:cNvSpPr/>
          <p:nvPr/>
        </p:nvSpPr>
        <p:spPr>
          <a:xfrm rot="5400000">
            <a:off x="3229211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4" name="Form"/>
          <p:cNvSpPr/>
          <p:nvPr/>
        </p:nvSpPr>
        <p:spPr>
          <a:xfrm rot="5400000">
            <a:off x="2849373" y="190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39"/>
                  <a:pt x="16761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58" name="Form"/>
          <p:cNvSpPr/>
          <p:nvPr/>
        </p:nvSpPr>
        <p:spPr>
          <a:xfrm rot="5400000">
            <a:off x="2469534" y="190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62" name="Form"/>
          <p:cNvSpPr/>
          <p:nvPr/>
        </p:nvSpPr>
        <p:spPr>
          <a:xfrm rot="5400000">
            <a:off x="2089695" y="190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75" name="Form"/>
          <p:cNvSpPr/>
          <p:nvPr/>
        </p:nvSpPr>
        <p:spPr>
          <a:xfrm rot="5400000">
            <a:off x="190500" y="1326832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76" name="Form"/>
          <p:cNvSpPr/>
          <p:nvPr/>
        </p:nvSpPr>
        <p:spPr>
          <a:xfrm rot="5400000">
            <a:off x="190500" y="948055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77" name="Form"/>
          <p:cNvSpPr/>
          <p:nvPr/>
        </p:nvSpPr>
        <p:spPr>
          <a:xfrm rot="5400000">
            <a:off x="190500" y="56927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88" name="Form"/>
          <p:cNvSpPr/>
          <p:nvPr/>
        </p:nvSpPr>
        <p:spPr>
          <a:xfrm rot="5400000">
            <a:off x="190500" y="1705609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299" name="Form"/>
          <p:cNvSpPr/>
          <p:nvPr/>
        </p:nvSpPr>
        <p:spPr>
          <a:xfrm rot="5400000">
            <a:off x="190500" y="208438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10" name="Form"/>
          <p:cNvSpPr/>
          <p:nvPr/>
        </p:nvSpPr>
        <p:spPr>
          <a:xfrm rot="5400000">
            <a:off x="190500" y="2463165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21" name="Kreis"/>
          <p:cNvSpPr/>
          <p:nvPr/>
        </p:nvSpPr>
        <p:spPr>
          <a:xfrm rot="5400000">
            <a:off x="190500" y="2841942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32" name="Kreis"/>
          <p:cNvSpPr/>
          <p:nvPr/>
        </p:nvSpPr>
        <p:spPr>
          <a:xfrm rot="5400000">
            <a:off x="190500" y="3220720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43" name="Form"/>
          <p:cNvSpPr/>
          <p:nvPr/>
        </p:nvSpPr>
        <p:spPr>
          <a:xfrm rot="5400000">
            <a:off x="190500" y="359949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54" name="Form"/>
          <p:cNvSpPr/>
          <p:nvPr/>
        </p:nvSpPr>
        <p:spPr>
          <a:xfrm rot="5400000">
            <a:off x="190500" y="3978275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65" name="Form"/>
          <p:cNvSpPr/>
          <p:nvPr/>
        </p:nvSpPr>
        <p:spPr>
          <a:xfrm rot="5400000">
            <a:off x="190500" y="4357052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76" name="Form"/>
          <p:cNvSpPr/>
          <p:nvPr/>
        </p:nvSpPr>
        <p:spPr>
          <a:xfrm rot="5400000">
            <a:off x="190500" y="473583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87" name="Form"/>
          <p:cNvSpPr/>
          <p:nvPr/>
        </p:nvSpPr>
        <p:spPr>
          <a:xfrm rot="5400000">
            <a:off x="190500" y="511460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398" name="Form"/>
          <p:cNvSpPr/>
          <p:nvPr/>
        </p:nvSpPr>
        <p:spPr>
          <a:xfrm rot="5400000">
            <a:off x="190500" y="5493384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09" name="Form"/>
          <p:cNvSpPr/>
          <p:nvPr/>
        </p:nvSpPr>
        <p:spPr>
          <a:xfrm rot="5400000">
            <a:off x="190500" y="5872162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20" name="Form"/>
          <p:cNvSpPr/>
          <p:nvPr/>
        </p:nvSpPr>
        <p:spPr>
          <a:xfrm rot="5400000">
            <a:off x="190500" y="6250939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24" name="Kreis"/>
          <p:cNvSpPr/>
          <p:nvPr/>
        </p:nvSpPr>
        <p:spPr>
          <a:xfrm rot="5400000">
            <a:off x="7407439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41" name="Kreis"/>
          <p:cNvSpPr/>
          <p:nvPr/>
        </p:nvSpPr>
        <p:spPr>
          <a:xfrm rot="5400000">
            <a:off x="9686473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55" name="Kreis"/>
          <p:cNvSpPr/>
          <p:nvPr/>
        </p:nvSpPr>
        <p:spPr>
          <a:xfrm rot="5400000">
            <a:off x="10066312" y="1326832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56" name="Kreis"/>
          <p:cNvSpPr/>
          <p:nvPr/>
        </p:nvSpPr>
        <p:spPr>
          <a:xfrm rot="5400000">
            <a:off x="10066312" y="948055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57" name="Kreis"/>
          <p:cNvSpPr/>
          <p:nvPr/>
        </p:nvSpPr>
        <p:spPr>
          <a:xfrm rot="5400000">
            <a:off x="10066312" y="569277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58" name="Kreis"/>
          <p:cNvSpPr/>
          <p:nvPr/>
        </p:nvSpPr>
        <p:spPr>
          <a:xfrm rot="5400000">
            <a:off x="10066312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59" name="Kreis"/>
          <p:cNvSpPr/>
          <p:nvPr/>
        </p:nvSpPr>
        <p:spPr>
          <a:xfrm rot="5400000">
            <a:off x="10066312" y="170561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60" name="Kreis"/>
          <p:cNvSpPr/>
          <p:nvPr/>
        </p:nvSpPr>
        <p:spPr>
          <a:xfrm rot="5400000">
            <a:off x="10066312" y="208438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61" name="Kreis"/>
          <p:cNvSpPr/>
          <p:nvPr/>
        </p:nvSpPr>
        <p:spPr>
          <a:xfrm rot="5400000">
            <a:off x="10066312" y="2463165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62" name="Kreis"/>
          <p:cNvSpPr/>
          <p:nvPr/>
        </p:nvSpPr>
        <p:spPr>
          <a:xfrm rot="5400000">
            <a:off x="10066312" y="2841942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63" name="Kreis"/>
          <p:cNvSpPr/>
          <p:nvPr/>
        </p:nvSpPr>
        <p:spPr>
          <a:xfrm rot="5400000">
            <a:off x="10066312" y="3220720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64" name="Kreis"/>
          <p:cNvSpPr/>
          <p:nvPr/>
        </p:nvSpPr>
        <p:spPr>
          <a:xfrm rot="5400000">
            <a:off x="10066312" y="359949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65" name="Kreis"/>
          <p:cNvSpPr/>
          <p:nvPr/>
        </p:nvSpPr>
        <p:spPr>
          <a:xfrm rot="5400000">
            <a:off x="10066312" y="3978275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66" name="Kreis"/>
          <p:cNvSpPr/>
          <p:nvPr/>
        </p:nvSpPr>
        <p:spPr>
          <a:xfrm rot="5400000">
            <a:off x="10066312" y="4357053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67" name="Kreis"/>
          <p:cNvSpPr/>
          <p:nvPr/>
        </p:nvSpPr>
        <p:spPr>
          <a:xfrm rot="5400000">
            <a:off x="10066312" y="473583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68" name="Kreis"/>
          <p:cNvSpPr/>
          <p:nvPr/>
        </p:nvSpPr>
        <p:spPr>
          <a:xfrm rot="5400000">
            <a:off x="10066312" y="511460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69" name="Kreis"/>
          <p:cNvSpPr/>
          <p:nvPr/>
        </p:nvSpPr>
        <p:spPr>
          <a:xfrm rot="5400000">
            <a:off x="10066312" y="5493385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0" name="Kreis"/>
          <p:cNvSpPr/>
          <p:nvPr/>
        </p:nvSpPr>
        <p:spPr>
          <a:xfrm rot="5400000">
            <a:off x="10066312" y="5872163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1" name="Form"/>
          <p:cNvSpPr/>
          <p:nvPr/>
        </p:nvSpPr>
        <p:spPr>
          <a:xfrm rot="5400000">
            <a:off x="10066312" y="6250940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2" name="Kreis"/>
          <p:cNvSpPr/>
          <p:nvPr/>
        </p:nvSpPr>
        <p:spPr>
          <a:xfrm rot="5400000">
            <a:off x="10446151" y="1326832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3" name="Kreis"/>
          <p:cNvSpPr/>
          <p:nvPr/>
        </p:nvSpPr>
        <p:spPr>
          <a:xfrm rot="5400000">
            <a:off x="10446151" y="948055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4" name="Kreis"/>
          <p:cNvSpPr/>
          <p:nvPr/>
        </p:nvSpPr>
        <p:spPr>
          <a:xfrm rot="5400000">
            <a:off x="10446151" y="569277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5" name="Kreis"/>
          <p:cNvSpPr/>
          <p:nvPr/>
        </p:nvSpPr>
        <p:spPr>
          <a:xfrm rot="5400000">
            <a:off x="10446151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6" name="Kreis"/>
          <p:cNvSpPr/>
          <p:nvPr/>
        </p:nvSpPr>
        <p:spPr>
          <a:xfrm rot="5400000">
            <a:off x="10446151" y="170561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7" name="Kreis"/>
          <p:cNvSpPr/>
          <p:nvPr/>
        </p:nvSpPr>
        <p:spPr>
          <a:xfrm rot="5400000">
            <a:off x="10446151" y="2084388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8" name="Kreis"/>
          <p:cNvSpPr/>
          <p:nvPr/>
        </p:nvSpPr>
        <p:spPr>
          <a:xfrm rot="5400000">
            <a:off x="10446151" y="2463165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79" name="Kreis"/>
          <p:cNvSpPr/>
          <p:nvPr/>
        </p:nvSpPr>
        <p:spPr>
          <a:xfrm rot="5400000">
            <a:off x="10446151" y="2841942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80" name="Kreis"/>
          <p:cNvSpPr/>
          <p:nvPr/>
        </p:nvSpPr>
        <p:spPr>
          <a:xfrm rot="5400000">
            <a:off x="10446151" y="3220720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81" name="Kreis"/>
          <p:cNvSpPr/>
          <p:nvPr/>
        </p:nvSpPr>
        <p:spPr>
          <a:xfrm rot="5400000">
            <a:off x="10446151" y="3599498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82" name="Kreis"/>
          <p:cNvSpPr/>
          <p:nvPr/>
        </p:nvSpPr>
        <p:spPr>
          <a:xfrm rot="5400000">
            <a:off x="10446151" y="3978275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83" name="Kreis"/>
          <p:cNvSpPr/>
          <p:nvPr/>
        </p:nvSpPr>
        <p:spPr>
          <a:xfrm rot="5400000">
            <a:off x="10446151" y="4357053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84" name="Kreis"/>
          <p:cNvSpPr/>
          <p:nvPr/>
        </p:nvSpPr>
        <p:spPr>
          <a:xfrm rot="5400000">
            <a:off x="10446151" y="473583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85" name="Kreis"/>
          <p:cNvSpPr/>
          <p:nvPr/>
        </p:nvSpPr>
        <p:spPr>
          <a:xfrm rot="5400000">
            <a:off x="10446151" y="5114608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86" name="Kreis"/>
          <p:cNvSpPr/>
          <p:nvPr/>
        </p:nvSpPr>
        <p:spPr>
          <a:xfrm rot="5400000">
            <a:off x="10446151" y="5493385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87" name="Kreis"/>
          <p:cNvSpPr/>
          <p:nvPr/>
        </p:nvSpPr>
        <p:spPr>
          <a:xfrm rot="5400000">
            <a:off x="10446151" y="5872163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88" name="Form"/>
          <p:cNvSpPr/>
          <p:nvPr/>
        </p:nvSpPr>
        <p:spPr>
          <a:xfrm rot="5400000">
            <a:off x="10446151" y="625094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89" name="Kreis"/>
          <p:cNvSpPr/>
          <p:nvPr/>
        </p:nvSpPr>
        <p:spPr>
          <a:xfrm rot="5400000">
            <a:off x="10825990" y="1326832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0" name="Kreis"/>
          <p:cNvSpPr/>
          <p:nvPr/>
        </p:nvSpPr>
        <p:spPr>
          <a:xfrm rot="5400000">
            <a:off x="10825990" y="948055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1" name="Kreis"/>
          <p:cNvSpPr/>
          <p:nvPr/>
        </p:nvSpPr>
        <p:spPr>
          <a:xfrm rot="5400000">
            <a:off x="10825990" y="569277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2" name="Kreis"/>
          <p:cNvSpPr/>
          <p:nvPr/>
        </p:nvSpPr>
        <p:spPr>
          <a:xfrm rot="5400000">
            <a:off x="10825990" y="19050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3" name="Kreis"/>
          <p:cNvSpPr/>
          <p:nvPr/>
        </p:nvSpPr>
        <p:spPr>
          <a:xfrm rot="5400000">
            <a:off x="10825990" y="170561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4" name="Kreis"/>
          <p:cNvSpPr/>
          <p:nvPr/>
        </p:nvSpPr>
        <p:spPr>
          <a:xfrm rot="5400000">
            <a:off x="10825990" y="208438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5" name="Kreis"/>
          <p:cNvSpPr/>
          <p:nvPr/>
        </p:nvSpPr>
        <p:spPr>
          <a:xfrm rot="5400000">
            <a:off x="10825990" y="2463165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6" name="Kreis"/>
          <p:cNvSpPr/>
          <p:nvPr/>
        </p:nvSpPr>
        <p:spPr>
          <a:xfrm rot="5400000">
            <a:off x="10825990" y="2841942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7" name="Kreis"/>
          <p:cNvSpPr/>
          <p:nvPr/>
        </p:nvSpPr>
        <p:spPr>
          <a:xfrm rot="5400000">
            <a:off x="10825990" y="3220720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8" name="Kreis"/>
          <p:cNvSpPr/>
          <p:nvPr/>
        </p:nvSpPr>
        <p:spPr>
          <a:xfrm rot="5400000">
            <a:off x="10825990" y="359949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499" name="Kreis"/>
          <p:cNvSpPr/>
          <p:nvPr/>
        </p:nvSpPr>
        <p:spPr>
          <a:xfrm rot="5400000">
            <a:off x="10825990" y="3978275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0" name="Kreis"/>
          <p:cNvSpPr/>
          <p:nvPr/>
        </p:nvSpPr>
        <p:spPr>
          <a:xfrm rot="5400000">
            <a:off x="10825990" y="4357053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1" name="Kreis"/>
          <p:cNvSpPr/>
          <p:nvPr/>
        </p:nvSpPr>
        <p:spPr>
          <a:xfrm rot="5400000">
            <a:off x="10825990" y="473583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2" name="Kreis"/>
          <p:cNvSpPr/>
          <p:nvPr/>
        </p:nvSpPr>
        <p:spPr>
          <a:xfrm rot="5400000">
            <a:off x="10825990" y="511460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3" name="Kreis"/>
          <p:cNvSpPr/>
          <p:nvPr/>
        </p:nvSpPr>
        <p:spPr>
          <a:xfrm rot="5400000">
            <a:off x="10825990" y="5493385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4" name="Kreis"/>
          <p:cNvSpPr/>
          <p:nvPr/>
        </p:nvSpPr>
        <p:spPr>
          <a:xfrm rot="5400000">
            <a:off x="10825990" y="5872163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5" name="Form"/>
          <p:cNvSpPr/>
          <p:nvPr/>
        </p:nvSpPr>
        <p:spPr>
          <a:xfrm rot="5400000">
            <a:off x="10825990" y="6250940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6" name="Kreis"/>
          <p:cNvSpPr/>
          <p:nvPr/>
        </p:nvSpPr>
        <p:spPr>
          <a:xfrm rot="5400000">
            <a:off x="11205829" y="1326832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7" name="Kreis"/>
          <p:cNvSpPr/>
          <p:nvPr/>
        </p:nvSpPr>
        <p:spPr>
          <a:xfrm rot="5400000">
            <a:off x="11205829" y="948055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8" name="Kreis"/>
          <p:cNvSpPr/>
          <p:nvPr/>
        </p:nvSpPr>
        <p:spPr>
          <a:xfrm rot="5400000">
            <a:off x="11205829" y="569277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09" name="Kreis"/>
          <p:cNvSpPr/>
          <p:nvPr/>
        </p:nvSpPr>
        <p:spPr>
          <a:xfrm rot="5400000">
            <a:off x="11205829" y="19050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10" name="Kreis"/>
          <p:cNvSpPr/>
          <p:nvPr/>
        </p:nvSpPr>
        <p:spPr>
          <a:xfrm rot="5400000">
            <a:off x="11205829" y="170561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11" name="Kreis"/>
          <p:cNvSpPr/>
          <p:nvPr/>
        </p:nvSpPr>
        <p:spPr>
          <a:xfrm rot="5400000">
            <a:off x="11205829" y="2084388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12" name="Kreis"/>
          <p:cNvSpPr/>
          <p:nvPr/>
        </p:nvSpPr>
        <p:spPr>
          <a:xfrm rot="5400000">
            <a:off x="11205829" y="2463165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13" name="Kreis"/>
          <p:cNvSpPr/>
          <p:nvPr/>
        </p:nvSpPr>
        <p:spPr>
          <a:xfrm rot="5400000">
            <a:off x="11205829" y="2841942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14" name="Kreis"/>
          <p:cNvSpPr/>
          <p:nvPr/>
        </p:nvSpPr>
        <p:spPr>
          <a:xfrm rot="5400000">
            <a:off x="11205829" y="3220720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15" name="Kreis"/>
          <p:cNvSpPr/>
          <p:nvPr/>
        </p:nvSpPr>
        <p:spPr>
          <a:xfrm rot="5400000">
            <a:off x="11205829" y="3599498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16" name="Kreis"/>
          <p:cNvSpPr/>
          <p:nvPr/>
        </p:nvSpPr>
        <p:spPr>
          <a:xfrm rot="5400000">
            <a:off x="11205829" y="3978275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17" name="Kreis"/>
          <p:cNvSpPr/>
          <p:nvPr/>
        </p:nvSpPr>
        <p:spPr>
          <a:xfrm rot="5400000">
            <a:off x="11205829" y="4357053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18" name="Kreis"/>
          <p:cNvSpPr/>
          <p:nvPr/>
        </p:nvSpPr>
        <p:spPr>
          <a:xfrm rot="5400000">
            <a:off x="11205829" y="473583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19" name="Kreis"/>
          <p:cNvSpPr/>
          <p:nvPr/>
        </p:nvSpPr>
        <p:spPr>
          <a:xfrm rot="5400000">
            <a:off x="11205829" y="5114608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20" name="Kreis"/>
          <p:cNvSpPr/>
          <p:nvPr/>
        </p:nvSpPr>
        <p:spPr>
          <a:xfrm rot="5400000">
            <a:off x="11205829" y="5493385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21" name="Kreis"/>
          <p:cNvSpPr/>
          <p:nvPr/>
        </p:nvSpPr>
        <p:spPr>
          <a:xfrm rot="5400000">
            <a:off x="11205829" y="5872163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22" name="Form"/>
          <p:cNvSpPr/>
          <p:nvPr/>
        </p:nvSpPr>
        <p:spPr>
          <a:xfrm rot="5400000">
            <a:off x="11205829" y="625094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23" name="Kreis"/>
          <p:cNvSpPr/>
          <p:nvPr/>
        </p:nvSpPr>
        <p:spPr>
          <a:xfrm rot="5400000">
            <a:off x="11585668" y="1326832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24" name="Kreis"/>
          <p:cNvSpPr/>
          <p:nvPr/>
        </p:nvSpPr>
        <p:spPr>
          <a:xfrm rot="5400000">
            <a:off x="11585668" y="948055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27" name="Kreis"/>
          <p:cNvSpPr/>
          <p:nvPr/>
        </p:nvSpPr>
        <p:spPr>
          <a:xfrm rot="5400000">
            <a:off x="11585668" y="170561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28" name="Kreis"/>
          <p:cNvSpPr/>
          <p:nvPr/>
        </p:nvSpPr>
        <p:spPr>
          <a:xfrm rot="5400000">
            <a:off x="11585668" y="2084388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29" name="Kreis"/>
          <p:cNvSpPr/>
          <p:nvPr/>
        </p:nvSpPr>
        <p:spPr>
          <a:xfrm rot="5400000">
            <a:off x="11585668" y="2463165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30" name="Kreis"/>
          <p:cNvSpPr/>
          <p:nvPr/>
        </p:nvSpPr>
        <p:spPr>
          <a:xfrm rot="5400000">
            <a:off x="11585668" y="2841942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31" name="Kreis"/>
          <p:cNvSpPr/>
          <p:nvPr/>
        </p:nvSpPr>
        <p:spPr>
          <a:xfrm rot="5400000">
            <a:off x="11585668" y="3220720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32" name="Kreis"/>
          <p:cNvSpPr/>
          <p:nvPr/>
        </p:nvSpPr>
        <p:spPr>
          <a:xfrm rot="5400000">
            <a:off x="11585668" y="3599498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33" name="Kreis"/>
          <p:cNvSpPr/>
          <p:nvPr/>
        </p:nvSpPr>
        <p:spPr>
          <a:xfrm rot="5400000">
            <a:off x="11585668" y="3978275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34" name="Kreis"/>
          <p:cNvSpPr/>
          <p:nvPr/>
        </p:nvSpPr>
        <p:spPr>
          <a:xfrm rot="5400000">
            <a:off x="11585668" y="4357053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35" name="Kreis"/>
          <p:cNvSpPr/>
          <p:nvPr/>
        </p:nvSpPr>
        <p:spPr>
          <a:xfrm rot="5400000">
            <a:off x="11585668" y="4735830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36" name="Kreis"/>
          <p:cNvSpPr/>
          <p:nvPr/>
        </p:nvSpPr>
        <p:spPr>
          <a:xfrm rot="5400000">
            <a:off x="11585668" y="5114608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37" name="Kreis"/>
          <p:cNvSpPr/>
          <p:nvPr/>
        </p:nvSpPr>
        <p:spPr>
          <a:xfrm rot="5400000">
            <a:off x="11585668" y="5493385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38" name="Kreis"/>
          <p:cNvSpPr/>
          <p:nvPr/>
        </p:nvSpPr>
        <p:spPr>
          <a:xfrm rot="5400000">
            <a:off x="11585668" y="5872163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39" name="Form"/>
          <p:cNvSpPr/>
          <p:nvPr/>
        </p:nvSpPr>
        <p:spPr>
          <a:xfrm rot="5400000">
            <a:off x="11585668" y="625094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0" name="Kreis"/>
          <p:cNvSpPr/>
          <p:nvPr/>
        </p:nvSpPr>
        <p:spPr>
          <a:xfrm rot="5400000">
            <a:off x="11965507" y="1326832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1" name="Kreis"/>
          <p:cNvSpPr/>
          <p:nvPr/>
        </p:nvSpPr>
        <p:spPr>
          <a:xfrm rot="5400000">
            <a:off x="11965507" y="948055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4" name="Kreis"/>
          <p:cNvSpPr/>
          <p:nvPr/>
        </p:nvSpPr>
        <p:spPr>
          <a:xfrm rot="5400000">
            <a:off x="11965507" y="170561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5" name="Kreis"/>
          <p:cNvSpPr/>
          <p:nvPr/>
        </p:nvSpPr>
        <p:spPr>
          <a:xfrm rot="5400000">
            <a:off x="11965507" y="208438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6" name="Kreis"/>
          <p:cNvSpPr/>
          <p:nvPr/>
        </p:nvSpPr>
        <p:spPr>
          <a:xfrm rot="5400000">
            <a:off x="11965507" y="2463165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7" name="Kreis"/>
          <p:cNvSpPr/>
          <p:nvPr/>
        </p:nvSpPr>
        <p:spPr>
          <a:xfrm rot="5400000">
            <a:off x="11965507" y="2841942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8" name="Kreis"/>
          <p:cNvSpPr/>
          <p:nvPr/>
        </p:nvSpPr>
        <p:spPr>
          <a:xfrm rot="5400000">
            <a:off x="11965507" y="3220720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49" name="Kreis"/>
          <p:cNvSpPr/>
          <p:nvPr/>
        </p:nvSpPr>
        <p:spPr>
          <a:xfrm rot="5400000">
            <a:off x="11965507" y="359949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0" name="Kreis"/>
          <p:cNvSpPr/>
          <p:nvPr/>
        </p:nvSpPr>
        <p:spPr>
          <a:xfrm rot="5400000">
            <a:off x="11965507" y="3978275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1" name="Kreis"/>
          <p:cNvSpPr/>
          <p:nvPr/>
        </p:nvSpPr>
        <p:spPr>
          <a:xfrm rot="5400000">
            <a:off x="11965507" y="4357053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2" name="Kreis"/>
          <p:cNvSpPr/>
          <p:nvPr/>
        </p:nvSpPr>
        <p:spPr>
          <a:xfrm rot="5400000">
            <a:off x="11965507" y="4735830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3" name="Kreis"/>
          <p:cNvSpPr/>
          <p:nvPr/>
        </p:nvSpPr>
        <p:spPr>
          <a:xfrm rot="5400000">
            <a:off x="11965507" y="5114608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4" name="Kreis"/>
          <p:cNvSpPr/>
          <p:nvPr/>
        </p:nvSpPr>
        <p:spPr>
          <a:xfrm rot="5400000">
            <a:off x="11965507" y="5493385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5" name="Kreis"/>
          <p:cNvSpPr/>
          <p:nvPr/>
        </p:nvSpPr>
        <p:spPr>
          <a:xfrm rot="5400000">
            <a:off x="11965507" y="5872163"/>
            <a:ext cx="31434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6" name="Form"/>
          <p:cNvSpPr/>
          <p:nvPr/>
        </p:nvSpPr>
        <p:spPr>
          <a:xfrm rot="5400000">
            <a:off x="11965507" y="6250940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7" name="Form"/>
          <p:cNvSpPr/>
          <p:nvPr/>
        </p:nvSpPr>
        <p:spPr>
          <a:xfrm rot="5400000">
            <a:off x="7787279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8" name="Form"/>
          <p:cNvSpPr/>
          <p:nvPr/>
        </p:nvSpPr>
        <p:spPr>
          <a:xfrm rot="5400000">
            <a:off x="8167118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59" name="Form"/>
          <p:cNvSpPr/>
          <p:nvPr/>
        </p:nvSpPr>
        <p:spPr>
          <a:xfrm rot="5400000">
            <a:off x="8546957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0" name="Form"/>
          <p:cNvSpPr/>
          <p:nvPr/>
        </p:nvSpPr>
        <p:spPr>
          <a:xfrm rot="5400000">
            <a:off x="8926795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1" name="Form"/>
          <p:cNvSpPr/>
          <p:nvPr/>
        </p:nvSpPr>
        <p:spPr>
          <a:xfrm rot="5400000">
            <a:off x="9306634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2" name="Kreis"/>
          <p:cNvSpPr/>
          <p:nvPr/>
        </p:nvSpPr>
        <p:spPr>
          <a:xfrm rot="5400000">
            <a:off x="7027601" y="6629717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3" name="Kreis"/>
          <p:cNvSpPr/>
          <p:nvPr/>
        </p:nvSpPr>
        <p:spPr>
          <a:xfrm rot="5400000">
            <a:off x="6647762" y="6629717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4" name="Form"/>
          <p:cNvSpPr/>
          <p:nvPr/>
        </p:nvSpPr>
        <p:spPr>
          <a:xfrm rot="5400000">
            <a:off x="6267923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5" name="Form"/>
          <p:cNvSpPr/>
          <p:nvPr/>
        </p:nvSpPr>
        <p:spPr>
          <a:xfrm rot="5400000">
            <a:off x="5888084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6" name="Form"/>
          <p:cNvSpPr/>
          <p:nvPr/>
        </p:nvSpPr>
        <p:spPr>
          <a:xfrm rot="5400000">
            <a:off x="5508245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7" name="Form"/>
          <p:cNvSpPr/>
          <p:nvPr/>
        </p:nvSpPr>
        <p:spPr>
          <a:xfrm rot="5400000">
            <a:off x="5128406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8" name="Form"/>
          <p:cNvSpPr/>
          <p:nvPr/>
        </p:nvSpPr>
        <p:spPr>
          <a:xfrm rot="5400000">
            <a:off x="4748567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69" name="Form"/>
          <p:cNvSpPr/>
          <p:nvPr/>
        </p:nvSpPr>
        <p:spPr>
          <a:xfrm rot="5400000">
            <a:off x="4368728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0" name="Form"/>
          <p:cNvSpPr/>
          <p:nvPr/>
        </p:nvSpPr>
        <p:spPr>
          <a:xfrm rot="5400000">
            <a:off x="3988889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1" name="Form"/>
          <p:cNvSpPr/>
          <p:nvPr/>
        </p:nvSpPr>
        <p:spPr>
          <a:xfrm rot="5400000">
            <a:off x="3609050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2" name="Kreis"/>
          <p:cNvSpPr/>
          <p:nvPr/>
        </p:nvSpPr>
        <p:spPr>
          <a:xfrm rot="5400000">
            <a:off x="3229211" y="6629717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3" name="Form"/>
          <p:cNvSpPr/>
          <p:nvPr/>
        </p:nvSpPr>
        <p:spPr>
          <a:xfrm rot="5400000">
            <a:off x="2849373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4" name="Form"/>
          <p:cNvSpPr/>
          <p:nvPr/>
        </p:nvSpPr>
        <p:spPr>
          <a:xfrm rot="5400000">
            <a:off x="2469534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5" name="Form"/>
          <p:cNvSpPr/>
          <p:nvPr/>
        </p:nvSpPr>
        <p:spPr>
          <a:xfrm rot="5400000">
            <a:off x="2089695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6" name="Kreis"/>
          <p:cNvSpPr/>
          <p:nvPr/>
        </p:nvSpPr>
        <p:spPr>
          <a:xfrm rot="5400000">
            <a:off x="1709856" y="6629717"/>
            <a:ext cx="31433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7" name="Kreis"/>
          <p:cNvSpPr/>
          <p:nvPr/>
        </p:nvSpPr>
        <p:spPr>
          <a:xfrm rot="5400000">
            <a:off x="1330017" y="6629717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8" name="Kreis"/>
          <p:cNvSpPr/>
          <p:nvPr/>
        </p:nvSpPr>
        <p:spPr>
          <a:xfrm rot="5400000">
            <a:off x="950177" y="6629717"/>
            <a:ext cx="31434" cy="31433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79" name="Form"/>
          <p:cNvSpPr/>
          <p:nvPr/>
        </p:nvSpPr>
        <p:spPr>
          <a:xfrm rot="5400000">
            <a:off x="570339" y="662971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0" name="Form"/>
          <p:cNvSpPr/>
          <p:nvPr/>
        </p:nvSpPr>
        <p:spPr>
          <a:xfrm rot="5400000">
            <a:off x="190500" y="662971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1" name="Kreis"/>
          <p:cNvSpPr/>
          <p:nvPr/>
        </p:nvSpPr>
        <p:spPr>
          <a:xfrm rot="5400000">
            <a:off x="7407440" y="6629718"/>
            <a:ext cx="31433" cy="31434"/>
          </a:xfrm>
          <a:prstGeom prst="ellipse">
            <a:avLst/>
          </a:pr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2" name="Form"/>
          <p:cNvSpPr/>
          <p:nvPr/>
        </p:nvSpPr>
        <p:spPr>
          <a:xfrm rot="5400000">
            <a:off x="9686473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3" name="Form"/>
          <p:cNvSpPr/>
          <p:nvPr/>
        </p:nvSpPr>
        <p:spPr>
          <a:xfrm rot="5400000">
            <a:off x="10066312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4" name="Form"/>
          <p:cNvSpPr/>
          <p:nvPr/>
        </p:nvSpPr>
        <p:spPr>
          <a:xfrm rot="5400000">
            <a:off x="10446152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5" name="Form"/>
          <p:cNvSpPr/>
          <p:nvPr/>
        </p:nvSpPr>
        <p:spPr>
          <a:xfrm rot="5400000">
            <a:off x="10825990" y="6629718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6" name="Form"/>
          <p:cNvSpPr/>
          <p:nvPr/>
        </p:nvSpPr>
        <p:spPr>
          <a:xfrm rot="5400000">
            <a:off x="11205829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7" name="Form"/>
          <p:cNvSpPr/>
          <p:nvPr/>
        </p:nvSpPr>
        <p:spPr>
          <a:xfrm rot="5400000">
            <a:off x="11585668" y="6629718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1A57A5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algn="ctr" defTabSz="321469">
              <a:lnSpc>
                <a:spcPct val="100000"/>
              </a:lnSpc>
              <a:tabLst/>
              <a:defRPr sz="42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</a:defRPr>
            </a:pPr>
            <a:endParaRPr sz="2100"/>
          </a:p>
        </p:txBody>
      </p:sp>
      <p:sp>
        <p:nvSpPr>
          <p:cNvPr id="589" name="Sonos Studio  :  Keynote Proposal"/>
          <p:cNvSpPr txBox="1"/>
          <p:nvPr/>
        </p:nvSpPr>
        <p:spPr>
          <a:xfrm>
            <a:off x="142291" y="119697"/>
            <a:ext cx="1945876" cy="208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>
            <a:spAutoFit/>
          </a:bodyPr>
          <a:lstStyle/>
          <a:p>
            <a:pPr marL="6350" defTabSz="135000">
              <a:lnSpc>
                <a:spcPct val="118750"/>
              </a:lnSpc>
              <a:tabLst/>
              <a:defRPr sz="1600" b="0" spc="0">
                <a:uFill>
                  <a:solidFill>
                    <a:srgbClr val="6D6E71"/>
                  </a:solidFill>
                </a:uFill>
              </a:defRPr>
            </a:pPr>
            <a:r>
              <a:rPr lang="en-US" sz="800" dirty="0">
                <a:solidFill>
                  <a:srgbClr val="0B427A"/>
                </a:solidFill>
              </a:rPr>
              <a:t>HEUG .Online 101</a:t>
            </a:r>
          </a:p>
        </p:txBody>
      </p:sp>
      <p:sp>
        <p:nvSpPr>
          <p:cNvPr id="591" name="Form">
            <a:extLst>
              <a:ext uri="{FF2B5EF4-FFF2-40B4-BE49-F238E27FC236}">
                <a16:creationId xmlns:a16="http://schemas.microsoft.com/office/drawing/2014/main" id="{8E368A63-9E2B-44F9-9C93-DF6E6B4833F8}"/>
              </a:ext>
            </a:extLst>
          </p:cNvPr>
          <p:cNvSpPr/>
          <p:nvPr userDrawn="1"/>
        </p:nvSpPr>
        <p:spPr>
          <a:xfrm>
            <a:off x="5941801" y="1524945"/>
            <a:ext cx="3722389" cy="5329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87" y="0"/>
                </a:lnTo>
                <a:lnTo>
                  <a:pt x="0" y="21600"/>
                </a:lnTo>
                <a:lnTo>
                  <a:pt x="8713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D4D5D6"/>
          </a:solidFill>
          <a:ln w="12700">
            <a:miter lim="400000"/>
          </a:ln>
        </p:spPr>
        <p:txBody>
          <a:bodyPr lIns="22860" rIns="22860" anchor="ctr"/>
          <a:lstStyle/>
          <a:p>
            <a:pPr defTabSz="457200">
              <a:lnSpc>
                <a:spcPct val="110000"/>
              </a:lnSpc>
              <a:tabLst/>
              <a:defRPr sz="1800" b="0" spc="-36" baseline="44444">
                <a:solidFill>
                  <a:srgbClr val="7F7F7F"/>
                </a:solidFill>
                <a:uFillTx/>
              </a:defRPr>
            </a:pPr>
            <a:endParaRPr sz="900"/>
          </a:p>
        </p:txBody>
      </p:sp>
      <p:pic>
        <p:nvPicPr>
          <p:cNvPr id="592" name="Picture 591" descr="A close up of a sign&#10;&#10;Description automatically generated">
            <a:extLst>
              <a:ext uri="{FF2B5EF4-FFF2-40B4-BE49-F238E27FC236}">
                <a16:creationId xmlns:a16="http://schemas.microsoft.com/office/drawing/2014/main" id="{3DB8B49F-CF75-471B-B638-B76CA07338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6302" y="163497"/>
            <a:ext cx="633408" cy="482350"/>
          </a:xfrm>
          <a:prstGeom prst="rect">
            <a:avLst/>
          </a:prstGeom>
        </p:spPr>
      </p:pic>
      <p:sp>
        <p:nvSpPr>
          <p:cNvPr id="594" name="Text Placeholder 3">
            <a:extLst>
              <a:ext uri="{FF2B5EF4-FFF2-40B4-BE49-F238E27FC236}">
                <a16:creationId xmlns:a16="http://schemas.microsoft.com/office/drawing/2014/main" id="{B38E0BF7-76AB-43BC-B5E3-0E0D5D2ECC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5133" y="2787363"/>
            <a:ext cx="2963731" cy="721679"/>
          </a:xfrm>
        </p:spPr>
        <p:txBody>
          <a:bodyPr/>
          <a:lstStyle>
            <a:lvl1pPr marL="0" indent="0">
              <a:buNone/>
              <a:defRPr>
                <a:solidFill>
                  <a:srgbClr val="0B427A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413081920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3BF217-86DD-47C0-BCC0-DFAA59AD41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987809" y="6536531"/>
            <a:ext cx="211621" cy="24923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hteck">
            <a:extLst>
              <a:ext uri="{FF2B5EF4-FFF2-40B4-BE49-F238E27FC236}">
                <a16:creationId xmlns:a16="http://schemas.microsoft.com/office/drawing/2014/main" id="{46A20AB7-F119-4918-930E-EAE8C61F3E51}"/>
              </a:ext>
            </a:extLst>
          </p:cNvPr>
          <p:cNvSpPr/>
          <p:nvPr userDrawn="1"/>
        </p:nvSpPr>
        <p:spPr>
          <a:xfrm>
            <a:off x="452" y="1091"/>
            <a:ext cx="9897005" cy="6855818"/>
          </a:xfrm>
          <a:prstGeom prst="rect">
            <a:avLst/>
          </a:prstGeom>
          <a:solidFill>
            <a:srgbClr val="0B427A"/>
          </a:solidFill>
          <a:ln w="12700">
            <a:miter lim="400000"/>
          </a:ln>
        </p:spPr>
        <p:txBody>
          <a:bodyPr lIns="254000" tIns="254000" rIns="254000" bIns="254000"/>
          <a:lstStyle/>
          <a:p>
            <a:pPr algn="ctr" defTabSz="914217">
              <a:lnSpc>
                <a:spcPct val="140000"/>
              </a:lnSpc>
              <a:tabLst/>
              <a:defRPr sz="1600" b="0" cap="all" spc="240">
                <a:solidFill>
                  <a:srgbClr val="FFFFFF"/>
                </a:solidFill>
                <a:uFillTx/>
              </a:defRPr>
            </a:pPr>
            <a:endParaRPr sz="800" dirty="0"/>
          </a:p>
        </p:txBody>
      </p:sp>
      <p:sp>
        <p:nvSpPr>
          <p:cNvPr id="5" name="Kreis">
            <a:extLst>
              <a:ext uri="{FF2B5EF4-FFF2-40B4-BE49-F238E27FC236}">
                <a16:creationId xmlns:a16="http://schemas.microsoft.com/office/drawing/2014/main" id="{50470E26-AF25-4169-8C78-20C8E9B78EF7}"/>
              </a:ext>
            </a:extLst>
          </p:cNvPr>
          <p:cNvSpPr/>
          <p:nvPr userDrawn="1"/>
        </p:nvSpPr>
        <p:spPr>
          <a:xfrm rot="5400000">
            <a:off x="7988850" y="1561716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6" name="Kreis">
            <a:extLst>
              <a:ext uri="{FF2B5EF4-FFF2-40B4-BE49-F238E27FC236}">
                <a16:creationId xmlns:a16="http://schemas.microsoft.com/office/drawing/2014/main" id="{5CEEA802-3CF6-4E18-8CEB-59AA60DD914A}"/>
              </a:ext>
            </a:extLst>
          </p:cNvPr>
          <p:cNvSpPr/>
          <p:nvPr userDrawn="1"/>
        </p:nvSpPr>
        <p:spPr>
          <a:xfrm rot="5400000">
            <a:off x="7988850" y="118512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7" name="Kreis">
            <a:extLst>
              <a:ext uri="{FF2B5EF4-FFF2-40B4-BE49-F238E27FC236}">
                <a16:creationId xmlns:a16="http://schemas.microsoft.com/office/drawing/2014/main" id="{21BACD28-DB1E-42D1-A8AE-E274BA07CBCA}"/>
              </a:ext>
            </a:extLst>
          </p:cNvPr>
          <p:cNvSpPr/>
          <p:nvPr userDrawn="1"/>
        </p:nvSpPr>
        <p:spPr>
          <a:xfrm rot="5400000">
            <a:off x="7988850" y="82109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8" name="Kreis">
            <a:extLst>
              <a:ext uri="{FF2B5EF4-FFF2-40B4-BE49-F238E27FC236}">
                <a16:creationId xmlns:a16="http://schemas.microsoft.com/office/drawing/2014/main" id="{AFED6E19-A269-4565-92E6-1C43D47D0C41}"/>
              </a:ext>
            </a:extLst>
          </p:cNvPr>
          <p:cNvSpPr/>
          <p:nvPr userDrawn="1"/>
        </p:nvSpPr>
        <p:spPr>
          <a:xfrm rot="5400000">
            <a:off x="7988850" y="444500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9" name="Kreis">
            <a:extLst>
              <a:ext uri="{FF2B5EF4-FFF2-40B4-BE49-F238E27FC236}">
                <a16:creationId xmlns:a16="http://schemas.microsoft.com/office/drawing/2014/main" id="{A3028751-5DAA-42A0-BF8D-D246C81A9DCC}"/>
              </a:ext>
            </a:extLst>
          </p:cNvPr>
          <p:cNvSpPr/>
          <p:nvPr userDrawn="1"/>
        </p:nvSpPr>
        <p:spPr>
          <a:xfrm rot="5400000">
            <a:off x="8352887" y="1561716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0" name="Kreis">
            <a:extLst>
              <a:ext uri="{FF2B5EF4-FFF2-40B4-BE49-F238E27FC236}">
                <a16:creationId xmlns:a16="http://schemas.microsoft.com/office/drawing/2014/main" id="{5F42F451-B5FE-4701-8FB8-574E78D1214B}"/>
              </a:ext>
            </a:extLst>
          </p:cNvPr>
          <p:cNvSpPr/>
          <p:nvPr userDrawn="1"/>
        </p:nvSpPr>
        <p:spPr>
          <a:xfrm rot="5400000">
            <a:off x="8352887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1" name="Kreis">
            <a:extLst>
              <a:ext uri="{FF2B5EF4-FFF2-40B4-BE49-F238E27FC236}">
                <a16:creationId xmlns:a16="http://schemas.microsoft.com/office/drawing/2014/main" id="{871783FA-D6AB-4E4E-A12F-37E4550F9B21}"/>
              </a:ext>
            </a:extLst>
          </p:cNvPr>
          <p:cNvSpPr/>
          <p:nvPr userDrawn="1"/>
        </p:nvSpPr>
        <p:spPr>
          <a:xfrm rot="5400000">
            <a:off x="8352887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2" name="Kreis">
            <a:extLst>
              <a:ext uri="{FF2B5EF4-FFF2-40B4-BE49-F238E27FC236}">
                <a16:creationId xmlns:a16="http://schemas.microsoft.com/office/drawing/2014/main" id="{942576BD-EDD3-412D-831B-76A557B5A874}"/>
              </a:ext>
            </a:extLst>
          </p:cNvPr>
          <p:cNvSpPr/>
          <p:nvPr userDrawn="1"/>
        </p:nvSpPr>
        <p:spPr>
          <a:xfrm rot="5400000">
            <a:off x="8352887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3" name="Kreis">
            <a:extLst>
              <a:ext uri="{FF2B5EF4-FFF2-40B4-BE49-F238E27FC236}">
                <a16:creationId xmlns:a16="http://schemas.microsoft.com/office/drawing/2014/main" id="{C2393C0A-96C4-475C-9B10-2B7615372464}"/>
              </a:ext>
            </a:extLst>
          </p:cNvPr>
          <p:cNvSpPr/>
          <p:nvPr userDrawn="1"/>
        </p:nvSpPr>
        <p:spPr>
          <a:xfrm rot="5400000">
            <a:off x="8729477" y="1561716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4" name="Kreis">
            <a:extLst>
              <a:ext uri="{FF2B5EF4-FFF2-40B4-BE49-F238E27FC236}">
                <a16:creationId xmlns:a16="http://schemas.microsoft.com/office/drawing/2014/main" id="{BA13A36D-9708-4414-8B90-B24032AA5767}"/>
              </a:ext>
            </a:extLst>
          </p:cNvPr>
          <p:cNvSpPr/>
          <p:nvPr userDrawn="1"/>
        </p:nvSpPr>
        <p:spPr>
          <a:xfrm rot="5400000">
            <a:off x="8729477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5" name="Kreis">
            <a:extLst>
              <a:ext uri="{FF2B5EF4-FFF2-40B4-BE49-F238E27FC236}">
                <a16:creationId xmlns:a16="http://schemas.microsoft.com/office/drawing/2014/main" id="{461624A9-5FA5-4222-96DB-FE2348A783F9}"/>
              </a:ext>
            </a:extLst>
          </p:cNvPr>
          <p:cNvSpPr/>
          <p:nvPr userDrawn="1"/>
        </p:nvSpPr>
        <p:spPr>
          <a:xfrm rot="5400000">
            <a:off x="8729477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6" name="Kreis">
            <a:extLst>
              <a:ext uri="{FF2B5EF4-FFF2-40B4-BE49-F238E27FC236}">
                <a16:creationId xmlns:a16="http://schemas.microsoft.com/office/drawing/2014/main" id="{10913D49-3A81-4A09-9F5B-F339ED1C6969}"/>
              </a:ext>
            </a:extLst>
          </p:cNvPr>
          <p:cNvSpPr/>
          <p:nvPr userDrawn="1"/>
        </p:nvSpPr>
        <p:spPr>
          <a:xfrm rot="5400000">
            <a:off x="8729477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7" name="Kreis">
            <a:extLst>
              <a:ext uri="{FF2B5EF4-FFF2-40B4-BE49-F238E27FC236}">
                <a16:creationId xmlns:a16="http://schemas.microsoft.com/office/drawing/2014/main" id="{A2A19902-4B3E-4027-B5F5-63DC7C31D27E}"/>
              </a:ext>
            </a:extLst>
          </p:cNvPr>
          <p:cNvSpPr/>
          <p:nvPr userDrawn="1"/>
        </p:nvSpPr>
        <p:spPr>
          <a:xfrm rot="5400000">
            <a:off x="9106067" y="1561716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8" name="Kreis">
            <a:extLst>
              <a:ext uri="{FF2B5EF4-FFF2-40B4-BE49-F238E27FC236}">
                <a16:creationId xmlns:a16="http://schemas.microsoft.com/office/drawing/2014/main" id="{9CCF770F-8ACD-4BD7-BE2B-819A137D8428}"/>
              </a:ext>
            </a:extLst>
          </p:cNvPr>
          <p:cNvSpPr/>
          <p:nvPr userDrawn="1"/>
        </p:nvSpPr>
        <p:spPr>
          <a:xfrm rot="5400000">
            <a:off x="9482657" y="1561716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9" name="Kreis">
            <a:extLst>
              <a:ext uri="{FF2B5EF4-FFF2-40B4-BE49-F238E27FC236}">
                <a16:creationId xmlns:a16="http://schemas.microsoft.com/office/drawing/2014/main" id="{73C093FC-46C9-4F17-938A-D3214DEF64B0}"/>
              </a:ext>
            </a:extLst>
          </p:cNvPr>
          <p:cNvSpPr/>
          <p:nvPr userDrawn="1"/>
        </p:nvSpPr>
        <p:spPr>
          <a:xfrm rot="5400000">
            <a:off x="9106067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0" name="Kreis">
            <a:extLst>
              <a:ext uri="{FF2B5EF4-FFF2-40B4-BE49-F238E27FC236}">
                <a16:creationId xmlns:a16="http://schemas.microsoft.com/office/drawing/2014/main" id="{E995DE60-EECD-442B-8B07-7D7C12EAB919}"/>
              </a:ext>
            </a:extLst>
          </p:cNvPr>
          <p:cNvSpPr/>
          <p:nvPr userDrawn="1"/>
        </p:nvSpPr>
        <p:spPr>
          <a:xfrm rot="5400000">
            <a:off x="9482657" y="118512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1" name="Kreis">
            <a:extLst>
              <a:ext uri="{FF2B5EF4-FFF2-40B4-BE49-F238E27FC236}">
                <a16:creationId xmlns:a16="http://schemas.microsoft.com/office/drawing/2014/main" id="{31FFB31A-8B8D-43B7-BA9D-A6E7CE422BD6}"/>
              </a:ext>
            </a:extLst>
          </p:cNvPr>
          <p:cNvSpPr/>
          <p:nvPr userDrawn="1"/>
        </p:nvSpPr>
        <p:spPr>
          <a:xfrm rot="5400000">
            <a:off x="9106067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2" name="Kreis">
            <a:extLst>
              <a:ext uri="{FF2B5EF4-FFF2-40B4-BE49-F238E27FC236}">
                <a16:creationId xmlns:a16="http://schemas.microsoft.com/office/drawing/2014/main" id="{623F5C2B-9AD7-4407-BE9A-58ED66189DE8}"/>
              </a:ext>
            </a:extLst>
          </p:cNvPr>
          <p:cNvSpPr/>
          <p:nvPr userDrawn="1"/>
        </p:nvSpPr>
        <p:spPr>
          <a:xfrm rot="5400000">
            <a:off x="9482657" y="82109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3" name="Kreis">
            <a:extLst>
              <a:ext uri="{FF2B5EF4-FFF2-40B4-BE49-F238E27FC236}">
                <a16:creationId xmlns:a16="http://schemas.microsoft.com/office/drawing/2014/main" id="{AB14F65E-51FB-4B76-A68A-FBEE7011A50D}"/>
              </a:ext>
            </a:extLst>
          </p:cNvPr>
          <p:cNvSpPr/>
          <p:nvPr userDrawn="1"/>
        </p:nvSpPr>
        <p:spPr>
          <a:xfrm rot="5400000">
            <a:off x="9106067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4" name="Kreis">
            <a:extLst>
              <a:ext uri="{FF2B5EF4-FFF2-40B4-BE49-F238E27FC236}">
                <a16:creationId xmlns:a16="http://schemas.microsoft.com/office/drawing/2014/main" id="{BD0190B4-ACDB-489E-8BC3-465E1D42E793}"/>
              </a:ext>
            </a:extLst>
          </p:cNvPr>
          <p:cNvSpPr/>
          <p:nvPr userDrawn="1"/>
        </p:nvSpPr>
        <p:spPr>
          <a:xfrm rot="5400000">
            <a:off x="9482657" y="444500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5" name="Kreis">
            <a:extLst>
              <a:ext uri="{FF2B5EF4-FFF2-40B4-BE49-F238E27FC236}">
                <a16:creationId xmlns:a16="http://schemas.microsoft.com/office/drawing/2014/main" id="{9139CE1B-3AB8-41E6-8C93-AFB1C9D208DF}"/>
              </a:ext>
            </a:extLst>
          </p:cNvPr>
          <p:cNvSpPr/>
          <p:nvPr userDrawn="1"/>
        </p:nvSpPr>
        <p:spPr>
          <a:xfrm rot="5400000">
            <a:off x="7988850" y="1925753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6" name="Kreis">
            <a:extLst>
              <a:ext uri="{FF2B5EF4-FFF2-40B4-BE49-F238E27FC236}">
                <a16:creationId xmlns:a16="http://schemas.microsoft.com/office/drawing/2014/main" id="{5208348F-100F-4833-B939-43A921BADBA6}"/>
              </a:ext>
            </a:extLst>
          </p:cNvPr>
          <p:cNvSpPr/>
          <p:nvPr userDrawn="1"/>
        </p:nvSpPr>
        <p:spPr>
          <a:xfrm rot="5400000">
            <a:off x="8352887" y="1925753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7" name="Kreis">
            <a:extLst>
              <a:ext uri="{FF2B5EF4-FFF2-40B4-BE49-F238E27FC236}">
                <a16:creationId xmlns:a16="http://schemas.microsoft.com/office/drawing/2014/main" id="{41D67655-95F1-47A3-9822-9923A39DFEC3}"/>
              </a:ext>
            </a:extLst>
          </p:cNvPr>
          <p:cNvSpPr/>
          <p:nvPr userDrawn="1"/>
        </p:nvSpPr>
        <p:spPr>
          <a:xfrm rot="5400000">
            <a:off x="8729477" y="1925753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8" name="Kreis">
            <a:extLst>
              <a:ext uri="{FF2B5EF4-FFF2-40B4-BE49-F238E27FC236}">
                <a16:creationId xmlns:a16="http://schemas.microsoft.com/office/drawing/2014/main" id="{B6C58219-CABD-4B0D-8AAA-8F441772A703}"/>
              </a:ext>
            </a:extLst>
          </p:cNvPr>
          <p:cNvSpPr/>
          <p:nvPr userDrawn="1"/>
        </p:nvSpPr>
        <p:spPr>
          <a:xfrm rot="5400000">
            <a:off x="9106067" y="1925753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9" name="Kreis">
            <a:extLst>
              <a:ext uri="{FF2B5EF4-FFF2-40B4-BE49-F238E27FC236}">
                <a16:creationId xmlns:a16="http://schemas.microsoft.com/office/drawing/2014/main" id="{98B51EE9-3FCA-4671-A8A4-4FB3C513032D}"/>
              </a:ext>
            </a:extLst>
          </p:cNvPr>
          <p:cNvSpPr/>
          <p:nvPr userDrawn="1"/>
        </p:nvSpPr>
        <p:spPr>
          <a:xfrm rot="5400000">
            <a:off x="9482657" y="1925753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30" name="Kreis">
            <a:extLst>
              <a:ext uri="{FF2B5EF4-FFF2-40B4-BE49-F238E27FC236}">
                <a16:creationId xmlns:a16="http://schemas.microsoft.com/office/drawing/2014/main" id="{96867638-DDFB-4C9A-A8B3-298DBE7D07D6}"/>
              </a:ext>
            </a:extLst>
          </p:cNvPr>
          <p:cNvSpPr/>
          <p:nvPr userDrawn="1"/>
        </p:nvSpPr>
        <p:spPr>
          <a:xfrm rot="5400000">
            <a:off x="7988850" y="2302343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31" name="Kreis">
            <a:extLst>
              <a:ext uri="{FF2B5EF4-FFF2-40B4-BE49-F238E27FC236}">
                <a16:creationId xmlns:a16="http://schemas.microsoft.com/office/drawing/2014/main" id="{8F602030-1351-4B10-8A2E-57933DC5EAEA}"/>
              </a:ext>
            </a:extLst>
          </p:cNvPr>
          <p:cNvSpPr/>
          <p:nvPr userDrawn="1"/>
        </p:nvSpPr>
        <p:spPr>
          <a:xfrm rot="5400000">
            <a:off x="8352887" y="230234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32" name="Kreis">
            <a:extLst>
              <a:ext uri="{FF2B5EF4-FFF2-40B4-BE49-F238E27FC236}">
                <a16:creationId xmlns:a16="http://schemas.microsoft.com/office/drawing/2014/main" id="{491920AA-4C33-4475-9414-DDF39A6556ED}"/>
              </a:ext>
            </a:extLst>
          </p:cNvPr>
          <p:cNvSpPr/>
          <p:nvPr userDrawn="1"/>
        </p:nvSpPr>
        <p:spPr>
          <a:xfrm rot="5400000">
            <a:off x="8729477" y="230234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33" name="Kreis">
            <a:extLst>
              <a:ext uri="{FF2B5EF4-FFF2-40B4-BE49-F238E27FC236}">
                <a16:creationId xmlns:a16="http://schemas.microsoft.com/office/drawing/2014/main" id="{199D3988-2443-45FB-8148-F0D460615CB6}"/>
              </a:ext>
            </a:extLst>
          </p:cNvPr>
          <p:cNvSpPr/>
          <p:nvPr userDrawn="1"/>
        </p:nvSpPr>
        <p:spPr>
          <a:xfrm rot="5400000">
            <a:off x="9106067" y="230234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34" name="Kreis">
            <a:extLst>
              <a:ext uri="{FF2B5EF4-FFF2-40B4-BE49-F238E27FC236}">
                <a16:creationId xmlns:a16="http://schemas.microsoft.com/office/drawing/2014/main" id="{8383D848-C912-4F33-BD45-598344179031}"/>
              </a:ext>
            </a:extLst>
          </p:cNvPr>
          <p:cNvSpPr/>
          <p:nvPr userDrawn="1"/>
        </p:nvSpPr>
        <p:spPr>
          <a:xfrm rot="5400000">
            <a:off x="9482657" y="2302343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35" name="Kreis">
            <a:extLst>
              <a:ext uri="{FF2B5EF4-FFF2-40B4-BE49-F238E27FC236}">
                <a16:creationId xmlns:a16="http://schemas.microsoft.com/office/drawing/2014/main" id="{8851DA66-D92F-48C6-842A-3F7F94B6B332}"/>
              </a:ext>
            </a:extLst>
          </p:cNvPr>
          <p:cNvSpPr/>
          <p:nvPr userDrawn="1"/>
        </p:nvSpPr>
        <p:spPr>
          <a:xfrm rot="5400000">
            <a:off x="7988850" y="266638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36" name="Kreis">
            <a:extLst>
              <a:ext uri="{FF2B5EF4-FFF2-40B4-BE49-F238E27FC236}">
                <a16:creationId xmlns:a16="http://schemas.microsoft.com/office/drawing/2014/main" id="{38781B14-2A7E-4FB0-BD59-667CCCD1C24A}"/>
              </a:ext>
            </a:extLst>
          </p:cNvPr>
          <p:cNvSpPr/>
          <p:nvPr userDrawn="1"/>
        </p:nvSpPr>
        <p:spPr>
          <a:xfrm rot="5400000">
            <a:off x="8352887" y="266638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37" name="Kreis">
            <a:extLst>
              <a:ext uri="{FF2B5EF4-FFF2-40B4-BE49-F238E27FC236}">
                <a16:creationId xmlns:a16="http://schemas.microsoft.com/office/drawing/2014/main" id="{2E39CB6A-CF9E-4F49-BBF4-039FF4E9B68E}"/>
              </a:ext>
            </a:extLst>
          </p:cNvPr>
          <p:cNvSpPr/>
          <p:nvPr userDrawn="1"/>
        </p:nvSpPr>
        <p:spPr>
          <a:xfrm rot="5400000">
            <a:off x="8729477" y="266638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38" name="Kreis">
            <a:extLst>
              <a:ext uri="{FF2B5EF4-FFF2-40B4-BE49-F238E27FC236}">
                <a16:creationId xmlns:a16="http://schemas.microsoft.com/office/drawing/2014/main" id="{43959553-1BAA-4DD8-9DC0-A7ADBD026C1A}"/>
              </a:ext>
            </a:extLst>
          </p:cNvPr>
          <p:cNvSpPr/>
          <p:nvPr userDrawn="1"/>
        </p:nvSpPr>
        <p:spPr>
          <a:xfrm rot="5400000">
            <a:off x="9106067" y="266638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39" name="Kreis">
            <a:extLst>
              <a:ext uri="{FF2B5EF4-FFF2-40B4-BE49-F238E27FC236}">
                <a16:creationId xmlns:a16="http://schemas.microsoft.com/office/drawing/2014/main" id="{2B344D3B-44C6-4978-9EEB-F841DFFC6510}"/>
              </a:ext>
            </a:extLst>
          </p:cNvPr>
          <p:cNvSpPr/>
          <p:nvPr userDrawn="1"/>
        </p:nvSpPr>
        <p:spPr>
          <a:xfrm rot="5400000">
            <a:off x="9482657" y="266638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40" name="Kreis">
            <a:extLst>
              <a:ext uri="{FF2B5EF4-FFF2-40B4-BE49-F238E27FC236}">
                <a16:creationId xmlns:a16="http://schemas.microsoft.com/office/drawing/2014/main" id="{19C01284-CCBE-4AA8-AE30-CA8D44399F64}"/>
              </a:ext>
            </a:extLst>
          </p:cNvPr>
          <p:cNvSpPr/>
          <p:nvPr userDrawn="1"/>
        </p:nvSpPr>
        <p:spPr>
          <a:xfrm rot="5400000">
            <a:off x="7988850" y="304297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41" name="Kreis">
            <a:extLst>
              <a:ext uri="{FF2B5EF4-FFF2-40B4-BE49-F238E27FC236}">
                <a16:creationId xmlns:a16="http://schemas.microsoft.com/office/drawing/2014/main" id="{2AEED5CE-84DC-48F8-9751-13C4A19B9ECD}"/>
              </a:ext>
            </a:extLst>
          </p:cNvPr>
          <p:cNvSpPr/>
          <p:nvPr userDrawn="1"/>
        </p:nvSpPr>
        <p:spPr>
          <a:xfrm rot="5400000">
            <a:off x="8352887" y="304297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42" name="Kreis">
            <a:extLst>
              <a:ext uri="{FF2B5EF4-FFF2-40B4-BE49-F238E27FC236}">
                <a16:creationId xmlns:a16="http://schemas.microsoft.com/office/drawing/2014/main" id="{BDCB78F3-C8FE-44F8-905B-EE0EE79EEAB2}"/>
              </a:ext>
            </a:extLst>
          </p:cNvPr>
          <p:cNvSpPr/>
          <p:nvPr userDrawn="1"/>
        </p:nvSpPr>
        <p:spPr>
          <a:xfrm rot="5400000">
            <a:off x="8729477" y="304297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43" name="Kreis">
            <a:extLst>
              <a:ext uri="{FF2B5EF4-FFF2-40B4-BE49-F238E27FC236}">
                <a16:creationId xmlns:a16="http://schemas.microsoft.com/office/drawing/2014/main" id="{D0166037-5F84-4C32-93D7-3325040EF0D8}"/>
              </a:ext>
            </a:extLst>
          </p:cNvPr>
          <p:cNvSpPr/>
          <p:nvPr userDrawn="1"/>
        </p:nvSpPr>
        <p:spPr>
          <a:xfrm rot="5400000">
            <a:off x="9106067" y="304297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44" name="Kreis">
            <a:extLst>
              <a:ext uri="{FF2B5EF4-FFF2-40B4-BE49-F238E27FC236}">
                <a16:creationId xmlns:a16="http://schemas.microsoft.com/office/drawing/2014/main" id="{A23A5235-8160-459D-8A82-F84C359C7807}"/>
              </a:ext>
            </a:extLst>
          </p:cNvPr>
          <p:cNvSpPr/>
          <p:nvPr userDrawn="1"/>
        </p:nvSpPr>
        <p:spPr>
          <a:xfrm rot="5400000">
            <a:off x="9482657" y="304297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45" name="Kreis">
            <a:extLst>
              <a:ext uri="{FF2B5EF4-FFF2-40B4-BE49-F238E27FC236}">
                <a16:creationId xmlns:a16="http://schemas.microsoft.com/office/drawing/2014/main" id="{51929997-DDAF-4CFD-8167-815897562E23}"/>
              </a:ext>
            </a:extLst>
          </p:cNvPr>
          <p:cNvSpPr/>
          <p:nvPr userDrawn="1"/>
        </p:nvSpPr>
        <p:spPr>
          <a:xfrm rot="5400000">
            <a:off x="7988850" y="340700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46" name="Kreis">
            <a:extLst>
              <a:ext uri="{FF2B5EF4-FFF2-40B4-BE49-F238E27FC236}">
                <a16:creationId xmlns:a16="http://schemas.microsoft.com/office/drawing/2014/main" id="{642FA372-0252-4F26-9F6C-E86073EEDC6B}"/>
              </a:ext>
            </a:extLst>
          </p:cNvPr>
          <p:cNvSpPr/>
          <p:nvPr userDrawn="1"/>
        </p:nvSpPr>
        <p:spPr>
          <a:xfrm rot="5400000">
            <a:off x="8352887" y="340700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47" name="Kreis">
            <a:extLst>
              <a:ext uri="{FF2B5EF4-FFF2-40B4-BE49-F238E27FC236}">
                <a16:creationId xmlns:a16="http://schemas.microsoft.com/office/drawing/2014/main" id="{872CD429-1897-44B4-B3E1-C588E4550A20}"/>
              </a:ext>
            </a:extLst>
          </p:cNvPr>
          <p:cNvSpPr/>
          <p:nvPr userDrawn="1"/>
        </p:nvSpPr>
        <p:spPr>
          <a:xfrm rot="5400000">
            <a:off x="8729477" y="340700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48" name="Kreis">
            <a:extLst>
              <a:ext uri="{FF2B5EF4-FFF2-40B4-BE49-F238E27FC236}">
                <a16:creationId xmlns:a16="http://schemas.microsoft.com/office/drawing/2014/main" id="{AA9AA8AB-F8DC-450C-B4E7-893887298D2F}"/>
              </a:ext>
            </a:extLst>
          </p:cNvPr>
          <p:cNvSpPr/>
          <p:nvPr userDrawn="1"/>
        </p:nvSpPr>
        <p:spPr>
          <a:xfrm rot="5400000">
            <a:off x="9106067" y="340700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49" name="Kreis">
            <a:extLst>
              <a:ext uri="{FF2B5EF4-FFF2-40B4-BE49-F238E27FC236}">
                <a16:creationId xmlns:a16="http://schemas.microsoft.com/office/drawing/2014/main" id="{321E5E8D-C4A8-4286-AC61-54D27990521D}"/>
              </a:ext>
            </a:extLst>
          </p:cNvPr>
          <p:cNvSpPr/>
          <p:nvPr userDrawn="1"/>
        </p:nvSpPr>
        <p:spPr>
          <a:xfrm rot="5400000">
            <a:off x="9482657" y="340700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50" name="Kreis">
            <a:extLst>
              <a:ext uri="{FF2B5EF4-FFF2-40B4-BE49-F238E27FC236}">
                <a16:creationId xmlns:a16="http://schemas.microsoft.com/office/drawing/2014/main" id="{6FFAFBAE-74B5-4846-B985-9D9F93262403}"/>
              </a:ext>
            </a:extLst>
          </p:cNvPr>
          <p:cNvSpPr/>
          <p:nvPr userDrawn="1"/>
        </p:nvSpPr>
        <p:spPr>
          <a:xfrm rot="5400000">
            <a:off x="7988850" y="3783597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51" name="Kreis">
            <a:extLst>
              <a:ext uri="{FF2B5EF4-FFF2-40B4-BE49-F238E27FC236}">
                <a16:creationId xmlns:a16="http://schemas.microsoft.com/office/drawing/2014/main" id="{82EE60D1-D903-41D3-A803-6B6E3C8929A2}"/>
              </a:ext>
            </a:extLst>
          </p:cNvPr>
          <p:cNvSpPr/>
          <p:nvPr userDrawn="1"/>
        </p:nvSpPr>
        <p:spPr>
          <a:xfrm rot="5400000">
            <a:off x="8352887" y="378359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52" name="Kreis">
            <a:extLst>
              <a:ext uri="{FF2B5EF4-FFF2-40B4-BE49-F238E27FC236}">
                <a16:creationId xmlns:a16="http://schemas.microsoft.com/office/drawing/2014/main" id="{459F65E7-8945-4000-8149-C782A92087A3}"/>
              </a:ext>
            </a:extLst>
          </p:cNvPr>
          <p:cNvSpPr/>
          <p:nvPr userDrawn="1"/>
        </p:nvSpPr>
        <p:spPr>
          <a:xfrm rot="5400000">
            <a:off x="8729477" y="378359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53" name="Kreis">
            <a:extLst>
              <a:ext uri="{FF2B5EF4-FFF2-40B4-BE49-F238E27FC236}">
                <a16:creationId xmlns:a16="http://schemas.microsoft.com/office/drawing/2014/main" id="{35D2259E-58E0-4386-9B25-B937824E802D}"/>
              </a:ext>
            </a:extLst>
          </p:cNvPr>
          <p:cNvSpPr/>
          <p:nvPr userDrawn="1"/>
        </p:nvSpPr>
        <p:spPr>
          <a:xfrm rot="5400000">
            <a:off x="9106067" y="378359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54" name="Kreis">
            <a:extLst>
              <a:ext uri="{FF2B5EF4-FFF2-40B4-BE49-F238E27FC236}">
                <a16:creationId xmlns:a16="http://schemas.microsoft.com/office/drawing/2014/main" id="{C7151D43-6EA3-4009-AC18-43C971EBA7DA}"/>
              </a:ext>
            </a:extLst>
          </p:cNvPr>
          <p:cNvSpPr/>
          <p:nvPr userDrawn="1"/>
        </p:nvSpPr>
        <p:spPr>
          <a:xfrm rot="5400000">
            <a:off x="9482657" y="3783597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55" name="Kreis">
            <a:extLst>
              <a:ext uri="{FF2B5EF4-FFF2-40B4-BE49-F238E27FC236}">
                <a16:creationId xmlns:a16="http://schemas.microsoft.com/office/drawing/2014/main" id="{33900B32-B434-4FC6-9532-C2E51335E506}"/>
              </a:ext>
            </a:extLst>
          </p:cNvPr>
          <p:cNvSpPr/>
          <p:nvPr userDrawn="1"/>
        </p:nvSpPr>
        <p:spPr>
          <a:xfrm rot="5400000">
            <a:off x="7988850" y="4147634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56" name="Kreis">
            <a:extLst>
              <a:ext uri="{FF2B5EF4-FFF2-40B4-BE49-F238E27FC236}">
                <a16:creationId xmlns:a16="http://schemas.microsoft.com/office/drawing/2014/main" id="{EBDA07B6-1324-422F-A831-D21B6CDF05F5}"/>
              </a:ext>
            </a:extLst>
          </p:cNvPr>
          <p:cNvSpPr/>
          <p:nvPr userDrawn="1"/>
        </p:nvSpPr>
        <p:spPr>
          <a:xfrm rot="5400000">
            <a:off x="8352887" y="4147634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57" name="Kreis">
            <a:extLst>
              <a:ext uri="{FF2B5EF4-FFF2-40B4-BE49-F238E27FC236}">
                <a16:creationId xmlns:a16="http://schemas.microsoft.com/office/drawing/2014/main" id="{0A0B2296-67D7-4C88-825A-B337FEF15F42}"/>
              </a:ext>
            </a:extLst>
          </p:cNvPr>
          <p:cNvSpPr/>
          <p:nvPr userDrawn="1"/>
        </p:nvSpPr>
        <p:spPr>
          <a:xfrm rot="5400000">
            <a:off x="8729477" y="4147634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58" name="Kreis">
            <a:extLst>
              <a:ext uri="{FF2B5EF4-FFF2-40B4-BE49-F238E27FC236}">
                <a16:creationId xmlns:a16="http://schemas.microsoft.com/office/drawing/2014/main" id="{39299213-1D25-4961-8483-15FDCA136157}"/>
              </a:ext>
            </a:extLst>
          </p:cNvPr>
          <p:cNvSpPr/>
          <p:nvPr userDrawn="1"/>
        </p:nvSpPr>
        <p:spPr>
          <a:xfrm rot="5400000">
            <a:off x="9106067" y="4147634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59" name="Kreis">
            <a:extLst>
              <a:ext uri="{FF2B5EF4-FFF2-40B4-BE49-F238E27FC236}">
                <a16:creationId xmlns:a16="http://schemas.microsoft.com/office/drawing/2014/main" id="{4956E8C4-C1DC-430C-94D7-63E55F65E251}"/>
              </a:ext>
            </a:extLst>
          </p:cNvPr>
          <p:cNvSpPr/>
          <p:nvPr userDrawn="1"/>
        </p:nvSpPr>
        <p:spPr>
          <a:xfrm rot="5400000">
            <a:off x="9482657" y="4147634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60" name="Kreis">
            <a:extLst>
              <a:ext uri="{FF2B5EF4-FFF2-40B4-BE49-F238E27FC236}">
                <a16:creationId xmlns:a16="http://schemas.microsoft.com/office/drawing/2014/main" id="{D6FCEE81-0827-4BB6-95A9-900378F6EA13}"/>
              </a:ext>
            </a:extLst>
          </p:cNvPr>
          <p:cNvSpPr/>
          <p:nvPr userDrawn="1"/>
        </p:nvSpPr>
        <p:spPr>
          <a:xfrm rot="5400000">
            <a:off x="7988850" y="4524224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61" name="Kreis">
            <a:extLst>
              <a:ext uri="{FF2B5EF4-FFF2-40B4-BE49-F238E27FC236}">
                <a16:creationId xmlns:a16="http://schemas.microsoft.com/office/drawing/2014/main" id="{DF9BBDDB-FBEF-485D-B341-5F44AF9203CD}"/>
              </a:ext>
            </a:extLst>
          </p:cNvPr>
          <p:cNvSpPr/>
          <p:nvPr userDrawn="1"/>
        </p:nvSpPr>
        <p:spPr>
          <a:xfrm rot="5400000">
            <a:off x="8352887" y="4524224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62" name="Kreis">
            <a:extLst>
              <a:ext uri="{FF2B5EF4-FFF2-40B4-BE49-F238E27FC236}">
                <a16:creationId xmlns:a16="http://schemas.microsoft.com/office/drawing/2014/main" id="{75E58E91-3693-4B69-BB66-6744CCFA280D}"/>
              </a:ext>
            </a:extLst>
          </p:cNvPr>
          <p:cNvSpPr/>
          <p:nvPr userDrawn="1"/>
        </p:nvSpPr>
        <p:spPr>
          <a:xfrm rot="5400000">
            <a:off x="8729477" y="4524224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63" name="Kreis">
            <a:extLst>
              <a:ext uri="{FF2B5EF4-FFF2-40B4-BE49-F238E27FC236}">
                <a16:creationId xmlns:a16="http://schemas.microsoft.com/office/drawing/2014/main" id="{0797D87E-72F7-4BED-9395-5D5FAFD216BF}"/>
              </a:ext>
            </a:extLst>
          </p:cNvPr>
          <p:cNvSpPr/>
          <p:nvPr userDrawn="1"/>
        </p:nvSpPr>
        <p:spPr>
          <a:xfrm rot="5400000">
            <a:off x="9106067" y="4524224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64" name="Kreis">
            <a:extLst>
              <a:ext uri="{FF2B5EF4-FFF2-40B4-BE49-F238E27FC236}">
                <a16:creationId xmlns:a16="http://schemas.microsoft.com/office/drawing/2014/main" id="{B3D15B68-38DA-4A80-8A4C-5D4AB51F60C5}"/>
              </a:ext>
            </a:extLst>
          </p:cNvPr>
          <p:cNvSpPr/>
          <p:nvPr userDrawn="1"/>
        </p:nvSpPr>
        <p:spPr>
          <a:xfrm rot="5400000">
            <a:off x="9482657" y="4524224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65" name="Kreis">
            <a:extLst>
              <a:ext uri="{FF2B5EF4-FFF2-40B4-BE49-F238E27FC236}">
                <a16:creationId xmlns:a16="http://schemas.microsoft.com/office/drawing/2014/main" id="{4D46ADEF-D10A-4663-B5A2-83EA34F40623}"/>
              </a:ext>
            </a:extLst>
          </p:cNvPr>
          <p:cNvSpPr/>
          <p:nvPr userDrawn="1"/>
        </p:nvSpPr>
        <p:spPr>
          <a:xfrm rot="5400000">
            <a:off x="7988850" y="4900814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66" name="Kreis">
            <a:extLst>
              <a:ext uri="{FF2B5EF4-FFF2-40B4-BE49-F238E27FC236}">
                <a16:creationId xmlns:a16="http://schemas.microsoft.com/office/drawing/2014/main" id="{08D8704F-F490-4384-9656-7FBAF15F3A01}"/>
              </a:ext>
            </a:extLst>
          </p:cNvPr>
          <p:cNvSpPr/>
          <p:nvPr userDrawn="1"/>
        </p:nvSpPr>
        <p:spPr>
          <a:xfrm rot="5400000">
            <a:off x="8352887" y="4900814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67" name="Kreis">
            <a:extLst>
              <a:ext uri="{FF2B5EF4-FFF2-40B4-BE49-F238E27FC236}">
                <a16:creationId xmlns:a16="http://schemas.microsoft.com/office/drawing/2014/main" id="{56C59374-6EA7-4103-B22C-5DF40EEB8593}"/>
              </a:ext>
            </a:extLst>
          </p:cNvPr>
          <p:cNvSpPr/>
          <p:nvPr userDrawn="1"/>
        </p:nvSpPr>
        <p:spPr>
          <a:xfrm rot="5400000">
            <a:off x="8729477" y="4900814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68" name="Kreis">
            <a:extLst>
              <a:ext uri="{FF2B5EF4-FFF2-40B4-BE49-F238E27FC236}">
                <a16:creationId xmlns:a16="http://schemas.microsoft.com/office/drawing/2014/main" id="{C05BD25B-686F-47E1-94C5-181D3ABAC802}"/>
              </a:ext>
            </a:extLst>
          </p:cNvPr>
          <p:cNvSpPr/>
          <p:nvPr userDrawn="1"/>
        </p:nvSpPr>
        <p:spPr>
          <a:xfrm rot="5400000">
            <a:off x="9106067" y="4900814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69" name="Kreis">
            <a:extLst>
              <a:ext uri="{FF2B5EF4-FFF2-40B4-BE49-F238E27FC236}">
                <a16:creationId xmlns:a16="http://schemas.microsoft.com/office/drawing/2014/main" id="{8C6863AC-776B-45F7-BFFA-EF8DC8E25DE9}"/>
              </a:ext>
            </a:extLst>
          </p:cNvPr>
          <p:cNvSpPr/>
          <p:nvPr userDrawn="1"/>
        </p:nvSpPr>
        <p:spPr>
          <a:xfrm rot="5400000">
            <a:off x="9482657" y="4900814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70" name="Kreis">
            <a:extLst>
              <a:ext uri="{FF2B5EF4-FFF2-40B4-BE49-F238E27FC236}">
                <a16:creationId xmlns:a16="http://schemas.microsoft.com/office/drawing/2014/main" id="{703B1F1E-ACF0-4085-AF6A-815C08AB2D60}"/>
              </a:ext>
            </a:extLst>
          </p:cNvPr>
          <p:cNvSpPr/>
          <p:nvPr userDrawn="1"/>
        </p:nvSpPr>
        <p:spPr>
          <a:xfrm rot="5400000">
            <a:off x="7988850" y="5264851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71" name="Kreis">
            <a:extLst>
              <a:ext uri="{FF2B5EF4-FFF2-40B4-BE49-F238E27FC236}">
                <a16:creationId xmlns:a16="http://schemas.microsoft.com/office/drawing/2014/main" id="{5F428DA1-B0D4-44F3-A7A7-187132785490}"/>
              </a:ext>
            </a:extLst>
          </p:cNvPr>
          <p:cNvSpPr/>
          <p:nvPr userDrawn="1"/>
        </p:nvSpPr>
        <p:spPr>
          <a:xfrm rot="5400000">
            <a:off x="8352887" y="526485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72" name="Kreis">
            <a:extLst>
              <a:ext uri="{FF2B5EF4-FFF2-40B4-BE49-F238E27FC236}">
                <a16:creationId xmlns:a16="http://schemas.microsoft.com/office/drawing/2014/main" id="{89D56BE1-271C-474F-B0D4-BECD8FECADEC}"/>
              </a:ext>
            </a:extLst>
          </p:cNvPr>
          <p:cNvSpPr/>
          <p:nvPr userDrawn="1"/>
        </p:nvSpPr>
        <p:spPr>
          <a:xfrm rot="5400000">
            <a:off x="8729477" y="526485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73" name="Kreis">
            <a:extLst>
              <a:ext uri="{FF2B5EF4-FFF2-40B4-BE49-F238E27FC236}">
                <a16:creationId xmlns:a16="http://schemas.microsoft.com/office/drawing/2014/main" id="{2918CFF4-6EF1-4783-B292-08A8ECE37014}"/>
              </a:ext>
            </a:extLst>
          </p:cNvPr>
          <p:cNvSpPr/>
          <p:nvPr userDrawn="1"/>
        </p:nvSpPr>
        <p:spPr>
          <a:xfrm rot="5400000">
            <a:off x="9106067" y="526485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74" name="Kreis">
            <a:extLst>
              <a:ext uri="{FF2B5EF4-FFF2-40B4-BE49-F238E27FC236}">
                <a16:creationId xmlns:a16="http://schemas.microsoft.com/office/drawing/2014/main" id="{DB0CB718-111F-40C4-9ABC-B374F35B6F76}"/>
              </a:ext>
            </a:extLst>
          </p:cNvPr>
          <p:cNvSpPr/>
          <p:nvPr userDrawn="1"/>
        </p:nvSpPr>
        <p:spPr>
          <a:xfrm rot="5400000">
            <a:off x="9482657" y="5264851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75" name="Kreis">
            <a:extLst>
              <a:ext uri="{FF2B5EF4-FFF2-40B4-BE49-F238E27FC236}">
                <a16:creationId xmlns:a16="http://schemas.microsoft.com/office/drawing/2014/main" id="{0815F2D0-1D63-4AE4-A82C-B1FFEE30A6E2}"/>
              </a:ext>
            </a:extLst>
          </p:cNvPr>
          <p:cNvSpPr/>
          <p:nvPr userDrawn="1"/>
        </p:nvSpPr>
        <p:spPr>
          <a:xfrm rot="5400000">
            <a:off x="7988850" y="5641441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76" name="Kreis">
            <a:extLst>
              <a:ext uri="{FF2B5EF4-FFF2-40B4-BE49-F238E27FC236}">
                <a16:creationId xmlns:a16="http://schemas.microsoft.com/office/drawing/2014/main" id="{044C97DB-107F-405D-874C-1E98204F1B97}"/>
              </a:ext>
            </a:extLst>
          </p:cNvPr>
          <p:cNvSpPr/>
          <p:nvPr userDrawn="1"/>
        </p:nvSpPr>
        <p:spPr>
          <a:xfrm rot="5400000">
            <a:off x="8352887" y="564144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77" name="Kreis">
            <a:extLst>
              <a:ext uri="{FF2B5EF4-FFF2-40B4-BE49-F238E27FC236}">
                <a16:creationId xmlns:a16="http://schemas.microsoft.com/office/drawing/2014/main" id="{AACCD759-A9EA-46EA-952E-7E35206C69CA}"/>
              </a:ext>
            </a:extLst>
          </p:cNvPr>
          <p:cNvSpPr/>
          <p:nvPr userDrawn="1"/>
        </p:nvSpPr>
        <p:spPr>
          <a:xfrm rot="5400000">
            <a:off x="8729477" y="564144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78" name="Kreis">
            <a:extLst>
              <a:ext uri="{FF2B5EF4-FFF2-40B4-BE49-F238E27FC236}">
                <a16:creationId xmlns:a16="http://schemas.microsoft.com/office/drawing/2014/main" id="{276E2B96-73F5-4E36-BA83-9291260A0E52}"/>
              </a:ext>
            </a:extLst>
          </p:cNvPr>
          <p:cNvSpPr/>
          <p:nvPr userDrawn="1"/>
        </p:nvSpPr>
        <p:spPr>
          <a:xfrm rot="5400000">
            <a:off x="9106067" y="564144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79" name="Kreis">
            <a:extLst>
              <a:ext uri="{FF2B5EF4-FFF2-40B4-BE49-F238E27FC236}">
                <a16:creationId xmlns:a16="http://schemas.microsoft.com/office/drawing/2014/main" id="{17CE268C-09DB-45F0-8472-F20672D81699}"/>
              </a:ext>
            </a:extLst>
          </p:cNvPr>
          <p:cNvSpPr/>
          <p:nvPr userDrawn="1"/>
        </p:nvSpPr>
        <p:spPr>
          <a:xfrm rot="5400000">
            <a:off x="9482657" y="5641441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80" name="Kreis">
            <a:extLst>
              <a:ext uri="{FF2B5EF4-FFF2-40B4-BE49-F238E27FC236}">
                <a16:creationId xmlns:a16="http://schemas.microsoft.com/office/drawing/2014/main" id="{0C7B11E1-19E9-458F-83B0-71CBA11473A8}"/>
              </a:ext>
            </a:extLst>
          </p:cNvPr>
          <p:cNvSpPr/>
          <p:nvPr userDrawn="1"/>
        </p:nvSpPr>
        <p:spPr>
          <a:xfrm rot="5400000">
            <a:off x="7988850" y="600547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81" name="Kreis">
            <a:extLst>
              <a:ext uri="{FF2B5EF4-FFF2-40B4-BE49-F238E27FC236}">
                <a16:creationId xmlns:a16="http://schemas.microsoft.com/office/drawing/2014/main" id="{4590FEE9-5603-43D9-AB1F-1719CE866793}"/>
              </a:ext>
            </a:extLst>
          </p:cNvPr>
          <p:cNvSpPr/>
          <p:nvPr userDrawn="1"/>
        </p:nvSpPr>
        <p:spPr>
          <a:xfrm rot="5400000">
            <a:off x="8352887" y="600547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82" name="Kreis">
            <a:extLst>
              <a:ext uri="{FF2B5EF4-FFF2-40B4-BE49-F238E27FC236}">
                <a16:creationId xmlns:a16="http://schemas.microsoft.com/office/drawing/2014/main" id="{ED8DE7F3-DE19-4A44-9330-8EFE249A7334}"/>
              </a:ext>
            </a:extLst>
          </p:cNvPr>
          <p:cNvSpPr/>
          <p:nvPr userDrawn="1"/>
        </p:nvSpPr>
        <p:spPr>
          <a:xfrm rot="5400000">
            <a:off x="8729477" y="600547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83" name="Kreis">
            <a:extLst>
              <a:ext uri="{FF2B5EF4-FFF2-40B4-BE49-F238E27FC236}">
                <a16:creationId xmlns:a16="http://schemas.microsoft.com/office/drawing/2014/main" id="{4EA436C2-3DEA-4022-A158-E208B17AFBF0}"/>
              </a:ext>
            </a:extLst>
          </p:cNvPr>
          <p:cNvSpPr/>
          <p:nvPr userDrawn="1"/>
        </p:nvSpPr>
        <p:spPr>
          <a:xfrm rot="5400000">
            <a:off x="9106067" y="600547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84" name="Kreis">
            <a:extLst>
              <a:ext uri="{FF2B5EF4-FFF2-40B4-BE49-F238E27FC236}">
                <a16:creationId xmlns:a16="http://schemas.microsoft.com/office/drawing/2014/main" id="{ED30380A-B574-4C72-8CAD-4869DD0AD19E}"/>
              </a:ext>
            </a:extLst>
          </p:cNvPr>
          <p:cNvSpPr/>
          <p:nvPr userDrawn="1"/>
        </p:nvSpPr>
        <p:spPr>
          <a:xfrm rot="5400000">
            <a:off x="9482657" y="600547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85" name="Form">
            <a:extLst>
              <a:ext uri="{FF2B5EF4-FFF2-40B4-BE49-F238E27FC236}">
                <a16:creationId xmlns:a16="http://schemas.microsoft.com/office/drawing/2014/main" id="{5D0E1764-910A-4F25-9317-736762AF920D}"/>
              </a:ext>
            </a:extLst>
          </p:cNvPr>
          <p:cNvSpPr/>
          <p:nvPr userDrawn="1"/>
        </p:nvSpPr>
        <p:spPr>
          <a:xfrm rot="5400000">
            <a:off x="7988850" y="6382067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86" name="Form">
            <a:extLst>
              <a:ext uri="{FF2B5EF4-FFF2-40B4-BE49-F238E27FC236}">
                <a16:creationId xmlns:a16="http://schemas.microsoft.com/office/drawing/2014/main" id="{7CB4E639-D17F-4B05-8D56-49D2F6721744}"/>
              </a:ext>
            </a:extLst>
          </p:cNvPr>
          <p:cNvSpPr/>
          <p:nvPr userDrawn="1"/>
        </p:nvSpPr>
        <p:spPr>
          <a:xfrm rot="5400000">
            <a:off x="8352887" y="638206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87" name="Form">
            <a:extLst>
              <a:ext uri="{FF2B5EF4-FFF2-40B4-BE49-F238E27FC236}">
                <a16:creationId xmlns:a16="http://schemas.microsoft.com/office/drawing/2014/main" id="{407510C7-C149-457C-8EB4-73CD5138D1D8}"/>
              </a:ext>
            </a:extLst>
          </p:cNvPr>
          <p:cNvSpPr/>
          <p:nvPr userDrawn="1"/>
        </p:nvSpPr>
        <p:spPr>
          <a:xfrm rot="5400000">
            <a:off x="8729477" y="638206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88" name="Form">
            <a:extLst>
              <a:ext uri="{FF2B5EF4-FFF2-40B4-BE49-F238E27FC236}">
                <a16:creationId xmlns:a16="http://schemas.microsoft.com/office/drawing/2014/main" id="{23E00E31-B2E7-46F6-9B98-806DEC6D94AC}"/>
              </a:ext>
            </a:extLst>
          </p:cNvPr>
          <p:cNvSpPr/>
          <p:nvPr userDrawn="1"/>
        </p:nvSpPr>
        <p:spPr>
          <a:xfrm rot="5400000">
            <a:off x="9106067" y="638206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89" name="Form">
            <a:extLst>
              <a:ext uri="{FF2B5EF4-FFF2-40B4-BE49-F238E27FC236}">
                <a16:creationId xmlns:a16="http://schemas.microsoft.com/office/drawing/2014/main" id="{2F41DA84-97C1-40EC-97D4-5871294AC806}"/>
              </a:ext>
            </a:extLst>
          </p:cNvPr>
          <p:cNvSpPr/>
          <p:nvPr userDrawn="1"/>
        </p:nvSpPr>
        <p:spPr>
          <a:xfrm rot="5400000">
            <a:off x="9482657" y="6382067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21600"/>
                </a:moveTo>
                <a:cubicBezTo>
                  <a:pt x="16760" y="21600"/>
                  <a:pt x="21600" y="16769"/>
                  <a:pt x="21600" y="10800"/>
                </a:cubicBezTo>
                <a:cubicBezTo>
                  <a:pt x="21600" y="4839"/>
                  <a:pt x="16760" y="0"/>
                  <a:pt x="10801" y="0"/>
                </a:cubicBezTo>
                <a:cubicBezTo>
                  <a:pt x="4840" y="0"/>
                  <a:pt x="0" y="4839"/>
                  <a:pt x="0" y="10800"/>
                </a:cubicBezTo>
                <a:cubicBezTo>
                  <a:pt x="0" y="16769"/>
                  <a:pt x="4840" y="21600"/>
                  <a:pt x="10801" y="216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90" name="Kreis">
            <a:extLst>
              <a:ext uri="{FF2B5EF4-FFF2-40B4-BE49-F238E27FC236}">
                <a16:creationId xmlns:a16="http://schemas.microsoft.com/office/drawing/2014/main" id="{0DDD7484-BD1B-4F33-AF7C-B7B44A46AF38}"/>
              </a:ext>
            </a:extLst>
          </p:cNvPr>
          <p:cNvSpPr/>
          <p:nvPr userDrawn="1"/>
        </p:nvSpPr>
        <p:spPr>
          <a:xfrm rot="5400000">
            <a:off x="7235671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91" name="Kreis">
            <a:extLst>
              <a:ext uri="{FF2B5EF4-FFF2-40B4-BE49-F238E27FC236}">
                <a16:creationId xmlns:a16="http://schemas.microsoft.com/office/drawing/2014/main" id="{B6B5B482-B7EA-4489-B636-88D38EB6890A}"/>
              </a:ext>
            </a:extLst>
          </p:cNvPr>
          <p:cNvSpPr/>
          <p:nvPr userDrawn="1"/>
        </p:nvSpPr>
        <p:spPr>
          <a:xfrm rot="5400000">
            <a:off x="7235671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92" name="Kreis">
            <a:extLst>
              <a:ext uri="{FF2B5EF4-FFF2-40B4-BE49-F238E27FC236}">
                <a16:creationId xmlns:a16="http://schemas.microsoft.com/office/drawing/2014/main" id="{9D2FC377-33A2-4073-97A3-C08606EB9266}"/>
              </a:ext>
            </a:extLst>
          </p:cNvPr>
          <p:cNvSpPr/>
          <p:nvPr userDrawn="1"/>
        </p:nvSpPr>
        <p:spPr>
          <a:xfrm rot="5400000">
            <a:off x="7235671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93" name="Kreis">
            <a:extLst>
              <a:ext uri="{FF2B5EF4-FFF2-40B4-BE49-F238E27FC236}">
                <a16:creationId xmlns:a16="http://schemas.microsoft.com/office/drawing/2014/main" id="{A1D81818-17AB-48A5-9111-659F5FC5635F}"/>
              </a:ext>
            </a:extLst>
          </p:cNvPr>
          <p:cNvSpPr/>
          <p:nvPr userDrawn="1"/>
        </p:nvSpPr>
        <p:spPr>
          <a:xfrm rot="5400000">
            <a:off x="7235671" y="4524224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94" name="Kreis">
            <a:extLst>
              <a:ext uri="{FF2B5EF4-FFF2-40B4-BE49-F238E27FC236}">
                <a16:creationId xmlns:a16="http://schemas.microsoft.com/office/drawing/2014/main" id="{74FF055C-94DD-4C7B-9D0D-01B879869A1B}"/>
              </a:ext>
            </a:extLst>
          </p:cNvPr>
          <p:cNvSpPr/>
          <p:nvPr userDrawn="1"/>
        </p:nvSpPr>
        <p:spPr>
          <a:xfrm rot="5400000">
            <a:off x="7235671" y="490081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95" name="Kreis">
            <a:extLst>
              <a:ext uri="{FF2B5EF4-FFF2-40B4-BE49-F238E27FC236}">
                <a16:creationId xmlns:a16="http://schemas.microsoft.com/office/drawing/2014/main" id="{5BBF1F75-3796-447D-B0DB-D002717C54F8}"/>
              </a:ext>
            </a:extLst>
          </p:cNvPr>
          <p:cNvSpPr/>
          <p:nvPr userDrawn="1"/>
        </p:nvSpPr>
        <p:spPr>
          <a:xfrm rot="5400000">
            <a:off x="7235671" y="526485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96" name="Kreis">
            <a:extLst>
              <a:ext uri="{FF2B5EF4-FFF2-40B4-BE49-F238E27FC236}">
                <a16:creationId xmlns:a16="http://schemas.microsoft.com/office/drawing/2014/main" id="{05F83BAB-6360-4CEB-86BD-E2F3BDF3DC0D}"/>
              </a:ext>
            </a:extLst>
          </p:cNvPr>
          <p:cNvSpPr/>
          <p:nvPr userDrawn="1"/>
        </p:nvSpPr>
        <p:spPr>
          <a:xfrm rot="5400000">
            <a:off x="7235671" y="564144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97" name="Kreis">
            <a:extLst>
              <a:ext uri="{FF2B5EF4-FFF2-40B4-BE49-F238E27FC236}">
                <a16:creationId xmlns:a16="http://schemas.microsoft.com/office/drawing/2014/main" id="{8771F391-A4F2-497A-BB8B-5E18C7A70E96}"/>
              </a:ext>
            </a:extLst>
          </p:cNvPr>
          <p:cNvSpPr/>
          <p:nvPr userDrawn="1"/>
        </p:nvSpPr>
        <p:spPr>
          <a:xfrm rot="5400000">
            <a:off x="7235671" y="600547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98" name="Kreis">
            <a:extLst>
              <a:ext uri="{FF2B5EF4-FFF2-40B4-BE49-F238E27FC236}">
                <a16:creationId xmlns:a16="http://schemas.microsoft.com/office/drawing/2014/main" id="{442B1134-821E-4ABD-AD65-884F32264670}"/>
              </a:ext>
            </a:extLst>
          </p:cNvPr>
          <p:cNvSpPr/>
          <p:nvPr userDrawn="1"/>
        </p:nvSpPr>
        <p:spPr>
          <a:xfrm rot="5400000">
            <a:off x="7235671" y="638206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99" name="Kreis">
            <a:extLst>
              <a:ext uri="{FF2B5EF4-FFF2-40B4-BE49-F238E27FC236}">
                <a16:creationId xmlns:a16="http://schemas.microsoft.com/office/drawing/2014/main" id="{4EC62059-FE88-4D4A-855C-99E2A116C5AC}"/>
              </a:ext>
            </a:extLst>
          </p:cNvPr>
          <p:cNvSpPr/>
          <p:nvPr userDrawn="1"/>
        </p:nvSpPr>
        <p:spPr>
          <a:xfrm rot="5400000">
            <a:off x="6859081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00" name="Kreis">
            <a:extLst>
              <a:ext uri="{FF2B5EF4-FFF2-40B4-BE49-F238E27FC236}">
                <a16:creationId xmlns:a16="http://schemas.microsoft.com/office/drawing/2014/main" id="{6AA9D868-B8FD-4B90-98C5-DF06DC519FCF}"/>
              </a:ext>
            </a:extLst>
          </p:cNvPr>
          <p:cNvSpPr/>
          <p:nvPr userDrawn="1"/>
        </p:nvSpPr>
        <p:spPr>
          <a:xfrm rot="5400000">
            <a:off x="6859081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01" name="Kreis">
            <a:extLst>
              <a:ext uri="{FF2B5EF4-FFF2-40B4-BE49-F238E27FC236}">
                <a16:creationId xmlns:a16="http://schemas.microsoft.com/office/drawing/2014/main" id="{1C50C3E2-3F91-4B26-A0D0-3CEC3E806B14}"/>
              </a:ext>
            </a:extLst>
          </p:cNvPr>
          <p:cNvSpPr/>
          <p:nvPr userDrawn="1"/>
        </p:nvSpPr>
        <p:spPr>
          <a:xfrm rot="5400000">
            <a:off x="6859081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02" name="Kreis">
            <a:extLst>
              <a:ext uri="{FF2B5EF4-FFF2-40B4-BE49-F238E27FC236}">
                <a16:creationId xmlns:a16="http://schemas.microsoft.com/office/drawing/2014/main" id="{3E9BBC19-759D-4AFC-9D57-FA9D7FECE853}"/>
              </a:ext>
            </a:extLst>
          </p:cNvPr>
          <p:cNvSpPr/>
          <p:nvPr userDrawn="1"/>
        </p:nvSpPr>
        <p:spPr>
          <a:xfrm rot="5400000">
            <a:off x="6859081" y="4524224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03" name="Kreis">
            <a:extLst>
              <a:ext uri="{FF2B5EF4-FFF2-40B4-BE49-F238E27FC236}">
                <a16:creationId xmlns:a16="http://schemas.microsoft.com/office/drawing/2014/main" id="{0A5FD404-D33E-4598-9D7E-89E349259C70}"/>
              </a:ext>
            </a:extLst>
          </p:cNvPr>
          <p:cNvSpPr/>
          <p:nvPr userDrawn="1"/>
        </p:nvSpPr>
        <p:spPr>
          <a:xfrm rot="5400000">
            <a:off x="6859081" y="490081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04" name="Kreis">
            <a:extLst>
              <a:ext uri="{FF2B5EF4-FFF2-40B4-BE49-F238E27FC236}">
                <a16:creationId xmlns:a16="http://schemas.microsoft.com/office/drawing/2014/main" id="{8A861D2F-4D74-4F5E-86B0-E77465A35820}"/>
              </a:ext>
            </a:extLst>
          </p:cNvPr>
          <p:cNvSpPr/>
          <p:nvPr userDrawn="1"/>
        </p:nvSpPr>
        <p:spPr>
          <a:xfrm rot="5400000">
            <a:off x="6859081" y="526485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05" name="Kreis">
            <a:extLst>
              <a:ext uri="{FF2B5EF4-FFF2-40B4-BE49-F238E27FC236}">
                <a16:creationId xmlns:a16="http://schemas.microsoft.com/office/drawing/2014/main" id="{22ABF247-389E-4C0D-B0CC-D1825DDE6E31}"/>
              </a:ext>
            </a:extLst>
          </p:cNvPr>
          <p:cNvSpPr/>
          <p:nvPr userDrawn="1"/>
        </p:nvSpPr>
        <p:spPr>
          <a:xfrm rot="5400000">
            <a:off x="6859081" y="564144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06" name="Kreis">
            <a:extLst>
              <a:ext uri="{FF2B5EF4-FFF2-40B4-BE49-F238E27FC236}">
                <a16:creationId xmlns:a16="http://schemas.microsoft.com/office/drawing/2014/main" id="{7BDDEAEE-4BD8-4860-8FE2-6E6AD0078C6F}"/>
              </a:ext>
            </a:extLst>
          </p:cNvPr>
          <p:cNvSpPr/>
          <p:nvPr userDrawn="1"/>
        </p:nvSpPr>
        <p:spPr>
          <a:xfrm rot="5400000">
            <a:off x="6859081" y="600547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07" name="Kreis">
            <a:extLst>
              <a:ext uri="{FF2B5EF4-FFF2-40B4-BE49-F238E27FC236}">
                <a16:creationId xmlns:a16="http://schemas.microsoft.com/office/drawing/2014/main" id="{517E9882-3E00-4126-9C60-2B68B96B4FD0}"/>
              </a:ext>
            </a:extLst>
          </p:cNvPr>
          <p:cNvSpPr/>
          <p:nvPr userDrawn="1"/>
        </p:nvSpPr>
        <p:spPr>
          <a:xfrm rot="5400000">
            <a:off x="6859081" y="638206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08" name="Kreis">
            <a:extLst>
              <a:ext uri="{FF2B5EF4-FFF2-40B4-BE49-F238E27FC236}">
                <a16:creationId xmlns:a16="http://schemas.microsoft.com/office/drawing/2014/main" id="{1D77B379-7E0D-486F-ABC6-C2867D8432B9}"/>
              </a:ext>
            </a:extLst>
          </p:cNvPr>
          <p:cNvSpPr/>
          <p:nvPr userDrawn="1"/>
        </p:nvSpPr>
        <p:spPr>
          <a:xfrm rot="5400000">
            <a:off x="6495044" y="118512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09" name="Kreis">
            <a:extLst>
              <a:ext uri="{FF2B5EF4-FFF2-40B4-BE49-F238E27FC236}">
                <a16:creationId xmlns:a16="http://schemas.microsoft.com/office/drawing/2014/main" id="{4561F532-0ED8-4F6F-B6BA-B07E29832510}"/>
              </a:ext>
            </a:extLst>
          </p:cNvPr>
          <p:cNvSpPr/>
          <p:nvPr userDrawn="1"/>
        </p:nvSpPr>
        <p:spPr>
          <a:xfrm rot="5400000">
            <a:off x="6495044" y="82109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10" name="Kreis">
            <a:extLst>
              <a:ext uri="{FF2B5EF4-FFF2-40B4-BE49-F238E27FC236}">
                <a16:creationId xmlns:a16="http://schemas.microsoft.com/office/drawing/2014/main" id="{C1457B0B-2760-4376-99C1-60C59ECBE93D}"/>
              </a:ext>
            </a:extLst>
          </p:cNvPr>
          <p:cNvSpPr/>
          <p:nvPr userDrawn="1"/>
        </p:nvSpPr>
        <p:spPr>
          <a:xfrm rot="5400000">
            <a:off x="6495044" y="444500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11" name="Kreis">
            <a:extLst>
              <a:ext uri="{FF2B5EF4-FFF2-40B4-BE49-F238E27FC236}">
                <a16:creationId xmlns:a16="http://schemas.microsoft.com/office/drawing/2014/main" id="{5E4F684B-3B3B-47AF-9EAD-D665E39390A1}"/>
              </a:ext>
            </a:extLst>
          </p:cNvPr>
          <p:cNvSpPr/>
          <p:nvPr userDrawn="1"/>
        </p:nvSpPr>
        <p:spPr>
          <a:xfrm rot="5400000">
            <a:off x="6495044" y="4524224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12" name="Kreis">
            <a:extLst>
              <a:ext uri="{FF2B5EF4-FFF2-40B4-BE49-F238E27FC236}">
                <a16:creationId xmlns:a16="http://schemas.microsoft.com/office/drawing/2014/main" id="{3AD39D79-C9FB-4AE6-BBEC-7FA542FC5596}"/>
              </a:ext>
            </a:extLst>
          </p:cNvPr>
          <p:cNvSpPr/>
          <p:nvPr userDrawn="1"/>
        </p:nvSpPr>
        <p:spPr>
          <a:xfrm rot="5400000">
            <a:off x="6495044" y="4900813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13" name="Kreis">
            <a:extLst>
              <a:ext uri="{FF2B5EF4-FFF2-40B4-BE49-F238E27FC236}">
                <a16:creationId xmlns:a16="http://schemas.microsoft.com/office/drawing/2014/main" id="{E52F28BC-BB14-4FDC-9417-E79D4F967622}"/>
              </a:ext>
            </a:extLst>
          </p:cNvPr>
          <p:cNvSpPr/>
          <p:nvPr userDrawn="1"/>
        </p:nvSpPr>
        <p:spPr>
          <a:xfrm rot="5400000">
            <a:off x="6495044" y="5264851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14" name="Kreis">
            <a:extLst>
              <a:ext uri="{FF2B5EF4-FFF2-40B4-BE49-F238E27FC236}">
                <a16:creationId xmlns:a16="http://schemas.microsoft.com/office/drawing/2014/main" id="{8F8B6276-4297-4DFA-8534-B419469D0D27}"/>
              </a:ext>
            </a:extLst>
          </p:cNvPr>
          <p:cNvSpPr/>
          <p:nvPr userDrawn="1"/>
        </p:nvSpPr>
        <p:spPr>
          <a:xfrm rot="5400000">
            <a:off x="6495044" y="564144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15" name="Kreis">
            <a:extLst>
              <a:ext uri="{FF2B5EF4-FFF2-40B4-BE49-F238E27FC236}">
                <a16:creationId xmlns:a16="http://schemas.microsoft.com/office/drawing/2014/main" id="{79C6E4B5-8847-450A-8F42-D0EE6C67D8CB}"/>
              </a:ext>
            </a:extLst>
          </p:cNvPr>
          <p:cNvSpPr/>
          <p:nvPr userDrawn="1"/>
        </p:nvSpPr>
        <p:spPr>
          <a:xfrm rot="5400000">
            <a:off x="6495044" y="6005477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16" name="Form">
            <a:extLst>
              <a:ext uri="{FF2B5EF4-FFF2-40B4-BE49-F238E27FC236}">
                <a16:creationId xmlns:a16="http://schemas.microsoft.com/office/drawing/2014/main" id="{60BB4244-8A1E-4140-8EC8-2646ABC8F6F8}"/>
              </a:ext>
            </a:extLst>
          </p:cNvPr>
          <p:cNvSpPr/>
          <p:nvPr userDrawn="1"/>
        </p:nvSpPr>
        <p:spPr>
          <a:xfrm rot="5400000">
            <a:off x="6495044" y="638206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17" name="Kreis">
            <a:extLst>
              <a:ext uri="{FF2B5EF4-FFF2-40B4-BE49-F238E27FC236}">
                <a16:creationId xmlns:a16="http://schemas.microsoft.com/office/drawing/2014/main" id="{A1AF58DE-E4FE-44A5-A35B-2537A7658389}"/>
              </a:ext>
            </a:extLst>
          </p:cNvPr>
          <p:cNvSpPr/>
          <p:nvPr userDrawn="1"/>
        </p:nvSpPr>
        <p:spPr>
          <a:xfrm rot="5400000">
            <a:off x="6118454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18" name="Kreis">
            <a:extLst>
              <a:ext uri="{FF2B5EF4-FFF2-40B4-BE49-F238E27FC236}">
                <a16:creationId xmlns:a16="http://schemas.microsoft.com/office/drawing/2014/main" id="{2523E0E6-95BA-41F6-BAE9-D22591BA65BC}"/>
              </a:ext>
            </a:extLst>
          </p:cNvPr>
          <p:cNvSpPr/>
          <p:nvPr userDrawn="1"/>
        </p:nvSpPr>
        <p:spPr>
          <a:xfrm rot="5400000">
            <a:off x="6118454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19" name="Kreis">
            <a:extLst>
              <a:ext uri="{FF2B5EF4-FFF2-40B4-BE49-F238E27FC236}">
                <a16:creationId xmlns:a16="http://schemas.microsoft.com/office/drawing/2014/main" id="{8596EA34-9399-426B-92D2-7EF1879E85F8}"/>
              </a:ext>
            </a:extLst>
          </p:cNvPr>
          <p:cNvSpPr/>
          <p:nvPr userDrawn="1"/>
        </p:nvSpPr>
        <p:spPr>
          <a:xfrm rot="5400000">
            <a:off x="6118454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20" name="Kreis">
            <a:extLst>
              <a:ext uri="{FF2B5EF4-FFF2-40B4-BE49-F238E27FC236}">
                <a16:creationId xmlns:a16="http://schemas.microsoft.com/office/drawing/2014/main" id="{2075E93C-AE70-40AA-AFBA-970CEA6CD749}"/>
              </a:ext>
            </a:extLst>
          </p:cNvPr>
          <p:cNvSpPr/>
          <p:nvPr userDrawn="1"/>
        </p:nvSpPr>
        <p:spPr>
          <a:xfrm rot="5400000">
            <a:off x="6118454" y="4524224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21" name="Kreis">
            <a:extLst>
              <a:ext uri="{FF2B5EF4-FFF2-40B4-BE49-F238E27FC236}">
                <a16:creationId xmlns:a16="http://schemas.microsoft.com/office/drawing/2014/main" id="{04889FD0-38E8-4673-BDC3-36EE25549BEF}"/>
              </a:ext>
            </a:extLst>
          </p:cNvPr>
          <p:cNvSpPr/>
          <p:nvPr userDrawn="1"/>
        </p:nvSpPr>
        <p:spPr>
          <a:xfrm rot="5400000">
            <a:off x="6118454" y="490081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22" name="Kreis">
            <a:extLst>
              <a:ext uri="{FF2B5EF4-FFF2-40B4-BE49-F238E27FC236}">
                <a16:creationId xmlns:a16="http://schemas.microsoft.com/office/drawing/2014/main" id="{0BB3E8D3-EE75-477B-BA5C-3C9AC21865C7}"/>
              </a:ext>
            </a:extLst>
          </p:cNvPr>
          <p:cNvSpPr/>
          <p:nvPr userDrawn="1"/>
        </p:nvSpPr>
        <p:spPr>
          <a:xfrm rot="5400000">
            <a:off x="6118454" y="526485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23" name="Kreis">
            <a:extLst>
              <a:ext uri="{FF2B5EF4-FFF2-40B4-BE49-F238E27FC236}">
                <a16:creationId xmlns:a16="http://schemas.microsoft.com/office/drawing/2014/main" id="{115F9D06-F070-4652-87AB-D4219AC68309}"/>
              </a:ext>
            </a:extLst>
          </p:cNvPr>
          <p:cNvSpPr/>
          <p:nvPr userDrawn="1"/>
        </p:nvSpPr>
        <p:spPr>
          <a:xfrm rot="5400000">
            <a:off x="6118454" y="564144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24" name="Kreis">
            <a:extLst>
              <a:ext uri="{FF2B5EF4-FFF2-40B4-BE49-F238E27FC236}">
                <a16:creationId xmlns:a16="http://schemas.microsoft.com/office/drawing/2014/main" id="{89C77E0A-549E-4E9E-9593-5ECDAF504A91}"/>
              </a:ext>
            </a:extLst>
          </p:cNvPr>
          <p:cNvSpPr/>
          <p:nvPr userDrawn="1"/>
        </p:nvSpPr>
        <p:spPr>
          <a:xfrm rot="5400000">
            <a:off x="6118454" y="600547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25" name="Form">
            <a:extLst>
              <a:ext uri="{FF2B5EF4-FFF2-40B4-BE49-F238E27FC236}">
                <a16:creationId xmlns:a16="http://schemas.microsoft.com/office/drawing/2014/main" id="{6F74DDB5-A528-4737-925F-D9166218D236}"/>
              </a:ext>
            </a:extLst>
          </p:cNvPr>
          <p:cNvSpPr/>
          <p:nvPr userDrawn="1"/>
        </p:nvSpPr>
        <p:spPr>
          <a:xfrm rot="5400000">
            <a:off x="6118454" y="638206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26" name="Kreis">
            <a:extLst>
              <a:ext uri="{FF2B5EF4-FFF2-40B4-BE49-F238E27FC236}">
                <a16:creationId xmlns:a16="http://schemas.microsoft.com/office/drawing/2014/main" id="{B6983CB7-0756-4093-B79D-76913954AFA5}"/>
              </a:ext>
            </a:extLst>
          </p:cNvPr>
          <p:cNvSpPr/>
          <p:nvPr userDrawn="1"/>
        </p:nvSpPr>
        <p:spPr>
          <a:xfrm rot="5400000">
            <a:off x="5741864" y="118512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27" name="Kreis">
            <a:extLst>
              <a:ext uri="{FF2B5EF4-FFF2-40B4-BE49-F238E27FC236}">
                <a16:creationId xmlns:a16="http://schemas.microsoft.com/office/drawing/2014/main" id="{482029BC-6766-4185-9112-D6333CBFCD23}"/>
              </a:ext>
            </a:extLst>
          </p:cNvPr>
          <p:cNvSpPr/>
          <p:nvPr userDrawn="1"/>
        </p:nvSpPr>
        <p:spPr>
          <a:xfrm rot="5400000">
            <a:off x="5741864" y="82109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28" name="Kreis">
            <a:extLst>
              <a:ext uri="{FF2B5EF4-FFF2-40B4-BE49-F238E27FC236}">
                <a16:creationId xmlns:a16="http://schemas.microsoft.com/office/drawing/2014/main" id="{B46E2338-AE43-46B9-8A9B-1D9A1409FEF8}"/>
              </a:ext>
            </a:extLst>
          </p:cNvPr>
          <p:cNvSpPr/>
          <p:nvPr userDrawn="1"/>
        </p:nvSpPr>
        <p:spPr>
          <a:xfrm rot="5400000">
            <a:off x="5741864" y="444500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29" name="Kreis">
            <a:extLst>
              <a:ext uri="{FF2B5EF4-FFF2-40B4-BE49-F238E27FC236}">
                <a16:creationId xmlns:a16="http://schemas.microsoft.com/office/drawing/2014/main" id="{609F4FE0-7040-4325-9D75-6DCD0D39063E}"/>
              </a:ext>
            </a:extLst>
          </p:cNvPr>
          <p:cNvSpPr/>
          <p:nvPr userDrawn="1"/>
        </p:nvSpPr>
        <p:spPr>
          <a:xfrm rot="5400000">
            <a:off x="5741864" y="4524224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30" name="Kreis">
            <a:extLst>
              <a:ext uri="{FF2B5EF4-FFF2-40B4-BE49-F238E27FC236}">
                <a16:creationId xmlns:a16="http://schemas.microsoft.com/office/drawing/2014/main" id="{8C1CC860-B8A9-4BA0-BB69-0357D78ACF89}"/>
              </a:ext>
            </a:extLst>
          </p:cNvPr>
          <p:cNvSpPr/>
          <p:nvPr userDrawn="1"/>
        </p:nvSpPr>
        <p:spPr>
          <a:xfrm rot="5400000">
            <a:off x="5741864" y="4900813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31" name="Kreis">
            <a:extLst>
              <a:ext uri="{FF2B5EF4-FFF2-40B4-BE49-F238E27FC236}">
                <a16:creationId xmlns:a16="http://schemas.microsoft.com/office/drawing/2014/main" id="{3416823B-1B60-4009-8BE2-CC9776553A10}"/>
              </a:ext>
            </a:extLst>
          </p:cNvPr>
          <p:cNvSpPr/>
          <p:nvPr userDrawn="1"/>
        </p:nvSpPr>
        <p:spPr>
          <a:xfrm rot="5400000">
            <a:off x="5741864" y="5264851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32" name="Kreis">
            <a:extLst>
              <a:ext uri="{FF2B5EF4-FFF2-40B4-BE49-F238E27FC236}">
                <a16:creationId xmlns:a16="http://schemas.microsoft.com/office/drawing/2014/main" id="{F2E69CDA-E1BD-4E72-84A2-635109201B36}"/>
              </a:ext>
            </a:extLst>
          </p:cNvPr>
          <p:cNvSpPr/>
          <p:nvPr userDrawn="1"/>
        </p:nvSpPr>
        <p:spPr>
          <a:xfrm rot="5400000">
            <a:off x="5741864" y="564144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33" name="Kreis">
            <a:extLst>
              <a:ext uri="{FF2B5EF4-FFF2-40B4-BE49-F238E27FC236}">
                <a16:creationId xmlns:a16="http://schemas.microsoft.com/office/drawing/2014/main" id="{5EF3B68B-5B62-44B9-BCA0-A41542A8BBBB}"/>
              </a:ext>
            </a:extLst>
          </p:cNvPr>
          <p:cNvSpPr/>
          <p:nvPr userDrawn="1"/>
        </p:nvSpPr>
        <p:spPr>
          <a:xfrm rot="5400000">
            <a:off x="5741864" y="6005477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34" name="Form">
            <a:extLst>
              <a:ext uri="{FF2B5EF4-FFF2-40B4-BE49-F238E27FC236}">
                <a16:creationId xmlns:a16="http://schemas.microsoft.com/office/drawing/2014/main" id="{82E74009-B07E-4A3C-B031-4FB8BCF14ED3}"/>
              </a:ext>
            </a:extLst>
          </p:cNvPr>
          <p:cNvSpPr/>
          <p:nvPr userDrawn="1"/>
        </p:nvSpPr>
        <p:spPr>
          <a:xfrm rot="5400000">
            <a:off x="5741864" y="638206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35" name="Kreis">
            <a:extLst>
              <a:ext uri="{FF2B5EF4-FFF2-40B4-BE49-F238E27FC236}">
                <a16:creationId xmlns:a16="http://schemas.microsoft.com/office/drawing/2014/main" id="{07034564-1EBF-450C-ABE6-BB0BF578ED32}"/>
              </a:ext>
            </a:extLst>
          </p:cNvPr>
          <p:cNvSpPr/>
          <p:nvPr userDrawn="1"/>
        </p:nvSpPr>
        <p:spPr>
          <a:xfrm rot="5400000">
            <a:off x="5365274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36" name="Kreis">
            <a:extLst>
              <a:ext uri="{FF2B5EF4-FFF2-40B4-BE49-F238E27FC236}">
                <a16:creationId xmlns:a16="http://schemas.microsoft.com/office/drawing/2014/main" id="{A00A2427-F0BC-4515-AD94-8E810D9E22AB}"/>
              </a:ext>
            </a:extLst>
          </p:cNvPr>
          <p:cNvSpPr/>
          <p:nvPr userDrawn="1"/>
        </p:nvSpPr>
        <p:spPr>
          <a:xfrm rot="5400000">
            <a:off x="5365274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37" name="Kreis">
            <a:extLst>
              <a:ext uri="{FF2B5EF4-FFF2-40B4-BE49-F238E27FC236}">
                <a16:creationId xmlns:a16="http://schemas.microsoft.com/office/drawing/2014/main" id="{CFC4798D-D649-4ED3-BF9F-E36F338C0C9D}"/>
              </a:ext>
            </a:extLst>
          </p:cNvPr>
          <p:cNvSpPr/>
          <p:nvPr userDrawn="1"/>
        </p:nvSpPr>
        <p:spPr>
          <a:xfrm rot="5400000">
            <a:off x="5365274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38" name="Kreis">
            <a:extLst>
              <a:ext uri="{FF2B5EF4-FFF2-40B4-BE49-F238E27FC236}">
                <a16:creationId xmlns:a16="http://schemas.microsoft.com/office/drawing/2014/main" id="{7CCEB9BD-245F-4FAF-8A54-482FC6A1A049}"/>
              </a:ext>
            </a:extLst>
          </p:cNvPr>
          <p:cNvSpPr/>
          <p:nvPr userDrawn="1"/>
        </p:nvSpPr>
        <p:spPr>
          <a:xfrm rot="5400000">
            <a:off x="5365274" y="4524224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39" name="Kreis">
            <a:extLst>
              <a:ext uri="{FF2B5EF4-FFF2-40B4-BE49-F238E27FC236}">
                <a16:creationId xmlns:a16="http://schemas.microsoft.com/office/drawing/2014/main" id="{FDFCC806-F78B-49F8-ADAC-D800F7B98C7E}"/>
              </a:ext>
            </a:extLst>
          </p:cNvPr>
          <p:cNvSpPr/>
          <p:nvPr userDrawn="1"/>
        </p:nvSpPr>
        <p:spPr>
          <a:xfrm rot="5400000">
            <a:off x="5365274" y="490081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40" name="Kreis">
            <a:extLst>
              <a:ext uri="{FF2B5EF4-FFF2-40B4-BE49-F238E27FC236}">
                <a16:creationId xmlns:a16="http://schemas.microsoft.com/office/drawing/2014/main" id="{2BEFF20C-4E0F-4B9B-A376-1D7610372AF8}"/>
              </a:ext>
            </a:extLst>
          </p:cNvPr>
          <p:cNvSpPr/>
          <p:nvPr userDrawn="1"/>
        </p:nvSpPr>
        <p:spPr>
          <a:xfrm rot="5400000">
            <a:off x="5365274" y="526485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41" name="Kreis">
            <a:extLst>
              <a:ext uri="{FF2B5EF4-FFF2-40B4-BE49-F238E27FC236}">
                <a16:creationId xmlns:a16="http://schemas.microsoft.com/office/drawing/2014/main" id="{E8B2091A-D48E-41F0-9122-C19B1EF4776F}"/>
              </a:ext>
            </a:extLst>
          </p:cNvPr>
          <p:cNvSpPr/>
          <p:nvPr userDrawn="1"/>
        </p:nvSpPr>
        <p:spPr>
          <a:xfrm rot="5400000">
            <a:off x="5365274" y="564144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42" name="Kreis">
            <a:extLst>
              <a:ext uri="{FF2B5EF4-FFF2-40B4-BE49-F238E27FC236}">
                <a16:creationId xmlns:a16="http://schemas.microsoft.com/office/drawing/2014/main" id="{61664D59-B015-47D9-88F9-E7717F145FE5}"/>
              </a:ext>
            </a:extLst>
          </p:cNvPr>
          <p:cNvSpPr/>
          <p:nvPr userDrawn="1"/>
        </p:nvSpPr>
        <p:spPr>
          <a:xfrm rot="5400000">
            <a:off x="5365274" y="600547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43" name="Form">
            <a:extLst>
              <a:ext uri="{FF2B5EF4-FFF2-40B4-BE49-F238E27FC236}">
                <a16:creationId xmlns:a16="http://schemas.microsoft.com/office/drawing/2014/main" id="{E9625F13-84A2-4C7D-A36B-51BC449548C7}"/>
              </a:ext>
            </a:extLst>
          </p:cNvPr>
          <p:cNvSpPr/>
          <p:nvPr userDrawn="1"/>
        </p:nvSpPr>
        <p:spPr>
          <a:xfrm rot="5400000">
            <a:off x="5365274" y="638206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44" name="Kreis">
            <a:extLst>
              <a:ext uri="{FF2B5EF4-FFF2-40B4-BE49-F238E27FC236}">
                <a16:creationId xmlns:a16="http://schemas.microsoft.com/office/drawing/2014/main" id="{DD3228A3-FBA9-45CB-8239-D0BAEEA46A4B}"/>
              </a:ext>
            </a:extLst>
          </p:cNvPr>
          <p:cNvSpPr/>
          <p:nvPr userDrawn="1"/>
        </p:nvSpPr>
        <p:spPr>
          <a:xfrm rot="5400000">
            <a:off x="5001237" y="118512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45" name="Kreis">
            <a:extLst>
              <a:ext uri="{FF2B5EF4-FFF2-40B4-BE49-F238E27FC236}">
                <a16:creationId xmlns:a16="http://schemas.microsoft.com/office/drawing/2014/main" id="{3447ED81-C366-4B61-AE2E-7C2D86CBD370}"/>
              </a:ext>
            </a:extLst>
          </p:cNvPr>
          <p:cNvSpPr/>
          <p:nvPr userDrawn="1"/>
        </p:nvSpPr>
        <p:spPr>
          <a:xfrm rot="5400000">
            <a:off x="5001237" y="82109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46" name="Kreis">
            <a:extLst>
              <a:ext uri="{FF2B5EF4-FFF2-40B4-BE49-F238E27FC236}">
                <a16:creationId xmlns:a16="http://schemas.microsoft.com/office/drawing/2014/main" id="{ADF3D56E-F3CB-4CF8-945C-38CACA816035}"/>
              </a:ext>
            </a:extLst>
          </p:cNvPr>
          <p:cNvSpPr/>
          <p:nvPr userDrawn="1"/>
        </p:nvSpPr>
        <p:spPr>
          <a:xfrm rot="5400000">
            <a:off x="5001237" y="444500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47" name="Kreis">
            <a:extLst>
              <a:ext uri="{FF2B5EF4-FFF2-40B4-BE49-F238E27FC236}">
                <a16:creationId xmlns:a16="http://schemas.microsoft.com/office/drawing/2014/main" id="{91DEB68E-9F33-4627-AE3D-92723AFB3E68}"/>
              </a:ext>
            </a:extLst>
          </p:cNvPr>
          <p:cNvSpPr/>
          <p:nvPr userDrawn="1"/>
        </p:nvSpPr>
        <p:spPr>
          <a:xfrm rot="5400000">
            <a:off x="5001237" y="4524224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48" name="Kreis">
            <a:extLst>
              <a:ext uri="{FF2B5EF4-FFF2-40B4-BE49-F238E27FC236}">
                <a16:creationId xmlns:a16="http://schemas.microsoft.com/office/drawing/2014/main" id="{6575FA8B-5EC4-47DC-844C-916CA6A71359}"/>
              </a:ext>
            </a:extLst>
          </p:cNvPr>
          <p:cNvSpPr/>
          <p:nvPr userDrawn="1"/>
        </p:nvSpPr>
        <p:spPr>
          <a:xfrm rot="5400000">
            <a:off x="5001237" y="4900813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49" name="Kreis">
            <a:extLst>
              <a:ext uri="{FF2B5EF4-FFF2-40B4-BE49-F238E27FC236}">
                <a16:creationId xmlns:a16="http://schemas.microsoft.com/office/drawing/2014/main" id="{E735DAAE-8B24-412B-8C74-D0863A8BFC4C}"/>
              </a:ext>
            </a:extLst>
          </p:cNvPr>
          <p:cNvSpPr/>
          <p:nvPr userDrawn="1"/>
        </p:nvSpPr>
        <p:spPr>
          <a:xfrm rot="5400000">
            <a:off x="5001237" y="5264851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50" name="Kreis">
            <a:extLst>
              <a:ext uri="{FF2B5EF4-FFF2-40B4-BE49-F238E27FC236}">
                <a16:creationId xmlns:a16="http://schemas.microsoft.com/office/drawing/2014/main" id="{81A9C6B0-6637-44E8-9049-13E1DF215AAA}"/>
              </a:ext>
            </a:extLst>
          </p:cNvPr>
          <p:cNvSpPr/>
          <p:nvPr userDrawn="1"/>
        </p:nvSpPr>
        <p:spPr>
          <a:xfrm rot="5400000">
            <a:off x="5001237" y="564144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51" name="Kreis">
            <a:extLst>
              <a:ext uri="{FF2B5EF4-FFF2-40B4-BE49-F238E27FC236}">
                <a16:creationId xmlns:a16="http://schemas.microsoft.com/office/drawing/2014/main" id="{32A2861D-6B1D-4520-A809-CB84FD4E5D32}"/>
              </a:ext>
            </a:extLst>
          </p:cNvPr>
          <p:cNvSpPr/>
          <p:nvPr userDrawn="1"/>
        </p:nvSpPr>
        <p:spPr>
          <a:xfrm rot="5400000">
            <a:off x="5001237" y="6005477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52" name="Form">
            <a:extLst>
              <a:ext uri="{FF2B5EF4-FFF2-40B4-BE49-F238E27FC236}">
                <a16:creationId xmlns:a16="http://schemas.microsoft.com/office/drawing/2014/main" id="{0A2E544A-9BAF-4F3E-813B-6F8FD5069F7A}"/>
              </a:ext>
            </a:extLst>
          </p:cNvPr>
          <p:cNvSpPr/>
          <p:nvPr userDrawn="1"/>
        </p:nvSpPr>
        <p:spPr>
          <a:xfrm rot="5400000">
            <a:off x="5001237" y="638206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53" name="Kreis">
            <a:extLst>
              <a:ext uri="{FF2B5EF4-FFF2-40B4-BE49-F238E27FC236}">
                <a16:creationId xmlns:a16="http://schemas.microsoft.com/office/drawing/2014/main" id="{6017E326-D8CE-46A5-833C-6E86DD3DE879}"/>
              </a:ext>
            </a:extLst>
          </p:cNvPr>
          <p:cNvSpPr/>
          <p:nvPr userDrawn="1"/>
        </p:nvSpPr>
        <p:spPr>
          <a:xfrm rot="5400000">
            <a:off x="4612094" y="118512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54" name="Kreis">
            <a:extLst>
              <a:ext uri="{FF2B5EF4-FFF2-40B4-BE49-F238E27FC236}">
                <a16:creationId xmlns:a16="http://schemas.microsoft.com/office/drawing/2014/main" id="{1B2BC3A7-3433-46BF-AAF0-1EE4B40E404B}"/>
              </a:ext>
            </a:extLst>
          </p:cNvPr>
          <p:cNvSpPr/>
          <p:nvPr userDrawn="1"/>
        </p:nvSpPr>
        <p:spPr>
          <a:xfrm rot="5400000">
            <a:off x="4612094" y="82109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55" name="Kreis">
            <a:extLst>
              <a:ext uri="{FF2B5EF4-FFF2-40B4-BE49-F238E27FC236}">
                <a16:creationId xmlns:a16="http://schemas.microsoft.com/office/drawing/2014/main" id="{02E0BA6F-4BA8-4818-8BB7-9BDF01B811B3}"/>
              </a:ext>
            </a:extLst>
          </p:cNvPr>
          <p:cNvSpPr/>
          <p:nvPr userDrawn="1"/>
        </p:nvSpPr>
        <p:spPr>
          <a:xfrm rot="5400000">
            <a:off x="4612094" y="444500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56" name="Kreis">
            <a:extLst>
              <a:ext uri="{FF2B5EF4-FFF2-40B4-BE49-F238E27FC236}">
                <a16:creationId xmlns:a16="http://schemas.microsoft.com/office/drawing/2014/main" id="{2D78DE74-ED1A-4320-8078-2D6CDA497BCE}"/>
              </a:ext>
            </a:extLst>
          </p:cNvPr>
          <p:cNvSpPr/>
          <p:nvPr userDrawn="1"/>
        </p:nvSpPr>
        <p:spPr>
          <a:xfrm rot="5400000">
            <a:off x="4612094" y="4524224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57" name="Kreis">
            <a:extLst>
              <a:ext uri="{FF2B5EF4-FFF2-40B4-BE49-F238E27FC236}">
                <a16:creationId xmlns:a16="http://schemas.microsoft.com/office/drawing/2014/main" id="{048253D7-11B8-40A2-920D-8326066A3225}"/>
              </a:ext>
            </a:extLst>
          </p:cNvPr>
          <p:cNvSpPr/>
          <p:nvPr userDrawn="1"/>
        </p:nvSpPr>
        <p:spPr>
          <a:xfrm rot="5400000">
            <a:off x="4612094" y="4900813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58" name="Kreis">
            <a:extLst>
              <a:ext uri="{FF2B5EF4-FFF2-40B4-BE49-F238E27FC236}">
                <a16:creationId xmlns:a16="http://schemas.microsoft.com/office/drawing/2014/main" id="{8D5C4FC1-312C-4120-80F4-213977B5663D}"/>
              </a:ext>
            </a:extLst>
          </p:cNvPr>
          <p:cNvSpPr/>
          <p:nvPr userDrawn="1"/>
        </p:nvSpPr>
        <p:spPr>
          <a:xfrm rot="5400000">
            <a:off x="4612094" y="5264851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59" name="Kreis">
            <a:extLst>
              <a:ext uri="{FF2B5EF4-FFF2-40B4-BE49-F238E27FC236}">
                <a16:creationId xmlns:a16="http://schemas.microsoft.com/office/drawing/2014/main" id="{0FF82CAD-C1EB-452E-8C1B-DB432094823F}"/>
              </a:ext>
            </a:extLst>
          </p:cNvPr>
          <p:cNvSpPr/>
          <p:nvPr userDrawn="1"/>
        </p:nvSpPr>
        <p:spPr>
          <a:xfrm rot="5400000">
            <a:off x="4612094" y="564144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60" name="Kreis">
            <a:extLst>
              <a:ext uri="{FF2B5EF4-FFF2-40B4-BE49-F238E27FC236}">
                <a16:creationId xmlns:a16="http://schemas.microsoft.com/office/drawing/2014/main" id="{2A96F8D0-8547-4EF4-B3E0-580870F3D6DA}"/>
              </a:ext>
            </a:extLst>
          </p:cNvPr>
          <p:cNvSpPr/>
          <p:nvPr userDrawn="1"/>
        </p:nvSpPr>
        <p:spPr>
          <a:xfrm rot="5400000">
            <a:off x="4612094" y="6005477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61" name="Form">
            <a:extLst>
              <a:ext uri="{FF2B5EF4-FFF2-40B4-BE49-F238E27FC236}">
                <a16:creationId xmlns:a16="http://schemas.microsoft.com/office/drawing/2014/main" id="{8EF71314-46C4-4FF9-82C0-56C4E8625B93}"/>
              </a:ext>
            </a:extLst>
          </p:cNvPr>
          <p:cNvSpPr/>
          <p:nvPr userDrawn="1"/>
        </p:nvSpPr>
        <p:spPr>
          <a:xfrm rot="5400000">
            <a:off x="4612094" y="638206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62" name="Kreis">
            <a:extLst>
              <a:ext uri="{FF2B5EF4-FFF2-40B4-BE49-F238E27FC236}">
                <a16:creationId xmlns:a16="http://schemas.microsoft.com/office/drawing/2014/main" id="{BA758355-FA01-4469-818F-D8DAE4B501D6}"/>
              </a:ext>
            </a:extLst>
          </p:cNvPr>
          <p:cNvSpPr/>
          <p:nvPr userDrawn="1"/>
        </p:nvSpPr>
        <p:spPr>
          <a:xfrm rot="5400000">
            <a:off x="4235505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63" name="Kreis">
            <a:extLst>
              <a:ext uri="{FF2B5EF4-FFF2-40B4-BE49-F238E27FC236}">
                <a16:creationId xmlns:a16="http://schemas.microsoft.com/office/drawing/2014/main" id="{8FEB6D11-3C5B-40AB-913B-235E588E4339}"/>
              </a:ext>
            </a:extLst>
          </p:cNvPr>
          <p:cNvSpPr/>
          <p:nvPr userDrawn="1"/>
        </p:nvSpPr>
        <p:spPr>
          <a:xfrm rot="5400000">
            <a:off x="4235505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64" name="Kreis">
            <a:extLst>
              <a:ext uri="{FF2B5EF4-FFF2-40B4-BE49-F238E27FC236}">
                <a16:creationId xmlns:a16="http://schemas.microsoft.com/office/drawing/2014/main" id="{BD2E770A-74D6-4811-BECB-D01F01FCF457}"/>
              </a:ext>
            </a:extLst>
          </p:cNvPr>
          <p:cNvSpPr/>
          <p:nvPr userDrawn="1"/>
        </p:nvSpPr>
        <p:spPr>
          <a:xfrm rot="5400000">
            <a:off x="4235505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65" name="Kreis">
            <a:extLst>
              <a:ext uri="{FF2B5EF4-FFF2-40B4-BE49-F238E27FC236}">
                <a16:creationId xmlns:a16="http://schemas.microsoft.com/office/drawing/2014/main" id="{2D82DED5-7CAF-431B-83A2-8F1C22A739E7}"/>
              </a:ext>
            </a:extLst>
          </p:cNvPr>
          <p:cNvSpPr/>
          <p:nvPr userDrawn="1"/>
        </p:nvSpPr>
        <p:spPr>
          <a:xfrm rot="5400000">
            <a:off x="3858914" y="118512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66" name="Kreis">
            <a:extLst>
              <a:ext uri="{FF2B5EF4-FFF2-40B4-BE49-F238E27FC236}">
                <a16:creationId xmlns:a16="http://schemas.microsoft.com/office/drawing/2014/main" id="{B315B63F-E3ED-4FF7-9318-6451C08742A9}"/>
              </a:ext>
            </a:extLst>
          </p:cNvPr>
          <p:cNvSpPr/>
          <p:nvPr userDrawn="1"/>
        </p:nvSpPr>
        <p:spPr>
          <a:xfrm rot="5400000">
            <a:off x="3858914" y="82109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67" name="Kreis">
            <a:extLst>
              <a:ext uri="{FF2B5EF4-FFF2-40B4-BE49-F238E27FC236}">
                <a16:creationId xmlns:a16="http://schemas.microsoft.com/office/drawing/2014/main" id="{54642E91-F329-4679-97BE-7846BE576057}"/>
              </a:ext>
            </a:extLst>
          </p:cNvPr>
          <p:cNvSpPr/>
          <p:nvPr userDrawn="1"/>
        </p:nvSpPr>
        <p:spPr>
          <a:xfrm rot="5400000">
            <a:off x="3858914" y="444500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68" name="Kreis">
            <a:extLst>
              <a:ext uri="{FF2B5EF4-FFF2-40B4-BE49-F238E27FC236}">
                <a16:creationId xmlns:a16="http://schemas.microsoft.com/office/drawing/2014/main" id="{982DF2DA-87D4-4789-BA8D-384558E60E7E}"/>
              </a:ext>
            </a:extLst>
          </p:cNvPr>
          <p:cNvSpPr/>
          <p:nvPr userDrawn="1"/>
        </p:nvSpPr>
        <p:spPr>
          <a:xfrm rot="5400000">
            <a:off x="3482325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69" name="Kreis">
            <a:extLst>
              <a:ext uri="{FF2B5EF4-FFF2-40B4-BE49-F238E27FC236}">
                <a16:creationId xmlns:a16="http://schemas.microsoft.com/office/drawing/2014/main" id="{09E60E91-D4BA-433F-9714-50C7B5FC1854}"/>
              </a:ext>
            </a:extLst>
          </p:cNvPr>
          <p:cNvSpPr/>
          <p:nvPr userDrawn="1"/>
        </p:nvSpPr>
        <p:spPr>
          <a:xfrm rot="5400000">
            <a:off x="3482325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70" name="Kreis">
            <a:extLst>
              <a:ext uri="{FF2B5EF4-FFF2-40B4-BE49-F238E27FC236}">
                <a16:creationId xmlns:a16="http://schemas.microsoft.com/office/drawing/2014/main" id="{6C06EA20-75D9-48A1-A86A-75E1A030F082}"/>
              </a:ext>
            </a:extLst>
          </p:cNvPr>
          <p:cNvSpPr/>
          <p:nvPr userDrawn="1"/>
        </p:nvSpPr>
        <p:spPr>
          <a:xfrm rot="5400000">
            <a:off x="3482325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71" name="Form">
            <a:extLst>
              <a:ext uri="{FF2B5EF4-FFF2-40B4-BE49-F238E27FC236}">
                <a16:creationId xmlns:a16="http://schemas.microsoft.com/office/drawing/2014/main" id="{520FED82-3A49-4035-9973-3563C347FAEA}"/>
              </a:ext>
            </a:extLst>
          </p:cNvPr>
          <p:cNvSpPr/>
          <p:nvPr userDrawn="1"/>
        </p:nvSpPr>
        <p:spPr>
          <a:xfrm rot="5400000">
            <a:off x="3093182" y="118512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39"/>
                  <a:pt x="16761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72" name="Form">
            <a:extLst>
              <a:ext uri="{FF2B5EF4-FFF2-40B4-BE49-F238E27FC236}">
                <a16:creationId xmlns:a16="http://schemas.microsoft.com/office/drawing/2014/main" id="{CDE328A2-C6B7-4DB6-9104-23EA8ED72422}"/>
              </a:ext>
            </a:extLst>
          </p:cNvPr>
          <p:cNvSpPr/>
          <p:nvPr userDrawn="1"/>
        </p:nvSpPr>
        <p:spPr>
          <a:xfrm rot="5400000">
            <a:off x="3093182" y="82109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39"/>
                  <a:pt x="16761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73" name="Form">
            <a:extLst>
              <a:ext uri="{FF2B5EF4-FFF2-40B4-BE49-F238E27FC236}">
                <a16:creationId xmlns:a16="http://schemas.microsoft.com/office/drawing/2014/main" id="{F59BCB0C-14A7-4935-BBA8-E689CCBF9CC6}"/>
              </a:ext>
            </a:extLst>
          </p:cNvPr>
          <p:cNvSpPr/>
          <p:nvPr userDrawn="1"/>
        </p:nvSpPr>
        <p:spPr>
          <a:xfrm rot="5400000">
            <a:off x="3093182" y="444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39"/>
                  <a:pt x="16761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74" name="Form">
            <a:extLst>
              <a:ext uri="{FF2B5EF4-FFF2-40B4-BE49-F238E27FC236}">
                <a16:creationId xmlns:a16="http://schemas.microsoft.com/office/drawing/2014/main" id="{BDA2A265-90DE-453A-863E-D4D13E2547DB}"/>
              </a:ext>
            </a:extLst>
          </p:cNvPr>
          <p:cNvSpPr/>
          <p:nvPr userDrawn="1"/>
        </p:nvSpPr>
        <p:spPr>
          <a:xfrm rot="5400000">
            <a:off x="2716592" y="118512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75" name="Form">
            <a:extLst>
              <a:ext uri="{FF2B5EF4-FFF2-40B4-BE49-F238E27FC236}">
                <a16:creationId xmlns:a16="http://schemas.microsoft.com/office/drawing/2014/main" id="{11DF96AC-27CE-4B39-9C18-070E6D4F5DEB}"/>
              </a:ext>
            </a:extLst>
          </p:cNvPr>
          <p:cNvSpPr/>
          <p:nvPr userDrawn="1"/>
        </p:nvSpPr>
        <p:spPr>
          <a:xfrm rot="5400000">
            <a:off x="2716592" y="821090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76" name="Form">
            <a:extLst>
              <a:ext uri="{FF2B5EF4-FFF2-40B4-BE49-F238E27FC236}">
                <a16:creationId xmlns:a16="http://schemas.microsoft.com/office/drawing/2014/main" id="{0B8D8995-76B9-4771-8BE6-414DC77A4A0D}"/>
              </a:ext>
            </a:extLst>
          </p:cNvPr>
          <p:cNvSpPr/>
          <p:nvPr userDrawn="1"/>
        </p:nvSpPr>
        <p:spPr>
          <a:xfrm rot="5400000">
            <a:off x="2716592" y="444500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77" name="Form">
            <a:extLst>
              <a:ext uri="{FF2B5EF4-FFF2-40B4-BE49-F238E27FC236}">
                <a16:creationId xmlns:a16="http://schemas.microsoft.com/office/drawing/2014/main" id="{05E4BA5B-720C-4FF5-9D31-3285298ACF44}"/>
              </a:ext>
            </a:extLst>
          </p:cNvPr>
          <p:cNvSpPr/>
          <p:nvPr userDrawn="1"/>
        </p:nvSpPr>
        <p:spPr>
          <a:xfrm rot="5400000">
            <a:off x="2340002" y="118512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78" name="Form">
            <a:extLst>
              <a:ext uri="{FF2B5EF4-FFF2-40B4-BE49-F238E27FC236}">
                <a16:creationId xmlns:a16="http://schemas.microsoft.com/office/drawing/2014/main" id="{33BB3463-9B95-40EB-9108-D33479C1A55A}"/>
              </a:ext>
            </a:extLst>
          </p:cNvPr>
          <p:cNvSpPr/>
          <p:nvPr userDrawn="1"/>
        </p:nvSpPr>
        <p:spPr>
          <a:xfrm rot="5400000">
            <a:off x="2340002" y="82109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79" name="Form">
            <a:extLst>
              <a:ext uri="{FF2B5EF4-FFF2-40B4-BE49-F238E27FC236}">
                <a16:creationId xmlns:a16="http://schemas.microsoft.com/office/drawing/2014/main" id="{892EC4CA-8465-4B3D-B626-82D3A9D6706B}"/>
              </a:ext>
            </a:extLst>
          </p:cNvPr>
          <p:cNvSpPr/>
          <p:nvPr userDrawn="1"/>
        </p:nvSpPr>
        <p:spPr>
          <a:xfrm rot="5400000">
            <a:off x="2340002" y="444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80" name="Kreis">
            <a:extLst>
              <a:ext uri="{FF2B5EF4-FFF2-40B4-BE49-F238E27FC236}">
                <a16:creationId xmlns:a16="http://schemas.microsoft.com/office/drawing/2014/main" id="{932C373A-73B9-4552-B984-CDDE10566C9F}"/>
              </a:ext>
            </a:extLst>
          </p:cNvPr>
          <p:cNvSpPr/>
          <p:nvPr userDrawn="1"/>
        </p:nvSpPr>
        <p:spPr>
          <a:xfrm rot="5400000">
            <a:off x="1963412" y="118512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81" name="Kreis">
            <a:extLst>
              <a:ext uri="{FF2B5EF4-FFF2-40B4-BE49-F238E27FC236}">
                <a16:creationId xmlns:a16="http://schemas.microsoft.com/office/drawing/2014/main" id="{ADFAADE2-616B-438A-A7D8-453CD3E19F0C}"/>
              </a:ext>
            </a:extLst>
          </p:cNvPr>
          <p:cNvSpPr/>
          <p:nvPr userDrawn="1"/>
        </p:nvSpPr>
        <p:spPr>
          <a:xfrm rot="5400000">
            <a:off x="1963412" y="82109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82" name="Kreis">
            <a:extLst>
              <a:ext uri="{FF2B5EF4-FFF2-40B4-BE49-F238E27FC236}">
                <a16:creationId xmlns:a16="http://schemas.microsoft.com/office/drawing/2014/main" id="{1967E23C-E381-4203-8A50-18B8DBEE947E}"/>
              </a:ext>
            </a:extLst>
          </p:cNvPr>
          <p:cNvSpPr/>
          <p:nvPr userDrawn="1"/>
        </p:nvSpPr>
        <p:spPr>
          <a:xfrm rot="5400000">
            <a:off x="1963412" y="444500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83" name="Kreis">
            <a:extLst>
              <a:ext uri="{FF2B5EF4-FFF2-40B4-BE49-F238E27FC236}">
                <a16:creationId xmlns:a16="http://schemas.microsoft.com/office/drawing/2014/main" id="{D0E0E915-7192-48D6-8529-8AB969C6EB25}"/>
              </a:ext>
            </a:extLst>
          </p:cNvPr>
          <p:cNvSpPr/>
          <p:nvPr userDrawn="1"/>
        </p:nvSpPr>
        <p:spPr>
          <a:xfrm rot="5400000">
            <a:off x="1574269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84" name="Kreis">
            <a:extLst>
              <a:ext uri="{FF2B5EF4-FFF2-40B4-BE49-F238E27FC236}">
                <a16:creationId xmlns:a16="http://schemas.microsoft.com/office/drawing/2014/main" id="{EE0C1C2B-EAE6-48B4-A0DE-D87EFBA3737C}"/>
              </a:ext>
            </a:extLst>
          </p:cNvPr>
          <p:cNvSpPr/>
          <p:nvPr userDrawn="1"/>
        </p:nvSpPr>
        <p:spPr>
          <a:xfrm rot="5400000">
            <a:off x="1574269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85" name="Kreis">
            <a:extLst>
              <a:ext uri="{FF2B5EF4-FFF2-40B4-BE49-F238E27FC236}">
                <a16:creationId xmlns:a16="http://schemas.microsoft.com/office/drawing/2014/main" id="{31E63C96-7F36-4C86-BDA8-BD1011EC74C9}"/>
              </a:ext>
            </a:extLst>
          </p:cNvPr>
          <p:cNvSpPr/>
          <p:nvPr userDrawn="1"/>
        </p:nvSpPr>
        <p:spPr>
          <a:xfrm rot="5400000">
            <a:off x="1574269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86" name="Kreis">
            <a:extLst>
              <a:ext uri="{FF2B5EF4-FFF2-40B4-BE49-F238E27FC236}">
                <a16:creationId xmlns:a16="http://schemas.microsoft.com/office/drawing/2014/main" id="{F7C8534E-871F-4FDF-B64B-077E96376F7D}"/>
              </a:ext>
            </a:extLst>
          </p:cNvPr>
          <p:cNvSpPr/>
          <p:nvPr userDrawn="1"/>
        </p:nvSpPr>
        <p:spPr>
          <a:xfrm rot="5400000">
            <a:off x="1197680" y="1561716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87" name="Kreis">
            <a:extLst>
              <a:ext uri="{FF2B5EF4-FFF2-40B4-BE49-F238E27FC236}">
                <a16:creationId xmlns:a16="http://schemas.microsoft.com/office/drawing/2014/main" id="{71CDDEAC-B510-425E-ACBC-C877F3E2B2CC}"/>
              </a:ext>
            </a:extLst>
          </p:cNvPr>
          <p:cNvSpPr/>
          <p:nvPr userDrawn="1"/>
        </p:nvSpPr>
        <p:spPr>
          <a:xfrm rot="5400000">
            <a:off x="1197680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88" name="Kreis">
            <a:extLst>
              <a:ext uri="{FF2B5EF4-FFF2-40B4-BE49-F238E27FC236}">
                <a16:creationId xmlns:a16="http://schemas.microsoft.com/office/drawing/2014/main" id="{96C3A111-872B-4573-A9C0-A0F1F854620D}"/>
              </a:ext>
            </a:extLst>
          </p:cNvPr>
          <p:cNvSpPr/>
          <p:nvPr userDrawn="1"/>
        </p:nvSpPr>
        <p:spPr>
          <a:xfrm rot="5400000">
            <a:off x="1197680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89" name="Kreis">
            <a:extLst>
              <a:ext uri="{FF2B5EF4-FFF2-40B4-BE49-F238E27FC236}">
                <a16:creationId xmlns:a16="http://schemas.microsoft.com/office/drawing/2014/main" id="{C52DF53C-FFBB-49AD-A945-1B1AF00B4C7D}"/>
              </a:ext>
            </a:extLst>
          </p:cNvPr>
          <p:cNvSpPr/>
          <p:nvPr userDrawn="1"/>
        </p:nvSpPr>
        <p:spPr>
          <a:xfrm rot="5400000">
            <a:off x="1197680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90" name="Form">
            <a:extLst>
              <a:ext uri="{FF2B5EF4-FFF2-40B4-BE49-F238E27FC236}">
                <a16:creationId xmlns:a16="http://schemas.microsoft.com/office/drawing/2014/main" id="{D7ABE297-9995-4C78-89DD-BA9BF79EB831}"/>
              </a:ext>
            </a:extLst>
          </p:cNvPr>
          <p:cNvSpPr/>
          <p:nvPr userDrawn="1"/>
        </p:nvSpPr>
        <p:spPr>
          <a:xfrm rot="5400000">
            <a:off x="821090" y="1561716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91" name="Form">
            <a:extLst>
              <a:ext uri="{FF2B5EF4-FFF2-40B4-BE49-F238E27FC236}">
                <a16:creationId xmlns:a16="http://schemas.microsoft.com/office/drawing/2014/main" id="{749EE28C-E7F7-45BB-94BB-15830921AB8B}"/>
              </a:ext>
            </a:extLst>
          </p:cNvPr>
          <p:cNvSpPr/>
          <p:nvPr userDrawn="1"/>
        </p:nvSpPr>
        <p:spPr>
          <a:xfrm rot="5400000">
            <a:off x="821090" y="118512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92" name="Form">
            <a:extLst>
              <a:ext uri="{FF2B5EF4-FFF2-40B4-BE49-F238E27FC236}">
                <a16:creationId xmlns:a16="http://schemas.microsoft.com/office/drawing/2014/main" id="{2437148F-6D38-41F6-9C7E-D414C34DBDC8}"/>
              </a:ext>
            </a:extLst>
          </p:cNvPr>
          <p:cNvSpPr/>
          <p:nvPr userDrawn="1"/>
        </p:nvSpPr>
        <p:spPr>
          <a:xfrm rot="5400000">
            <a:off x="821090" y="82109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93" name="Form">
            <a:extLst>
              <a:ext uri="{FF2B5EF4-FFF2-40B4-BE49-F238E27FC236}">
                <a16:creationId xmlns:a16="http://schemas.microsoft.com/office/drawing/2014/main" id="{929E908F-15FB-4896-BDC6-0D81C556581F}"/>
              </a:ext>
            </a:extLst>
          </p:cNvPr>
          <p:cNvSpPr/>
          <p:nvPr userDrawn="1"/>
        </p:nvSpPr>
        <p:spPr>
          <a:xfrm rot="5400000">
            <a:off x="821090" y="444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94" name="Form">
            <a:extLst>
              <a:ext uri="{FF2B5EF4-FFF2-40B4-BE49-F238E27FC236}">
                <a16:creationId xmlns:a16="http://schemas.microsoft.com/office/drawing/2014/main" id="{29417A4E-8E35-4C8B-B211-52CB0FD5627F}"/>
              </a:ext>
            </a:extLst>
          </p:cNvPr>
          <p:cNvSpPr/>
          <p:nvPr userDrawn="1"/>
        </p:nvSpPr>
        <p:spPr>
          <a:xfrm rot="5400000">
            <a:off x="444500" y="1561716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95" name="Form">
            <a:extLst>
              <a:ext uri="{FF2B5EF4-FFF2-40B4-BE49-F238E27FC236}">
                <a16:creationId xmlns:a16="http://schemas.microsoft.com/office/drawing/2014/main" id="{E2768D6D-3FAC-4058-8A58-1E6C1D7EAB0D}"/>
              </a:ext>
            </a:extLst>
          </p:cNvPr>
          <p:cNvSpPr/>
          <p:nvPr userDrawn="1"/>
        </p:nvSpPr>
        <p:spPr>
          <a:xfrm rot="5400000">
            <a:off x="444500" y="118512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96" name="Form">
            <a:extLst>
              <a:ext uri="{FF2B5EF4-FFF2-40B4-BE49-F238E27FC236}">
                <a16:creationId xmlns:a16="http://schemas.microsoft.com/office/drawing/2014/main" id="{F6EE0485-35AB-4DE8-8E07-35EA5993F768}"/>
              </a:ext>
            </a:extLst>
          </p:cNvPr>
          <p:cNvSpPr/>
          <p:nvPr userDrawn="1"/>
        </p:nvSpPr>
        <p:spPr>
          <a:xfrm rot="5400000">
            <a:off x="444500" y="82109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97" name="Form">
            <a:extLst>
              <a:ext uri="{FF2B5EF4-FFF2-40B4-BE49-F238E27FC236}">
                <a16:creationId xmlns:a16="http://schemas.microsoft.com/office/drawing/2014/main" id="{D2317D69-026F-41AB-A221-DB91AB733807}"/>
              </a:ext>
            </a:extLst>
          </p:cNvPr>
          <p:cNvSpPr/>
          <p:nvPr userDrawn="1"/>
        </p:nvSpPr>
        <p:spPr>
          <a:xfrm rot="5400000">
            <a:off x="444500" y="44450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98" name="Kreis">
            <a:extLst>
              <a:ext uri="{FF2B5EF4-FFF2-40B4-BE49-F238E27FC236}">
                <a16:creationId xmlns:a16="http://schemas.microsoft.com/office/drawing/2014/main" id="{6FC9A815-26B7-4DF3-B6F5-65EFB3CDE1D1}"/>
              </a:ext>
            </a:extLst>
          </p:cNvPr>
          <p:cNvSpPr/>
          <p:nvPr userDrawn="1"/>
        </p:nvSpPr>
        <p:spPr>
          <a:xfrm rot="5400000">
            <a:off x="1197680" y="1925753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199" name="Form">
            <a:extLst>
              <a:ext uri="{FF2B5EF4-FFF2-40B4-BE49-F238E27FC236}">
                <a16:creationId xmlns:a16="http://schemas.microsoft.com/office/drawing/2014/main" id="{880FF98F-A583-4E91-920E-A1E2E8EDF932}"/>
              </a:ext>
            </a:extLst>
          </p:cNvPr>
          <p:cNvSpPr/>
          <p:nvPr userDrawn="1"/>
        </p:nvSpPr>
        <p:spPr>
          <a:xfrm rot="5400000">
            <a:off x="821090" y="1925753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00" name="Form">
            <a:extLst>
              <a:ext uri="{FF2B5EF4-FFF2-40B4-BE49-F238E27FC236}">
                <a16:creationId xmlns:a16="http://schemas.microsoft.com/office/drawing/2014/main" id="{12CD6E43-7A11-405B-978D-B23A5B19E780}"/>
              </a:ext>
            </a:extLst>
          </p:cNvPr>
          <p:cNvSpPr/>
          <p:nvPr userDrawn="1"/>
        </p:nvSpPr>
        <p:spPr>
          <a:xfrm rot="5400000">
            <a:off x="444500" y="1925753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01" name="Kreis">
            <a:extLst>
              <a:ext uri="{FF2B5EF4-FFF2-40B4-BE49-F238E27FC236}">
                <a16:creationId xmlns:a16="http://schemas.microsoft.com/office/drawing/2014/main" id="{8AC0971F-95BD-4B2F-A1F6-0F9E8BC92A2F}"/>
              </a:ext>
            </a:extLst>
          </p:cNvPr>
          <p:cNvSpPr/>
          <p:nvPr userDrawn="1"/>
        </p:nvSpPr>
        <p:spPr>
          <a:xfrm rot="5400000">
            <a:off x="1197680" y="230234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02" name="Form">
            <a:extLst>
              <a:ext uri="{FF2B5EF4-FFF2-40B4-BE49-F238E27FC236}">
                <a16:creationId xmlns:a16="http://schemas.microsoft.com/office/drawing/2014/main" id="{D43545C2-557E-49B9-8D2A-2C9A2121BDE8}"/>
              </a:ext>
            </a:extLst>
          </p:cNvPr>
          <p:cNvSpPr/>
          <p:nvPr userDrawn="1"/>
        </p:nvSpPr>
        <p:spPr>
          <a:xfrm rot="5400000">
            <a:off x="821090" y="2302343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03" name="Form">
            <a:extLst>
              <a:ext uri="{FF2B5EF4-FFF2-40B4-BE49-F238E27FC236}">
                <a16:creationId xmlns:a16="http://schemas.microsoft.com/office/drawing/2014/main" id="{E47B3400-11A5-4277-ABC6-8E159ABEA561}"/>
              </a:ext>
            </a:extLst>
          </p:cNvPr>
          <p:cNvSpPr/>
          <p:nvPr userDrawn="1"/>
        </p:nvSpPr>
        <p:spPr>
          <a:xfrm rot="5400000">
            <a:off x="444500" y="2302343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04" name="Kreis">
            <a:extLst>
              <a:ext uri="{FF2B5EF4-FFF2-40B4-BE49-F238E27FC236}">
                <a16:creationId xmlns:a16="http://schemas.microsoft.com/office/drawing/2014/main" id="{E67992D3-EA05-4C12-9C09-D4BF2E5E92F1}"/>
              </a:ext>
            </a:extLst>
          </p:cNvPr>
          <p:cNvSpPr/>
          <p:nvPr userDrawn="1"/>
        </p:nvSpPr>
        <p:spPr>
          <a:xfrm rot="5400000">
            <a:off x="1197680" y="266638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05" name="Form">
            <a:extLst>
              <a:ext uri="{FF2B5EF4-FFF2-40B4-BE49-F238E27FC236}">
                <a16:creationId xmlns:a16="http://schemas.microsoft.com/office/drawing/2014/main" id="{DF2DE3E2-8F9E-4A37-B06A-635952DB0C1E}"/>
              </a:ext>
            </a:extLst>
          </p:cNvPr>
          <p:cNvSpPr/>
          <p:nvPr userDrawn="1"/>
        </p:nvSpPr>
        <p:spPr>
          <a:xfrm rot="5400000">
            <a:off x="821090" y="266638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06" name="Form">
            <a:extLst>
              <a:ext uri="{FF2B5EF4-FFF2-40B4-BE49-F238E27FC236}">
                <a16:creationId xmlns:a16="http://schemas.microsoft.com/office/drawing/2014/main" id="{37DE0FA7-417D-43E2-A53A-33C33F1C2183}"/>
              </a:ext>
            </a:extLst>
          </p:cNvPr>
          <p:cNvSpPr/>
          <p:nvPr userDrawn="1"/>
        </p:nvSpPr>
        <p:spPr>
          <a:xfrm rot="5400000">
            <a:off x="444500" y="266638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07" name="Kreis">
            <a:extLst>
              <a:ext uri="{FF2B5EF4-FFF2-40B4-BE49-F238E27FC236}">
                <a16:creationId xmlns:a16="http://schemas.microsoft.com/office/drawing/2014/main" id="{3540FE6E-4E0C-490F-B464-FF375871B0EB}"/>
              </a:ext>
            </a:extLst>
          </p:cNvPr>
          <p:cNvSpPr/>
          <p:nvPr userDrawn="1"/>
        </p:nvSpPr>
        <p:spPr>
          <a:xfrm rot="5400000">
            <a:off x="1197680" y="304297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08" name="Kreis">
            <a:extLst>
              <a:ext uri="{FF2B5EF4-FFF2-40B4-BE49-F238E27FC236}">
                <a16:creationId xmlns:a16="http://schemas.microsoft.com/office/drawing/2014/main" id="{6A859DC6-0A04-4E3F-A4DD-A45E56298A0E}"/>
              </a:ext>
            </a:extLst>
          </p:cNvPr>
          <p:cNvSpPr/>
          <p:nvPr userDrawn="1"/>
        </p:nvSpPr>
        <p:spPr>
          <a:xfrm rot="5400000">
            <a:off x="821090" y="304297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09" name="Kreis">
            <a:extLst>
              <a:ext uri="{FF2B5EF4-FFF2-40B4-BE49-F238E27FC236}">
                <a16:creationId xmlns:a16="http://schemas.microsoft.com/office/drawing/2014/main" id="{18C2069E-6A8F-483D-B386-5352EE12A318}"/>
              </a:ext>
            </a:extLst>
          </p:cNvPr>
          <p:cNvSpPr/>
          <p:nvPr userDrawn="1"/>
        </p:nvSpPr>
        <p:spPr>
          <a:xfrm rot="5400000">
            <a:off x="444500" y="304297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10" name="Kreis">
            <a:extLst>
              <a:ext uri="{FF2B5EF4-FFF2-40B4-BE49-F238E27FC236}">
                <a16:creationId xmlns:a16="http://schemas.microsoft.com/office/drawing/2014/main" id="{622659FA-BA00-425D-B50F-62A5F815FB83}"/>
              </a:ext>
            </a:extLst>
          </p:cNvPr>
          <p:cNvSpPr/>
          <p:nvPr userDrawn="1"/>
        </p:nvSpPr>
        <p:spPr>
          <a:xfrm rot="5400000">
            <a:off x="1197680" y="340700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11" name="Kreis">
            <a:extLst>
              <a:ext uri="{FF2B5EF4-FFF2-40B4-BE49-F238E27FC236}">
                <a16:creationId xmlns:a16="http://schemas.microsoft.com/office/drawing/2014/main" id="{94C218DE-31B8-4F5C-8363-27136257F1DA}"/>
              </a:ext>
            </a:extLst>
          </p:cNvPr>
          <p:cNvSpPr/>
          <p:nvPr userDrawn="1"/>
        </p:nvSpPr>
        <p:spPr>
          <a:xfrm rot="5400000">
            <a:off x="821090" y="340700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12" name="Kreis">
            <a:extLst>
              <a:ext uri="{FF2B5EF4-FFF2-40B4-BE49-F238E27FC236}">
                <a16:creationId xmlns:a16="http://schemas.microsoft.com/office/drawing/2014/main" id="{CF2F3A8F-C63A-4968-B7A8-33DDEED8AAF4}"/>
              </a:ext>
            </a:extLst>
          </p:cNvPr>
          <p:cNvSpPr/>
          <p:nvPr userDrawn="1"/>
        </p:nvSpPr>
        <p:spPr>
          <a:xfrm rot="5400000">
            <a:off x="444500" y="340700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13" name="Kreis">
            <a:extLst>
              <a:ext uri="{FF2B5EF4-FFF2-40B4-BE49-F238E27FC236}">
                <a16:creationId xmlns:a16="http://schemas.microsoft.com/office/drawing/2014/main" id="{C216F83D-454D-40D4-A837-7B4A4EC45AD3}"/>
              </a:ext>
            </a:extLst>
          </p:cNvPr>
          <p:cNvSpPr/>
          <p:nvPr userDrawn="1"/>
        </p:nvSpPr>
        <p:spPr>
          <a:xfrm rot="5400000">
            <a:off x="1197680" y="378359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14" name="Form">
            <a:extLst>
              <a:ext uri="{FF2B5EF4-FFF2-40B4-BE49-F238E27FC236}">
                <a16:creationId xmlns:a16="http://schemas.microsoft.com/office/drawing/2014/main" id="{7C2B6480-6CE5-4FD6-A018-C3C0CF961034}"/>
              </a:ext>
            </a:extLst>
          </p:cNvPr>
          <p:cNvSpPr/>
          <p:nvPr userDrawn="1"/>
        </p:nvSpPr>
        <p:spPr>
          <a:xfrm rot="5400000">
            <a:off x="821090" y="378359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15" name="Form">
            <a:extLst>
              <a:ext uri="{FF2B5EF4-FFF2-40B4-BE49-F238E27FC236}">
                <a16:creationId xmlns:a16="http://schemas.microsoft.com/office/drawing/2014/main" id="{204633D0-ECE4-46A0-A5C3-71FDE6E4FC42}"/>
              </a:ext>
            </a:extLst>
          </p:cNvPr>
          <p:cNvSpPr/>
          <p:nvPr userDrawn="1"/>
        </p:nvSpPr>
        <p:spPr>
          <a:xfrm rot="5400000">
            <a:off x="444500" y="378359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16" name="Kreis">
            <a:extLst>
              <a:ext uri="{FF2B5EF4-FFF2-40B4-BE49-F238E27FC236}">
                <a16:creationId xmlns:a16="http://schemas.microsoft.com/office/drawing/2014/main" id="{85155A43-1A10-4846-91EE-C3B3E250871F}"/>
              </a:ext>
            </a:extLst>
          </p:cNvPr>
          <p:cNvSpPr/>
          <p:nvPr userDrawn="1"/>
        </p:nvSpPr>
        <p:spPr>
          <a:xfrm rot="5400000">
            <a:off x="1197680" y="414763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17" name="Form">
            <a:extLst>
              <a:ext uri="{FF2B5EF4-FFF2-40B4-BE49-F238E27FC236}">
                <a16:creationId xmlns:a16="http://schemas.microsoft.com/office/drawing/2014/main" id="{53F2DC77-2377-44C6-82FE-EAF6A27ABAC6}"/>
              </a:ext>
            </a:extLst>
          </p:cNvPr>
          <p:cNvSpPr/>
          <p:nvPr userDrawn="1"/>
        </p:nvSpPr>
        <p:spPr>
          <a:xfrm rot="5400000">
            <a:off x="821090" y="4147633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18" name="Form">
            <a:extLst>
              <a:ext uri="{FF2B5EF4-FFF2-40B4-BE49-F238E27FC236}">
                <a16:creationId xmlns:a16="http://schemas.microsoft.com/office/drawing/2014/main" id="{A6823037-02C4-48C0-9D0E-DB423BC740EC}"/>
              </a:ext>
            </a:extLst>
          </p:cNvPr>
          <p:cNvSpPr/>
          <p:nvPr userDrawn="1"/>
        </p:nvSpPr>
        <p:spPr>
          <a:xfrm rot="5400000">
            <a:off x="444500" y="4147633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19" name="Kreis">
            <a:extLst>
              <a:ext uri="{FF2B5EF4-FFF2-40B4-BE49-F238E27FC236}">
                <a16:creationId xmlns:a16="http://schemas.microsoft.com/office/drawing/2014/main" id="{3C0346F5-BB4B-4278-AAC1-FB7299DC82CE}"/>
              </a:ext>
            </a:extLst>
          </p:cNvPr>
          <p:cNvSpPr/>
          <p:nvPr userDrawn="1"/>
        </p:nvSpPr>
        <p:spPr>
          <a:xfrm rot="5400000">
            <a:off x="4235505" y="4524224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20" name="Kreis">
            <a:extLst>
              <a:ext uri="{FF2B5EF4-FFF2-40B4-BE49-F238E27FC236}">
                <a16:creationId xmlns:a16="http://schemas.microsoft.com/office/drawing/2014/main" id="{9DBF87E1-C145-4527-BB95-8643317AD2DB}"/>
              </a:ext>
            </a:extLst>
          </p:cNvPr>
          <p:cNvSpPr/>
          <p:nvPr userDrawn="1"/>
        </p:nvSpPr>
        <p:spPr>
          <a:xfrm rot="5400000">
            <a:off x="3858914" y="4524224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21" name="Kreis">
            <a:extLst>
              <a:ext uri="{FF2B5EF4-FFF2-40B4-BE49-F238E27FC236}">
                <a16:creationId xmlns:a16="http://schemas.microsoft.com/office/drawing/2014/main" id="{6D7B2426-FC1E-4FC9-A644-679BF496C5A9}"/>
              </a:ext>
            </a:extLst>
          </p:cNvPr>
          <p:cNvSpPr/>
          <p:nvPr userDrawn="1"/>
        </p:nvSpPr>
        <p:spPr>
          <a:xfrm rot="5400000">
            <a:off x="3482325" y="4524223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22" name="Form">
            <a:extLst>
              <a:ext uri="{FF2B5EF4-FFF2-40B4-BE49-F238E27FC236}">
                <a16:creationId xmlns:a16="http://schemas.microsoft.com/office/drawing/2014/main" id="{E72BE300-187D-49C9-93D4-9BB43DCCDD4A}"/>
              </a:ext>
            </a:extLst>
          </p:cNvPr>
          <p:cNvSpPr/>
          <p:nvPr userDrawn="1"/>
        </p:nvSpPr>
        <p:spPr>
          <a:xfrm rot="5400000">
            <a:off x="3093182" y="4524223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39"/>
                  <a:pt x="16761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23" name="Form">
            <a:extLst>
              <a:ext uri="{FF2B5EF4-FFF2-40B4-BE49-F238E27FC236}">
                <a16:creationId xmlns:a16="http://schemas.microsoft.com/office/drawing/2014/main" id="{16A72C05-A058-4567-8257-E35D85624C7A}"/>
              </a:ext>
            </a:extLst>
          </p:cNvPr>
          <p:cNvSpPr/>
          <p:nvPr userDrawn="1"/>
        </p:nvSpPr>
        <p:spPr>
          <a:xfrm rot="5400000">
            <a:off x="2716592" y="4524223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24" name="Form">
            <a:extLst>
              <a:ext uri="{FF2B5EF4-FFF2-40B4-BE49-F238E27FC236}">
                <a16:creationId xmlns:a16="http://schemas.microsoft.com/office/drawing/2014/main" id="{717DB90D-726A-461B-9187-FA4CE3CB0ADF}"/>
              </a:ext>
            </a:extLst>
          </p:cNvPr>
          <p:cNvSpPr/>
          <p:nvPr userDrawn="1"/>
        </p:nvSpPr>
        <p:spPr>
          <a:xfrm rot="5400000">
            <a:off x="2340002" y="4524223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25" name="Kreis">
            <a:extLst>
              <a:ext uri="{FF2B5EF4-FFF2-40B4-BE49-F238E27FC236}">
                <a16:creationId xmlns:a16="http://schemas.microsoft.com/office/drawing/2014/main" id="{235F0AFF-E665-4758-81B8-A3D57A61C07C}"/>
              </a:ext>
            </a:extLst>
          </p:cNvPr>
          <p:cNvSpPr/>
          <p:nvPr userDrawn="1"/>
        </p:nvSpPr>
        <p:spPr>
          <a:xfrm rot="5400000">
            <a:off x="1963412" y="4524223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26" name="Kreis">
            <a:extLst>
              <a:ext uri="{FF2B5EF4-FFF2-40B4-BE49-F238E27FC236}">
                <a16:creationId xmlns:a16="http://schemas.microsoft.com/office/drawing/2014/main" id="{FCB7DF8E-9871-4876-B883-DF0A3F2D40EF}"/>
              </a:ext>
            </a:extLst>
          </p:cNvPr>
          <p:cNvSpPr/>
          <p:nvPr userDrawn="1"/>
        </p:nvSpPr>
        <p:spPr>
          <a:xfrm rot="5400000">
            <a:off x="1574269" y="4524223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27" name="Kreis">
            <a:extLst>
              <a:ext uri="{FF2B5EF4-FFF2-40B4-BE49-F238E27FC236}">
                <a16:creationId xmlns:a16="http://schemas.microsoft.com/office/drawing/2014/main" id="{D4E9D751-156A-4B0B-9D36-55A5429BF95B}"/>
              </a:ext>
            </a:extLst>
          </p:cNvPr>
          <p:cNvSpPr/>
          <p:nvPr userDrawn="1"/>
        </p:nvSpPr>
        <p:spPr>
          <a:xfrm rot="5400000">
            <a:off x="1197680" y="4524223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28" name="Form">
            <a:extLst>
              <a:ext uri="{FF2B5EF4-FFF2-40B4-BE49-F238E27FC236}">
                <a16:creationId xmlns:a16="http://schemas.microsoft.com/office/drawing/2014/main" id="{716A9CEB-F0EE-41E7-853C-49144C3045B9}"/>
              </a:ext>
            </a:extLst>
          </p:cNvPr>
          <p:cNvSpPr/>
          <p:nvPr userDrawn="1"/>
        </p:nvSpPr>
        <p:spPr>
          <a:xfrm rot="5400000">
            <a:off x="821090" y="4524223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29" name="Form">
            <a:extLst>
              <a:ext uri="{FF2B5EF4-FFF2-40B4-BE49-F238E27FC236}">
                <a16:creationId xmlns:a16="http://schemas.microsoft.com/office/drawing/2014/main" id="{0665ACEF-EFB3-4528-8AC4-8F7ADC6F81D7}"/>
              </a:ext>
            </a:extLst>
          </p:cNvPr>
          <p:cNvSpPr/>
          <p:nvPr userDrawn="1"/>
        </p:nvSpPr>
        <p:spPr>
          <a:xfrm rot="5400000">
            <a:off x="444500" y="4524223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30" name="Kreis">
            <a:extLst>
              <a:ext uri="{FF2B5EF4-FFF2-40B4-BE49-F238E27FC236}">
                <a16:creationId xmlns:a16="http://schemas.microsoft.com/office/drawing/2014/main" id="{CAA39475-599F-4117-8D1D-33DBAEE20951}"/>
              </a:ext>
            </a:extLst>
          </p:cNvPr>
          <p:cNvSpPr/>
          <p:nvPr userDrawn="1"/>
        </p:nvSpPr>
        <p:spPr>
          <a:xfrm rot="5400000">
            <a:off x="4235505" y="490081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31" name="Kreis">
            <a:extLst>
              <a:ext uri="{FF2B5EF4-FFF2-40B4-BE49-F238E27FC236}">
                <a16:creationId xmlns:a16="http://schemas.microsoft.com/office/drawing/2014/main" id="{FE337683-3EF1-4568-B1CA-F4D51E8C14E9}"/>
              </a:ext>
            </a:extLst>
          </p:cNvPr>
          <p:cNvSpPr/>
          <p:nvPr userDrawn="1"/>
        </p:nvSpPr>
        <p:spPr>
          <a:xfrm rot="5400000">
            <a:off x="3858914" y="4900813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32" name="Kreis">
            <a:extLst>
              <a:ext uri="{FF2B5EF4-FFF2-40B4-BE49-F238E27FC236}">
                <a16:creationId xmlns:a16="http://schemas.microsoft.com/office/drawing/2014/main" id="{1C569DCA-6AB7-4FF6-AF56-FF92BE46FFC3}"/>
              </a:ext>
            </a:extLst>
          </p:cNvPr>
          <p:cNvSpPr/>
          <p:nvPr userDrawn="1"/>
        </p:nvSpPr>
        <p:spPr>
          <a:xfrm rot="5400000">
            <a:off x="3482325" y="490081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33" name="Form">
            <a:extLst>
              <a:ext uri="{FF2B5EF4-FFF2-40B4-BE49-F238E27FC236}">
                <a16:creationId xmlns:a16="http://schemas.microsoft.com/office/drawing/2014/main" id="{833D2E3E-93A4-46F8-BFB7-96F3B4FCBF30}"/>
              </a:ext>
            </a:extLst>
          </p:cNvPr>
          <p:cNvSpPr/>
          <p:nvPr userDrawn="1"/>
        </p:nvSpPr>
        <p:spPr>
          <a:xfrm rot="5400000">
            <a:off x="3093182" y="4900813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39"/>
                  <a:pt x="16761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34" name="Form">
            <a:extLst>
              <a:ext uri="{FF2B5EF4-FFF2-40B4-BE49-F238E27FC236}">
                <a16:creationId xmlns:a16="http://schemas.microsoft.com/office/drawing/2014/main" id="{B347AA90-435D-466C-91E5-82901C1E3771}"/>
              </a:ext>
            </a:extLst>
          </p:cNvPr>
          <p:cNvSpPr/>
          <p:nvPr userDrawn="1"/>
        </p:nvSpPr>
        <p:spPr>
          <a:xfrm rot="5400000">
            <a:off x="2716592" y="4900813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35" name="Form">
            <a:extLst>
              <a:ext uri="{FF2B5EF4-FFF2-40B4-BE49-F238E27FC236}">
                <a16:creationId xmlns:a16="http://schemas.microsoft.com/office/drawing/2014/main" id="{FD4E1F41-7623-403D-88E9-CFDB922C8BF8}"/>
              </a:ext>
            </a:extLst>
          </p:cNvPr>
          <p:cNvSpPr/>
          <p:nvPr userDrawn="1"/>
        </p:nvSpPr>
        <p:spPr>
          <a:xfrm rot="5400000">
            <a:off x="2340002" y="4900813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36" name="Kreis">
            <a:extLst>
              <a:ext uri="{FF2B5EF4-FFF2-40B4-BE49-F238E27FC236}">
                <a16:creationId xmlns:a16="http://schemas.microsoft.com/office/drawing/2014/main" id="{C8012C4E-1F15-4E0A-9824-20CB9FC8C2FD}"/>
              </a:ext>
            </a:extLst>
          </p:cNvPr>
          <p:cNvSpPr/>
          <p:nvPr userDrawn="1"/>
        </p:nvSpPr>
        <p:spPr>
          <a:xfrm rot="5400000">
            <a:off x="1963412" y="4900813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37" name="Kreis">
            <a:extLst>
              <a:ext uri="{FF2B5EF4-FFF2-40B4-BE49-F238E27FC236}">
                <a16:creationId xmlns:a16="http://schemas.microsoft.com/office/drawing/2014/main" id="{CD8A127A-B39A-40A4-B381-DD3FB4EB985B}"/>
              </a:ext>
            </a:extLst>
          </p:cNvPr>
          <p:cNvSpPr/>
          <p:nvPr userDrawn="1"/>
        </p:nvSpPr>
        <p:spPr>
          <a:xfrm rot="5400000">
            <a:off x="1574269" y="490081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38" name="Kreis">
            <a:extLst>
              <a:ext uri="{FF2B5EF4-FFF2-40B4-BE49-F238E27FC236}">
                <a16:creationId xmlns:a16="http://schemas.microsoft.com/office/drawing/2014/main" id="{E1FF1739-AA61-4B93-B9D3-5E45E1AB717E}"/>
              </a:ext>
            </a:extLst>
          </p:cNvPr>
          <p:cNvSpPr/>
          <p:nvPr userDrawn="1"/>
        </p:nvSpPr>
        <p:spPr>
          <a:xfrm rot="5400000">
            <a:off x="1197680" y="4900813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39" name="Form">
            <a:extLst>
              <a:ext uri="{FF2B5EF4-FFF2-40B4-BE49-F238E27FC236}">
                <a16:creationId xmlns:a16="http://schemas.microsoft.com/office/drawing/2014/main" id="{10266613-4C81-4E91-A179-16BB84320B32}"/>
              </a:ext>
            </a:extLst>
          </p:cNvPr>
          <p:cNvSpPr/>
          <p:nvPr userDrawn="1"/>
        </p:nvSpPr>
        <p:spPr>
          <a:xfrm rot="5400000">
            <a:off x="821090" y="4900813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40" name="Form">
            <a:extLst>
              <a:ext uri="{FF2B5EF4-FFF2-40B4-BE49-F238E27FC236}">
                <a16:creationId xmlns:a16="http://schemas.microsoft.com/office/drawing/2014/main" id="{47C5BD6C-DD2A-4BA1-B6F7-AE2588540C63}"/>
              </a:ext>
            </a:extLst>
          </p:cNvPr>
          <p:cNvSpPr/>
          <p:nvPr userDrawn="1"/>
        </p:nvSpPr>
        <p:spPr>
          <a:xfrm rot="5400000">
            <a:off x="444500" y="4900813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41" name="Kreis">
            <a:extLst>
              <a:ext uri="{FF2B5EF4-FFF2-40B4-BE49-F238E27FC236}">
                <a16:creationId xmlns:a16="http://schemas.microsoft.com/office/drawing/2014/main" id="{66362608-598F-4A26-8659-87075B68ADEC}"/>
              </a:ext>
            </a:extLst>
          </p:cNvPr>
          <p:cNvSpPr/>
          <p:nvPr userDrawn="1"/>
        </p:nvSpPr>
        <p:spPr>
          <a:xfrm rot="5400000">
            <a:off x="4235505" y="526485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42" name="Kreis">
            <a:extLst>
              <a:ext uri="{FF2B5EF4-FFF2-40B4-BE49-F238E27FC236}">
                <a16:creationId xmlns:a16="http://schemas.microsoft.com/office/drawing/2014/main" id="{7B53FE0C-DCDA-4190-B1F9-25B9AF715F05}"/>
              </a:ext>
            </a:extLst>
          </p:cNvPr>
          <p:cNvSpPr/>
          <p:nvPr userDrawn="1"/>
        </p:nvSpPr>
        <p:spPr>
          <a:xfrm rot="5400000">
            <a:off x="3858914" y="5264851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43" name="Kreis">
            <a:extLst>
              <a:ext uri="{FF2B5EF4-FFF2-40B4-BE49-F238E27FC236}">
                <a16:creationId xmlns:a16="http://schemas.microsoft.com/office/drawing/2014/main" id="{B1C9E980-0FE5-4032-B213-56D077FA1E1B}"/>
              </a:ext>
            </a:extLst>
          </p:cNvPr>
          <p:cNvSpPr/>
          <p:nvPr userDrawn="1"/>
        </p:nvSpPr>
        <p:spPr>
          <a:xfrm rot="5400000">
            <a:off x="3482325" y="526485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44" name="Form">
            <a:extLst>
              <a:ext uri="{FF2B5EF4-FFF2-40B4-BE49-F238E27FC236}">
                <a16:creationId xmlns:a16="http://schemas.microsoft.com/office/drawing/2014/main" id="{CCEE01CD-BC28-4DED-A779-76D9813A1EBE}"/>
              </a:ext>
            </a:extLst>
          </p:cNvPr>
          <p:cNvSpPr/>
          <p:nvPr userDrawn="1"/>
        </p:nvSpPr>
        <p:spPr>
          <a:xfrm rot="5400000">
            <a:off x="3093182" y="526485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39"/>
                  <a:pt x="16761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45" name="Form">
            <a:extLst>
              <a:ext uri="{FF2B5EF4-FFF2-40B4-BE49-F238E27FC236}">
                <a16:creationId xmlns:a16="http://schemas.microsoft.com/office/drawing/2014/main" id="{E753EC1E-E9A3-45F8-90D8-BF032B677CAC}"/>
              </a:ext>
            </a:extLst>
          </p:cNvPr>
          <p:cNvSpPr/>
          <p:nvPr userDrawn="1"/>
        </p:nvSpPr>
        <p:spPr>
          <a:xfrm rot="5400000">
            <a:off x="2716592" y="5264850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46" name="Form">
            <a:extLst>
              <a:ext uri="{FF2B5EF4-FFF2-40B4-BE49-F238E27FC236}">
                <a16:creationId xmlns:a16="http://schemas.microsoft.com/office/drawing/2014/main" id="{82222183-FD76-4B8F-9BBB-A28A9B2FC181}"/>
              </a:ext>
            </a:extLst>
          </p:cNvPr>
          <p:cNvSpPr/>
          <p:nvPr userDrawn="1"/>
        </p:nvSpPr>
        <p:spPr>
          <a:xfrm rot="5400000">
            <a:off x="2340002" y="526485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47" name="Kreis">
            <a:extLst>
              <a:ext uri="{FF2B5EF4-FFF2-40B4-BE49-F238E27FC236}">
                <a16:creationId xmlns:a16="http://schemas.microsoft.com/office/drawing/2014/main" id="{32B52021-2611-4075-B8C5-1413E8179C10}"/>
              </a:ext>
            </a:extLst>
          </p:cNvPr>
          <p:cNvSpPr/>
          <p:nvPr userDrawn="1"/>
        </p:nvSpPr>
        <p:spPr>
          <a:xfrm rot="5400000">
            <a:off x="1963412" y="5264850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48" name="Kreis">
            <a:extLst>
              <a:ext uri="{FF2B5EF4-FFF2-40B4-BE49-F238E27FC236}">
                <a16:creationId xmlns:a16="http://schemas.microsoft.com/office/drawing/2014/main" id="{5A0F8B2A-08C8-4330-863F-2CD20507FF12}"/>
              </a:ext>
            </a:extLst>
          </p:cNvPr>
          <p:cNvSpPr/>
          <p:nvPr userDrawn="1"/>
        </p:nvSpPr>
        <p:spPr>
          <a:xfrm rot="5400000">
            <a:off x="1574269" y="526485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49" name="Kreis">
            <a:extLst>
              <a:ext uri="{FF2B5EF4-FFF2-40B4-BE49-F238E27FC236}">
                <a16:creationId xmlns:a16="http://schemas.microsoft.com/office/drawing/2014/main" id="{C4230C35-B6ED-405F-A8CE-CFECF889A135}"/>
              </a:ext>
            </a:extLst>
          </p:cNvPr>
          <p:cNvSpPr/>
          <p:nvPr userDrawn="1"/>
        </p:nvSpPr>
        <p:spPr>
          <a:xfrm rot="5400000">
            <a:off x="1197680" y="526485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50" name="Form">
            <a:extLst>
              <a:ext uri="{FF2B5EF4-FFF2-40B4-BE49-F238E27FC236}">
                <a16:creationId xmlns:a16="http://schemas.microsoft.com/office/drawing/2014/main" id="{706FCB35-638E-4E1A-A619-0D066206CC05}"/>
              </a:ext>
            </a:extLst>
          </p:cNvPr>
          <p:cNvSpPr/>
          <p:nvPr userDrawn="1"/>
        </p:nvSpPr>
        <p:spPr>
          <a:xfrm rot="5400000">
            <a:off x="821090" y="526485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51" name="Form">
            <a:extLst>
              <a:ext uri="{FF2B5EF4-FFF2-40B4-BE49-F238E27FC236}">
                <a16:creationId xmlns:a16="http://schemas.microsoft.com/office/drawing/2014/main" id="{5C454D0B-EB73-4FEA-BEB6-4CBFD6F82C75}"/>
              </a:ext>
            </a:extLst>
          </p:cNvPr>
          <p:cNvSpPr/>
          <p:nvPr userDrawn="1"/>
        </p:nvSpPr>
        <p:spPr>
          <a:xfrm rot="5400000">
            <a:off x="444500" y="5264850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52" name="Kreis">
            <a:extLst>
              <a:ext uri="{FF2B5EF4-FFF2-40B4-BE49-F238E27FC236}">
                <a16:creationId xmlns:a16="http://schemas.microsoft.com/office/drawing/2014/main" id="{84F20A4B-5C15-4387-9826-6FCA00D041EB}"/>
              </a:ext>
            </a:extLst>
          </p:cNvPr>
          <p:cNvSpPr/>
          <p:nvPr userDrawn="1"/>
        </p:nvSpPr>
        <p:spPr>
          <a:xfrm rot="5400000">
            <a:off x="4235505" y="564144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53" name="Kreis">
            <a:extLst>
              <a:ext uri="{FF2B5EF4-FFF2-40B4-BE49-F238E27FC236}">
                <a16:creationId xmlns:a16="http://schemas.microsoft.com/office/drawing/2014/main" id="{54D79A18-47E1-4816-A991-FAA3E184665A}"/>
              </a:ext>
            </a:extLst>
          </p:cNvPr>
          <p:cNvSpPr/>
          <p:nvPr userDrawn="1"/>
        </p:nvSpPr>
        <p:spPr>
          <a:xfrm rot="5400000">
            <a:off x="3858914" y="564144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54" name="Kreis">
            <a:extLst>
              <a:ext uri="{FF2B5EF4-FFF2-40B4-BE49-F238E27FC236}">
                <a16:creationId xmlns:a16="http://schemas.microsoft.com/office/drawing/2014/main" id="{60A574BB-F7A0-45AC-B0A7-EE86BCDB8139}"/>
              </a:ext>
            </a:extLst>
          </p:cNvPr>
          <p:cNvSpPr/>
          <p:nvPr userDrawn="1"/>
        </p:nvSpPr>
        <p:spPr>
          <a:xfrm rot="5400000">
            <a:off x="3482325" y="564144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55" name="Form">
            <a:extLst>
              <a:ext uri="{FF2B5EF4-FFF2-40B4-BE49-F238E27FC236}">
                <a16:creationId xmlns:a16="http://schemas.microsoft.com/office/drawing/2014/main" id="{2C24EA9C-7A2A-4450-BC96-F6927D8E6E1A}"/>
              </a:ext>
            </a:extLst>
          </p:cNvPr>
          <p:cNvSpPr/>
          <p:nvPr userDrawn="1"/>
        </p:nvSpPr>
        <p:spPr>
          <a:xfrm rot="5400000">
            <a:off x="3093182" y="564144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39"/>
                  <a:pt x="16761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56" name="Form">
            <a:extLst>
              <a:ext uri="{FF2B5EF4-FFF2-40B4-BE49-F238E27FC236}">
                <a16:creationId xmlns:a16="http://schemas.microsoft.com/office/drawing/2014/main" id="{55BD66C1-65AA-4A41-853C-B12C4B6B5167}"/>
              </a:ext>
            </a:extLst>
          </p:cNvPr>
          <p:cNvSpPr/>
          <p:nvPr userDrawn="1"/>
        </p:nvSpPr>
        <p:spPr>
          <a:xfrm rot="5400000">
            <a:off x="2716592" y="5641440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57" name="Form">
            <a:extLst>
              <a:ext uri="{FF2B5EF4-FFF2-40B4-BE49-F238E27FC236}">
                <a16:creationId xmlns:a16="http://schemas.microsoft.com/office/drawing/2014/main" id="{B96F8311-181E-4983-A2C8-BCDA7594021F}"/>
              </a:ext>
            </a:extLst>
          </p:cNvPr>
          <p:cNvSpPr/>
          <p:nvPr userDrawn="1"/>
        </p:nvSpPr>
        <p:spPr>
          <a:xfrm rot="5400000">
            <a:off x="2340002" y="564144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58" name="Kreis">
            <a:extLst>
              <a:ext uri="{FF2B5EF4-FFF2-40B4-BE49-F238E27FC236}">
                <a16:creationId xmlns:a16="http://schemas.microsoft.com/office/drawing/2014/main" id="{2339E6CE-8A11-4145-AAC3-88D99B512009}"/>
              </a:ext>
            </a:extLst>
          </p:cNvPr>
          <p:cNvSpPr/>
          <p:nvPr userDrawn="1"/>
        </p:nvSpPr>
        <p:spPr>
          <a:xfrm rot="5400000">
            <a:off x="1963412" y="5641440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59" name="Kreis">
            <a:extLst>
              <a:ext uri="{FF2B5EF4-FFF2-40B4-BE49-F238E27FC236}">
                <a16:creationId xmlns:a16="http://schemas.microsoft.com/office/drawing/2014/main" id="{6E5D8004-62AA-448E-985D-E40E6303E573}"/>
              </a:ext>
            </a:extLst>
          </p:cNvPr>
          <p:cNvSpPr/>
          <p:nvPr userDrawn="1"/>
        </p:nvSpPr>
        <p:spPr>
          <a:xfrm rot="5400000">
            <a:off x="1574269" y="564144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60" name="Kreis">
            <a:extLst>
              <a:ext uri="{FF2B5EF4-FFF2-40B4-BE49-F238E27FC236}">
                <a16:creationId xmlns:a16="http://schemas.microsoft.com/office/drawing/2014/main" id="{32A9D12A-1373-4A97-87AB-E5E5EB17D49C}"/>
              </a:ext>
            </a:extLst>
          </p:cNvPr>
          <p:cNvSpPr/>
          <p:nvPr userDrawn="1"/>
        </p:nvSpPr>
        <p:spPr>
          <a:xfrm rot="5400000">
            <a:off x="1197680" y="564144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61" name="Form">
            <a:extLst>
              <a:ext uri="{FF2B5EF4-FFF2-40B4-BE49-F238E27FC236}">
                <a16:creationId xmlns:a16="http://schemas.microsoft.com/office/drawing/2014/main" id="{F2AF2733-8E45-437B-9892-CB520FDFA61B}"/>
              </a:ext>
            </a:extLst>
          </p:cNvPr>
          <p:cNvSpPr/>
          <p:nvPr userDrawn="1"/>
        </p:nvSpPr>
        <p:spPr>
          <a:xfrm rot="5400000">
            <a:off x="821090" y="564144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62" name="Form">
            <a:extLst>
              <a:ext uri="{FF2B5EF4-FFF2-40B4-BE49-F238E27FC236}">
                <a16:creationId xmlns:a16="http://schemas.microsoft.com/office/drawing/2014/main" id="{C691868B-0833-4BC2-8CCC-2130804145CF}"/>
              </a:ext>
            </a:extLst>
          </p:cNvPr>
          <p:cNvSpPr/>
          <p:nvPr userDrawn="1"/>
        </p:nvSpPr>
        <p:spPr>
          <a:xfrm rot="5400000">
            <a:off x="444500" y="5641440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63" name="Kreis">
            <a:extLst>
              <a:ext uri="{FF2B5EF4-FFF2-40B4-BE49-F238E27FC236}">
                <a16:creationId xmlns:a16="http://schemas.microsoft.com/office/drawing/2014/main" id="{6838CA6E-5B2F-4BA5-8135-A685A02CAE37}"/>
              </a:ext>
            </a:extLst>
          </p:cNvPr>
          <p:cNvSpPr/>
          <p:nvPr userDrawn="1"/>
        </p:nvSpPr>
        <p:spPr>
          <a:xfrm rot="5400000">
            <a:off x="4235505" y="600547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64" name="Kreis">
            <a:extLst>
              <a:ext uri="{FF2B5EF4-FFF2-40B4-BE49-F238E27FC236}">
                <a16:creationId xmlns:a16="http://schemas.microsoft.com/office/drawing/2014/main" id="{F59F0683-39E9-4619-A06A-5EE9542E9EE1}"/>
              </a:ext>
            </a:extLst>
          </p:cNvPr>
          <p:cNvSpPr/>
          <p:nvPr userDrawn="1"/>
        </p:nvSpPr>
        <p:spPr>
          <a:xfrm rot="5400000">
            <a:off x="3858914" y="6005477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65" name="Kreis">
            <a:extLst>
              <a:ext uri="{FF2B5EF4-FFF2-40B4-BE49-F238E27FC236}">
                <a16:creationId xmlns:a16="http://schemas.microsoft.com/office/drawing/2014/main" id="{3523E4BB-A9ED-4977-8A4B-A04CCCC6B73C}"/>
              </a:ext>
            </a:extLst>
          </p:cNvPr>
          <p:cNvSpPr/>
          <p:nvPr userDrawn="1"/>
        </p:nvSpPr>
        <p:spPr>
          <a:xfrm rot="5400000">
            <a:off x="3482325" y="600547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66" name="Form">
            <a:extLst>
              <a:ext uri="{FF2B5EF4-FFF2-40B4-BE49-F238E27FC236}">
                <a16:creationId xmlns:a16="http://schemas.microsoft.com/office/drawing/2014/main" id="{02245137-BB5D-41BF-B2C1-99187C41806A}"/>
              </a:ext>
            </a:extLst>
          </p:cNvPr>
          <p:cNvSpPr/>
          <p:nvPr userDrawn="1"/>
        </p:nvSpPr>
        <p:spPr>
          <a:xfrm rot="5400000">
            <a:off x="3093182" y="600547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39"/>
                  <a:pt x="16761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67" name="Form">
            <a:extLst>
              <a:ext uri="{FF2B5EF4-FFF2-40B4-BE49-F238E27FC236}">
                <a16:creationId xmlns:a16="http://schemas.microsoft.com/office/drawing/2014/main" id="{54AA79D9-C889-4B23-89EF-7DADB14F3A1E}"/>
              </a:ext>
            </a:extLst>
          </p:cNvPr>
          <p:cNvSpPr/>
          <p:nvPr userDrawn="1"/>
        </p:nvSpPr>
        <p:spPr>
          <a:xfrm rot="5400000">
            <a:off x="2716592" y="6005477"/>
            <a:ext cx="31434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68" name="Form">
            <a:extLst>
              <a:ext uri="{FF2B5EF4-FFF2-40B4-BE49-F238E27FC236}">
                <a16:creationId xmlns:a16="http://schemas.microsoft.com/office/drawing/2014/main" id="{4556E625-9781-4E84-B35B-F64740359476}"/>
              </a:ext>
            </a:extLst>
          </p:cNvPr>
          <p:cNvSpPr/>
          <p:nvPr userDrawn="1"/>
        </p:nvSpPr>
        <p:spPr>
          <a:xfrm rot="5400000">
            <a:off x="2340002" y="600547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69" name="Kreis">
            <a:extLst>
              <a:ext uri="{FF2B5EF4-FFF2-40B4-BE49-F238E27FC236}">
                <a16:creationId xmlns:a16="http://schemas.microsoft.com/office/drawing/2014/main" id="{94CAB655-2E5A-4D85-8FFE-CAB4F43F8200}"/>
              </a:ext>
            </a:extLst>
          </p:cNvPr>
          <p:cNvSpPr/>
          <p:nvPr userDrawn="1"/>
        </p:nvSpPr>
        <p:spPr>
          <a:xfrm rot="5400000">
            <a:off x="1963412" y="6005477"/>
            <a:ext cx="31434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70" name="Kreis">
            <a:extLst>
              <a:ext uri="{FF2B5EF4-FFF2-40B4-BE49-F238E27FC236}">
                <a16:creationId xmlns:a16="http://schemas.microsoft.com/office/drawing/2014/main" id="{74A4E338-149F-44C9-AAED-237D5359AC44}"/>
              </a:ext>
            </a:extLst>
          </p:cNvPr>
          <p:cNvSpPr/>
          <p:nvPr userDrawn="1"/>
        </p:nvSpPr>
        <p:spPr>
          <a:xfrm rot="5400000">
            <a:off x="1574269" y="600547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71" name="Kreis">
            <a:extLst>
              <a:ext uri="{FF2B5EF4-FFF2-40B4-BE49-F238E27FC236}">
                <a16:creationId xmlns:a16="http://schemas.microsoft.com/office/drawing/2014/main" id="{F37CC8C2-B3E2-48AA-ADA9-88D5FF333D77}"/>
              </a:ext>
            </a:extLst>
          </p:cNvPr>
          <p:cNvSpPr/>
          <p:nvPr userDrawn="1"/>
        </p:nvSpPr>
        <p:spPr>
          <a:xfrm rot="5400000">
            <a:off x="1197680" y="600547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72" name="Form">
            <a:extLst>
              <a:ext uri="{FF2B5EF4-FFF2-40B4-BE49-F238E27FC236}">
                <a16:creationId xmlns:a16="http://schemas.microsoft.com/office/drawing/2014/main" id="{51832B61-04BA-485B-8E28-DB6BA10E127A}"/>
              </a:ext>
            </a:extLst>
          </p:cNvPr>
          <p:cNvSpPr/>
          <p:nvPr userDrawn="1"/>
        </p:nvSpPr>
        <p:spPr>
          <a:xfrm rot="5400000">
            <a:off x="821090" y="600547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73" name="Form">
            <a:extLst>
              <a:ext uri="{FF2B5EF4-FFF2-40B4-BE49-F238E27FC236}">
                <a16:creationId xmlns:a16="http://schemas.microsoft.com/office/drawing/2014/main" id="{4DCAE829-5C1E-44DA-8D3F-F87962B492BF}"/>
              </a:ext>
            </a:extLst>
          </p:cNvPr>
          <p:cNvSpPr/>
          <p:nvPr userDrawn="1"/>
        </p:nvSpPr>
        <p:spPr>
          <a:xfrm rot="5400000">
            <a:off x="444500" y="6005477"/>
            <a:ext cx="31433" cy="31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1" y="21600"/>
                  <a:pt x="21600" y="16760"/>
                  <a:pt x="21600" y="10800"/>
                </a:cubicBezTo>
                <a:cubicBezTo>
                  <a:pt x="21600" y="4840"/>
                  <a:pt x="16761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74" name="Form">
            <a:extLst>
              <a:ext uri="{FF2B5EF4-FFF2-40B4-BE49-F238E27FC236}">
                <a16:creationId xmlns:a16="http://schemas.microsoft.com/office/drawing/2014/main" id="{D1C712AF-636C-4C89-B0EC-36C2C000BC0A}"/>
              </a:ext>
            </a:extLst>
          </p:cNvPr>
          <p:cNvSpPr/>
          <p:nvPr userDrawn="1"/>
        </p:nvSpPr>
        <p:spPr>
          <a:xfrm rot="5400000">
            <a:off x="4235505" y="638206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75" name="Form">
            <a:extLst>
              <a:ext uri="{FF2B5EF4-FFF2-40B4-BE49-F238E27FC236}">
                <a16:creationId xmlns:a16="http://schemas.microsoft.com/office/drawing/2014/main" id="{D9278FF6-2C2B-44FB-BCB5-C645F03FC606}"/>
              </a:ext>
            </a:extLst>
          </p:cNvPr>
          <p:cNvSpPr/>
          <p:nvPr userDrawn="1"/>
        </p:nvSpPr>
        <p:spPr>
          <a:xfrm rot="5400000">
            <a:off x="3858914" y="638206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1"/>
                  <a:pt x="4831" y="21600"/>
                  <a:pt x="10800" y="21600"/>
                </a:cubicBezTo>
                <a:cubicBezTo>
                  <a:pt x="16760" y="21600"/>
                  <a:pt x="21600" y="16761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76" name="Kreis">
            <a:extLst>
              <a:ext uri="{FF2B5EF4-FFF2-40B4-BE49-F238E27FC236}">
                <a16:creationId xmlns:a16="http://schemas.microsoft.com/office/drawing/2014/main" id="{A316D57F-A0B1-4FC2-91A9-FAEE9DE49AC0}"/>
              </a:ext>
            </a:extLst>
          </p:cNvPr>
          <p:cNvSpPr/>
          <p:nvPr userDrawn="1"/>
        </p:nvSpPr>
        <p:spPr>
          <a:xfrm rot="5400000">
            <a:off x="3482325" y="638206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77" name="Form">
            <a:extLst>
              <a:ext uri="{FF2B5EF4-FFF2-40B4-BE49-F238E27FC236}">
                <a16:creationId xmlns:a16="http://schemas.microsoft.com/office/drawing/2014/main" id="{57C34AA1-7E3D-4D72-B633-5583A9E8DBC4}"/>
              </a:ext>
            </a:extLst>
          </p:cNvPr>
          <p:cNvSpPr/>
          <p:nvPr userDrawn="1"/>
        </p:nvSpPr>
        <p:spPr>
          <a:xfrm rot="5400000">
            <a:off x="3093182" y="638206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39"/>
                  <a:pt x="16760" y="0"/>
                  <a:pt x="10800" y="0"/>
                </a:cubicBezTo>
                <a:cubicBezTo>
                  <a:pt x="4831" y="0"/>
                  <a:pt x="0" y="4839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78" name="Form">
            <a:extLst>
              <a:ext uri="{FF2B5EF4-FFF2-40B4-BE49-F238E27FC236}">
                <a16:creationId xmlns:a16="http://schemas.microsoft.com/office/drawing/2014/main" id="{2AAE2886-407D-4D35-AEF8-5BD53D7E6D07}"/>
              </a:ext>
            </a:extLst>
          </p:cNvPr>
          <p:cNvSpPr/>
          <p:nvPr userDrawn="1"/>
        </p:nvSpPr>
        <p:spPr>
          <a:xfrm rot="5400000">
            <a:off x="2716592" y="6382067"/>
            <a:ext cx="31434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79" name="Form">
            <a:extLst>
              <a:ext uri="{FF2B5EF4-FFF2-40B4-BE49-F238E27FC236}">
                <a16:creationId xmlns:a16="http://schemas.microsoft.com/office/drawing/2014/main" id="{CA3C011D-902D-48C2-B104-96AB9E13C5F5}"/>
              </a:ext>
            </a:extLst>
          </p:cNvPr>
          <p:cNvSpPr/>
          <p:nvPr userDrawn="1"/>
        </p:nvSpPr>
        <p:spPr>
          <a:xfrm rot="5400000">
            <a:off x="2340002" y="638206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80" name="Kreis">
            <a:extLst>
              <a:ext uri="{FF2B5EF4-FFF2-40B4-BE49-F238E27FC236}">
                <a16:creationId xmlns:a16="http://schemas.microsoft.com/office/drawing/2014/main" id="{35C79FFD-4352-4400-8FB4-E0931A2ADECF}"/>
              </a:ext>
            </a:extLst>
          </p:cNvPr>
          <p:cNvSpPr/>
          <p:nvPr userDrawn="1"/>
        </p:nvSpPr>
        <p:spPr>
          <a:xfrm rot="5400000">
            <a:off x="1963412" y="6382067"/>
            <a:ext cx="31434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81" name="Kreis">
            <a:extLst>
              <a:ext uri="{FF2B5EF4-FFF2-40B4-BE49-F238E27FC236}">
                <a16:creationId xmlns:a16="http://schemas.microsoft.com/office/drawing/2014/main" id="{8B7ACCC1-630F-4C0D-A8DC-F104BC01EA0E}"/>
              </a:ext>
            </a:extLst>
          </p:cNvPr>
          <p:cNvSpPr/>
          <p:nvPr userDrawn="1"/>
        </p:nvSpPr>
        <p:spPr>
          <a:xfrm rot="5400000">
            <a:off x="1574269" y="638206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82" name="Kreis">
            <a:extLst>
              <a:ext uri="{FF2B5EF4-FFF2-40B4-BE49-F238E27FC236}">
                <a16:creationId xmlns:a16="http://schemas.microsoft.com/office/drawing/2014/main" id="{3074DC61-F47D-4D39-812D-2D129CCEBE34}"/>
              </a:ext>
            </a:extLst>
          </p:cNvPr>
          <p:cNvSpPr/>
          <p:nvPr userDrawn="1"/>
        </p:nvSpPr>
        <p:spPr>
          <a:xfrm rot="5400000">
            <a:off x="1197680" y="638206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83" name="Form">
            <a:extLst>
              <a:ext uri="{FF2B5EF4-FFF2-40B4-BE49-F238E27FC236}">
                <a16:creationId xmlns:a16="http://schemas.microsoft.com/office/drawing/2014/main" id="{CE611184-2BC9-4F66-ACA6-0D6BF8934FFC}"/>
              </a:ext>
            </a:extLst>
          </p:cNvPr>
          <p:cNvSpPr/>
          <p:nvPr userDrawn="1"/>
        </p:nvSpPr>
        <p:spPr>
          <a:xfrm rot="5400000">
            <a:off x="821090" y="638206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84" name="Form">
            <a:extLst>
              <a:ext uri="{FF2B5EF4-FFF2-40B4-BE49-F238E27FC236}">
                <a16:creationId xmlns:a16="http://schemas.microsoft.com/office/drawing/2014/main" id="{FA36BCF5-E9AC-4715-A99C-E1BF18AF67B0}"/>
              </a:ext>
            </a:extLst>
          </p:cNvPr>
          <p:cNvSpPr/>
          <p:nvPr userDrawn="1"/>
        </p:nvSpPr>
        <p:spPr>
          <a:xfrm rot="5400000">
            <a:off x="444500" y="6382067"/>
            <a:ext cx="31433" cy="31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60"/>
                  <a:pt x="4831" y="21600"/>
                  <a:pt x="10800" y="21600"/>
                </a:cubicBezTo>
                <a:cubicBezTo>
                  <a:pt x="16760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ubicBezTo>
                  <a:pt x="4831" y="0"/>
                  <a:pt x="0" y="4840"/>
                  <a:pt x="0" y="108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85" name="Kreis">
            <a:extLst>
              <a:ext uri="{FF2B5EF4-FFF2-40B4-BE49-F238E27FC236}">
                <a16:creationId xmlns:a16="http://schemas.microsoft.com/office/drawing/2014/main" id="{78E28715-27DD-4051-8C0F-22838E9AD2C8}"/>
              </a:ext>
            </a:extLst>
          </p:cNvPr>
          <p:cNvSpPr/>
          <p:nvPr userDrawn="1"/>
        </p:nvSpPr>
        <p:spPr>
          <a:xfrm rot="5400000">
            <a:off x="7612260" y="118512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86" name="Kreis">
            <a:extLst>
              <a:ext uri="{FF2B5EF4-FFF2-40B4-BE49-F238E27FC236}">
                <a16:creationId xmlns:a16="http://schemas.microsoft.com/office/drawing/2014/main" id="{DE352292-182F-4326-80C8-5AC4A768586F}"/>
              </a:ext>
            </a:extLst>
          </p:cNvPr>
          <p:cNvSpPr/>
          <p:nvPr userDrawn="1"/>
        </p:nvSpPr>
        <p:spPr>
          <a:xfrm rot="5400000">
            <a:off x="7612260" y="821090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87" name="Kreis">
            <a:extLst>
              <a:ext uri="{FF2B5EF4-FFF2-40B4-BE49-F238E27FC236}">
                <a16:creationId xmlns:a16="http://schemas.microsoft.com/office/drawing/2014/main" id="{E6D555F4-B85C-4518-9385-CC52C6F5F291}"/>
              </a:ext>
            </a:extLst>
          </p:cNvPr>
          <p:cNvSpPr/>
          <p:nvPr userDrawn="1"/>
        </p:nvSpPr>
        <p:spPr>
          <a:xfrm rot="5400000">
            <a:off x="7612260" y="444500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88" name="Kreis">
            <a:extLst>
              <a:ext uri="{FF2B5EF4-FFF2-40B4-BE49-F238E27FC236}">
                <a16:creationId xmlns:a16="http://schemas.microsoft.com/office/drawing/2014/main" id="{E5F0698C-D897-4753-B8F7-E54947E121AE}"/>
              </a:ext>
            </a:extLst>
          </p:cNvPr>
          <p:cNvSpPr/>
          <p:nvPr userDrawn="1"/>
        </p:nvSpPr>
        <p:spPr>
          <a:xfrm rot="5400000">
            <a:off x="7612260" y="4524224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89" name="Kreis">
            <a:extLst>
              <a:ext uri="{FF2B5EF4-FFF2-40B4-BE49-F238E27FC236}">
                <a16:creationId xmlns:a16="http://schemas.microsoft.com/office/drawing/2014/main" id="{29D5EA8E-E901-46FA-9692-7FC808CADE1E}"/>
              </a:ext>
            </a:extLst>
          </p:cNvPr>
          <p:cNvSpPr/>
          <p:nvPr userDrawn="1"/>
        </p:nvSpPr>
        <p:spPr>
          <a:xfrm rot="5400000">
            <a:off x="7612260" y="4900814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90" name="Kreis">
            <a:extLst>
              <a:ext uri="{FF2B5EF4-FFF2-40B4-BE49-F238E27FC236}">
                <a16:creationId xmlns:a16="http://schemas.microsoft.com/office/drawing/2014/main" id="{760C9BAD-E23B-4BCA-9D68-0E4A70CC7AB7}"/>
              </a:ext>
            </a:extLst>
          </p:cNvPr>
          <p:cNvSpPr/>
          <p:nvPr userDrawn="1"/>
        </p:nvSpPr>
        <p:spPr>
          <a:xfrm rot="5400000">
            <a:off x="7612260" y="526485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91" name="Kreis">
            <a:extLst>
              <a:ext uri="{FF2B5EF4-FFF2-40B4-BE49-F238E27FC236}">
                <a16:creationId xmlns:a16="http://schemas.microsoft.com/office/drawing/2014/main" id="{908B1842-EBDC-47C0-BD0A-5FC496E54735}"/>
              </a:ext>
            </a:extLst>
          </p:cNvPr>
          <p:cNvSpPr/>
          <p:nvPr userDrawn="1"/>
        </p:nvSpPr>
        <p:spPr>
          <a:xfrm rot="5400000">
            <a:off x="7612260" y="5641441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92" name="Kreis">
            <a:extLst>
              <a:ext uri="{FF2B5EF4-FFF2-40B4-BE49-F238E27FC236}">
                <a16:creationId xmlns:a16="http://schemas.microsoft.com/office/drawing/2014/main" id="{1AF4D519-93B0-49CE-9631-BBF4584D6B69}"/>
              </a:ext>
            </a:extLst>
          </p:cNvPr>
          <p:cNvSpPr/>
          <p:nvPr userDrawn="1"/>
        </p:nvSpPr>
        <p:spPr>
          <a:xfrm rot="5400000">
            <a:off x="7612260" y="6005477"/>
            <a:ext cx="31433" cy="3143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93" name="Kreis">
            <a:extLst>
              <a:ext uri="{FF2B5EF4-FFF2-40B4-BE49-F238E27FC236}">
                <a16:creationId xmlns:a16="http://schemas.microsoft.com/office/drawing/2014/main" id="{4125C5F4-7DE5-4ABB-9B72-B69809960A72}"/>
              </a:ext>
            </a:extLst>
          </p:cNvPr>
          <p:cNvSpPr/>
          <p:nvPr userDrawn="1"/>
        </p:nvSpPr>
        <p:spPr>
          <a:xfrm rot="5400000">
            <a:off x="7612260" y="6382067"/>
            <a:ext cx="31433" cy="3143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6789" tIns="26789" rIns="26789" bIns="26789" anchor="ctr"/>
          <a:lstStyle/>
          <a:p>
            <a:pPr marL="6350" defTabSz="135000">
              <a:lnSpc>
                <a:spcPct val="118750"/>
              </a:lnSpc>
              <a:tabLst/>
              <a:defRPr sz="1600" b="0" spc="0">
                <a:solidFill>
                  <a:srgbClr val="66686A"/>
                </a:solidFill>
                <a:uFill>
                  <a:solidFill>
                    <a:srgbClr val="6D6E71"/>
                  </a:solidFill>
                </a:uFill>
              </a:defRPr>
            </a:pPr>
            <a:endParaRPr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BD3D1-8491-4C51-A092-35B6EA080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716" y="1444059"/>
            <a:ext cx="5913505" cy="2747560"/>
          </a:xfrm>
        </p:spPr>
        <p:txBody>
          <a:bodyPr>
            <a:normAutofit/>
          </a:bodyPr>
          <a:lstStyle>
            <a:lvl1pPr>
              <a:defRPr sz="575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99" name="Picture 298" descr="A close up of a sign&#10;&#10;Description automatically generated">
            <a:extLst>
              <a:ext uri="{FF2B5EF4-FFF2-40B4-BE49-F238E27FC236}">
                <a16:creationId xmlns:a16="http://schemas.microsoft.com/office/drawing/2014/main" id="{B1690F87-A7C9-4957-8737-768CB84908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6302" y="163497"/>
            <a:ext cx="633408" cy="482350"/>
          </a:xfrm>
          <a:prstGeom prst="rect">
            <a:avLst/>
          </a:prstGeom>
        </p:spPr>
      </p:pic>
      <p:sp>
        <p:nvSpPr>
          <p:cNvPr id="302" name="Text Placeholder 301">
            <a:extLst>
              <a:ext uri="{FF2B5EF4-FFF2-40B4-BE49-F238E27FC236}">
                <a16:creationId xmlns:a16="http://schemas.microsoft.com/office/drawing/2014/main" id="{B54D1A18-5D5A-415F-8FFC-CC9EE51C8E3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171132" y="2127321"/>
            <a:ext cx="1633538" cy="35004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0B427A"/>
                </a:solidFill>
              </a:defRPr>
            </a:lvl1pPr>
          </a:lstStyle>
          <a:p>
            <a:pPr lvl="0"/>
            <a:r>
              <a:rPr lang="en-US" dirty="0"/>
              <a:t>Subject 1</a:t>
            </a:r>
          </a:p>
        </p:txBody>
      </p:sp>
      <p:sp>
        <p:nvSpPr>
          <p:cNvPr id="303" name="Text Placeholder 301">
            <a:extLst>
              <a:ext uri="{FF2B5EF4-FFF2-40B4-BE49-F238E27FC236}">
                <a16:creationId xmlns:a16="http://schemas.microsoft.com/office/drawing/2014/main" id="{62E7150E-E0F2-4A42-A212-94502B38F4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171132" y="2867207"/>
            <a:ext cx="1633538" cy="35004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0B427A"/>
                </a:solidFill>
              </a:defRPr>
            </a:lvl1pPr>
          </a:lstStyle>
          <a:p>
            <a:pPr lvl="0"/>
            <a:r>
              <a:rPr lang="en-US" dirty="0"/>
              <a:t>Subject 2</a:t>
            </a:r>
          </a:p>
        </p:txBody>
      </p:sp>
      <p:sp>
        <p:nvSpPr>
          <p:cNvPr id="304" name="Text Placeholder 301">
            <a:extLst>
              <a:ext uri="{FF2B5EF4-FFF2-40B4-BE49-F238E27FC236}">
                <a16:creationId xmlns:a16="http://schemas.microsoft.com/office/drawing/2014/main" id="{C9996F10-4C02-458B-9C5A-2ED3D995E0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71132" y="3607094"/>
            <a:ext cx="1633538" cy="35004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0B427A"/>
                </a:solidFill>
              </a:defRPr>
            </a:lvl1pPr>
          </a:lstStyle>
          <a:p>
            <a:pPr lvl="0"/>
            <a:r>
              <a:rPr lang="en-US" dirty="0"/>
              <a:t>Subject 3</a:t>
            </a:r>
          </a:p>
        </p:txBody>
      </p:sp>
      <p:sp>
        <p:nvSpPr>
          <p:cNvPr id="305" name="Text Placeholder 301">
            <a:extLst>
              <a:ext uri="{FF2B5EF4-FFF2-40B4-BE49-F238E27FC236}">
                <a16:creationId xmlns:a16="http://schemas.microsoft.com/office/drawing/2014/main" id="{2D1A1BC0-996E-4303-816F-7B027AC716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71132" y="4346980"/>
            <a:ext cx="1633538" cy="35004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0B427A"/>
                </a:solidFill>
              </a:defRPr>
            </a:lvl1pPr>
          </a:lstStyle>
          <a:p>
            <a:pPr lvl="0"/>
            <a:r>
              <a:rPr lang="en-US" dirty="0"/>
              <a:t>Subject 4</a:t>
            </a:r>
          </a:p>
        </p:txBody>
      </p:sp>
    </p:spTree>
    <p:extLst>
      <p:ext uri="{BB962C8B-B14F-4D97-AF65-F5344CB8AC3E}">
        <p14:creationId xmlns:p14="http://schemas.microsoft.com/office/powerpoint/2010/main" val="40187518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9E71-5C86-4E83-9F8A-6E56DD91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F5D98-4AA8-40ED-BCA4-0895C5D92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7AF62-1344-4C5E-A515-CEB5816A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0B0FF-7AED-46A4-95DD-277025DB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E4545-DEE7-4BD3-BA37-D38C429A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1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32160-721F-400E-B871-D3CBFEB27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64AB7-D855-4A51-BCD6-2B6A332E9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41C39-64CC-4935-ADC2-DAB74E3F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5780F-6DF1-49A8-8857-1F427899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9D486-83B1-446E-B93E-AD6EC5EC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7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EC142-02FA-4275-B822-B50EB4C0D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F1409-B1F8-4331-B155-513274335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16BAC-2A87-4A06-A186-54267898B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53FA7-BACD-472A-B9B6-16E0B148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7A50A-843D-46B3-8443-CDE9C2DC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747AB-8898-4D7A-BC82-3F355AC1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16FA6-ED55-4447-9220-156F168D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16BDB-2813-4ED5-8A2A-029C301F2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65630-30C9-408D-8F91-44B242E33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220D-9DE0-4A96-BDF8-51A3AF0C8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D6C9A-C64E-4ACF-8294-1F89DE329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9759CC-D108-47ED-9221-B9D137AC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5C2E8E-0000-47A8-9015-E4B89E41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3D4F8-FDC9-4722-8A97-AE19AF2F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F12EE-044E-4814-BD7E-DA92BDCB9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359999-FE0C-4F17-9956-5DF75FA0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8A8C8-200C-40DF-A6D8-FEDCC41C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516C2-C2D3-411A-9B6B-B6D61C96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6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D25899-E912-48E6-BA5B-3F783F96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F04B3-F3AE-45BF-BE98-A796BD4D5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DE82C-4D49-48E4-BA21-BF193550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7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BA0CB-AA97-41B4-9916-FD54BE212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08272-E0F5-441E-AD0E-5FF50A032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A190C-C124-4549-BDC1-FF78CFF55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661FA-CC30-470B-B9FF-9301B6EA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69282-0722-47A5-A3B4-8E082BE1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9B00F-52DD-41DC-9DC4-545A2DDE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1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E88C6-5CC4-4B24-8298-C5A6BFA7B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9280DC-318F-4230-8BC6-0D0225465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FCC842-FCA6-4D7A-91F7-08ABC5C08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76702-6465-4886-AB0F-A0117435C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16668-DB46-4833-BDC8-F0CB7632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8226A-4B74-45A8-B86C-39DE2185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4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DDA7A-D22D-4B76-9ADE-F4D63EC91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38448-C132-4D25-A447-F026148DB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CFE44-16F0-4E67-974E-C8A0E4E3F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5943-00E3-43BB-B6C4-3C9236190302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E0EAD-FB6E-46F4-9774-64C4BB73E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6ED09-33A7-419E-BAD2-91A294E98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8CA0A-F9D0-4800-8690-1D9E7737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3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2193727" y="178594"/>
            <a:ext cx="7804547" cy="1518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rPr dirty="0" err="1"/>
              <a:t>Titl</a:t>
            </a:r>
            <a:r>
              <a:rPr lang="en-US" dirty="0" err="1"/>
              <a:t>e</a:t>
            </a:r>
            <a:r>
              <a:rPr dirty="0" err="1"/>
              <a:t>text</a:t>
            </a:r>
            <a:endParaRPr dirty="0"/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2193727" y="1821656"/>
            <a:ext cx="7804547" cy="4420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rPr dirty="0" err="1"/>
              <a:t>Textebene</a:t>
            </a:r>
            <a:r>
              <a:rPr dirty="0"/>
              <a:t> 1</a:t>
            </a:r>
          </a:p>
          <a:p>
            <a:pPr lvl="1"/>
            <a:r>
              <a:rPr dirty="0" err="1"/>
              <a:t>Textebene</a:t>
            </a:r>
            <a:r>
              <a:rPr dirty="0"/>
              <a:t> 2</a:t>
            </a:r>
          </a:p>
          <a:p>
            <a:pPr lvl="2"/>
            <a:r>
              <a:rPr dirty="0" err="1"/>
              <a:t>Textebene</a:t>
            </a:r>
            <a:r>
              <a:rPr dirty="0"/>
              <a:t> 3</a:t>
            </a:r>
          </a:p>
          <a:p>
            <a:pPr lvl="3"/>
            <a:r>
              <a:rPr dirty="0" err="1"/>
              <a:t>Textebene</a:t>
            </a:r>
            <a:r>
              <a:rPr dirty="0"/>
              <a:t> 4</a:t>
            </a:r>
          </a:p>
          <a:p>
            <a:pPr lvl="4"/>
            <a:r>
              <a:rPr dirty="0" err="1"/>
              <a:t>Textebene</a:t>
            </a:r>
            <a:r>
              <a:rPr dirty="0"/>
              <a:t> 5</a:t>
            </a:r>
          </a:p>
        </p:txBody>
      </p:sp>
      <p:sp>
        <p:nvSpPr>
          <p:cNvPr id="5" name="Foliennummer">
            <a:extLst>
              <a:ext uri="{FF2B5EF4-FFF2-40B4-BE49-F238E27FC236}">
                <a16:creationId xmlns:a16="http://schemas.microsoft.com/office/drawing/2014/main" id="{DEBBA335-5FB4-4BF2-96E3-903681207C0F}"/>
              </a:ext>
            </a:extLst>
          </p:cNvPr>
          <p:cNvSpPr txBox="1">
            <a:spLocks/>
          </p:cNvSpPr>
          <p:nvPr userDrawn="1"/>
        </p:nvSpPr>
        <p:spPr>
          <a:xfrm>
            <a:off x="11772166" y="6489965"/>
            <a:ext cx="343635" cy="27411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12700" marR="1905" indent="0" algn="r" defTabSz="457200" rtl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60700" algn="l"/>
                <a:tab pos="3187700" algn="l"/>
              </a:tabLst>
              <a:defRPr kumimoji="0" sz="2900" b="1" i="0" u="none" strike="noStrike" cap="none" spc="-40" normalizeH="0" baseline="0">
                <a:ln>
                  <a:noFill/>
                </a:ln>
                <a:solidFill>
                  <a:srgbClr val="A7A9AC"/>
                </a:solidFill>
                <a:effectLst/>
                <a:uFill>
                  <a:solidFill>
                    <a:srgbClr val="034EA2"/>
                  </a:solidFill>
                </a:uFill>
                <a:latin typeface="+mn-lt"/>
                <a:ea typeface="+mn-ea"/>
                <a:cs typeface="+mn-cs"/>
                <a:sym typeface="Source Sans Pro"/>
              </a:defRPr>
            </a:lvl1pPr>
            <a:lvl2pPr marL="0" marR="0" indent="0" algn="l" defTabSz="457200" rtl="0" fontAlgn="auto" latinLnBrk="0" hangingPunct="0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60700" algn="l"/>
                <a:tab pos="3187700" algn="l"/>
              </a:tabLst>
              <a:defRPr kumimoji="0" sz="7000" b="1" i="0" u="none" strike="noStrike" cap="none" spc="-70" normalizeH="0" baseline="0">
                <a:ln>
                  <a:noFill/>
                </a:ln>
                <a:solidFill>
                  <a:srgbClr val="034EA2"/>
                </a:solidFill>
                <a:effectLst/>
                <a:uFill>
                  <a:solidFill>
                    <a:srgbClr val="034EA2"/>
                  </a:solidFill>
                </a:uFill>
                <a:latin typeface="+mn-lt"/>
                <a:ea typeface="+mn-ea"/>
                <a:cs typeface="+mn-cs"/>
                <a:sym typeface="Source Sans Pro"/>
              </a:defRPr>
            </a:lvl2pPr>
            <a:lvl3pPr marL="0" marR="0" indent="0" algn="l" defTabSz="457200" rtl="0" fontAlgn="auto" latinLnBrk="0" hangingPunct="0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60700" algn="l"/>
                <a:tab pos="3187700" algn="l"/>
              </a:tabLst>
              <a:defRPr kumimoji="0" sz="7000" b="1" i="0" u="none" strike="noStrike" cap="none" spc="-70" normalizeH="0" baseline="0">
                <a:ln>
                  <a:noFill/>
                </a:ln>
                <a:solidFill>
                  <a:srgbClr val="034EA2"/>
                </a:solidFill>
                <a:effectLst/>
                <a:uFill>
                  <a:solidFill>
                    <a:srgbClr val="034EA2"/>
                  </a:solidFill>
                </a:uFill>
                <a:latin typeface="+mn-lt"/>
                <a:ea typeface="+mn-ea"/>
                <a:cs typeface="+mn-cs"/>
                <a:sym typeface="Source Sans Pro"/>
              </a:defRPr>
            </a:lvl3pPr>
            <a:lvl4pPr marL="0" marR="0" indent="0" algn="l" defTabSz="457200" rtl="0" fontAlgn="auto" latinLnBrk="0" hangingPunct="0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60700" algn="l"/>
                <a:tab pos="3187700" algn="l"/>
              </a:tabLst>
              <a:defRPr kumimoji="0" sz="7000" b="1" i="0" u="none" strike="noStrike" cap="none" spc="-70" normalizeH="0" baseline="0">
                <a:ln>
                  <a:noFill/>
                </a:ln>
                <a:solidFill>
                  <a:srgbClr val="034EA2"/>
                </a:solidFill>
                <a:effectLst/>
                <a:uFill>
                  <a:solidFill>
                    <a:srgbClr val="034EA2"/>
                  </a:solidFill>
                </a:uFill>
                <a:latin typeface="+mn-lt"/>
                <a:ea typeface="+mn-ea"/>
                <a:cs typeface="+mn-cs"/>
                <a:sym typeface="Source Sans Pro"/>
              </a:defRPr>
            </a:lvl4pPr>
            <a:lvl5pPr marL="0" marR="0" indent="0" algn="l" defTabSz="457200" rtl="0" fontAlgn="auto" latinLnBrk="0" hangingPunct="0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60700" algn="l"/>
                <a:tab pos="3187700" algn="l"/>
              </a:tabLst>
              <a:defRPr kumimoji="0" sz="7000" b="1" i="0" u="none" strike="noStrike" cap="none" spc="-70" normalizeH="0" baseline="0">
                <a:ln>
                  <a:noFill/>
                </a:ln>
                <a:solidFill>
                  <a:srgbClr val="034EA2"/>
                </a:solidFill>
                <a:effectLst/>
                <a:uFill>
                  <a:solidFill>
                    <a:srgbClr val="034EA2"/>
                  </a:solidFill>
                </a:uFill>
                <a:latin typeface="+mn-lt"/>
                <a:ea typeface="+mn-ea"/>
                <a:cs typeface="+mn-cs"/>
                <a:sym typeface="Source Sans Pro"/>
              </a:defRPr>
            </a:lvl5pPr>
            <a:lvl6pPr marL="0" marR="0" indent="0" algn="l" defTabSz="457200" rtl="0" fontAlgn="auto" latinLnBrk="0" hangingPunct="0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60700" algn="l"/>
                <a:tab pos="3187700" algn="l"/>
              </a:tabLst>
              <a:defRPr kumimoji="0" sz="7000" b="1" i="0" u="none" strike="noStrike" cap="none" spc="-70" normalizeH="0" baseline="0">
                <a:ln>
                  <a:noFill/>
                </a:ln>
                <a:solidFill>
                  <a:srgbClr val="034EA2"/>
                </a:solidFill>
                <a:effectLst/>
                <a:uFill>
                  <a:solidFill>
                    <a:srgbClr val="034EA2"/>
                  </a:solidFill>
                </a:uFill>
                <a:latin typeface="+mn-lt"/>
                <a:ea typeface="+mn-ea"/>
                <a:cs typeface="+mn-cs"/>
                <a:sym typeface="Source Sans Pro"/>
              </a:defRPr>
            </a:lvl6pPr>
            <a:lvl7pPr marL="0" marR="0" indent="0" algn="l" defTabSz="457200" rtl="0" fontAlgn="auto" latinLnBrk="0" hangingPunct="0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60700" algn="l"/>
                <a:tab pos="3187700" algn="l"/>
              </a:tabLst>
              <a:defRPr kumimoji="0" sz="7000" b="1" i="0" u="none" strike="noStrike" cap="none" spc="-70" normalizeH="0" baseline="0">
                <a:ln>
                  <a:noFill/>
                </a:ln>
                <a:solidFill>
                  <a:srgbClr val="034EA2"/>
                </a:solidFill>
                <a:effectLst/>
                <a:uFill>
                  <a:solidFill>
                    <a:srgbClr val="034EA2"/>
                  </a:solidFill>
                </a:uFill>
                <a:latin typeface="+mn-lt"/>
                <a:ea typeface="+mn-ea"/>
                <a:cs typeface="+mn-cs"/>
                <a:sym typeface="Source Sans Pro"/>
              </a:defRPr>
            </a:lvl7pPr>
            <a:lvl8pPr marL="0" marR="0" indent="0" algn="l" defTabSz="457200" rtl="0" fontAlgn="auto" latinLnBrk="0" hangingPunct="0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60700" algn="l"/>
                <a:tab pos="3187700" algn="l"/>
              </a:tabLst>
              <a:defRPr kumimoji="0" sz="7000" b="1" i="0" u="none" strike="noStrike" cap="none" spc="-70" normalizeH="0" baseline="0">
                <a:ln>
                  <a:noFill/>
                </a:ln>
                <a:solidFill>
                  <a:srgbClr val="034EA2"/>
                </a:solidFill>
                <a:effectLst/>
                <a:uFill>
                  <a:solidFill>
                    <a:srgbClr val="034EA2"/>
                  </a:solidFill>
                </a:uFill>
                <a:latin typeface="+mn-lt"/>
                <a:ea typeface="+mn-ea"/>
                <a:cs typeface="+mn-cs"/>
                <a:sym typeface="Source Sans Pro"/>
              </a:defRPr>
            </a:lvl8pPr>
            <a:lvl9pPr marL="0" marR="0" indent="0" algn="l" defTabSz="457200" rtl="0" fontAlgn="auto" latinLnBrk="0" hangingPunct="0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60700" algn="l"/>
                <a:tab pos="3187700" algn="l"/>
              </a:tabLst>
              <a:defRPr kumimoji="0" sz="7000" b="1" i="0" u="none" strike="noStrike" cap="none" spc="-70" normalizeH="0" baseline="0">
                <a:ln>
                  <a:noFill/>
                </a:ln>
                <a:solidFill>
                  <a:srgbClr val="034EA2"/>
                </a:solidFill>
                <a:effectLst/>
                <a:uFill>
                  <a:solidFill>
                    <a:srgbClr val="034EA2"/>
                  </a:solidFill>
                </a:uFill>
                <a:latin typeface="+mn-lt"/>
                <a:ea typeface="+mn-ea"/>
                <a:cs typeface="+mn-cs"/>
                <a:sym typeface="Source Sans Pro"/>
              </a:defRPr>
            </a:lvl9pPr>
          </a:lstStyle>
          <a:p>
            <a:fld id="{86CB4B4D-7CA3-9044-876B-883B54F8677D}" type="slidenum">
              <a:rPr lang="en-US" sz="1450" smtClean="0"/>
              <a:pPr/>
              <a:t>‹#›</a:t>
            </a:fld>
            <a:endParaRPr lang="en-US" sz="1450" dirty="0"/>
          </a:p>
        </p:txBody>
      </p:sp>
    </p:spTree>
    <p:extLst>
      <p:ext uri="{BB962C8B-B14F-4D97-AF65-F5344CB8AC3E}">
        <p14:creationId xmlns:p14="http://schemas.microsoft.com/office/powerpoint/2010/main" val="926829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</p:sldLayoutIdLst>
  <p:transition spd="med"/>
  <p:txStyles>
    <p:titleStyle>
      <a:lvl1pPr marL="0" marR="0" indent="0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B427A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1pPr>
      <a:lvl2pPr marL="0" marR="0" indent="114300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2pPr>
      <a:lvl3pPr marL="0" marR="0" indent="228600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3pPr>
      <a:lvl4pPr marL="0" marR="0" indent="342900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4pPr>
      <a:lvl5pPr marL="0" marR="0" indent="457200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5pPr>
      <a:lvl6pPr marL="0" marR="0" indent="571500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6pPr>
      <a:lvl7pPr marL="0" marR="0" indent="685800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7pPr>
      <a:lvl8pPr marL="0" marR="0" indent="800100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8pPr>
      <a:lvl9pPr marL="0" marR="0" indent="914400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9pPr>
    </p:titleStyle>
    <p:bodyStyle>
      <a:lvl1pPr marL="486172" marR="0" indent="-486172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B427A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1pPr>
      <a:lvl2pPr marL="708422" marR="0" indent="-486172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B427A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2pPr>
      <a:lvl3pPr marL="930672" marR="0" indent="-486172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B427A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3pPr>
      <a:lvl4pPr marL="1152922" marR="0" indent="-486172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B427A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4pPr>
      <a:lvl5pPr marL="1375172" marR="0" indent="-486172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B427A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5pPr>
      <a:lvl6pPr marL="1597422" marR="0" indent="-486172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6pPr>
      <a:lvl7pPr marL="1819672" marR="0" indent="-486172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7pPr>
      <a:lvl8pPr marL="2041922" marR="0" indent="-486172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8pPr>
      <a:lvl9pPr marL="2264172" marR="0" indent="-486172" algn="l" defTabSz="228600" rtl="0" latinLnBrk="0">
        <a:lnSpc>
          <a:spcPts val="35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>
          <a:tab pos="1530350" algn="l"/>
          <a:tab pos="1593850" algn="l"/>
        </a:tabLst>
        <a:defRPr sz="3500" b="1" i="0" u="none" strike="noStrike" cap="none" spc="-35" baseline="0">
          <a:ln>
            <a:noFill/>
          </a:ln>
          <a:solidFill>
            <a:srgbClr val="034EA2"/>
          </a:solidFill>
          <a:uFill>
            <a:solidFill>
              <a:srgbClr val="034EA2"/>
            </a:solidFill>
          </a:uFill>
          <a:latin typeface="+mn-lt"/>
          <a:ea typeface="+mn-ea"/>
          <a:cs typeface="+mn-cs"/>
          <a:sym typeface="Source Sans Pro"/>
        </a:defRPr>
      </a:lvl9pPr>
    </p:bodyStyle>
    <p:other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1143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2286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3429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4572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5715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6858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8001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9144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3" name="Gruppieren"/>
          <p:cNvGrpSpPr/>
          <p:nvPr/>
        </p:nvGrpSpPr>
        <p:grpSpPr>
          <a:xfrm rot="5400000">
            <a:off x="1994795" y="-1105795"/>
            <a:ext cx="5969001" cy="9069590"/>
            <a:chOff x="0" y="0"/>
            <a:chExt cx="11938000" cy="18139179"/>
          </a:xfrm>
        </p:grpSpPr>
        <p:sp>
          <p:nvSpPr>
            <p:cNvPr id="598" name="Kreis"/>
            <p:cNvSpPr/>
            <p:nvPr/>
          </p:nvSpPr>
          <p:spPr>
            <a:xfrm>
              <a:off x="2234433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599" name="Kreis"/>
            <p:cNvSpPr/>
            <p:nvPr/>
          </p:nvSpPr>
          <p:spPr>
            <a:xfrm>
              <a:off x="1481253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00" name="Kreis"/>
            <p:cNvSpPr/>
            <p:nvPr/>
          </p:nvSpPr>
          <p:spPr>
            <a:xfrm>
              <a:off x="753179" y="298761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01" name="Kreis"/>
            <p:cNvSpPr/>
            <p:nvPr/>
          </p:nvSpPr>
          <p:spPr>
            <a:xfrm>
              <a:off x="0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02" name="Kreis"/>
            <p:cNvSpPr/>
            <p:nvPr/>
          </p:nvSpPr>
          <p:spPr>
            <a:xfrm>
              <a:off x="2234433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03" name="Kreis"/>
            <p:cNvSpPr/>
            <p:nvPr/>
          </p:nvSpPr>
          <p:spPr>
            <a:xfrm>
              <a:off x="1481253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04" name="Kreis"/>
            <p:cNvSpPr/>
            <p:nvPr/>
          </p:nvSpPr>
          <p:spPr>
            <a:xfrm>
              <a:off x="753179" y="2259539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05" name="Kreis"/>
            <p:cNvSpPr/>
            <p:nvPr/>
          </p:nvSpPr>
          <p:spPr>
            <a:xfrm>
              <a:off x="0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06" name="Kreis"/>
            <p:cNvSpPr/>
            <p:nvPr/>
          </p:nvSpPr>
          <p:spPr>
            <a:xfrm>
              <a:off x="2234433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07" name="Kreis"/>
            <p:cNvSpPr/>
            <p:nvPr/>
          </p:nvSpPr>
          <p:spPr>
            <a:xfrm>
              <a:off x="1481253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08" name="Kreis"/>
            <p:cNvSpPr/>
            <p:nvPr/>
          </p:nvSpPr>
          <p:spPr>
            <a:xfrm>
              <a:off x="753179" y="1506359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09" name="Kreis"/>
            <p:cNvSpPr/>
            <p:nvPr/>
          </p:nvSpPr>
          <p:spPr>
            <a:xfrm>
              <a:off x="0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10" name="Kreis"/>
            <p:cNvSpPr/>
            <p:nvPr/>
          </p:nvSpPr>
          <p:spPr>
            <a:xfrm>
              <a:off x="2234433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11" name="Kreis"/>
            <p:cNvSpPr/>
            <p:nvPr/>
          </p:nvSpPr>
          <p:spPr>
            <a:xfrm>
              <a:off x="2234433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12" name="Kreis"/>
            <p:cNvSpPr/>
            <p:nvPr/>
          </p:nvSpPr>
          <p:spPr>
            <a:xfrm>
              <a:off x="1481253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13" name="Kreis"/>
            <p:cNvSpPr/>
            <p:nvPr/>
          </p:nvSpPr>
          <p:spPr>
            <a:xfrm>
              <a:off x="1481253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14" name="Kreis"/>
            <p:cNvSpPr/>
            <p:nvPr/>
          </p:nvSpPr>
          <p:spPr>
            <a:xfrm>
              <a:off x="753179" y="753179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15" name="Kreis"/>
            <p:cNvSpPr/>
            <p:nvPr/>
          </p:nvSpPr>
          <p:spPr>
            <a:xfrm>
              <a:off x="753179" y="0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16" name="Kreis"/>
            <p:cNvSpPr/>
            <p:nvPr/>
          </p:nvSpPr>
          <p:spPr>
            <a:xfrm>
              <a:off x="0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17" name="Kreis"/>
            <p:cNvSpPr/>
            <p:nvPr/>
          </p:nvSpPr>
          <p:spPr>
            <a:xfrm>
              <a:off x="0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18" name="Kreis"/>
            <p:cNvSpPr/>
            <p:nvPr/>
          </p:nvSpPr>
          <p:spPr>
            <a:xfrm>
              <a:off x="2962507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19" name="Kreis"/>
            <p:cNvSpPr/>
            <p:nvPr/>
          </p:nvSpPr>
          <p:spPr>
            <a:xfrm>
              <a:off x="2962507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20" name="Kreis"/>
            <p:cNvSpPr/>
            <p:nvPr/>
          </p:nvSpPr>
          <p:spPr>
            <a:xfrm>
              <a:off x="2962507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21" name="Kreis"/>
            <p:cNvSpPr/>
            <p:nvPr/>
          </p:nvSpPr>
          <p:spPr>
            <a:xfrm>
              <a:off x="2962507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22" name="Kreis"/>
            <p:cNvSpPr/>
            <p:nvPr/>
          </p:nvSpPr>
          <p:spPr>
            <a:xfrm>
              <a:off x="2962507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23" name="Kreis"/>
            <p:cNvSpPr/>
            <p:nvPr/>
          </p:nvSpPr>
          <p:spPr>
            <a:xfrm>
              <a:off x="3715686" y="298761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24" name="Kreis"/>
            <p:cNvSpPr/>
            <p:nvPr/>
          </p:nvSpPr>
          <p:spPr>
            <a:xfrm>
              <a:off x="3715686" y="2259539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25" name="Kreis"/>
            <p:cNvSpPr/>
            <p:nvPr/>
          </p:nvSpPr>
          <p:spPr>
            <a:xfrm>
              <a:off x="3715686" y="1506359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26" name="Kreis"/>
            <p:cNvSpPr/>
            <p:nvPr/>
          </p:nvSpPr>
          <p:spPr>
            <a:xfrm>
              <a:off x="3715686" y="753179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27" name="Kreis"/>
            <p:cNvSpPr/>
            <p:nvPr/>
          </p:nvSpPr>
          <p:spPr>
            <a:xfrm>
              <a:off x="3715686" y="0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28" name="Kreis"/>
            <p:cNvSpPr/>
            <p:nvPr/>
          </p:nvSpPr>
          <p:spPr>
            <a:xfrm>
              <a:off x="4443760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29" name="Kreis"/>
            <p:cNvSpPr/>
            <p:nvPr/>
          </p:nvSpPr>
          <p:spPr>
            <a:xfrm>
              <a:off x="4443760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30" name="Kreis"/>
            <p:cNvSpPr/>
            <p:nvPr/>
          </p:nvSpPr>
          <p:spPr>
            <a:xfrm>
              <a:off x="4443760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31" name="Kreis"/>
            <p:cNvSpPr/>
            <p:nvPr/>
          </p:nvSpPr>
          <p:spPr>
            <a:xfrm>
              <a:off x="4443760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32" name="Kreis"/>
            <p:cNvSpPr/>
            <p:nvPr/>
          </p:nvSpPr>
          <p:spPr>
            <a:xfrm>
              <a:off x="4443760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33" name="Kreis"/>
            <p:cNvSpPr/>
            <p:nvPr/>
          </p:nvSpPr>
          <p:spPr>
            <a:xfrm>
              <a:off x="5196940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34" name="Kreis"/>
            <p:cNvSpPr/>
            <p:nvPr/>
          </p:nvSpPr>
          <p:spPr>
            <a:xfrm>
              <a:off x="5196940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35" name="Kreis"/>
            <p:cNvSpPr/>
            <p:nvPr/>
          </p:nvSpPr>
          <p:spPr>
            <a:xfrm>
              <a:off x="5196940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36" name="Kreis"/>
            <p:cNvSpPr/>
            <p:nvPr/>
          </p:nvSpPr>
          <p:spPr>
            <a:xfrm>
              <a:off x="5196940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37" name="Kreis"/>
            <p:cNvSpPr/>
            <p:nvPr/>
          </p:nvSpPr>
          <p:spPr>
            <a:xfrm>
              <a:off x="5196940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38" name="Kreis"/>
            <p:cNvSpPr/>
            <p:nvPr/>
          </p:nvSpPr>
          <p:spPr>
            <a:xfrm>
              <a:off x="5925014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39" name="Kreis"/>
            <p:cNvSpPr/>
            <p:nvPr/>
          </p:nvSpPr>
          <p:spPr>
            <a:xfrm>
              <a:off x="5925014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40" name="Kreis"/>
            <p:cNvSpPr/>
            <p:nvPr/>
          </p:nvSpPr>
          <p:spPr>
            <a:xfrm>
              <a:off x="5925014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41" name="Kreis"/>
            <p:cNvSpPr/>
            <p:nvPr/>
          </p:nvSpPr>
          <p:spPr>
            <a:xfrm>
              <a:off x="5925014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42" name="Kreis"/>
            <p:cNvSpPr/>
            <p:nvPr/>
          </p:nvSpPr>
          <p:spPr>
            <a:xfrm>
              <a:off x="5925014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43" name="Kreis"/>
            <p:cNvSpPr/>
            <p:nvPr/>
          </p:nvSpPr>
          <p:spPr>
            <a:xfrm>
              <a:off x="6678193" y="298761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44" name="Kreis"/>
            <p:cNvSpPr/>
            <p:nvPr/>
          </p:nvSpPr>
          <p:spPr>
            <a:xfrm>
              <a:off x="6678193" y="2259539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45" name="Kreis"/>
            <p:cNvSpPr/>
            <p:nvPr/>
          </p:nvSpPr>
          <p:spPr>
            <a:xfrm>
              <a:off x="6678193" y="1506359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46" name="Kreis"/>
            <p:cNvSpPr/>
            <p:nvPr/>
          </p:nvSpPr>
          <p:spPr>
            <a:xfrm>
              <a:off x="6678193" y="753179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47" name="Kreis"/>
            <p:cNvSpPr/>
            <p:nvPr/>
          </p:nvSpPr>
          <p:spPr>
            <a:xfrm>
              <a:off x="6678193" y="0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48" name="Kreis"/>
            <p:cNvSpPr/>
            <p:nvPr/>
          </p:nvSpPr>
          <p:spPr>
            <a:xfrm>
              <a:off x="7406268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49" name="Kreis"/>
            <p:cNvSpPr/>
            <p:nvPr/>
          </p:nvSpPr>
          <p:spPr>
            <a:xfrm>
              <a:off x="7406268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50" name="Kreis"/>
            <p:cNvSpPr/>
            <p:nvPr/>
          </p:nvSpPr>
          <p:spPr>
            <a:xfrm>
              <a:off x="7406268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51" name="Kreis"/>
            <p:cNvSpPr/>
            <p:nvPr/>
          </p:nvSpPr>
          <p:spPr>
            <a:xfrm>
              <a:off x="7406268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52" name="Kreis"/>
            <p:cNvSpPr/>
            <p:nvPr/>
          </p:nvSpPr>
          <p:spPr>
            <a:xfrm>
              <a:off x="7406268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53" name="Kreis"/>
            <p:cNvSpPr/>
            <p:nvPr/>
          </p:nvSpPr>
          <p:spPr>
            <a:xfrm>
              <a:off x="8159447" y="298761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54" name="Kreis"/>
            <p:cNvSpPr/>
            <p:nvPr/>
          </p:nvSpPr>
          <p:spPr>
            <a:xfrm>
              <a:off x="8159447" y="2259539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55" name="Kreis"/>
            <p:cNvSpPr/>
            <p:nvPr/>
          </p:nvSpPr>
          <p:spPr>
            <a:xfrm>
              <a:off x="8159447" y="1506359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56" name="Kreis"/>
            <p:cNvSpPr/>
            <p:nvPr/>
          </p:nvSpPr>
          <p:spPr>
            <a:xfrm>
              <a:off x="8159447" y="753179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57" name="Kreis"/>
            <p:cNvSpPr/>
            <p:nvPr/>
          </p:nvSpPr>
          <p:spPr>
            <a:xfrm>
              <a:off x="8159447" y="0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58" name="Kreis"/>
            <p:cNvSpPr/>
            <p:nvPr/>
          </p:nvSpPr>
          <p:spPr>
            <a:xfrm>
              <a:off x="8912627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59" name="Kreis"/>
            <p:cNvSpPr/>
            <p:nvPr/>
          </p:nvSpPr>
          <p:spPr>
            <a:xfrm>
              <a:off x="8912627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60" name="Kreis"/>
            <p:cNvSpPr/>
            <p:nvPr/>
          </p:nvSpPr>
          <p:spPr>
            <a:xfrm>
              <a:off x="8912627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61" name="Kreis"/>
            <p:cNvSpPr/>
            <p:nvPr/>
          </p:nvSpPr>
          <p:spPr>
            <a:xfrm>
              <a:off x="8912627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62" name="Kreis"/>
            <p:cNvSpPr/>
            <p:nvPr/>
          </p:nvSpPr>
          <p:spPr>
            <a:xfrm>
              <a:off x="8912627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63" name="Kreis"/>
            <p:cNvSpPr/>
            <p:nvPr/>
          </p:nvSpPr>
          <p:spPr>
            <a:xfrm>
              <a:off x="9640701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64" name="Kreis"/>
            <p:cNvSpPr/>
            <p:nvPr/>
          </p:nvSpPr>
          <p:spPr>
            <a:xfrm>
              <a:off x="9640701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65" name="Kreis"/>
            <p:cNvSpPr/>
            <p:nvPr/>
          </p:nvSpPr>
          <p:spPr>
            <a:xfrm>
              <a:off x="9640701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66" name="Kreis"/>
            <p:cNvSpPr/>
            <p:nvPr/>
          </p:nvSpPr>
          <p:spPr>
            <a:xfrm>
              <a:off x="9640701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67" name="Kreis"/>
            <p:cNvSpPr/>
            <p:nvPr/>
          </p:nvSpPr>
          <p:spPr>
            <a:xfrm>
              <a:off x="9640701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68" name="Kreis"/>
            <p:cNvSpPr/>
            <p:nvPr/>
          </p:nvSpPr>
          <p:spPr>
            <a:xfrm>
              <a:off x="10393881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69" name="Kreis"/>
            <p:cNvSpPr/>
            <p:nvPr/>
          </p:nvSpPr>
          <p:spPr>
            <a:xfrm>
              <a:off x="10393881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70" name="Kreis"/>
            <p:cNvSpPr/>
            <p:nvPr/>
          </p:nvSpPr>
          <p:spPr>
            <a:xfrm>
              <a:off x="10393881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71" name="Kreis"/>
            <p:cNvSpPr/>
            <p:nvPr/>
          </p:nvSpPr>
          <p:spPr>
            <a:xfrm>
              <a:off x="10393881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72" name="Kreis"/>
            <p:cNvSpPr/>
            <p:nvPr/>
          </p:nvSpPr>
          <p:spPr>
            <a:xfrm>
              <a:off x="10393881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73" name="Kreis"/>
            <p:cNvSpPr/>
            <p:nvPr/>
          </p:nvSpPr>
          <p:spPr>
            <a:xfrm>
              <a:off x="11121954" y="298761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74" name="Kreis"/>
            <p:cNvSpPr/>
            <p:nvPr/>
          </p:nvSpPr>
          <p:spPr>
            <a:xfrm>
              <a:off x="11121954" y="225953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75" name="Kreis"/>
            <p:cNvSpPr/>
            <p:nvPr/>
          </p:nvSpPr>
          <p:spPr>
            <a:xfrm>
              <a:off x="11121954" y="150635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76" name="Kreis"/>
            <p:cNvSpPr/>
            <p:nvPr/>
          </p:nvSpPr>
          <p:spPr>
            <a:xfrm>
              <a:off x="11121954" y="75317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77" name="Kreis"/>
            <p:cNvSpPr/>
            <p:nvPr/>
          </p:nvSpPr>
          <p:spPr>
            <a:xfrm>
              <a:off x="11121954" y="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78" name="Form"/>
            <p:cNvSpPr/>
            <p:nvPr/>
          </p:nvSpPr>
          <p:spPr>
            <a:xfrm>
              <a:off x="11875134" y="2987612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21600"/>
                  </a:moveTo>
                  <a:cubicBezTo>
                    <a:pt x="16760" y="21600"/>
                    <a:pt x="21600" y="16769"/>
                    <a:pt x="21600" y="10800"/>
                  </a:cubicBezTo>
                  <a:cubicBezTo>
                    <a:pt x="21600" y="4839"/>
                    <a:pt x="16760" y="0"/>
                    <a:pt x="10801" y="0"/>
                  </a:cubicBezTo>
                  <a:cubicBezTo>
                    <a:pt x="4840" y="0"/>
                    <a:pt x="0" y="4839"/>
                    <a:pt x="0" y="10800"/>
                  </a:cubicBezTo>
                  <a:cubicBezTo>
                    <a:pt x="0" y="16769"/>
                    <a:pt x="4840" y="21600"/>
                    <a:pt x="10801" y="216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79" name="Form"/>
            <p:cNvSpPr/>
            <p:nvPr/>
          </p:nvSpPr>
          <p:spPr>
            <a:xfrm>
              <a:off x="11875134" y="225953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21600"/>
                  </a:moveTo>
                  <a:cubicBezTo>
                    <a:pt x="16760" y="21600"/>
                    <a:pt x="21600" y="16769"/>
                    <a:pt x="21600" y="10800"/>
                  </a:cubicBezTo>
                  <a:cubicBezTo>
                    <a:pt x="21600" y="4839"/>
                    <a:pt x="16760" y="0"/>
                    <a:pt x="10801" y="0"/>
                  </a:cubicBezTo>
                  <a:cubicBezTo>
                    <a:pt x="4840" y="0"/>
                    <a:pt x="0" y="4839"/>
                    <a:pt x="0" y="10800"/>
                  </a:cubicBezTo>
                  <a:cubicBezTo>
                    <a:pt x="0" y="16769"/>
                    <a:pt x="4840" y="21600"/>
                    <a:pt x="10801" y="216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80" name="Form"/>
            <p:cNvSpPr/>
            <p:nvPr/>
          </p:nvSpPr>
          <p:spPr>
            <a:xfrm>
              <a:off x="11875134" y="150635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21600"/>
                  </a:moveTo>
                  <a:cubicBezTo>
                    <a:pt x="16760" y="21600"/>
                    <a:pt x="21600" y="16769"/>
                    <a:pt x="21600" y="10800"/>
                  </a:cubicBezTo>
                  <a:cubicBezTo>
                    <a:pt x="21600" y="4839"/>
                    <a:pt x="16760" y="0"/>
                    <a:pt x="10801" y="0"/>
                  </a:cubicBezTo>
                  <a:cubicBezTo>
                    <a:pt x="4840" y="0"/>
                    <a:pt x="0" y="4839"/>
                    <a:pt x="0" y="10800"/>
                  </a:cubicBezTo>
                  <a:cubicBezTo>
                    <a:pt x="0" y="16769"/>
                    <a:pt x="4840" y="21600"/>
                    <a:pt x="10801" y="216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81" name="Form"/>
            <p:cNvSpPr/>
            <p:nvPr/>
          </p:nvSpPr>
          <p:spPr>
            <a:xfrm>
              <a:off x="11875134" y="753179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21600"/>
                  </a:moveTo>
                  <a:cubicBezTo>
                    <a:pt x="16760" y="21600"/>
                    <a:pt x="21600" y="16769"/>
                    <a:pt x="21600" y="10800"/>
                  </a:cubicBezTo>
                  <a:cubicBezTo>
                    <a:pt x="21600" y="4839"/>
                    <a:pt x="16760" y="0"/>
                    <a:pt x="10801" y="0"/>
                  </a:cubicBezTo>
                  <a:cubicBezTo>
                    <a:pt x="4840" y="0"/>
                    <a:pt x="0" y="4839"/>
                    <a:pt x="0" y="10800"/>
                  </a:cubicBezTo>
                  <a:cubicBezTo>
                    <a:pt x="0" y="16769"/>
                    <a:pt x="4840" y="21600"/>
                    <a:pt x="10801" y="216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82" name="Form"/>
            <p:cNvSpPr/>
            <p:nvPr/>
          </p:nvSpPr>
          <p:spPr>
            <a:xfrm>
              <a:off x="11875134" y="-1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1" y="21600"/>
                  </a:moveTo>
                  <a:cubicBezTo>
                    <a:pt x="16760" y="21600"/>
                    <a:pt x="21600" y="16769"/>
                    <a:pt x="21600" y="10800"/>
                  </a:cubicBezTo>
                  <a:cubicBezTo>
                    <a:pt x="21600" y="4839"/>
                    <a:pt x="16760" y="0"/>
                    <a:pt x="10801" y="0"/>
                  </a:cubicBezTo>
                  <a:cubicBezTo>
                    <a:pt x="4840" y="0"/>
                    <a:pt x="0" y="4839"/>
                    <a:pt x="0" y="10800"/>
                  </a:cubicBezTo>
                  <a:cubicBezTo>
                    <a:pt x="0" y="16769"/>
                    <a:pt x="4840" y="21600"/>
                    <a:pt x="10801" y="216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83" name="Kreis"/>
            <p:cNvSpPr/>
            <p:nvPr/>
          </p:nvSpPr>
          <p:spPr>
            <a:xfrm>
              <a:off x="2234433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84" name="Kreis"/>
            <p:cNvSpPr/>
            <p:nvPr/>
          </p:nvSpPr>
          <p:spPr>
            <a:xfrm>
              <a:off x="1481253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85" name="Kreis"/>
            <p:cNvSpPr/>
            <p:nvPr/>
          </p:nvSpPr>
          <p:spPr>
            <a:xfrm>
              <a:off x="753179" y="449397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86" name="Kreis"/>
            <p:cNvSpPr/>
            <p:nvPr/>
          </p:nvSpPr>
          <p:spPr>
            <a:xfrm>
              <a:off x="0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87" name="Kreis"/>
            <p:cNvSpPr/>
            <p:nvPr/>
          </p:nvSpPr>
          <p:spPr>
            <a:xfrm>
              <a:off x="2962507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88" name="Kreis"/>
            <p:cNvSpPr/>
            <p:nvPr/>
          </p:nvSpPr>
          <p:spPr>
            <a:xfrm>
              <a:off x="3715686" y="449397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89" name="Kreis"/>
            <p:cNvSpPr/>
            <p:nvPr/>
          </p:nvSpPr>
          <p:spPr>
            <a:xfrm>
              <a:off x="4443760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90" name="Kreis"/>
            <p:cNvSpPr/>
            <p:nvPr/>
          </p:nvSpPr>
          <p:spPr>
            <a:xfrm>
              <a:off x="5196940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91" name="Kreis"/>
            <p:cNvSpPr/>
            <p:nvPr/>
          </p:nvSpPr>
          <p:spPr>
            <a:xfrm>
              <a:off x="5925014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92" name="Kreis"/>
            <p:cNvSpPr/>
            <p:nvPr/>
          </p:nvSpPr>
          <p:spPr>
            <a:xfrm>
              <a:off x="6678193" y="449397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93" name="Kreis"/>
            <p:cNvSpPr/>
            <p:nvPr/>
          </p:nvSpPr>
          <p:spPr>
            <a:xfrm>
              <a:off x="7406268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94" name="Kreis"/>
            <p:cNvSpPr/>
            <p:nvPr/>
          </p:nvSpPr>
          <p:spPr>
            <a:xfrm>
              <a:off x="8159447" y="449397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95" name="Kreis"/>
            <p:cNvSpPr/>
            <p:nvPr/>
          </p:nvSpPr>
          <p:spPr>
            <a:xfrm>
              <a:off x="8912627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96" name="Kreis"/>
            <p:cNvSpPr/>
            <p:nvPr/>
          </p:nvSpPr>
          <p:spPr>
            <a:xfrm>
              <a:off x="9640701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97" name="Kreis"/>
            <p:cNvSpPr/>
            <p:nvPr/>
          </p:nvSpPr>
          <p:spPr>
            <a:xfrm>
              <a:off x="10393881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98" name="Kreis"/>
            <p:cNvSpPr/>
            <p:nvPr/>
          </p:nvSpPr>
          <p:spPr>
            <a:xfrm>
              <a:off x="11121954" y="449397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699" name="Kreis"/>
            <p:cNvSpPr/>
            <p:nvPr/>
          </p:nvSpPr>
          <p:spPr>
            <a:xfrm>
              <a:off x="11875134" y="449397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00" name="Kreis"/>
            <p:cNvSpPr/>
            <p:nvPr/>
          </p:nvSpPr>
          <p:spPr>
            <a:xfrm>
              <a:off x="2234433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01" name="Kreis"/>
            <p:cNvSpPr/>
            <p:nvPr/>
          </p:nvSpPr>
          <p:spPr>
            <a:xfrm>
              <a:off x="1481253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02" name="Kreis"/>
            <p:cNvSpPr/>
            <p:nvPr/>
          </p:nvSpPr>
          <p:spPr>
            <a:xfrm>
              <a:off x="753179" y="5247152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03" name="Kreis"/>
            <p:cNvSpPr/>
            <p:nvPr/>
          </p:nvSpPr>
          <p:spPr>
            <a:xfrm>
              <a:off x="0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04" name="Kreis"/>
            <p:cNvSpPr/>
            <p:nvPr/>
          </p:nvSpPr>
          <p:spPr>
            <a:xfrm>
              <a:off x="2962507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05" name="Kreis"/>
            <p:cNvSpPr/>
            <p:nvPr/>
          </p:nvSpPr>
          <p:spPr>
            <a:xfrm>
              <a:off x="3715686" y="5247152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06" name="Kreis"/>
            <p:cNvSpPr/>
            <p:nvPr/>
          </p:nvSpPr>
          <p:spPr>
            <a:xfrm>
              <a:off x="4443760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07" name="Kreis"/>
            <p:cNvSpPr/>
            <p:nvPr/>
          </p:nvSpPr>
          <p:spPr>
            <a:xfrm>
              <a:off x="5196940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08" name="Kreis"/>
            <p:cNvSpPr/>
            <p:nvPr/>
          </p:nvSpPr>
          <p:spPr>
            <a:xfrm>
              <a:off x="5925014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09" name="Kreis"/>
            <p:cNvSpPr/>
            <p:nvPr/>
          </p:nvSpPr>
          <p:spPr>
            <a:xfrm>
              <a:off x="6678193" y="5247152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10" name="Kreis"/>
            <p:cNvSpPr/>
            <p:nvPr/>
          </p:nvSpPr>
          <p:spPr>
            <a:xfrm>
              <a:off x="7406268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11" name="Kreis"/>
            <p:cNvSpPr/>
            <p:nvPr/>
          </p:nvSpPr>
          <p:spPr>
            <a:xfrm>
              <a:off x="8159447" y="5247152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12" name="Kreis"/>
            <p:cNvSpPr/>
            <p:nvPr/>
          </p:nvSpPr>
          <p:spPr>
            <a:xfrm>
              <a:off x="8912627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13" name="Kreis"/>
            <p:cNvSpPr/>
            <p:nvPr/>
          </p:nvSpPr>
          <p:spPr>
            <a:xfrm>
              <a:off x="9640701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14" name="Kreis"/>
            <p:cNvSpPr/>
            <p:nvPr/>
          </p:nvSpPr>
          <p:spPr>
            <a:xfrm>
              <a:off x="10393881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15" name="Kreis"/>
            <p:cNvSpPr/>
            <p:nvPr/>
          </p:nvSpPr>
          <p:spPr>
            <a:xfrm>
              <a:off x="11121954" y="5247152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16" name="Kreis"/>
            <p:cNvSpPr/>
            <p:nvPr/>
          </p:nvSpPr>
          <p:spPr>
            <a:xfrm>
              <a:off x="11875134" y="5247152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17" name="Kreis"/>
            <p:cNvSpPr/>
            <p:nvPr/>
          </p:nvSpPr>
          <p:spPr>
            <a:xfrm>
              <a:off x="2234433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18" name="Kreis"/>
            <p:cNvSpPr/>
            <p:nvPr/>
          </p:nvSpPr>
          <p:spPr>
            <a:xfrm>
              <a:off x="1481253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19" name="Kreis"/>
            <p:cNvSpPr/>
            <p:nvPr/>
          </p:nvSpPr>
          <p:spPr>
            <a:xfrm>
              <a:off x="753179" y="597522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20" name="Kreis"/>
            <p:cNvSpPr/>
            <p:nvPr/>
          </p:nvSpPr>
          <p:spPr>
            <a:xfrm>
              <a:off x="0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21" name="Kreis"/>
            <p:cNvSpPr/>
            <p:nvPr/>
          </p:nvSpPr>
          <p:spPr>
            <a:xfrm>
              <a:off x="2962507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22" name="Kreis"/>
            <p:cNvSpPr/>
            <p:nvPr/>
          </p:nvSpPr>
          <p:spPr>
            <a:xfrm>
              <a:off x="3715686" y="597522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23" name="Kreis"/>
            <p:cNvSpPr/>
            <p:nvPr/>
          </p:nvSpPr>
          <p:spPr>
            <a:xfrm>
              <a:off x="4443760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24" name="Kreis"/>
            <p:cNvSpPr/>
            <p:nvPr/>
          </p:nvSpPr>
          <p:spPr>
            <a:xfrm>
              <a:off x="5196940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25" name="Kreis"/>
            <p:cNvSpPr/>
            <p:nvPr/>
          </p:nvSpPr>
          <p:spPr>
            <a:xfrm>
              <a:off x="5925014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26" name="Kreis"/>
            <p:cNvSpPr/>
            <p:nvPr/>
          </p:nvSpPr>
          <p:spPr>
            <a:xfrm>
              <a:off x="6678193" y="597522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27" name="Kreis"/>
            <p:cNvSpPr/>
            <p:nvPr/>
          </p:nvSpPr>
          <p:spPr>
            <a:xfrm>
              <a:off x="7406268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28" name="Kreis"/>
            <p:cNvSpPr/>
            <p:nvPr/>
          </p:nvSpPr>
          <p:spPr>
            <a:xfrm>
              <a:off x="8159447" y="597522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29" name="Kreis"/>
            <p:cNvSpPr/>
            <p:nvPr/>
          </p:nvSpPr>
          <p:spPr>
            <a:xfrm>
              <a:off x="8912627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30" name="Kreis"/>
            <p:cNvSpPr/>
            <p:nvPr/>
          </p:nvSpPr>
          <p:spPr>
            <a:xfrm>
              <a:off x="9640701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31" name="Kreis"/>
            <p:cNvSpPr/>
            <p:nvPr/>
          </p:nvSpPr>
          <p:spPr>
            <a:xfrm>
              <a:off x="10393881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32" name="Kreis"/>
            <p:cNvSpPr/>
            <p:nvPr/>
          </p:nvSpPr>
          <p:spPr>
            <a:xfrm>
              <a:off x="11121954" y="597522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33" name="Form"/>
            <p:cNvSpPr/>
            <p:nvPr/>
          </p:nvSpPr>
          <p:spPr>
            <a:xfrm>
              <a:off x="11875134" y="5975225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1"/>
                    <a:pt x="4831" y="21600"/>
                    <a:pt x="10800" y="21600"/>
                  </a:cubicBezTo>
                  <a:cubicBezTo>
                    <a:pt x="16760" y="21600"/>
                    <a:pt x="21600" y="16761"/>
                    <a:pt x="21600" y="10800"/>
                  </a:cubicBezTo>
                  <a:cubicBezTo>
                    <a:pt x="21600" y="4839"/>
                    <a:pt x="16760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34" name="Kreis"/>
            <p:cNvSpPr/>
            <p:nvPr/>
          </p:nvSpPr>
          <p:spPr>
            <a:xfrm>
              <a:off x="2234433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35" name="Kreis"/>
            <p:cNvSpPr/>
            <p:nvPr/>
          </p:nvSpPr>
          <p:spPr>
            <a:xfrm>
              <a:off x="1481253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36" name="Kreis"/>
            <p:cNvSpPr/>
            <p:nvPr/>
          </p:nvSpPr>
          <p:spPr>
            <a:xfrm>
              <a:off x="753179" y="6728405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37" name="Kreis"/>
            <p:cNvSpPr/>
            <p:nvPr/>
          </p:nvSpPr>
          <p:spPr>
            <a:xfrm>
              <a:off x="0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38" name="Kreis"/>
            <p:cNvSpPr/>
            <p:nvPr/>
          </p:nvSpPr>
          <p:spPr>
            <a:xfrm>
              <a:off x="2962507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39" name="Kreis"/>
            <p:cNvSpPr/>
            <p:nvPr/>
          </p:nvSpPr>
          <p:spPr>
            <a:xfrm>
              <a:off x="3715686" y="6728405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40" name="Kreis"/>
            <p:cNvSpPr/>
            <p:nvPr/>
          </p:nvSpPr>
          <p:spPr>
            <a:xfrm>
              <a:off x="4443760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41" name="Kreis"/>
            <p:cNvSpPr/>
            <p:nvPr/>
          </p:nvSpPr>
          <p:spPr>
            <a:xfrm>
              <a:off x="5196940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42" name="Kreis"/>
            <p:cNvSpPr/>
            <p:nvPr/>
          </p:nvSpPr>
          <p:spPr>
            <a:xfrm>
              <a:off x="5925014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43" name="Kreis"/>
            <p:cNvSpPr/>
            <p:nvPr/>
          </p:nvSpPr>
          <p:spPr>
            <a:xfrm>
              <a:off x="6678193" y="6728405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44" name="Kreis"/>
            <p:cNvSpPr/>
            <p:nvPr/>
          </p:nvSpPr>
          <p:spPr>
            <a:xfrm>
              <a:off x="7406268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45" name="Kreis"/>
            <p:cNvSpPr/>
            <p:nvPr/>
          </p:nvSpPr>
          <p:spPr>
            <a:xfrm>
              <a:off x="8159447" y="6728405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46" name="Kreis"/>
            <p:cNvSpPr/>
            <p:nvPr/>
          </p:nvSpPr>
          <p:spPr>
            <a:xfrm>
              <a:off x="8912627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47" name="Kreis"/>
            <p:cNvSpPr/>
            <p:nvPr/>
          </p:nvSpPr>
          <p:spPr>
            <a:xfrm>
              <a:off x="9640701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48" name="Kreis"/>
            <p:cNvSpPr/>
            <p:nvPr/>
          </p:nvSpPr>
          <p:spPr>
            <a:xfrm>
              <a:off x="10393881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49" name="Kreis"/>
            <p:cNvSpPr/>
            <p:nvPr/>
          </p:nvSpPr>
          <p:spPr>
            <a:xfrm>
              <a:off x="11121954" y="672840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50" name="Form"/>
            <p:cNvSpPr/>
            <p:nvPr/>
          </p:nvSpPr>
          <p:spPr>
            <a:xfrm>
              <a:off x="11875134" y="6728405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1"/>
                    <a:pt x="4831" y="21600"/>
                    <a:pt x="10800" y="21600"/>
                  </a:cubicBezTo>
                  <a:cubicBezTo>
                    <a:pt x="16760" y="21600"/>
                    <a:pt x="21600" y="16761"/>
                    <a:pt x="21600" y="10800"/>
                  </a:cubicBezTo>
                  <a:cubicBezTo>
                    <a:pt x="21600" y="4839"/>
                    <a:pt x="16760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51" name="Kreis"/>
            <p:cNvSpPr/>
            <p:nvPr/>
          </p:nvSpPr>
          <p:spPr>
            <a:xfrm>
              <a:off x="2234433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52" name="Kreis"/>
            <p:cNvSpPr/>
            <p:nvPr/>
          </p:nvSpPr>
          <p:spPr>
            <a:xfrm>
              <a:off x="1481253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53" name="Kreis"/>
            <p:cNvSpPr/>
            <p:nvPr/>
          </p:nvSpPr>
          <p:spPr>
            <a:xfrm>
              <a:off x="753179" y="748158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54" name="Kreis"/>
            <p:cNvSpPr/>
            <p:nvPr/>
          </p:nvSpPr>
          <p:spPr>
            <a:xfrm>
              <a:off x="0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55" name="Kreis"/>
            <p:cNvSpPr/>
            <p:nvPr/>
          </p:nvSpPr>
          <p:spPr>
            <a:xfrm>
              <a:off x="2962507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56" name="Kreis"/>
            <p:cNvSpPr/>
            <p:nvPr/>
          </p:nvSpPr>
          <p:spPr>
            <a:xfrm>
              <a:off x="3715686" y="748158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57" name="Kreis"/>
            <p:cNvSpPr/>
            <p:nvPr/>
          </p:nvSpPr>
          <p:spPr>
            <a:xfrm>
              <a:off x="4443760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58" name="Kreis"/>
            <p:cNvSpPr/>
            <p:nvPr/>
          </p:nvSpPr>
          <p:spPr>
            <a:xfrm>
              <a:off x="5196940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59" name="Kreis"/>
            <p:cNvSpPr/>
            <p:nvPr/>
          </p:nvSpPr>
          <p:spPr>
            <a:xfrm>
              <a:off x="5925014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60" name="Kreis"/>
            <p:cNvSpPr/>
            <p:nvPr/>
          </p:nvSpPr>
          <p:spPr>
            <a:xfrm>
              <a:off x="6678193" y="748158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61" name="Kreis"/>
            <p:cNvSpPr/>
            <p:nvPr/>
          </p:nvSpPr>
          <p:spPr>
            <a:xfrm>
              <a:off x="7406268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62" name="Kreis"/>
            <p:cNvSpPr/>
            <p:nvPr/>
          </p:nvSpPr>
          <p:spPr>
            <a:xfrm>
              <a:off x="8159447" y="748158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63" name="Kreis"/>
            <p:cNvSpPr/>
            <p:nvPr/>
          </p:nvSpPr>
          <p:spPr>
            <a:xfrm>
              <a:off x="8912627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64" name="Kreis"/>
            <p:cNvSpPr/>
            <p:nvPr/>
          </p:nvSpPr>
          <p:spPr>
            <a:xfrm>
              <a:off x="9640701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65" name="Kreis"/>
            <p:cNvSpPr/>
            <p:nvPr/>
          </p:nvSpPr>
          <p:spPr>
            <a:xfrm>
              <a:off x="10393881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66" name="Kreis"/>
            <p:cNvSpPr/>
            <p:nvPr/>
          </p:nvSpPr>
          <p:spPr>
            <a:xfrm>
              <a:off x="11121954" y="748158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67" name="Form"/>
            <p:cNvSpPr/>
            <p:nvPr/>
          </p:nvSpPr>
          <p:spPr>
            <a:xfrm>
              <a:off x="11875134" y="7481585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1"/>
                    <a:pt x="4831" y="21600"/>
                    <a:pt x="10800" y="21600"/>
                  </a:cubicBezTo>
                  <a:cubicBezTo>
                    <a:pt x="16760" y="21600"/>
                    <a:pt x="21600" y="16761"/>
                    <a:pt x="21600" y="10800"/>
                  </a:cubicBezTo>
                  <a:cubicBezTo>
                    <a:pt x="21600" y="4839"/>
                    <a:pt x="16760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68" name="Kreis"/>
            <p:cNvSpPr/>
            <p:nvPr/>
          </p:nvSpPr>
          <p:spPr>
            <a:xfrm>
              <a:off x="2234433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69" name="Kreis"/>
            <p:cNvSpPr/>
            <p:nvPr/>
          </p:nvSpPr>
          <p:spPr>
            <a:xfrm>
              <a:off x="1481253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70" name="Kreis"/>
            <p:cNvSpPr/>
            <p:nvPr/>
          </p:nvSpPr>
          <p:spPr>
            <a:xfrm>
              <a:off x="753179" y="8234765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71" name="Kreis"/>
            <p:cNvSpPr/>
            <p:nvPr/>
          </p:nvSpPr>
          <p:spPr>
            <a:xfrm>
              <a:off x="0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72" name="Kreis"/>
            <p:cNvSpPr/>
            <p:nvPr/>
          </p:nvSpPr>
          <p:spPr>
            <a:xfrm>
              <a:off x="2962507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73" name="Kreis"/>
            <p:cNvSpPr/>
            <p:nvPr/>
          </p:nvSpPr>
          <p:spPr>
            <a:xfrm>
              <a:off x="3715686" y="8234765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74" name="Kreis"/>
            <p:cNvSpPr/>
            <p:nvPr/>
          </p:nvSpPr>
          <p:spPr>
            <a:xfrm>
              <a:off x="4443760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75" name="Kreis"/>
            <p:cNvSpPr/>
            <p:nvPr/>
          </p:nvSpPr>
          <p:spPr>
            <a:xfrm>
              <a:off x="5196940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76" name="Kreis"/>
            <p:cNvSpPr/>
            <p:nvPr/>
          </p:nvSpPr>
          <p:spPr>
            <a:xfrm>
              <a:off x="5925014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77" name="Kreis"/>
            <p:cNvSpPr/>
            <p:nvPr/>
          </p:nvSpPr>
          <p:spPr>
            <a:xfrm>
              <a:off x="6678193" y="8234765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78" name="Kreis"/>
            <p:cNvSpPr/>
            <p:nvPr/>
          </p:nvSpPr>
          <p:spPr>
            <a:xfrm>
              <a:off x="7406268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79" name="Kreis"/>
            <p:cNvSpPr/>
            <p:nvPr/>
          </p:nvSpPr>
          <p:spPr>
            <a:xfrm>
              <a:off x="8159447" y="8234765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80" name="Kreis"/>
            <p:cNvSpPr/>
            <p:nvPr/>
          </p:nvSpPr>
          <p:spPr>
            <a:xfrm>
              <a:off x="8912627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81" name="Kreis"/>
            <p:cNvSpPr/>
            <p:nvPr/>
          </p:nvSpPr>
          <p:spPr>
            <a:xfrm>
              <a:off x="9640701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82" name="Kreis"/>
            <p:cNvSpPr/>
            <p:nvPr/>
          </p:nvSpPr>
          <p:spPr>
            <a:xfrm>
              <a:off x="10393881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83" name="Kreis"/>
            <p:cNvSpPr/>
            <p:nvPr/>
          </p:nvSpPr>
          <p:spPr>
            <a:xfrm>
              <a:off x="11121954" y="8234765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84" name="Form"/>
            <p:cNvSpPr/>
            <p:nvPr/>
          </p:nvSpPr>
          <p:spPr>
            <a:xfrm>
              <a:off x="11875134" y="8234765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1"/>
                    <a:pt x="4831" y="21600"/>
                    <a:pt x="10800" y="21600"/>
                  </a:cubicBezTo>
                  <a:cubicBezTo>
                    <a:pt x="16760" y="21600"/>
                    <a:pt x="21600" y="16761"/>
                    <a:pt x="21600" y="10800"/>
                  </a:cubicBezTo>
                  <a:cubicBezTo>
                    <a:pt x="21600" y="4839"/>
                    <a:pt x="16760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85" name="Kreis"/>
            <p:cNvSpPr/>
            <p:nvPr/>
          </p:nvSpPr>
          <p:spPr>
            <a:xfrm>
              <a:off x="2234433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86" name="Kreis"/>
            <p:cNvSpPr/>
            <p:nvPr/>
          </p:nvSpPr>
          <p:spPr>
            <a:xfrm>
              <a:off x="1481253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87" name="Kreis"/>
            <p:cNvSpPr/>
            <p:nvPr/>
          </p:nvSpPr>
          <p:spPr>
            <a:xfrm>
              <a:off x="753179" y="8962838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88" name="Kreis"/>
            <p:cNvSpPr/>
            <p:nvPr/>
          </p:nvSpPr>
          <p:spPr>
            <a:xfrm>
              <a:off x="0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89" name="Kreis"/>
            <p:cNvSpPr/>
            <p:nvPr/>
          </p:nvSpPr>
          <p:spPr>
            <a:xfrm>
              <a:off x="2962507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90" name="Kreis"/>
            <p:cNvSpPr/>
            <p:nvPr/>
          </p:nvSpPr>
          <p:spPr>
            <a:xfrm>
              <a:off x="3715686" y="8962838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91" name="Kreis"/>
            <p:cNvSpPr/>
            <p:nvPr/>
          </p:nvSpPr>
          <p:spPr>
            <a:xfrm>
              <a:off x="4443760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92" name="Kreis"/>
            <p:cNvSpPr/>
            <p:nvPr/>
          </p:nvSpPr>
          <p:spPr>
            <a:xfrm>
              <a:off x="5196940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93" name="Kreis"/>
            <p:cNvSpPr/>
            <p:nvPr/>
          </p:nvSpPr>
          <p:spPr>
            <a:xfrm>
              <a:off x="5925014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94" name="Kreis"/>
            <p:cNvSpPr/>
            <p:nvPr/>
          </p:nvSpPr>
          <p:spPr>
            <a:xfrm>
              <a:off x="6678193" y="8962838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95" name="Kreis"/>
            <p:cNvSpPr/>
            <p:nvPr/>
          </p:nvSpPr>
          <p:spPr>
            <a:xfrm>
              <a:off x="7406268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96" name="Kreis"/>
            <p:cNvSpPr/>
            <p:nvPr/>
          </p:nvSpPr>
          <p:spPr>
            <a:xfrm>
              <a:off x="8159447" y="8962838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97" name="Kreis"/>
            <p:cNvSpPr/>
            <p:nvPr/>
          </p:nvSpPr>
          <p:spPr>
            <a:xfrm>
              <a:off x="8912627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98" name="Kreis"/>
            <p:cNvSpPr/>
            <p:nvPr/>
          </p:nvSpPr>
          <p:spPr>
            <a:xfrm>
              <a:off x="9640701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799" name="Kreis"/>
            <p:cNvSpPr/>
            <p:nvPr/>
          </p:nvSpPr>
          <p:spPr>
            <a:xfrm>
              <a:off x="10393881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00" name="Kreis"/>
            <p:cNvSpPr/>
            <p:nvPr/>
          </p:nvSpPr>
          <p:spPr>
            <a:xfrm>
              <a:off x="11121954" y="8962838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01" name="Form"/>
            <p:cNvSpPr/>
            <p:nvPr/>
          </p:nvSpPr>
          <p:spPr>
            <a:xfrm>
              <a:off x="11875134" y="8962838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1"/>
                    <a:pt x="4831" y="21600"/>
                    <a:pt x="10800" y="21600"/>
                  </a:cubicBezTo>
                  <a:cubicBezTo>
                    <a:pt x="16760" y="21600"/>
                    <a:pt x="21600" y="16761"/>
                    <a:pt x="21600" y="10800"/>
                  </a:cubicBezTo>
                  <a:cubicBezTo>
                    <a:pt x="21600" y="4839"/>
                    <a:pt x="16760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02" name="Kreis"/>
            <p:cNvSpPr/>
            <p:nvPr/>
          </p:nvSpPr>
          <p:spPr>
            <a:xfrm>
              <a:off x="2234433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03" name="Kreis"/>
            <p:cNvSpPr/>
            <p:nvPr/>
          </p:nvSpPr>
          <p:spPr>
            <a:xfrm>
              <a:off x="1481253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04" name="Kreis"/>
            <p:cNvSpPr/>
            <p:nvPr/>
          </p:nvSpPr>
          <p:spPr>
            <a:xfrm>
              <a:off x="753179" y="9741124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05" name="Kreis"/>
            <p:cNvSpPr/>
            <p:nvPr/>
          </p:nvSpPr>
          <p:spPr>
            <a:xfrm>
              <a:off x="0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06" name="Kreis"/>
            <p:cNvSpPr/>
            <p:nvPr/>
          </p:nvSpPr>
          <p:spPr>
            <a:xfrm>
              <a:off x="2962507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07" name="Kreis"/>
            <p:cNvSpPr/>
            <p:nvPr/>
          </p:nvSpPr>
          <p:spPr>
            <a:xfrm>
              <a:off x="3715686" y="9741124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08" name="Kreis"/>
            <p:cNvSpPr/>
            <p:nvPr/>
          </p:nvSpPr>
          <p:spPr>
            <a:xfrm>
              <a:off x="4443760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09" name="Kreis"/>
            <p:cNvSpPr/>
            <p:nvPr/>
          </p:nvSpPr>
          <p:spPr>
            <a:xfrm>
              <a:off x="5196940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10" name="Kreis"/>
            <p:cNvSpPr/>
            <p:nvPr/>
          </p:nvSpPr>
          <p:spPr>
            <a:xfrm>
              <a:off x="5925014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11" name="Kreis"/>
            <p:cNvSpPr/>
            <p:nvPr/>
          </p:nvSpPr>
          <p:spPr>
            <a:xfrm>
              <a:off x="6678193" y="9741124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12" name="Kreis"/>
            <p:cNvSpPr/>
            <p:nvPr/>
          </p:nvSpPr>
          <p:spPr>
            <a:xfrm>
              <a:off x="7406268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13" name="Kreis"/>
            <p:cNvSpPr/>
            <p:nvPr/>
          </p:nvSpPr>
          <p:spPr>
            <a:xfrm>
              <a:off x="8159447" y="9741124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14" name="Kreis"/>
            <p:cNvSpPr/>
            <p:nvPr/>
          </p:nvSpPr>
          <p:spPr>
            <a:xfrm>
              <a:off x="8912627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15" name="Kreis"/>
            <p:cNvSpPr/>
            <p:nvPr/>
          </p:nvSpPr>
          <p:spPr>
            <a:xfrm>
              <a:off x="9640701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16" name="Kreis"/>
            <p:cNvSpPr/>
            <p:nvPr/>
          </p:nvSpPr>
          <p:spPr>
            <a:xfrm>
              <a:off x="10393881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17" name="Kreis"/>
            <p:cNvSpPr/>
            <p:nvPr/>
          </p:nvSpPr>
          <p:spPr>
            <a:xfrm>
              <a:off x="11121954" y="974112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18" name="Form"/>
            <p:cNvSpPr/>
            <p:nvPr/>
          </p:nvSpPr>
          <p:spPr>
            <a:xfrm>
              <a:off x="11875134" y="9741124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1"/>
                    <a:pt x="4831" y="21600"/>
                    <a:pt x="10800" y="21600"/>
                  </a:cubicBezTo>
                  <a:cubicBezTo>
                    <a:pt x="16760" y="21600"/>
                    <a:pt x="21600" y="16761"/>
                    <a:pt x="21600" y="10800"/>
                  </a:cubicBezTo>
                  <a:cubicBezTo>
                    <a:pt x="21600" y="4839"/>
                    <a:pt x="16760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19" name="Kreis"/>
            <p:cNvSpPr/>
            <p:nvPr/>
          </p:nvSpPr>
          <p:spPr>
            <a:xfrm>
              <a:off x="2234433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20" name="Kreis"/>
            <p:cNvSpPr/>
            <p:nvPr/>
          </p:nvSpPr>
          <p:spPr>
            <a:xfrm>
              <a:off x="1481253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21" name="Kreis"/>
            <p:cNvSpPr/>
            <p:nvPr/>
          </p:nvSpPr>
          <p:spPr>
            <a:xfrm>
              <a:off x="753179" y="1049430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22" name="Kreis"/>
            <p:cNvSpPr/>
            <p:nvPr/>
          </p:nvSpPr>
          <p:spPr>
            <a:xfrm>
              <a:off x="0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23" name="Kreis"/>
            <p:cNvSpPr/>
            <p:nvPr/>
          </p:nvSpPr>
          <p:spPr>
            <a:xfrm>
              <a:off x="2234433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24" name="Kreis"/>
            <p:cNvSpPr/>
            <p:nvPr/>
          </p:nvSpPr>
          <p:spPr>
            <a:xfrm>
              <a:off x="1481253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25" name="Kreis"/>
            <p:cNvSpPr/>
            <p:nvPr/>
          </p:nvSpPr>
          <p:spPr>
            <a:xfrm>
              <a:off x="753179" y="11247484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26" name="Kreis"/>
            <p:cNvSpPr/>
            <p:nvPr/>
          </p:nvSpPr>
          <p:spPr>
            <a:xfrm>
              <a:off x="0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27" name="Kreis"/>
            <p:cNvSpPr/>
            <p:nvPr/>
          </p:nvSpPr>
          <p:spPr>
            <a:xfrm>
              <a:off x="2234433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28" name="Kreis"/>
            <p:cNvSpPr/>
            <p:nvPr/>
          </p:nvSpPr>
          <p:spPr>
            <a:xfrm>
              <a:off x="1481253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29" name="Kreis"/>
            <p:cNvSpPr/>
            <p:nvPr/>
          </p:nvSpPr>
          <p:spPr>
            <a:xfrm>
              <a:off x="753179" y="1200066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30" name="Kreis"/>
            <p:cNvSpPr/>
            <p:nvPr/>
          </p:nvSpPr>
          <p:spPr>
            <a:xfrm>
              <a:off x="0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31" name="Form"/>
            <p:cNvSpPr/>
            <p:nvPr/>
          </p:nvSpPr>
          <p:spPr>
            <a:xfrm>
              <a:off x="2234433" y="12778950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32" name="Form"/>
            <p:cNvSpPr/>
            <p:nvPr/>
          </p:nvSpPr>
          <p:spPr>
            <a:xfrm>
              <a:off x="1481253" y="12778950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33" name="Form"/>
            <p:cNvSpPr/>
            <p:nvPr/>
          </p:nvSpPr>
          <p:spPr>
            <a:xfrm>
              <a:off x="753179" y="12778950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34" name="Form"/>
            <p:cNvSpPr/>
            <p:nvPr/>
          </p:nvSpPr>
          <p:spPr>
            <a:xfrm>
              <a:off x="-1" y="12778950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35" name="Form"/>
            <p:cNvSpPr/>
            <p:nvPr/>
          </p:nvSpPr>
          <p:spPr>
            <a:xfrm>
              <a:off x="2234433" y="1353212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36" name="Form"/>
            <p:cNvSpPr/>
            <p:nvPr/>
          </p:nvSpPr>
          <p:spPr>
            <a:xfrm>
              <a:off x="1481253" y="1353212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37" name="Form"/>
            <p:cNvSpPr/>
            <p:nvPr/>
          </p:nvSpPr>
          <p:spPr>
            <a:xfrm>
              <a:off x="753179" y="1353212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38" name="Form"/>
            <p:cNvSpPr/>
            <p:nvPr/>
          </p:nvSpPr>
          <p:spPr>
            <a:xfrm>
              <a:off x="-1" y="1353212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39" name="Form"/>
            <p:cNvSpPr/>
            <p:nvPr/>
          </p:nvSpPr>
          <p:spPr>
            <a:xfrm>
              <a:off x="2234433" y="1428530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40" name="Form"/>
            <p:cNvSpPr/>
            <p:nvPr/>
          </p:nvSpPr>
          <p:spPr>
            <a:xfrm>
              <a:off x="1481253" y="1428530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41" name="Form"/>
            <p:cNvSpPr/>
            <p:nvPr/>
          </p:nvSpPr>
          <p:spPr>
            <a:xfrm>
              <a:off x="753179" y="1428530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42" name="Form"/>
            <p:cNvSpPr/>
            <p:nvPr/>
          </p:nvSpPr>
          <p:spPr>
            <a:xfrm>
              <a:off x="-1" y="1428530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43" name="Kreis"/>
            <p:cNvSpPr/>
            <p:nvPr/>
          </p:nvSpPr>
          <p:spPr>
            <a:xfrm>
              <a:off x="2234433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44" name="Kreis"/>
            <p:cNvSpPr/>
            <p:nvPr/>
          </p:nvSpPr>
          <p:spPr>
            <a:xfrm>
              <a:off x="1481253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45" name="Kreis"/>
            <p:cNvSpPr/>
            <p:nvPr/>
          </p:nvSpPr>
          <p:spPr>
            <a:xfrm>
              <a:off x="753179" y="15038489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46" name="Kreis"/>
            <p:cNvSpPr/>
            <p:nvPr/>
          </p:nvSpPr>
          <p:spPr>
            <a:xfrm>
              <a:off x="0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47" name="Kreis"/>
            <p:cNvSpPr/>
            <p:nvPr/>
          </p:nvSpPr>
          <p:spPr>
            <a:xfrm>
              <a:off x="2234433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48" name="Kreis"/>
            <p:cNvSpPr/>
            <p:nvPr/>
          </p:nvSpPr>
          <p:spPr>
            <a:xfrm>
              <a:off x="1481253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49" name="Kreis"/>
            <p:cNvSpPr/>
            <p:nvPr/>
          </p:nvSpPr>
          <p:spPr>
            <a:xfrm>
              <a:off x="753179" y="1581677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50" name="Kreis"/>
            <p:cNvSpPr/>
            <p:nvPr/>
          </p:nvSpPr>
          <p:spPr>
            <a:xfrm>
              <a:off x="0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51" name="Kreis"/>
            <p:cNvSpPr/>
            <p:nvPr/>
          </p:nvSpPr>
          <p:spPr>
            <a:xfrm>
              <a:off x="2234433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52" name="Kreis"/>
            <p:cNvSpPr/>
            <p:nvPr/>
          </p:nvSpPr>
          <p:spPr>
            <a:xfrm>
              <a:off x="1481253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53" name="Kreis"/>
            <p:cNvSpPr/>
            <p:nvPr/>
          </p:nvSpPr>
          <p:spPr>
            <a:xfrm>
              <a:off x="753179" y="1656995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54" name="Kreis"/>
            <p:cNvSpPr/>
            <p:nvPr/>
          </p:nvSpPr>
          <p:spPr>
            <a:xfrm>
              <a:off x="0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55" name="Form"/>
            <p:cNvSpPr/>
            <p:nvPr/>
          </p:nvSpPr>
          <p:spPr>
            <a:xfrm>
              <a:off x="2234433" y="17323134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56" name="Form"/>
            <p:cNvSpPr/>
            <p:nvPr/>
          </p:nvSpPr>
          <p:spPr>
            <a:xfrm>
              <a:off x="1481253" y="17323134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57" name="Form"/>
            <p:cNvSpPr/>
            <p:nvPr/>
          </p:nvSpPr>
          <p:spPr>
            <a:xfrm>
              <a:off x="753179" y="17323134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58" name="Form"/>
            <p:cNvSpPr/>
            <p:nvPr/>
          </p:nvSpPr>
          <p:spPr>
            <a:xfrm>
              <a:off x="-1" y="17323134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59" name="Form"/>
            <p:cNvSpPr/>
            <p:nvPr/>
          </p:nvSpPr>
          <p:spPr>
            <a:xfrm>
              <a:off x="2234433" y="18076313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60" name="Form"/>
            <p:cNvSpPr/>
            <p:nvPr/>
          </p:nvSpPr>
          <p:spPr>
            <a:xfrm>
              <a:off x="1481253" y="18076313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61" name="Form"/>
            <p:cNvSpPr/>
            <p:nvPr/>
          </p:nvSpPr>
          <p:spPr>
            <a:xfrm>
              <a:off x="753179" y="18076313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62" name="Form"/>
            <p:cNvSpPr/>
            <p:nvPr/>
          </p:nvSpPr>
          <p:spPr>
            <a:xfrm>
              <a:off x="-1" y="18076313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63" name="Kreis"/>
            <p:cNvSpPr/>
            <p:nvPr/>
          </p:nvSpPr>
          <p:spPr>
            <a:xfrm>
              <a:off x="2962507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64" name="Kreis"/>
            <p:cNvSpPr/>
            <p:nvPr/>
          </p:nvSpPr>
          <p:spPr>
            <a:xfrm>
              <a:off x="2962507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65" name="Kreis"/>
            <p:cNvSpPr/>
            <p:nvPr/>
          </p:nvSpPr>
          <p:spPr>
            <a:xfrm>
              <a:off x="2962507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66" name="Form"/>
            <p:cNvSpPr/>
            <p:nvPr/>
          </p:nvSpPr>
          <p:spPr>
            <a:xfrm>
              <a:off x="2962507" y="12778950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67" name="Form"/>
            <p:cNvSpPr/>
            <p:nvPr/>
          </p:nvSpPr>
          <p:spPr>
            <a:xfrm>
              <a:off x="2962507" y="1353212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68" name="Form"/>
            <p:cNvSpPr/>
            <p:nvPr/>
          </p:nvSpPr>
          <p:spPr>
            <a:xfrm>
              <a:off x="2962507" y="1428530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69" name="Kreis"/>
            <p:cNvSpPr/>
            <p:nvPr/>
          </p:nvSpPr>
          <p:spPr>
            <a:xfrm>
              <a:off x="2962507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70" name="Kreis"/>
            <p:cNvSpPr/>
            <p:nvPr/>
          </p:nvSpPr>
          <p:spPr>
            <a:xfrm>
              <a:off x="2962507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71" name="Kreis"/>
            <p:cNvSpPr/>
            <p:nvPr/>
          </p:nvSpPr>
          <p:spPr>
            <a:xfrm>
              <a:off x="2962507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72" name="Form"/>
            <p:cNvSpPr/>
            <p:nvPr/>
          </p:nvSpPr>
          <p:spPr>
            <a:xfrm>
              <a:off x="2962507" y="17323134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73" name="Form"/>
            <p:cNvSpPr/>
            <p:nvPr/>
          </p:nvSpPr>
          <p:spPr>
            <a:xfrm>
              <a:off x="2962507" y="18076313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74" name="Kreis"/>
            <p:cNvSpPr/>
            <p:nvPr/>
          </p:nvSpPr>
          <p:spPr>
            <a:xfrm>
              <a:off x="3715686" y="1049430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75" name="Kreis"/>
            <p:cNvSpPr/>
            <p:nvPr/>
          </p:nvSpPr>
          <p:spPr>
            <a:xfrm>
              <a:off x="3715686" y="11247484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76" name="Kreis"/>
            <p:cNvSpPr/>
            <p:nvPr/>
          </p:nvSpPr>
          <p:spPr>
            <a:xfrm>
              <a:off x="3715686" y="1200066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77" name="Form"/>
            <p:cNvSpPr/>
            <p:nvPr/>
          </p:nvSpPr>
          <p:spPr>
            <a:xfrm>
              <a:off x="3715686" y="12778950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78" name="Form"/>
            <p:cNvSpPr/>
            <p:nvPr/>
          </p:nvSpPr>
          <p:spPr>
            <a:xfrm>
              <a:off x="3715686" y="1353212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79" name="Form"/>
            <p:cNvSpPr/>
            <p:nvPr/>
          </p:nvSpPr>
          <p:spPr>
            <a:xfrm>
              <a:off x="3715686" y="1428530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80" name="Kreis"/>
            <p:cNvSpPr/>
            <p:nvPr/>
          </p:nvSpPr>
          <p:spPr>
            <a:xfrm>
              <a:off x="3715686" y="15038489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81" name="Kreis"/>
            <p:cNvSpPr/>
            <p:nvPr/>
          </p:nvSpPr>
          <p:spPr>
            <a:xfrm>
              <a:off x="3715686" y="1581677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82" name="Kreis"/>
            <p:cNvSpPr/>
            <p:nvPr/>
          </p:nvSpPr>
          <p:spPr>
            <a:xfrm>
              <a:off x="3715686" y="1656995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83" name="Form"/>
            <p:cNvSpPr/>
            <p:nvPr/>
          </p:nvSpPr>
          <p:spPr>
            <a:xfrm>
              <a:off x="3715686" y="17323134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84" name="Form"/>
            <p:cNvSpPr/>
            <p:nvPr/>
          </p:nvSpPr>
          <p:spPr>
            <a:xfrm>
              <a:off x="3715686" y="18076313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85" name="Kreis"/>
            <p:cNvSpPr/>
            <p:nvPr/>
          </p:nvSpPr>
          <p:spPr>
            <a:xfrm>
              <a:off x="4443760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86" name="Kreis"/>
            <p:cNvSpPr/>
            <p:nvPr/>
          </p:nvSpPr>
          <p:spPr>
            <a:xfrm>
              <a:off x="4443760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87" name="Kreis"/>
            <p:cNvSpPr/>
            <p:nvPr/>
          </p:nvSpPr>
          <p:spPr>
            <a:xfrm>
              <a:off x="4443760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88" name="Form"/>
            <p:cNvSpPr/>
            <p:nvPr/>
          </p:nvSpPr>
          <p:spPr>
            <a:xfrm>
              <a:off x="4443760" y="12778950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89" name="Form"/>
            <p:cNvSpPr/>
            <p:nvPr/>
          </p:nvSpPr>
          <p:spPr>
            <a:xfrm>
              <a:off x="4443760" y="1353212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90" name="Form"/>
            <p:cNvSpPr/>
            <p:nvPr/>
          </p:nvSpPr>
          <p:spPr>
            <a:xfrm>
              <a:off x="4443760" y="1428530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91" name="Kreis"/>
            <p:cNvSpPr/>
            <p:nvPr/>
          </p:nvSpPr>
          <p:spPr>
            <a:xfrm>
              <a:off x="4443760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92" name="Kreis"/>
            <p:cNvSpPr/>
            <p:nvPr/>
          </p:nvSpPr>
          <p:spPr>
            <a:xfrm>
              <a:off x="4443760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93" name="Kreis"/>
            <p:cNvSpPr/>
            <p:nvPr/>
          </p:nvSpPr>
          <p:spPr>
            <a:xfrm>
              <a:off x="4443760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94" name="Form"/>
            <p:cNvSpPr/>
            <p:nvPr/>
          </p:nvSpPr>
          <p:spPr>
            <a:xfrm>
              <a:off x="4443760" y="17323134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95" name="Form"/>
            <p:cNvSpPr/>
            <p:nvPr/>
          </p:nvSpPr>
          <p:spPr>
            <a:xfrm>
              <a:off x="4443760" y="18076313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96" name="Kreis"/>
            <p:cNvSpPr/>
            <p:nvPr/>
          </p:nvSpPr>
          <p:spPr>
            <a:xfrm>
              <a:off x="5196940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97" name="Kreis"/>
            <p:cNvSpPr/>
            <p:nvPr/>
          </p:nvSpPr>
          <p:spPr>
            <a:xfrm>
              <a:off x="5196940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98" name="Kreis"/>
            <p:cNvSpPr/>
            <p:nvPr/>
          </p:nvSpPr>
          <p:spPr>
            <a:xfrm>
              <a:off x="5196940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899" name="Kreis"/>
            <p:cNvSpPr/>
            <p:nvPr/>
          </p:nvSpPr>
          <p:spPr>
            <a:xfrm>
              <a:off x="5196940" y="1277895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00" name="Kreis"/>
            <p:cNvSpPr/>
            <p:nvPr/>
          </p:nvSpPr>
          <p:spPr>
            <a:xfrm>
              <a:off x="5196940" y="1353212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01" name="Kreis"/>
            <p:cNvSpPr/>
            <p:nvPr/>
          </p:nvSpPr>
          <p:spPr>
            <a:xfrm>
              <a:off x="5196940" y="1428530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02" name="Kreis"/>
            <p:cNvSpPr/>
            <p:nvPr/>
          </p:nvSpPr>
          <p:spPr>
            <a:xfrm>
              <a:off x="5196940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03" name="Kreis"/>
            <p:cNvSpPr/>
            <p:nvPr/>
          </p:nvSpPr>
          <p:spPr>
            <a:xfrm>
              <a:off x="5196940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04" name="Kreis"/>
            <p:cNvSpPr/>
            <p:nvPr/>
          </p:nvSpPr>
          <p:spPr>
            <a:xfrm>
              <a:off x="5196940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05" name="Kreis"/>
            <p:cNvSpPr/>
            <p:nvPr/>
          </p:nvSpPr>
          <p:spPr>
            <a:xfrm>
              <a:off x="5196940" y="1732313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06" name="Kreis"/>
            <p:cNvSpPr/>
            <p:nvPr/>
          </p:nvSpPr>
          <p:spPr>
            <a:xfrm>
              <a:off x="5196940" y="18076313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07" name="Kreis"/>
            <p:cNvSpPr/>
            <p:nvPr/>
          </p:nvSpPr>
          <p:spPr>
            <a:xfrm>
              <a:off x="5925014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08" name="Kreis"/>
            <p:cNvSpPr/>
            <p:nvPr/>
          </p:nvSpPr>
          <p:spPr>
            <a:xfrm>
              <a:off x="5925014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09" name="Kreis"/>
            <p:cNvSpPr/>
            <p:nvPr/>
          </p:nvSpPr>
          <p:spPr>
            <a:xfrm>
              <a:off x="5925014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10" name="Kreis"/>
            <p:cNvSpPr/>
            <p:nvPr/>
          </p:nvSpPr>
          <p:spPr>
            <a:xfrm>
              <a:off x="5925014" y="12778950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11" name="Kreis"/>
            <p:cNvSpPr/>
            <p:nvPr/>
          </p:nvSpPr>
          <p:spPr>
            <a:xfrm>
              <a:off x="5925014" y="1353212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12" name="Kreis"/>
            <p:cNvSpPr/>
            <p:nvPr/>
          </p:nvSpPr>
          <p:spPr>
            <a:xfrm>
              <a:off x="5925014" y="14285309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13" name="Kreis"/>
            <p:cNvSpPr/>
            <p:nvPr/>
          </p:nvSpPr>
          <p:spPr>
            <a:xfrm>
              <a:off x="5925014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14" name="Kreis"/>
            <p:cNvSpPr/>
            <p:nvPr/>
          </p:nvSpPr>
          <p:spPr>
            <a:xfrm>
              <a:off x="5925014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15" name="Kreis"/>
            <p:cNvSpPr/>
            <p:nvPr/>
          </p:nvSpPr>
          <p:spPr>
            <a:xfrm>
              <a:off x="5925014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16" name="Kreis"/>
            <p:cNvSpPr/>
            <p:nvPr/>
          </p:nvSpPr>
          <p:spPr>
            <a:xfrm>
              <a:off x="5925014" y="1732313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17" name="Kreis"/>
            <p:cNvSpPr/>
            <p:nvPr/>
          </p:nvSpPr>
          <p:spPr>
            <a:xfrm>
              <a:off x="5925014" y="18076313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18" name="Kreis"/>
            <p:cNvSpPr/>
            <p:nvPr/>
          </p:nvSpPr>
          <p:spPr>
            <a:xfrm>
              <a:off x="6678193" y="1049430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19" name="Kreis"/>
            <p:cNvSpPr/>
            <p:nvPr/>
          </p:nvSpPr>
          <p:spPr>
            <a:xfrm>
              <a:off x="6678193" y="11247484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20" name="Kreis"/>
            <p:cNvSpPr/>
            <p:nvPr/>
          </p:nvSpPr>
          <p:spPr>
            <a:xfrm>
              <a:off x="6678193" y="1200066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21" name="Form"/>
            <p:cNvSpPr/>
            <p:nvPr/>
          </p:nvSpPr>
          <p:spPr>
            <a:xfrm>
              <a:off x="6678193" y="12778950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22" name="Form"/>
            <p:cNvSpPr/>
            <p:nvPr/>
          </p:nvSpPr>
          <p:spPr>
            <a:xfrm>
              <a:off x="6678193" y="1353212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23" name="Form"/>
            <p:cNvSpPr/>
            <p:nvPr/>
          </p:nvSpPr>
          <p:spPr>
            <a:xfrm>
              <a:off x="6678193" y="1428530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24" name="Kreis"/>
            <p:cNvSpPr/>
            <p:nvPr/>
          </p:nvSpPr>
          <p:spPr>
            <a:xfrm>
              <a:off x="6678193" y="15038489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25" name="Kreis"/>
            <p:cNvSpPr/>
            <p:nvPr/>
          </p:nvSpPr>
          <p:spPr>
            <a:xfrm>
              <a:off x="6678193" y="1581677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26" name="Kreis"/>
            <p:cNvSpPr/>
            <p:nvPr/>
          </p:nvSpPr>
          <p:spPr>
            <a:xfrm>
              <a:off x="6678193" y="1656995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27" name="Form"/>
            <p:cNvSpPr/>
            <p:nvPr/>
          </p:nvSpPr>
          <p:spPr>
            <a:xfrm>
              <a:off x="6678193" y="17323134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28" name="Form"/>
            <p:cNvSpPr/>
            <p:nvPr/>
          </p:nvSpPr>
          <p:spPr>
            <a:xfrm>
              <a:off x="6678193" y="18076313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29" name="Kreis"/>
            <p:cNvSpPr/>
            <p:nvPr/>
          </p:nvSpPr>
          <p:spPr>
            <a:xfrm>
              <a:off x="7406268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30" name="Kreis"/>
            <p:cNvSpPr/>
            <p:nvPr/>
          </p:nvSpPr>
          <p:spPr>
            <a:xfrm>
              <a:off x="7406268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31" name="Kreis"/>
            <p:cNvSpPr/>
            <p:nvPr/>
          </p:nvSpPr>
          <p:spPr>
            <a:xfrm>
              <a:off x="7406268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32" name="Form"/>
            <p:cNvSpPr/>
            <p:nvPr/>
          </p:nvSpPr>
          <p:spPr>
            <a:xfrm>
              <a:off x="7406268" y="12778950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33" name="Form"/>
            <p:cNvSpPr/>
            <p:nvPr/>
          </p:nvSpPr>
          <p:spPr>
            <a:xfrm>
              <a:off x="7406268" y="1353212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34" name="Form"/>
            <p:cNvSpPr/>
            <p:nvPr/>
          </p:nvSpPr>
          <p:spPr>
            <a:xfrm>
              <a:off x="7406268" y="1428530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35" name="Kreis"/>
            <p:cNvSpPr/>
            <p:nvPr/>
          </p:nvSpPr>
          <p:spPr>
            <a:xfrm>
              <a:off x="7406268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36" name="Kreis"/>
            <p:cNvSpPr/>
            <p:nvPr/>
          </p:nvSpPr>
          <p:spPr>
            <a:xfrm>
              <a:off x="7406268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37" name="Kreis"/>
            <p:cNvSpPr/>
            <p:nvPr/>
          </p:nvSpPr>
          <p:spPr>
            <a:xfrm>
              <a:off x="7406268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38" name="Form"/>
            <p:cNvSpPr/>
            <p:nvPr/>
          </p:nvSpPr>
          <p:spPr>
            <a:xfrm>
              <a:off x="7406268" y="17323134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39" name="Form"/>
            <p:cNvSpPr/>
            <p:nvPr/>
          </p:nvSpPr>
          <p:spPr>
            <a:xfrm>
              <a:off x="7406268" y="18076313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40" name="Kreis"/>
            <p:cNvSpPr/>
            <p:nvPr/>
          </p:nvSpPr>
          <p:spPr>
            <a:xfrm>
              <a:off x="8159447" y="1049430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41" name="Kreis"/>
            <p:cNvSpPr/>
            <p:nvPr/>
          </p:nvSpPr>
          <p:spPr>
            <a:xfrm>
              <a:off x="8159447" y="11247484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42" name="Kreis"/>
            <p:cNvSpPr/>
            <p:nvPr/>
          </p:nvSpPr>
          <p:spPr>
            <a:xfrm>
              <a:off x="8159447" y="1200066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43" name="Form"/>
            <p:cNvSpPr/>
            <p:nvPr/>
          </p:nvSpPr>
          <p:spPr>
            <a:xfrm>
              <a:off x="8159447" y="12778950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44" name="Form"/>
            <p:cNvSpPr/>
            <p:nvPr/>
          </p:nvSpPr>
          <p:spPr>
            <a:xfrm>
              <a:off x="8159447" y="1353212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45" name="Form"/>
            <p:cNvSpPr/>
            <p:nvPr/>
          </p:nvSpPr>
          <p:spPr>
            <a:xfrm>
              <a:off x="8159447" y="1428530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46" name="Kreis"/>
            <p:cNvSpPr/>
            <p:nvPr/>
          </p:nvSpPr>
          <p:spPr>
            <a:xfrm>
              <a:off x="8159447" y="15038489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47" name="Kreis"/>
            <p:cNvSpPr/>
            <p:nvPr/>
          </p:nvSpPr>
          <p:spPr>
            <a:xfrm>
              <a:off x="8159447" y="1581677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48" name="Kreis"/>
            <p:cNvSpPr/>
            <p:nvPr/>
          </p:nvSpPr>
          <p:spPr>
            <a:xfrm>
              <a:off x="8159447" y="1656995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49" name="Form"/>
            <p:cNvSpPr/>
            <p:nvPr/>
          </p:nvSpPr>
          <p:spPr>
            <a:xfrm>
              <a:off x="8159447" y="17323134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50" name="Form"/>
            <p:cNvSpPr/>
            <p:nvPr/>
          </p:nvSpPr>
          <p:spPr>
            <a:xfrm>
              <a:off x="8159447" y="18076313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51" name="Kreis"/>
            <p:cNvSpPr/>
            <p:nvPr/>
          </p:nvSpPr>
          <p:spPr>
            <a:xfrm>
              <a:off x="8912627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52" name="Kreis"/>
            <p:cNvSpPr/>
            <p:nvPr/>
          </p:nvSpPr>
          <p:spPr>
            <a:xfrm>
              <a:off x="8912627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53" name="Kreis"/>
            <p:cNvSpPr/>
            <p:nvPr/>
          </p:nvSpPr>
          <p:spPr>
            <a:xfrm>
              <a:off x="8912627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54" name="Form"/>
            <p:cNvSpPr/>
            <p:nvPr/>
          </p:nvSpPr>
          <p:spPr>
            <a:xfrm>
              <a:off x="8912627" y="12778950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55" name="Form"/>
            <p:cNvSpPr/>
            <p:nvPr/>
          </p:nvSpPr>
          <p:spPr>
            <a:xfrm>
              <a:off x="8912627" y="1353212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56" name="Form"/>
            <p:cNvSpPr/>
            <p:nvPr/>
          </p:nvSpPr>
          <p:spPr>
            <a:xfrm>
              <a:off x="8912627" y="1428530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57" name="Kreis"/>
            <p:cNvSpPr/>
            <p:nvPr/>
          </p:nvSpPr>
          <p:spPr>
            <a:xfrm>
              <a:off x="8912627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58" name="Kreis"/>
            <p:cNvSpPr/>
            <p:nvPr/>
          </p:nvSpPr>
          <p:spPr>
            <a:xfrm>
              <a:off x="8912627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59" name="Kreis"/>
            <p:cNvSpPr/>
            <p:nvPr/>
          </p:nvSpPr>
          <p:spPr>
            <a:xfrm>
              <a:off x="8912627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60" name="Form"/>
            <p:cNvSpPr/>
            <p:nvPr/>
          </p:nvSpPr>
          <p:spPr>
            <a:xfrm>
              <a:off x="8912627" y="17323134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61" name="Form"/>
            <p:cNvSpPr/>
            <p:nvPr/>
          </p:nvSpPr>
          <p:spPr>
            <a:xfrm>
              <a:off x="8912627" y="18076313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62" name="Kreis"/>
            <p:cNvSpPr/>
            <p:nvPr/>
          </p:nvSpPr>
          <p:spPr>
            <a:xfrm>
              <a:off x="9640701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63" name="Kreis"/>
            <p:cNvSpPr/>
            <p:nvPr/>
          </p:nvSpPr>
          <p:spPr>
            <a:xfrm>
              <a:off x="9640701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64" name="Kreis"/>
            <p:cNvSpPr/>
            <p:nvPr/>
          </p:nvSpPr>
          <p:spPr>
            <a:xfrm>
              <a:off x="9640701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65" name="Form"/>
            <p:cNvSpPr/>
            <p:nvPr/>
          </p:nvSpPr>
          <p:spPr>
            <a:xfrm>
              <a:off x="9640701" y="12778950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66" name="Form"/>
            <p:cNvSpPr/>
            <p:nvPr/>
          </p:nvSpPr>
          <p:spPr>
            <a:xfrm>
              <a:off x="9640701" y="1353212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67" name="Form"/>
            <p:cNvSpPr/>
            <p:nvPr/>
          </p:nvSpPr>
          <p:spPr>
            <a:xfrm>
              <a:off x="9640701" y="1428530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68" name="Kreis"/>
            <p:cNvSpPr/>
            <p:nvPr/>
          </p:nvSpPr>
          <p:spPr>
            <a:xfrm>
              <a:off x="9640701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69" name="Kreis"/>
            <p:cNvSpPr/>
            <p:nvPr/>
          </p:nvSpPr>
          <p:spPr>
            <a:xfrm>
              <a:off x="9640701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70" name="Kreis"/>
            <p:cNvSpPr/>
            <p:nvPr/>
          </p:nvSpPr>
          <p:spPr>
            <a:xfrm>
              <a:off x="9640701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71" name="Form"/>
            <p:cNvSpPr/>
            <p:nvPr/>
          </p:nvSpPr>
          <p:spPr>
            <a:xfrm>
              <a:off x="9640701" y="17323134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72" name="Form"/>
            <p:cNvSpPr/>
            <p:nvPr/>
          </p:nvSpPr>
          <p:spPr>
            <a:xfrm>
              <a:off x="9640701" y="18076313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73" name="Kreis"/>
            <p:cNvSpPr/>
            <p:nvPr/>
          </p:nvSpPr>
          <p:spPr>
            <a:xfrm>
              <a:off x="10393881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74" name="Kreis"/>
            <p:cNvSpPr/>
            <p:nvPr/>
          </p:nvSpPr>
          <p:spPr>
            <a:xfrm>
              <a:off x="10393881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75" name="Kreis"/>
            <p:cNvSpPr/>
            <p:nvPr/>
          </p:nvSpPr>
          <p:spPr>
            <a:xfrm>
              <a:off x="10393881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76" name="Form"/>
            <p:cNvSpPr/>
            <p:nvPr/>
          </p:nvSpPr>
          <p:spPr>
            <a:xfrm>
              <a:off x="10393881" y="12778950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77" name="Form"/>
            <p:cNvSpPr/>
            <p:nvPr/>
          </p:nvSpPr>
          <p:spPr>
            <a:xfrm>
              <a:off x="10393881" y="1353212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78" name="Form"/>
            <p:cNvSpPr/>
            <p:nvPr/>
          </p:nvSpPr>
          <p:spPr>
            <a:xfrm>
              <a:off x="10393881" y="1428530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79" name="Kreis"/>
            <p:cNvSpPr/>
            <p:nvPr/>
          </p:nvSpPr>
          <p:spPr>
            <a:xfrm>
              <a:off x="10393881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80" name="Kreis"/>
            <p:cNvSpPr/>
            <p:nvPr/>
          </p:nvSpPr>
          <p:spPr>
            <a:xfrm>
              <a:off x="10393881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81" name="Kreis"/>
            <p:cNvSpPr/>
            <p:nvPr/>
          </p:nvSpPr>
          <p:spPr>
            <a:xfrm>
              <a:off x="10393881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82" name="Form"/>
            <p:cNvSpPr/>
            <p:nvPr/>
          </p:nvSpPr>
          <p:spPr>
            <a:xfrm>
              <a:off x="10393881" y="17323134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83" name="Form"/>
            <p:cNvSpPr/>
            <p:nvPr/>
          </p:nvSpPr>
          <p:spPr>
            <a:xfrm>
              <a:off x="10393881" y="18076313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84" name="Kreis"/>
            <p:cNvSpPr/>
            <p:nvPr/>
          </p:nvSpPr>
          <p:spPr>
            <a:xfrm>
              <a:off x="11121954" y="1049430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85" name="Kreis"/>
            <p:cNvSpPr/>
            <p:nvPr/>
          </p:nvSpPr>
          <p:spPr>
            <a:xfrm>
              <a:off x="11121954" y="11247484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86" name="Kreis"/>
            <p:cNvSpPr/>
            <p:nvPr/>
          </p:nvSpPr>
          <p:spPr>
            <a:xfrm>
              <a:off x="11121954" y="1200066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87" name="Form"/>
            <p:cNvSpPr/>
            <p:nvPr/>
          </p:nvSpPr>
          <p:spPr>
            <a:xfrm>
              <a:off x="11121954" y="12778950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88" name="Form"/>
            <p:cNvSpPr/>
            <p:nvPr/>
          </p:nvSpPr>
          <p:spPr>
            <a:xfrm>
              <a:off x="11121954" y="1353212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89" name="Form"/>
            <p:cNvSpPr/>
            <p:nvPr/>
          </p:nvSpPr>
          <p:spPr>
            <a:xfrm>
              <a:off x="11121954" y="14285309"/>
              <a:ext cx="62866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90" name="Kreis"/>
            <p:cNvSpPr/>
            <p:nvPr/>
          </p:nvSpPr>
          <p:spPr>
            <a:xfrm>
              <a:off x="11121954" y="15038489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91" name="Kreis"/>
            <p:cNvSpPr/>
            <p:nvPr/>
          </p:nvSpPr>
          <p:spPr>
            <a:xfrm>
              <a:off x="11121954" y="15816775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92" name="Kreis"/>
            <p:cNvSpPr/>
            <p:nvPr/>
          </p:nvSpPr>
          <p:spPr>
            <a:xfrm>
              <a:off x="11121954" y="16569954"/>
              <a:ext cx="62866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93" name="Form"/>
            <p:cNvSpPr/>
            <p:nvPr/>
          </p:nvSpPr>
          <p:spPr>
            <a:xfrm>
              <a:off x="11121954" y="17323134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94" name="Form"/>
            <p:cNvSpPr/>
            <p:nvPr/>
          </p:nvSpPr>
          <p:spPr>
            <a:xfrm>
              <a:off x="11121954" y="18076313"/>
              <a:ext cx="62866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1" y="21600"/>
                    <a:pt x="21600" y="16760"/>
                    <a:pt x="21600" y="10800"/>
                  </a:cubicBezTo>
                  <a:cubicBezTo>
                    <a:pt x="21600" y="4840"/>
                    <a:pt x="16761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95" name="Form"/>
            <p:cNvSpPr/>
            <p:nvPr/>
          </p:nvSpPr>
          <p:spPr>
            <a:xfrm>
              <a:off x="11875134" y="10494304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1"/>
                    <a:pt x="4831" y="21600"/>
                    <a:pt x="10800" y="21600"/>
                  </a:cubicBezTo>
                  <a:cubicBezTo>
                    <a:pt x="16760" y="21600"/>
                    <a:pt x="21600" y="16761"/>
                    <a:pt x="21600" y="10800"/>
                  </a:cubicBezTo>
                  <a:cubicBezTo>
                    <a:pt x="21600" y="4839"/>
                    <a:pt x="16760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96" name="Form"/>
            <p:cNvSpPr/>
            <p:nvPr/>
          </p:nvSpPr>
          <p:spPr>
            <a:xfrm>
              <a:off x="11875134" y="11247484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1"/>
                    <a:pt x="4831" y="21600"/>
                    <a:pt x="10800" y="21600"/>
                  </a:cubicBezTo>
                  <a:cubicBezTo>
                    <a:pt x="16760" y="21600"/>
                    <a:pt x="21600" y="16761"/>
                    <a:pt x="21600" y="10800"/>
                  </a:cubicBezTo>
                  <a:cubicBezTo>
                    <a:pt x="21600" y="4839"/>
                    <a:pt x="16760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97" name="Kreis"/>
            <p:cNvSpPr/>
            <p:nvPr/>
          </p:nvSpPr>
          <p:spPr>
            <a:xfrm>
              <a:off x="11875134" y="1200066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98" name="Form"/>
            <p:cNvSpPr/>
            <p:nvPr/>
          </p:nvSpPr>
          <p:spPr>
            <a:xfrm>
              <a:off x="11875134" y="12778950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0" y="21600"/>
                    <a:pt x="21600" y="16760"/>
                    <a:pt x="21600" y="10800"/>
                  </a:cubicBezTo>
                  <a:cubicBezTo>
                    <a:pt x="21600" y="4839"/>
                    <a:pt x="16760" y="0"/>
                    <a:pt x="10800" y="0"/>
                  </a:cubicBezTo>
                  <a:cubicBezTo>
                    <a:pt x="4831" y="0"/>
                    <a:pt x="0" y="4839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999" name="Form"/>
            <p:cNvSpPr/>
            <p:nvPr/>
          </p:nvSpPr>
          <p:spPr>
            <a:xfrm>
              <a:off x="11875134" y="1353212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0" y="21600"/>
                    <a:pt x="21600" y="16760"/>
                    <a:pt x="21600" y="10800"/>
                  </a:cubicBezTo>
                  <a:cubicBezTo>
                    <a:pt x="21600" y="4840"/>
                    <a:pt x="16760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00" name="Form"/>
            <p:cNvSpPr/>
            <p:nvPr/>
          </p:nvSpPr>
          <p:spPr>
            <a:xfrm>
              <a:off x="11875134" y="14285309"/>
              <a:ext cx="62867" cy="6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0" y="21600"/>
                    <a:pt x="21600" y="16760"/>
                    <a:pt x="21600" y="10800"/>
                  </a:cubicBezTo>
                  <a:cubicBezTo>
                    <a:pt x="21600" y="4840"/>
                    <a:pt x="16760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01" name="Kreis"/>
            <p:cNvSpPr/>
            <p:nvPr/>
          </p:nvSpPr>
          <p:spPr>
            <a:xfrm>
              <a:off x="11875134" y="15038489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02" name="Kreis"/>
            <p:cNvSpPr/>
            <p:nvPr/>
          </p:nvSpPr>
          <p:spPr>
            <a:xfrm>
              <a:off x="11875134" y="15816775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03" name="Kreis"/>
            <p:cNvSpPr/>
            <p:nvPr/>
          </p:nvSpPr>
          <p:spPr>
            <a:xfrm>
              <a:off x="11875134" y="16569954"/>
              <a:ext cx="62867" cy="62866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04" name="Form"/>
            <p:cNvSpPr/>
            <p:nvPr/>
          </p:nvSpPr>
          <p:spPr>
            <a:xfrm>
              <a:off x="11875134" y="17323134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0" y="21600"/>
                    <a:pt x="21600" y="16760"/>
                    <a:pt x="21600" y="10800"/>
                  </a:cubicBezTo>
                  <a:cubicBezTo>
                    <a:pt x="21600" y="4840"/>
                    <a:pt x="16760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05" name="Form"/>
            <p:cNvSpPr/>
            <p:nvPr/>
          </p:nvSpPr>
          <p:spPr>
            <a:xfrm>
              <a:off x="11875134" y="18076313"/>
              <a:ext cx="62867" cy="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16760"/>
                    <a:pt x="4831" y="21600"/>
                    <a:pt x="10800" y="21600"/>
                  </a:cubicBezTo>
                  <a:cubicBezTo>
                    <a:pt x="16760" y="21600"/>
                    <a:pt x="21600" y="16760"/>
                    <a:pt x="21600" y="10800"/>
                  </a:cubicBezTo>
                  <a:cubicBezTo>
                    <a:pt x="21600" y="4840"/>
                    <a:pt x="16760" y="0"/>
                    <a:pt x="10800" y="0"/>
                  </a:cubicBezTo>
                  <a:cubicBezTo>
                    <a:pt x="4831" y="0"/>
                    <a:pt x="0" y="4840"/>
                    <a:pt x="0" y="10800"/>
                  </a:cubicBezTo>
                </a:path>
              </a:pathLst>
            </a:cu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06" name="Kreis"/>
            <p:cNvSpPr/>
            <p:nvPr/>
          </p:nvSpPr>
          <p:spPr>
            <a:xfrm>
              <a:off x="2234433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07" name="Kreis"/>
            <p:cNvSpPr/>
            <p:nvPr/>
          </p:nvSpPr>
          <p:spPr>
            <a:xfrm>
              <a:off x="1481253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08" name="Kreis"/>
            <p:cNvSpPr/>
            <p:nvPr/>
          </p:nvSpPr>
          <p:spPr>
            <a:xfrm>
              <a:off x="753179" y="374079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09" name="Kreis"/>
            <p:cNvSpPr/>
            <p:nvPr/>
          </p:nvSpPr>
          <p:spPr>
            <a:xfrm>
              <a:off x="0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10" name="Kreis"/>
            <p:cNvSpPr/>
            <p:nvPr/>
          </p:nvSpPr>
          <p:spPr>
            <a:xfrm>
              <a:off x="2962507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11" name="Kreis"/>
            <p:cNvSpPr/>
            <p:nvPr/>
          </p:nvSpPr>
          <p:spPr>
            <a:xfrm>
              <a:off x="3715686" y="374079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12" name="Kreis"/>
            <p:cNvSpPr/>
            <p:nvPr/>
          </p:nvSpPr>
          <p:spPr>
            <a:xfrm>
              <a:off x="4443760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13" name="Kreis"/>
            <p:cNvSpPr/>
            <p:nvPr/>
          </p:nvSpPr>
          <p:spPr>
            <a:xfrm>
              <a:off x="5196940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14" name="Kreis"/>
            <p:cNvSpPr/>
            <p:nvPr/>
          </p:nvSpPr>
          <p:spPr>
            <a:xfrm>
              <a:off x="5925014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15" name="Kreis"/>
            <p:cNvSpPr/>
            <p:nvPr/>
          </p:nvSpPr>
          <p:spPr>
            <a:xfrm>
              <a:off x="6678193" y="374079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16" name="Kreis"/>
            <p:cNvSpPr/>
            <p:nvPr/>
          </p:nvSpPr>
          <p:spPr>
            <a:xfrm>
              <a:off x="7406268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17" name="Kreis"/>
            <p:cNvSpPr/>
            <p:nvPr/>
          </p:nvSpPr>
          <p:spPr>
            <a:xfrm>
              <a:off x="8159447" y="374079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18" name="Kreis"/>
            <p:cNvSpPr/>
            <p:nvPr/>
          </p:nvSpPr>
          <p:spPr>
            <a:xfrm>
              <a:off x="8912627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19" name="Kreis"/>
            <p:cNvSpPr/>
            <p:nvPr/>
          </p:nvSpPr>
          <p:spPr>
            <a:xfrm>
              <a:off x="9640701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20" name="Kreis"/>
            <p:cNvSpPr/>
            <p:nvPr/>
          </p:nvSpPr>
          <p:spPr>
            <a:xfrm>
              <a:off x="10393881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21" name="Kreis"/>
            <p:cNvSpPr/>
            <p:nvPr/>
          </p:nvSpPr>
          <p:spPr>
            <a:xfrm>
              <a:off x="11121954" y="3740792"/>
              <a:ext cx="62866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  <p:sp>
          <p:nvSpPr>
            <p:cNvPr id="1022" name="Kreis"/>
            <p:cNvSpPr/>
            <p:nvPr/>
          </p:nvSpPr>
          <p:spPr>
            <a:xfrm>
              <a:off x="11875134" y="3740792"/>
              <a:ext cx="62867" cy="62867"/>
            </a:xfrm>
            <a:prstGeom prst="ellipse">
              <a:avLst/>
            </a:prstGeom>
            <a:solidFill>
              <a:srgbClr val="1A57A5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321469">
                <a:defRPr sz="4200" spc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</a:defRPr>
              </a:pPr>
              <a:endParaRPr sz="2100"/>
            </a:p>
          </p:txBody>
        </p:sp>
      </p:grpSp>
      <p:sp>
        <p:nvSpPr>
          <p:cNvPr id="1024" name="Rechteck"/>
          <p:cNvSpPr/>
          <p:nvPr/>
        </p:nvSpPr>
        <p:spPr>
          <a:xfrm>
            <a:off x="1093853" y="3604683"/>
            <a:ext cx="8503379" cy="22225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2860" rIns="22860" anchor="ctr"/>
          <a:lstStyle/>
          <a:p>
            <a:pPr algn="ctr" defTabSz="410766">
              <a:defRPr sz="3000" b="0" spc="0">
                <a:solidFill>
                  <a:srgbClr val="FFFFFF"/>
                </a:solidFill>
                <a:uFillTx/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endParaRPr sz="1500" dirty="0"/>
          </a:p>
        </p:txBody>
      </p:sp>
      <p:sp>
        <p:nvSpPr>
          <p:cNvPr id="1025" name="keynote…"/>
          <p:cNvSpPr txBox="1"/>
          <p:nvPr/>
        </p:nvSpPr>
        <p:spPr>
          <a:xfrm>
            <a:off x="1428043" y="3645499"/>
            <a:ext cx="7317151" cy="228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>
            <a:spAutoFit/>
          </a:bodyPr>
          <a:lstStyle/>
          <a:p>
            <a:pPr marL="6350" marR="953">
              <a:defRPr sz="4400" spc="-60">
                <a:solidFill>
                  <a:srgbClr val="A7A9AC"/>
                </a:solidFill>
              </a:defRPr>
            </a:pPr>
            <a:r>
              <a:rPr lang="en-US" sz="7200" b="1" dirty="0"/>
              <a:t>HEUG</a:t>
            </a:r>
          </a:p>
          <a:p>
            <a:pPr marL="6350" marR="953">
              <a:defRPr sz="4400" spc="-60">
                <a:solidFill>
                  <a:srgbClr val="A7A9AC"/>
                </a:solidFill>
              </a:defRPr>
            </a:pPr>
            <a:r>
              <a:rPr lang="en-US" sz="7200" b="1" dirty="0">
                <a:solidFill>
                  <a:srgbClr val="0B427A"/>
                </a:solidFill>
              </a:rPr>
              <a:t>New Member</a:t>
            </a:r>
          </a:p>
        </p:txBody>
      </p:sp>
      <p:sp>
        <p:nvSpPr>
          <p:cNvPr id="1028" name="www.sonos.com"/>
          <p:cNvSpPr txBox="1"/>
          <p:nvPr/>
        </p:nvSpPr>
        <p:spPr>
          <a:xfrm>
            <a:off x="10311390" y="6438689"/>
            <a:ext cx="915315" cy="397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>
            <a:spAutoFit/>
          </a:bodyPr>
          <a:lstStyle>
            <a:lvl1pPr marL="12700" marR="1905">
              <a:lnSpc>
                <a:spcPts val="3000"/>
              </a:lnSpc>
              <a:tabLst/>
              <a:defRPr sz="2200" spc="-30"/>
            </a:lvl1pPr>
          </a:lstStyle>
          <a:p>
            <a:r>
              <a:rPr sz="1100" dirty="0">
                <a:solidFill>
                  <a:srgbClr val="A7A9AC"/>
                </a:solidFill>
              </a:rPr>
              <a:t>www.</a:t>
            </a:r>
            <a:r>
              <a:rPr lang="en-US" sz="1100" dirty="0">
                <a:solidFill>
                  <a:srgbClr val="A7A9AC"/>
                </a:solidFill>
              </a:rPr>
              <a:t>heug.org</a:t>
            </a:r>
            <a:r>
              <a:rPr sz="1100" dirty="0">
                <a:solidFill>
                  <a:srgbClr val="A7A9AC"/>
                </a:solidFill>
              </a:rPr>
              <a:t> 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A53146-D01C-45DC-B5E9-7B6021E1A5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920" y="5146823"/>
            <a:ext cx="1696443" cy="129186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88B8C53-E8BB-401C-B6E9-A9119D560B7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7828" y="523875"/>
            <a:ext cx="10308772" cy="59563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Your Benefits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200" dirty="0"/>
          </a:p>
          <a:p>
            <a:r>
              <a:rPr lang="en-US" sz="2400" dirty="0"/>
              <a:t>Discussion Forums - </a:t>
            </a:r>
            <a:r>
              <a:rPr lang="en-US" sz="1600" b="0" dirty="0"/>
              <a:t>A place for members to discuss issues, share knowledge and best practices, and talk about products and services.</a:t>
            </a:r>
            <a:endParaRPr lang="en-US" sz="1600" dirty="0"/>
          </a:p>
          <a:p>
            <a:r>
              <a:rPr lang="en-US" sz="2400" dirty="0"/>
              <a:t>Events/E-Academy Series Webinars - </a:t>
            </a:r>
            <a:r>
              <a:rPr lang="en-US" sz="1600" b="0" dirty="0"/>
              <a:t>Year-round educational presentations bringing members hot topics, relevant training, useful demonstrations, and networking opportunities both regionally and globally.</a:t>
            </a:r>
            <a:endParaRPr lang="en-US" sz="1600" dirty="0"/>
          </a:p>
          <a:p>
            <a:r>
              <a:rPr lang="en-US" sz="2400" dirty="0"/>
              <a:t>File Libraries - </a:t>
            </a:r>
            <a:r>
              <a:rPr lang="en-US" sz="1600" b="0" dirty="0"/>
              <a:t>File sharing by members, full access to conference session files, best practice documentation, and white papers.</a:t>
            </a:r>
            <a:endParaRPr lang="en-US" sz="1600" dirty="0"/>
          </a:p>
          <a:p>
            <a:r>
              <a:rPr lang="en-US" sz="2400" dirty="0"/>
              <a:t>Networking Opportunities - </a:t>
            </a:r>
            <a:r>
              <a:rPr lang="en-US" sz="1600" b="0" dirty="0"/>
              <a:t>Coffee Breaks and Happy Hours are held often to several times throughout the year to allow for networking and open discussion on hot topic</a:t>
            </a:r>
            <a:endParaRPr lang="en-US" sz="1600" dirty="0"/>
          </a:p>
          <a:p>
            <a:r>
              <a:rPr lang="en-US" sz="2400" dirty="0"/>
              <a:t>Job Postings - </a:t>
            </a:r>
            <a:r>
              <a:rPr lang="en-US" sz="1600" b="0" dirty="0"/>
              <a:t>Post jobs for your organization or see what others have posted to get the most out of your career.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540308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88B8C53-E8BB-401C-B6E9-A9119D560B7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7828" y="523875"/>
            <a:ext cx="10308772" cy="59563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Discussion Forums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200" dirty="0"/>
          </a:p>
          <a:p>
            <a:r>
              <a:rPr lang="en-US" sz="2400" dirty="0"/>
              <a:t>To get in on the Discussion, Join the community of your choosing by:</a:t>
            </a:r>
          </a:p>
          <a:p>
            <a:pPr lvl="3"/>
            <a:r>
              <a:rPr lang="en-US" sz="2400" dirty="0"/>
              <a:t>Selecting </a:t>
            </a:r>
            <a:r>
              <a:rPr lang="en-US" sz="2400" i="1" dirty="0"/>
              <a:t>Interest Area</a:t>
            </a:r>
            <a:r>
              <a:rPr lang="en-US" sz="2400" dirty="0"/>
              <a:t> from the menu bar and choosing your area off interest</a:t>
            </a:r>
          </a:p>
          <a:p>
            <a:pPr lvl="3"/>
            <a:r>
              <a:rPr lang="en-US" sz="2400" dirty="0"/>
              <a:t>Select </a:t>
            </a:r>
            <a:r>
              <a:rPr lang="en-US" sz="2400" i="1" dirty="0"/>
              <a:t>Join</a:t>
            </a:r>
            <a:r>
              <a:rPr lang="en-US" sz="2400" dirty="0"/>
              <a:t> next to the group </a:t>
            </a:r>
          </a:p>
          <a:p>
            <a:pPr lvl="3"/>
            <a:r>
              <a:rPr lang="en-US" sz="2400" dirty="0"/>
              <a:t>Select the </a:t>
            </a:r>
            <a:r>
              <a:rPr lang="en-US" sz="2400" i="1" dirty="0"/>
              <a:t>Threads </a:t>
            </a:r>
            <a:r>
              <a:rPr lang="en-US" sz="2400" dirty="0"/>
              <a:t>Tab</a:t>
            </a:r>
          </a:p>
          <a:p>
            <a:pPr lvl="5"/>
            <a:r>
              <a:rPr lang="en-US" sz="2400" dirty="0"/>
              <a:t>Either View an existing Thread or </a:t>
            </a:r>
            <a:r>
              <a:rPr lang="en-US" sz="2400" i="1" dirty="0"/>
              <a:t>Start a New Thread</a:t>
            </a:r>
          </a:p>
          <a:p>
            <a:pPr lvl="3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331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88B8C53-E8BB-401C-B6E9-A9119D560B7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22514" y="450850"/>
            <a:ext cx="10308772" cy="550291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Events/E-Academy Webinar Series</a:t>
            </a:r>
          </a:p>
          <a:p>
            <a:endParaRPr lang="en-US" sz="2400" dirty="0"/>
          </a:p>
          <a:p>
            <a:r>
              <a:rPr lang="en-US" sz="2400" dirty="0"/>
              <a:t>To view upcoming Events or Webinars, select </a:t>
            </a:r>
            <a:r>
              <a:rPr lang="en-US" sz="2400" i="1" dirty="0"/>
              <a:t>Events</a:t>
            </a:r>
            <a:r>
              <a:rPr lang="en-US" sz="2400" dirty="0"/>
              <a:t> from the menu bar and choose either an </a:t>
            </a:r>
            <a:r>
              <a:rPr lang="en-US" sz="2400" i="1" dirty="0"/>
              <a:t>Event</a:t>
            </a:r>
            <a:r>
              <a:rPr lang="en-US" sz="2400" dirty="0"/>
              <a:t> or </a:t>
            </a:r>
            <a:r>
              <a:rPr lang="en-US" sz="2400" i="1" dirty="0"/>
              <a:t>Upcoming E-Academy</a:t>
            </a:r>
          </a:p>
          <a:p>
            <a:r>
              <a:rPr lang="en-US" sz="2400" dirty="0"/>
              <a:t>Select an event of your choosing and </a:t>
            </a:r>
            <a:r>
              <a:rPr lang="en-US" sz="2400" i="1" dirty="0"/>
              <a:t>Register</a:t>
            </a:r>
          </a:p>
          <a:p>
            <a:r>
              <a:rPr lang="en-US" sz="2400" dirty="0"/>
              <a:t>Event Session and E-Academy Webinars are recorded</a:t>
            </a:r>
          </a:p>
          <a:p>
            <a:pPr lvl="3"/>
            <a:r>
              <a:rPr lang="en-US" sz="2400" dirty="0"/>
              <a:t>Select the </a:t>
            </a:r>
            <a:r>
              <a:rPr lang="en-US" sz="2400" i="1" dirty="0"/>
              <a:t>Resources</a:t>
            </a:r>
            <a:r>
              <a:rPr lang="en-US" sz="2400" dirty="0"/>
              <a:t> tab from the menu bar and choose </a:t>
            </a:r>
            <a:r>
              <a:rPr lang="en-US" sz="2400" i="1" dirty="0"/>
              <a:t>E-Academy on Demand</a:t>
            </a:r>
            <a:r>
              <a:rPr lang="en-US" sz="2400" dirty="0"/>
              <a:t> to view the recordings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378292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88B8C53-E8BB-401C-B6E9-A9119D560B7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7828" y="523875"/>
            <a:ext cx="10308772" cy="59563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File Libraries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Files can be found either in a community of your choosing or under the </a:t>
            </a:r>
            <a:r>
              <a:rPr lang="en-US" sz="2400" i="1" dirty="0"/>
              <a:t>Resources</a:t>
            </a:r>
            <a:r>
              <a:rPr lang="en-US" sz="2400" dirty="0"/>
              <a:t> tab on the menu bar</a:t>
            </a:r>
          </a:p>
          <a:p>
            <a:pPr lvl="2"/>
            <a:r>
              <a:rPr lang="en-US" sz="2400" dirty="0"/>
              <a:t>Choosing </a:t>
            </a:r>
            <a:r>
              <a:rPr lang="en-US" sz="2400" i="1" dirty="0"/>
              <a:t>File Libraries</a:t>
            </a:r>
            <a:r>
              <a:rPr lang="en-US" sz="2400" dirty="0"/>
              <a:t> from the </a:t>
            </a:r>
            <a:r>
              <a:rPr lang="en-US" sz="2400" i="1" dirty="0"/>
              <a:t>Resources</a:t>
            </a:r>
            <a:r>
              <a:rPr lang="en-US" sz="2400" dirty="0"/>
              <a:t> tab will allow you to find files by </a:t>
            </a:r>
            <a:r>
              <a:rPr lang="en-US" sz="2400" i="1" dirty="0"/>
              <a:t>group</a:t>
            </a:r>
            <a:r>
              <a:rPr lang="en-US" sz="2400" dirty="0"/>
              <a:t>, </a:t>
            </a:r>
            <a:r>
              <a:rPr lang="en-US" sz="2400" i="1" dirty="0"/>
              <a:t>tags</a:t>
            </a:r>
            <a:r>
              <a:rPr lang="en-US" sz="2400" dirty="0"/>
              <a:t>, </a:t>
            </a:r>
            <a:r>
              <a:rPr lang="en-US" sz="2400" i="1" dirty="0"/>
              <a:t>mentions, or by time</a:t>
            </a:r>
          </a:p>
          <a:p>
            <a:pPr lvl="2"/>
            <a:r>
              <a:rPr lang="en-US" sz="2400" dirty="0"/>
              <a:t>A search bar is also available to search by </a:t>
            </a:r>
            <a:r>
              <a:rPr lang="en-US" sz="2400" i="1" dirty="0"/>
              <a:t>topic, person, or keywords</a:t>
            </a:r>
          </a:p>
          <a:p>
            <a:pPr lvl="1"/>
            <a:r>
              <a:rPr lang="en-US" sz="2400" dirty="0"/>
              <a:t>Files for a specific community can also be found under the </a:t>
            </a:r>
            <a:r>
              <a:rPr lang="en-US" sz="2400" i="1" dirty="0"/>
              <a:t>Library </a:t>
            </a:r>
            <a:r>
              <a:rPr lang="en-US" sz="2400" dirty="0"/>
              <a:t>tab on the community homepage</a:t>
            </a:r>
          </a:p>
          <a:p>
            <a:pPr lvl="2"/>
            <a:r>
              <a:rPr lang="en-US" sz="2400" dirty="0"/>
              <a:t>Create a file by selecting the </a:t>
            </a:r>
            <a:r>
              <a:rPr lang="en-US" sz="2400" i="1" dirty="0"/>
              <a:t>Create New Library Entry</a:t>
            </a:r>
            <a:r>
              <a:rPr lang="en-US" sz="2400" dirty="0"/>
              <a:t> button and entering the file information or clicking New under </a:t>
            </a:r>
            <a:r>
              <a:rPr lang="en-US" sz="2400" i="1" dirty="0"/>
              <a:t>Folder Contents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5186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88B8C53-E8BB-401C-B6E9-A9119D560B7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22514" y="450849"/>
            <a:ext cx="10308772" cy="582612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Networking Opportunities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Several networking opportunities are offered throughout the year</a:t>
            </a:r>
          </a:p>
          <a:p>
            <a:pPr lvl="1"/>
            <a:r>
              <a:rPr lang="en-US" sz="2400" dirty="0"/>
              <a:t>Coffee breaks and happy hours can be found under the </a:t>
            </a:r>
            <a:r>
              <a:rPr lang="en-US" sz="2400" i="1" dirty="0"/>
              <a:t>E-Academy Webinars </a:t>
            </a:r>
            <a:r>
              <a:rPr lang="en-US" sz="2400" dirty="0"/>
              <a:t>in the </a:t>
            </a:r>
            <a:r>
              <a:rPr lang="en-US" sz="2400" i="1" dirty="0"/>
              <a:t>Events tab</a:t>
            </a:r>
          </a:p>
          <a:p>
            <a:pPr lvl="1"/>
            <a:r>
              <a:rPr lang="en-US" sz="2400" dirty="0"/>
              <a:t>Regional Networking Events can periodically be found under the </a:t>
            </a:r>
            <a:r>
              <a:rPr lang="en-US" sz="2400" i="1" dirty="0"/>
              <a:t>Events </a:t>
            </a:r>
            <a:r>
              <a:rPr lang="en-US" sz="2400" dirty="0"/>
              <a:t>Tab</a:t>
            </a:r>
          </a:p>
          <a:p>
            <a:pPr lvl="1"/>
            <a:r>
              <a:rPr lang="en-US" sz="2400" dirty="0"/>
              <a:t>Conferences offer many networking opportunities which can be found in the app once registered for the conference of your choosing.  Conferences can be found under the </a:t>
            </a:r>
            <a:r>
              <a:rPr lang="en-US" sz="2400" i="1" dirty="0"/>
              <a:t>Events</a:t>
            </a:r>
            <a:r>
              <a:rPr lang="en-US" sz="2400" dirty="0"/>
              <a:t> tab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672745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88B8C53-E8BB-401C-B6E9-A9119D560B7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22514" y="450849"/>
            <a:ext cx="10308772" cy="582612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Job Postings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Need to post a job for your institution or looking for something new?</a:t>
            </a:r>
          </a:p>
          <a:p>
            <a:pPr lvl="1"/>
            <a:r>
              <a:rPr lang="en-US" sz="2400" dirty="0"/>
              <a:t>Select </a:t>
            </a:r>
            <a:r>
              <a:rPr lang="en-US" sz="2400" i="1" dirty="0"/>
              <a:t>Institutional Job Postings</a:t>
            </a:r>
            <a:r>
              <a:rPr lang="en-US" sz="2400" dirty="0"/>
              <a:t> under the </a:t>
            </a:r>
            <a:r>
              <a:rPr lang="en-US" sz="2400" i="1" dirty="0"/>
              <a:t>Resources</a:t>
            </a:r>
            <a:r>
              <a:rPr lang="en-US" sz="2400" dirty="0"/>
              <a:t> tab</a:t>
            </a:r>
            <a:endParaRPr lang="en-US" sz="2400" i="1" dirty="0"/>
          </a:p>
          <a:p>
            <a:pPr lvl="2"/>
            <a:r>
              <a:rPr lang="en-US" sz="2400" i="1" dirty="0"/>
              <a:t>Join</a:t>
            </a:r>
            <a:r>
              <a:rPr lang="en-US" sz="2400" dirty="0"/>
              <a:t> the Job Board  of your choosing</a:t>
            </a:r>
          </a:p>
          <a:p>
            <a:pPr lvl="3"/>
            <a:r>
              <a:rPr lang="en-US" sz="2400" dirty="0"/>
              <a:t>View available jobs under the </a:t>
            </a:r>
            <a:r>
              <a:rPr lang="en-US" sz="2400" i="1" dirty="0"/>
              <a:t>Threads</a:t>
            </a:r>
            <a:r>
              <a:rPr lang="en-US" sz="2400" dirty="0"/>
              <a:t> tab</a:t>
            </a:r>
          </a:p>
          <a:p>
            <a:pPr lvl="3"/>
            <a:r>
              <a:rPr lang="en-US" sz="2400" dirty="0"/>
              <a:t>Select the </a:t>
            </a:r>
            <a:r>
              <a:rPr lang="en-US" sz="2400" i="1" dirty="0"/>
              <a:t>Add</a:t>
            </a:r>
            <a:r>
              <a:rPr lang="en-US" sz="2400" dirty="0"/>
              <a:t> button from the Job Board Home Page to create a job listing for your organization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348728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UG Powerpoint">
  <a:themeElements>
    <a:clrScheme name="White">
      <a:dk1>
        <a:srgbClr val="A2A19F"/>
      </a:dk1>
      <a:lt1>
        <a:srgbClr val="034EA2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Source Sans Pro"/>
        <a:ea typeface="Source Sans Pro"/>
        <a:cs typeface="Source Sans Pro"/>
      </a:majorFont>
      <a:minorFont>
        <a:latin typeface="Source Sans Pro"/>
        <a:ea typeface="Source Sans Pro"/>
        <a:cs typeface="Source Sans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Source Sans Pro Semibold"/>
            <a:ea typeface="Source Sans Pro Semibold"/>
            <a:cs typeface="Source Sans Pro Semibold"/>
            <a:sym typeface="Source Sans Pro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ts val="7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>
            <a:tab pos="3060700" algn="l"/>
            <a:tab pos="3187700" algn="l"/>
          </a:tabLst>
          <a:defRPr kumimoji="0" sz="7000" b="1" i="0" u="none" strike="noStrike" cap="none" spc="-70" normalizeH="0" baseline="0">
            <a:ln>
              <a:noFill/>
            </a:ln>
            <a:solidFill>
              <a:srgbClr val="034EA2"/>
            </a:solidFill>
            <a:effectLst/>
            <a:uFill>
              <a:solidFill>
                <a:srgbClr val="034EA2"/>
              </a:solidFill>
            </a:uFill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E9D5D8182B842B369753939373CCF" ma:contentTypeVersion="12" ma:contentTypeDescription="Create a new document." ma:contentTypeScope="" ma:versionID="595c98f69e5ebd321bda49857fb5037c">
  <xsd:schema xmlns:xsd="http://www.w3.org/2001/XMLSchema" xmlns:xs="http://www.w3.org/2001/XMLSchema" xmlns:p="http://schemas.microsoft.com/office/2006/metadata/properties" xmlns:ns2="ebd4167e-429c-454a-9baa-c80872e592a2" xmlns:ns3="454ffb5b-9413-42f5-86b6-dc48ea53da87" targetNamespace="http://schemas.microsoft.com/office/2006/metadata/properties" ma:root="true" ma:fieldsID="828909a4541cb9fb11ecccac30e7e1ad" ns2:_="" ns3:_="">
    <xsd:import namespace="ebd4167e-429c-454a-9baa-c80872e592a2"/>
    <xsd:import namespace="454ffb5b-9413-42f5-86b6-dc48ea53da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4167e-429c-454a-9baa-c80872e592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fb5b-9413-42f5-86b6-dc48ea53da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4B962C-88D7-4886-BE33-41E75348BA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33D895-F326-4699-9AA4-8AC91AFF51F1}">
  <ds:schemaRefs>
    <ds:schemaRef ds:uri="http://purl.org/dc/elements/1.1/"/>
    <ds:schemaRef ds:uri="http://schemas.openxmlformats.org/package/2006/metadata/core-properties"/>
    <ds:schemaRef ds:uri="ebd4167e-429c-454a-9baa-c80872e592a2"/>
    <ds:schemaRef ds:uri="http://purl.org/dc/dcmitype/"/>
    <ds:schemaRef ds:uri="454ffb5b-9413-42f5-86b6-dc48ea53da87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6857B8-AD09-4DDD-B79B-028CE8314B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d4167e-429c-454a-9baa-c80872e592a2"/>
    <ds:schemaRef ds:uri="454ffb5b-9413-42f5-86b6-dc48ea53da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10736</TotalTime>
  <Words>465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Source Sans Pro</vt:lpstr>
      <vt:lpstr>Source Sans Pro Semibold</vt:lpstr>
      <vt:lpstr>Office Theme</vt:lpstr>
      <vt:lpstr>HEUG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McNeil</dc:creator>
  <cp:lastModifiedBy>Lisa McNeil</cp:lastModifiedBy>
  <cp:revision>67</cp:revision>
  <dcterms:created xsi:type="dcterms:W3CDTF">2020-02-14T20:44:36Z</dcterms:created>
  <dcterms:modified xsi:type="dcterms:W3CDTF">2021-02-15T16:18:41Z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0x010100DCAE9D5D8182B842B369753939373CCF</vt:lpwstr>
  </property>
</Properties>
</file>