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6" r:id="rId2"/>
  </p:sldMasterIdLst>
  <p:notesMasterIdLst>
    <p:notesMasterId r:id="rId24"/>
  </p:notesMasterIdLst>
  <p:sldIdLst>
    <p:sldId id="323" r:id="rId3"/>
    <p:sldId id="360" r:id="rId4"/>
    <p:sldId id="364" r:id="rId5"/>
    <p:sldId id="365" r:id="rId6"/>
    <p:sldId id="366" r:id="rId7"/>
    <p:sldId id="367" r:id="rId8"/>
    <p:sldId id="368" r:id="rId9"/>
    <p:sldId id="369" r:id="rId10"/>
    <p:sldId id="370" r:id="rId11"/>
    <p:sldId id="371" r:id="rId12"/>
    <p:sldId id="372" r:id="rId13"/>
    <p:sldId id="328" r:id="rId14"/>
    <p:sldId id="353" r:id="rId15"/>
    <p:sldId id="352" r:id="rId16"/>
    <p:sldId id="354" r:id="rId17"/>
    <p:sldId id="355" r:id="rId18"/>
    <p:sldId id="343" r:id="rId19"/>
    <p:sldId id="349" r:id="rId20"/>
    <p:sldId id="363" r:id="rId21"/>
    <p:sldId id="358" r:id="rId22"/>
    <p:sldId id="35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Bapple" initials="K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C40"/>
    <a:srgbClr val="E2674F"/>
    <a:srgbClr val="AAC868"/>
    <a:srgbClr val="3D91CD"/>
    <a:srgbClr val="FFFFFF"/>
    <a:srgbClr val="F07C00"/>
    <a:srgbClr val="651970"/>
    <a:srgbClr val="BCDE92"/>
    <a:srgbClr val="FCF8D1"/>
    <a:srgbClr val="59AB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085" autoAdjust="0"/>
  </p:normalViewPr>
  <p:slideViewPr>
    <p:cSldViewPr snapToGrid="0">
      <p:cViewPr varScale="1">
        <p:scale>
          <a:sx n="66" d="100"/>
          <a:sy n="66" d="100"/>
        </p:scale>
        <p:origin x="641" y="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_rels/data5.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12" Type="http://schemas.openxmlformats.org/officeDocument/2006/relationships/image" Target="../media/image38.jpg"/><Relationship Id="rId2" Type="http://schemas.openxmlformats.org/officeDocument/2006/relationships/image" Target="../media/image28.jpg"/><Relationship Id="rId1" Type="http://schemas.openxmlformats.org/officeDocument/2006/relationships/image" Target="../media/image27.jpg"/><Relationship Id="rId6" Type="http://schemas.openxmlformats.org/officeDocument/2006/relationships/image" Target="../media/image32.jpg"/><Relationship Id="rId11" Type="http://schemas.openxmlformats.org/officeDocument/2006/relationships/image" Target="../media/image37.jpg"/><Relationship Id="rId5" Type="http://schemas.openxmlformats.org/officeDocument/2006/relationships/image" Target="../media/image31.jpg"/><Relationship Id="rId10" Type="http://schemas.openxmlformats.org/officeDocument/2006/relationships/image" Target="../media/image36.jpg"/><Relationship Id="rId4" Type="http://schemas.openxmlformats.org/officeDocument/2006/relationships/image" Target="../media/image30.jpg"/><Relationship Id="rId9" Type="http://schemas.openxmlformats.org/officeDocument/2006/relationships/image" Target="../media/image35.jpg"/></Relationships>
</file>

<file path=ppt/diagrams/_rels/data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hyperlink" Target="https://www.linkedin.com/groups/1997147" TargetMode="External"/><Relationship Id="rId7" Type="http://schemas.openxmlformats.org/officeDocument/2006/relationships/image" Target="../media/image43.jpg"/><Relationship Id="rId2" Type="http://schemas.openxmlformats.org/officeDocument/2006/relationships/hyperlink" Target="https://twitter.com/heug" TargetMode="External"/><Relationship Id="rId1" Type="http://schemas.openxmlformats.org/officeDocument/2006/relationships/hyperlink" Target="https://www.facebook.com/TheHEUG" TargetMode="External"/><Relationship Id="rId6" Type="http://schemas.openxmlformats.org/officeDocument/2006/relationships/image" Target="../media/image42.png"/><Relationship Id="rId5" Type="http://schemas.openxmlformats.org/officeDocument/2006/relationships/image" Target="../media/image41.jpg"/><Relationship Id="rId4" Type="http://schemas.openxmlformats.org/officeDocument/2006/relationships/image" Target="../media/image40.png"/><Relationship Id="rId9" Type="http://schemas.openxmlformats.org/officeDocument/2006/relationships/image" Target="../media/image45.jpg"/></Relationships>
</file>

<file path=ppt/diagrams/_rels/drawing5.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12" Type="http://schemas.openxmlformats.org/officeDocument/2006/relationships/image" Target="../media/image38.jpg"/><Relationship Id="rId2" Type="http://schemas.openxmlformats.org/officeDocument/2006/relationships/image" Target="../media/image28.jpg"/><Relationship Id="rId1" Type="http://schemas.openxmlformats.org/officeDocument/2006/relationships/image" Target="../media/image27.jpg"/><Relationship Id="rId6" Type="http://schemas.openxmlformats.org/officeDocument/2006/relationships/image" Target="../media/image32.jpg"/><Relationship Id="rId11" Type="http://schemas.openxmlformats.org/officeDocument/2006/relationships/image" Target="../media/image37.jpg"/><Relationship Id="rId5" Type="http://schemas.openxmlformats.org/officeDocument/2006/relationships/image" Target="../media/image31.jpg"/><Relationship Id="rId10" Type="http://schemas.openxmlformats.org/officeDocument/2006/relationships/image" Target="../media/image36.jpg"/><Relationship Id="rId4" Type="http://schemas.openxmlformats.org/officeDocument/2006/relationships/image" Target="../media/image30.jpg"/><Relationship Id="rId9" Type="http://schemas.openxmlformats.org/officeDocument/2006/relationships/image" Target="../media/image35.jpg"/></Relationships>
</file>

<file path=ppt/diagrams/_rels/drawing9.xml.rels><?xml version="1.0" encoding="UTF-8" standalone="yes"?>
<Relationships xmlns="http://schemas.openxmlformats.org/package/2006/relationships"><Relationship Id="rId8" Type="http://schemas.openxmlformats.org/officeDocument/2006/relationships/hyperlink" Target="https://twitter.com/heug" TargetMode="External"/><Relationship Id="rId3" Type="http://schemas.openxmlformats.org/officeDocument/2006/relationships/image" Target="../media/image41.jpg"/><Relationship Id="rId7" Type="http://schemas.openxmlformats.org/officeDocument/2006/relationships/image" Target="../media/image45.jpg"/><Relationship Id="rId2" Type="http://schemas.openxmlformats.org/officeDocument/2006/relationships/image" Target="../media/image42.png"/><Relationship Id="rId1" Type="http://schemas.openxmlformats.org/officeDocument/2006/relationships/image" Target="../media/image43.jpg"/><Relationship Id="rId6" Type="http://schemas.openxmlformats.org/officeDocument/2006/relationships/hyperlink" Target="https://www.facebook.com/TheHEUG" TargetMode="External"/><Relationship Id="rId5" Type="http://schemas.openxmlformats.org/officeDocument/2006/relationships/image" Target="../media/image40.png"/><Relationship Id="rId4" Type="http://schemas.openxmlformats.org/officeDocument/2006/relationships/image" Target="../media/image44.png"/><Relationship Id="rId9" Type="http://schemas.openxmlformats.org/officeDocument/2006/relationships/hyperlink" Target="https://www.linkedin.com/groups/1997147"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127A9E-8DA6-4621-9D04-A5152CEFDD2E}"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4706DBDA-39B5-47A9-BAFC-6650EB7B83F4}">
      <dgm:prSet phldrT="[Text]"/>
      <dgm:spPr/>
      <dgm:t>
        <a:bodyPr/>
        <a:lstStyle/>
        <a:p>
          <a:r>
            <a:rPr lang="en-US" dirty="0"/>
            <a:t>Representation</a:t>
          </a:r>
        </a:p>
      </dgm:t>
    </dgm:pt>
    <dgm:pt modelId="{474B63BA-63DE-4268-BBFA-B01DBC0E85C0}" type="parTrans" cxnId="{66BC927C-B30D-4CD2-B7B4-7BEC41145823}">
      <dgm:prSet/>
      <dgm:spPr/>
      <dgm:t>
        <a:bodyPr/>
        <a:lstStyle/>
        <a:p>
          <a:endParaRPr lang="en-US"/>
        </a:p>
      </dgm:t>
    </dgm:pt>
    <dgm:pt modelId="{4A23C0D5-B1E0-44C8-B882-B511A0702904}" type="sibTrans" cxnId="{66BC927C-B30D-4CD2-B7B4-7BEC41145823}">
      <dgm:prSet/>
      <dgm:spPr/>
      <dgm:t>
        <a:bodyPr/>
        <a:lstStyle/>
        <a:p>
          <a:endParaRPr lang="en-US"/>
        </a:p>
      </dgm:t>
    </dgm:pt>
    <dgm:pt modelId="{C0C9F621-D726-43AB-9EC4-876F3CD7A938}">
      <dgm:prSet phldrT="[Text]"/>
      <dgm:spPr/>
      <dgm:t>
        <a:bodyPr/>
        <a:lstStyle/>
        <a:p>
          <a:r>
            <a:rPr lang="en-US" dirty="0"/>
            <a:t>Informal</a:t>
          </a:r>
        </a:p>
      </dgm:t>
    </dgm:pt>
    <dgm:pt modelId="{8926C1B8-C6BB-42F1-9637-597C52FF6025}" type="parTrans" cxnId="{6F645395-85D3-40E1-AE0B-6428BBE8558E}">
      <dgm:prSet/>
      <dgm:spPr/>
      <dgm:t>
        <a:bodyPr/>
        <a:lstStyle/>
        <a:p>
          <a:endParaRPr lang="en-US"/>
        </a:p>
      </dgm:t>
    </dgm:pt>
    <dgm:pt modelId="{DA654799-1124-405A-BDA2-0A911AC68393}" type="sibTrans" cxnId="{6F645395-85D3-40E1-AE0B-6428BBE8558E}">
      <dgm:prSet/>
      <dgm:spPr/>
      <dgm:t>
        <a:bodyPr/>
        <a:lstStyle/>
        <a:p>
          <a:endParaRPr lang="en-US"/>
        </a:p>
      </dgm:t>
    </dgm:pt>
    <dgm:pt modelId="{D0FDCED7-6D8E-42DE-B3DB-131DEC616FE2}">
      <dgm:prSet phldrT="[Text]"/>
      <dgm:spPr/>
      <dgm:t>
        <a:bodyPr/>
        <a:lstStyle/>
        <a:p>
          <a:r>
            <a:rPr lang="en-US" dirty="0"/>
            <a:t>Formal</a:t>
          </a:r>
        </a:p>
      </dgm:t>
    </dgm:pt>
    <dgm:pt modelId="{71858617-312F-489F-99A8-50E339A8E2A6}" type="parTrans" cxnId="{BD0BDEC8-55FA-4B1C-9BE0-B225D2984EEA}">
      <dgm:prSet/>
      <dgm:spPr/>
      <dgm:t>
        <a:bodyPr/>
        <a:lstStyle/>
        <a:p>
          <a:endParaRPr lang="en-US"/>
        </a:p>
      </dgm:t>
    </dgm:pt>
    <dgm:pt modelId="{8945DA8E-2B8D-48E1-9BB2-7EA014E57E52}" type="sibTrans" cxnId="{BD0BDEC8-55FA-4B1C-9BE0-B225D2984EEA}">
      <dgm:prSet/>
      <dgm:spPr/>
      <dgm:t>
        <a:bodyPr/>
        <a:lstStyle/>
        <a:p>
          <a:endParaRPr lang="en-US"/>
        </a:p>
      </dgm:t>
    </dgm:pt>
    <dgm:pt modelId="{F4CA1BE5-EA2B-4A37-9009-D353B1D0DA0B}">
      <dgm:prSet phldrT="[Text]"/>
      <dgm:spPr/>
      <dgm:t>
        <a:bodyPr/>
        <a:lstStyle/>
        <a:p>
          <a:r>
            <a:rPr lang="en-US" dirty="0"/>
            <a:t>Discussions</a:t>
          </a:r>
        </a:p>
      </dgm:t>
    </dgm:pt>
    <dgm:pt modelId="{0A0FE80D-FB74-4A33-9F6F-F26F52A2785B}" type="parTrans" cxnId="{B7D0E36C-BD21-4230-B25F-386FD61471DD}">
      <dgm:prSet/>
      <dgm:spPr/>
      <dgm:t>
        <a:bodyPr/>
        <a:lstStyle/>
        <a:p>
          <a:endParaRPr lang="en-US"/>
        </a:p>
      </dgm:t>
    </dgm:pt>
    <dgm:pt modelId="{B0C7B449-6D4A-4596-8FF5-66ADDBD60894}" type="sibTrans" cxnId="{B7D0E36C-BD21-4230-B25F-386FD61471DD}">
      <dgm:prSet/>
      <dgm:spPr/>
      <dgm:t>
        <a:bodyPr/>
        <a:lstStyle/>
        <a:p>
          <a:endParaRPr lang="en-US"/>
        </a:p>
      </dgm:t>
    </dgm:pt>
    <dgm:pt modelId="{16D513F5-35F7-410A-9A80-A3633ED12B58}">
      <dgm:prSet phldrT="[Text]"/>
      <dgm:spPr/>
      <dgm:t>
        <a:bodyPr/>
        <a:lstStyle/>
        <a:p>
          <a:r>
            <a:rPr lang="en-US" dirty="0"/>
            <a:t>2010-2013</a:t>
          </a:r>
        </a:p>
      </dgm:t>
    </dgm:pt>
    <dgm:pt modelId="{4E9B8667-06E6-405A-822A-21DD2CBEB834}" type="parTrans" cxnId="{40DC4058-EF8E-41E0-8FED-BBE6393F80F4}">
      <dgm:prSet/>
      <dgm:spPr/>
      <dgm:t>
        <a:bodyPr/>
        <a:lstStyle/>
        <a:p>
          <a:endParaRPr lang="en-US"/>
        </a:p>
      </dgm:t>
    </dgm:pt>
    <dgm:pt modelId="{58391C8B-EEA0-4808-921A-26508C9E3A6A}" type="sibTrans" cxnId="{40DC4058-EF8E-41E0-8FED-BBE6393F80F4}">
      <dgm:prSet/>
      <dgm:spPr/>
      <dgm:t>
        <a:bodyPr/>
        <a:lstStyle/>
        <a:p>
          <a:endParaRPr lang="en-US"/>
        </a:p>
      </dgm:t>
    </dgm:pt>
    <dgm:pt modelId="{BC55484A-1B3D-49D4-B9EB-53202FCF61C2}">
      <dgm:prSet phldrT="[Text]"/>
      <dgm:spPr/>
      <dgm:t>
        <a:bodyPr/>
        <a:lstStyle/>
        <a:p>
          <a:r>
            <a:rPr lang="en-US" dirty="0"/>
            <a:t>Conferences</a:t>
          </a:r>
        </a:p>
      </dgm:t>
    </dgm:pt>
    <dgm:pt modelId="{6665B520-930F-49BE-B060-3CD415A64CB9}" type="parTrans" cxnId="{09AD85D7-1BBC-41F9-B2C9-30B7D3EA14B3}">
      <dgm:prSet/>
      <dgm:spPr/>
      <dgm:t>
        <a:bodyPr/>
        <a:lstStyle/>
        <a:p>
          <a:endParaRPr lang="en-US"/>
        </a:p>
      </dgm:t>
    </dgm:pt>
    <dgm:pt modelId="{71DCD1BE-F4BE-4C4B-BD64-5461A3B75733}" type="sibTrans" cxnId="{09AD85D7-1BBC-41F9-B2C9-30B7D3EA14B3}">
      <dgm:prSet/>
      <dgm:spPr/>
      <dgm:t>
        <a:bodyPr/>
        <a:lstStyle/>
        <a:p>
          <a:endParaRPr lang="en-US"/>
        </a:p>
      </dgm:t>
    </dgm:pt>
    <dgm:pt modelId="{7D0C605A-3D3A-4883-83BA-9DC44695B7A9}">
      <dgm:prSet phldrT="[Text]"/>
      <dgm:spPr/>
      <dgm:t>
        <a:bodyPr/>
        <a:lstStyle/>
        <a:p>
          <a:r>
            <a:rPr lang="en-US" dirty="0"/>
            <a:t>DEUG</a:t>
          </a:r>
        </a:p>
      </dgm:t>
    </dgm:pt>
    <dgm:pt modelId="{B7135DE1-FFB4-4280-9509-6CE36E6EA940}" type="parTrans" cxnId="{C5218706-28BB-4F06-BB4D-CA16995B1794}">
      <dgm:prSet/>
      <dgm:spPr/>
      <dgm:t>
        <a:bodyPr/>
        <a:lstStyle/>
        <a:p>
          <a:endParaRPr lang="en-US"/>
        </a:p>
      </dgm:t>
    </dgm:pt>
    <dgm:pt modelId="{8BB14281-CD26-4C74-9966-C32ECD47A030}" type="sibTrans" cxnId="{C5218706-28BB-4F06-BB4D-CA16995B1794}">
      <dgm:prSet/>
      <dgm:spPr/>
      <dgm:t>
        <a:bodyPr/>
        <a:lstStyle/>
        <a:p>
          <a:endParaRPr lang="en-US"/>
        </a:p>
      </dgm:t>
    </dgm:pt>
    <dgm:pt modelId="{B3CE9F55-10BB-4CEA-A664-2591B42B7540}">
      <dgm:prSet phldrT="[Text]"/>
      <dgm:spPr/>
      <dgm:t>
        <a:bodyPr/>
        <a:lstStyle/>
        <a:p>
          <a:endParaRPr lang="en-US" dirty="0"/>
        </a:p>
      </dgm:t>
    </dgm:pt>
    <dgm:pt modelId="{E0B37BC1-5E65-4665-A9AD-685AD1C7ADF1}" type="parTrans" cxnId="{9B8114B4-FA88-4C04-8E6C-75FCA6ED02A9}">
      <dgm:prSet/>
      <dgm:spPr/>
      <dgm:t>
        <a:bodyPr/>
        <a:lstStyle/>
        <a:p>
          <a:endParaRPr lang="en-US"/>
        </a:p>
      </dgm:t>
    </dgm:pt>
    <dgm:pt modelId="{2C65BDDE-2134-4609-854F-9E5AE69AC30D}" type="sibTrans" cxnId="{9B8114B4-FA88-4C04-8E6C-75FCA6ED02A9}">
      <dgm:prSet/>
      <dgm:spPr/>
      <dgm:t>
        <a:bodyPr/>
        <a:lstStyle/>
        <a:p>
          <a:endParaRPr lang="en-US"/>
        </a:p>
      </dgm:t>
    </dgm:pt>
    <dgm:pt modelId="{6AFB9489-D933-402D-ACB2-482200A86AFB}">
      <dgm:prSet phldrT="[Text]"/>
      <dgm:spPr/>
      <dgm:t>
        <a:bodyPr/>
        <a:lstStyle/>
        <a:p>
          <a:r>
            <a:rPr lang="en-US" dirty="0"/>
            <a:t>Southern African</a:t>
          </a:r>
        </a:p>
      </dgm:t>
    </dgm:pt>
    <dgm:pt modelId="{4E53E5FF-17AF-4EDA-B13C-F4EE48EE5815}" type="parTrans" cxnId="{FA62E959-018A-4EA3-B0F2-DB92E492D8C2}">
      <dgm:prSet/>
      <dgm:spPr/>
    </dgm:pt>
    <dgm:pt modelId="{EFCBDE69-6E49-4325-9C81-6AD82D380D38}" type="sibTrans" cxnId="{FA62E959-018A-4EA3-B0F2-DB92E492D8C2}">
      <dgm:prSet/>
      <dgm:spPr/>
    </dgm:pt>
    <dgm:pt modelId="{A00C3667-B9E5-459B-B0E1-5C3D263C86A1}">
      <dgm:prSet phldrT="[Text]"/>
      <dgm:spPr/>
      <dgm:t>
        <a:bodyPr/>
        <a:lstStyle/>
        <a:p>
          <a:r>
            <a:rPr lang="en-US" dirty="0"/>
            <a:t>Arab</a:t>
          </a:r>
        </a:p>
      </dgm:t>
    </dgm:pt>
    <dgm:pt modelId="{E8C68A9E-E9EF-4320-87E9-500D6C463086}" type="parTrans" cxnId="{8FAC78D5-A72E-4D0A-9157-F0AD0C86B00A}">
      <dgm:prSet/>
      <dgm:spPr/>
    </dgm:pt>
    <dgm:pt modelId="{A81D3062-31C5-4B42-8910-2B5156B3722B}" type="sibTrans" cxnId="{8FAC78D5-A72E-4D0A-9157-F0AD0C86B00A}">
      <dgm:prSet/>
      <dgm:spPr/>
    </dgm:pt>
    <dgm:pt modelId="{ACA34E1F-C36C-4D73-9CA0-84FA436FDC4A}" type="pres">
      <dgm:prSet presAssocID="{20127A9E-8DA6-4621-9D04-A5152CEFDD2E}" presName="Name0" presStyleCnt="0">
        <dgm:presLayoutVars>
          <dgm:dir/>
          <dgm:resizeHandles val="exact"/>
        </dgm:presLayoutVars>
      </dgm:prSet>
      <dgm:spPr/>
    </dgm:pt>
    <dgm:pt modelId="{C501114F-C8A8-413D-A75B-9FADC56F2E37}" type="pres">
      <dgm:prSet presAssocID="{4706DBDA-39B5-47A9-BAFC-6650EB7B83F4}" presName="node" presStyleLbl="node1" presStyleIdx="0" presStyleCnt="3">
        <dgm:presLayoutVars>
          <dgm:bulletEnabled val="1"/>
        </dgm:presLayoutVars>
      </dgm:prSet>
      <dgm:spPr/>
    </dgm:pt>
    <dgm:pt modelId="{E1E83CD0-F307-4D19-A8BE-F7E57E887D66}" type="pres">
      <dgm:prSet presAssocID="{4A23C0D5-B1E0-44C8-B882-B511A0702904}" presName="sibTrans" presStyleCnt="0"/>
      <dgm:spPr/>
    </dgm:pt>
    <dgm:pt modelId="{A9BF33B9-FBD2-4E9A-8D1F-A5D2C5E9B3CA}" type="pres">
      <dgm:prSet presAssocID="{F4CA1BE5-EA2B-4A37-9009-D353B1D0DA0B}" presName="node" presStyleLbl="node1" presStyleIdx="1" presStyleCnt="3">
        <dgm:presLayoutVars>
          <dgm:bulletEnabled val="1"/>
        </dgm:presLayoutVars>
      </dgm:prSet>
      <dgm:spPr/>
    </dgm:pt>
    <dgm:pt modelId="{2527E055-2A1B-4A63-9F52-6B02C86E3358}" type="pres">
      <dgm:prSet presAssocID="{B0C7B449-6D4A-4596-8FF5-66ADDBD60894}" presName="sibTrans" presStyleCnt="0"/>
      <dgm:spPr/>
    </dgm:pt>
    <dgm:pt modelId="{A7FA8AC1-45AE-4C73-A2B9-E98CC9E5D556}" type="pres">
      <dgm:prSet presAssocID="{BC55484A-1B3D-49D4-B9EB-53202FCF61C2}" presName="node" presStyleLbl="node1" presStyleIdx="2" presStyleCnt="3">
        <dgm:presLayoutVars>
          <dgm:bulletEnabled val="1"/>
        </dgm:presLayoutVars>
      </dgm:prSet>
      <dgm:spPr/>
    </dgm:pt>
  </dgm:ptLst>
  <dgm:cxnLst>
    <dgm:cxn modelId="{DBEE5B7D-7B1D-4EA7-B091-496A8F98BF02}" type="presOf" srcId="{C0C9F621-D726-43AB-9EC4-876F3CD7A938}" destId="{C501114F-C8A8-413D-A75B-9FADC56F2E37}" srcOrd="0" destOrd="1" presId="urn:microsoft.com/office/officeart/2005/8/layout/hList6"/>
    <dgm:cxn modelId="{F00E632D-BECC-4D8A-AF1B-356FE1E08C6E}" type="presOf" srcId="{20127A9E-8DA6-4621-9D04-A5152CEFDD2E}" destId="{ACA34E1F-C36C-4D73-9CA0-84FA436FDC4A}" srcOrd="0" destOrd="0" presId="urn:microsoft.com/office/officeart/2005/8/layout/hList6"/>
    <dgm:cxn modelId="{5148464C-F127-4C89-B6E2-3E1455DA0F00}" type="presOf" srcId="{BC55484A-1B3D-49D4-B9EB-53202FCF61C2}" destId="{A7FA8AC1-45AE-4C73-A2B9-E98CC9E5D556}" srcOrd="0" destOrd="0" presId="urn:microsoft.com/office/officeart/2005/8/layout/hList6"/>
    <dgm:cxn modelId="{BD0BDEC8-55FA-4B1C-9BE0-B225D2984EEA}" srcId="{4706DBDA-39B5-47A9-BAFC-6650EB7B83F4}" destId="{D0FDCED7-6D8E-42DE-B3DB-131DEC616FE2}" srcOrd="1" destOrd="0" parTransId="{71858617-312F-489F-99A8-50E339A8E2A6}" sibTransId="{8945DA8E-2B8D-48E1-9BB2-7EA014E57E52}"/>
    <dgm:cxn modelId="{09AD85D7-1BBC-41F9-B2C9-30B7D3EA14B3}" srcId="{20127A9E-8DA6-4621-9D04-A5152CEFDD2E}" destId="{BC55484A-1B3D-49D4-B9EB-53202FCF61C2}" srcOrd="2" destOrd="0" parTransId="{6665B520-930F-49BE-B060-3CD415A64CB9}" sibTransId="{71DCD1BE-F4BE-4C4B-BD64-5461A3B75733}"/>
    <dgm:cxn modelId="{B7D0E36C-BD21-4230-B25F-386FD61471DD}" srcId="{20127A9E-8DA6-4621-9D04-A5152CEFDD2E}" destId="{F4CA1BE5-EA2B-4A37-9009-D353B1D0DA0B}" srcOrd="1" destOrd="0" parTransId="{0A0FE80D-FB74-4A33-9F6F-F26F52A2785B}" sibTransId="{B0C7B449-6D4A-4596-8FF5-66ADDBD60894}"/>
    <dgm:cxn modelId="{6F645395-85D3-40E1-AE0B-6428BBE8558E}" srcId="{4706DBDA-39B5-47A9-BAFC-6650EB7B83F4}" destId="{C0C9F621-D726-43AB-9EC4-876F3CD7A938}" srcOrd="0" destOrd="0" parTransId="{8926C1B8-C6BB-42F1-9637-597C52FF6025}" sibTransId="{DA654799-1124-405A-BDA2-0A911AC68393}"/>
    <dgm:cxn modelId="{C5218706-28BB-4F06-BB4D-CA16995B1794}" srcId="{BC55484A-1B3D-49D4-B9EB-53202FCF61C2}" destId="{7D0C605A-3D3A-4883-83BA-9DC44695B7A9}" srcOrd="2" destOrd="0" parTransId="{B7135DE1-FFB4-4280-9509-6CE36E6EA940}" sibTransId="{8BB14281-CD26-4C74-9966-C32ECD47A030}"/>
    <dgm:cxn modelId="{7049AF6C-8DBB-4B7F-9521-E40516651B3A}" type="presOf" srcId="{F4CA1BE5-EA2B-4A37-9009-D353B1D0DA0B}" destId="{A9BF33B9-FBD2-4E9A-8D1F-A5D2C5E9B3CA}" srcOrd="0" destOrd="0" presId="urn:microsoft.com/office/officeart/2005/8/layout/hList6"/>
    <dgm:cxn modelId="{E8DFB100-2EA4-4E30-A150-BE24F6F4392A}" type="presOf" srcId="{16D513F5-35F7-410A-9A80-A3633ED12B58}" destId="{A9BF33B9-FBD2-4E9A-8D1F-A5D2C5E9B3CA}" srcOrd="0" destOrd="1" presId="urn:microsoft.com/office/officeart/2005/8/layout/hList6"/>
    <dgm:cxn modelId="{9B8114B4-FA88-4C04-8E6C-75FCA6ED02A9}" srcId="{BC55484A-1B3D-49D4-B9EB-53202FCF61C2}" destId="{B3CE9F55-10BB-4CEA-A664-2591B42B7540}" srcOrd="3" destOrd="0" parTransId="{E0B37BC1-5E65-4665-A9AD-685AD1C7ADF1}" sibTransId="{2C65BDDE-2134-4609-854F-9E5AE69AC30D}"/>
    <dgm:cxn modelId="{C7DFE3E6-1E48-45DA-B31C-A9FC5C41E0AA}" type="presOf" srcId="{6AFB9489-D933-402D-ACB2-482200A86AFB}" destId="{A7FA8AC1-45AE-4C73-A2B9-E98CC9E5D556}" srcOrd="0" destOrd="1" presId="urn:microsoft.com/office/officeart/2005/8/layout/hList6"/>
    <dgm:cxn modelId="{9826C33A-8CE1-47CA-B037-B6FBA7171613}" type="presOf" srcId="{A00C3667-B9E5-459B-B0E1-5C3D263C86A1}" destId="{A7FA8AC1-45AE-4C73-A2B9-E98CC9E5D556}" srcOrd="0" destOrd="2" presId="urn:microsoft.com/office/officeart/2005/8/layout/hList6"/>
    <dgm:cxn modelId="{1FE7C1D1-18AC-4ABB-9274-6EF1FB4A3EF0}" type="presOf" srcId="{7D0C605A-3D3A-4883-83BA-9DC44695B7A9}" destId="{A7FA8AC1-45AE-4C73-A2B9-E98CC9E5D556}" srcOrd="0" destOrd="3" presId="urn:microsoft.com/office/officeart/2005/8/layout/hList6"/>
    <dgm:cxn modelId="{66BC927C-B30D-4CD2-B7B4-7BEC41145823}" srcId="{20127A9E-8DA6-4621-9D04-A5152CEFDD2E}" destId="{4706DBDA-39B5-47A9-BAFC-6650EB7B83F4}" srcOrd="0" destOrd="0" parTransId="{474B63BA-63DE-4268-BBFA-B01DBC0E85C0}" sibTransId="{4A23C0D5-B1E0-44C8-B882-B511A0702904}"/>
    <dgm:cxn modelId="{40DC4058-EF8E-41E0-8FED-BBE6393F80F4}" srcId="{F4CA1BE5-EA2B-4A37-9009-D353B1D0DA0B}" destId="{16D513F5-35F7-410A-9A80-A3633ED12B58}" srcOrd="0" destOrd="0" parTransId="{4E9B8667-06E6-405A-822A-21DD2CBEB834}" sibTransId="{58391C8B-EEA0-4808-921A-26508C9E3A6A}"/>
    <dgm:cxn modelId="{8FAC78D5-A72E-4D0A-9157-F0AD0C86B00A}" srcId="{BC55484A-1B3D-49D4-B9EB-53202FCF61C2}" destId="{A00C3667-B9E5-459B-B0E1-5C3D263C86A1}" srcOrd="1" destOrd="0" parTransId="{E8C68A9E-E9EF-4320-87E9-500D6C463086}" sibTransId="{A81D3062-31C5-4B42-8910-2B5156B3722B}"/>
    <dgm:cxn modelId="{D51EA58E-CDE6-4017-BADB-85DB8C18447F}" type="presOf" srcId="{B3CE9F55-10BB-4CEA-A664-2591B42B7540}" destId="{A7FA8AC1-45AE-4C73-A2B9-E98CC9E5D556}" srcOrd="0" destOrd="4" presId="urn:microsoft.com/office/officeart/2005/8/layout/hList6"/>
    <dgm:cxn modelId="{FA62E959-018A-4EA3-B0F2-DB92E492D8C2}" srcId="{BC55484A-1B3D-49D4-B9EB-53202FCF61C2}" destId="{6AFB9489-D933-402D-ACB2-482200A86AFB}" srcOrd="0" destOrd="0" parTransId="{4E53E5FF-17AF-4EDA-B13C-F4EE48EE5815}" sibTransId="{EFCBDE69-6E49-4325-9C81-6AD82D380D38}"/>
    <dgm:cxn modelId="{7207464B-2648-4AE9-89C6-BABFE231DE78}" type="presOf" srcId="{D0FDCED7-6D8E-42DE-B3DB-131DEC616FE2}" destId="{C501114F-C8A8-413D-A75B-9FADC56F2E37}" srcOrd="0" destOrd="2" presId="urn:microsoft.com/office/officeart/2005/8/layout/hList6"/>
    <dgm:cxn modelId="{6E3F0FE3-37B4-41A8-B13A-014479BDB582}" type="presOf" srcId="{4706DBDA-39B5-47A9-BAFC-6650EB7B83F4}" destId="{C501114F-C8A8-413D-A75B-9FADC56F2E37}" srcOrd="0" destOrd="0" presId="urn:microsoft.com/office/officeart/2005/8/layout/hList6"/>
    <dgm:cxn modelId="{EC7603AD-32DF-4565-9E06-1D90D67FFC55}" type="presParOf" srcId="{ACA34E1F-C36C-4D73-9CA0-84FA436FDC4A}" destId="{C501114F-C8A8-413D-A75B-9FADC56F2E37}" srcOrd="0" destOrd="0" presId="urn:microsoft.com/office/officeart/2005/8/layout/hList6"/>
    <dgm:cxn modelId="{10EC6250-3ECF-4DA1-B1EB-E6AD8A69BC41}" type="presParOf" srcId="{ACA34E1F-C36C-4D73-9CA0-84FA436FDC4A}" destId="{E1E83CD0-F307-4D19-A8BE-F7E57E887D66}" srcOrd="1" destOrd="0" presId="urn:microsoft.com/office/officeart/2005/8/layout/hList6"/>
    <dgm:cxn modelId="{D0F12DB3-9277-4D38-84C3-516CAB407F85}" type="presParOf" srcId="{ACA34E1F-C36C-4D73-9CA0-84FA436FDC4A}" destId="{A9BF33B9-FBD2-4E9A-8D1F-A5D2C5E9B3CA}" srcOrd="2" destOrd="0" presId="urn:microsoft.com/office/officeart/2005/8/layout/hList6"/>
    <dgm:cxn modelId="{1B1C4BFC-3ACE-48AA-A0FD-9843BF667E46}" type="presParOf" srcId="{ACA34E1F-C36C-4D73-9CA0-84FA436FDC4A}" destId="{2527E055-2A1B-4A63-9F52-6B02C86E3358}" srcOrd="3" destOrd="0" presId="urn:microsoft.com/office/officeart/2005/8/layout/hList6"/>
    <dgm:cxn modelId="{A7F058DB-5E4E-47AB-8088-DF94E66DF489}" type="presParOf" srcId="{ACA34E1F-C36C-4D73-9CA0-84FA436FDC4A}" destId="{A7FA8AC1-45AE-4C73-A2B9-E98CC9E5D556}"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0C0C82-AEC1-4203-91B2-5AEF0A5A2C9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3C5DDD9-E9C3-4169-95F4-E686160EFD8F}">
      <dgm:prSet phldrT="[Text]" custT="1"/>
      <dgm:spPr/>
      <dgm:t>
        <a:bodyPr/>
        <a:lstStyle/>
        <a:p>
          <a:r>
            <a:rPr lang="en-US" sz="1600" dirty="0"/>
            <a:t>Started as a special interest group </a:t>
          </a:r>
          <a:r>
            <a:rPr lang="en-US" sz="1600"/>
            <a:t>in 1998-9 </a:t>
          </a:r>
          <a:r>
            <a:rPr lang="en-US" sz="1600" dirty="0"/>
            <a:t>of Australian and New Zealand Universities implementing PeopleSoft applications for the first time</a:t>
          </a:r>
        </a:p>
      </dgm:t>
    </dgm:pt>
    <dgm:pt modelId="{F2F34ED1-59AA-46F7-A050-D253BA9F37E7}" type="parTrans" cxnId="{B7BFD54B-D2DB-4175-BDF9-79E3DC5F664A}">
      <dgm:prSet/>
      <dgm:spPr/>
      <dgm:t>
        <a:bodyPr/>
        <a:lstStyle/>
        <a:p>
          <a:endParaRPr lang="en-US"/>
        </a:p>
      </dgm:t>
    </dgm:pt>
    <dgm:pt modelId="{7B1B5FBA-DB6E-40FF-9744-1EE9C7314C2B}" type="sibTrans" cxnId="{B7BFD54B-D2DB-4175-BDF9-79E3DC5F664A}">
      <dgm:prSet/>
      <dgm:spPr/>
      <dgm:t>
        <a:bodyPr/>
        <a:lstStyle/>
        <a:p>
          <a:endParaRPr lang="en-US"/>
        </a:p>
      </dgm:t>
    </dgm:pt>
    <dgm:pt modelId="{1C1ED574-0769-4CEA-94BF-C27CA89F6FB7}">
      <dgm:prSet phldrT="[Text]" custT="1"/>
      <dgm:spPr/>
      <dgm:t>
        <a:bodyPr/>
        <a:lstStyle/>
        <a:p>
          <a:r>
            <a:rPr lang="en-AU" sz="1600" dirty="0"/>
            <a:t>The first formal regional organisation outside of the HEUG in North America and had the first Product Advisory Group member outside of North America</a:t>
          </a:r>
          <a:endParaRPr lang="en-US" sz="1600" dirty="0"/>
        </a:p>
      </dgm:t>
    </dgm:pt>
    <dgm:pt modelId="{2B80A068-797D-4BFE-A0D8-57F99BA6EA45}" type="parTrans" cxnId="{58EC94A9-6214-4BBE-8649-B6F350B8D478}">
      <dgm:prSet/>
      <dgm:spPr/>
      <dgm:t>
        <a:bodyPr/>
        <a:lstStyle/>
        <a:p>
          <a:endParaRPr lang="en-US"/>
        </a:p>
      </dgm:t>
    </dgm:pt>
    <dgm:pt modelId="{E5D29F2C-4D6C-4147-8259-BFA65FB8A9FE}" type="sibTrans" cxnId="{58EC94A9-6214-4BBE-8649-B6F350B8D478}">
      <dgm:prSet/>
      <dgm:spPr/>
      <dgm:t>
        <a:bodyPr/>
        <a:lstStyle/>
        <a:p>
          <a:endParaRPr lang="en-US"/>
        </a:p>
      </dgm:t>
    </dgm:pt>
    <dgm:pt modelId="{14605B19-BF45-446A-BAA4-CEB29FCBC3EA}">
      <dgm:prSet phldrT="[Text]" custT="1"/>
      <dgm:spPr/>
      <dgm:t>
        <a:bodyPr/>
        <a:lstStyle/>
        <a:p>
          <a:r>
            <a:rPr lang="en-AU" sz="1600" dirty="0"/>
            <a:t>Initial meetings were loosely organised and hosted by interested institutions around the two countries and focussed on information and problem sharing with our implementations</a:t>
          </a:r>
          <a:endParaRPr lang="en-US" sz="1600" dirty="0"/>
        </a:p>
      </dgm:t>
    </dgm:pt>
    <dgm:pt modelId="{DD8F2E39-7C98-49D9-9338-39612EB75BEC}" type="parTrans" cxnId="{5FDD513F-0C9A-4C96-9DC9-BA0BB906C951}">
      <dgm:prSet/>
      <dgm:spPr/>
      <dgm:t>
        <a:bodyPr/>
        <a:lstStyle/>
        <a:p>
          <a:endParaRPr lang="en-US"/>
        </a:p>
      </dgm:t>
    </dgm:pt>
    <dgm:pt modelId="{DE094688-D0A2-4F79-A142-8CFE178A2ACA}" type="sibTrans" cxnId="{5FDD513F-0C9A-4C96-9DC9-BA0BB906C951}">
      <dgm:prSet/>
      <dgm:spPr/>
      <dgm:t>
        <a:bodyPr/>
        <a:lstStyle/>
        <a:p>
          <a:endParaRPr lang="en-US"/>
        </a:p>
      </dgm:t>
    </dgm:pt>
    <dgm:pt modelId="{833A945D-25CF-4E7B-A36E-19805CEDFDAB}" type="pres">
      <dgm:prSet presAssocID="{6B0C0C82-AEC1-4203-91B2-5AEF0A5A2C9D}" presName="linear" presStyleCnt="0">
        <dgm:presLayoutVars>
          <dgm:dir/>
          <dgm:animLvl val="lvl"/>
          <dgm:resizeHandles val="exact"/>
        </dgm:presLayoutVars>
      </dgm:prSet>
      <dgm:spPr/>
    </dgm:pt>
    <dgm:pt modelId="{E31B38A5-7FD4-49B9-8F9A-F82A3DC53AC1}" type="pres">
      <dgm:prSet presAssocID="{43C5DDD9-E9C3-4169-95F4-E686160EFD8F}" presName="parentLin" presStyleCnt="0"/>
      <dgm:spPr/>
    </dgm:pt>
    <dgm:pt modelId="{5F17F649-D2EC-4EB8-AFD0-ECBB062B15B2}" type="pres">
      <dgm:prSet presAssocID="{43C5DDD9-E9C3-4169-95F4-E686160EFD8F}" presName="parentLeftMargin" presStyleLbl="node1" presStyleIdx="0" presStyleCnt="3"/>
      <dgm:spPr/>
    </dgm:pt>
    <dgm:pt modelId="{02E5EC2F-19BA-4EE7-9DEA-FCB109036ED0}" type="pres">
      <dgm:prSet presAssocID="{43C5DDD9-E9C3-4169-95F4-E686160EFD8F}" presName="parentText" presStyleLbl="node1" presStyleIdx="0" presStyleCnt="3" custScaleX="85268" custScaleY="124289" custLinFactNeighborX="3253">
        <dgm:presLayoutVars>
          <dgm:chMax val="0"/>
          <dgm:bulletEnabled val="1"/>
        </dgm:presLayoutVars>
      </dgm:prSet>
      <dgm:spPr/>
    </dgm:pt>
    <dgm:pt modelId="{BBF84BEA-909B-4B08-9329-9DAD6028AD12}" type="pres">
      <dgm:prSet presAssocID="{43C5DDD9-E9C3-4169-95F4-E686160EFD8F}" presName="negativeSpace" presStyleCnt="0"/>
      <dgm:spPr/>
    </dgm:pt>
    <dgm:pt modelId="{74950300-7AC2-4A78-9A40-159654163AD4}" type="pres">
      <dgm:prSet presAssocID="{43C5DDD9-E9C3-4169-95F4-E686160EFD8F}" presName="childText" presStyleLbl="conFgAcc1" presStyleIdx="0" presStyleCnt="3">
        <dgm:presLayoutVars>
          <dgm:bulletEnabled val="1"/>
        </dgm:presLayoutVars>
      </dgm:prSet>
      <dgm:spPr/>
    </dgm:pt>
    <dgm:pt modelId="{342F47E6-2FE3-45F9-985D-A2F58D27FC3C}" type="pres">
      <dgm:prSet presAssocID="{7B1B5FBA-DB6E-40FF-9744-1EE9C7314C2B}" presName="spaceBetweenRectangles" presStyleCnt="0"/>
      <dgm:spPr/>
    </dgm:pt>
    <dgm:pt modelId="{D7F5F08B-A19D-4E6F-BE19-8CC1F0BA8561}" type="pres">
      <dgm:prSet presAssocID="{1C1ED574-0769-4CEA-94BF-C27CA89F6FB7}" presName="parentLin" presStyleCnt="0"/>
      <dgm:spPr/>
    </dgm:pt>
    <dgm:pt modelId="{B7ADECE1-8CD2-4D6E-8B50-735A725036F6}" type="pres">
      <dgm:prSet presAssocID="{1C1ED574-0769-4CEA-94BF-C27CA89F6FB7}" presName="parentLeftMargin" presStyleLbl="node1" presStyleIdx="0" presStyleCnt="3"/>
      <dgm:spPr/>
    </dgm:pt>
    <dgm:pt modelId="{AB2A4800-F9F1-42ED-AC6D-257A0693395B}" type="pres">
      <dgm:prSet presAssocID="{1C1ED574-0769-4CEA-94BF-C27CA89F6FB7}" presName="parentText" presStyleLbl="node1" presStyleIdx="1" presStyleCnt="3" custScaleX="91788" custScaleY="138885">
        <dgm:presLayoutVars>
          <dgm:chMax val="0"/>
          <dgm:bulletEnabled val="1"/>
        </dgm:presLayoutVars>
      </dgm:prSet>
      <dgm:spPr/>
    </dgm:pt>
    <dgm:pt modelId="{01E9A081-F7F7-41E6-94F3-6A1B7B5A6930}" type="pres">
      <dgm:prSet presAssocID="{1C1ED574-0769-4CEA-94BF-C27CA89F6FB7}" presName="negativeSpace" presStyleCnt="0"/>
      <dgm:spPr/>
    </dgm:pt>
    <dgm:pt modelId="{B948F4D1-8F07-46FB-944B-A623D3B075DB}" type="pres">
      <dgm:prSet presAssocID="{1C1ED574-0769-4CEA-94BF-C27CA89F6FB7}" presName="childText" presStyleLbl="conFgAcc1" presStyleIdx="1" presStyleCnt="3">
        <dgm:presLayoutVars>
          <dgm:bulletEnabled val="1"/>
        </dgm:presLayoutVars>
      </dgm:prSet>
      <dgm:spPr/>
    </dgm:pt>
    <dgm:pt modelId="{7AA8F46D-D724-4A62-9C2A-EA1FFA4F027C}" type="pres">
      <dgm:prSet presAssocID="{E5D29F2C-4D6C-4147-8259-BFA65FB8A9FE}" presName="spaceBetweenRectangles" presStyleCnt="0"/>
      <dgm:spPr/>
    </dgm:pt>
    <dgm:pt modelId="{40EDC1D1-78B6-4C3A-9D67-8471EC4075B8}" type="pres">
      <dgm:prSet presAssocID="{14605B19-BF45-446A-BAA4-CEB29FCBC3EA}" presName="parentLin" presStyleCnt="0"/>
      <dgm:spPr/>
    </dgm:pt>
    <dgm:pt modelId="{82AC9363-32C0-4FD9-A198-5D9961755031}" type="pres">
      <dgm:prSet presAssocID="{14605B19-BF45-446A-BAA4-CEB29FCBC3EA}" presName="parentLeftMargin" presStyleLbl="node1" presStyleIdx="1" presStyleCnt="3"/>
      <dgm:spPr/>
    </dgm:pt>
    <dgm:pt modelId="{5E8D8AC0-66E9-4FE4-83C7-53DE6E249210}" type="pres">
      <dgm:prSet presAssocID="{14605B19-BF45-446A-BAA4-CEB29FCBC3EA}" presName="parentText" presStyleLbl="node1" presStyleIdx="2" presStyleCnt="3" custScaleX="92011" custScaleY="133976">
        <dgm:presLayoutVars>
          <dgm:chMax val="0"/>
          <dgm:bulletEnabled val="1"/>
        </dgm:presLayoutVars>
      </dgm:prSet>
      <dgm:spPr/>
    </dgm:pt>
    <dgm:pt modelId="{E9C4143E-0134-4080-9DE4-21DE6E1BF408}" type="pres">
      <dgm:prSet presAssocID="{14605B19-BF45-446A-BAA4-CEB29FCBC3EA}" presName="negativeSpace" presStyleCnt="0"/>
      <dgm:spPr/>
    </dgm:pt>
    <dgm:pt modelId="{22F10B6B-B77A-4477-B906-A6E42061BD78}" type="pres">
      <dgm:prSet presAssocID="{14605B19-BF45-446A-BAA4-CEB29FCBC3EA}" presName="childText" presStyleLbl="conFgAcc1" presStyleIdx="2" presStyleCnt="3">
        <dgm:presLayoutVars>
          <dgm:bulletEnabled val="1"/>
        </dgm:presLayoutVars>
      </dgm:prSet>
      <dgm:spPr/>
    </dgm:pt>
  </dgm:ptLst>
  <dgm:cxnLst>
    <dgm:cxn modelId="{F53FC204-DEE8-4595-BDC7-C30E82149E51}" type="presOf" srcId="{14605B19-BF45-446A-BAA4-CEB29FCBC3EA}" destId="{82AC9363-32C0-4FD9-A198-5D9961755031}" srcOrd="0" destOrd="0" presId="urn:microsoft.com/office/officeart/2005/8/layout/list1"/>
    <dgm:cxn modelId="{27369F04-3B34-4F40-9B49-CB8F2B8D26CA}" type="presOf" srcId="{43C5DDD9-E9C3-4169-95F4-E686160EFD8F}" destId="{5F17F649-D2EC-4EB8-AFD0-ECBB062B15B2}" srcOrd="0" destOrd="0" presId="urn:microsoft.com/office/officeart/2005/8/layout/list1"/>
    <dgm:cxn modelId="{B7BFD54B-D2DB-4175-BDF9-79E3DC5F664A}" srcId="{6B0C0C82-AEC1-4203-91B2-5AEF0A5A2C9D}" destId="{43C5DDD9-E9C3-4169-95F4-E686160EFD8F}" srcOrd="0" destOrd="0" parTransId="{F2F34ED1-59AA-46F7-A050-D253BA9F37E7}" sibTransId="{7B1B5FBA-DB6E-40FF-9744-1EE9C7314C2B}"/>
    <dgm:cxn modelId="{5FDD513F-0C9A-4C96-9DC9-BA0BB906C951}" srcId="{6B0C0C82-AEC1-4203-91B2-5AEF0A5A2C9D}" destId="{14605B19-BF45-446A-BAA4-CEB29FCBC3EA}" srcOrd="2" destOrd="0" parTransId="{DD8F2E39-7C98-49D9-9338-39612EB75BEC}" sibTransId="{DE094688-D0A2-4F79-A142-8CFE178A2ACA}"/>
    <dgm:cxn modelId="{58EC94A9-6214-4BBE-8649-B6F350B8D478}" srcId="{6B0C0C82-AEC1-4203-91B2-5AEF0A5A2C9D}" destId="{1C1ED574-0769-4CEA-94BF-C27CA89F6FB7}" srcOrd="1" destOrd="0" parTransId="{2B80A068-797D-4BFE-A0D8-57F99BA6EA45}" sibTransId="{E5D29F2C-4D6C-4147-8259-BFA65FB8A9FE}"/>
    <dgm:cxn modelId="{2B8E3FBB-D260-42A6-89BC-5A8C8C53109C}" type="presOf" srcId="{6B0C0C82-AEC1-4203-91B2-5AEF0A5A2C9D}" destId="{833A945D-25CF-4E7B-A36E-19805CEDFDAB}" srcOrd="0" destOrd="0" presId="urn:microsoft.com/office/officeart/2005/8/layout/list1"/>
    <dgm:cxn modelId="{F08864E6-6E72-4BEF-A178-0F353FB191CB}" type="presOf" srcId="{43C5DDD9-E9C3-4169-95F4-E686160EFD8F}" destId="{02E5EC2F-19BA-4EE7-9DEA-FCB109036ED0}" srcOrd="1" destOrd="0" presId="urn:microsoft.com/office/officeart/2005/8/layout/list1"/>
    <dgm:cxn modelId="{4DE0D739-127C-4C24-B010-B5556728EA7B}" type="presOf" srcId="{1C1ED574-0769-4CEA-94BF-C27CA89F6FB7}" destId="{B7ADECE1-8CD2-4D6E-8B50-735A725036F6}" srcOrd="0" destOrd="0" presId="urn:microsoft.com/office/officeart/2005/8/layout/list1"/>
    <dgm:cxn modelId="{CC807DA2-5386-4BC7-B5FA-579BF5A91779}" type="presOf" srcId="{14605B19-BF45-446A-BAA4-CEB29FCBC3EA}" destId="{5E8D8AC0-66E9-4FE4-83C7-53DE6E249210}" srcOrd="1" destOrd="0" presId="urn:microsoft.com/office/officeart/2005/8/layout/list1"/>
    <dgm:cxn modelId="{4F1A7B52-B8AE-43F4-8BC3-A2AC5D1DDF5E}" type="presOf" srcId="{1C1ED574-0769-4CEA-94BF-C27CA89F6FB7}" destId="{AB2A4800-F9F1-42ED-AC6D-257A0693395B}" srcOrd="1" destOrd="0" presId="urn:microsoft.com/office/officeart/2005/8/layout/list1"/>
    <dgm:cxn modelId="{C49219C4-F093-48A3-AD5D-13F025F942E3}" type="presParOf" srcId="{833A945D-25CF-4E7B-A36E-19805CEDFDAB}" destId="{E31B38A5-7FD4-49B9-8F9A-F82A3DC53AC1}" srcOrd="0" destOrd="0" presId="urn:microsoft.com/office/officeart/2005/8/layout/list1"/>
    <dgm:cxn modelId="{A22C8911-F696-4042-95D4-71C52D5177E7}" type="presParOf" srcId="{E31B38A5-7FD4-49B9-8F9A-F82A3DC53AC1}" destId="{5F17F649-D2EC-4EB8-AFD0-ECBB062B15B2}" srcOrd="0" destOrd="0" presId="urn:microsoft.com/office/officeart/2005/8/layout/list1"/>
    <dgm:cxn modelId="{D8BE326B-B33E-4B32-ACB6-0DCC8D2C6DB2}" type="presParOf" srcId="{E31B38A5-7FD4-49B9-8F9A-F82A3DC53AC1}" destId="{02E5EC2F-19BA-4EE7-9DEA-FCB109036ED0}" srcOrd="1" destOrd="0" presId="urn:microsoft.com/office/officeart/2005/8/layout/list1"/>
    <dgm:cxn modelId="{04538D24-A17E-4E41-A5BA-F19F0F7437F4}" type="presParOf" srcId="{833A945D-25CF-4E7B-A36E-19805CEDFDAB}" destId="{BBF84BEA-909B-4B08-9329-9DAD6028AD12}" srcOrd="1" destOrd="0" presId="urn:microsoft.com/office/officeart/2005/8/layout/list1"/>
    <dgm:cxn modelId="{0E1F9DEB-B07A-4003-81CB-6C787C18047B}" type="presParOf" srcId="{833A945D-25CF-4E7B-A36E-19805CEDFDAB}" destId="{74950300-7AC2-4A78-9A40-159654163AD4}" srcOrd="2" destOrd="0" presId="urn:microsoft.com/office/officeart/2005/8/layout/list1"/>
    <dgm:cxn modelId="{23D6966E-5CAF-49B6-BBFE-07F1CB73D4A1}" type="presParOf" srcId="{833A945D-25CF-4E7B-A36E-19805CEDFDAB}" destId="{342F47E6-2FE3-45F9-985D-A2F58D27FC3C}" srcOrd="3" destOrd="0" presId="urn:microsoft.com/office/officeart/2005/8/layout/list1"/>
    <dgm:cxn modelId="{A2024A18-43FA-41FA-8FF2-604FC11BBC69}" type="presParOf" srcId="{833A945D-25CF-4E7B-A36E-19805CEDFDAB}" destId="{D7F5F08B-A19D-4E6F-BE19-8CC1F0BA8561}" srcOrd="4" destOrd="0" presId="urn:microsoft.com/office/officeart/2005/8/layout/list1"/>
    <dgm:cxn modelId="{3CCD1AAE-2D7E-46F3-9367-0F1BAD71A59D}" type="presParOf" srcId="{D7F5F08B-A19D-4E6F-BE19-8CC1F0BA8561}" destId="{B7ADECE1-8CD2-4D6E-8B50-735A725036F6}" srcOrd="0" destOrd="0" presId="urn:microsoft.com/office/officeart/2005/8/layout/list1"/>
    <dgm:cxn modelId="{B0DE4FA7-79BC-486D-89CA-E7011F991CC6}" type="presParOf" srcId="{D7F5F08B-A19D-4E6F-BE19-8CC1F0BA8561}" destId="{AB2A4800-F9F1-42ED-AC6D-257A0693395B}" srcOrd="1" destOrd="0" presId="urn:microsoft.com/office/officeart/2005/8/layout/list1"/>
    <dgm:cxn modelId="{C6EF13B8-8DFC-42AE-A79B-2EBFDCB8A039}" type="presParOf" srcId="{833A945D-25CF-4E7B-A36E-19805CEDFDAB}" destId="{01E9A081-F7F7-41E6-94F3-6A1B7B5A6930}" srcOrd="5" destOrd="0" presId="urn:microsoft.com/office/officeart/2005/8/layout/list1"/>
    <dgm:cxn modelId="{CD093DE7-A006-49A8-8A5F-B46ED7F0E1DB}" type="presParOf" srcId="{833A945D-25CF-4E7B-A36E-19805CEDFDAB}" destId="{B948F4D1-8F07-46FB-944B-A623D3B075DB}" srcOrd="6" destOrd="0" presId="urn:microsoft.com/office/officeart/2005/8/layout/list1"/>
    <dgm:cxn modelId="{A2AEE9C9-2B80-482E-A9E1-96B29B4A4166}" type="presParOf" srcId="{833A945D-25CF-4E7B-A36E-19805CEDFDAB}" destId="{7AA8F46D-D724-4A62-9C2A-EA1FFA4F027C}" srcOrd="7" destOrd="0" presId="urn:microsoft.com/office/officeart/2005/8/layout/list1"/>
    <dgm:cxn modelId="{46C61F69-6250-4C9B-89A3-F48E3CFD7B50}" type="presParOf" srcId="{833A945D-25CF-4E7B-A36E-19805CEDFDAB}" destId="{40EDC1D1-78B6-4C3A-9D67-8471EC4075B8}" srcOrd="8" destOrd="0" presId="urn:microsoft.com/office/officeart/2005/8/layout/list1"/>
    <dgm:cxn modelId="{D7C9793E-802E-4007-9D5E-5D5E4010BA44}" type="presParOf" srcId="{40EDC1D1-78B6-4C3A-9D67-8471EC4075B8}" destId="{82AC9363-32C0-4FD9-A198-5D9961755031}" srcOrd="0" destOrd="0" presId="urn:microsoft.com/office/officeart/2005/8/layout/list1"/>
    <dgm:cxn modelId="{654EBD60-9924-41F4-8B60-6D5D38BDE6CF}" type="presParOf" srcId="{40EDC1D1-78B6-4C3A-9D67-8471EC4075B8}" destId="{5E8D8AC0-66E9-4FE4-83C7-53DE6E249210}" srcOrd="1" destOrd="0" presId="urn:microsoft.com/office/officeart/2005/8/layout/list1"/>
    <dgm:cxn modelId="{C650DAE6-7DA6-4EDE-B968-E99D56DEE87E}" type="presParOf" srcId="{833A945D-25CF-4E7B-A36E-19805CEDFDAB}" destId="{E9C4143E-0134-4080-9DE4-21DE6E1BF408}" srcOrd="9" destOrd="0" presId="urn:microsoft.com/office/officeart/2005/8/layout/list1"/>
    <dgm:cxn modelId="{8D369B8F-DD00-4CEB-ADCC-CF5209B715A2}" type="presParOf" srcId="{833A945D-25CF-4E7B-A36E-19805CEDFDAB}" destId="{22F10B6B-B77A-4477-B906-A6E42061BD7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6BD889-EB59-4B65-A2B6-C66D7A266D1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5278B02-24F6-4D66-9F6F-89CAA525A6B4}">
      <dgm:prSet phldrT="[Text]"/>
      <dgm:spPr/>
      <dgm:t>
        <a:bodyPr/>
        <a:lstStyle/>
        <a:p>
          <a:r>
            <a:rPr lang="en-AU" dirty="0"/>
            <a:t>Formalized an Alliance style conference, Alliance Down Under, as our peak event in 2009 – the first supported by the HEUG outside of the US</a:t>
          </a:r>
          <a:endParaRPr lang="en-US" dirty="0"/>
        </a:p>
      </dgm:t>
    </dgm:pt>
    <dgm:pt modelId="{DE38598D-ED60-4E68-8B09-5ABBF1FADBB5}" type="parTrans" cxnId="{1DD9525D-52F8-4D95-920E-F15F3BFF9D52}">
      <dgm:prSet/>
      <dgm:spPr/>
      <dgm:t>
        <a:bodyPr/>
        <a:lstStyle/>
        <a:p>
          <a:endParaRPr lang="en-US"/>
        </a:p>
      </dgm:t>
    </dgm:pt>
    <dgm:pt modelId="{21C64483-ED24-4928-9A36-4CC9384FF20A}" type="sibTrans" cxnId="{1DD9525D-52F8-4D95-920E-F15F3BFF9D52}">
      <dgm:prSet/>
      <dgm:spPr/>
      <dgm:t>
        <a:bodyPr/>
        <a:lstStyle/>
        <a:p>
          <a:endParaRPr lang="en-US"/>
        </a:p>
      </dgm:t>
    </dgm:pt>
    <dgm:pt modelId="{F9EE7F19-888E-463C-8D7D-25E1F4511F92}">
      <dgm:prSet phldrT="[Text]"/>
      <dgm:spPr/>
      <dgm:t>
        <a:bodyPr/>
        <a:lstStyle/>
        <a:p>
          <a:r>
            <a:rPr lang="en-AU" dirty="0"/>
            <a:t>Work closely with Oracle on understanding regulatory obligations in this part of the world.</a:t>
          </a:r>
          <a:endParaRPr lang="en-US" dirty="0"/>
        </a:p>
      </dgm:t>
    </dgm:pt>
    <dgm:pt modelId="{83766C01-A800-4CE0-90C8-C6BD99A529B7}" type="parTrans" cxnId="{99A36438-5BD0-4A13-8B89-AE9826114880}">
      <dgm:prSet/>
      <dgm:spPr/>
      <dgm:t>
        <a:bodyPr/>
        <a:lstStyle/>
        <a:p>
          <a:endParaRPr lang="en-US"/>
        </a:p>
      </dgm:t>
    </dgm:pt>
    <dgm:pt modelId="{57575482-FFD1-4D16-AEF7-354090252414}" type="sibTrans" cxnId="{99A36438-5BD0-4A13-8B89-AE9826114880}">
      <dgm:prSet/>
      <dgm:spPr/>
      <dgm:t>
        <a:bodyPr/>
        <a:lstStyle/>
        <a:p>
          <a:endParaRPr lang="en-US"/>
        </a:p>
      </dgm:t>
    </dgm:pt>
    <dgm:pt modelId="{5662F310-C734-42B6-A736-1DDE458E983C}">
      <dgm:prSet phldrT="[Text]"/>
      <dgm:spPr/>
      <dgm:t>
        <a:bodyPr/>
        <a:lstStyle/>
        <a:p>
          <a:r>
            <a:rPr lang="en-AU" dirty="0"/>
            <a:t>Advocate for solutions to important challenges to our business – research student management</a:t>
          </a:r>
          <a:r>
            <a:rPr lang="en-AU" baseline="0" dirty="0"/>
            <a:t> and </a:t>
          </a:r>
          <a:r>
            <a:rPr lang="en-AU" dirty="0"/>
            <a:t>graduations</a:t>
          </a:r>
          <a:endParaRPr lang="en-US" dirty="0"/>
        </a:p>
      </dgm:t>
    </dgm:pt>
    <dgm:pt modelId="{AE54BD6C-FEFD-4C4E-A0AD-C002AD80E2A0}" type="parTrans" cxnId="{F7A934DF-5480-40BE-8789-2F2AAEACA3E8}">
      <dgm:prSet/>
      <dgm:spPr/>
      <dgm:t>
        <a:bodyPr/>
        <a:lstStyle/>
        <a:p>
          <a:endParaRPr lang="en-US"/>
        </a:p>
      </dgm:t>
    </dgm:pt>
    <dgm:pt modelId="{BD6F6C2F-C49C-47C6-B335-D4016EC3018E}" type="sibTrans" cxnId="{F7A934DF-5480-40BE-8789-2F2AAEACA3E8}">
      <dgm:prSet/>
      <dgm:spPr/>
      <dgm:t>
        <a:bodyPr/>
        <a:lstStyle/>
        <a:p>
          <a:endParaRPr lang="en-US"/>
        </a:p>
      </dgm:t>
    </dgm:pt>
    <dgm:pt modelId="{5DEB42B0-2532-46CA-8435-2B2E0AE96730}">
      <dgm:prSet phldrT="[Text]"/>
      <dgm:spPr/>
      <dgm:t>
        <a:bodyPr/>
        <a:lstStyle/>
        <a:p>
          <a:r>
            <a:rPr lang="en-AU" dirty="0"/>
            <a:t>Has 20 institutional HEUG subscribers in the ANZ region with a further member subscriptions representing another 12 institutions</a:t>
          </a:r>
          <a:endParaRPr lang="en-US" dirty="0"/>
        </a:p>
      </dgm:t>
    </dgm:pt>
    <dgm:pt modelId="{431D1996-9D86-4339-95C0-3F0D3AE803C4}" type="parTrans" cxnId="{EC473173-4C72-4179-B62E-E78DF9061331}">
      <dgm:prSet/>
      <dgm:spPr/>
      <dgm:t>
        <a:bodyPr/>
        <a:lstStyle/>
        <a:p>
          <a:endParaRPr lang="en-US"/>
        </a:p>
      </dgm:t>
    </dgm:pt>
    <dgm:pt modelId="{9EE74873-599F-4DBA-8499-5C311FB59DE5}" type="sibTrans" cxnId="{EC473173-4C72-4179-B62E-E78DF9061331}">
      <dgm:prSet/>
      <dgm:spPr/>
      <dgm:t>
        <a:bodyPr/>
        <a:lstStyle/>
        <a:p>
          <a:endParaRPr lang="en-US"/>
        </a:p>
      </dgm:t>
    </dgm:pt>
    <dgm:pt modelId="{10D5B4D4-32F2-4FE0-A91F-1158CED4AC71}" type="pres">
      <dgm:prSet presAssocID="{286BD889-EB59-4B65-A2B6-C66D7A266D11}" presName="diagram" presStyleCnt="0">
        <dgm:presLayoutVars>
          <dgm:dir/>
          <dgm:resizeHandles val="exact"/>
        </dgm:presLayoutVars>
      </dgm:prSet>
      <dgm:spPr/>
    </dgm:pt>
    <dgm:pt modelId="{3B892444-D400-4A47-A4DD-64876B3C18E9}" type="pres">
      <dgm:prSet presAssocID="{A5278B02-24F6-4D66-9F6F-89CAA525A6B4}" presName="node" presStyleLbl="node1" presStyleIdx="0" presStyleCnt="4">
        <dgm:presLayoutVars>
          <dgm:bulletEnabled val="1"/>
        </dgm:presLayoutVars>
      </dgm:prSet>
      <dgm:spPr/>
    </dgm:pt>
    <dgm:pt modelId="{04A3FE1C-199D-4C7F-9948-302D5E5B1D78}" type="pres">
      <dgm:prSet presAssocID="{21C64483-ED24-4928-9A36-4CC9384FF20A}" presName="sibTrans" presStyleCnt="0"/>
      <dgm:spPr/>
    </dgm:pt>
    <dgm:pt modelId="{1A95C955-815E-4B85-8F1A-755297CC68E9}" type="pres">
      <dgm:prSet presAssocID="{F9EE7F19-888E-463C-8D7D-25E1F4511F92}" presName="node" presStyleLbl="node1" presStyleIdx="1" presStyleCnt="4">
        <dgm:presLayoutVars>
          <dgm:bulletEnabled val="1"/>
        </dgm:presLayoutVars>
      </dgm:prSet>
      <dgm:spPr/>
    </dgm:pt>
    <dgm:pt modelId="{22F762EC-D72A-444B-A2EE-5F71925C2D31}" type="pres">
      <dgm:prSet presAssocID="{57575482-FFD1-4D16-AEF7-354090252414}" presName="sibTrans" presStyleCnt="0"/>
      <dgm:spPr/>
    </dgm:pt>
    <dgm:pt modelId="{B3A4AB59-1EC8-489B-90AA-B3B83A35E3BE}" type="pres">
      <dgm:prSet presAssocID="{5662F310-C734-42B6-A736-1DDE458E983C}" presName="node" presStyleLbl="node1" presStyleIdx="2" presStyleCnt="4">
        <dgm:presLayoutVars>
          <dgm:bulletEnabled val="1"/>
        </dgm:presLayoutVars>
      </dgm:prSet>
      <dgm:spPr/>
    </dgm:pt>
    <dgm:pt modelId="{EAFE0D6F-E016-426D-A0E4-722BA29D44CB}" type="pres">
      <dgm:prSet presAssocID="{BD6F6C2F-C49C-47C6-B335-D4016EC3018E}" presName="sibTrans" presStyleCnt="0"/>
      <dgm:spPr/>
    </dgm:pt>
    <dgm:pt modelId="{6994BC66-C91C-4E8F-9ADD-D2E120D6BE89}" type="pres">
      <dgm:prSet presAssocID="{5DEB42B0-2532-46CA-8435-2B2E0AE96730}" presName="node" presStyleLbl="node1" presStyleIdx="3" presStyleCnt="4">
        <dgm:presLayoutVars>
          <dgm:bulletEnabled val="1"/>
        </dgm:presLayoutVars>
      </dgm:prSet>
      <dgm:spPr/>
    </dgm:pt>
  </dgm:ptLst>
  <dgm:cxnLst>
    <dgm:cxn modelId="{6174ED1D-AE60-46D0-A44C-9C5ADDF17871}" type="presOf" srcId="{286BD889-EB59-4B65-A2B6-C66D7A266D11}" destId="{10D5B4D4-32F2-4FE0-A91F-1158CED4AC71}" srcOrd="0" destOrd="0" presId="urn:microsoft.com/office/officeart/2005/8/layout/default"/>
    <dgm:cxn modelId="{1DD9525D-52F8-4D95-920E-F15F3BFF9D52}" srcId="{286BD889-EB59-4B65-A2B6-C66D7A266D11}" destId="{A5278B02-24F6-4D66-9F6F-89CAA525A6B4}" srcOrd="0" destOrd="0" parTransId="{DE38598D-ED60-4E68-8B09-5ABBF1FADBB5}" sibTransId="{21C64483-ED24-4928-9A36-4CC9384FF20A}"/>
    <dgm:cxn modelId="{EC473173-4C72-4179-B62E-E78DF9061331}" srcId="{286BD889-EB59-4B65-A2B6-C66D7A266D11}" destId="{5DEB42B0-2532-46CA-8435-2B2E0AE96730}" srcOrd="3" destOrd="0" parTransId="{431D1996-9D86-4339-95C0-3F0D3AE803C4}" sibTransId="{9EE74873-599F-4DBA-8499-5C311FB59DE5}"/>
    <dgm:cxn modelId="{8C38E6DB-C3FA-4CDC-A383-DCCD80601478}" type="presOf" srcId="{F9EE7F19-888E-463C-8D7D-25E1F4511F92}" destId="{1A95C955-815E-4B85-8F1A-755297CC68E9}" srcOrd="0" destOrd="0" presId="urn:microsoft.com/office/officeart/2005/8/layout/default"/>
    <dgm:cxn modelId="{9439A913-E689-4721-AF1D-3DE9E1446759}" type="presOf" srcId="{A5278B02-24F6-4D66-9F6F-89CAA525A6B4}" destId="{3B892444-D400-4A47-A4DD-64876B3C18E9}" srcOrd="0" destOrd="0" presId="urn:microsoft.com/office/officeart/2005/8/layout/default"/>
    <dgm:cxn modelId="{99A36438-5BD0-4A13-8B89-AE9826114880}" srcId="{286BD889-EB59-4B65-A2B6-C66D7A266D11}" destId="{F9EE7F19-888E-463C-8D7D-25E1F4511F92}" srcOrd="1" destOrd="0" parTransId="{83766C01-A800-4CE0-90C8-C6BD99A529B7}" sibTransId="{57575482-FFD1-4D16-AEF7-354090252414}"/>
    <dgm:cxn modelId="{F7A934DF-5480-40BE-8789-2F2AAEACA3E8}" srcId="{286BD889-EB59-4B65-A2B6-C66D7A266D11}" destId="{5662F310-C734-42B6-A736-1DDE458E983C}" srcOrd="2" destOrd="0" parTransId="{AE54BD6C-FEFD-4C4E-A0AD-C002AD80E2A0}" sibTransId="{BD6F6C2F-C49C-47C6-B335-D4016EC3018E}"/>
    <dgm:cxn modelId="{A4916746-536F-464F-8F6A-BEEA7B41F195}" type="presOf" srcId="{5DEB42B0-2532-46CA-8435-2B2E0AE96730}" destId="{6994BC66-C91C-4E8F-9ADD-D2E120D6BE89}" srcOrd="0" destOrd="0" presId="urn:microsoft.com/office/officeart/2005/8/layout/default"/>
    <dgm:cxn modelId="{3D09AEAC-A149-43EC-BDB4-AB2F205F45E8}" type="presOf" srcId="{5662F310-C734-42B6-A736-1DDE458E983C}" destId="{B3A4AB59-1EC8-489B-90AA-B3B83A35E3BE}" srcOrd="0" destOrd="0" presId="urn:microsoft.com/office/officeart/2005/8/layout/default"/>
    <dgm:cxn modelId="{1317E525-230E-49F0-99E0-EDF0FE41B55A}" type="presParOf" srcId="{10D5B4D4-32F2-4FE0-A91F-1158CED4AC71}" destId="{3B892444-D400-4A47-A4DD-64876B3C18E9}" srcOrd="0" destOrd="0" presId="urn:microsoft.com/office/officeart/2005/8/layout/default"/>
    <dgm:cxn modelId="{D8487499-E6D2-4C7A-B52B-CA3AA0157916}" type="presParOf" srcId="{10D5B4D4-32F2-4FE0-A91F-1158CED4AC71}" destId="{04A3FE1C-199D-4C7F-9948-302D5E5B1D78}" srcOrd="1" destOrd="0" presId="urn:microsoft.com/office/officeart/2005/8/layout/default"/>
    <dgm:cxn modelId="{3E52B46A-9E23-4013-A637-A5CE44646856}" type="presParOf" srcId="{10D5B4D4-32F2-4FE0-A91F-1158CED4AC71}" destId="{1A95C955-815E-4B85-8F1A-755297CC68E9}" srcOrd="2" destOrd="0" presId="urn:microsoft.com/office/officeart/2005/8/layout/default"/>
    <dgm:cxn modelId="{30D627DB-1B26-4A48-916B-F73AFB52A930}" type="presParOf" srcId="{10D5B4D4-32F2-4FE0-A91F-1158CED4AC71}" destId="{22F762EC-D72A-444B-A2EE-5F71925C2D31}" srcOrd="3" destOrd="0" presId="urn:microsoft.com/office/officeart/2005/8/layout/default"/>
    <dgm:cxn modelId="{C6D7A5E2-0B5F-4219-A206-C1BA4AA5141D}" type="presParOf" srcId="{10D5B4D4-32F2-4FE0-A91F-1158CED4AC71}" destId="{B3A4AB59-1EC8-489B-90AA-B3B83A35E3BE}" srcOrd="4" destOrd="0" presId="urn:microsoft.com/office/officeart/2005/8/layout/default"/>
    <dgm:cxn modelId="{859D22F9-9721-4811-870C-3D65D5003C09}" type="presParOf" srcId="{10D5B4D4-32F2-4FE0-A91F-1158CED4AC71}" destId="{EAFE0D6F-E016-426D-A0E4-722BA29D44CB}" srcOrd="5" destOrd="0" presId="urn:microsoft.com/office/officeart/2005/8/layout/default"/>
    <dgm:cxn modelId="{5EF175E7-8261-4C7F-A957-14AA9AFE15D2}" type="presParOf" srcId="{10D5B4D4-32F2-4FE0-A91F-1158CED4AC71}" destId="{6994BC66-C91C-4E8F-9ADD-D2E120D6BE89}"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A80745-A3B6-4C9A-B3A9-32295FEBA71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E1BF041-94E4-4CF0-96C4-0E1B7077F4A0}">
      <dgm:prSet phldrT="[Text]" custT="1"/>
      <dgm:spPr/>
      <dgm:t>
        <a:bodyPr/>
        <a:lstStyle/>
        <a:p>
          <a:endParaRPr lang="en-US" sz="1200" b="1" dirty="0"/>
        </a:p>
        <a:p>
          <a:r>
            <a:rPr lang="en-US" sz="1800" b="1" dirty="0"/>
            <a:t>Leadership</a:t>
          </a:r>
        </a:p>
        <a:p>
          <a:endParaRPr lang="en-US" sz="1200" dirty="0"/>
        </a:p>
      </dgm:t>
    </dgm:pt>
    <dgm:pt modelId="{B8BCD21A-29EC-4BAD-9F71-5444EB78BCB5}" type="parTrans" cxnId="{AD3BCFE5-1FF0-42D5-A957-598CFEC2121A}">
      <dgm:prSet/>
      <dgm:spPr/>
      <dgm:t>
        <a:bodyPr/>
        <a:lstStyle/>
        <a:p>
          <a:endParaRPr lang="en-US"/>
        </a:p>
      </dgm:t>
    </dgm:pt>
    <dgm:pt modelId="{77A44941-26AF-48E4-8064-0DD902778072}" type="sibTrans" cxnId="{AD3BCFE5-1FF0-42D5-A957-598CFEC2121A}">
      <dgm:prSet/>
      <dgm:spPr/>
      <dgm:t>
        <a:bodyPr/>
        <a:lstStyle/>
        <a:p>
          <a:endParaRPr lang="en-US"/>
        </a:p>
      </dgm:t>
    </dgm:pt>
    <dgm:pt modelId="{EFA4AB6B-4D2F-47CD-A59F-C44FFCD64DB8}">
      <dgm:prSet custT="1"/>
      <dgm:spPr/>
      <dgm:t>
        <a:bodyPr/>
        <a:lstStyle/>
        <a:p>
          <a:r>
            <a:rPr lang="en-US" sz="1800" b="1" dirty="0"/>
            <a:t>Partnership</a:t>
          </a:r>
          <a:endParaRPr lang="en-US" sz="1800" dirty="0"/>
        </a:p>
      </dgm:t>
    </dgm:pt>
    <dgm:pt modelId="{F79A622F-71EB-407F-AA18-A7240905A8D7}" type="parTrans" cxnId="{3A6B5712-719E-492F-A9BE-58C5DB12453A}">
      <dgm:prSet/>
      <dgm:spPr/>
      <dgm:t>
        <a:bodyPr/>
        <a:lstStyle/>
        <a:p>
          <a:endParaRPr lang="en-US"/>
        </a:p>
      </dgm:t>
    </dgm:pt>
    <dgm:pt modelId="{4CDD26DA-2307-45CD-B286-59935CC44203}" type="sibTrans" cxnId="{3A6B5712-719E-492F-A9BE-58C5DB12453A}">
      <dgm:prSet/>
      <dgm:spPr/>
      <dgm:t>
        <a:bodyPr/>
        <a:lstStyle/>
        <a:p>
          <a:endParaRPr lang="en-US"/>
        </a:p>
      </dgm:t>
    </dgm:pt>
    <dgm:pt modelId="{A3AE7651-C58C-49B3-A4DD-F17E165B35C9}">
      <dgm:prSet custT="1"/>
      <dgm:spPr/>
      <dgm:t>
        <a:bodyPr/>
        <a:lstStyle/>
        <a:p>
          <a:r>
            <a:rPr lang="en-US" sz="1800" b="1" dirty="0"/>
            <a:t>Networking &amp; Sharing</a:t>
          </a:r>
          <a:endParaRPr lang="en-US" sz="1800" dirty="0"/>
        </a:p>
      </dgm:t>
    </dgm:pt>
    <dgm:pt modelId="{0A9C6345-C627-49CA-A154-2385D3A9E8F5}" type="parTrans" cxnId="{A773FD2F-0D14-4CA2-9B1D-A2724209E377}">
      <dgm:prSet/>
      <dgm:spPr/>
      <dgm:t>
        <a:bodyPr/>
        <a:lstStyle/>
        <a:p>
          <a:endParaRPr lang="en-US"/>
        </a:p>
      </dgm:t>
    </dgm:pt>
    <dgm:pt modelId="{1DDBE822-C66B-4321-873E-43F92E954DE8}" type="sibTrans" cxnId="{A773FD2F-0D14-4CA2-9B1D-A2724209E377}">
      <dgm:prSet/>
      <dgm:spPr/>
      <dgm:t>
        <a:bodyPr/>
        <a:lstStyle/>
        <a:p>
          <a:endParaRPr lang="en-US"/>
        </a:p>
      </dgm:t>
    </dgm:pt>
    <dgm:pt modelId="{B063DF5B-FBF8-4EC6-905E-9ADD47D2D67C}">
      <dgm:prSet custT="1"/>
      <dgm:spPr/>
      <dgm:t>
        <a:bodyPr/>
        <a:lstStyle/>
        <a:p>
          <a:r>
            <a:rPr lang="en-US" sz="1800" b="1" dirty="0"/>
            <a:t>Communication</a:t>
          </a:r>
          <a:endParaRPr lang="en-US" sz="1800" dirty="0"/>
        </a:p>
      </dgm:t>
    </dgm:pt>
    <dgm:pt modelId="{168B3980-21A3-4DFC-9729-8307D68DEE96}" type="parTrans" cxnId="{09D88AC0-6918-4AAA-A9AE-6A2D49545937}">
      <dgm:prSet/>
      <dgm:spPr/>
      <dgm:t>
        <a:bodyPr/>
        <a:lstStyle/>
        <a:p>
          <a:endParaRPr lang="en-US"/>
        </a:p>
      </dgm:t>
    </dgm:pt>
    <dgm:pt modelId="{7EA04664-ADE6-4D30-B7A4-9D6C4AD05286}" type="sibTrans" cxnId="{09D88AC0-6918-4AAA-A9AE-6A2D49545937}">
      <dgm:prSet/>
      <dgm:spPr/>
      <dgm:t>
        <a:bodyPr/>
        <a:lstStyle/>
        <a:p>
          <a:endParaRPr lang="en-US"/>
        </a:p>
      </dgm:t>
    </dgm:pt>
    <dgm:pt modelId="{C2B9433D-BCC5-47C8-A7CC-4B2F6C1A5702}">
      <dgm:prSet/>
      <dgm:spPr/>
      <dgm:t>
        <a:bodyPr/>
        <a:lstStyle/>
        <a:p>
          <a:r>
            <a:rPr lang="en-US" dirty="0"/>
            <a:t>Constantly work to create, establish, organize and have influence on events, initiatives and programs to enhance or maximize the HEUG’s mission.</a:t>
          </a:r>
        </a:p>
      </dgm:t>
    </dgm:pt>
    <dgm:pt modelId="{CC220BD2-F65C-418B-8262-CE901B9493D6}" type="parTrans" cxnId="{D9AD28A7-D531-44F5-8699-35C4874A63D2}">
      <dgm:prSet/>
      <dgm:spPr/>
      <dgm:t>
        <a:bodyPr/>
        <a:lstStyle/>
        <a:p>
          <a:endParaRPr lang="en-US"/>
        </a:p>
      </dgm:t>
    </dgm:pt>
    <dgm:pt modelId="{F2551876-4FA0-4804-BDAE-0B1A20580400}" type="sibTrans" cxnId="{D9AD28A7-D531-44F5-8699-35C4874A63D2}">
      <dgm:prSet/>
      <dgm:spPr/>
      <dgm:t>
        <a:bodyPr/>
        <a:lstStyle/>
        <a:p>
          <a:endParaRPr lang="en-US"/>
        </a:p>
      </dgm:t>
    </dgm:pt>
    <dgm:pt modelId="{9739278C-444D-4EA4-90CE-8169D8D404EC}">
      <dgm:prSet/>
      <dgm:spPr/>
      <dgm:t>
        <a:bodyPr/>
        <a:lstStyle/>
        <a:p>
          <a:r>
            <a:rPr lang="en-US"/>
            <a:t>Create, maintain and strengthen partnerships with organizations and individuals in the higher education community and those who provide products and services in support of the HEUG mission.</a:t>
          </a:r>
        </a:p>
      </dgm:t>
    </dgm:pt>
    <dgm:pt modelId="{732EC5C9-C633-412B-940E-22E450277DDD}" type="parTrans" cxnId="{03834942-0290-4888-872E-081F12CF4E12}">
      <dgm:prSet/>
      <dgm:spPr/>
      <dgm:t>
        <a:bodyPr/>
        <a:lstStyle/>
        <a:p>
          <a:endParaRPr lang="en-US"/>
        </a:p>
      </dgm:t>
    </dgm:pt>
    <dgm:pt modelId="{75186AAC-727F-4E5A-8CD0-4B0C53EE40F1}" type="sibTrans" cxnId="{03834942-0290-4888-872E-081F12CF4E12}">
      <dgm:prSet/>
      <dgm:spPr/>
      <dgm:t>
        <a:bodyPr/>
        <a:lstStyle/>
        <a:p>
          <a:endParaRPr lang="en-US"/>
        </a:p>
      </dgm:t>
    </dgm:pt>
    <dgm:pt modelId="{E966BCD6-2E97-400F-8B4E-A74D436FEDDE}">
      <dgm:prSet/>
      <dgm:spPr/>
      <dgm:t>
        <a:bodyPr/>
        <a:lstStyle/>
        <a:p>
          <a:r>
            <a:rPr lang="en-US" dirty="0"/>
            <a:t>Through an open exchange of information, ideas and learned experiences we strive to gather as a community in support of education, by supporting and strengthening our individual and collective organizations locally, nationally and globally.</a:t>
          </a:r>
        </a:p>
      </dgm:t>
    </dgm:pt>
    <dgm:pt modelId="{1FCBD555-4A75-4224-A664-5609A74A4458}" type="parTrans" cxnId="{1070A044-1453-4B54-86DF-81674E777AD9}">
      <dgm:prSet/>
      <dgm:spPr/>
      <dgm:t>
        <a:bodyPr/>
        <a:lstStyle/>
        <a:p>
          <a:endParaRPr lang="en-US"/>
        </a:p>
      </dgm:t>
    </dgm:pt>
    <dgm:pt modelId="{09F9D909-CEC5-40E1-8759-14BCC2100A2D}" type="sibTrans" cxnId="{1070A044-1453-4B54-86DF-81674E777AD9}">
      <dgm:prSet/>
      <dgm:spPr/>
      <dgm:t>
        <a:bodyPr/>
        <a:lstStyle/>
        <a:p>
          <a:endParaRPr lang="en-US"/>
        </a:p>
      </dgm:t>
    </dgm:pt>
    <dgm:pt modelId="{9BC23F15-ACA2-49A9-94F9-3FB1C4FCC20D}">
      <dgm:prSet/>
      <dgm:spPr/>
      <dgm:t>
        <a:bodyPr/>
        <a:lstStyle/>
        <a:p>
          <a:r>
            <a:rPr lang="en-US"/>
            <a:t>We constantly utilize our opportunity to be transparent and disseminate information. Through our collective experiences and partnerships we are able to identify and strengthen our products, processes and organizations by being aware and making use of a set of constantly evolving communication methods.</a:t>
          </a:r>
        </a:p>
      </dgm:t>
    </dgm:pt>
    <dgm:pt modelId="{A82A5393-D5C3-428F-91A9-0D15FB383B1F}" type="parTrans" cxnId="{4C12E460-5C25-4824-93D1-9C607F716C1B}">
      <dgm:prSet/>
      <dgm:spPr/>
      <dgm:t>
        <a:bodyPr/>
        <a:lstStyle/>
        <a:p>
          <a:endParaRPr lang="en-US"/>
        </a:p>
      </dgm:t>
    </dgm:pt>
    <dgm:pt modelId="{4F26062D-3942-4EA4-8D31-D79140D135F9}" type="sibTrans" cxnId="{4C12E460-5C25-4824-93D1-9C607F716C1B}">
      <dgm:prSet/>
      <dgm:spPr/>
      <dgm:t>
        <a:bodyPr/>
        <a:lstStyle/>
        <a:p>
          <a:endParaRPr lang="en-US"/>
        </a:p>
      </dgm:t>
    </dgm:pt>
    <dgm:pt modelId="{043B8213-AFC7-454F-BDF1-E676D15B810A}" type="pres">
      <dgm:prSet presAssocID="{2FA80745-A3B6-4C9A-B3A9-32295FEBA718}" presName="linear" presStyleCnt="0">
        <dgm:presLayoutVars>
          <dgm:dir/>
          <dgm:animLvl val="lvl"/>
          <dgm:resizeHandles val="exact"/>
        </dgm:presLayoutVars>
      </dgm:prSet>
      <dgm:spPr/>
    </dgm:pt>
    <dgm:pt modelId="{7B662DCD-C268-46C6-83A9-2B4A8F22D6F6}" type="pres">
      <dgm:prSet presAssocID="{5E1BF041-94E4-4CF0-96C4-0E1B7077F4A0}" presName="parentLin" presStyleCnt="0"/>
      <dgm:spPr/>
    </dgm:pt>
    <dgm:pt modelId="{A4F05E55-16E0-4D3C-BC72-F9BCC2FC16C7}" type="pres">
      <dgm:prSet presAssocID="{5E1BF041-94E4-4CF0-96C4-0E1B7077F4A0}" presName="parentLeftMargin" presStyleLbl="node1" presStyleIdx="0" presStyleCnt="4"/>
      <dgm:spPr/>
    </dgm:pt>
    <dgm:pt modelId="{D8E414DD-832C-498B-8761-15115EAF79E5}" type="pres">
      <dgm:prSet presAssocID="{5E1BF041-94E4-4CF0-96C4-0E1B7077F4A0}" presName="parentText" presStyleLbl="node1" presStyleIdx="0" presStyleCnt="4">
        <dgm:presLayoutVars>
          <dgm:chMax val="0"/>
          <dgm:bulletEnabled val="1"/>
        </dgm:presLayoutVars>
      </dgm:prSet>
      <dgm:spPr/>
    </dgm:pt>
    <dgm:pt modelId="{1A48C129-F4DD-4CF8-AC08-0A53F38EFDCE}" type="pres">
      <dgm:prSet presAssocID="{5E1BF041-94E4-4CF0-96C4-0E1B7077F4A0}" presName="negativeSpace" presStyleCnt="0"/>
      <dgm:spPr/>
    </dgm:pt>
    <dgm:pt modelId="{9A0AC14E-AAAD-4A3D-BBA4-B90756E66B5D}" type="pres">
      <dgm:prSet presAssocID="{5E1BF041-94E4-4CF0-96C4-0E1B7077F4A0}" presName="childText" presStyleLbl="conFgAcc1" presStyleIdx="0" presStyleCnt="4">
        <dgm:presLayoutVars>
          <dgm:bulletEnabled val="1"/>
        </dgm:presLayoutVars>
      </dgm:prSet>
      <dgm:spPr/>
    </dgm:pt>
    <dgm:pt modelId="{D297C375-F787-44E3-8849-9D5236678076}" type="pres">
      <dgm:prSet presAssocID="{77A44941-26AF-48E4-8064-0DD902778072}" presName="spaceBetweenRectangles" presStyleCnt="0"/>
      <dgm:spPr/>
    </dgm:pt>
    <dgm:pt modelId="{D30A1FC0-615A-4E17-B6FA-3AB32DA9C74C}" type="pres">
      <dgm:prSet presAssocID="{EFA4AB6B-4D2F-47CD-A59F-C44FFCD64DB8}" presName="parentLin" presStyleCnt="0"/>
      <dgm:spPr/>
    </dgm:pt>
    <dgm:pt modelId="{DAFF110F-C066-4058-83D3-00164EFF6417}" type="pres">
      <dgm:prSet presAssocID="{EFA4AB6B-4D2F-47CD-A59F-C44FFCD64DB8}" presName="parentLeftMargin" presStyleLbl="node1" presStyleIdx="0" presStyleCnt="4"/>
      <dgm:spPr/>
    </dgm:pt>
    <dgm:pt modelId="{6495D33E-9B82-438F-8578-B659F8D9EF0E}" type="pres">
      <dgm:prSet presAssocID="{EFA4AB6B-4D2F-47CD-A59F-C44FFCD64DB8}" presName="parentText" presStyleLbl="node1" presStyleIdx="1" presStyleCnt="4">
        <dgm:presLayoutVars>
          <dgm:chMax val="0"/>
          <dgm:bulletEnabled val="1"/>
        </dgm:presLayoutVars>
      </dgm:prSet>
      <dgm:spPr/>
    </dgm:pt>
    <dgm:pt modelId="{51148021-39E4-49DF-AB09-AC78CDFFD2D1}" type="pres">
      <dgm:prSet presAssocID="{EFA4AB6B-4D2F-47CD-A59F-C44FFCD64DB8}" presName="negativeSpace" presStyleCnt="0"/>
      <dgm:spPr/>
    </dgm:pt>
    <dgm:pt modelId="{1FA21CAE-05F1-4E89-9A1A-48ED63827A1C}" type="pres">
      <dgm:prSet presAssocID="{EFA4AB6B-4D2F-47CD-A59F-C44FFCD64DB8}" presName="childText" presStyleLbl="conFgAcc1" presStyleIdx="1" presStyleCnt="4">
        <dgm:presLayoutVars>
          <dgm:bulletEnabled val="1"/>
        </dgm:presLayoutVars>
      </dgm:prSet>
      <dgm:spPr/>
    </dgm:pt>
    <dgm:pt modelId="{69B27D85-50A8-4966-82F2-B284056F874C}" type="pres">
      <dgm:prSet presAssocID="{4CDD26DA-2307-45CD-B286-59935CC44203}" presName="spaceBetweenRectangles" presStyleCnt="0"/>
      <dgm:spPr/>
    </dgm:pt>
    <dgm:pt modelId="{C0EC7226-A854-46C6-9E8D-58962CDABF48}" type="pres">
      <dgm:prSet presAssocID="{A3AE7651-C58C-49B3-A4DD-F17E165B35C9}" presName="parentLin" presStyleCnt="0"/>
      <dgm:spPr/>
    </dgm:pt>
    <dgm:pt modelId="{30EDB5BD-CA45-46B3-9E66-8261FFBDD64A}" type="pres">
      <dgm:prSet presAssocID="{A3AE7651-C58C-49B3-A4DD-F17E165B35C9}" presName="parentLeftMargin" presStyleLbl="node1" presStyleIdx="1" presStyleCnt="4"/>
      <dgm:spPr/>
    </dgm:pt>
    <dgm:pt modelId="{06F197CF-9993-4824-98D7-2C3F1810104D}" type="pres">
      <dgm:prSet presAssocID="{A3AE7651-C58C-49B3-A4DD-F17E165B35C9}" presName="parentText" presStyleLbl="node1" presStyleIdx="2" presStyleCnt="4">
        <dgm:presLayoutVars>
          <dgm:chMax val="0"/>
          <dgm:bulletEnabled val="1"/>
        </dgm:presLayoutVars>
      </dgm:prSet>
      <dgm:spPr/>
    </dgm:pt>
    <dgm:pt modelId="{D767D3FF-554E-4F56-A6B9-2FF49B87C46F}" type="pres">
      <dgm:prSet presAssocID="{A3AE7651-C58C-49B3-A4DD-F17E165B35C9}" presName="negativeSpace" presStyleCnt="0"/>
      <dgm:spPr/>
    </dgm:pt>
    <dgm:pt modelId="{98D8C0FB-9DB3-4951-A266-9A3CD35593C2}" type="pres">
      <dgm:prSet presAssocID="{A3AE7651-C58C-49B3-A4DD-F17E165B35C9}" presName="childText" presStyleLbl="conFgAcc1" presStyleIdx="2" presStyleCnt="4">
        <dgm:presLayoutVars>
          <dgm:bulletEnabled val="1"/>
        </dgm:presLayoutVars>
      </dgm:prSet>
      <dgm:spPr/>
    </dgm:pt>
    <dgm:pt modelId="{797F94BD-BD9A-44F7-9506-3491EE7EE287}" type="pres">
      <dgm:prSet presAssocID="{1DDBE822-C66B-4321-873E-43F92E954DE8}" presName="spaceBetweenRectangles" presStyleCnt="0"/>
      <dgm:spPr/>
    </dgm:pt>
    <dgm:pt modelId="{A25BFD73-3178-457A-B461-9D2C90DECFC9}" type="pres">
      <dgm:prSet presAssocID="{B063DF5B-FBF8-4EC6-905E-9ADD47D2D67C}" presName="parentLin" presStyleCnt="0"/>
      <dgm:spPr/>
    </dgm:pt>
    <dgm:pt modelId="{F374CF30-AFBB-40DA-8D23-8A8169F302B5}" type="pres">
      <dgm:prSet presAssocID="{B063DF5B-FBF8-4EC6-905E-9ADD47D2D67C}" presName="parentLeftMargin" presStyleLbl="node1" presStyleIdx="2" presStyleCnt="4"/>
      <dgm:spPr/>
    </dgm:pt>
    <dgm:pt modelId="{24971B9C-86DA-407F-825B-06B6BF884D5B}" type="pres">
      <dgm:prSet presAssocID="{B063DF5B-FBF8-4EC6-905E-9ADD47D2D67C}" presName="parentText" presStyleLbl="node1" presStyleIdx="3" presStyleCnt="4">
        <dgm:presLayoutVars>
          <dgm:chMax val="0"/>
          <dgm:bulletEnabled val="1"/>
        </dgm:presLayoutVars>
      </dgm:prSet>
      <dgm:spPr/>
    </dgm:pt>
    <dgm:pt modelId="{0F5714E7-75C4-498F-B34B-45576180DD06}" type="pres">
      <dgm:prSet presAssocID="{B063DF5B-FBF8-4EC6-905E-9ADD47D2D67C}" presName="negativeSpace" presStyleCnt="0"/>
      <dgm:spPr/>
    </dgm:pt>
    <dgm:pt modelId="{AC233608-50B6-475A-98D9-09F7F54C7603}" type="pres">
      <dgm:prSet presAssocID="{B063DF5B-FBF8-4EC6-905E-9ADD47D2D67C}" presName="childText" presStyleLbl="conFgAcc1" presStyleIdx="3" presStyleCnt="4">
        <dgm:presLayoutVars>
          <dgm:bulletEnabled val="1"/>
        </dgm:presLayoutVars>
      </dgm:prSet>
      <dgm:spPr/>
    </dgm:pt>
  </dgm:ptLst>
  <dgm:cxnLst>
    <dgm:cxn modelId="{79D1F734-6FCE-45BD-BDBB-4809943E68F7}" type="presOf" srcId="{5E1BF041-94E4-4CF0-96C4-0E1B7077F4A0}" destId="{D8E414DD-832C-498B-8761-15115EAF79E5}" srcOrd="1" destOrd="0" presId="urn:microsoft.com/office/officeart/2005/8/layout/list1"/>
    <dgm:cxn modelId="{03834942-0290-4888-872E-081F12CF4E12}" srcId="{EFA4AB6B-4D2F-47CD-A59F-C44FFCD64DB8}" destId="{9739278C-444D-4EA4-90CE-8169D8D404EC}" srcOrd="0" destOrd="0" parTransId="{732EC5C9-C633-412B-940E-22E450277DDD}" sibTransId="{75186AAC-727F-4E5A-8CD0-4B0C53EE40F1}"/>
    <dgm:cxn modelId="{D9AD28A7-D531-44F5-8699-35C4874A63D2}" srcId="{5E1BF041-94E4-4CF0-96C4-0E1B7077F4A0}" destId="{C2B9433D-BCC5-47C8-A7CC-4B2F6C1A5702}" srcOrd="0" destOrd="0" parTransId="{CC220BD2-F65C-418B-8262-CE901B9493D6}" sibTransId="{F2551876-4FA0-4804-BDAE-0B1A20580400}"/>
    <dgm:cxn modelId="{A773FD2F-0D14-4CA2-9B1D-A2724209E377}" srcId="{2FA80745-A3B6-4C9A-B3A9-32295FEBA718}" destId="{A3AE7651-C58C-49B3-A4DD-F17E165B35C9}" srcOrd="2" destOrd="0" parTransId="{0A9C6345-C627-49CA-A154-2385D3A9E8F5}" sibTransId="{1DDBE822-C66B-4321-873E-43F92E954DE8}"/>
    <dgm:cxn modelId="{4C12E460-5C25-4824-93D1-9C607F716C1B}" srcId="{B063DF5B-FBF8-4EC6-905E-9ADD47D2D67C}" destId="{9BC23F15-ACA2-49A9-94F9-3FB1C4FCC20D}" srcOrd="0" destOrd="0" parTransId="{A82A5393-D5C3-428F-91A9-0D15FB383B1F}" sibTransId="{4F26062D-3942-4EA4-8D31-D79140D135F9}"/>
    <dgm:cxn modelId="{AD3BCFE5-1FF0-42D5-A957-598CFEC2121A}" srcId="{2FA80745-A3B6-4C9A-B3A9-32295FEBA718}" destId="{5E1BF041-94E4-4CF0-96C4-0E1B7077F4A0}" srcOrd="0" destOrd="0" parTransId="{B8BCD21A-29EC-4BAD-9F71-5444EB78BCB5}" sibTransId="{77A44941-26AF-48E4-8064-0DD902778072}"/>
    <dgm:cxn modelId="{DAD04651-55AC-4B81-B7C4-9830D02C5E80}" type="presOf" srcId="{B063DF5B-FBF8-4EC6-905E-9ADD47D2D67C}" destId="{24971B9C-86DA-407F-825B-06B6BF884D5B}" srcOrd="1" destOrd="0" presId="urn:microsoft.com/office/officeart/2005/8/layout/list1"/>
    <dgm:cxn modelId="{06E874F8-31AD-49F2-AA8F-BF15A8227557}" type="presOf" srcId="{E966BCD6-2E97-400F-8B4E-A74D436FEDDE}" destId="{98D8C0FB-9DB3-4951-A266-9A3CD35593C2}" srcOrd="0" destOrd="0" presId="urn:microsoft.com/office/officeart/2005/8/layout/list1"/>
    <dgm:cxn modelId="{AF8986B8-D9AF-4B4F-9617-C0A9BFBD27F3}" type="presOf" srcId="{5E1BF041-94E4-4CF0-96C4-0E1B7077F4A0}" destId="{A4F05E55-16E0-4D3C-BC72-F9BCC2FC16C7}" srcOrd="0" destOrd="0" presId="urn:microsoft.com/office/officeart/2005/8/layout/list1"/>
    <dgm:cxn modelId="{DDBD01AB-A488-47B8-B259-7A2566897A5E}" type="presOf" srcId="{2FA80745-A3B6-4C9A-B3A9-32295FEBA718}" destId="{043B8213-AFC7-454F-BDF1-E676D15B810A}" srcOrd="0" destOrd="0" presId="urn:microsoft.com/office/officeart/2005/8/layout/list1"/>
    <dgm:cxn modelId="{2FF3D117-8A54-42AB-ADE7-2691298F50DB}" type="presOf" srcId="{A3AE7651-C58C-49B3-A4DD-F17E165B35C9}" destId="{30EDB5BD-CA45-46B3-9E66-8261FFBDD64A}" srcOrd="0" destOrd="0" presId="urn:microsoft.com/office/officeart/2005/8/layout/list1"/>
    <dgm:cxn modelId="{66B14856-D17E-41F4-87AE-BA791533B638}" type="presOf" srcId="{9739278C-444D-4EA4-90CE-8169D8D404EC}" destId="{1FA21CAE-05F1-4E89-9A1A-48ED63827A1C}" srcOrd="0" destOrd="0" presId="urn:microsoft.com/office/officeart/2005/8/layout/list1"/>
    <dgm:cxn modelId="{4F0B8315-2087-40D8-A627-70999D991FC5}" type="presOf" srcId="{9BC23F15-ACA2-49A9-94F9-3FB1C4FCC20D}" destId="{AC233608-50B6-475A-98D9-09F7F54C7603}" srcOrd="0" destOrd="0" presId="urn:microsoft.com/office/officeart/2005/8/layout/list1"/>
    <dgm:cxn modelId="{1070A044-1453-4B54-86DF-81674E777AD9}" srcId="{A3AE7651-C58C-49B3-A4DD-F17E165B35C9}" destId="{E966BCD6-2E97-400F-8B4E-A74D436FEDDE}" srcOrd="0" destOrd="0" parTransId="{1FCBD555-4A75-4224-A664-5609A74A4458}" sibTransId="{09F9D909-CEC5-40E1-8759-14BCC2100A2D}"/>
    <dgm:cxn modelId="{CF958343-56D5-4FA2-B31E-A85778AC4A92}" type="presOf" srcId="{B063DF5B-FBF8-4EC6-905E-9ADD47D2D67C}" destId="{F374CF30-AFBB-40DA-8D23-8A8169F302B5}" srcOrd="0" destOrd="0" presId="urn:microsoft.com/office/officeart/2005/8/layout/list1"/>
    <dgm:cxn modelId="{4DD4B59D-08A7-410A-8225-80F3EFF6D4D6}" type="presOf" srcId="{EFA4AB6B-4D2F-47CD-A59F-C44FFCD64DB8}" destId="{DAFF110F-C066-4058-83D3-00164EFF6417}" srcOrd="0" destOrd="0" presId="urn:microsoft.com/office/officeart/2005/8/layout/list1"/>
    <dgm:cxn modelId="{09D88AC0-6918-4AAA-A9AE-6A2D49545937}" srcId="{2FA80745-A3B6-4C9A-B3A9-32295FEBA718}" destId="{B063DF5B-FBF8-4EC6-905E-9ADD47D2D67C}" srcOrd="3" destOrd="0" parTransId="{168B3980-21A3-4DFC-9729-8307D68DEE96}" sibTransId="{7EA04664-ADE6-4D30-B7A4-9D6C4AD05286}"/>
    <dgm:cxn modelId="{3A6B5712-719E-492F-A9BE-58C5DB12453A}" srcId="{2FA80745-A3B6-4C9A-B3A9-32295FEBA718}" destId="{EFA4AB6B-4D2F-47CD-A59F-C44FFCD64DB8}" srcOrd="1" destOrd="0" parTransId="{F79A622F-71EB-407F-AA18-A7240905A8D7}" sibTransId="{4CDD26DA-2307-45CD-B286-59935CC44203}"/>
    <dgm:cxn modelId="{83018676-99B5-40D8-AF50-A1902A3A0E33}" type="presOf" srcId="{EFA4AB6B-4D2F-47CD-A59F-C44FFCD64DB8}" destId="{6495D33E-9B82-438F-8578-B659F8D9EF0E}" srcOrd="1" destOrd="0" presId="urn:microsoft.com/office/officeart/2005/8/layout/list1"/>
    <dgm:cxn modelId="{22F6E1B4-8F1C-4B9C-9A45-0B7CC422B38F}" type="presOf" srcId="{C2B9433D-BCC5-47C8-A7CC-4B2F6C1A5702}" destId="{9A0AC14E-AAAD-4A3D-BBA4-B90756E66B5D}" srcOrd="0" destOrd="0" presId="urn:microsoft.com/office/officeart/2005/8/layout/list1"/>
    <dgm:cxn modelId="{F98259E2-AC64-40C4-8DDA-BDA59D4A9414}" type="presOf" srcId="{A3AE7651-C58C-49B3-A4DD-F17E165B35C9}" destId="{06F197CF-9993-4824-98D7-2C3F1810104D}" srcOrd="1" destOrd="0" presId="urn:microsoft.com/office/officeart/2005/8/layout/list1"/>
    <dgm:cxn modelId="{11D36A8C-DADE-4FD8-824B-D47A1CCE8133}" type="presParOf" srcId="{043B8213-AFC7-454F-BDF1-E676D15B810A}" destId="{7B662DCD-C268-46C6-83A9-2B4A8F22D6F6}" srcOrd="0" destOrd="0" presId="urn:microsoft.com/office/officeart/2005/8/layout/list1"/>
    <dgm:cxn modelId="{E91A1692-E574-4F8E-A99D-9EEF651A916E}" type="presParOf" srcId="{7B662DCD-C268-46C6-83A9-2B4A8F22D6F6}" destId="{A4F05E55-16E0-4D3C-BC72-F9BCC2FC16C7}" srcOrd="0" destOrd="0" presId="urn:microsoft.com/office/officeart/2005/8/layout/list1"/>
    <dgm:cxn modelId="{EB24677C-E6CD-4793-A3B4-4ACB7B9987A5}" type="presParOf" srcId="{7B662DCD-C268-46C6-83A9-2B4A8F22D6F6}" destId="{D8E414DD-832C-498B-8761-15115EAF79E5}" srcOrd="1" destOrd="0" presId="urn:microsoft.com/office/officeart/2005/8/layout/list1"/>
    <dgm:cxn modelId="{4F506FD8-FFA0-476F-AA53-DF8690C2060F}" type="presParOf" srcId="{043B8213-AFC7-454F-BDF1-E676D15B810A}" destId="{1A48C129-F4DD-4CF8-AC08-0A53F38EFDCE}" srcOrd="1" destOrd="0" presId="urn:microsoft.com/office/officeart/2005/8/layout/list1"/>
    <dgm:cxn modelId="{8AF1DA59-E675-4D23-B12F-A7910DA69289}" type="presParOf" srcId="{043B8213-AFC7-454F-BDF1-E676D15B810A}" destId="{9A0AC14E-AAAD-4A3D-BBA4-B90756E66B5D}" srcOrd="2" destOrd="0" presId="urn:microsoft.com/office/officeart/2005/8/layout/list1"/>
    <dgm:cxn modelId="{7199D89F-0173-440B-A2CD-15C8BBC20BC6}" type="presParOf" srcId="{043B8213-AFC7-454F-BDF1-E676D15B810A}" destId="{D297C375-F787-44E3-8849-9D5236678076}" srcOrd="3" destOrd="0" presId="urn:microsoft.com/office/officeart/2005/8/layout/list1"/>
    <dgm:cxn modelId="{E028E3AF-8B4A-4370-9D03-19ACA7E7A42E}" type="presParOf" srcId="{043B8213-AFC7-454F-BDF1-E676D15B810A}" destId="{D30A1FC0-615A-4E17-B6FA-3AB32DA9C74C}" srcOrd="4" destOrd="0" presId="urn:microsoft.com/office/officeart/2005/8/layout/list1"/>
    <dgm:cxn modelId="{2BC13E72-6B45-489D-A402-12280AFAE07D}" type="presParOf" srcId="{D30A1FC0-615A-4E17-B6FA-3AB32DA9C74C}" destId="{DAFF110F-C066-4058-83D3-00164EFF6417}" srcOrd="0" destOrd="0" presId="urn:microsoft.com/office/officeart/2005/8/layout/list1"/>
    <dgm:cxn modelId="{A8B658B5-45F1-4808-8C46-8D80DB426C9B}" type="presParOf" srcId="{D30A1FC0-615A-4E17-B6FA-3AB32DA9C74C}" destId="{6495D33E-9B82-438F-8578-B659F8D9EF0E}" srcOrd="1" destOrd="0" presId="urn:microsoft.com/office/officeart/2005/8/layout/list1"/>
    <dgm:cxn modelId="{72104BB8-C4AD-4556-A988-EFDC83BEDCD4}" type="presParOf" srcId="{043B8213-AFC7-454F-BDF1-E676D15B810A}" destId="{51148021-39E4-49DF-AB09-AC78CDFFD2D1}" srcOrd="5" destOrd="0" presId="urn:microsoft.com/office/officeart/2005/8/layout/list1"/>
    <dgm:cxn modelId="{ACE2F279-BC5D-42AC-BCD8-2147DFCB0693}" type="presParOf" srcId="{043B8213-AFC7-454F-BDF1-E676D15B810A}" destId="{1FA21CAE-05F1-4E89-9A1A-48ED63827A1C}" srcOrd="6" destOrd="0" presId="urn:microsoft.com/office/officeart/2005/8/layout/list1"/>
    <dgm:cxn modelId="{15FF7885-9F1E-42B1-B123-1BE2523AAAEC}" type="presParOf" srcId="{043B8213-AFC7-454F-BDF1-E676D15B810A}" destId="{69B27D85-50A8-4966-82F2-B284056F874C}" srcOrd="7" destOrd="0" presId="urn:microsoft.com/office/officeart/2005/8/layout/list1"/>
    <dgm:cxn modelId="{F898F35C-A3BC-45AD-9E74-04BD40DE1644}" type="presParOf" srcId="{043B8213-AFC7-454F-BDF1-E676D15B810A}" destId="{C0EC7226-A854-46C6-9E8D-58962CDABF48}" srcOrd="8" destOrd="0" presId="urn:microsoft.com/office/officeart/2005/8/layout/list1"/>
    <dgm:cxn modelId="{8C47BEA4-886B-4CA1-B4F7-759852DC717F}" type="presParOf" srcId="{C0EC7226-A854-46C6-9E8D-58962CDABF48}" destId="{30EDB5BD-CA45-46B3-9E66-8261FFBDD64A}" srcOrd="0" destOrd="0" presId="urn:microsoft.com/office/officeart/2005/8/layout/list1"/>
    <dgm:cxn modelId="{A6C9AA42-6AB5-4CC6-9605-E72CA534471B}" type="presParOf" srcId="{C0EC7226-A854-46C6-9E8D-58962CDABF48}" destId="{06F197CF-9993-4824-98D7-2C3F1810104D}" srcOrd="1" destOrd="0" presId="urn:microsoft.com/office/officeart/2005/8/layout/list1"/>
    <dgm:cxn modelId="{1AEE147B-3F53-404A-A25A-6A41A47DB2E8}" type="presParOf" srcId="{043B8213-AFC7-454F-BDF1-E676D15B810A}" destId="{D767D3FF-554E-4F56-A6B9-2FF49B87C46F}" srcOrd="9" destOrd="0" presId="urn:microsoft.com/office/officeart/2005/8/layout/list1"/>
    <dgm:cxn modelId="{855FE368-D884-4FA9-9A8D-ECBD5788EF72}" type="presParOf" srcId="{043B8213-AFC7-454F-BDF1-E676D15B810A}" destId="{98D8C0FB-9DB3-4951-A266-9A3CD35593C2}" srcOrd="10" destOrd="0" presId="urn:microsoft.com/office/officeart/2005/8/layout/list1"/>
    <dgm:cxn modelId="{DB460373-032B-4ABF-876B-ED48A8BBA4FD}" type="presParOf" srcId="{043B8213-AFC7-454F-BDF1-E676D15B810A}" destId="{797F94BD-BD9A-44F7-9506-3491EE7EE287}" srcOrd="11" destOrd="0" presId="urn:microsoft.com/office/officeart/2005/8/layout/list1"/>
    <dgm:cxn modelId="{521F7824-F944-4B6B-B41D-1DBBD46EF4B5}" type="presParOf" srcId="{043B8213-AFC7-454F-BDF1-E676D15B810A}" destId="{A25BFD73-3178-457A-B461-9D2C90DECFC9}" srcOrd="12" destOrd="0" presId="urn:microsoft.com/office/officeart/2005/8/layout/list1"/>
    <dgm:cxn modelId="{53C0B53E-BC0A-4922-8F7F-B8898BBB3855}" type="presParOf" srcId="{A25BFD73-3178-457A-B461-9D2C90DECFC9}" destId="{F374CF30-AFBB-40DA-8D23-8A8169F302B5}" srcOrd="0" destOrd="0" presId="urn:microsoft.com/office/officeart/2005/8/layout/list1"/>
    <dgm:cxn modelId="{BAF522F4-F3C0-4ACD-9D36-15A524BA87C3}" type="presParOf" srcId="{A25BFD73-3178-457A-B461-9D2C90DECFC9}" destId="{24971B9C-86DA-407F-825B-06B6BF884D5B}" srcOrd="1" destOrd="0" presId="urn:microsoft.com/office/officeart/2005/8/layout/list1"/>
    <dgm:cxn modelId="{FF583815-C86A-4496-B24A-1CCDFDB52023}" type="presParOf" srcId="{043B8213-AFC7-454F-BDF1-E676D15B810A}" destId="{0F5714E7-75C4-498F-B34B-45576180DD06}" srcOrd="13" destOrd="0" presId="urn:microsoft.com/office/officeart/2005/8/layout/list1"/>
    <dgm:cxn modelId="{ABDFB02F-EF63-44E0-97F7-DC5A0098758B}" type="presParOf" srcId="{043B8213-AFC7-454F-BDF1-E676D15B810A}" destId="{AC233608-50B6-475A-98D9-09F7F54C760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353666-7F7C-4C65-AF03-D2A7F649DAF0}"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207D3BA6-3D27-4435-B26C-3A46AF18D4F4}">
      <dgm:prSet phldrT="[Text]"/>
      <dgm:spPr/>
      <dgm:t>
        <a:bodyPr/>
        <a:lstStyle/>
        <a:p>
          <a:r>
            <a:rPr lang="en-US" dirty="0"/>
            <a:t>HEUG President</a:t>
          </a:r>
        </a:p>
        <a:p>
          <a:r>
            <a:rPr lang="en-US" dirty="0"/>
            <a:t>Mario Berry</a:t>
          </a:r>
        </a:p>
      </dgm:t>
    </dgm:pt>
    <dgm:pt modelId="{AF859555-C1B0-4F85-B3D1-6289250D1F1A}" type="parTrans" cxnId="{E994F624-8215-4A43-82DF-F709802823DC}">
      <dgm:prSet/>
      <dgm:spPr/>
      <dgm:t>
        <a:bodyPr/>
        <a:lstStyle/>
        <a:p>
          <a:endParaRPr lang="en-US"/>
        </a:p>
      </dgm:t>
    </dgm:pt>
    <dgm:pt modelId="{0CF1784B-26A6-401B-9615-289B95EE91EB}" type="sibTrans" cxnId="{E994F624-8215-4A43-82DF-F709802823DC}">
      <dgm:prSet/>
      <dgm:spPr/>
      <dgm:t>
        <a:bodyPr/>
        <a:lstStyle/>
        <a:p>
          <a:endParaRPr lang="en-US"/>
        </a:p>
      </dgm:t>
    </dgm:pt>
    <dgm:pt modelId="{0CDC69A9-6947-44EE-AE93-CA191D7BA3CD}">
      <dgm:prSet phldrT="[Text]"/>
      <dgm:spPr/>
      <dgm:t>
        <a:bodyPr/>
        <a:lstStyle/>
        <a:p>
          <a:r>
            <a:rPr lang="en-US" dirty="0"/>
            <a:t>Past President</a:t>
          </a:r>
        </a:p>
        <a:p>
          <a:r>
            <a:rPr lang="en-US" dirty="0"/>
            <a:t>Steve Hahn</a:t>
          </a:r>
        </a:p>
      </dgm:t>
    </dgm:pt>
    <dgm:pt modelId="{7193BCD1-B17E-458A-A7B1-C32174D7E79D}" type="parTrans" cxnId="{1DDAFE4D-8A3C-4CFF-9067-6F82C5493573}">
      <dgm:prSet/>
      <dgm:spPr/>
      <dgm:t>
        <a:bodyPr/>
        <a:lstStyle/>
        <a:p>
          <a:endParaRPr lang="en-US"/>
        </a:p>
      </dgm:t>
    </dgm:pt>
    <dgm:pt modelId="{025B3FE6-CAFF-41A0-8F9E-4C2DF4384306}" type="sibTrans" cxnId="{1DDAFE4D-8A3C-4CFF-9067-6F82C5493573}">
      <dgm:prSet/>
      <dgm:spPr/>
      <dgm:t>
        <a:bodyPr/>
        <a:lstStyle/>
        <a:p>
          <a:endParaRPr lang="en-US"/>
        </a:p>
      </dgm:t>
    </dgm:pt>
    <dgm:pt modelId="{55E3FEDE-4774-41B9-B25E-B3924E0D7974}">
      <dgm:prSet phldrT="[Text]"/>
      <dgm:spPr/>
      <dgm:t>
        <a:bodyPr/>
        <a:lstStyle/>
        <a:p>
          <a:r>
            <a:rPr lang="en-US" dirty="0"/>
            <a:t>President Elect </a:t>
          </a:r>
        </a:p>
        <a:p>
          <a:r>
            <a:rPr lang="en-US" dirty="0"/>
            <a:t>Jane Broad</a:t>
          </a:r>
        </a:p>
      </dgm:t>
    </dgm:pt>
    <dgm:pt modelId="{8D849263-4FEB-4C2D-8883-E193B76400CA}" type="parTrans" cxnId="{BAD328A7-F2FD-44D9-91CF-9709CBA35C1F}">
      <dgm:prSet/>
      <dgm:spPr/>
      <dgm:t>
        <a:bodyPr/>
        <a:lstStyle/>
        <a:p>
          <a:endParaRPr lang="en-US"/>
        </a:p>
      </dgm:t>
    </dgm:pt>
    <dgm:pt modelId="{D34C7FC6-2ADD-4466-8705-51B40B6E6B81}" type="sibTrans" cxnId="{BAD328A7-F2FD-44D9-91CF-9709CBA35C1F}">
      <dgm:prSet/>
      <dgm:spPr/>
      <dgm:t>
        <a:bodyPr/>
        <a:lstStyle/>
        <a:p>
          <a:endParaRPr lang="en-US"/>
        </a:p>
      </dgm:t>
    </dgm:pt>
    <dgm:pt modelId="{763B0A95-2F43-41F6-8C13-170FA6135F72}">
      <dgm:prSet/>
      <dgm:spPr/>
      <dgm:t>
        <a:bodyPr/>
        <a:lstStyle/>
        <a:p>
          <a:r>
            <a:rPr lang="en-US" dirty="0"/>
            <a:t>VP of Product </a:t>
          </a:r>
        </a:p>
        <a:p>
          <a:r>
            <a:rPr lang="en-US" dirty="0"/>
            <a:t>Buddy Combs</a:t>
          </a:r>
        </a:p>
      </dgm:t>
    </dgm:pt>
    <dgm:pt modelId="{C6A3D79F-48D4-4AB1-8BD2-DABDFAFB8E64}" type="parTrans" cxnId="{3FCBD748-6531-4B82-828B-E0B7ABD588FF}">
      <dgm:prSet/>
      <dgm:spPr/>
      <dgm:t>
        <a:bodyPr/>
        <a:lstStyle/>
        <a:p>
          <a:endParaRPr lang="en-US"/>
        </a:p>
      </dgm:t>
    </dgm:pt>
    <dgm:pt modelId="{2CDBF527-6BF0-4232-9032-18DC5F8CBF09}" type="sibTrans" cxnId="{3FCBD748-6531-4B82-828B-E0B7ABD588FF}">
      <dgm:prSet/>
      <dgm:spPr/>
      <dgm:t>
        <a:bodyPr/>
        <a:lstStyle/>
        <a:p>
          <a:endParaRPr lang="en-US"/>
        </a:p>
      </dgm:t>
    </dgm:pt>
    <dgm:pt modelId="{C89A416D-5062-48E7-BD83-E60E48C16096}">
      <dgm:prSet/>
      <dgm:spPr/>
      <dgm:t>
        <a:bodyPr/>
        <a:lstStyle/>
        <a:p>
          <a:r>
            <a:rPr lang="en-US" dirty="0"/>
            <a:t>VP of Membership &amp; Communication</a:t>
          </a:r>
        </a:p>
        <a:p>
          <a:r>
            <a:rPr lang="en-US" dirty="0"/>
            <a:t> Brad Finley</a:t>
          </a:r>
        </a:p>
      </dgm:t>
    </dgm:pt>
    <dgm:pt modelId="{C3151E6E-A1C3-43F6-AF7F-7D9ACC4CE356}" type="parTrans" cxnId="{7C2689A1-BC75-4632-8A90-96449144AB8E}">
      <dgm:prSet/>
      <dgm:spPr/>
      <dgm:t>
        <a:bodyPr/>
        <a:lstStyle/>
        <a:p>
          <a:endParaRPr lang="en-US"/>
        </a:p>
      </dgm:t>
    </dgm:pt>
    <dgm:pt modelId="{7F0B49F1-AADA-42B7-8461-46607384286A}" type="sibTrans" cxnId="{7C2689A1-BC75-4632-8A90-96449144AB8E}">
      <dgm:prSet/>
      <dgm:spPr/>
      <dgm:t>
        <a:bodyPr/>
        <a:lstStyle/>
        <a:p>
          <a:endParaRPr lang="en-US"/>
        </a:p>
      </dgm:t>
    </dgm:pt>
    <dgm:pt modelId="{1788FB95-A65E-4740-B17F-34FB6AF95823}">
      <dgm:prSet/>
      <dgm:spPr/>
      <dgm:t>
        <a:bodyPr/>
        <a:lstStyle/>
        <a:p>
          <a:r>
            <a:rPr lang="en-US" dirty="0"/>
            <a:t>VP of Administration </a:t>
          </a:r>
        </a:p>
        <a:p>
          <a:r>
            <a:rPr lang="en-US" dirty="0"/>
            <a:t>Criss Laidlaw</a:t>
          </a:r>
        </a:p>
      </dgm:t>
    </dgm:pt>
    <dgm:pt modelId="{06271834-FE13-4359-A86B-9F37C1A0D446}" type="parTrans" cxnId="{98484E61-049D-45E4-88AA-D6C27A3B8783}">
      <dgm:prSet/>
      <dgm:spPr/>
      <dgm:t>
        <a:bodyPr/>
        <a:lstStyle/>
        <a:p>
          <a:endParaRPr lang="en-US"/>
        </a:p>
      </dgm:t>
    </dgm:pt>
    <dgm:pt modelId="{38013E9E-A7AB-4548-9D96-31919377A740}" type="sibTrans" cxnId="{98484E61-049D-45E4-88AA-D6C27A3B8783}">
      <dgm:prSet/>
      <dgm:spPr/>
      <dgm:t>
        <a:bodyPr/>
        <a:lstStyle/>
        <a:p>
          <a:endParaRPr lang="en-US"/>
        </a:p>
      </dgm:t>
    </dgm:pt>
    <dgm:pt modelId="{0AAD1799-F72F-47A2-BF25-59914C2C79A3}">
      <dgm:prSet/>
      <dgm:spPr/>
      <dgm:t>
        <a:bodyPr/>
        <a:lstStyle/>
        <a:p>
          <a:r>
            <a:rPr lang="en-US" dirty="0"/>
            <a:t>VP of Community Development </a:t>
          </a:r>
          <a:br>
            <a:rPr lang="en-US" dirty="0"/>
          </a:br>
          <a:r>
            <a:rPr lang="en-US" dirty="0"/>
            <a:t>Jason Wenrick	</a:t>
          </a:r>
        </a:p>
      </dgm:t>
    </dgm:pt>
    <dgm:pt modelId="{72F92708-FB09-4987-959B-5A484461AF15}" type="parTrans" cxnId="{106127F4-43DB-450E-893A-0DF9AF22C361}">
      <dgm:prSet/>
      <dgm:spPr/>
      <dgm:t>
        <a:bodyPr/>
        <a:lstStyle/>
        <a:p>
          <a:endParaRPr lang="en-US"/>
        </a:p>
      </dgm:t>
    </dgm:pt>
    <dgm:pt modelId="{883604E8-F194-4143-8A10-CE72AFF89025}" type="sibTrans" cxnId="{106127F4-43DB-450E-893A-0DF9AF22C361}">
      <dgm:prSet/>
      <dgm:spPr/>
      <dgm:t>
        <a:bodyPr/>
        <a:lstStyle/>
        <a:p>
          <a:endParaRPr lang="en-US"/>
        </a:p>
      </dgm:t>
    </dgm:pt>
    <dgm:pt modelId="{972E90FD-3952-443B-8A64-E66CAC208EA4}">
      <dgm:prSet/>
      <dgm:spPr/>
      <dgm:t>
        <a:bodyPr/>
        <a:lstStyle/>
        <a:p>
          <a:r>
            <a:rPr lang="en-US" dirty="0"/>
            <a:t>Secretary </a:t>
          </a:r>
        </a:p>
        <a:p>
          <a:r>
            <a:rPr lang="en-US" dirty="0"/>
            <a:t>Maureen Knight - Burrell</a:t>
          </a:r>
        </a:p>
      </dgm:t>
    </dgm:pt>
    <dgm:pt modelId="{AF6830DC-8105-4C6F-BC10-2A1D5BFAC9E1}" type="parTrans" cxnId="{25E7B013-2A13-49BE-B75D-44A638E7BFE8}">
      <dgm:prSet/>
      <dgm:spPr/>
      <dgm:t>
        <a:bodyPr/>
        <a:lstStyle/>
        <a:p>
          <a:endParaRPr lang="en-US"/>
        </a:p>
      </dgm:t>
    </dgm:pt>
    <dgm:pt modelId="{95D5F0C0-2BD9-4867-94D7-87E63E9461EF}" type="sibTrans" cxnId="{25E7B013-2A13-49BE-B75D-44A638E7BFE8}">
      <dgm:prSet/>
      <dgm:spPr/>
      <dgm:t>
        <a:bodyPr/>
        <a:lstStyle/>
        <a:p>
          <a:endParaRPr lang="en-US"/>
        </a:p>
      </dgm:t>
    </dgm:pt>
    <dgm:pt modelId="{91E8640B-8688-4ED9-8588-4E7354E1A89F}">
      <dgm:prSet/>
      <dgm:spPr/>
      <dgm:t>
        <a:bodyPr/>
        <a:lstStyle/>
        <a:p>
          <a:r>
            <a:rPr lang="en-US" dirty="0"/>
            <a:t>VP of Technology</a:t>
          </a:r>
        </a:p>
        <a:p>
          <a:r>
            <a:rPr lang="en-US" dirty="0"/>
            <a:t>Terence Houser</a:t>
          </a:r>
        </a:p>
      </dgm:t>
    </dgm:pt>
    <dgm:pt modelId="{035C41C2-B4C0-4A1A-83E7-DF3E6F6D3C41}" type="parTrans" cxnId="{4123D1B0-9B1F-4FF1-986D-1CE1D7866ED8}">
      <dgm:prSet/>
      <dgm:spPr/>
      <dgm:t>
        <a:bodyPr/>
        <a:lstStyle/>
        <a:p>
          <a:endParaRPr lang="en-US"/>
        </a:p>
      </dgm:t>
    </dgm:pt>
    <dgm:pt modelId="{038EC9FE-99EE-4480-8227-5B96D25B4FA9}" type="sibTrans" cxnId="{4123D1B0-9B1F-4FF1-986D-1CE1D7866ED8}">
      <dgm:prSet/>
      <dgm:spPr/>
      <dgm:t>
        <a:bodyPr/>
        <a:lstStyle/>
        <a:p>
          <a:endParaRPr lang="en-US"/>
        </a:p>
      </dgm:t>
    </dgm:pt>
    <dgm:pt modelId="{88239424-562F-4B7F-B093-E92FF1C760D0}">
      <dgm:prSet/>
      <dgm:spPr/>
      <dgm:t>
        <a:bodyPr/>
        <a:lstStyle/>
        <a:p>
          <a:r>
            <a:rPr lang="en-US" dirty="0"/>
            <a:t>VP of Finance </a:t>
          </a:r>
        </a:p>
        <a:p>
          <a:r>
            <a:rPr lang="en-US" dirty="0"/>
            <a:t>Dan Youngblood</a:t>
          </a:r>
        </a:p>
      </dgm:t>
    </dgm:pt>
    <dgm:pt modelId="{D77E825E-23D0-45A2-AD1E-A814DCD47F17}" type="parTrans" cxnId="{68812684-413A-4852-BC79-EE3771212EF2}">
      <dgm:prSet/>
      <dgm:spPr/>
      <dgm:t>
        <a:bodyPr/>
        <a:lstStyle/>
        <a:p>
          <a:endParaRPr lang="en-US"/>
        </a:p>
      </dgm:t>
    </dgm:pt>
    <dgm:pt modelId="{34E5860F-2B73-42F0-86CB-5311E0352AF6}" type="sibTrans" cxnId="{68812684-413A-4852-BC79-EE3771212EF2}">
      <dgm:prSet/>
      <dgm:spPr/>
      <dgm:t>
        <a:bodyPr/>
        <a:lstStyle/>
        <a:p>
          <a:endParaRPr lang="en-US"/>
        </a:p>
      </dgm:t>
    </dgm:pt>
    <dgm:pt modelId="{21C4EBB3-F79E-40BE-9361-B0DA8A96AAFD}">
      <dgm:prSet/>
      <dgm:spPr/>
      <dgm:t>
        <a:bodyPr/>
        <a:lstStyle/>
        <a:p>
          <a:r>
            <a:rPr lang="en-US" dirty="0"/>
            <a:t>Alliance 2017 Conference Chair</a:t>
          </a:r>
        </a:p>
        <a:p>
          <a:r>
            <a:rPr lang="en-US" dirty="0"/>
            <a:t>Jane Baratta</a:t>
          </a:r>
        </a:p>
      </dgm:t>
    </dgm:pt>
    <dgm:pt modelId="{1701720D-630F-4ECA-A1BA-D8CD078FCA9F}" type="parTrans" cxnId="{164AFC71-68A2-4FDA-AC9D-BBEB51F5EABE}">
      <dgm:prSet/>
      <dgm:spPr/>
      <dgm:t>
        <a:bodyPr/>
        <a:lstStyle/>
        <a:p>
          <a:endParaRPr lang="en-US"/>
        </a:p>
      </dgm:t>
    </dgm:pt>
    <dgm:pt modelId="{3F9A6574-ECCE-4663-9765-13BB295B2AD9}" type="sibTrans" cxnId="{164AFC71-68A2-4FDA-AC9D-BBEB51F5EABE}">
      <dgm:prSet/>
      <dgm:spPr/>
      <dgm:t>
        <a:bodyPr/>
        <a:lstStyle/>
        <a:p>
          <a:endParaRPr lang="en-US"/>
        </a:p>
      </dgm:t>
    </dgm:pt>
    <dgm:pt modelId="{899A49F1-A33D-4B20-98B7-19EDFCF2B242}">
      <dgm:prSet/>
      <dgm:spPr/>
      <dgm:t>
        <a:bodyPr/>
        <a:lstStyle/>
        <a:p>
          <a:endParaRPr lang="en-US" dirty="0"/>
        </a:p>
      </dgm:t>
    </dgm:pt>
    <dgm:pt modelId="{EFA0533D-E977-46D6-8414-C0F970753E80}" type="parTrans" cxnId="{FC399F3C-F1AA-480F-AD73-716455A74024}">
      <dgm:prSet/>
      <dgm:spPr/>
      <dgm:t>
        <a:bodyPr/>
        <a:lstStyle/>
        <a:p>
          <a:endParaRPr lang="en-US"/>
        </a:p>
      </dgm:t>
    </dgm:pt>
    <dgm:pt modelId="{D030FFCD-C250-4CB8-8619-9C84C1164932}" type="sibTrans" cxnId="{FC399F3C-F1AA-480F-AD73-716455A74024}">
      <dgm:prSet/>
      <dgm:spPr/>
      <dgm:t>
        <a:bodyPr/>
        <a:lstStyle/>
        <a:p>
          <a:endParaRPr lang="en-US"/>
        </a:p>
      </dgm:t>
    </dgm:pt>
    <dgm:pt modelId="{A28F3CC6-B2F7-41EE-99BF-B3619F15CD50}">
      <dgm:prSet/>
      <dgm:spPr/>
      <dgm:t>
        <a:bodyPr/>
        <a:lstStyle/>
        <a:p>
          <a:endParaRPr lang="en-US" dirty="0"/>
        </a:p>
      </dgm:t>
    </dgm:pt>
    <dgm:pt modelId="{67C8C10D-4129-4CCC-900D-F36C0597E77A}" type="parTrans" cxnId="{E274F076-8C91-4DB4-93DA-9C61E236182B}">
      <dgm:prSet/>
      <dgm:spPr/>
      <dgm:t>
        <a:bodyPr/>
        <a:lstStyle/>
        <a:p>
          <a:endParaRPr lang="en-US"/>
        </a:p>
      </dgm:t>
    </dgm:pt>
    <dgm:pt modelId="{04FD2512-139E-4258-9C36-BC2B0B05218E}" type="sibTrans" cxnId="{E274F076-8C91-4DB4-93DA-9C61E236182B}">
      <dgm:prSet/>
      <dgm:spPr/>
      <dgm:t>
        <a:bodyPr/>
        <a:lstStyle/>
        <a:p>
          <a:endParaRPr lang="en-US"/>
        </a:p>
      </dgm:t>
    </dgm:pt>
    <dgm:pt modelId="{D447BB99-A40C-4395-B63C-0672999EF508}">
      <dgm:prSet/>
      <dgm:spPr/>
      <dgm:t>
        <a:bodyPr/>
        <a:lstStyle/>
        <a:p>
          <a:r>
            <a:rPr lang="en-US" dirty="0"/>
            <a:t>Executive Director</a:t>
          </a:r>
        </a:p>
        <a:p>
          <a:r>
            <a:rPr lang="en-US" dirty="0"/>
            <a:t>Lew Conner</a:t>
          </a:r>
        </a:p>
      </dgm:t>
    </dgm:pt>
    <dgm:pt modelId="{49CE028D-4A0A-4748-BAE2-A8C435C15153}" type="parTrans" cxnId="{7E93973D-3932-4D52-A8E0-255E597B8632}">
      <dgm:prSet/>
      <dgm:spPr/>
      <dgm:t>
        <a:bodyPr/>
        <a:lstStyle/>
        <a:p>
          <a:endParaRPr lang="en-US"/>
        </a:p>
      </dgm:t>
    </dgm:pt>
    <dgm:pt modelId="{ACDA0523-EBDE-4A8F-9429-34A970A36E8D}" type="sibTrans" cxnId="{7E93973D-3932-4D52-A8E0-255E597B8632}">
      <dgm:prSet/>
      <dgm:spPr/>
      <dgm:t>
        <a:bodyPr/>
        <a:lstStyle/>
        <a:p>
          <a:endParaRPr lang="en-US"/>
        </a:p>
      </dgm:t>
    </dgm:pt>
    <dgm:pt modelId="{68F206E3-6F81-4BFE-A739-546DD10A6343}" type="pres">
      <dgm:prSet presAssocID="{CE353666-7F7C-4C65-AF03-D2A7F649DAF0}" presName="Name0" presStyleCnt="0">
        <dgm:presLayoutVars>
          <dgm:dir/>
          <dgm:resizeHandles val="exact"/>
        </dgm:presLayoutVars>
      </dgm:prSet>
      <dgm:spPr/>
    </dgm:pt>
    <dgm:pt modelId="{944CA332-48C5-454B-BBF7-604352C57D43}" type="pres">
      <dgm:prSet presAssocID="{207D3BA6-3D27-4435-B26C-3A46AF18D4F4}" presName="composite" presStyleCnt="0"/>
      <dgm:spPr/>
    </dgm:pt>
    <dgm:pt modelId="{7F6F4C0A-D3C7-40E2-B115-D44891A8C59E}" type="pres">
      <dgm:prSet presAssocID="{207D3BA6-3D27-4435-B26C-3A46AF18D4F4}" presName="rect1" presStyleLbl="trAlignAcc1" presStyleIdx="0" presStyleCnt="12">
        <dgm:presLayoutVars>
          <dgm:bulletEnabled val="1"/>
        </dgm:presLayoutVars>
      </dgm:prSet>
      <dgm:spPr/>
    </dgm:pt>
    <dgm:pt modelId="{9C345BC1-8D06-4E33-8A97-E843478E90BD}" type="pres">
      <dgm:prSet presAssocID="{207D3BA6-3D27-4435-B26C-3A46AF18D4F4}" presName="rect2" presStyleLbl="fgImgPlace1" presStyleIdx="0" presStyleCnt="12"/>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0CBFAC35-A78F-45DA-B170-E28169AB5652}" type="pres">
      <dgm:prSet presAssocID="{0CF1784B-26A6-401B-9615-289B95EE91EB}" presName="sibTrans" presStyleCnt="0"/>
      <dgm:spPr/>
    </dgm:pt>
    <dgm:pt modelId="{A68127CF-23EA-4CA5-9441-E219D7E0E9E3}" type="pres">
      <dgm:prSet presAssocID="{0CDC69A9-6947-44EE-AE93-CA191D7BA3CD}" presName="composite" presStyleCnt="0"/>
      <dgm:spPr/>
    </dgm:pt>
    <dgm:pt modelId="{61E3FC9D-C109-4B28-9D8E-92A6CCC66473}" type="pres">
      <dgm:prSet presAssocID="{0CDC69A9-6947-44EE-AE93-CA191D7BA3CD}" presName="rect1" presStyleLbl="trAlignAcc1" presStyleIdx="1" presStyleCnt="12">
        <dgm:presLayoutVars>
          <dgm:bulletEnabled val="1"/>
        </dgm:presLayoutVars>
      </dgm:prSet>
      <dgm:spPr/>
    </dgm:pt>
    <dgm:pt modelId="{D38E2860-E481-450D-BFD5-D640607F7458}" type="pres">
      <dgm:prSet presAssocID="{0CDC69A9-6947-44EE-AE93-CA191D7BA3CD}" presName="rect2" presStyleLbl="fgImgPlace1" presStyleIdx="1" presStyleCnt="12"/>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7BD1EF6C-5B60-4A43-8F4F-66B119218864}" type="pres">
      <dgm:prSet presAssocID="{025B3FE6-CAFF-41A0-8F9E-4C2DF4384306}" presName="sibTrans" presStyleCnt="0"/>
      <dgm:spPr/>
    </dgm:pt>
    <dgm:pt modelId="{9209265E-4B5F-4748-8300-FD3B71135D4F}" type="pres">
      <dgm:prSet presAssocID="{55E3FEDE-4774-41B9-B25E-B3924E0D7974}" presName="composite" presStyleCnt="0"/>
      <dgm:spPr/>
    </dgm:pt>
    <dgm:pt modelId="{0FBEA225-BC83-41AD-B9CC-312243670A3D}" type="pres">
      <dgm:prSet presAssocID="{55E3FEDE-4774-41B9-B25E-B3924E0D7974}" presName="rect1" presStyleLbl="trAlignAcc1" presStyleIdx="2" presStyleCnt="12">
        <dgm:presLayoutVars>
          <dgm:bulletEnabled val="1"/>
        </dgm:presLayoutVars>
      </dgm:prSet>
      <dgm:spPr/>
    </dgm:pt>
    <dgm:pt modelId="{8B33565A-E5D7-4065-B198-641E46A1A26B}" type="pres">
      <dgm:prSet presAssocID="{55E3FEDE-4774-41B9-B25E-B3924E0D7974}" presName="rect2" presStyleLbl="fgImgPlace1" presStyleIdx="2" presStyleCnt="12"/>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8B04D86B-29F6-4108-8473-9F4D2A052CBF}" type="pres">
      <dgm:prSet presAssocID="{D34C7FC6-2ADD-4466-8705-51B40B6E6B81}" presName="sibTrans" presStyleCnt="0"/>
      <dgm:spPr/>
    </dgm:pt>
    <dgm:pt modelId="{523A937C-8030-4CF2-9D7E-4E588E02EEBB}" type="pres">
      <dgm:prSet presAssocID="{763B0A95-2F43-41F6-8C13-170FA6135F72}" presName="composite" presStyleCnt="0"/>
      <dgm:spPr/>
    </dgm:pt>
    <dgm:pt modelId="{2681CFA7-6C62-468C-AD38-F059A3AB4C47}" type="pres">
      <dgm:prSet presAssocID="{763B0A95-2F43-41F6-8C13-170FA6135F72}" presName="rect1" presStyleLbl="trAlignAcc1" presStyleIdx="3" presStyleCnt="12">
        <dgm:presLayoutVars>
          <dgm:bulletEnabled val="1"/>
        </dgm:presLayoutVars>
      </dgm:prSet>
      <dgm:spPr/>
    </dgm:pt>
    <dgm:pt modelId="{0BF28DC8-12CF-448D-8424-D5A9BD0A153D}" type="pres">
      <dgm:prSet presAssocID="{763B0A95-2F43-41F6-8C13-170FA6135F72}" presName="rect2" presStyleLbl="fgImgPlace1" presStyleIdx="3" presStyleCnt="12"/>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pt>
    <dgm:pt modelId="{483AFCC4-1B2B-421D-9200-41BF72FADB93}" type="pres">
      <dgm:prSet presAssocID="{2CDBF527-6BF0-4232-9032-18DC5F8CBF09}" presName="sibTrans" presStyleCnt="0"/>
      <dgm:spPr/>
    </dgm:pt>
    <dgm:pt modelId="{B6C1F4F7-353C-4BEA-BF14-A3665386FCA5}" type="pres">
      <dgm:prSet presAssocID="{C89A416D-5062-48E7-BD83-E60E48C16096}" presName="composite" presStyleCnt="0"/>
      <dgm:spPr/>
    </dgm:pt>
    <dgm:pt modelId="{143D0CEC-537C-459F-95B6-012206A6757D}" type="pres">
      <dgm:prSet presAssocID="{C89A416D-5062-48E7-BD83-E60E48C16096}" presName="rect1" presStyleLbl="trAlignAcc1" presStyleIdx="4" presStyleCnt="12">
        <dgm:presLayoutVars>
          <dgm:bulletEnabled val="1"/>
        </dgm:presLayoutVars>
      </dgm:prSet>
      <dgm:spPr/>
    </dgm:pt>
    <dgm:pt modelId="{67C27B3A-5C6C-4717-B858-8CE0AA5043BF}" type="pres">
      <dgm:prSet presAssocID="{C89A416D-5062-48E7-BD83-E60E48C16096}" presName="rect2" presStyleLbl="fgImgPlace1" presStyleIdx="4" presStyleCnt="12"/>
      <dgm:spPr>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dgm:spPr>
    </dgm:pt>
    <dgm:pt modelId="{CE9729EA-8D15-4A6C-B087-405FB86B0222}" type="pres">
      <dgm:prSet presAssocID="{7F0B49F1-AADA-42B7-8461-46607384286A}" presName="sibTrans" presStyleCnt="0"/>
      <dgm:spPr/>
    </dgm:pt>
    <dgm:pt modelId="{E080B9E5-65C3-47F4-87BC-E0B0438D7FFB}" type="pres">
      <dgm:prSet presAssocID="{1788FB95-A65E-4740-B17F-34FB6AF95823}" presName="composite" presStyleCnt="0"/>
      <dgm:spPr/>
    </dgm:pt>
    <dgm:pt modelId="{B303ADB7-B24F-4171-B599-7ED9FE0CBC5C}" type="pres">
      <dgm:prSet presAssocID="{1788FB95-A65E-4740-B17F-34FB6AF95823}" presName="rect1" presStyleLbl="trAlignAcc1" presStyleIdx="5" presStyleCnt="12">
        <dgm:presLayoutVars>
          <dgm:bulletEnabled val="1"/>
        </dgm:presLayoutVars>
      </dgm:prSet>
      <dgm:spPr/>
    </dgm:pt>
    <dgm:pt modelId="{CF9EFB51-48D7-4699-A20F-07AE6CE7E34A}" type="pres">
      <dgm:prSet presAssocID="{1788FB95-A65E-4740-B17F-34FB6AF95823}" presName="rect2" presStyleLbl="fgImgPlace1" presStyleIdx="5" presStyleCnt="12"/>
      <dgm:spPr>
        <a:blipFill>
          <a:blip xmlns:r="http://schemas.openxmlformats.org/officeDocument/2006/relationships" r:embed="rId6">
            <a:extLst>
              <a:ext uri="{28A0092B-C50C-407E-A947-70E740481C1C}">
                <a14:useLocalDpi xmlns:a14="http://schemas.microsoft.com/office/drawing/2010/main" val="0"/>
              </a:ext>
            </a:extLst>
          </a:blip>
          <a:srcRect/>
          <a:stretch>
            <a:fillRect l="-25000" r="-25000"/>
          </a:stretch>
        </a:blipFill>
      </dgm:spPr>
    </dgm:pt>
    <dgm:pt modelId="{73C6F903-1C88-46AE-8AA6-18CC8A5806E9}" type="pres">
      <dgm:prSet presAssocID="{38013E9E-A7AB-4548-9D96-31919377A740}" presName="sibTrans" presStyleCnt="0"/>
      <dgm:spPr/>
    </dgm:pt>
    <dgm:pt modelId="{CB8B195C-A752-4257-9AD4-94EA9FA5A89C}" type="pres">
      <dgm:prSet presAssocID="{0AAD1799-F72F-47A2-BF25-59914C2C79A3}" presName="composite" presStyleCnt="0"/>
      <dgm:spPr/>
    </dgm:pt>
    <dgm:pt modelId="{EB2E7714-6C00-46BD-835F-C09D92C10787}" type="pres">
      <dgm:prSet presAssocID="{0AAD1799-F72F-47A2-BF25-59914C2C79A3}" presName="rect1" presStyleLbl="trAlignAcc1" presStyleIdx="6" presStyleCnt="12">
        <dgm:presLayoutVars>
          <dgm:bulletEnabled val="1"/>
        </dgm:presLayoutVars>
      </dgm:prSet>
      <dgm:spPr/>
    </dgm:pt>
    <dgm:pt modelId="{B0BCB523-613B-4B5E-B9E5-ACA8D09FBE31}" type="pres">
      <dgm:prSet presAssocID="{0AAD1799-F72F-47A2-BF25-59914C2C79A3}" presName="rect2" presStyleLbl="fgImgPlace1" presStyleIdx="6" presStyleCnt="12"/>
      <dgm:spPr>
        <a:blipFill>
          <a:blip xmlns:r="http://schemas.openxmlformats.org/officeDocument/2006/relationships" r:embed="rId7">
            <a:extLst>
              <a:ext uri="{28A0092B-C50C-407E-A947-70E740481C1C}">
                <a14:useLocalDpi xmlns:a14="http://schemas.microsoft.com/office/drawing/2010/main" val="0"/>
              </a:ext>
            </a:extLst>
          </a:blip>
          <a:srcRect/>
          <a:stretch>
            <a:fillRect l="-25000" r="-25000"/>
          </a:stretch>
        </a:blipFill>
      </dgm:spPr>
    </dgm:pt>
    <dgm:pt modelId="{6C278BF6-A9E1-46A2-9413-B2DB2E760377}" type="pres">
      <dgm:prSet presAssocID="{883604E8-F194-4143-8A10-CE72AFF89025}" presName="sibTrans" presStyleCnt="0"/>
      <dgm:spPr/>
    </dgm:pt>
    <dgm:pt modelId="{0A73098C-D6DB-4964-9157-78EBD6A2073A}" type="pres">
      <dgm:prSet presAssocID="{972E90FD-3952-443B-8A64-E66CAC208EA4}" presName="composite" presStyleCnt="0"/>
      <dgm:spPr/>
    </dgm:pt>
    <dgm:pt modelId="{E56C295D-0E34-4784-921A-369226EF4CC7}" type="pres">
      <dgm:prSet presAssocID="{972E90FD-3952-443B-8A64-E66CAC208EA4}" presName="rect1" presStyleLbl="trAlignAcc1" presStyleIdx="7" presStyleCnt="12">
        <dgm:presLayoutVars>
          <dgm:bulletEnabled val="1"/>
        </dgm:presLayoutVars>
      </dgm:prSet>
      <dgm:spPr/>
    </dgm:pt>
    <dgm:pt modelId="{69EF2009-9EC6-4033-AFEF-631FDEF64A69}" type="pres">
      <dgm:prSet presAssocID="{972E90FD-3952-443B-8A64-E66CAC208EA4}" presName="rect2" presStyleLbl="fgImgPlace1" presStyleIdx="7" presStyleCnt="12"/>
      <dgm:spPr>
        <a:blipFill>
          <a:blip xmlns:r="http://schemas.openxmlformats.org/officeDocument/2006/relationships" r:embed="rId8">
            <a:extLst>
              <a:ext uri="{28A0092B-C50C-407E-A947-70E740481C1C}">
                <a14:useLocalDpi xmlns:a14="http://schemas.microsoft.com/office/drawing/2010/main" val="0"/>
              </a:ext>
            </a:extLst>
          </a:blip>
          <a:srcRect/>
          <a:stretch>
            <a:fillRect l="-65000" r="-65000"/>
          </a:stretch>
        </a:blipFill>
      </dgm:spPr>
    </dgm:pt>
    <dgm:pt modelId="{5BBA65B4-A344-46B6-A7E1-B19D2C6702BC}" type="pres">
      <dgm:prSet presAssocID="{95D5F0C0-2BD9-4867-94D7-87E63E9461EF}" presName="sibTrans" presStyleCnt="0"/>
      <dgm:spPr/>
    </dgm:pt>
    <dgm:pt modelId="{C52EE7AD-1901-4C5D-9508-8A3C1E473313}" type="pres">
      <dgm:prSet presAssocID="{91E8640B-8688-4ED9-8588-4E7354E1A89F}" presName="composite" presStyleCnt="0"/>
      <dgm:spPr/>
    </dgm:pt>
    <dgm:pt modelId="{6B15CBF6-3500-49AB-91E0-C5F22B6E2B36}" type="pres">
      <dgm:prSet presAssocID="{91E8640B-8688-4ED9-8588-4E7354E1A89F}" presName="rect1" presStyleLbl="trAlignAcc1" presStyleIdx="8" presStyleCnt="12">
        <dgm:presLayoutVars>
          <dgm:bulletEnabled val="1"/>
        </dgm:presLayoutVars>
      </dgm:prSet>
      <dgm:spPr/>
    </dgm:pt>
    <dgm:pt modelId="{FCFFFC0B-5797-4211-9E70-8282D56BC690}" type="pres">
      <dgm:prSet presAssocID="{91E8640B-8688-4ED9-8588-4E7354E1A89F}" presName="rect2" presStyleLbl="fgImgPlace1" presStyleIdx="8" presStyleCnt="12"/>
      <dgm:spPr>
        <a:blipFill>
          <a:blip xmlns:r="http://schemas.openxmlformats.org/officeDocument/2006/relationships" r:embed="rId9">
            <a:extLst>
              <a:ext uri="{28A0092B-C50C-407E-A947-70E740481C1C}">
                <a14:useLocalDpi xmlns:a14="http://schemas.microsoft.com/office/drawing/2010/main" val="0"/>
              </a:ext>
            </a:extLst>
          </a:blip>
          <a:srcRect/>
          <a:stretch>
            <a:fillRect l="-25000" r="-25000"/>
          </a:stretch>
        </a:blipFill>
      </dgm:spPr>
    </dgm:pt>
    <dgm:pt modelId="{6CC262AD-DC2F-4FC1-AE3F-D5409D5F8687}" type="pres">
      <dgm:prSet presAssocID="{038EC9FE-99EE-4480-8227-5B96D25B4FA9}" presName="sibTrans" presStyleCnt="0"/>
      <dgm:spPr/>
    </dgm:pt>
    <dgm:pt modelId="{574F881F-F3B2-4487-9FC2-3458837B2A59}" type="pres">
      <dgm:prSet presAssocID="{88239424-562F-4B7F-B093-E92FF1C760D0}" presName="composite" presStyleCnt="0"/>
      <dgm:spPr/>
    </dgm:pt>
    <dgm:pt modelId="{DEB2D2E9-6A8D-4A7A-B49D-036897962E96}" type="pres">
      <dgm:prSet presAssocID="{88239424-562F-4B7F-B093-E92FF1C760D0}" presName="rect1" presStyleLbl="trAlignAcc1" presStyleIdx="9" presStyleCnt="12">
        <dgm:presLayoutVars>
          <dgm:bulletEnabled val="1"/>
        </dgm:presLayoutVars>
      </dgm:prSet>
      <dgm:spPr/>
    </dgm:pt>
    <dgm:pt modelId="{2582D537-E034-4229-832A-B40DB32D8209}" type="pres">
      <dgm:prSet presAssocID="{88239424-562F-4B7F-B093-E92FF1C760D0}" presName="rect2" presStyleLbl="fgImgPlace1" presStyleIdx="9" presStyleCnt="12"/>
      <dgm:spPr>
        <a:blipFill>
          <a:blip xmlns:r="http://schemas.openxmlformats.org/officeDocument/2006/relationships" r:embed="rId10">
            <a:extLst>
              <a:ext uri="{28A0092B-C50C-407E-A947-70E740481C1C}">
                <a14:useLocalDpi xmlns:a14="http://schemas.microsoft.com/office/drawing/2010/main" val="0"/>
              </a:ext>
            </a:extLst>
          </a:blip>
          <a:srcRect/>
          <a:stretch>
            <a:fillRect l="-25000" r="-25000"/>
          </a:stretch>
        </a:blipFill>
      </dgm:spPr>
    </dgm:pt>
    <dgm:pt modelId="{39B11672-7097-428F-A102-D6FBA37CB675}" type="pres">
      <dgm:prSet presAssocID="{34E5860F-2B73-42F0-86CB-5311E0352AF6}" presName="sibTrans" presStyleCnt="0"/>
      <dgm:spPr/>
    </dgm:pt>
    <dgm:pt modelId="{ADB3D609-66F1-4938-813E-B17B8405B921}" type="pres">
      <dgm:prSet presAssocID="{21C4EBB3-F79E-40BE-9361-B0DA8A96AAFD}" presName="composite" presStyleCnt="0"/>
      <dgm:spPr/>
    </dgm:pt>
    <dgm:pt modelId="{A9CEE876-AC08-4E80-B983-1C17455B4AD6}" type="pres">
      <dgm:prSet presAssocID="{21C4EBB3-F79E-40BE-9361-B0DA8A96AAFD}" presName="rect1" presStyleLbl="trAlignAcc1" presStyleIdx="10" presStyleCnt="12">
        <dgm:presLayoutVars>
          <dgm:bulletEnabled val="1"/>
        </dgm:presLayoutVars>
      </dgm:prSet>
      <dgm:spPr/>
    </dgm:pt>
    <dgm:pt modelId="{8FD82A1B-D5BF-4CF3-9117-CC7311991A5F}" type="pres">
      <dgm:prSet presAssocID="{21C4EBB3-F79E-40BE-9361-B0DA8A96AAFD}" presName="rect2" presStyleLbl="fgImgPlace1" presStyleIdx="10" presStyleCnt="12"/>
      <dgm:spPr>
        <a:blipFill>
          <a:blip xmlns:r="http://schemas.openxmlformats.org/officeDocument/2006/relationships" r:embed="rId11">
            <a:extLst>
              <a:ext uri="{28A0092B-C50C-407E-A947-70E740481C1C}">
                <a14:useLocalDpi xmlns:a14="http://schemas.microsoft.com/office/drawing/2010/main" val="0"/>
              </a:ext>
            </a:extLst>
          </a:blip>
          <a:srcRect/>
          <a:stretch>
            <a:fillRect l="-25000" r="-25000"/>
          </a:stretch>
        </a:blipFill>
      </dgm:spPr>
    </dgm:pt>
    <dgm:pt modelId="{394CB16C-518C-4650-AF14-DACB5736E746}" type="pres">
      <dgm:prSet presAssocID="{3F9A6574-ECCE-4663-9765-13BB295B2AD9}" presName="sibTrans" presStyleCnt="0"/>
      <dgm:spPr/>
    </dgm:pt>
    <dgm:pt modelId="{B9E91577-9FE6-4FDB-BC27-C66F05DF5F0B}" type="pres">
      <dgm:prSet presAssocID="{D447BB99-A40C-4395-B63C-0672999EF508}" presName="composite" presStyleCnt="0"/>
      <dgm:spPr/>
    </dgm:pt>
    <dgm:pt modelId="{855BA317-A7C3-475F-8944-CA84E6FC0506}" type="pres">
      <dgm:prSet presAssocID="{D447BB99-A40C-4395-B63C-0672999EF508}" presName="rect1" presStyleLbl="trAlignAcc1" presStyleIdx="11" presStyleCnt="12">
        <dgm:presLayoutVars>
          <dgm:bulletEnabled val="1"/>
        </dgm:presLayoutVars>
      </dgm:prSet>
      <dgm:spPr/>
    </dgm:pt>
    <dgm:pt modelId="{658177B6-313E-4AFB-9C6E-EBB77F2B8550}" type="pres">
      <dgm:prSet presAssocID="{D447BB99-A40C-4395-B63C-0672999EF508}" presName="rect2" presStyleLbl="fgImgPlace1" presStyleIdx="11" presStyleCnt="12"/>
      <dgm:spPr>
        <a:blipFill>
          <a:blip xmlns:r="http://schemas.openxmlformats.org/officeDocument/2006/relationships" r:embed="rId12">
            <a:extLst>
              <a:ext uri="{28A0092B-C50C-407E-A947-70E740481C1C}">
                <a14:useLocalDpi xmlns:a14="http://schemas.microsoft.com/office/drawing/2010/main" val="0"/>
              </a:ext>
            </a:extLst>
          </a:blip>
          <a:srcRect/>
          <a:stretch>
            <a:fillRect l="-26000" r="-26000"/>
          </a:stretch>
        </a:blipFill>
      </dgm:spPr>
    </dgm:pt>
  </dgm:ptLst>
  <dgm:cxnLst>
    <dgm:cxn modelId="{98484E61-049D-45E4-88AA-D6C27A3B8783}" srcId="{CE353666-7F7C-4C65-AF03-D2A7F649DAF0}" destId="{1788FB95-A65E-4740-B17F-34FB6AF95823}" srcOrd="5" destOrd="0" parTransId="{06271834-FE13-4359-A86B-9F37C1A0D446}" sibTransId="{38013E9E-A7AB-4548-9D96-31919377A740}"/>
    <dgm:cxn modelId="{2B8D27A7-4500-4CEA-BB6A-3D285DFE0169}" type="presOf" srcId="{91E8640B-8688-4ED9-8588-4E7354E1A89F}" destId="{6B15CBF6-3500-49AB-91E0-C5F22B6E2B36}" srcOrd="0" destOrd="0" presId="urn:microsoft.com/office/officeart/2008/layout/PictureStrips"/>
    <dgm:cxn modelId="{7BBB1815-F4C1-455E-AED9-9BCDC46F6B14}" type="presOf" srcId="{763B0A95-2F43-41F6-8C13-170FA6135F72}" destId="{2681CFA7-6C62-468C-AD38-F059A3AB4C47}" srcOrd="0" destOrd="0" presId="urn:microsoft.com/office/officeart/2008/layout/PictureStrips"/>
    <dgm:cxn modelId="{7E93973D-3932-4D52-A8E0-255E597B8632}" srcId="{CE353666-7F7C-4C65-AF03-D2A7F649DAF0}" destId="{D447BB99-A40C-4395-B63C-0672999EF508}" srcOrd="11" destOrd="0" parTransId="{49CE028D-4A0A-4748-BAE2-A8C435C15153}" sibTransId="{ACDA0523-EBDE-4A8F-9429-34A970A36E8D}"/>
    <dgm:cxn modelId="{AC1FF085-FE9C-42DC-A56F-8AA11F82972F}" type="presOf" srcId="{899A49F1-A33D-4B20-98B7-19EDFCF2B242}" destId="{7F6F4C0A-D3C7-40E2-B115-D44891A8C59E}" srcOrd="0" destOrd="1" presId="urn:microsoft.com/office/officeart/2008/layout/PictureStrips"/>
    <dgm:cxn modelId="{FAA083F5-320D-4919-948E-5CEE2D4D9329}" type="presOf" srcId="{88239424-562F-4B7F-B093-E92FF1C760D0}" destId="{DEB2D2E9-6A8D-4A7A-B49D-036897962E96}" srcOrd="0" destOrd="0" presId="urn:microsoft.com/office/officeart/2008/layout/PictureStrips"/>
    <dgm:cxn modelId="{BAD328A7-F2FD-44D9-91CF-9709CBA35C1F}" srcId="{CE353666-7F7C-4C65-AF03-D2A7F649DAF0}" destId="{55E3FEDE-4774-41B9-B25E-B3924E0D7974}" srcOrd="2" destOrd="0" parTransId="{8D849263-4FEB-4C2D-8883-E193B76400CA}" sibTransId="{D34C7FC6-2ADD-4466-8705-51B40B6E6B81}"/>
    <dgm:cxn modelId="{1DDAFE4D-8A3C-4CFF-9067-6F82C5493573}" srcId="{CE353666-7F7C-4C65-AF03-D2A7F649DAF0}" destId="{0CDC69A9-6947-44EE-AE93-CA191D7BA3CD}" srcOrd="1" destOrd="0" parTransId="{7193BCD1-B17E-458A-A7B1-C32174D7E79D}" sibTransId="{025B3FE6-CAFF-41A0-8F9E-4C2DF4384306}"/>
    <dgm:cxn modelId="{FC399F3C-F1AA-480F-AD73-716455A74024}" srcId="{207D3BA6-3D27-4435-B26C-3A46AF18D4F4}" destId="{899A49F1-A33D-4B20-98B7-19EDFCF2B242}" srcOrd="0" destOrd="0" parTransId="{EFA0533D-E977-46D6-8414-C0F970753E80}" sibTransId="{D030FFCD-C250-4CB8-8619-9C84C1164932}"/>
    <dgm:cxn modelId="{106127F4-43DB-450E-893A-0DF9AF22C361}" srcId="{CE353666-7F7C-4C65-AF03-D2A7F649DAF0}" destId="{0AAD1799-F72F-47A2-BF25-59914C2C79A3}" srcOrd="6" destOrd="0" parTransId="{72F92708-FB09-4987-959B-5A484461AF15}" sibTransId="{883604E8-F194-4143-8A10-CE72AFF89025}"/>
    <dgm:cxn modelId="{4E996A89-1EFC-4B99-9B8C-CA5143B5E2B4}" type="presOf" srcId="{972E90FD-3952-443B-8A64-E66CAC208EA4}" destId="{E56C295D-0E34-4784-921A-369226EF4CC7}" srcOrd="0" destOrd="0" presId="urn:microsoft.com/office/officeart/2008/layout/PictureStrips"/>
    <dgm:cxn modelId="{6BBE6A2B-4F45-462E-ACCB-CD19A3CF65D0}" type="presOf" srcId="{C89A416D-5062-48E7-BD83-E60E48C16096}" destId="{143D0CEC-537C-459F-95B6-012206A6757D}" srcOrd="0" destOrd="0" presId="urn:microsoft.com/office/officeart/2008/layout/PictureStrips"/>
    <dgm:cxn modelId="{4123D1B0-9B1F-4FF1-986D-1CE1D7866ED8}" srcId="{CE353666-7F7C-4C65-AF03-D2A7F649DAF0}" destId="{91E8640B-8688-4ED9-8588-4E7354E1A89F}" srcOrd="8" destOrd="0" parTransId="{035C41C2-B4C0-4A1A-83E7-DF3E6F6D3C41}" sibTransId="{038EC9FE-99EE-4480-8227-5B96D25B4FA9}"/>
    <dgm:cxn modelId="{54A7E27E-473F-4FF4-8D38-5117358EC825}" type="presOf" srcId="{D447BB99-A40C-4395-B63C-0672999EF508}" destId="{855BA317-A7C3-475F-8944-CA84E6FC0506}" srcOrd="0" destOrd="0" presId="urn:microsoft.com/office/officeart/2008/layout/PictureStrips"/>
    <dgm:cxn modelId="{68812684-413A-4852-BC79-EE3771212EF2}" srcId="{CE353666-7F7C-4C65-AF03-D2A7F649DAF0}" destId="{88239424-562F-4B7F-B093-E92FF1C760D0}" srcOrd="9" destOrd="0" parTransId="{D77E825E-23D0-45A2-AD1E-A814DCD47F17}" sibTransId="{34E5860F-2B73-42F0-86CB-5311E0352AF6}"/>
    <dgm:cxn modelId="{370F3274-29A7-4AFF-8228-827D861BD9C7}" type="presOf" srcId="{207D3BA6-3D27-4435-B26C-3A46AF18D4F4}" destId="{7F6F4C0A-D3C7-40E2-B115-D44891A8C59E}" srcOrd="0" destOrd="0" presId="urn:microsoft.com/office/officeart/2008/layout/PictureStrips"/>
    <dgm:cxn modelId="{E274F076-8C91-4DB4-93DA-9C61E236182B}" srcId="{0CDC69A9-6947-44EE-AE93-CA191D7BA3CD}" destId="{A28F3CC6-B2F7-41EE-99BF-B3619F15CD50}" srcOrd="0" destOrd="0" parTransId="{67C8C10D-4129-4CCC-900D-F36C0597E77A}" sibTransId="{04FD2512-139E-4258-9C36-BC2B0B05218E}"/>
    <dgm:cxn modelId="{3FCBD748-6531-4B82-828B-E0B7ABD588FF}" srcId="{CE353666-7F7C-4C65-AF03-D2A7F649DAF0}" destId="{763B0A95-2F43-41F6-8C13-170FA6135F72}" srcOrd="3" destOrd="0" parTransId="{C6A3D79F-48D4-4AB1-8BD2-DABDFAFB8E64}" sibTransId="{2CDBF527-6BF0-4232-9032-18DC5F8CBF09}"/>
    <dgm:cxn modelId="{E994F624-8215-4A43-82DF-F709802823DC}" srcId="{CE353666-7F7C-4C65-AF03-D2A7F649DAF0}" destId="{207D3BA6-3D27-4435-B26C-3A46AF18D4F4}" srcOrd="0" destOrd="0" parTransId="{AF859555-C1B0-4F85-B3D1-6289250D1F1A}" sibTransId="{0CF1784B-26A6-401B-9615-289B95EE91EB}"/>
    <dgm:cxn modelId="{6941189B-53EC-450B-9B95-802DA0977C66}" type="presOf" srcId="{1788FB95-A65E-4740-B17F-34FB6AF95823}" destId="{B303ADB7-B24F-4171-B599-7ED9FE0CBC5C}" srcOrd="0" destOrd="0" presId="urn:microsoft.com/office/officeart/2008/layout/PictureStrips"/>
    <dgm:cxn modelId="{C80FBB4D-70BE-47BB-AC3A-FBEDEE7B9C24}" type="presOf" srcId="{A28F3CC6-B2F7-41EE-99BF-B3619F15CD50}" destId="{61E3FC9D-C109-4B28-9D8E-92A6CCC66473}" srcOrd="0" destOrd="1" presId="urn:microsoft.com/office/officeart/2008/layout/PictureStrips"/>
    <dgm:cxn modelId="{7C2689A1-BC75-4632-8A90-96449144AB8E}" srcId="{CE353666-7F7C-4C65-AF03-D2A7F649DAF0}" destId="{C89A416D-5062-48E7-BD83-E60E48C16096}" srcOrd="4" destOrd="0" parTransId="{C3151E6E-A1C3-43F6-AF7F-7D9ACC4CE356}" sibTransId="{7F0B49F1-AADA-42B7-8461-46607384286A}"/>
    <dgm:cxn modelId="{25E7B013-2A13-49BE-B75D-44A638E7BFE8}" srcId="{CE353666-7F7C-4C65-AF03-D2A7F649DAF0}" destId="{972E90FD-3952-443B-8A64-E66CAC208EA4}" srcOrd="7" destOrd="0" parTransId="{AF6830DC-8105-4C6F-BC10-2A1D5BFAC9E1}" sibTransId="{95D5F0C0-2BD9-4867-94D7-87E63E9461EF}"/>
    <dgm:cxn modelId="{CF2631D6-89E0-45F9-AB60-5F1EA6547290}" type="presOf" srcId="{55E3FEDE-4774-41B9-B25E-B3924E0D7974}" destId="{0FBEA225-BC83-41AD-B9CC-312243670A3D}" srcOrd="0" destOrd="0" presId="urn:microsoft.com/office/officeart/2008/layout/PictureStrips"/>
    <dgm:cxn modelId="{15AE4D2F-291F-4084-9787-7370F191DABC}" type="presOf" srcId="{21C4EBB3-F79E-40BE-9361-B0DA8A96AAFD}" destId="{A9CEE876-AC08-4E80-B983-1C17455B4AD6}" srcOrd="0" destOrd="0" presId="urn:microsoft.com/office/officeart/2008/layout/PictureStrips"/>
    <dgm:cxn modelId="{121E6E4D-F308-4166-836D-5DAD6BC8743A}" type="presOf" srcId="{0AAD1799-F72F-47A2-BF25-59914C2C79A3}" destId="{EB2E7714-6C00-46BD-835F-C09D92C10787}" srcOrd="0" destOrd="0" presId="urn:microsoft.com/office/officeart/2008/layout/PictureStrips"/>
    <dgm:cxn modelId="{DA9760EF-6ECB-479D-87C3-6112F3972D13}" type="presOf" srcId="{CE353666-7F7C-4C65-AF03-D2A7F649DAF0}" destId="{68F206E3-6F81-4BFE-A739-546DD10A6343}" srcOrd="0" destOrd="0" presId="urn:microsoft.com/office/officeart/2008/layout/PictureStrips"/>
    <dgm:cxn modelId="{63C4CB8E-3EAB-4D3B-8AC9-374EC9CB8E05}" type="presOf" srcId="{0CDC69A9-6947-44EE-AE93-CA191D7BA3CD}" destId="{61E3FC9D-C109-4B28-9D8E-92A6CCC66473}" srcOrd="0" destOrd="0" presId="urn:microsoft.com/office/officeart/2008/layout/PictureStrips"/>
    <dgm:cxn modelId="{164AFC71-68A2-4FDA-AC9D-BBEB51F5EABE}" srcId="{CE353666-7F7C-4C65-AF03-D2A7F649DAF0}" destId="{21C4EBB3-F79E-40BE-9361-B0DA8A96AAFD}" srcOrd="10" destOrd="0" parTransId="{1701720D-630F-4ECA-A1BA-D8CD078FCA9F}" sibTransId="{3F9A6574-ECCE-4663-9765-13BB295B2AD9}"/>
    <dgm:cxn modelId="{9C461EC7-7B99-40D3-AD01-1640A1EED46F}" type="presParOf" srcId="{68F206E3-6F81-4BFE-A739-546DD10A6343}" destId="{944CA332-48C5-454B-BBF7-604352C57D43}" srcOrd="0" destOrd="0" presId="urn:microsoft.com/office/officeart/2008/layout/PictureStrips"/>
    <dgm:cxn modelId="{040581FD-7898-49BB-9F04-AD0CBDAA5E04}" type="presParOf" srcId="{944CA332-48C5-454B-BBF7-604352C57D43}" destId="{7F6F4C0A-D3C7-40E2-B115-D44891A8C59E}" srcOrd="0" destOrd="0" presId="urn:microsoft.com/office/officeart/2008/layout/PictureStrips"/>
    <dgm:cxn modelId="{A8DCC365-3C97-43BD-971A-FA71531923D1}" type="presParOf" srcId="{944CA332-48C5-454B-BBF7-604352C57D43}" destId="{9C345BC1-8D06-4E33-8A97-E843478E90BD}" srcOrd="1" destOrd="0" presId="urn:microsoft.com/office/officeart/2008/layout/PictureStrips"/>
    <dgm:cxn modelId="{070F5E18-BD79-45AB-8172-F367ABCDA712}" type="presParOf" srcId="{68F206E3-6F81-4BFE-A739-546DD10A6343}" destId="{0CBFAC35-A78F-45DA-B170-E28169AB5652}" srcOrd="1" destOrd="0" presId="urn:microsoft.com/office/officeart/2008/layout/PictureStrips"/>
    <dgm:cxn modelId="{C28B98B9-D0CB-4984-B0B8-5F34522049F8}" type="presParOf" srcId="{68F206E3-6F81-4BFE-A739-546DD10A6343}" destId="{A68127CF-23EA-4CA5-9441-E219D7E0E9E3}" srcOrd="2" destOrd="0" presId="urn:microsoft.com/office/officeart/2008/layout/PictureStrips"/>
    <dgm:cxn modelId="{1D830CEC-D715-4F65-A096-438C026B352A}" type="presParOf" srcId="{A68127CF-23EA-4CA5-9441-E219D7E0E9E3}" destId="{61E3FC9D-C109-4B28-9D8E-92A6CCC66473}" srcOrd="0" destOrd="0" presId="urn:microsoft.com/office/officeart/2008/layout/PictureStrips"/>
    <dgm:cxn modelId="{DBB4DF97-B54C-4870-990C-8A3CA512811E}" type="presParOf" srcId="{A68127CF-23EA-4CA5-9441-E219D7E0E9E3}" destId="{D38E2860-E481-450D-BFD5-D640607F7458}" srcOrd="1" destOrd="0" presId="urn:microsoft.com/office/officeart/2008/layout/PictureStrips"/>
    <dgm:cxn modelId="{D06D4F53-89A8-4B77-B825-053DF2565BAD}" type="presParOf" srcId="{68F206E3-6F81-4BFE-A739-546DD10A6343}" destId="{7BD1EF6C-5B60-4A43-8F4F-66B119218864}" srcOrd="3" destOrd="0" presId="urn:microsoft.com/office/officeart/2008/layout/PictureStrips"/>
    <dgm:cxn modelId="{8391018E-E8B5-40AE-9E6F-A2B57010AA74}" type="presParOf" srcId="{68F206E3-6F81-4BFE-A739-546DD10A6343}" destId="{9209265E-4B5F-4748-8300-FD3B71135D4F}" srcOrd="4" destOrd="0" presId="urn:microsoft.com/office/officeart/2008/layout/PictureStrips"/>
    <dgm:cxn modelId="{26230D49-4689-484A-A825-DA9BCCE27032}" type="presParOf" srcId="{9209265E-4B5F-4748-8300-FD3B71135D4F}" destId="{0FBEA225-BC83-41AD-B9CC-312243670A3D}" srcOrd="0" destOrd="0" presId="urn:microsoft.com/office/officeart/2008/layout/PictureStrips"/>
    <dgm:cxn modelId="{12747804-80F1-4F20-9AA3-1846A18797CC}" type="presParOf" srcId="{9209265E-4B5F-4748-8300-FD3B71135D4F}" destId="{8B33565A-E5D7-4065-B198-641E46A1A26B}" srcOrd="1" destOrd="0" presId="urn:microsoft.com/office/officeart/2008/layout/PictureStrips"/>
    <dgm:cxn modelId="{CE2A8A7A-07D2-4C8B-9097-694338645C96}" type="presParOf" srcId="{68F206E3-6F81-4BFE-A739-546DD10A6343}" destId="{8B04D86B-29F6-4108-8473-9F4D2A052CBF}" srcOrd="5" destOrd="0" presId="urn:microsoft.com/office/officeart/2008/layout/PictureStrips"/>
    <dgm:cxn modelId="{DE4501BB-014F-4BA3-BEC4-D936949AD478}" type="presParOf" srcId="{68F206E3-6F81-4BFE-A739-546DD10A6343}" destId="{523A937C-8030-4CF2-9D7E-4E588E02EEBB}" srcOrd="6" destOrd="0" presId="urn:microsoft.com/office/officeart/2008/layout/PictureStrips"/>
    <dgm:cxn modelId="{EBBC6CB2-49C8-494A-92EE-34D464015D8A}" type="presParOf" srcId="{523A937C-8030-4CF2-9D7E-4E588E02EEBB}" destId="{2681CFA7-6C62-468C-AD38-F059A3AB4C47}" srcOrd="0" destOrd="0" presId="urn:microsoft.com/office/officeart/2008/layout/PictureStrips"/>
    <dgm:cxn modelId="{C211B1E7-CDF0-4DCA-B6EF-3B8913CD897A}" type="presParOf" srcId="{523A937C-8030-4CF2-9D7E-4E588E02EEBB}" destId="{0BF28DC8-12CF-448D-8424-D5A9BD0A153D}" srcOrd="1" destOrd="0" presId="urn:microsoft.com/office/officeart/2008/layout/PictureStrips"/>
    <dgm:cxn modelId="{A9E42E62-3DFC-44FA-916D-04E7B43CEB26}" type="presParOf" srcId="{68F206E3-6F81-4BFE-A739-546DD10A6343}" destId="{483AFCC4-1B2B-421D-9200-41BF72FADB93}" srcOrd="7" destOrd="0" presId="urn:microsoft.com/office/officeart/2008/layout/PictureStrips"/>
    <dgm:cxn modelId="{D81152E3-AA50-4A6A-A062-CE87BCF7E8D6}" type="presParOf" srcId="{68F206E3-6F81-4BFE-A739-546DD10A6343}" destId="{B6C1F4F7-353C-4BEA-BF14-A3665386FCA5}" srcOrd="8" destOrd="0" presId="urn:microsoft.com/office/officeart/2008/layout/PictureStrips"/>
    <dgm:cxn modelId="{BCE7E976-F09A-4696-997D-B550F561E96F}" type="presParOf" srcId="{B6C1F4F7-353C-4BEA-BF14-A3665386FCA5}" destId="{143D0CEC-537C-459F-95B6-012206A6757D}" srcOrd="0" destOrd="0" presId="urn:microsoft.com/office/officeart/2008/layout/PictureStrips"/>
    <dgm:cxn modelId="{B4544154-5DA5-41F7-BD2E-A0FEAC257F48}" type="presParOf" srcId="{B6C1F4F7-353C-4BEA-BF14-A3665386FCA5}" destId="{67C27B3A-5C6C-4717-B858-8CE0AA5043BF}" srcOrd="1" destOrd="0" presId="urn:microsoft.com/office/officeart/2008/layout/PictureStrips"/>
    <dgm:cxn modelId="{9537C17C-3CD5-425B-9A75-8CF7FDC606B9}" type="presParOf" srcId="{68F206E3-6F81-4BFE-A739-546DD10A6343}" destId="{CE9729EA-8D15-4A6C-B087-405FB86B0222}" srcOrd="9" destOrd="0" presId="urn:microsoft.com/office/officeart/2008/layout/PictureStrips"/>
    <dgm:cxn modelId="{18F4658B-F263-4E94-AB87-21CD8DE653AC}" type="presParOf" srcId="{68F206E3-6F81-4BFE-A739-546DD10A6343}" destId="{E080B9E5-65C3-47F4-87BC-E0B0438D7FFB}" srcOrd="10" destOrd="0" presId="urn:microsoft.com/office/officeart/2008/layout/PictureStrips"/>
    <dgm:cxn modelId="{835C81B8-B916-4BC5-BE26-2FA1E08A95A8}" type="presParOf" srcId="{E080B9E5-65C3-47F4-87BC-E0B0438D7FFB}" destId="{B303ADB7-B24F-4171-B599-7ED9FE0CBC5C}" srcOrd="0" destOrd="0" presId="urn:microsoft.com/office/officeart/2008/layout/PictureStrips"/>
    <dgm:cxn modelId="{FEE1FD32-FEDB-4409-973B-A2373A631CA8}" type="presParOf" srcId="{E080B9E5-65C3-47F4-87BC-E0B0438D7FFB}" destId="{CF9EFB51-48D7-4699-A20F-07AE6CE7E34A}" srcOrd="1" destOrd="0" presId="urn:microsoft.com/office/officeart/2008/layout/PictureStrips"/>
    <dgm:cxn modelId="{4191EFFA-DA60-485A-89CA-B0F491DEF43F}" type="presParOf" srcId="{68F206E3-6F81-4BFE-A739-546DD10A6343}" destId="{73C6F903-1C88-46AE-8AA6-18CC8A5806E9}" srcOrd="11" destOrd="0" presId="urn:microsoft.com/office/officeart/2008/layout/PictureStrips"/>
    <dgm:cxn modelId="{2AC6D531-0649-474B-BA70-5F6794A22663}" type="presParOf" srcId="{68F206E3-6F81-4BFE-A739-546DD10A6343}" destId="{CB8B195C-A752-4257-9AD4-94EA9FA5A89C}" srcOrd="12" destOrd="0" presId="urn:microsoft.com/office/officeart/2008/layout/PictureStrips"/>
    <dgm:cxn modelId="{3F01DB6E-1424-4D8B-BBCD-87A7213DD179}" type="presParOf" srcId="{CB8B195C-A752-4257-9AD4-94EA9FA5A89C}" destId="{EB2E7714-6C00-46BD-835F-C09D92C10787}" srcOrd="0" destOrd="0" presId="urn:microsoft.com/office/officeart/2008/layout/PictureStrips"/>
    <dgm:cxn modelId="{6AEDD132-DF07-4596-902B-F9D0D2CABB00}" type="presParOf" srcId="{CB8B195C-A752-4257-9AD4-94EA9FA5A89C}" destId="{B0BCB523-613B-4B5E-B9E5-ACA8D09FBE31}" srcOrd="1" destOrd="0" presId="urn:microsoft.com/office/officeart/2008/layout/PictureStrips"/>
    <dgm:cxn modelId="{485FD868-9FE9-46CC-A95B-10BB0E8ED59F}" type="presParOf" srcId="{68F206E3-6F81-4BFE-A739-546DD10A6343}" destId="{6C278BF6-A9E1-46A2-9413-B2DB2E760377}" srcOrd="13" destOrd="0" presId="urn:microsoft.com/office/officeart/2008/layout/PictureStrips"/>
    <dgm:cxn modelId="{A46144BF-B17C-423E-A756-F1F78AA26531}" type="presParOf" srcId="{68F206E3-6F81-4BFE-A739-546DD10A6343}" destId="{0A73098C-D6DB-4964-9157-78EBD6A2073A}" srcOrd="14" destOrd="0" presId="urn:microsoft.com/office/officeart/2008/layout/PictureStrips"/>
    <dgm:cxn modelId="{260FF9E6-4BD3-4697-B973-C1A23230791D}" type="presParOf" srcId="{0A73098C-D6DB-4964-9157-78EBD6A2073A}" destId="{E56C295D-0E34-4784-921A-369226EF4CC7}" srcOrd="0" destOrd="0" presId="urn:microsoft.com/office/officeart/2008/layout/PictureStrips"/>
    <dgm:cxn modelId="{06EB54E5-0C79-49EB-9AC6-10FEE49CEB00}" type="presParOf" srcId="{0A73098C-D6DB-4964-9157-78EBD6A2073A}" destId="{69EF2009-9EC6-4033-AFEF-631FDEF64A69}" srcOrd="1" destOrd="0" presId="urn:microsoft.com/office/officeart/2008/layout/PictureStrips"/>
    <dgm:cxn modelId="{E4183D7D-F22E-4F75-AB6B-4CB3A94CF372}" type="presParOf" srcId="{68F206E3-6F81-4BFE-A739-546DD10A6343}" destId="{5BBA65B4-A344-46B6-A7E1-B19D2C6702BC}" srcOrd="15" destOrd="0" presId="urn:microsoft.com/office/officeart/2008/layout/PictureStrips"/>
    <dgm:cxn modelId="{20AF9E5C-6A81-4112-AE8E-6F02D1448970}" type="presParOf" srcId="{68F206E3-6F81-4BFE-A739-546DD10A6343}" destId="{C52EE7AD-1901-4C5D-9508-8A3C1E473313}" srcOrd="16" destOrd="0" presId="urn:microsoft.com/office/officeart/2008/layout/PictureStrips"/>
    <dgm:cxn modelId="{CABE93BD-26C7-4A3B-B14C-ED03F74E7C79}" type="presParOf" srcId="{C52EE7AD-1901-4C5D-9508-8A3C1E473313}" destId="{6B15CBF6-3500-49AB-91E0-C5F22B6E2B36}" srcOrd="0" destOrd="0" presId="urn:microsoft.com/office/officeart/2008/layout/PictureStrips"/>
    <dgm:cxn modelId="{043E9340-D9A5-4153-8D52-B2A3E311EE75}" type="presParOf" srcId="{C52EE7AD-1901-4C5D-9508-8A3C1E473313}" destId="{FCFFFC0B-5797-4211-9E70-8282D56BC690}" srcOrd="1" destOrd="0" presId="urn:microsoft.com/office/officeart/2008/layout/PictureStrips"/>
    <dgm:cxn modelId="{E789F8CB-7AC9-41B8-B74C-10DF6C97D731}" type="presParOf" srcId="{68F206E3-6F81-4BFE-A739-546DD10A6343}" destId="{6CC262AD-DC2F-4FC1-AE3F-D5409D5F8687}" srcOrd="17" destOrd="0" presId="urn:microsoft.com/office/officeart/2008/layout/PictureStrips"/>
    <dgm:cxn modelId="{7103929F-2687-4F05-B526-68AE68B9F6F8}" type="presParOf" srcId="{68F206E3-6F81-4BFE-A739-546DD10A6343}" destId="{574F881F-F3B2-4487-9FC2-3458837B2A59}" srcOrd="18" destOrd="0" presId="urn:microsoft.com/office/officeart/2008/layout/PictureStrips"/>
    <dgm:cxn modelId="{F828D4B4-1B31-413B-BBEB-9B03A51D6565}" type="presParOf" srcId="{574F881F-F3B2-4487-9FC2-3458837B2A59}" destId="{DEB2D2E9-6A8D-4A7A-B49D-036897962E96}" srcOrd="0" destOrd="0" presId="urn:microsoft.com/office/officeart/2008/layout/PictureStrips"/>
    <dgm:cxn modelId="{5006D297-9882-44CA-A0E9-2ADF7FAD5FC5}" type="presParOf" srcId="{574F881F-F3B2-4487-9FC2-3458837B2A59}" destId="{2582D537-E034-4229-832A-B40DB32D8209}" srcOrd="1" destOrd="0" presId="urn:microsoft.com/office/officeart/2008/layout/PictureStrips"/>
    <dgm:cxn modelId="{1CD0E7E6-55B8-425C-A64C-8C533700DADD}" type="presParOf" srcId="{68F206E3-6F81-4BFE-A739-546DD10A6343}" destId="{39B11672-7097-428F-A102-D6FBA37CB675}" srcOrd="19" destOrd="0" presId="urn:microsoft.com/office/officeart/2008/layout/PictureStrips"/>
    <dgm:cxn modelId="{0F413CA3-FB49-4846-8283-364BE5884924}" type="presParOf" srcId="{68F206E3-6F81-4BFE-A739-546DD10A6343}" destId="{ADB3D609-66F1-4938-813E-B17B8405B921}" srcOrd="20" destOrd="0" presId="urn:microsoft.com/office/officeart/2008/layout/PictureStrips"/>
    <dgm:cxn modelId="{5DDF4765-BB82-416B-A6C1-F8209B180A56}" type="presParOf" srcId="{ADB3D609-66F1-4938-813E-B17B8405B921}" destId="{A9CEE876-AC08-4E80-B983-1C17455B4AD6}" srcOrd="0" destOrd="0" presId="urn:microsoft.com/office/officeart/2008/layout/PictureStrips"/>
    <dgm:cxn modelId="{FA8CA6F9-56EB-4889-BB5A-654D6D36A979}" type="presParOf" srcId="{ADB3D609-66F1-4938-813E-B17B8405B921}" destId="{8FD82A1B-D5BF-4CF3-9117-CC7311991A5F}" srcOrd="1" destOrd="0" presId="urn:microsoft.com/office/officeart/2008/layout/PictureStrips"/>
    <dgm:cxn modelId="{64B1FDC2-F733-4F33-8776-98A146E1F46A}" type="presParOf" srcId="{68F206E3-6F81-4BFE-A739-546DD10A6343}" destId="{394CB16C-518C-4650-AF14-DACB5736E746}" srcOrd="21" destOrd="0" presId="urn:microsoft.com/office/officeart/2008/layout/PictureStrips"/>
    <dgm:cxn modelId="{5A1C498B-826A-4A61-A846-327FCD5015E8}" type="presParOf" srcId="{68F206E3-6F81-4BFE-A739-546DD10A6343}" destId="{B9E91577-9FE6-4FDB-BC27-C66F05DF5F0B}" srcOrd="22" destOrd="0" presId="urn:microsoft.com/office/officeart/2008/layout/PictureStrips"/>
    <dgm:cxn modelId="{0FAD1DEA-4166-4157-B212-190352F13C16}" type="presParOf" srcId="{B9E91577-9FE6-4FDB-BC27-C66F05DF5F0B}" destId="{855BA317-A7C3-475F-8944-CA84E6FC0506}" srcOrd="0" destOrd="0" presId="urn:microsoft.com/office/officeart/2008/layout/PictureStrips"/>
    <dgm:cxn modelId="{D3A18BCE-519A-428D-BAAE-BAAE90F7D570}" type="presParOf" srcId="{B9E91577-9FE6-4FDB-BC27-C66F05DF5F0B}" destId="{658177B6-313E-4AFB-9C6E-EBB77F2B8550}"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01F0E9-652A-4E65-ADCD-BCFACC9B302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7120D66-555C-4D41-851B-843A65F02710}">
      <dgm:prSet phldrT="[Text]"/>
      <dgm:spPr/>
      <dgm:t>
        <a:bodyPr/>
        <a:lstStyle/>
        <a:p>
          <a:r>
            <a:rPr lang="en-US" dirty="0"/>
            <a:t>Review of Organizational Structure</a:t>
          </a:r>
        </a:p>
      </dgm:t>
    </dgm:pt>
    <dgm:pt modelId="{662065DC-9A08-4661-BD4F-C8FB899FEEBD}" type="parTrans" cxnId="{A34269A4-E081-4DE8-A74C-722146AE940F}">
      <dgm:prSet/>
      <dgm:spPr/>
      <dgm:t>
        <a:bodyPr/>
        <a:lstStyle/>
        <a:p>
          <a:endParaRPr lang="en-US"/>
        </a:p>
      </dgm:t>
    </dgm:pt>
    <dgm:pt modelId="{EAC95D8C-2D65-45EF-8619-081F2C5D6945}" type="sibTrans" cxnId="{A34269A4-E081-4DE8-A74C-722146AE940F}">
      <dgm:prSet/>
      <dgm:spPr/>
      <dgm:t>
        <a:bodyPr/>
        <a:lstStyle/>
        <a:p>
          <a:endParaRPr lang="en-US"/>
        </a:p>
      </dgm:t>
    </dgm:pt>
    <dgm:pt modelId="{862395B5-1AAB-4D11-B1BB-6D0CA6577172}">
      <dgm:prSet phldrT="[Text]"/>
      <dgm:spPr/>
      <dgm:t>
        <a:bodyPr/>
        <a:lstStyle/>
        <a:p>
          <a:r>
            <a:rPr lang="en-US" dirty="0"/>
            <a:t>Data Driven Decision Making</a:t>
          </a:r>
        </a:p>
      </dgm:t>
    </dgm:pt>
    <dgm:pt modelId="{EF663AF5-830D-4275-B060-4C88CA617D29}" type="parTrans" cxnId="{3506041F-793B-4508-996A-4D28F967A2B6}">
      <dgm:prSet/>
      <dgm:spPr/>
      <dgm:t>
        <a:bodyPr/>
        <a:lstStyle/>
        <a:p>
          <a:endParaRPr lang="en-US"/>
        </a:p>
      </dgm:t>
    </dgm:pt>
    <dgm:pt modelId="{1F063CD4-15A9-4F5D-B30F-E38D739DDDB5}" type="sibTrans" cxnId="{3506041F-793B-4508-996A-4D28F967A2B6}">
      <dgm:prSet/>
      <dgm:spPr/>
      <dgm:t>
        <a:bodyPr/>
        <a:lstStyle/>
        <a:p>
          <a:endParaRPr lang="en-US"/>
        </a:p>
      </dgm:t>
    </dgm:pt>
    <dgm:pt modelId="{6DF1AB8C-DEF5-4A70-B88C-52A612B4EA6E}">
      <dgm:prSet phldrT="[Text]"/>
      <dgm:spPr/>
      <dgm:t>
        <a:bodyPr/>
        <a:lstStyle/>
        <a:p>
          <a:r>
            <a:rPr lang="en-US" dirty="0"/>
            <a:t>Annual Goals &amp; Work Groups</a:t>
          </a:r>
        </a:p>
      </dgm:t>
    </dgm:pt>
    <dgm:pt modelId="{451B0F5A-7066-4458-A8BA-104E34955A06}" type="parTrans" cxnId="{FFBEE099-5980-4470-9648-C100E9DBA0DB}">
      <dgm:prSet/>
      <dgm:spPr/>
      <dgm:t>
        <a:bodyPr/>
        <a:lstStyle/>
        <a:p>
          <a:endParaRPr lang="en-US"/>
        </a:p>
      </dgm:t>
    </dgm:pt>
    <dgm:pt modelId="{431F4D0E-573D-44A1-927C-1E92E8BC2754}" type="sibTrans" cxnId="{FFBEE099-5980-4470-9648-C100E9DBA0DB}">
      <dgm:prSet/>
      <dgm:spPr/>
      <dgm:t>
        <a:bodyPr/>
        <a:lstStyle/>
        <a:p>
          <a:endParaRPr lang="en-US"/>
        </a:p>
      </dgm:t>
    </dgm:pt>
    <dgm:pt modelId="{F37669FF-93B6-450E-BDEB-AC316D7437C8}">
      <dgm:prSet/>
      <dgm:spPr/>
      <dgm:t>
        <a:bodyPr/>
        <a:lstStyle/>
        <a:p>
          <a:r>
            <a:rPr lang="en-US" dirty="0"/>
            <a:t>Expansion of HEUG Partnerships &amp; Vendor Relations</a:t>
          </a:r>
        </a:p>
      </dgm:t>
    </dgm:pt>
    <dgm:pt modelId="{DCE1573F-43B8-47EB-B349-4450D40DE5A8}" type="parTrans" cxnId="{518FE755-19D0-4032-A94B-1970492579D6}">
      <dgm:prSet/>
      <dgm:spPr/>
      <dgm:t>
        <a:bodyPr/>
        <a:lstStyle/>
        <a:p>
          <a:endParaRPr lang="en-US"/>
        </a:p>
      </dgm:t>
    </dgm:pt>
    <dgm:pt modelId="{1666B637-592A-4B60-8CD7-606792BD66FA}" type="sibTrans" cxnId="{518FE755-19D0-4032-A94B-1970492579D6}">
      <dgm:prSet/>
      <dgm:spPr/>
      <dgm:t>
        <a:bodyPr/>
        <a:lstStyle/>
        <a:p>
          <a:endParaRPr lang="en-US"/>
        </a:p>
      </dgm:t>
    </dgm:pt>
    <dgm:pt modelId="{A2F0A15A-2F48-424C-886D-C9D4C216E5FC}" type="pres">
      <dgm:prSet presAssocID="{6301F0E9-652A-4E65-ADCD-BCFACC9B302D}" presName="Name0" presStyleCnt="0">
        <dgm:presLayoutVars>
          <dgm:chMax val="7"/>
          <dgm:chPref val="7"/>
          <dgm:dir/>
        </dgm:presLayoutVars>
      </dgm:prSet>
      <dgm:spPr/>
    </dgm:pt>
    <dgm:pt modelId="{BD8B2DD4-3A6D-499C-858A-20FB54DD35CC}" type="pres">
      <dgm:prSet presAssocID="{6301F0E9-652A-4E65-ADCD-BCFACC9B302D}" presName="Name1" presStyleCnt="0"/>
      <dgm:spPr/>
    </dgm:pt>
    <dgm:pt modelId="{49A82E0D-099E-498A-88D8-F4B5AAD508A5}" type="pres">
      <dgm:prSet presAssocID="{6301F0E9-652A-4E65-ADCD-BCFACC9B302D}" presName="cycle" presStyleCnt="0"/>
      <dgm:spPr/>
    </dgm:pt>
    <dgm:pt modelId="{4FE2A45B-EE42-4540-A98F-DD5CCCB5391F}" type="pres">
      <dgm:prSet presAssocID="{6301F0E9-652A-4E65-ADCD-BCFACC9B302D}" presName="srcNode" presStyleLbl="node1" presStyleIdx="0" presStyleCnt="4"/>
      <dgm:spPr/>
    </dgm:pt>
    <dgm:pt modelId="{DDC34927-35C1-4499-8DB8-EEBB18AEA302}" type="pres">
      <dgm:prSet presAssocID="{6301F0E9-652A-4E65-ADCD-BCFACC9B302D}" presName="conn" presStyleLbl="parChTrans1D2" presStyleIdx="0" presStyleCnt="1"/>
      <dgm:spPr/>
    </dgm:pt>
    <dgm:pt modelId="{98B77086-EFEE-4624-9F21-50989C7F5331}" type="pres">
      <dgm:prSet presAssocID="{6301F0E9-652A-4E65-ADCD-BCFACC9B302D}" presName="extraNode" presStyleLbl="node1" presStyleIdx="0" presStyleCnt="4"/>
      <dgm:spPr/>
    </dgm:pt>
    <dgm:pt modelId="{D23ACE87-A6A4-4996-9BA5-3EB643E6B962}" type="pres">
      <dgm:prSet presAssocID="{6301F0E9-652A-4E65-ADCD-BCFACC9B302D}" presName="dstNode" presStyleLbl="node1" presStyleIdx="0" presStyleCnt="4"/>
      <dgm:spPr/>
    </dgm:pt>
    <dgm:pt modelId="{D2439E00-EF9C-44EE-8FAD-82731F8B7D0C}" type="pres">
      <dgm:prSet presAssocID="{E7120D66-555C-4D41-851B-843A65F02710}" presName="text_1" presStyleLbl="node1" presStyleIdx="0" presStyleCnt="4">
        <dgm:presLayoutVars>
          <dgm:bulletEnabled val="1"/>
        </dgm:presLayoutVars>
      </dgm:prSet>
      <dgm:spPr/>
    </dgm:pt>
    <dgm:pt modelId="{1A0496C1-8EB5-43DF-BBA1-6D3A07C31311}" type="pres">
      <dgm:prSet presAssocID="{E7120D66-555C-4D41-851B-843A65F02710}" presName="accent_1" presStyleCnt="0"/>
      <dgm:spPr/>
    </dgm:pt>
    <dgm:pt modelId="{44D0FB9F-8B51-489F-A464-967A6DCF29C8}" type="pres">
      <dgm:prSet presAssocID="{E7120D66-555C-4D41-851B-843A65F02710}" presName="accentRepeatNode" presStyleLbl="solidFgAcc1" presStyleIdx="0" presStyleCnt="4"/>
      <dgm:spPr/>
    </dgm:pt>
    <dgm:pt modelId="{65D7A167-6601-4FB9-BAC4-282CA30ACEA4}" type="pres">
      <dgm:prSet presAssocID="{F37669FF-93B6-450E-BDEB-AC316D7437C8}" presName="text_2" presStyleLbl="node1" presStyleIdx="1" presStyleCnt="4">
        <dgm:presLayoutVars>
          <dgm:bulletEnabled val="1"/>
        </dgm:presLayoutVars>
      </dgm:prSet>
      <dgm:spPr/>
    </dgm:pt>
    <dgm:pt modelId="{C9E40998-8BBF-470D-99FD-AF679DEC0F18}" type="pres">
      <dgm:prSet presAssocID="{F37669FF-93B6-450E-BDEB-AC316D7437C8}" presName="accent_2" presStyleCnt="0"/>
      <dgm:spPr/>
    </dgm:pt>
    <dgm:pt modelId="{CC36EBB1-4E3B-412F-A90F-854A5B52CDC6}" type="pres">
      <dgm:prSet presAssocID="{F37669FF-93B6-450E-BDEB-AC316D7437C8}" presName="accentRepeatNode" presStyleLbl="solidFgAcc1" presStyleIdx="1" presStyleCnt="4"/>
      <dgm:spPr/>
    </dgm:pt>
    <dgm:pt modelId="{1EE41FC0-0B48-437C-A7BD-0F78094722BF}" type="pres">
      <dgm:prSet presAssocID="{862395B5-1AAB-4D11-B1BB-6D0CA6577172}" presName="text_3" presStyleLbl="node1" presStyleIdx="2" presStyleCnt="4">
        <dgm:presLayoutVars>
          <dgm:bulletEnabled val="1"/>
        </dgm:presLayoutVars>
      </dgm:prSet>
      <dgm:spPr/>
    </dgm:pt>
    <dgm:pt modelId="{9F7633B0-4331-4096-A1B7-9C8AD714622B}" type="pres">
      <dgm:prSet presAssocID="{862395B5-1AAB-4D11-B1BB-6D0CA6577172}" presName="accent_3" presStyleCnt="0"/>
      <dgm:spPr/>
    </dgm:pt>
    <dgm:pt modelId="{362A0C9C-62BC-415B-9474-AB71659261B1}" type="pres">
      <dgm:prSet presAssocID="{862395B5-1AAB-4D11-B1BB-6D0CA6577172}" presName="accentRepeatNode" presStyleLbl="solidFgAcc1" presStyleIdx="2" presStyleCnt="4"/>
      <dgm:spPr/>
    </dgm:pt>
    <dgm:pt modelId="{FC872326-12DD-4311-B352-EF98049FB84B}" type="pres">
      <dgm:prSet presAssocID="{6DF1AB8C-DEF5-4A70-B88C-52A612B4EA6E}" presName="text_4" presStyleLbl="node1" presStyleIdx="3" presStyleCnt="4" custLinFactNeighborX="565" custLinFactNeighborY="4632">
        <dgm:presLayoutVars>
          <dgm:bulletEnabled val="1"/>
        </dgm:presLayoutVars>
      </dgm:prSet>
      <dgm:spPr/>
    </dgm:pt>
    <dgm:pt modelId="{24C9B18C-9216-434B-B156-0448F867F5B3}" type="pres">
      <dgm:prSet presAssocID="{6DF1AB8C-DEF5-4A70-B88C-52A612B4EA6E}" presName="accent_4" presStyleCnt="0"/>
      <dgm:spPr/>
    </dgm:pt>
    <dgm:pt modelId="{6A54A154-0246-4BF2-ADF4-0114D2CCA4D3}" type="pres">
      <dgm:prSet presAssocID="{6DF1AB8C-DEF5-4A70-B88C-52A612B4EA6E}" presName="accentRepeatNode" presStyleLbl="solidFgAcc1" presStyleIdx="3" presStyleCnt="4"/>
      <dgm:spPr/>
    </dgm:pt>
  </dgm:ptLst>
  <dgm:cxnLst>
    <dgm:cxn modelId="{E45921F5-C98C-4C4D-9F9D-00B52442C38E}" type="presOf" srcId="{6DF1AB8C-DEF5-4A70-B88C-52A612B4EA6E}" destId="{FC872326-12DD-4311-B352-EF98049FB84B}" srcOrd="0" destOrd="0" presId="urn:microsoft.com/office/officeart/2008/layout/VerticalCurvedList"/>
    <dgm:cxn modelId="{F5A9284D-0476-43BB-8335-3B8FDEFFEC06}" type="presOf" srcId="{F37669FF-93B6-450E-BDEB-AC316D7437C8}" destId="{65D7A167-6601-4FB9-BAC4-282CA30ACEA4}" srcOrd="0" destOrd="0" presId="urn:microsoft.com/office/officeart/2008/layout/VerticalCurvedList"/>
    <dgm:cxn modelId="{A92ADB24-04A2-40DD-B975-DA0B9BA5B12F}" type="presOf" srcId="{862395B5-1AAB-4D11-B1BB-6D0CA6577172}" destId="{1EE41FC0-0B48-437C-A7BD-0F78094722BF}" srcOrd="0" destOrd="0" presId="urn:microsoft.com/office/officeart/2008/layout/VerticalCurvedList"/>
    <dgm:cxn modelId="{3506041F-793B-4508-996A-4D28F967A2B6}" srcId="{6301F0E9-652A-4E65-ADCD-BCFACC9B302D}" destId="{862395B5-1AAB-4D11-B1BB-6D0CA6577172}" srcOrd="2" destOrd="0" parTransId="{EF663AF5-830D-4275-B060-4C88CA617D29}" sibTransId="{1F063CD4-15A9-4F5D-B30F-E38D739DDDB5}"/>
    <dgm:cxn modelId="{FFBEE099-5980-4470-9648-C100E9DBA0DB}" srcId="{6301F0E9-652A-4E65-ADCD-BCFACC9B302D}" destId="{6DF1AB8C-DEF5-4A70-B88C-52A612B4EA6E}" srcOrd="3" destOrd="0" parTransId="{451B0F5A-7066-4458-A8BA-104E34955A06}" sibTransId="{431F4D0E-573D-44A1-927C-1E92E8BC2754}"/>
    <dgm:cxn modelId="{518FE755-19D0-4032-A94B-1970492579D6}" srcId="{6301F0E9-652A-4E65-ADCD-BCFACC9B302D}" destId="{F37669FF-93B6-450E-BDEB-AC316D7437C8}" srcOrd="1" destOrd="0" parTransId="{DCE1573F-43B8-47EB-B349-4450D40DE5A8}" sibTransId="{1666B637-592A-4B60-8CD7-606792BD66FA}"/>
    <dgm:cxn modelId="{FBB12060-3248-4B45-A420-09F306056724}" type="presOf" srcId="{E7120D66-555C-4D41-851B-843A65F02710}" destId="{D2439E00-EF9C-44EE-8FAD-82731F8B7D0C}" srcOrd="0" destOrd="0" presId="urn:microsoft.com/office/officeart/2008/layout/VerticalCurvedList"/>
    <dgm:cxn modelId="{A34269A4-E081-4DE8-A74C-722146AE940F}" srcId="{6301F0E9-652A-4E65-ADCD-BCFACC9B302D}" destId="{E7120D66-555C-4D41-851B-843A65F02710}" srcOrd="0" destOrd="0" parTransId="{662065DC-9A08-4661-BD4F-C8FB899FEEBD}" sibTransId="{EAC95D8C-2D65-45EF-8619-081F2C5D6945}"/>
    <dgm:cxn modelId="{5C30871E-6553-436E-9359-478A29EE4574}" type="presOf" srcId="{6301F0E9-652A-4E65-ADCD-BCFACC9B302D}" destId="{A2F0A15A-2F48-424C-886D-C9D4C216E5FC}" srcOrd="0" destOrd="0" presId="urn:microsoft.com/office/officeart/2008/layout/VerticalCurvedList"/>
    <dgm:cxn modelId="{50DAF5A6-4FB1-4380-B444-96FA74098326}" type="presOf" srcId="{EAC95D8C-2D65-45EF-8619-081F2C5D6945}" destId="{DDC34927-35C1-4499-8DB8-EEBB18AEA302}" srcOrd="0" destOrd="0" presId="urn:microsoft.com/office/officeart/2008/layout/VerticalCurvedList"/>
    <dgm:cxn modelId="{14781FA4-8CA1-4FD6-B661-C0ED496FC039}" type="presParOf" srcId="{A2F0A15A-2F48-424C-886D-C9D4C216E5FC}" destId="{BD8B2DD4-3A6D-499C-858A-20FB54DD35CC}" srcOrd="0" destOrd="0" presId="urn:microsoft.com/office/officeart/2008/layout/VerticalCurvedList"/>
    <dgm:cxn modelId="{280E5217-0739-4793-ADC5-83DA25D5A52B}" type="presParOf" srcId="{BD8B2DD4-3A6D-499C-858A-20FB54DD35CC}" destId="{49A82E0D-099E-498A-88D8-F4B5AAD508A5}" srcOrd="0" destOrd="0" presId="urn:microsoft.com/office/officeart/2008/layout/VerticalCurvedList"/>
    <dgm:cxn modelId="{617AFD04-4E9A-4C15-8F14-C683332EAC5C}" type="presParOf" srcId="{49A82E0D-099E-498A-88D8-F4B5AAD508A5}" destId="{4FE2A45B-EE42-4540-A98F-DD5CCCB5391F}" srcOrd="0" destOrd="0" presId="urn:microsoft.com/office/officeart/2008/layout/VerticalCurvedList"/>
    <dgm:cxn modelId="{22CA4686-22CE-4604-BB50-BBF5728F7601}" type="presParOf" srcId="{49A82E0D-099E-498A-88D8-F4B5AAD508A5}" destId="{DDC34927-35C1-4499-8DB8-EEBB18AEA302}" srcOrd="1" destOrd="0" presId="urn:microsoft.com/office/officeart/2008/layout/VerticalCurvedList"/>
    <dgm:cxn modelId="{3FBA8B78-B8B2-4D8C-9309-DFFECC6AC48D}" type="presParOf" srcId="{49A82E0D-099E-498A-88D8-F4B5AAD508A5}" destId="{98B77086-EFEE-4624-9F21-50989C7F5331}" srcOrd="2" destOrd="0" presId="urn:microsoft.com/office/officeart/2008/layout/VerticalCurvedList"/>
    <dgm:cxn modelId="{EC8CFA1C-1F1B-4ED1-BA00-C0F0FB03ADB8}" type="presParOf" srcId="{49A82E0D-099E-498A-88D8-F4B5AAD508A5}" destId="{D23ACE87-A6A4-4996-9BA5-3EB643E6B962}" srcOrd="3" destOrd="0" presId="urn:microsoft.com/office/officeart/2008/layout/VerticalCurvedList"/>
    <dgm:cxn modelId="{97FCB5BC-2C2E-4BC5-AB80-0A6B9574F794}" type="presParOf" srcId="{BD8B2DD4-3A6D-499C-858A-20FB54DD35CC}" destId="{D2439E00-EF9C-44EE-8FAD-82731F8B7D0C}" srcOrd="1" destOrd="0" presId="urn:microsoft.com/office/officeart/2008/layout/VerticalCurvedList"/>
    <dgm:cxn modelId="{3B307D82-02FA-4B50-9399-124B8ED12AAE}" type="presParOf" srcId="{BD8B2DD4-3A6D-499C-858A-20FB54DD35CC}" destId="{1A0496C1-8EB5-43DF-BBA1-6D3A07C31311}" srcOrd="2" destOrd="0" presId="urn:microsoft.com/office/officeart/2008/layout/VerticalCurvedList"/>
    <dgm:cxn modelId="{EB2140A7-AD0D-408F-9C11-A5BE045A021D}" type="presParOf" srcId="{1A0496C1-8EB5-43DF-BBA1-6D3A07C31311}" destId="{44D0FB9F-8B51-489F-A464-967A6DCF29C8}" srcOrd="0" destOrd="0" presId="urn:microsoft.com/office/officeart/2008/layout/VerticalCurvedList"/>
    <dgm:cxn modelId="{E3426D90-77DA-4EF8-AE74-430D83926E29}" type="presParOf" srcId="{BD8B2DD4-3A6D-499C-858A-20FB54DD35CC}" destId="{65D7A167-6601-4FB9-BAC4-282CA30ACEA4}" srcOrd="3" destOrd="0" presId="urn:microsoft.com/office/officeart/2008/layout/VerticalCurvedList"/>
    <dgm:cxn modelId="{23CEA7A5-E8DF-4863-97EC-FDE0A84B8AC8}" type="presParOf" srcId="{BD8B2DD4-3A6D-499C-858A-20FB54DD35CC}" destId="{C9E40998-8BBF-470D-99FD-AF679DEC0F18}" srcOrd="4" destOrd="0" presId="urn:microsoft.com/office/officeart/2008/layout/VerticalCurvedList"/>
    <dgm:cxn modelId="{123BA2DC-0D14-4DE6-BD98-5FA0C7A88173}" type="presParOf" srcId="{C9E40998-8BBF-470D-99FD-AF679DEC0F18}" destId="{CC36EBB1-4E3B-412F-A90F-854A5B52CDC6}" srcOrd="0" destOrd="0" presId="urn:microsoft.com/office/officeart/2008/layout/VerticalCurvedList"/>
    <dgm:cxn modelId="{6F1F230E-EE33-4898-A3F5-10E647301FED}" type="presParOf" srcId="{BD8B2DD4-3A6D-499C-858A-20FB54DD35CC}" destId="{1EE41FC0-0B48-437C-A7BD-0F78094722BF}" srcOrd="5" destOrd="0" presId="urn:microsoft.com/office/officeart/2008/layout/VerticalCurvedList"/>
    <dgm:cxn modelId="{C5C5F27F-CEC0-439E-AEBA-84317B17FE2E}" type="presParOf" srcId="{BD8B2DD4-3A6D-499C-858A-20FB54DD35CC}" destId="{9F7633B0-4331-4096-A1B7-9C8AD714622B}" srcOrd="6" destOrd="0" presId="urn:microsoft.com/office/officeart/2008/layout/VerticalCurvedList"/>
    <dgm:cxn modelId="{BC0A50D6-11D6-404F-BFF6-0EA892C73AE0}" type="presParOf" srcId="{9F7633B0-4331-4096-A1B7-9C8AD714622B}" destId="{362A0C9C-62BC-415B-9474-AB71659261B1}" srcOrd="0" destOrd="0" presId="urn:microsoft.com/office/officeart/2008/layout/VerticalCurvedList"/>
    <dgm:cxn modelId="{E2B9F8DE-C9C6-4A68-8468-F44BCD5BD93B}" type="presParOf" srcId="{BD8B2DD4-3A6D-499C-858A-20FB54DD35CC}" destId="{FC872326-12DD-4311-B352-EF98049FB84B}" srcOrd="7" destOrd="0" presId="urn:microsoft.com/office/officeart/2008/layout/VerticalCurvedList"/>
    <dgm:cxn modelId="{AA31E59F-2CBE-4CE7-8A28-1F7D64EA6E99}" type="presParOf" srcId="{BD8B2DD4-3A6D-499C-858A-20FB54DD35CC}" destId="{24C9B18C-9216-434B-B156-0448F867F5B3}" srcOrd="8" destOrd="0" presId="urn:microsoft.com/office/officeart/2008/layout/VerticalCurvedList"/>
    <dgm:cxn modelId="{F58D4488-7E3F-49EF-A4EE-D994AFC48791}" type="presParOf" srcId="{24C9B18C-9216-434B-B156-0448F867F5B3}" destId="{6A54A154-0246-4BF2-ADF4-0114D2CCA4D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17A329-BCF9-4E27-8185-36EC0101F2FD}"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329B0FDB-A044-440C-BEFB-785145600609}">
      <dgm:prSet phldrT="[Text]"/>
      <dgm:spPr/>
      <dgm:t>
        <a:bodyPr/>
        <a:lstStyle/>
        <a:p>
          <a:r>
            <a:rPr lang="en-US" b="1" dirty="0"/>
            <a:t>Leadership</a:t>
          </a:r>
        </a:p>
      </dgm:t>
    </dgm:pt>
    <dgm:pt modelId="{1037C8BE-54A6-4358-A424-1526B108D43B}" type="parTrans" cxnId="{1CF60902-0F0C-43FD-8BD4-74C40FB7C4D2}">
      <dgm:prSet/>
      <dgm:spPr/>
      <dgm:t>
        <a:bodyPr/>
        <a:lstStyle/>
        <a:p>
          <a:endParaRPr lang="en-US"/>
        </a:p>
      </dgm:t>
    </dgm:pt>
    <dgm:pt modelId="{EDF56750-DC4D-4382-B78D-46B566772433}" type="sibTrans" cxnId="{1CF60902-0F0C-43FD-8BD4-74C40FB7C4D2}">
      <dgm:prSet/>
      <dgm:spPr/>
      <dgm:t>
        <a:bodyPr/>
        <a:lstStyle/>
        <a:p>
          <a:endParaRPr lang="en-US"/>
        </a:p>
      </dgm:t>
    </dgm:pt>
    <dgm:pt modelId="{F5D5F10A-A74A-465E-8BB5-B302B9A2D71C}">
      <dgm:prSet phldrT="[Text]"/>
      <dgm:spPr>
        <a:solidFill>
          <a:schemeClr val="tx2">
            <a:lumMod val="40000"/>
            <a:lumOff val="60000"/>
            <a:alpha val="90000"/>
          </a:schemeClr>
        </a:solidFill>
      </dgm:spPr>
      <dgm:t>
        <a:bodyPr/>
        <a:lstStyle/>
        <a:p>
          <a:endParaRPr lang="en-US" b="1" dirty="0"/>
        </a:p>
      </dgm:t>
    </dgm:pt>
    <dgm:pt modelId="{2EAC26A3-51C0-4022-A644-1A1454BFD6F1}" type="parTrans" cxnId="{636F8494-ACC9-4B2F-BB3F-4D6AA2A79B79}">
      <dgm:prSet/>
      <dgm:spPr/>
      <dgm:t>
        <a:bodyPr/>
        <a:lstStyle/>
        <a:p>
          <a:endParaRPr lang="en-US"/>
        </a:p>
      </dgm:t>
    </dgm:pt>
    <dgm:pt modelId="{B2A7B3DF-0EF3-43B4-B190-C39386674E0B}" type="sibTrans" cxnId="{636F8494-ACC9-4B2F-BB3F-4D6AA2A79B79}">
      <dgm:prSet/>
      <dgm:spPr/>
      <dgm:t>
        <a:bodyPr/>
        <a:lstStyle/>
        <a:p>
          <a:endParaRPr lang="en-US"/>
        </a:p>
      </dgm:t>
    </dgm:pt>
    <dgm:pt modelId="{2622FAB9-37F0-4C3E-9F10-BEEF868909CC}">
      <dgm:prSet phldrT="[Text]"/>
      <dgm:spPr/>
      <dgm:t>
        <a:bodyPr/>
        <a:lstStyle/>
        <a:p>
          <a:r>
            <a:rPr lang="en-US" b="1" dirty="0"/>
            <a:t>Partnership</a:t>
          </a:r>
        </a:p>
      </dgm:t>
    </dgm:pt>
    <dgm:pt modelId="{6E731A01-BB1E-4DE7-B8E0-58C4053A6D72}" type="parTrans" cxnId="{BB7AF86E-2ECC-4072-B4B1-A6BD5D3EA5AF}">
      <dgm:prSet/>
      <dgm:spPr/>
      <dgm:t>
        <a:bodyPr/>
        <a:lstStyle/>
        <a:p>
          <a:endParaRPr lang="en-US"/>
        </a:p>
      </dgm:t>
    </dgm:pt>
    <dgm:pt modelId="{C52F885A-336C-4C2A-9308-7E3ECB5C212C}" type="sibTrans" cxnId="{BB7AF86E-2ECC-4072-B4B1-A6BD5D3EA5AF}">
      <dgm:prSet/>
      <dgm:spPr/>
      <dgm:t>
        <a:bodyPr/>
        <a:lstStyle/>
        <a:p>
          <a:endParaRPr lang="en-US"/>
        </a:p>
      </dgm:t>
    </dgm:pt>
    <dgm:pt modelId="{67D93962-9480-433C-AECC-13D1D34A2CDA}">
      <dgm:prSet phldrT="[Text]"/>
      <dgm:spPr/>
      <dgm:t>
        <a:bodyPr/>
        <a:lstStyle/>
        <a:p>
          <a:r>
            <a:rPr lang="en-US" dirty="0"/>
            <a:t>Vendor Relations</a:t>
          </a:r>
        </a:p>
      </dgm:t>
    </dgm:pt>
    <dgm:pt modelId="{DC1D1350-4A2A-4A3A-ADF8-CE32205CC9DF}" type="parTrans" cxnId="{841EF486-40FF-46AA-8753-9B4BED65F708}">
      <dgm:prSet/>
      <dgm:spPr/>
      <dgm:t>
        <a:bodyPr/>
        <a:lstStyle/>
        <a:p>
          <a:endParaRPr lang="en-US"/>
        </a:p>
      </dgm:t>
    </dgm:pt>
    <dgm:pt modelId="{8255F951-E0A4-4B94-A7E2-F17B55CCEC83}" type="sibTrans" cxnId="{841EF486-40FF-46AA-8753-9B4BED65F708}">
      <dgm:prSet/>
      <dgm:spPr/>
      <dgm:t>
        <a:bodyPr/>
        <a:lstStyle/>
        <a:p>
          <a:endParaRPr lang="en-US"/>
        </a:p>
      </dgm:t>
    </dgm:pt>
    <dgm:pt modelId="{F23BA314-508D-4A00-A999-F95109A23A1F}">
      <dgm:prSet/>
      <dgm:spPr/>
      <dgm:t>
        <a:bodyPr/>
        <a:lstStyle/>
        <a:p>
          <a:endParaRPr lang="en-US" dirty="0"/>
        </a:p>
      </dgm:t>
    </dgm:pt>
    <dgm:pt modelId="{9F894960-3C33-4F5F-8307-030C3034B047}" type="parTrans" cxnId="{3C9F3A04-9E5A-4FD8-AA32-91D4722CEAB2}">
      <dgm:prSet/>
      <dgm:spPr/>
      <dgm:t>
        <a:bodyPr/>
        <a:lstStyle/>
        <a:p>
          <a:endParaRPr lang="en-US"/>
        </a:p>
      </dgm:t>
    </dgm:pt>
    <dgm:pt modelId="{C2457793-0902-41F7-B884-AEBD1DDF3D04}" type="sibTrans" cxnId="{3C9F3A04-9E5A-4FD8-AA32-91D4722CEAB2}">
      <dgm:prSet/>
      <dgm:spPr/>
      <dgm:t>
        <a:bodyPr/>
        <a:lstStyle/>
        <a:p>
          <a:endParaRPr lang="en-US"/>
        </a:p>
      </dgm:t>
    </dgm:pt>
    <dgm:pt modelId="{07E21354-4460-43C2-A3B5-9B5E37CCF429}">
      <dgm:prSet/>
      <dgm:spPr/>
      <dgm:t>
        <a:bodyPr/>
        <a:lstStyle/>
        <a:p>
          <a:endParaRPr lang="en-US" dirty="0"/>
        </a:p>
      </dgm:t>
    </dgm:pt>
    <dgm:pt modelId="{8F1F279A-B7A3-4F14-9AC4-136B91D36CBA}" type="parTrans" cxnId="{2402D324-370F-4BB9-AEF0-482E39B20E9A}">
      <dgm:prSet/>
      <dgm:spPr/>
      <dgm:t>
        <a:bodyPr/>
        <a:lstStyle/>
        <a:p>
          <a:endParaRPr lang="en-US"/>
        </a:p>
      </dgm:t>
    </dgm:pt>
    <dgm:pt modelId="{3E617AEA-CE0A-4B40-9879-86417911AF64}" type="sibTrans" cxnId="{2402D324-370F-4BB9-AEF0-482E39B20E9A}">
      <dgm:prSet/>
      <dgm:spPr/>
      <dgm:t>
        <a:bodyPr/>
        <a:lstStyle/>
        <a:p>
          <a:endParaRPr lang="en-US"/>
        </a:p>
      </dgm:t>
    </dgm:pt>
    <dgm:pt modelId="{BCE7D00E-B95B-4EF7-942F-F5DFD73CEE9F}">
      <dgm:prSet/>
      <dgm:spPr/>
      <dgm:t>
        <a:bodyPr/>
        <a:lstStyle/>
        <a:p>
          <a:r>
            <a:rPr lang="en-US" b="1" dirty="0"/>
            <a:t>Networking</a:t>
          </a:r>
          <a:r>
            <a:rPr lang="en-US" dirty="0"/>
            <a:t> </a:t>
          </a:r>
          <a:r>
            <a:rPr lang="en-US" b="1" dirty="0"/>
            <a:t>&amp;</a:t>
          </a:r>
          <a:r>
            <a:rPr lang="en-US" dirty="0"/>
            <a:t> </a:t>
          </a:r>
          <a:r>
            <a:rPr lang="en-US" b="1" dirty="0"/>
            <a:t>Sharing</a:t>
          </a:r>
        </a:p>
      </dgm:t>
    </dgm:pt>
    <dgm:pt modelId="{4B691739-F18F-42AF-A8C9-1BA0B0B417B4}" type="parTrans" cxnId="{8767771F-55EF-40C3-A771-5AB132930BA6}">
      <dgm:prSet/>
      <dgm:spPr/>
      <dgm:t>
        <a:bodyPr/>
        <a:lstStyle/>
        <a:p>
          <a:endParaRPr lang="en-US"/>
        </a:p>
      </dgm:t>
    </dgm:pt>
    <dgm:pt modelId="{ECB4CF30-D5B1-4958-9B93-1212E7B1E907}" type="sibTrans" cxnId="{8767771F-55EF-40C3-A771-5AB132930BA6}">
      <dgm:prSet/>
      <dgm:spPr/>
      <dgm:t>
        <a:bodyPr/>
        <a:lstStyle/>
        <a:p>
          <a:endParaRPr lang="en-US"/>
        </a:p>
      </dgm:t>
    </dgm:pt>
    <dgm:pt modelId="{D2887E02-D325-41B5-BE5E-56F801A0EDAC}">
      <dgm:prSet/>
      <dgm:spPr/>
      <dgm:t>
        <a:bodyPr/>
        <a:lstStyle/>
        <a:p>
          <a:r>
            <a:rPr lang="en-US" b="1" dirty="0"/>
            <a:t>Communication</a:t>
          </a:r>
        </a:p>
      </dgm:t>
    </dgm:pt>
    <dgm:pt modelId="{5B84AEEF-F1F3-4D0A-B80B-CE239F04E440}" type="parTrans" cxnId="{E3E174D7-6FE2-42DC-AEA4-23C8AFA6636A}">
      <dgm:prSet/>
      <dgm:spPr/>
      <dgm:t>
        <a:bodyPr/>
        <a:lstStyle/>
        <a:p>
          <a:endParaRPr lang="en-US"/>
        </a:p>
      </dgm:t>
    </dgm:pt>
    <dgm:pt modelId="{AB2CCF68-6314-43C8-98EE-65865441DE98}" type="sibTrans" cxnId="{E3E174D7-6FE2-42DC-AEA4-23C8AFA6636A}">
      <dgm:prSet/>
      <dgm:spPr/>
      <dgm:t>
        <a:bodyPr/>
        <a:lstStyle/>
        <a:p>
          <a:endParaRPr lang="en-US"/>
        </a:p>
      </dgm:t>
    </dgm:pt>
    <dgm:pt modelId="{94C6124C-B7BF-40DB-B323-C61B2F4E7DBE}">
      <dgm:prSet/>
      <dgm:spPr/>
      <dgm:t>
        <a:bodyPr/>
        <a:lstStyle/>
        <a:p>
          <a:r>
            <a:rPr lang="en-US" dirty="0"/>
            <a:t>Integrations</a:t>
          </a:r>
        </a:p>
      </dgm:t>
    </dgm:pt>
    <dgm:pt modelId="{74C5756B-3168-49E2-9C3B-EC4A6E559ECE}" type="parTrans" cxnId="{15A53759-D748-40D4-8861-B09E01F95077}">
      <dgm:prSet/>
      <dgm:spPr/>
      <dgm:t>
        <a:bodyPr/>
        <a:lstStyle/>
        <a:p>
          <a:endParaRPr lang="en-US"/>
        </a:p>
      </dgm:t>
    </dgm:pt>
    <dgm:pt modelId="{AEE3D9BB-DFF3-4C29-B26A-3DDAD01BE0DE}" type="sibTrans" cxnId="{15A53759-D748-40D4-8861-B09E01F95077}">
      <dgm:prSet/>
      <dgm:spPr/>
      <dgm:t>
        <a:bodyPr/>
        <a:lstStyle/>
        <a:p>
          <a:endParaRPr lang="en-US"/>
        </a:p>
      </dgm:t>
    </dgm:pt>
    <dgm:pt modelId="{C8FFD907-7E7C-46BB-AE21-707CC75BA8A2}">
      <dgm:prSet phldrT="[Text]"/>
      <dgm:spPr/>
      <dgm:t>
        <a:bodyPr/>
        <a:lstStyle/>
        <a:p>
          <a:r>
            <a:rPr lang="en-US" dirty="0"/>
            <a:t>Oracle University</a:t>
          </a:r>
        </a:p>
      </dgm:t>
    </dgm:pt>
    <dgm:pt modelId="{CB5C46BF-8635-4667-922F-7074BC5ADC31}" type="parTrans" cxnId="{BDB9FDAD-E4EF-49D3-B23F-BF2F89FEDF58}">
      <dgm:prSet/>
      <dgm:spPr/>
      <dgm:t>
        <a:bodyPr/>
        <a:lstStyle/>
        <a:p>
          <a:endParaRPr lang="en-US"/>
        </a:p>
      </dgm:t>
    </dgm:pt>
    <dgm:pt modelId="{89D835E7-1556-4A66-8BCE-CC122854AE3B}" type="sibTrans" cxnId="{BDB9FDAD-E4EF-49D3-B23F-BF2F89FEDF58}">
      <dgm:prSet/>
      <dgm:spPr/>
      <dgm:t>
        <a:bodyPr/>
        <a:lstStyle/>
        <a:p>
          <a:endParaRPr lang="en-US"/>
        </a:p>
      </dgm:t>
    </dgm:pt>
    <dgm:pt modelId="{78EBE16A-D1B1-4F44-B58E-2ABBA1DBF90D}">
      <dgm:prSet phldrT="[Text]"/>
      <dgm:spPr>
        <a:solidFill>
          <a:schemeClr val="tx2">
            <a:lumMod val="40000"/>
            <a:lumOff val="60000"/>
            <a:alpha val="90000"/>
          </a:schemeClr>
        </a:solidFill>
      </dgm:spPr>
      <dgm:t>
        <a:bodyPr/>
        <a:lstStyle/>
        <a:p>
          <a:r>
            <a:rPr lang="en-US" b="1" dirty="0">
              <a:solidFill>
                <a:schemeClr val="accent1"/>
              </a:solidFill>
            </a:rPr>
            <a:t>Organizational Structure</a:t>
          </a:r>
        </a:p>
      </dgm:t>
    </dgm:pt>
    <dgm:pt modelId="{8DDF9E28-AA8C-4A3F-8125-BF677D6EBE95}" type="parTrans" cxnId="{F5ED7B54-4FFA-4C48-93D3-5ED5856523DD}">
      <dgm:prSet/>
      <dgm:spPr/>
      <dgm:t>
        <a:bodyPr/>
        <a:lstStyle/>
        <a:p>
          <a:endParaRPr lang="en-US"/>
        </a:p>
      </dgm:t>
    </dgm:pt>
    <dgm:pt modelId="{867C7659-6D5B-4D1F-B4AE-89E8EC7A8DE6}" type="sibTrans" cxnId="{F5ED7B54-4FFA-4C48-93D3-5ED5856523DD}">
      <dgm:prSet/>
      <dgm:spPr/>
      <dgm:t>
        <a:bodyPr/>
        <a:lstStyle/>
        <a:p>
          <a:endParaRPr lang="en-US"/>
        </a:p>
      </dgm:t>
    </dgm:pt>
    <dgm:pt modelId="{D66AE01B-02F8-4C97-8B02-E7010A3A07C0}">
      <dgm:prSet phldrT="[Text]"/>
      <dgm:spPr/>
      <dgm:t>
        <a:bodyPr/>
        <a:lstStyle/>
        <a:p>
          <a:endParaRPr lang="en-US" dirty="0"/>
        </a:p>
      </dgm:t>
    </dgm:pt>
    <dgm:pt modelId="{0AF63C9B-C88C-4E66-BCEB-6C75343563E9}" type="parTrans" cxnId="{D42D5C4A-B3BB-4C6B-9EAC-24EE415EC9A7}">
      <dgm:prSet/>
      <dgm:spPr/>
      <dgm:t>
        <a:bodyPr/>
        <a:lstStyle/>
        <a:p>
          <a:endParaRPr lang="en-US"/>
        </a:p>
      </dgm:t>
    </dgm:pt>
    <dgm:pt modelId="{7C2C6E63-6BD3-4D9C-9FAB-B58A90989C38}" type="sibTrans" cxnId="{D42D5C4A-B3BB-4C6B-9EAC-24EE415EC9A7}">
      <dgm:prSet/>
      <dgm:spPr/>
      <dgm:t>
        <a:bodyPr/>
        <a:lstStyle/>
        <a:p>
          <a:endParaRPr lang="en-US"/>
        </a:p>
      </dgm:t>
    </dgm:pt>
    <dgm:pt modelId="{C8273515-6076-4F92-844C-FAAA644FE40D}">
      <dgm:prSet/>
      <dgm:spPr/>
      <dgm:t>
        <a:bodyPr/>
        <a:lstStyle/>
        <a:p>
          <a:r>
            <a:rPr lang="en-US" dirty="0"/>
            <a:t>Young Professionals Group</a:t>
          </a:r>
        </a:p>
      </dgm:t>
    </dgm:pt>
    <dgm:pt modelId="{65450C09-1193-45FD-942D-CBA881E9AF2C}" type="parTrans" cxnId="{B22B34AC-D637-4D91-B07E-17487C68ED31}">
      <dgm:prSet/>
      <dgm:spPr/>
      <dgm:t>
        <a:bodyPr/>
        <a:lstStyle/>
        <a:p>
          <a:endParaRPr lang="en-US"/>
        </a:p>
      </dgm:t>
    </dgm:pt>
    <dgm:pt modelId="{E0CD558B-4D7C-4A2A-B046-F2D0730BAA51}" type="sibTrans" cxnId="{B22B34AC-D637-4D91-B07E-17487C68ED31}">
      <dgm:prSet/>
      <dgm:spPr/>
      <dgm:t>
        <a:bodyPr/>
        <a:lstStyle/>
        <a:p>
          <a:endParaRPr lang="en-US"/>
        </a:p>
      </dgm:t>
    </dgm:pt>
    <dgm:pt modelId="{486AF527-69D7-4457-B8FF-01B57F2BC21A}">
      <dgm:prSet/>
      <dgm:spPr/>
      <dgm:t>
        <a:bodyPr/>
        <a:lstStyle/>
        <a:p>
          <a:r>
            <a:rPr lang="en-US" dirty="0"/>
            <a:t>Expand Digital Media</a:t>
          </a:r>
        </a:p>
      </dgm:t>
    </dgm:pt>
    <dgm:pt modelId="{36763C0C-C054-4DED-85E3-0C43B9FC34F9}" type="parTrans" cxnId="{D4B85A91-330E-408D-817E-FC79EBE1642D}">
      <dgm:prSet/>
      <dgm:spPr/>
      <dgm:t>
        <a:bodyPr/>
        <a:lstStyle/>
        <a:p>
          <a:endParaRPr lang="en-US"/>
        </a:p>
      </dgm:t>
    </dgm:pt>
    <dgm:pt modelId="{1B084D9B-B8DC-4BFC-9526-3B285134674A}" type="sibTrans" cxnId="{D4B85A91-330E-408D-817E-FC79EBE1642D}">
      <dgm:prSet/>
      <dgm:spPr/>
      <dgm:t>
        <a:bodyPr/>
        <a:lstStyle/>
        <a:p>
          <a:endParaRPr lang="en-US"/>
        </a:p>
      </dgm:t>
    </dgm:pt>
    <dgm:pt modelId="{DC4AC50A-1E16-4890-B208-1E52392B44C4}">
      <dgm:prSet phldrT="[Text]"/>
      <dgm:spPr>
        <a:solidFill>
          <a:schemeClr val="tx2">
            <a:lumMod val="40000"/>
            <a:lumOff val="60000"/>
            <a:alpha val="90000"/>
          </a:schemeClr>
        </a:solidFill>
      </dgm:spPr>
      <dgm:t>
        <a:bodyPr/>
        <a:lstStyle/>
        <a:p>
          <a:r>
            <a:rPr lang="en-US" b="1" dirty="0">
              <a:solidFill>
                <a:schemeClr val="accent1"/>
              </a:solidFill>
            </a:rPr>
            <a:t>Global Regions</a:t>
          </a:r>
        </a:p>
      </dgm:t>
    </dgm:pt>
    <dgm:pt modelId="{AAEB0E04-81D6-48F6-BADE-58B531DF7A96}" type="parTrans" cxnId="{D52D6237-89F9-4057-864A-10CCF330E631}">
      <dgm:prSet/>
      <dgm:spPr/>
      <dgm:t>
        <a:bodyPr/>
        <a:lstStyle/>
        <a:p>
          <a:endParaRPr lang="en-US"/>
        </a:p>
      </dgm:t>
    </dgm:pt>
    <dgm:pt modelId="{A7B6E578-A368-40A8-9790-D4158D9D3309}" type="sibTrans" cxnId="{D52D6237-89F9-4057-864A-10CCF330E631}">
      <dgm:prSet/>
      <dgm:spPr/>
      <dgm:t>
        <a:bodyPr/>
        <a:lstStyle/>
        <a:p>
          <a:endParaRPr lang="en-US"/>
        </a:p>
      </dgm:t>
    </dgm:pt>
    <dgm:pt modelId="{FE48031E-81C0-41AF-826B-88822DC10C34}">
      <dgm:prSet phldrT="[Text]"/>
      <dgm:spPr>
        <a:solidFill>
          <a:schemeClr val="tx2">
            <a:lumMod val="40000"/>
            <a:lumOff val="60000"/>
            <a:alpha val="90000"/>
          </a:schemeClr>
        </a:solidFill>
      </dgm:spPr>
      <dgm:t>
        <a:bodyPr/>
        <a:lstStyle/>
        <a:p>
          <a:endParaRPr lang="en-US" b="1" dirty="0">
            <a:solidFill>
              <a:schemeClr val="accent1"/>
            </a:solidFill>
          </a:endParaRPr>
        </a:p>
      </dgm:t>
    </dgm:pt>
    <dgm:pt modelId="{8D60120B-8D27-4A88-8B8F-77FA3E23676B}" type="parTrans" cxnId="{CA61748E-C919-42B9-9310-2202E8E9BF09}">
      <dgm:prSet/>
      <dgm:spPr/>
      <dgm:t>
        <a:bodyPr/>
        <a:lstStyle/>
        <a:p>
          <a:endParaRPr lang="en-US"/>
        </a:p>
      </dgm:t>
    </dgm:pt>
    <dgm:pt modelId="{AB0FFE2A-CD7A-4A58-9821-C9EC09539CD2}" type="sibTrans" cxnId="{CA61748E-C919-42B9-9310-2202E8E9BF09}">
      <dgm:prSet/>
      <dgm:spPr/>
      <dgm:t>
        <a:bodyPr/>
        <a:lstStyle/>
        <a:p>
          <a:endParaRPr lang="en-US"/>
        </a:p>
      </dgm:t>
    </dgm:pt>
    <dgm:pt modelId="{729BA0DE-9A9C-4C5F-A6EA-9E8786DB6A78}">
      <dgm:prSet/>
      <dgm:spPr/>
      <dgm:t>
        <a:bodyPr/>
        <a:lstStyle/>
        <a:p>
          <a:r>
            <a:rPr lang="en-US" dirty="0"/>
            <a:t>Cloud Symposium</a:t>
          </a:r>
        </a:p>
      </dgm:t>
    </dgm:pt>
    <dgm:pt modelId="{4F9ACAE3-D2CF-40E9-90F5-73595196A947}" type="parTrans" cxnId="{17716F2E-A8F1-41FF-98FF-1997B876642E}">
      <dgm:prSet/>
      <dgm:spPr/>
      <dgm:t>
        <a:bodyPr/>
        <a:lstStyle/>
        <a:p>
          <a:endParaRPr lang="en-US"/>
        </a:p>
      </dgm:t>
    </dgm:pt>
    <dgm:pt modelId="{E70FD83D-1939-4276-A46B-D427A35DEDF2}" type="sibTrans" cxnId="{17716F2E-A8F1-41FF-98FF-1997B876642E}">
      <dgm:prSet/>
      <dgm:spPr/>
      <dgm:t>
        <a:bodyPr/>
        <a:lstStyle/>
        <a:p>
          <a:endParaRPr lang="en-US"/>
        </a:p>
      </dgm:t>
    </dgm:pt>
    <dgm:pt modelId="{EFCA3C64-64E0-4CD2-AA34-A9FB2645D850}">
      <dgm:prSet/>
      <dgm:spPr/>
      <dgm:t>
        <a:bodyPr/>
        <a:lstStyle/>
        <a:p>
          <a:endParaRPr lang="en-US" dirty="0"/>
        </a:p>
      </dgm:t>
    </dgm:pt>
    <dgm:pt modelId="{234627B7-D416-4F7E-824E-517BA95D4E84}" type="parTrans" cxnId="{D911473C-5F88-41D7-A9BF-DAF28E327126}">
      <dgm:prSet/>
      <dgm:spPr/>
      <dgm:t>
        <a:bodyPr/>
        <a:lstStyle/>
        <a:p>
          <a:endParaRPr lang="en-US"/>
        </a:p>
      </dgm:t>
    </dgm:pt>
    <dgm:pt modelId="{0E2750E4-A881-4074-AD26-D9FD251E15B9}" type="sibTrans" cxnId="{D911473C-5F88-41D7-A9BF-DAF28E327126}">
      <dgm:prSet/>
      <dgm:spPr/>
      <dgm:t>
        <a:bodyPr/>
        <a:lstStyle/>
        <a:p>
          <a:endParaRPr lang="en-US"/>
        </a:p>
      </dgm:t>
    </dgm:pt>
    <dgm:pt modelId="{A79771DD-619D-4133-9B0E-11CC6202FD2B}">
      <dgm:prSet/>
      <dgm:spPr/>
      <dgm:t>
        <a:bodyPr/>
        <a:lstStyle/>
        <a:p>
          <a:r>
            <a:rPr lang="en-US" dirty="0"/>
            <a:t>Socious Tools</a:t>
          </a:r>
        </a:p>
      </dgm:t>
    </dgm:pt>
    <dgm:pt modelId="{90E0A051-B914-43E8-B901-CA0B04DF64B6}" type="parTrans" cxnId="{1CA98B9F-5331-4B56-98B9-0AF594552D2B}">
      <dgm:prSet/>
      <dgm:spPr/>
      <dgm:t>
        <a:bodyPr/>
        <a:lstStyle/>
        <a:p>
          <a:endParaRPr lang="en-US"/>
        </a:p>
      </dgm:t>
    </dgm:pt>
    <dgm:pt modelId="{3F86BD5E-D5A0-4F57-8D67-2E3E2A8D285E}" type="sibTrans" cxnId="{1CA98B9F-5331-4B56-98B9-0AF594552D2B}">
      <dgm:prSet/>
      <dgm:spPr/>
      <dgm:t>
        <a:bodyPr/>
        <a:lstStyle/>
        <a:p>
          <a:endParaRPr lang="en-US"/>
        </a:p>
      </dgm:t>
    </dgm:pt>
    <dgm:pt modelId="{CD3DC66C-0D47-4BE0-B388-B7BAD51D9DAD}">
      <dgm:prSet/>
      <dgm:spPr/>
      <dgm:t>
        <a:bodyPr/>
        <a:lstStyle/>
        <a:p>
          <a:endParaRPr lang="en-US" dirty="0"/>
        </a:p>
      </dgm:t>
    </dgm:pt>
    <dgm:pt modelId="{7B742CBA-5A99-4BD8-9448-FB0FB9599F28}" type="parTrans" cxnId="{A3681608-2656-4701-B4AD-8083B3965B45}">
      <dgm:prSet/>
      <dgm:spPr/>
      <dgm:t>
        <a:bodyPr/>
        <a:lstStyle/>
        <a:p>
          <a:endParaRPr lang="en-US"/>
        </a:p>
      </dgm:t>
    </dgm:pt>
    <dgm:pt modelId="{BBC14AC8-2854-48F7-AF22-6A0FC33DB84C}" type="sibTrans" cxnId="{A3681608-2656-4701-B4AD-8083B3965B45}">
      <dgm:prSet/>
      <dgm:spPr/>
      <dgm:t>
        <a:bodyPr/>
        <a:lstStyle/>
        <a:p>
          <a:endParaRPr lang="en-US"/>
        </a:p>
      </dgm:t>
    </dgm:pt>
    <dgm:pt modelId="{F331A8A9-FAE5-4D63-AE97-46EE40ABD152}">
      <dgm:prSet/>
      <dgm:spPr/>
      <dgm:t>
        <a:bodyPr/>
        <a:lstStyle/>
        <a:p>
          <a:endParaRPr lang="en-US" dirty="0"/>
        </a:p>
      </dgm:t>
    </dgm:pt>
    <dgm:pt modelId="{97EDFDB7-DA6E-4969-A750-B0568F80079F}" type="parTrans" cxnId="{558035F0-3276-4874-BFF7-61C59EE5CCB9}">
      <dgm:prSet/>
      <dgm:spPr/>
      <dgm:t>
        <a:bodyPr/>
        <a:lstStyle/>
        <a:p>
          <a:endParaRPr lang="en-US"/>
        </a:p>
      </dgm:t>
    </dgm:pt>
    <dgm:pt modelId="{3F488376-8AA5-4CF1-A980-42770DE446AC}" type="sibTrans" cxnId="{558035F0-3276-4874-BFF7-61C59EE5CCB9}">
      <dgm:prSet/>
      <dgm:spPr/>
      <dgm:t>
        <a:bodyPr/>
        <a:lstStyle/>
        <a:p>
          <a:endParaRPr lang="en-US"/>
        </a:p>
      </dgm:t>
    </dgm:pt>
    <dgm:pt modelId="{211034B1-765E-48AC-AB96-DE7BE6FDED6F}" type="pres">
      <dgm:prSet presAssocID="{D817A329-BCF9-4E27-8185-36EC0101F2FD}" presName="Name0" presStyleCnt="0">
        <dgm:presLayoutVars>
          <dgm:dir/>
          <dgm:animLvl val="lvl"/>
          <dgm:resizeHandles val="exact"/>
        </dgm:presLayoutVars>
      </dgm:prSet>
      <dgm:spPr/>
    </dgm:pt>
    <dgm:pt modelId="{7B4EE11E-FA2F-457E-901A-66D371D30BD7}" type="pres">
      <dgm:prSet presAssocID="{D817A329-BCF9-4E27-8185-36EC0101F2FD}" presName="tSp" presStyleCnt="0"/>
      <dgm:spPr/>
    </dgm:pt>
    <dgm:pt modelId="{150A38BA-1BE7-4016-906F-467B34201451}" type="pres">
      <dgm:prSet presAssocID="{D817A329-BCF9-4E27-8185-36EC0101F2FD}" presName="bSp" presStyleCnt="0"/>
      <dgm:spPr/>
    </dgm:pt>
    <dgm:pt modelId="{E6AA9A8F-C95A-4DED-92A8-703ECBA59CE3}" type="pres">
      <dgm:prSet presAssocID="{D817A329-BCF9-4E27-8185-36EC0101F2FD}" presName="process" presStyleCnt="0"/>
      <dgm:spPr/>
    </dgm:pt>
    <dgm:pt modelId="{1E37DF05-64C3-4362-80FA-E53B0CA5F0C2}" type="pres">
      <dgm:prSet presAssocID="{329B0FDB-A044-440C-BEFB-785145600609}" presName="composite1" presStyleCnt="0"/>
      <dgm:spPr/>
    </dgm:pt>
    <dgm:pt modelId="{A977B3C4-ED02-4A82-B2D9-01AE34EAED8A}" type="pres">
      <dgm:prSet presAssocID="{329B0FDB-A044-440C-BEFB-785145600609}" presName="dummyNode1" presStyleLbl="node1" presStyleIdx="0" presStyleCnt="4"/>
      <dgm:spPr/>
    </dgm:pt>
    <dgm:pt modelId="{3B35F842-56B7-4D89-AC4B-50D2DE6FB2D7}" type="pres">
      <dgm:prSet presAssocID="{329B0FDB-A044-440C-BEFB-785145600609}" presName="childNode1" presStyleLbl="bgAcc1" presStyleIdx="0" presStyleCnt="4">
        <dgm:presLayoutVars>
          <dgm:bulletEnabled val="1"/>
        </dgm:presLayoutVars>
      </dgm:prSet>
      <dgm:spPr/>
    </dgm:pt>
    <dgm:pt modelId="{7E0D5699-D37F-4564-A8BF-BB3A10C03F7A}" type="pres">
      <dgm:prSet presAssocID="{329B0FDB-A044-440C-BEFB-785145600609}" presName="childNode1tx" presStyleLbl="bgAcc1" presStyleIdx="0" presStyleCnt="4">
        <dgm:presLayoutVars>
          <dgm:bulletEnabled val="1"/>
        </dgm:presLayoutVars>
      </dgm:prSet>
      <dgm:spPr/>
    </dgm:pt>
    <dgm:pt modelId="{C0C54C56-3C85-47D1-A34D-96B78B5C93D0}" type="pres">
      <dgm:prSet presAssocID="{329B0FDB-A044-440C-BEFB-785145600609}" presName="parentNode1" presStyleLbl="node1" presStyleIdx="0" presStyleCnt="4">
        <dgm:presLayoutVars>
          <dgm:chMax val="1"/>
          <dgm:bulletEnabled val="1"/>
        </dgm:presLayoutVars>
      </dgm:prSet>
      <dgm:spPr/>
    </dgm:pt>
    <dgm:pt modelId="{2045610F-B54D-4DEC-886E-7B41BCA8CD9D}" type="pres">
      <dgm:prSet presAssocID="{329B0FDB-A044-440C-BEFB-785145600609}" presName="connSite1" presStyleCnt="0"/>
      <dgm:spPr/>
    </dgm:pt>
    <dgm:pt modelId="{145D175B-5C2F-452D-8C4D-EB9AEF2FD25B}" type="pres">
      <dgm:prSet presAssocID="{EDF56750-DC4D-4382-B78D-46B566772433}" presName="Name9" presStyleLbl="sibTrans2D1" presStyleIdx="0" presStyleCnt="3"/>
      <dgm:spPr/>
    </dgm:pt>
    <dgm:pt modelId="{326217E0-845A-48B3-A0C8-A75E2365364C}" type="pres">
      <dgm:prSet presAssocID="{2622FAB9-37F0-4C3E-9F10-BEEF868909CC}" presName="composite2" presStyleCnt="0"/>
      <dgm:spPr/>
    </dgm:pt>
    <dgm:pt modelId="{9AE9C36F-1EC0-42DA-BA30-745875DD97BD}" type="pres">
      <dgm:prSet presAssocID="{2622FAB9-37F0-4C3E-9F10-BEEF868909CC}" presName="dummyNode2" presStyleLbl="node1" presStyleIdx="0" presStyleCnt="4"/>
      <dgm:spPr/>
    </dgm:pt>
    <dgm:pt modelId="{F5E0E4EC-5FD8-461D-9B36-8274C4773FF1}" type="pres">
      <dgm:prSet presAssocID="{2622FAB9-37F0-4C3E-9F10-BEEF868909CC}" presName="childNode2" presStyleLbl="bgAcc1" presStyleIdx="1" presStyleCnt="4">
        <dgm:presLayoutVars>
          <dgm:bulletEnabled val="1"/>
        </dgm:presLayoutVars>
      </dgm:prSet>
      <dgm:spPr/>
    </dgm:pt>
    <dgm:pt modelId="{37FB1069-99D6-47AA-AAFD-6B8818C57FA6}" type="pres">
      <dgm:prSet presAssocID="{2622FAB9-37F0-4C3E-9F10-BEEF868909CC}" presName="childNode2tx" presStyleLbl="bgAcc1" presStyleIdx="1" presStyleCnt="4">
        <dgm:presLayoutVars>
          <dgm:bulletEnabled val="1"/>
        </dgm:presLayoutVars>
      </dgm:prSet>
      <dgm:spPr/>
    </dgm:pt>
    <dgm:pt modelId="{A6D9ED18-7F05-4D0B-889C-C77FAEA8F4E9}" type="pres">
      <dgm:prSet presAssocID="{2622FAB9-37F0-4C3E-9F10-BEEF868909CC}" presName="parentNode2" presStyleLbl="node1" presStyleIdx="1" presStyleCnt="4">
        <dgm:presLayoutVars>
          <dgm:chMax val="0"/>
          <dgm:bulletEnabled val="1"/>
        </dgm:presLayoutVars>
      </dgm:prSet>
      <dgm:spPr/>
    </dgm:pt>
    <dgm:pt modelId="{46C4584B-F515-4DB5-B1E1-22AF6BA0A6B9}" type="pres">
      <dgm:prSet presAssocID="{2622FAB9-37F0-4C3E-9F10-BEEF868909CC}" presName="connSite2" presStyleCnt="0"/>
      <dgm:spPr/>
    </dgm:pt>
    <dgm:pt modelId="{A60910D3-1FB1-4969-82CC-CCF50EED1D99}" type="pres">
      <dgm:prSet presAssocID="{C52F885A-336C-4C2A-9308-7E3ECB5C212C}" presName="Name18" presStyleLbl="sibTrans2D1" presStyleIdx="1" presStyleCnt="3"/>
      <dgm:spPr/>
    </dgm:pt>
    <dgm:pt modelId="{B5401F85-DBA5-4B78-82FC-638FAB64F35A}" type="pres">
      <dgm:prSet presAssocID="{BCE7D00E-B95B-4EF7-942F-F5DFD73CEE9F}" presName="composite1" presStyleCnt="0"/>
      <dgm:spPr/>
    </dgm:pt>
    <dgm:pt modelId="{E2AC4718-0B99-43FD-B944-F53E13D4A207}" type="pres">
      <dgm:prSet presAssocID="{BCE7D00E-B95B-4EF7-942F-F5DFD73CEE9F}" presName="dummyNode1" presStyleLbl="node1" presStyleIdx="1" presStyleCnt="4"/>
      <dgm:spPr/>
    </dgm:pt>
    <dgm:pt modelId="{919344CD-D8AB-4923-B969-F75C2DD7F368}" type="pres">
      <dgm:prSet presAssocID="{BCE7D00E-B95B-4EF7-942F-F5DFD73CEE9F}" presName="childNode1" presStyleLbl="bgAcc1" presStyleIdx="2" presStyleCnt="4">
        <dgm:presLayoutVars>
          <dgm:bulletEnabled val="1"/>
        </dgm:presLayoutVars>
      </dgm:prSet>
      <dgm:spPr/>
    </dgm:pt>
    <dgm:pt modelId="{B4DDF175-7086-41CE-AD90-F54BB996EDAE}" type="pres">
      <dgm:prSet presAssocID="{BCE7D00E-B95B-4EF7-942F-F5DFD73CEE9F}" presName="childNode1tx" presStyleLbl="bgAcc1" presStyleIdx="2" presStyleCnt="4">
        <dgm:presLayoutVars>
          <dgm:bulletEnabled val="1"/>
        </dgm:presLayoutVars>
      </dgm:prSet>
      <dgm:spPr/>
    </dgm:pt>
    <dgm:pt modelId="{BF99C614-9257-44B0-91B4-881C0C1457C1}" type="pres">
      <dgm:prSet presAssocID="{BCE7D00E-B95B-4EF7-942F-F5DFD73CEE9F}" presName="parentNode1" presStyleLbl="node1" presStyleIdx="2" presStyleCnt="4">
        <dgm:presLayoutVars>
          <dgm:chMax val="1"/>
          <dgm:bulletEnabled val="1"/>
        </dgm:presLayoutVars>
      </dgm:prSet>
      <dgm:spPr/>
    </dgm:pt>
    <dgm:pt modelId="{063C552C-7E2F-48BD-988C-F0946C915EA6}" type="pres">
      <dgm:prSet presAssocID="{BCE7D00E-B95B-4EF7-942F-F5DFD73CEE9F}" presName="connSite1" presStyleCnt="0"/>
      <dgm:spPr/>
    </dgm:pt>
    <dgm:pt modelId="{0CEE7920-A28E-4514-97C9-113229B41EE2}" type="pres">
      <dgm:prSet presAssocID="{ECB4CF30-D5B1-4958-9B93-1212E7B1E907}" presName="Name9" presStyleLbl="sibTrans2D1" presStyleIdx="2" presStyleCnt="3"/>
      <dgm:spPr/>
    </dgm:pt>
    <dgm:pt modelId="{D267D6EA-5503-452A-8340-4F389E8F9E5F}" type="pres">
      <dgm:prSet presAssocID="{D2887E02-D325-41B5-BE5E-56F801A0EDAC}" presName="composite2" presStyleCnt="0"/>
      <dgm:spPr/>
    </dgm:pt>
    <dgm:pt modelId="{CCDFF5A9-E305-4408-8BD8-901249622074}" type="pres">
      <dgm:prSet presAssocID="{D2887E02-D325-41B5-BE5E-56F801A0EDAC}" presName="dummyNode2" presStyleLbl="node1" presStyleIdx="2" presStyleCnt="4"/>
      <dgm:spPr/>
    </dgm:pt>
    <dgm:pt modelId="{9145DD26-85E4-495C-8A40-96F70622F0CC}" type="pres">
      <dgm:prSet presAssocID="{D2887E02-D325-41B5-BE5E-56F801A0EDAC}" presName="childNode2" presStyleLbl="bgAcc1" presStyleIdx="3" presStyleCnt="4">
        <dgm:presLayoutVars>
          <dgm:bulletEnabled val="1"/>
        </dgm:presLayoutVars>
      </dgm:prSet>
      <dgm:spPr/>
    </dgm:pt>
    <dgm:pt modelId="{8B8505CA-C612-48D7-8E93-2610E6FE0465}" type="pres">
      <dgm:prSet presAssocID="{D2887E02-D325-41B5-BE5E-56F801A0EDAC}" presName="childNode2tx" presStyleLbl="bgAcc1" presStyleIdx="3" presStyleCnt="4">
        <dgm:presLayoutVars>
          <dgm:bulletEnabled val="1"/>
        </dgm:presLayoutVars>
      </dgm:prSet>
      <dgm:spPr/>
    </dgm:pt>
    <dgm:pt modelId="{1196711D-FC9F-4B8E-AB26-23926814E992}" type="pres">
      <dgm:prSet presAssocID="{D2887E02-D325-41B5-BE5E-56F801A0EDAC}" presName="parentNode2" presStyleLbl="node1" presStyleIdx="3" presStyleCnt="4">
        <dgm:presLayoutVars>
          <dgm:chMax val="0"/>
          <dgm:bulletEnabled val="1"/>
        </dgm:presLayoutVars>
      </dgm:prSet>
      <dgm:spPr/>
    </dgm:pt>
    <dgm:pt modelId="{D80900F2-158A-4FCE-A31A-EA6CA57F4DF1}" type="pres">
      <dgm:prSet presAssocID="{D2887E02-D325-41B5-BE5E-56F801A0EDAC}" presName="connSite2" presStyleCnt="0"/>
      <dgm:spPr/>
    </dgm:pt>
  </dgm:ptLst>
  <dgm:cxnLst>
    <dgm:cxn modelId="{8B03F014-3DBE-4C32-BEC5-2E4619A29B46}" type="presOf" srcId="{D66AE01B-02F8-4C97-8B02-E7010A3A07C0}" destId="{37FB1069-99D6-47AA-AAFD-6B8818C57FA6}" srcOrd="1" destOrd="1" presId="urn:microsoft.com/office/officeart/2005/8/layout/hProcess4"/>
    <dgm:cxn modelId="{3FA48A85-7BF1-414B-8C1C-58E4E944C458}" type="presOf" srcId="{BCE7D00E-B95B-4EF7-942F-F5DFD73CEE9F}" destId="{BF99C614-9257-44B0-91B4-881C0C1457C1}" srcOrd="0" destOrd="0" presId="urn:microsoft.com/office/officeart/2005/8/layout/hProcess4"/>
    <dgm:cxn modelId="{1AA7EA25-23A7-436F-BA6D-926BD6A8012E}" type="presOf" srcId="{C52F885A-336C-4C2A-9308-7E3ECB5C212C}" destId="{A60910D3-1FB1-4969-82CC-CCF50EED1D99}" srcOrd="0" destOrd="0" presId="urn:microsoft.com/office/officeart/2005/8/layout/hProcess4"/>
    <dgm:cxn modelId="{CA61748E-C919-42B9-9310-2202E8E9BF09}" srcId="{329B0FDB-A044-440C-BEFB-785145600609}" destId="{FE48031E-81C0-41AF-826B-88822DC10C34}" srcOrd="2" destOrd="0" parTransId="{8D60120B-8D27-4A88-8B8F-77FA3E23676B}" sibTransId="{AB0FFE2A-CD7A-4A58-9821-C9EC09539CD2}"/>
    <dgm:cxn modelId="{B22B34AC-D637-4D91-B07E-17487C68ED31}" srcId="{BCE7D00E-B95B-4EF7-942F-F5DFD73CEE9F}" destId="{C8273515-6076-4F92-844C-FAAA644FE40D}" srcOrd="4" destOrd="0" parTransId="{65450C09-1193-45FD-942D-CBA881E9AF2C}" sibTransId="{E0CD558B-4D7C-4A2A-B046-F2D0730BAA51}"/>
    <dgm:cxn modelId="{558035F0-3276-4874-BFF7-61C59EE5CCB9}" srcId="{BCE7D00E-B95B-4EF7-942F-F5DFD73CEE9F}" destId="{F331A8A9-FAE5-4D63-AE97-46EE40ABD152}" srcOrd="3" destOrd="0" parTransId="{97EDFDB7-DA6E-4969-A750-B0568F80079F}" sibTransId="{3F488376-8AA5-4CF1-A980-42770DE446AC}"/>
    <dgm:cxn modelId="{C785B5B6-D944-4429-94B2-54ACF7EC0E1A}" type="presOf" srcId="{486AF527-69D7-4457-B8FF-01B57F2BC21A}" destId="{8B8505CA-C612-48D7-8E93-2610E6FE0465}" srcOrd="1" destOrd="0" presId="urn:microsoft.com/office/officeart/2005/8/layout/hProcess4"/>
    <dgm:cxn modelId="{1E020278-9809-4527-86DC-FBB3C69171CC}" type="presOf" srcId="{EFCA3C64-64E0-4CD2-AA34-A9FB2645D850}" destId="{B4DDF175-7086-41CE-AD90-F54BB996EDAE}" srcOrd="1" destOrd="1" presId="urn:microsoft.com/office/officeart/2005/8/layout/hProcess4"/>
    <dgm:cxn modelId="{E3E174D7-6FE2-42DC-AEA4-23C8AFA6636A}" srcId="{D817A329-BCF9-4E27-8185-36EC0101F2FD}" destId="{D2887E02-D325-41B5-BE5E-56F801A0EDAC}" srcOrd="3" destOrd="0" parTransId="{5B84AEEF-F1F3-4D0A-B80B-CE239F04E440}" sibTransId="{AB2CCF68-6314-43C8-98EE-65865441DE98}"/>
    <dgm:cxn modelId="{15A53759-D748-40D4-8861-B09E01F95077}" srcId="{BCE7D00E-B95B-4EF7-942F-F5DFD73CEE9F}" destId="{94C6124C-B7BF-40DB-B323-C61B2F4E7DBE}" srcOrd="0" destOrd="0" parTransId="{74C5756B-3168-49E2-9C3B-EC4A6E559ECE}" sibTransId="{AEE3D9BB-DFF3-4C29-B26A-3DDAD01BE0DE}"/>
    <dgm:cxn modelId="{D2940ADB-19DC-40AC-A151-849A8D4D14FB}" type="presOf" srcId="{78EBE16A-D1B1-4F44-B58E-2ABBA1DBF90D}" destId="{7E0D5699-D37F-4564-A8BF-BB3A10C03F7A}" srcOrd="1" destOrd="1" presId="urn:microsoft.com/office/officeart/2005/8/layout/hProcess4"/>
    <dgm:cxn modelId="{748C25D6-3DA3-4523-98FA-FBC236BFF447}" type="presOf" srcId="{329B0FDB-A044-440C-BEFB-785145600609}" destId="{C0C54C56-3C85-47D1-A34D-96B78B5C93D0}" srcOrd="0" destOrd="0" presId="urn:microsoft.com/office/officeart/2005/8/layout/hProcess4"/>
    <dgm:cxn modelId="{AEAEEA8C-D0CF-46B5-A439-9C5E43A4257C}" type="presOf" srcId="{94C6124C-B7BF-40DB-B323-C61B2F4E7DBE}" destId="{919344CD-D8AB-4923-B969-F75C2DD7F368}" srcOrd="0" destOrd="0" presId="urn:microsoft.com/office/officeart/2005/8/layout/hProcess4"/>
    <dgm:cxn modelId="{A0D8DEFD-D666-4275-B740-B72B6D95DB6C}" type="presOf" srcId="{A79771DD-619D-4133-9B0E-11CC6202FD2B}" destId="{9145DD26-85E4-495C-8A40-96F70622F0CC}" srcOrd="0" destOrd="2" presId="urn:microsoft.com/office/officeart/2005/8/layout/hProcess4"/>
    <dgm:cxn modelId="{A43B33E5-811F-4CEC-9B74-28E2DAE7CEE6}" type="presOf" srcId="{729BA0DE-9A9C-4C5F-A6EA-9E8786DB6A78}" destId="{919344CD-D8AB-4923-B969-F75C2DD7F368}" srcOrd="0" destOrd="2" presId="urn:microsoft.com/office/officeart/2005/8/layout/hProcess4"/>
    <dgm:cxn modelId="{EA64CCFE-7F12-4553-B871-B94C202FF3BC}" type="presOf" srcId="{C8273515-6076-4F92-844C-FAAA644FE40D}" destId="{919344CD-D8AB-4923-B969-F75C2DD7F368}" srcOrd="0" destOrd="4" presId="urn:microsoft.com/office/officeart/2005/8/layout/hProcess4"/>
    <dgm:cxn modelId="{D4B85A91-330E-408D-817E-FC79EBE1642D}" srcId="{D2887E02-D325-41B5-BE5E-56F801A0EDAC}" destId="{486AF527-69D7-4457-B8FF-01B57F2BC21A}" srcOrd="0" destOrd="0" parTransId="{36763C0C-C054-4DED-85E3-0C43B9FC34F9}" sibTransId="{1B084D9B-B8DC-4BFC-9526-3B285134674A}"/>
    <dgm:cxn modelId="{A3681608-2656-4701-B4AD-8083B3965B45}" srcId="{D2887E02-D325-41B5-BE5E-56F801A0EDAC}" destId="{CD3DC66C-0D47-4BE0-B388-B7BAD51D9DAD}" srcOrd="1" destOrd="0" parTransId="{7B742CBA-5A99-4BD8-9448-FB0FB9599F28}" sibTransId="{BBC14AC8-2854-48F7-AF22-6A0FC33DB84C}"/>
    <dgm:cxn modelId="{4B3408E2-CF7F-4C8E-8BCF-C7716647399B}" type="presOf" srcId="{F331A8A9-FAE5-4D63-AE97-46EE40ABD152}" destId="{B4DDF175-7086-41CE-AD90-F54BB996EDAE}" srcOrd="1" destOrd="3" presId="urn:microsoft.com/office/officeart/2005/8/layout/hProcess4"/>
    <dgm:cxn modelId="{6AB189D5-040A-4681-9096-275C19F43114}" type="presOf" srcId="{729BA0DE-9A9C-4C5F-A6EA-9E8786DB6A78}" destId="{B4DDF175-7086-41CE-AD90-F54BB996EDAE}" srcOrd="1" destOrd="2" presId="urn:microsoft.com/office/officeart/2005/8/layout/hProcess4"/>
    <dgm:cxn modelId="{17716F2E-A8F1-41FF-98FF-1997B876642E}" srcId="{BCE7D00E-B95B-4EF7-942F-F5DFD73CEE9F}" destId="{729BA0DE-9A9C-4C5F-A6EA-9E8786DB6A78}" srcOrd="2" destOrd="0" parTransId="{4F9ACAE3-D2CF-40E9-90F5-73595196A947}" sibTransId="{E70FD83D-1939-4276-A46B-D427A35DEDF2}"/>
    <dgm:cxn modelId="{2666911E-1981-452D-8693-498C7BA3E4AC}" type="presOf" srcId="{D817A329-BCF9-4E27-8185-36EC0101F2FD}" destId="{211034B1-765E-48AC-AB96-DE7BE6FDED6F}" srcOrd="0" destOrd="0" presId="urn:microsoft.com/office/officeart/2005/8/layout/hProcess4"/>
    <dgm:cxn modelId="{7AC6E220-5E06-497E-A32C-6665B059E6E9}" type="presOf" srcId="{EDF56750-DC4D-4382-B78D-46B566772433}" destId="{145D175B-5C2F-452D-8C4D-EB9AEF2FD25B}" srcOrd="0" destOrd="0" presId="urn:microsoft.com/office/officeart/2005/8/layout/hProcess4"/>
    <dgm:cxn modelId="{6E24B0AC-4A2A-4960-AE89-29D857A53F7D}" type="presOf" srcId="{C8FFD907-7E7C-46BB-AE21-707CC75BA8A2}" destId="{37FB1069-99D6-47AA-AAFD-6B8818C57FA6}" srcOrd="1" destOrd="0" presId="urn:microsoft.com/office/officeart/2005/8/layout/hProcess4"/>
    <dgm:cxn modelId="{0F91C16E-98D0-4E42-85F2-CCABB38FBDB4}" type="presOf" srcId="{67D93962-9480-433C-AECC-13D1D34A2CDA}" destId="{37FB1069-99D6-47AA-AAFD-6B8818C57FA6}" srcOrd="1" destOrd="2" presId="urn:microsoft.com/office/officeart/2005/8/layout/hProcess4"/>
    <dgm:cxn modelId="{D52D6237-89F9-4057-864A-10CCF330E631}" srcId="{329B0FDB-A044-440C-BEFB-785145600609}" destId="{DC4AC50A-1E16-4890-B208-1E52392B44C4}" srcOrd="3" destOrd="0" parTransId="{AAEB0E04-81D6-48F6-BADE-58B531DF7A96}" sibTransId="{A7B6E578-A368-40A8-9790-D4158D9D3309}"/>
    <dgm:cxn modelId="{5D75A250-AC2A-4D98-BC75-DE2A3E7FD8EF}" type="presOf" srcId="{2622FAB9-37F0-4C3E-9F10-BEEF868909CC}" destId="{A6D9ED18-7F05-4D0B-889C-C77FAEA8F4E9}" srcOrd="0" destOrd="0" presId="urn:microsoft.com/office/officeart/2005/8/layout/hProcess4"/>
    <dgm:cxn modelId="{A3C4EC3D-8B4A-4D77-9506-EFF0ED63EB4B}" type="presOf" srcId="{EFCA3C64-64E0-4CD2-AA34-A9FB2645D850}" destId="{919344CD-D8AB-4923-B969-F75C2DD7F368}" srcOrd="0" destOrd="1" presId="urn:microsoft.com/office/officeart/2005/8/layout/hProcess4"/>
    <dgm:cxn modelId="{1AD31CF3-A6F1-4B8C-ADEC-7F5F99FE3ACD}" type="presOf" srcId="{67D93962-9480-433C-AECC-13D1D34A2CDA}" destId="{F5E0E4EC-5FD8-461D-9B36-8274C4773FF1}" srcOrd="0" destOrd="2" presId="urn:microsoft.com/office/officeart/2005/8/layout/hProcess4"/>
    <dgm:cxn modelId="{14980A34-4177-4FE6-ACAD-8A002948DFCD}" type="presOf" srcId="{A79771DD-619D-4133-9B0E-11CC6202FD2B}" destId="{8B8505CA-C612-48D7-8E93-2610E6FE0465}" srcOrd="1" destOrd="2" presId="urn:microsoft.com/office/officeart/2005/8/layout/hProcess4"/>
    <dgm:cxn modelId="{94DFE7AC-DEB1-4603-A710-C39F8A9C7EB7}" type="presOf" srcId="{FE48031E-81C0-41AF-826B-88822DC10C34}" destId="{3B35F842-56B7-4D89-AC4B-50D2DE6FB2D7}" srcOrd="0" destOrd="2" presId="urn:microsoft.com/office/officeart/2005/8/layout/hProcess4"/>
    <dgm:cxn modelId="{1F038724-E4E7-47CB-AD37-88750F4DAB21}" type="presOf" srcId="{DC4AC50A-1E16-4890-B208-1E52392B44C4}" destId="{7E0D5699-D37F-4564-A8BF-BB3A10C03F7A}" srcOrd="1" destOrd="3" presId="urn:microsoft.com/office/officeart/2005/8/layout/hProcess4"/>
    <dgm:cxn modelId="{BDB9FDAD-E4EF-49D3-B23F-BF2F89FEDF58}" srcId="{2622FAB9-37F0-4C3E-9F10-BEEF868909CC}" destId="{C8FFD907-7E7C-46BB-AE21-707CC75BA8A2}" srcOrd="0" destOrd="0" parTransId="{CB5C46BF-8635-4667-922F-7074BC5ADC31}" sibTransId="{89D835E7-1556-4A66-8BCE-CC122854AE3B}"/>
    <dgm:cxn modelId="{BB7AF86E-2ECC-4072-B4B1-A6BD5D3EA5AF}" srcId="{D817A329-BCF9-4E27-8185-36EC0101F2FD}" destId="{2622FAB9-37F0-4C3E-9F10-BEEF868909CC}" srcOrd="1" destOrd="0" parTransId="{6E731A01-BB1E-4DE7-B8E0-58C4053A6D72}" sibTransId="{C52F885A-336C-4C2A-9308-7E3ECB5C212C}"/>
    <dgm:cxn modelId="{8767771F-55EF-40C3-A771-5AB132930BA6}" srcId="{D817A329-BCF9-4E27-8185-36EC0101F2FD}" destId="{BCE7D00E-B95B-4EF7-942F-F5DFD73CEE9F}" srcOrd="2" destOrd="0" parTransId="{4B691739-F18F-42AF-A8C9-1BA0B0B417B4}" sibTransId="{ECB4CF30-D5B1-4958-9B93-1212E7B1E907}"/>
    <dgm:cxn modelId="{9B47C99A-B772-449C-9854-15D428BA8414}" type="presOf" srcId="{07E21354-4460-43C2-A3B5-9B5E37CCF429}" destId="{F5E0E4EC-5FD8-461D-9B36-8274C4773FF1}" srcOrd="0" destOrd="3" presId="urn:microsoft.com/office/officeart/2005/8/layout/hProcess4"/>
    <dgm:cxn modelId="{6A5B57AE-C9FC-44C3-95ED-796347A5B97B}" type="presOf" srcId="{486AF527-69D7-4457-B8FF-01B57F2BC21A}" destId="{9145DD26-85E4-495C-8A40-96F70622F0CC}" srcOrd="0" destOrd="0" presId="urn:microsoft.com/office/officeart/2005/8/layout/hProcess4"/>
    <dgm:cxn modelId="{B643512D-0A34-4D8A-8F3B-32F071E9813C}" type="presOf" srcId="{C8273515-6076-4F92-844C-FAAA644FE40D}" destId="{B4DDF175-7086-41CE-AD90-F54BB996EDAE}" srcOrd="1" destOrd="4" presId="urn:microsoft.com/office/officeart/2005/8/layout/hProcess4"/>
    <dgm:cxn modelId="{1CF60902-0F0C-43FD-8BD4-74C40FB7C4D2}" srcId="{D817A329-BCF9-4E27-8185-36EC0101F2FD}" destId="{329B0FDB-A044-440C-BEFB-785145600609}" srcOrd="0" destOrd="0" parTransId="{1037C8BE-54A6-4358-A424-1526B108D43B}" sibTransId="{EDF56750-DC4D-4382-B78D-46B566772433}"/>
    <dgm:cxn modelId="{C443060E-9847-4354-8940-7F0C5FA963FB}" type="presOf" srcId="{ECB4CF30-D5B1-4958-9B93-1212E7B1E907}" destId="{0CEE7920-A28E-4514-97C9-113229B41EE2}" srcOrd="0" destOrd="0" presId="urn:microsoft.com/office/officeart/2005/8/layout/hProcess4"/>
    <dgm:cxn modelId="{C3BD56C7-0901-40B9-B03F-AE964E8EF9CF}" type="presOf" srcId="{F5D5F10A-A74A-465E-8BB5-B302B9A2D71C}" destId="{3B35F842-56B7-4D89-AC4B-50D2DE6FB2D7}" srcOrd="0" destOrd="0" presId="urn:microsoft.com/office/officeart/2005/8/layout/hProcess4"/>
    <dgm:cxn modelId="{25C20153-DDC5-4F91-8151-2021051EBBD1}" type="presOf" srcId="{D66AE01B-02F8-4C97-8B02-E7010A3A07C0}" destId="{F5E0E4EC-5FD8-461D-9B36-8274C4773FF1}" srcOrd="0" destOrd="1" presId="urn:microsoft.com/office/officeart/2005/8/layout/hProcess4"/>
    <dgm:cxn modelId="{7636A439-6A84-40C1-9709-7D3AC7DAD02D}" type="presOf" srcId="{CD3DC66C-0D47-4BE0-B388-B7BAD51D9DAD}" destId="{8B8505CA-C612-48D7-8E93-2610E6FE0465}" srcOrd="1" destOrd="1" presId="urn:microsoft.com/office/officeart/2005/8/layout/hProcess4"/>
    <dgm:cxn modelId="{CBEBD1D2-AB77-47E1-8A58-D590DFF583C1}" type="presOf" srcId="{F5D5F10A-A74A-465E-8BB5-B302B9A2D71C}" destId="{7E0D5699-D37F-4564-A8BF-BB3A10C03F7A}" srcOrd="1" destOrd="0" presId="urn:microsoft.com/office/officeart/2005/8/layout/hProcess4"/>
    <dgm:cxn modelId="{1CA98B9F-5331-4B56-98B9-0AF594552D2B}" srcId="{D2887E02-D325-41B5-BE5E-56F801A0EDAC}" destId="{A79771DD-619D-4133-9B0E-11CC6202FD2B}" srcOrd="2" destOrd="0" parTransId="{90E0A051-B914-43E8-B901-CA0B04DF64B6}" sibTransId="{3F86BD5E-D5A0-4F57-8D67-2E3E2A8D285E}"/>
    <dgm:cxn modelId="{2A63AA40-47F4-4A58-A4B3-180AD99B1536}" type="presOf" srcId="{78EBE16A-D1B1-4F44-B58E-2ABBA1DBF90D}" destId="{3B35F842-56B7-4D89-AC4B-50D2DE6FB2D7}" srcOrd="0" destOrd="1" presId="urn:microsoft.com/office/officeart/2005/8/layout/hProcess4"/>
    <dgm:cxn modelId="{ABB3BBDA-56E3-4F31-B634-401385C38FA7}" type="presOf" srcId="{07E21354-4460-43C2-A3B5-9B5E37CCF429}" destId="{37FB1069-99D6-47AA-AAFD-6B8818C57FA6}" srcOrd="1" destOrd="3" presId="urn:microsoft.com/office/officeart/2005/8/layout/hProcess4"/>
    <dgm:cxn modelId="{3C9F3A04-9E5A-4FD8-AA32-91D4722CEAB2}" srcId="{2622FAB9-37F0-4C3E-9F10-BEEF868909CC}" destId="{F23BA314-508D-4A00-A999-F95109A23A1F}" srcOrd="4" destOrd="0" parTransId="{9F894960-3C33-4F5F-8307-030C3034B047}" sibTransId="{C2457793-0902-41F7-B884-AEBD1DDF3D04}"/>
    <dgm:cxn modelId="{FC847218-9949-4B10-8F8E-7044B53E8D17}" type="presOf" srcId="{F23BA314-508D-4A00-A999-F95109A23A1F}" destId="{F5E0E4EC-5FD8-461D-9B36-8274C4773FF1}" srcOrd="0" destOrd="4" presId="urn:microsoft.com/office/officeart/2005/8/layout/hProcess4"/>
    <dgm:cxn modelId="{34CF6F8A-1125-42AD-B9CD-4609E1FAAB6E}" type="presOf" srcId="{C8FFD907-7E7C-46BB-AE21-707CC75BA8A2}" destId="{F5E0E4EC-5FD8-461D-9B36-8274C4773FF1}" srcOrd="0" destOrd="0" presId="urn:microsoft.com/office/officeart/2005/8/layout/hProcess4"/>
    <dgm:cxn modelId="{636F8494-ACC9-4B2F-BB3F-4D6AA2A79B79}" srcId="{329B0FDB-A044-440C-BEFB-785145600609}" destId="{F5D5F10A-A74A-465E-8BB5-B302B9A2D71C}" srcOrd="0" destOrd="0" parTransId="{2EAC26A3-51C0-4022-A644-1A1454BFD6F1}" sibTransId="{B2A7B3DF-0EF3-43B4-B190-C39386674E0B}"/>
    <dgm:cxn modelId="{D42D5C4A-B3BB-4C6B-9EAC-24EE415EC9A7}" srcId="{2622FAB9-37F0-4C3E-9F10-BEEF868909CC}" destId="{D66AE01B-02F8-4C97-8B02-E7010A3A07C0}" srcOrd="1" destOrd="0" parTransId="{0AF63C9B-C88C-4E66-BCEB-6C75343563E9}" sibTransId="{7C2C6E63-6BD3-4D9C-9FAB-B58A90989C38}"/>
    <dgm:cxn modelId="{183E371F-7B73-47B5-9CA5-7F692BCDA6F0}" type="presOf" srcId="{94C6124C-B7BF-40DB-B323-C61B2F4E7DBE}" destId="{B4DDF175-7086-41CE-AD90-F54BB996EDAE}" srcOrd="1" destOrd="0" presId="urn:microsoft.com/office/officeart/2005/8/layout/hProcess4"/>
    <dgm:cxn modelId="{83E09D39-800D-4D4C-9289-89397D290D0C}" type="presOf" srcId="{F23BA314-508D-4A00-A999-F95109A23A1F}" destId="{37FB1069-99D6-47AA-AAFD-6B8818C57FA6}" srcOrd="1" destOrd="4" presId="urn:microsoft.com/office/officeart/2005/8/layout/hProcess4"/>
    <dgm:cxn modelId="{841EF486-40FF-46AA-8753-9B4BED65F708}" srcId="{2622FAB9-37F0-4C3E-9F10-BEEF868909CC}" destId="{67D93962-9480-433C-AECC-13D1D34A2CDA}" srcOrd="2" destOrd="0" parTransId="{DC1D1350-4A2A-4A3A-ADF8-CE32205CC9DF}" sibTransId="{8255F951-E0A4-4B94-A7E2-F17B55CCEC83}"/>
    <dgm:cxn modelId="{957EE032-31E2-4CB9-8997-18AC9046ADE2}" type="presOf" srcId="{DC4AC50A-1E16-4890-B208-1E52392B44C4}" destId="{3B35F842-56B7-4D89-AC4B-50D2DE6FB2D7}" srcOrd="0" destOrd="3" presId="urn:microsoft.com/office/officeart/2005/8/layout/hProcess4"/>
    <dgm:cxn modelId="{E26F8B9D-51C0-4DC4-BD37-1ABCDB9871BC}" type="presOf" srcId="{D2887E02-D325-41B5-BE5E-56F801A0EDAC}" destId="{1196711D-FC9F-4B8E-AB26-23926814E992}" srcOrd="0" destOrd="0" presId="urn:microsoft.com/office/officeart/2005/8/layout/hProcess4"/>
    <dgm:cxn modelId="{D911473C-5F88-41D7-A9BF-DAF28E327126}" srcId="{BCE7D00E-B95B-4EF7-942F-F5DFD73CEE9F}" destId="{EFCA3C64-64E0-4CD2-AA34-A9FB2645D850}" srcOrd="1" destOrd="0" parTransId="{234627B7-D416-4F7E-824E-517BA95D4E84}" sibTransId="{0E2750E4-A881-4074-AD26-D9FD251E15B9}"/>
    <dgm:cxn modelId="{44EB8D2D-4DA3-4DCC-B778-29503E485FC9}" type="presOf" srcId="{FE48031E-81C0-41AF-826B-88822DC10C34}" destId="{7E0D5699-D37F-4564-A8BF-BB3A10C03F7A}" srcOrd="1" destOrd="2" presId="urn:microsoft.com/office/officeart/2005/8/layout/hProcess4"/>
    <dgm:cxn modelId="{2402D324-370F-4BB9-AEF0-482E39B20E9A}" srcId="{2622FAB9-37F0-4C3E-9F10-BEEF868909CC}" destId="{07E21354-4460-43C2-A3B5-9B5E37CCF429}" srcOrd="3" destOrd="0" parTransId="{8F1F279A-B7A3-4F14-9AC4-136B91D36CBA}" sibTransId="{3E617AEA-CE0A-4B40-9879-86417911AF64}"/>
    <dgm:cxn modelId="{E612F747-25F1-43A6-931A-B070E48791D6}" type="presOf" srcId="{F331A8A9-FAE5-4D63-AE97-46EE40ABD152}" destId="{919344CD-D8AB-4923-B969-F75C2DD7F368}" srcOrd="0" destOrd="3" presId="urn:microsoft.com/office/officeart/2005/8/layout/hProcess4"/>
    <dgm:cxn modelId="{28C536AA-3F79-49EE-967D-970FD9617C55}" type="presOf" srcId="{CD3DC66C-0D47-4BE0-B388-B7BAD51D9DAD}" destId="{9145DD26-85E4-495C-8A40-96F70622F0CC}" srcOrd="0" destOrd="1" presId="urn:microsoft.com/office/officeart/2005/8/layout/hProcess4"/>
    <dgm:cxn modelId="{F5ED7B54-4FFA-4C48-93D3-5ED5856523DD}" srcId="{329B0FDB-A044-440C-BEFB-785145600609}" destId="{78EBE16A-D1B1-4F44-B58E-2ABBA1DBF90D}" srcOrd="1" destOrd="0" parTransId="{8DDF9E28-AA8C-4A3F-8125-BF677D6EBE95}" sibTransId="{867C7659-6D5B-4D1F-B4AE-89E8EC7A8DE6}"/>
    <dgm:cxn modelId="{4DA8ED53-60E3-48F5-8D6D-BC257923C5F6}" type="presParOf" srcId="{211034B1-765E-48AC-AB96-DE7BE6FDED6F}" destId="{7B4EE11E-FA2F-457E-901A-66D371D30BD7}" srcOrd="0" destOrd="0" presId="urn:microsoft.com/office/officeart/2005/8/layout/hProcess4"/>
    <dgm:cxn modelId="{3CED606E-3EF2-4ED8-AD6C-462593F82A2D}" type="presParOf" srcId="{211034B1-765E-48AC-AB96-DE7BE6FDED6F}" destId="{150A38BA-1BE7-4016-906F-467B34201451}" srcOrd="1" destOrd="0" presId="urn:microsoft.com/office/officeart/2005/8/layout/hProcess4"/>
    <dgm:cxn modelId="{DE6476BF-5B7E-4C3D-BB39-22F707F6CF69}" type="presParOf" srcId="{211034B1-765E-48AC-AB96-DE7BE6FDED6F}" destId="{E6AA9A8F-C95A-4DED-92A8-703ECBA59CE3}" srcOrd="2" destOrd="0" presId="urn:microsoft.com/office/officeart/2005/8/layout/hProcess4"/>
    <dgm:cxn modelId="{4D6BF868-FE69-4749-AC3B-132B2ECDFF81}" type="presParOf" srcId="{E6AA9A8F-C95A-4DED-92A8-703ECBA59CE3}" destId="{1E37DF05-64C3-4362-80FA-E53B0CA5F0C2}" srcOrd="0" destOrd="0" presId="urn:microsoft.com/office/officeart/2005/8/layout/hProcess4"/>
    <dgm:cxn modelId="{6CE95013-D6B9-4986-AADD-BE5694C60DAE}" type="presParOf" srcId="{1E37DF05-64C3-4362-80FA-E53B0CA5F0C2}" destId="{A977B3C4-ED02-4A82-B2D9-01AE34EAED8A}" srcOrd="0" destOrd="0" presId="urn:microsoft.com/office/officeart/2005/8/layout/hProcess4"/>
    <dgm:cxn modelId="{D5441584-8093-4BE9-B712-AF17F9F86F00}" type="presParOf" srcId="{1E37DF05-64C3-4362-80FA-E53B0CA5F0C2}" destId="{3B35F842-56B7-4D89-AC4B-50D2DE6FB2D7}" srcOrd="1" destOrd="0" presId="urn:microsoft.com/office/officeart/2005/8/layout/hProcess4"/>
    <dgm:cxn modelId="{9C0EDBAD-BEEE-4AD0-9FBB-403351D0452C}" type="presParOf" srcId="{1E37DF05-64C3-4362-80FA-E53B0CA5F0C2}" destId="{7E0D5699-D37F-4564-A8BF-BB3A10C03F7A}" srcOrd="2" destOrd="0" presId="urn:microsoft.com/office/officeart/2005/8/layout/hProcess4"/>
    <dgm:cxn modelId="{C21DE143-E0D7-4AA1-B79F-02C423736F83}" type="presParOf" srcId="{1E37DF05-64C3-4362-80FA-E53B0CA5F0C2}" destId="{C0C54C56-3C85-47D1-A34D-96B78B5C93D0}" srcOrd="3" destOrd="0" presId="urn:microsoft.com/office/officeart/2005/8/layout/hProcess4"/>
    <dgm:cxn modelId="{B6D39D4F-FE4E-4BFC-945B-85DA83796A42}" type="presParOf" srcId="{1E37DF05-64C3-4362-80FA-E53B0CA5F0C2}" destId="{2045610F-B54D-4DEC-886E-7B41BCA8CD9D}" srcOrd="4" destOrd="0" presId="urn:microsoft.com/office/officeart/2005/8/layout/hProcess4"/>
    <dgm:cxn modelId="{B39AA1EF-2332-4FE4-885B-19B0CB7065B0}" type="presParOf" srcId="{E6AA9A8F-C95A-4DED-92A8-703ECBA59CE3}" destId="{145D175B-5C2F-452D-8C4D-EB9AEF2FD25B}" srcOrd="1" destOrd="0" presId="urn:microsoft.com/office/officeart/2005/8/layout/hProcess4"/>
    <dgm:cxn modelId="{2AC40891-261D-48A7-9D84-3ECF5920F0BA}" type="presParOf" srcId="{E6AA9A8F-C95A-4DED-92A8-703ECBA59CE3}" destId="{326217E0-845A-48B3-A0C8-A75E2365364C}" srcOrd="2" destOrd="0" presId="urn:microsoft.com/office/officeart/2005/8/layout/hProcess4"/>
    <dgm:cxn modelId="{575655AD-4633-4217-B125-D94745515F30}" type="presParOf" srcId="{326217E0-845A-48B3-A0C8-A75E2365364C}" destId="{9AE9C36F-1EC0-42DA-BA30-745875DD97BD}" srcOrd="0" destOrd="0" presId="urn:microsoft.com/office/officeart/2005/8/layout/hProcess4"/>
    <dgm:cxn modelId="{4EC2941E-F74C-4D29-B777-00722726AA89}" type="presParOf" srcId="{326217E0-845A-48B3-A0C8-A75E2365364C}" destId="{F5E0E4EC-5FD8-461D-9B36-8274C4773FF1}" srcOrd="1" destOrd="0" presId="urn:microsoft.com/office/officeart/2005/8/layout/hProcess4"/>
    <dgm:cxn modelId="{304C37DE-AF18-4D96-9D83-78D675E5721C}" type="presParOf" srcId="{326217E0-845A-48B3-A0C8-A75E2365364C}" destId="{37FB1069-99D6-47AA-AAFD-6B8818C57FA6}" srcOrd="2" destOrd="0" presId="urn:microsoft.com/office/officeart/2005/8/layout/hProcess4"/>
    <dgm:cxn modelId="{BC222711-BB89-41FA-939B-441D8B469E8B}" type="presParOf" srcId="{326217E0-845A-48B3-A0C8-A75E2365364C}" destId="{A6D9ED18-7F05-4D0B-889C-C77FAEA8F4E9}" srcOrd="3" destOrd="0" presId="urn:microsoft.com/office/officeart/2005/8/layout/hProcess4"/>
    <dgm:cxn modelId="{2FD0F390-475D-4F9B-B9E2-04B4C6F3ACA6}" type="presParOf" srcId="{326217E0-845A-48B3-A0C8-A75E2365364C}" destId="{46C4584B-F515-4DB5-B1E1-22AF6BA0A6B9}" srcOrd="4" destOrd="0" presId="urn:microsoft.com/office/officeart/2005/8/layout/hProcess4"/>
    <dgm:cxn modelId="{5D8E51FF-D7B4-4089-89B1-E9F6F812E818}" type="presParOf" srcId="{E6AA9A8F-C95A-4DED-92A8-703ECBA59CE3}" destId="{A60910D3-1FB1-4969-82CC-CCF50EED1D99}" srcOrd="3" destOrd="0" presId="urn:microsoft.com/office/officeart/2005/8/layout/hProcess4"/>
    <dgm:cxn modelId="{EEDC2C7D-7AAF-46CA-9771-280C07AA3C88}" type="presParOf" srcId="{E6AA9A8F-C95A-4DED-92A8-703ECBA59CE3}" destId="{B5401F85-DBA5-4B78-82FC-638FAB64F35A}" srcOrd="4" destOrd="0" presId="urn:microsoft.com/office/officeart/2005/8/layout/hProcess4"/>
    <dgm:cxn modelId="{D9420FAE-435D-469C-93C8-BB7C76961986}" type="presParOf" srcId="{B5401F85-DBA5-4B78-82FC-638FAB64F35A}" destId="{E2AC4718-0B99-43FD-B944-F53E13D4A207}" srcOrd="0" destOrd="0" presId="urn:microsoft.com/office/officeart/2005/8/layout/hProcess4"/>
    <dgm:cxn modelId="{221984D5-3DB0-4654-8663-1E51793A0B8C}" type="presParOf" srcId="{B5401F85-DBA5-4B78-82FC-638FAB64F35A}" destId="{919344CD-D8AB-4923-B969-F75C2DD7F368}" srcOrd="1" destOrd="0" presId="urn:microsoft.com/office/officeart/2005/8/layout/hProcess4"/>
    <dgm:cxn modelId="{5848D714-145D-4638-B50D-3D200B015178}" type="presParOf" srcId="{B5401F85-DBA5-4B78-82FC-638FAB64F35A}" destId="{B4DDF175-7086-41CE-AD90-F54BB996EDAE}" srcOrd="2" destOrd="0" presId="urn:microsoft.com/office/officeart/2005/8/layout/hProcess4"/>
    <dgm:cxn modelId="{76E3F2C6-D711-4CC8-A29D-B6C9FFE399C8}" type="presParOf" srcId="{B5401F85-DBA5-4B78-82FC-638FAB64F35A}" destId="{BF99C614-9257-44B0-91B4-881C0C1457C1}" srcOrd="3" destOrd="0" presId="urn:microsoft.com/office/officeart/2005/8/layout/hProcess4"/>
    <dgm:cxn modelId="{48772BD0-54A9-4424-9001-C7A47A057F77}" type="presParOf" srcId="{B5401F85-DBA5-4B78-82FC-638FAB64F35A}" destId="{063C552C-7E2F-48BD-988C-F0946C915EA6}" srcOrd="4" destOrd="0" presId="urn:microsoft.com/office/officeart/2005/8/layout/hProcess4"/>
    <dgm:cxn modelId="{E7669D83-DC36-49F4-9374-29BDCEA29A92}" type="presParOf" srcId="{E6AA9A8F-C95A-4DED-92A8-703ECBA59CE3}" destId="{0CEE7920-A28E-4514-97C9-113229B41EE2}" srcOrd="5" destOrd="0" presId="urn:microsoft.com/office/officeart/2005/8/layout/hProcess4"/>
    <dgm:cxn modelId="{19C3914F-BD90-436C-9ACF-23A0CB99D07A}" type="presParOf" srcId="{E6AA9A8F-C95A-4DED-92A8-703ECBA59CE3}" destId="{D267D6EA-5503-452A-8340-4F389E8F9E5F}" srcOrd="6" destOrd="0" presId="urn:microsoft.com/office/officeart/2005/8/layout/hProcess4"/>
    <dgm:cxn modelId="{2FD5ADAB-B911-4B10-B1A5-A9CB63925690}" type="presParOf" srcId="{D267D6EA-5503-452A-8340-4F389E8F9E5F}" destId="{CCDFF5A9-E305-4408-8BD8-901249622074}" srcOrd="0" destOrd="0" presId="urn:microsoft.com/office/officeart/2005/8/layout/hProcess4"/>
    <dgm:cxn modelId="{2B4D5ABD-5A62-4D14-BBC1-61FE0BF6C403}" type="presParOf" srcId="{D267D6EA-5503-452A-8340-4F389E8F9E5F}" destId="{9145DD26-85E4-495C-8A40-96F70622F0CC}" srcOrd="1" destOrd="0" presId="urn:microsoft.com/office/officeart/2005/8/layout/hProcess4"/>
    <dgm:cxn modelId="{F4F63C2F-B542-4EE9-91E3-886375347774}" type="presParOf" srcId="{D267D6EA-5503-452A-8340-4F389E8F9E5F}" destId="{8B8505CA-C612-48D7-8E93-2610E6FE0465}" srcOrd="2" destOrd="0" presId="urn:microsoft.com/office/officeart/2005/8/layout/hProcess4"/>
    <dgm:cxn modelId="{9F84FECD-5F1A-4833-8FE3-C4C39E454D1C}" type="presParOf" srcId="{D267D6EA-5503-452A-8340-4F389E8F9E5F}" destId="{1196711D-FC9F-4B8E-AB26-23926814E992}" srcOrd="3" destOrd="0" presId="urn:microsoft.com/office/officeart/2005/8/layout/hProcess4"/>
    <dgm:cxn modelId="{68A0BF85-A57C-4C94-A342-A1035D2B3829}" type="presParOf" srcId="{D267D6EA-5503-452A-8340-4F389E8F9E5F}" destId="{D80900F2-158A-4FCE-A31A-EA6CA57F4DF1}"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F6B44BC-BB81-48B6-B5AF-231C70C6C75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28EEEEB-7FF4-4A01-B629-4E3DB775D3CA}">
      <dgm:prSet phldrT="[Text]"/>
      <dgm:spPr/>
      <dgm:t>
        <a:bodyPr/>
        <a:lstStyle/>
        <a:p>
          <a:r>
            <a:rPr lang="en-US" dirty="0"/>
            <a:t>215,871 Site Logins</a:t>
          </a:r>
        </a:p>
      </dgm:t>
    </dgm:pt>
    <dgm:pt modelId="{E851E072-2F13-4D59-AB2B-485B916E52C6}" type="parTrans" cxnId="{04A9020E-292F-4E86-BCFC-DAE40FA44BEB}">
      <dgm:prSet/>
      <dgm:spPr/>
      <dgm:t>
        <a:bodyPr/>
        <a:lstStyle/>
        <a:p>
          <a:endParaRPr lang="en-US"/>
        </a:p>
      </dgm:t>
    </dgm:pt>
    <dgm:pt modelId="{B6C096FA-83BE-4A7D-BFCA-912673B3BF4A}" type="sibTrans" cxnId="{04A9020E-292F-4E86-BCFC-DAE40FA44BEB}">
      <dgm:prSet/>
      <dgm:spPr/>
      <dgm:t>
        <a:bodyPr/>
        <a:lstStyle/>
        <a:p>
          <a:endParaRPr lang="en-US"/>
        </a:p>
      </dgm:t>
    </dgm:pt>
    <dgm:pt modelId="{9D2C4C3F-7767-464D-8C44-8D0FD2C4F6C1}">
      <dgm:prSet phldrT="[Text]"/>
      <dgm:spPr/>
      <dgm:t>
        <a:bodyPr/>
        <a:lstStyle/>
        <a:p>
          <a:r>
            <a:rPr lang="en-US" dirty="0"/>
            <a:t>33,515 Blog Articles Viewed</a:t>
          </a:r>
        </a:p>
      </dgm:t>
    </dgm:pt>
    <dgm:pt modelId="{B2F88CCB-AF21-44DB-8A99-84402C70003E}" type="parTrans" cxnId="{58F5CEEA-AF5D-4AC2-B568-2742287A06C1}">
      <dgm:prSet/>
      <dgm:spPr/>
      <dgm:t>
        <a:bodyPr/>
        <a:lstStyle/>
        <a:p>
          <a:endParaRPr lang="en-US"/>
        </a:p>
      </dgm:t>
    </dgm:pt>
    <dgm:pt modelId="{A758D5E4-8348-4317-B649-9DA5D0C360A2}" type="sibTrans" cxnId="{58F5CEEA-AF5D-4AC2-B568-2742287A06C1}">
      <dgm:prSet/>
      <dgm:spPr/>
      <dgm:t>
        <a:bodyPr/>
        <a:lstStyle/>
        <a:p>
          <a:endParaRPr lang="en-US"/>
        </a:p>
      </dgm:t>
    </dgm:pt>
    <dgm:pt modelId="{DBD7E440-6B71-4923-91D4-4BEA1F65538C}">
      <dgm:prSet phldrT="[Text]"/>
      <dgm:spPr/>
      <dgm:t>
        <a:bodyPr/>
        <a:lstStyle/>
        <a:p>
          <a:r>
            <a:rPr lang="en-US" dirty="0"/>
            <a:t>27,248 Forum Posts</a:t>
          </a:r>
        </a:p>
      </dgm:t>
    </dgm:pt>
    <dgm:pt modelId="{0386E69E-E83E-4D50-9098-E94F446773A9}" type="parTrans" cxnId="{65506DA0-BC04-4450-ADAE-4FAD68F6036A}">
      <dgm:prSet/>
      <dgm:spPr/>
      <dgm:t>
        <a:bodyPr/>
        <a:lstStyle/>
        <a:p>
          <a:endParaRPr lang="en-US"/>
        </a:p>
      </dgm:t>
    </dgm:pt>
    <dgm:pt modelId="{0A8855DF-4091-44F7-B54C-A044F22A63CA}" type="sibTrans" cxnId="{65506DA0-BC04-4450-ADAE-4FAD68F6036A}">
      <dgm:prSet/>
      <dgm:spPr/>
      <dgm:t>
        <a:bodyPr/>
        <a:lstStyle/>
        <a:p>
          <a:endParaRPr lang="en-US"/>
        </a:p>
      </dgm:t>
    </dgm:pt>
    <dgm:pt modelId="{9F472313-9171-4929-8B35-853F01E50596}">
      <dgm:prSet phldrT="[Text]"/>
      <dgm:spPr/>
      <dgm:t>
        <a:bodyPr/>
        <a:lstStyle/>
        <a:p>
          <a:r>
            <a:rPr lang="en-US" dirty="0"/>
            <a:t>2,257 File Uploads</a:t>
          </a:r>
        </a:p>
      </dgm:t>
    </dgm:pt>
    <dgm:pt modelId="{9E992FCB-BA48-49FA-9933-F13CE666B671}" type="parTrans" cxnId="{AEFFF52D-424F-47D5-90CA-EFD7968A35D0}">
      <dgm:prSet/>
      <dgm:spPr/>
      <dgm:t>
        <a:bodyPr/>
        <a:lstStyle/>
        <a:p>
          <a:endParaRPr lang="en-US"/>
        </a:p>
      </dgm:t>
    </dgm:pt>
    <dgm:pt modelId="{5DB8D15E-E5A1-4FED-BDE0-366B0505DA05}" type="sibTrans" cxnId="{AEFFF52D-424F-47D5-90CA-EFD7968A35D0}">
      <dgm:prSet/>
      <dgm:spPr/>
      <dgm:t>
        <a:bodyPr/>
        <a:lstStyle/>
        <a:p>
          <a:endParaRPr lang="en-US"/>
        </a:p>
      </dgm:t>
    </dgm:pt>
    <dgm:pt modelId="{A24387C4-810C-45CB-AE05-5B9ED3ED6BD2}">
      <dgm:prSet phldrT="[Text]"/>
      <dgm:spPr/>
      <dgm:t>
        <a:bodyPr/>
        <a:lstStyle/>
        <a:p>
          <a:r>
            <a:rPr lang="en-US" dirty="0"/>
            <a:t>155,862 Files Accessed</a:t>
          </a:r>
        </a:p>
      </dgm:t>
    </dgm:pt>
    <dgm:pt modelId="{69E81F39-04D9-4C0D-9806-0A4691967460}" type="parTrans" cxnId="{69743550-3798-4FD3-9288-21CAB0060FF0}">
      <dgm:prSet/>
      <dgm:spPr/>
      <dgm:t>
        <a:bodyPr/>
        <a:lstStyle/>
        <a:p>
          <a:endParaRPr lang="en-US"/>
        </a:p>
      </dgm:t>
    </dgm:pt>
    <dgm:pt modelId="{07D74534-0E42-4D52-B572-C9466A99D609}" type="sibTrans" cxnId="{69743550-3798-4FD3-9288-21CAB0060FF0}">
      <dgm:prSet/>
      <dgm:spPr/>
      <dgm:t>
        <a:bodyPr/>
        <a:lstStyle/>
        <a:p>
          <a:endParaRPr lang="en-US"/>
        </a:p>
      </dgm:t>
    </dgm:pt>
    <dgm:pt modelId="{FAF920DE-803F-41CE-939A-A97B7F414FBF}" type="pres">
      <dgm:prSet presAssocID="{FF6B44BC-BB81-48B6-B5AF-231C70C6C755}" presName="diagram" presStyleCnt="0">
        <dgm:presLayoutVars>
          <dgm:dir/>
          <dgm:resizeHandles val="exact"/>
        </dgm:presLayoutVars>
      </dgm:prSet>
      <dgm:spPr/>
    </dgm:pt>
    <dgm:pt modelId="{A572BB2B-353B-4274-B64F-CB362119D612}" type="pres">
      <dgm:prSet presAssocID="{B28EEEEB-7FF4-4A01-B629-4E3DB775D3CA}" presName="node" presStyleLbl="node1" presStyleIdx="0" presStyleCnt="5">
        <dgm:presLayoutVars>
          <dgm:bulletEnabled val="1"/>
        </dgm:presLayoutVars>
      </dgm:prSet>
      <dgm:spPr/>
    </dgm:pt>
    <dgm:pt modelId="{8F1D1DDF-7482-4862-942F-DD82423DA7A1}" type="pres">
      <dgm:prSet presAssocID="{B6C096FA-83BE-4A7D-BFCA-912673B3BF4A}" presName="sibTrans" presStyleCnt="0"/>
      <dgm:spPr/>
    </dgm:pt>
    <dgm:pt modelId="{558E6584-3E36-4EBB-BDF8-8D9EA3C61D76}" type="pres">
      <dgm:prSet presAssocID="{9D2C4C3F-7767-464D-8C44-8D0FD2C4F6C1}" presName="node" presStyleLbl="node1" presStyleIdx="1" presStyleCnt="5" custLinFactNeighborX="-2456" custLinFactNeighborY="-28">
        <dgm:presLayoutVars>
          <dgm:bulletEnabled val="1"/>
        </dgm:presLayoutVars>
      </dgm:prSet>
      <dgm:spPr/>
    </dgm:pt>
    <dgm:pt modelId="{A79D2383-8030-469A-A73A-E1B36A6D93AE}" type="pres">
      <dgm:prSet presAssocID="{A758D5E4-8348-4317-B649-9DA5D0C360A2}" presName="sibTrans" presStyleCnt="0"/>
      <dgm:spPr/>
    </dgm:pt>
    <dgm:pt modelId="{FDCF59B8-56F4-468C-9777-EA80FC168452}" type="pres">
      <dgm:prSet presAssocID="{DBD7E440-6B71-4923-91D4-4BEA1F65538C}" presName="node" presStyleLbl="node1" presStyleIdx="2" presStyleCnt="5">
        <dgm:presLayoutVars>
          <dgm:bulletEnabled val="1"/>
        </dgm:presLayoutVars>
      </dgm:prSet>
      <dgm:spPr/>
    </dgm:pt>
    <dgm:pt modelId="{30ACB88B-8F85-46CA-9C01-A0FDB2601FE5}" type="pres">
      <dgm:prSet presAssocID="{0A8855DF-4091-44F7-B54C-A044F22A63CA}" presName="sibTrans" presStyleCnt="0"/>
      <dgm:spPr/>
    </dgm:pt>
    <dgm:pt modelId="{7BBE13F0-880F-48BC-9337-ED5E9F5C9D79}" type="pres">
      <dgm:prSet presAssocID="{9F472313-9171-4929-8B35-853F01E50596}" presName="node" presStyleLbl="node1" presStyleIdx="3" presStyleCnt="5">
        <dgm:presLayoutVars>
          <dgm:bulletEnabled val="1"/>
        </dgm:presLayoutVars>
      </dgm:prSet>
      <dgm:spPr/>
    </dgm:pt>
    <dgm:pt modelId="{91D7FD1F-2ED1-487F-98A4-8F1BFBD61628}" type="pres">
      <dgm:prSet presAssocID="{5DB8D15E-E5A1-4FED-BDE0-366B0505DA05}" presName="sibTrans" presStyleCnt="0"/>
      <dgm:spPr/>
    </dgm:pt>
    <dgm:pt modelId="{1D6A81EB-0FFB-448C-95C1-CCB22D4370C4}" type="pres">
      <dgm:prSet presAssocID="{A24387C4-810C-45CB-AE05-5B9ED3ED6BD2}" presName="node" presStyleLbl="node1" presStyleIdx="4" presStyleCnt="5">
        <dgm:presLayoutVars>
          <dgm:bulletEnabled val="1"/>
        </dgm:presLayoutVars>
      </dgm:prSet>
      <dgm:spPr/>
    </dgm:pt>
  </dgm:ptLst>
  <dgm:cxnLst>
    <dgm:cxn modelId="{AEFFF52D-424F-47D5-90CA-EFD7968A35D0}" srcId="{FF6B44BC-BB81-48B6-B5AF-231C70C6C755}" destId="{9F472313-9171-4929-8B35-853F01E50596}" srcOrd="3" destOrd="0" parTransId="{9E992FCB-BA48-49FA-9933-F13CE666B671}" sibTransId="{5DB8D15E-E5A1-4FED-BDE0-366B0505DA05}"/>
    <dgm:cxn modelId="{68C0AC9E-4BD2-4063-81F0-9126686D6D5F}" type="presOf" srcId="{B28EEEEB-7FF4-4A01-B629-4E3DB775D3CA}" destId="{A572BB2B-353B-4274-B64F-CB362119D612}" srcOrd="0" destOrd="0" presId="urn:microsoft.com/office/officeart/2005/8/layout/default"/>
    <dgm:cxn modelId="{04A9020E-292F-4E86-BCFC-DAE40FA44BEB}" srcId="{FF6B44BC-BB81-48B6-B5AF-231C70C6C755}" destId="{B28EEEEB-7FF4-4A01-B629-4E3DB775D3CA}" srcOrd="0" destOrd="0" parTransId="{E851E072-2F13-4D59-AB2B-485B916E52C6}" sibTransId="{B6C096FA-83BE-4A7D-BFCA-912673B3BF4A}"/>
    <dgm:cxn modelId="{58F5CEEA-AF5D-4AC2-B568-2742287A06C1}" srcId="{FF6B44BC-BB81-48B6-B5AF-231C70C6C755}" destId="{9D2C4C3F-7767-464D-8C44-8D0FD2C4F6C1}" srcOrd="1" destOrd="0" parTransId="{B2F88CCB-AF21-44DB-8A99-84402C70003E}" sibTransId="{A758D5E4-8348-4317-B649-9DA5D0C360A2}"/>
    <dgm:cxn modelId="{65506DA0-BC04-4450-ADAE-4FAD68F6036A}" srcId="{FF6B44BC-BB81-48B6-B5AF-231C70C6C755}" destId="{DBD7E440-6B71-4923-91D4-4BEA1F65538C}" srcOrd="2" destOrd="0" parTransId="{0386E69E-E83E-4D50-9098-E94F446773A9}" sibTransId="{0A8855DF-4091-44F7-B54C-A044F22A63CA}"/>
    <dgm:cxn modelId="{7D1EC3D3-8052-47E6-A909-119652F29D3C}" type="presOf" srcId="{A24387C4-810C-45CB-AE05-5B9ED3ED6BD2}" destId="{1D6A81EB-0FFB-448C-95C1-CCB22D4370C4}" srcOrd="0" destOrd="0" presId="urn:microsoft.com/office/officeart/2005/8/layout/default"/>
    <dgm:cxn modelId="{019EDFE3-C34E-4C9B-89D2-1ABD66BD24EA}" type="presOf" srcId="{DBD7E440-6B71-4923-91D4-4BEA1F65538C}" destId="{FDCF59B8-56F4-468C-9777-EA80FC168452}" srcOrd="0" destOrd="0" presId="urn:microsoft.com/office/officeart/2005/8/layout/default"/>
    <dgm:cxn modelId="{B74D1712-BA9E-4FE6-B71A-BA5AFDC238B8}" type="presOf" srcId="{9D2C4C3F-7767-464D-8C44-8D0FD2C4F6C1}" destId="{558E6584-3E36-4EBB-BDF8-8D9EA3C61D76}" srcOrd="0" destOrd="0" presId="urn:microsoft.com/office/officeart/2005/8/layout/default"/>
    <dgm:cxn modelId="{69743550-3798-4FD3-9288-21CAB0060FF0}" srcId="{FF6B44BC-BB81-48B6-B5AF-231C70C6C755}" destId="{A24387C4-810C-45CB-AE05-5B9ED3ED6BD2}" srcOrd="4" destOrd="0" parTransId="{69E81F39-04D9-4C0D-9806-0A4691967460}" sibTransId="{07D74534-0E42-4D52-B572-C9466A99D609}"/>
    <dgm:cxn modelId="{5A9704C8-D76E-48BE-ABF9-4BE1816B835A}" type="presOf" srcId="{FF6B44BC-BB81-48B6-B5AF-231C70C6C755}" destId="{FAF920DE-803F-41CE-939A-A97B7F414FBF}" srcOrd="0" destOrd="0" presId="urn:microsoft.com/office/officeart/2005/8/layout/default"/>
    <dgm:cxn modelId="{284A61A6-A05E-419B-B51F-D949BF1D9BD2}" type="presOf" srcId="{9F472313-9171-4929-8B35-853F01E50596}" destId="{7BBE13F0-880F-48BC-9337-ED5E9F5C9D79}" srcOrd="0" destOrd="0" presId="urn:microsoft.com/office/officeart/2005/8/layout/default"/>
    <dgm:cxn modelId="{42929E75-19B3-4EAE-B19E-537557277C82}" type="presParOf" srcId="{FAF920DE-803F-41CE-939A-A97B7F414FBF}" destId="{A572BB2B-353B-4274-B64F-CB362119D612}" srcOrd="0" destOrd="0" presId="urn:microsoft.com/office/officeart/2005/8/layout/default"/>
    <dgm:cxn modelId="{892A4319-E975-4995-B8CB-4C23BC44A649}" type="presParOf" srcId="{FAF920DE-803F-41CE-939A-A97B7F414FBF}" destId="{8F1D1DDF-7482-4862-942F-DD82423DA7A1}" srcOrd="1" destOrd="0" presId="urn:microsoft.com/office/officeart/2005/8/layout/default"/>
    <dgm:cxn modelId="{B573537F-2E29-448A-AB1B-3B933C8285C8}" type="presParOf" srcId="{FAF920DE-803F-41CE-939A-A97B7F414FBF}" destId="{558E6584-3E36-4EBB-BDF8-8D9EA3C61D76}" srcOrd="2" destOrd="0" presId="urn:microsoft.com/office/officeart/2005/8/layout/default"/>
    <dgm:cxn modelId="{93857E2A-00B3-4827-9FF1-2126CCBE67BD}" type="presParOf" srcId="{FAF920DE-803F-41CE-939A-A97B7F414FBF}" destId="{A79D2383-8030-469A-A73A-E1B36A6D93AE}" srcOrd="3" destOrd="0" presId="urn:microsoft.com/office/officeart/2005/8/layout/default"/>
    <dgm:cxn modelId="{0116986C-058A-405A-AF91-12350522ADC5}" type="presParOf" srcId="{FAF920DE-803F-41CE-939A-A97B7F414FBF}" destId="{FDCF59B8-56F4-468C-9777-EA80FC168452}" srcOrd="4" destOrd="0" presId="urn:microsoft.com/office/officeart/2005/8/layout/default"/>
    <dgm:cxn modelId="{97E068DD-4158-45EB-87F8-245E898E6D51}" type="presParOf" srcId="{FAF920DE-803F-41CE-939A-A97B7F414FBF}" destId="{30ACB88B-8F85-46CA-9C01-A0FDB2601FE5}" srcOrd="5" destOrd="0" presId="urn:microsoft.com/office/officeart/2005/8/layout/default"/>
    <dgm:cxn modelId="{19758020-BBA8-433A-BE88-976906B599C5}" type="presParOf" srcId="{FAF920DE-803F-41CE-939A-A97B7F414FBF}" destId="{7BBE13F0-880F-48BC-9337-ED5E9F5C9D79}" srcOrd="6" destOrd="0" presId="urn:microsoft.com/office/officeart/2005/8/layout/default"/>
    <dgm:cxn modelId="{1D043293-F7D0-4478-8612-9553FCC7B18C}" type="presParOf" srcId="{FAF920DE-803F-41CE-939A-A97B7F414FBF}" destId="{91D7FD1F-2ED1-487F-98A4-8F1BFBD61628}" srcOrd="7" destOrd="0" presId="urn:microsoft.com/office/officeart/2005/8/layout/default"/>
    <dgm:cxn modelId="{E2A975F9-C4AA-4010-B063-CFB869964285}" type="presParOf" srcId="{FAF920DE-803F-41CE-939A-A97B7F414FBF}" destId="{1D6A81EB-0FFB-448C-95C1-CCB22D4370C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04AAFE4-39C9-4673-A0FA-B1A99B5B8940}" type="doc">
      <dgm:prSet loTypeId="urn:microsoft.com/office/officeart/2011/layout/Picture Frame" loCatId="officeonline" qsTypeId="urn:microsoft.com/office/officeart/2005/8/quickstyle/simple1" qsCatId="simple" csTypeId="urn:microsoft.com/office/officeart/2005/8/colors/accent1_2" csCatId="accent1" phldr="1"/>
      <dgm:spPr/>
      <dgm:t>
        <a:bodyPr/>
        <a:lstStyle/>
        <a:p>
          <a:endParaRPr lang="en-US"/>
        </a:p>
      </dgm:t>
    </dgm:pt>
    <dgm:pt modelId="{C1109B61-D7AD-46C5-9B82-5A51F2F9BC49}">
      <dgm:prSet phldrT="[Text]"/>
      <dgm:spPr/>
      <dgm:t>
        <a:bodyPr/>
        <a:lstStyle/>
        <a:p>
          <a:r>
            <a:rPr lang="en-US" dirty="0">
              <a:hlinkClick xmlns:r="http://schemas.openxmlformats.org/officeDocument/2006/relationships" r:id="rId1"/>
            </a:rPr>
            <a:t>Facebook</a:t>
          </a:r>
          <a:endParaRPr lang="en-US" dirty="0"/>
        </a:p>
      </dgm:t>
    </dgm:pt>
    <dgm:pt modelId="{58F3FB4D-2768-43AC-9978-4EBFF6CB8E5F}" type="parTrans" cxnId="{92EDA7DF-642E-4AF8-9362-451CBC9869EB}">
      <dgm:prSet/>
      <dgm:spPr/>
      <dgm:t>
        <a:bodyPr/>
        <a:lstStyle/>
        <a:p>
          <a:endParaRPr lang="en-US"/>
        </a:p>
      </dgm:t>
    </dgm:pt>
    <dgm:pt modelId="{AFFD4D0C-9EEA-45CF-B2B0-C7AE86F7D5C6}" type="sibTrans" cxnId="{92EDA7DF-642E-4AF8-9362-451CBC9869EB}">
      <dgm:prSet/>
      <dgm:spPr/>
      <dgm:t>
        <a:bodyPr/>
        <a:lstStyle/>
        <a:p>
          <a:endParaRPr lang="en-US"/>
        </a:p>
      </dgm:t>
    </dgm:pt>
    <dgm:pt modelId="{91974159-7BD3-4E0E-916C-C7CEB1FCF7A5}">
      <dgm:prSet phldrT="[Text]"/>
      <dgm:spPr/>
      <dgm:t>
        <a:bodyPr/>
        <a:lstStyle/>
        <a:p>
          <a:r>
            <a:rPr lang="en-US" dirty="0">
              <a:hlinkClick xmlns:r="http://schemas.openxmlformats.org/officeDocument/2006/relationships" r:id="rId2"/>
            </a:rPr>
            <a:t>Twitter</a:t>
          </a:r>
          <a:endParaRPr lang="en-US" dirty="0"/>
        </a:p>
      </dgm:t>
    </dgm:pt>
    <dgm:pt modelId="{83FEAE81-0587-4892-A2BA-346FC500CC2B}" type="parTrans" cxnId="{F205FDFA-FC56-42EA-B289-B289425C60A2}">
      <dgm:prSet/>
      <dgm:spPr/>
      <dgm:t>
        <a:bodyPr/>
        <a:lstStyle/>
        <a:p>
          <a:endParaRPr lang="en-US"/>
        </a:p>
      </dgm:t>
    </dgm:pt>
    <dgm:pt modelId="{DCAF365F-B0FC-41D0-AAA3-8EA1C8135D6A}" type="sibTrans" cxnId="{F205FDFA-FC56-42EA-B289-B289425C60A2}">
      <dgm:prSet/>
      <dgm:spPr/>
      <dgm:t>
        <a:bodyPr/>
        <a:lstStyle/>
        <a:p>
          <a:endParaRPr lang="en-US"/>
        </a:p>
      </dgm:t>
    </dgm:pt>
    <dgm:pt modelId="{C49CCF12-71C2-454A-94AD-800994FEBDB2}">
      <dgm:prSet phldrT="[Text]"/>
      <dgm:spPr/>
      <dgm:t>
        <a:bodyPr/>
        <a:lstStyle/>
        <a:p>
          <a:r>
            <a:rPr lang="en-US" dirty="0">
              <a:hlinkClick xmlns:r="http://schemas.openxmlformats.org/officeDocument/2006/relationships" r:id="rId3"/>
            </a:rPr>
            <a:t>LinkedIn</a:t>
          </a:r>
          <a:endParaRPr lang="en-US" dirty="0"/>
        </a:p>
      </dgm:t>
    </dgm:pt>
    <dgm:pt modelId="{2DB4C860-5E45-4727-94F7-737E942853D4}" type="parTrans" cxnId="{1F0ECA5C-C015-48D6-9EC9-83996C6A2CDE}">
      <dgm:prSet/>
      <dgm:spPr/>
      <dgm:t>
        <a:bodyPr/>
        <a:lstStyle/>
        <a:p>
          <a:endParaRPr lang="en-US"/>
        </a:p>
      </dgm:t>
    </dgm:pt>
    <dgm:pt modelId="{E1E998F1-EAAE-43F8-8486-81DFE03C41F0}" type="sibTrans" cxnId="{1F0ECA5C-C015-48D6-9EC9-83996C6A2CDE}">
      <dgm:prSet/>
      <dgm:spPr/>
      <dgm:t>
        <a:bodyPr/>
        <a:lstStyle/>
        <a:p>
          <a:endParaRPr lang="en-US"/>
        </a:p>
      </dgm:t>
    </dgm:pt>
    <dgm:pt modelId="{4B90A0AA-A780-4B0B-A07F-6596103C820D}">
      <dgm:prSet/>
      <dgm:spPr/>
      <dgm:t>
        <a:bodyPr/>
        <a:lstStyle/>
        <a:p>
          <a:endParaRPr lang="en-US"/>
        </a:p>
      </dgm:t>
    </dgm:pt>
    <dgm:pt modelId="{23E8FC90-6A4B-46B9-8279-68B89C3CE86A}" type="parTrans" cxnId="{F034E4E0-3747-4FE1-89C0-3A4DB4455263}">
      <dgm:prSet/>
      <dgm:spPr/>
      <dgm:t>
        <a:bodyPr/>
        <a:lstStyle/>
        <a:p>
          <a:endParaRPr lang="en-US"/>
        </a:p>
      </dgm:t>
    </dgm:pt>
    <dgm:pt modelId="{044A58B4-C652-40D9-8FC4-D76F0863D31B}" type="sibTrans" cxnId="{F034E4E0-3747-4FE1-89C0-3A4DB4455263}">
      <dgm:prSet/>
      <dgm:spPr/>
      <dgm:t>
        <a:bodyPr/>
        <a:lstStyle/>
        <a:p>
          <a:endParaRPr lang="en-US"/>
        </a:p>
      </dgm:t>
    </dgm:pt>
    <dgm:pt modelId="{C53AA3D8-2009-473C-AB77-7CFDCCB74F14}">
      <dgm:prSet/>
      <dgm:spPr/>
      <dgm:t>
        <a:bodyPr/>
        <a:lstStyle/>
        <a:p>
          <a:endParaRPr lang="en-US"/>
        </a:p>
      </dgm:t>
    </dgm:pt>
    <dgm:pt modelId="{B5E13242-1BCF-4B37-90E5-720B91611503}" type="parTrans" cxnId="{C9B77DA9-045A-4A81-9F48-D80226E0C76C}">
      <dgm:prSet/>
      <dgm:spPr/>
      <dgm:t>
        <a:bodyPr/>
        <a:lstStyle/>
        <a:p>
          <a:endParaRPr lang="en-US"/>
        </a:p>
      </dgm:t>
    </dgm:pt>
    <dgm:pt modelId="{FF3D4B96-7B86-4FF3-8611-366255BA2B8D}" type="sibTrans" cxnId="{C9B77DA9-045A-4A81-9F48-D80226E0C76C}">
      <dgm:prSet/>
      <dgm:spPr/>
      <dgm:t>
        <a:bodyPr/>
        <a:lstStyle/>
        <a:p>
          <a:endParaRPr lang="en-US"/>
        </a:p>
      </dgm:t>
    </dgm:pt>
    <dgm:pt modelId="{F4795AFD-958B-4625-8ED2-4986BFE9C974}">
      <dgm:prSet/>
      <dgm:spPr/>
      <dgm:t>
        <a:bodyPr/>
        <a:lstStyle/>
        <a:p>
          <a:endParaRPr lang="en-US"/>
        </a:p>
      </dgm:t>
    </dgm:pt>
    <dgm:pt modelId="{64BC5C8F-E7B7-44D9-969E-DDCE143E2E3D}" type="parTrans" cxnId="{EBA014B2-A675-4D84-91FC-842FD8D5E7D4}">
      <dgm:prSet/>
      <dgm:spPr/>
      <dgm:t>
        <a:bodyPr/>
        <a:lstStyle/>
        <a:p>
          <a:endParaRPr lang="en-US"/>
        </a:p>
      </dgm:t>
    </dgm:pt>
    <dgm:pt modelId="{8A70A29B-8D05-44F8-B72E-537246A185AD}" type="sibTrans" cxnId="{EBA014B2-A675-4D84-91FC-842FD8D5E7D4}">
      <dgm:prSet/>
      <dgm:spPr/>
      <dgm:t>
        <a:bodyPr/>
        <a:lstStyle/>
        <a:p>
          <a:endParaRPr lang="en-US"/>
        </a:p>
      </dgm:t>
    </dgm:pt>
    <dgm:pt modelId="{A3F857B7-3F1C-466F-B65E-D7EC2C2B61E8}" type="pres">
      <dgm:prSet presAssocID="{404AAFE4-39C9-4673-A0FA-B1A99B5B8940}" presName="Name0" presStyleCnt="0">
        <dgm:presLayoutVars>
          <dgm:chMax/>
          <dgm:chPref/>
          <dgm:dir/>
        </dgm:presLayoutVars>
      </dgm:prSet>
      <dgm:spPr/>
    </dgm:pt>
    <dgm:pt modelId="{47833E20-0CC9-4658-A004-7526181DB9A4}" type="pres">
      <dgm:prSet presAssocID="{C1109B61-D7AD-46C5-9B82-5A51F2F9BC49}" presName="composite" presStyleCnt="0"/>
      <dgm:spPr/>
    </dgm:pt>
    <dgm:pt modelId="{0BE75181-9344-46AC-9C91-FB4E10888B3A}" type="pres">
      <dgm:prSet presAssocID="{C1109B61-D7AD-46C5-9B82-5A51F2F9BC49}" presName="ParentText" presStyleLbl="revTx" presStyleIdx="0" presStyleCnt="6">
        <dgm:presLayoutVars>
          <dgm:chMax val="0"/>
          <dgm:chPref val="0"/>
          <dgm:bulletEnabled val="1"/>
        </dgm:presLayoutVars>
      </dgm:prSet>
      <dgm:spPr/>
    </dgm:pt>
    <dgm:pt modelId="{21E66706-BE51-4288-99B8-FB2DA844AA73}" type="pres">
      <dgm:prSet presAssocID="{C1109B61-D7AD-46C5-9B82-5A51F2F9BC49}" presName="Accent1" presStyleLbl="parChTrans1D1" presStyleIdx="0" presStyleCnt="6"/>
      <dgm:spPr/>
    </dgm:pt>
    <dgm:pt modelId="{447EA7F4-8660-46C1-8DE6-DAC5A48290B8}" type="pres">
      <dgm:prSet presAssocID="{C1109B61-D7AD-46C5-9B82-5A51F2F9BC49}" presName="Image" presStyleLbl="alignImgPlace1" presStyleIdx="0"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t="-31000" b="-31000"/>
          </a:stretch>
        </a:blipFill>
      </dgm:spPr>
    </dgm:pt>
    <dgm:pt modelId="{7EF3AE6A-DB61-4B2E-8ECE-21B934B53632}" type="pres">
      <dgm:prSet presAssocID="{AFFD4D0C-9EEA-45CF-B2B0-C7AE86F7D5C6}" presName="sibTrans" presStyleCnt="0"/>
      <dgm:spPr/>
    </dgm:pt>
    <dgm:pt modelId="{48305244-11EC-4613-8866-DC6B203A8686}" type="pres">
      <dgm:prSet presAssocID="{91974159-7BD3-4E0E-916C-C7CEB1FCF7A5}" presName="composite" presStyleCnt="0"/>
      <dgm:spPr/>
    </dgm:pt>
    <dgm:pt modelId="{CBFF5B51-41E9-4477-AA44-AC89DD38EF75}" type="pres">
      <dgm:prSet presAssocID="{91974159-7BD3-4E0E-916C-C7CEB1FCF7A5}" presName="ParentText" presStyleLbl="revTx" presStyleIdx="1" presStyleCnt="6">
        <dgm:presLayoutVars>
          <dgm:chMax val="0"/>
          <dgm:chPref val="0"/>
          <dgm:bulletEnabled val="1"/>
        </dgm:presLayoutVars>
      </dgm:prSet>
      <dgm:spPr/>
    </dgm:pt>
    <dgm:pt modelId="{1E6C1413-385C-40ED-8DC7-EAE083A5EF66}" type="pres">
      <dgm:prSet presAssocID="{91974159-7BD3-4E0E-916C-C7CEB1FCF7A5}" presName="Accent1" presStyleLbl="parChTrans1D1" presStyleIdx="1" presStyleCnt="6"/>
      <dgm:spPr/>
    </dgm:pt>
    <dgm:pt modelId="{DA10CBF8-2DA0-4826-8518-508996DAF162}" type="pres">
      <dgm:prSet presAssocID="{91974159-7BD3-4E0E-916C-C7CEB1FCF7A5}" presName="Image" presStyleLbl="alignImgPlace1" presStyleIdx="1"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t="-31000" b="-31000"/>
          </a:stretch>
        </a:blipFill>
      </dgm:spPr>
    </dgm:pt>
    <dgm:pt modelId="{0E2354E0-A7EB-4B9D-8BFC-7D0B6E530DCA}" type="pres">
      <dgm:prSet presAssocID="{DCAF365F-B0FC-41D0-AAA3-8EA1C8135D6A}" presName="sibTrans" presStyleCnt="0"/>
      <dgm:spPr/>
    </dgm:pt>
    <dgm:pt modelId="{D7629EB2-C184-4FA8-A8A9-DA987BC679DC}" type="pres">
      <dgm:prSet presAssocID="{C49CCF12-71C2-454A-94AD-800994FEBDB2}" presName="composite" presStyleCnt="0"/>
      <dgm:spPr/>
    </dgm:pt>
    <dgm:pt modelId="{8145AC3D-4034-4432-AD0F-F7361F007946}" type="pres">
      <dgm:prSet presAssocID="{C49CCF12-71C2-454A-94AD-800994FEBDB2}" presName="ParentText" presStyleLbl="revTx" presStyleIdx="2" presStyleCnt="6">
        <dgm:presLayoutVars>
          <dgm:chMax val="0"/>
          <dgm:chPref val="0"/>
          <dgm:bulletEnabled val="1"/>
        </dgm:presLayoutVars>
      </dgm:prSet>
      <dgm:spPr/>
    </dgm:pt>
    <dgm:pt modelId="{65603866-20B3-438B-9D62-4F5F34BFF54A}" type="pres">
      <dgm:prSet presAssocID="{C49CCF12-71C2-454A-94AD-800994FEBDB2}" presName="Accent1" presStyleLbl="parChTrans1D1" presStyleIdx="2" presStyleCnt="6"/>
      <dgm:spPr/>
    </dgm:pt>
    <dgm:pt modelId="{2101B937-4038-4D47-AF4C-24CA9EE5F340}" type="pres">
      <dgm:prSet presAssocID="{C49CCF12-71C2-454A-94AD-800994FEBDB2}" presName="Image" presStyleLbl="alignImgPlace1" presStyleIdx="2"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t="-31000" b="-31000"/>
          </a:stretch>
        </a:blipFill>
      </dgm:spPr>
    </dgm:pt>
    <dgm:pt modelId="{FFCFAF9B-9BF6-4746-BBF7-219D0A3B7C58}" type="pres">
      <dgm:prSet presAssocID="{E1E998F1-EAAE-43F8-8486-81DFE03C41F0}" presName="sibTrans" presStyleCnt="0"/>
      <dgm:spPr/>
    </dgm:pt>
    <dgm:pt modelId="{0D41F6EA-C144-4B32-A24B-98779B17CBAE}" type="pres">
      <dgm:prSet presAssocID="{4B90A0AA-A780-4B0B-A07F-6596103C820D}" presName="composite" presStyleCnt="0"/>
      <dgm:spPr/>
    </dgm:pt>
    <dgm:pt modelId="{260D6810-504A-41E2-B50D-1B53447FF89F}" type="pres">
      <dgm:prSet presAssocID="{4B90A0AA-A780-4B0B-A07F-6596103C820D}" presName="ParentText" presStyleLbl="revTx" presStyleIdx="3" presStyleCnt="6">
        <dgm:presLayoutVars>
          <dgm:chMax val="0"/>
          <dgm:chPref val="0"/>
          <dgm:bulletEnabled val="1"/>
        </dgm:presLayoutVars>
      </dgm:prSet>
      <dgm:spPr/>
    </dgm:pt>
    <dgm:pt modelId="{B0E65429-CA23-46D4-B669-5F9E5D235ADB}" type="pres">
      <dgm:prSet presAssocID="{4B90A0AA-A780-4B0B-A07F-6596103C820D}" presName="Accent1" presStyleLbl="parChTrans1D1" presStyleIdx="3" presStyleCnt="6"/>
      <dgm:spPr/>
    </dgm:pt>
    <dgm:pt modelId="{0B600310-91CC-4D69-A5E8-7040536B5C77}" type="pres">
      <dgm:prSet presAssocID="{4B90A0AA-A780-4B0B-A07F-6596103C820D}" presName="Image" presStyleLbl="alignImgPlace1" presStyleIdx="3" presStyleCnt="6"/>
      <dgm:spPr>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pt>
    <dgm:pt modelId="{6E55CBAF-FE60-42E5-9586-D3A923C87100}" type="pres">
      <dgm:prSet presAssocID="{044A58B4-C652-40D9-8FC4-D76F0863D31B}" presName="sibTrans" presStyleCnt="0"/>
      <dgm:spPr/>
    </dgm:pt>
    <dgm:pt modelId="{8E34B86B-73F7-494B-9C4B-3A9CF38B5220}" type="pres">
      <dgm:prSet presAssocID="{C53AA3D8-2009-473C-AB77-7CFDCCB74F14}" presName="composite" presStyleCnt="0"/>
      <dgm:spPr/>
    </dgm:pt>
    <dgm:pt modelId="{77CA011E-C457-4D6F-9830-F6BFF2C837C3}" type="pres">
      <dgm:prSet presAssocID="{C53AA3D8-2009-473C-AB77-7CFDCCB74F14}" presName="ParentText" presStyleLbl="revTx" presStyleIdx="4" presStyleCnt="6">
        <dgm:presLayoutVars>
          <dgm:chMax val="0"/>
          <dgm:chPref val="0"/>
          <dgm:bulletEnabled val="1"/>
        </dgm:presLayoutVars>
      </dgm:prSet>
      <dgm:spPr/>
    </dgm:pt>
    <dgm:pt modelId="{E9B2DEC1-6DEC-49D7-96FE-98F5EAADFC1C}" type="pres">
      <dgm:prSet presAssocID="{C53AA3D8-2009-473C-AB77-7CFDCCB74F14}" presName="Accent1" presStyleLbl="parChTrans1D1" presStyleIdx="4" presStyleCnt="6"/>
      <dgm:spPr/>
    </dgm:pt>
    <dgm:pt modelId="{E3D55712-CECC-4AC2-974F-53A20A23BEFC}" type="pres">
      <dgm:prSet presAssocID="{C53AA3D8-2009-473C-AB77-7CFDCCB74F14}" presName="Image" presStyleLbl="alignImgPlace1" presStyleIdx="4" presStyleCnt="6"/>
      <dgm:spPr>
        <a:blipFill>
          <a:blip xmlns:r="http://schemas.openxmlformats.org/officeDocument/2006/relationships" r:embed="rId8">
            <a:extLst>
              <a:ext uri="{28A0092B-C50C-407E-A947-70E740481C1C}">
                <a14:useLocalDpi xmlns:a14="http://schemas.microsoft.com/office/drawing/2010/main" val="0"/>
              </a:ext>
            </a:extLst>
          </a:blip>
          <a:srcRect/>
          <a:stretch>
            <a:fillRect l="-5000" r="-5000"/>
          </a:stretch>
        </a:blipFill>
      </dgm:spPr>
    </dgm:pt>
    <dgm:pt modelId="{D54B9F92-1A8C-462A-8A26-471F35D01AB6}" type="pres">
      <dgm:prSet presAssocID="{FF3D4B96-7B86-4FF3-8611-366255BA2B8D}" presName="sibTrans" presStyleCnt="0"/>
      <dgm:spPr/>
    </dgm:pt>
    <dgm:pt modelId="{18098D58-DDED-416A-9BD7-D88F0B6A70B2}" type="pres">
      <dgm:prSet presAssocID="{F4795AFD-958B-4625-8ED2-4986BFE9C974}" presName="composite" presStyleCnt="0"/>
      <dgm:spPr/>
    </dgm:pt>
    <dgm:pt modelId="{C75F9585-B40A-4154-ABCD-170C87C4B0C1}" type="pres">
      <dgm:prSet presAssocID="{F4795AFD-958B-4625-8ED2-4986BFE9C974}" presName="ParentText" presStyleLbl="revTx" presStyleIdx="5" presStyleCnt="6">
        <dgm:presLayoutVars>
          <dgm:chMax val="0"/>
          <dgm:chPref val="0"/>
          <dgm:bulletEnabled val="1"/>
        </dgm:presLayoutVars>
      </dgm:prSet>
      <dgm:spPr/>
    </dgm:pt>
    <dgm:pt modelId="{BD292891-533C-4FEF-B691-A930D3B1DE1F}" type="pres">
      <dgm:prSet presAssocID="{F4795AFD-958B-4625-8ED2-4986BFE9C974}" presName="Accent1" presStyleLbl="parChTrans1D1" presStyleIdx="5" presStyleCnt="6"/>
      <dgm:spPr/>
    </dgm:pt>
    <dgm:pt modelId="{DB0E1364-CA04-4C02-9719-946BB2EE0162}" type="pres">
      <dgm:prSet presAssocID="{F4795AFD-958B-4625-8ED2-4986BFE9C974}" presName="Image" presStyleLbl="alignImgPlace1" presStyleIdx="5" presStyleCnt="6"/>
      <dgm:spPr>
        <a:blipFill>
          <a:blip xmlns:r="http://schemas.openxmlformats.org/officeDocument/2006/relationships" r:embed="rId9">
            <a:extLst>
              <a:ext uri="{28A0092B-C50C-407E-A947-70E740481C1C}">
                <a14:useLocalDpi xmlns:a14="http://schemas.microsoft.com/office/drawing/2010/main" val="0"/>
              </a:ext>
            </a:extLst>
          </a:blip>
          <a:srcRect/>
          <a:stretch>
            <a:fillRect l="-13000" r="-13000"/>
          </a:stretch>
        </a:blipFill>
      </dgm:spPr>
    </dgm:pt>
  </dgm:ptLst>
  <dgm:cxnLst>
    <dgm:cxn modelId="{1F0ECA5C-C015-48D6-9EC9-83996C6A2CDE}" srcId="{404AAFE4-39C9-4673-A0FA-B1A99B5B8940}" destId="{C49CCF12-71C2-454A-94AD-800994FEBDB2}" srcOrd="2" destOrd="0" parTransId="{2DB4C860-5E45-4727-94F7-737E942853D4}" sibTransId="{E1E998F1-EAAE-43F8-8486-81DFE03C41F0}"/>
    <dgm:cxn modelId="{82EBF251-4B09-4FD2-945B-567D874788B4}" type="presOf" srcId="{F4795AFD-958B-4625-8ED2-4986BFE9C974}" destId="{C75F9585-B40A-4154-ABCD-170C87C4B0C1}" srcOrd="0" destOrd="0" presId="urn:microsoft.com/office/officeart/2011/layout/Picture Frame"/>
    <dgm:cxn modelId="{92EDA7DF-642E-4AF8-9362-451CBC9869EB}" srcId="{404AAFE4-39C9-4673-A0FA-B1A99B5B8940}" destId="{C1109B61-D7AD-46C5-9B82-5A51F2F9BC49}" srcOrd="0" destOrd="0" parTransId="{58F3FB4D-2768-43AC-9978-4EBFF6CB8E5F}" sibTransId="{AFFD4D0C-9EEA-45CF-B2B0-C7AE86F7D5C6}"/>
    <dgm:cxn modelId="{EBA014B2-A675-4D84-91FC-842FD8D5E7D4}" srcId="{404AAFE4-39C9-4673-A0FA-B1A99B5B8940}" destId="{F4795AFD-958B-4625-8ED2-4986BFE9C974}" srcOrd="5" destOrd="0" parTransId="{64BC5C8F-E7B7-44D9-969E-DDCE143E2E3D}" sibTransId="{8A70A29B-8D05-44F8-B72E-537246A185AD}"/>
    <dgm:cxn modelId="{30C2D304-77A8-4ABD-A3F2-02E2463C7635}" type="presOf" srcId="{C1109B61-D7AD-46C5-9B82-5A51F2F9BC49}" destId="{0BE75181-9344-46AC-9C91-FB4E10888B3A}" srcOrd="0" destOrd="0" presId="urn:microsoft.com/office/officeart/2011/layout/Picture Frame"/>
    <dgm:cxn modelId="{76A4BCFF-E3BB-49B0-B300-032192B4CC79}" type="presOf" srcId="{404AAFE4-39C9-4673-A0FA-B1A99B5B8940}" destId="{A3F857B7-3F1C-466F-B65E-D7EC2C2B61E8}" srcOrd="0" destOrd="0" presId="urn:microsoft.com/office/officeart/2011/layout/Picture Frame"/>
    <dgm:cxn modelId="{F205FDFA-FC56-42EA-B289-B289425C60A2}" srcId="{404AAFE4-39C9-4673-A0FA-B1A99B5B8940}" destId="{91974159-7BD3-4E0E-916C-C7CEB1FCF7A5}" srcOrd="1" destOrd="0" parTransId="{83FEAE81-0587-4892-A2BA-346FC500CC2B}" sibTransId="{DCAF365F-B0FC-41D0-AAA3-8EA1C8135D6A}"/>
    <dgm:cxn modelId="{2679976A-F3CF-484C-8503-9CA12495C65C}" type="presOf" srcId="{C53AA3D8-2009-473C-AB77-7CFDCCB74F14}" destId="{77CA011E-C457-4D6F-9830-F6BFF2C837C3}" srcOrd="0" destOrd="0" presId="urn:microsoft.com/office/officeart/2011/layout/Picture Frame"/>
    <dgm:cxn modelId="{F1CFA989-D297-4B32-9F1E-C472A5F77A8B}" type="presOf" srcId="{91974159-7BD3-4E0E-916C-C7CEB1FCF7A5}" destId="{CBFF5B51-41E9-4477-AA44-AC89DD38EF75}" srcOrd="0" destOrd="0" presId="urn:microsoft.com/office/officeart/2011/layout/Picture Frame"/>
    <dgm:cxn modelId="{C9B77DA9-045A-4A81-9F48-D80226E0C76C}" srcId="{404AAFE4-39C9-4673-A0FA-B1A99B5B8940}" destId="{C53AA3D8-2009-473C-AB77-7CFDCCB74F14}" srcOrd="4" destOrd="0" parTransId="{B5E13242-1BCF-4B37-90E5-720B91611503}" sibTransId="{FF3D4B96-7B86-4FF3-8611-366255BA2B8D}"/>
    <dgm:cxn modelId="{EC0C5643-ED5B-40DC-917C-8F7D52FE5972}" type="presOf" srcId="{C49CCF12-71C2-454A-94AD-800994FEBDB2}" destId="{8145AC3D-4034-4432-AD0F-F7361F007946}" srcOrd="0" destOrd="0" presId="urn:microsoft.com/office/officeart/2011/layout/Picture Frame"/>
    <dgm:cxn modelId="{F034E4E0-3747-4FE1-89C0-3A4DB4455263}" srcId="{404AAFE4-39C9-4673-A0FA-B1A99B5B8940}" destId="{4B90A0AA-A780-4B0B-A07F-6596103C820D}" srcOrd="3" destOrd="0" parTransId="{23E8FC90-6A4B-46B9-8279-68B89C3CE86A}" sibTransId="{044A58B4-C652-40D9-8FC4-D76F0863D31B}"/>
    <dgm:cxn modelId="{71AAA856-F3B9-4721-998A-3453E2D3C656}" type="presOf" srcId="{4B90A0AA-A780-4B0B-A07F-6596103C820D}" destId="{260D6810-504A-41E2-B50D-1B53447FF89F}" srcOrd="0" destOrd="0" presId="urn:microsoft.com/office/officeart/2011/layout/Picture Frame"/>
    <dgm:cxn modelId="{00D68D1A-FBAC-4D9E-8057-40BECC06C7C4}" type="presParOf" srcId="{A3F857B7-3F1C-466F-B65E-D7EC2C2B61E8}" destId="{47833E20-0CC9-4658-A004-7526181DB9A4}" srcOrd="0" destOrd="0" presId="urn:microsoft.com/office/officeart/2011/layout/Picture Frame"/>
    <dgm:cxn modelId="{CA8309ED-DF78-49D5-8053-DFACBCB24427}" type="presParOf" srcId="{47833E20-0CC9-4658-A004-7526181DB9A4}" destId="{0BE75181-9344-46AC-9C91-FB4E10888B3A}" srcOrd="0" destOrd="0" presId="urn:microsoft.com/office/officeart/2011/layout/Picture Frame"/>
    <dgm:cxn modelId="{D743AD31-1AFD-47DE-B7EF-FF1A4B609B11}" type="presParOf" srcId="{47833E20-0CC9-4658-A004-7526181DB9A4}" destId="{21E66706-BE51-4288-99B8-FB2DA844AA73}" srcOrd="1" destOrd="0" presId="urn:microsoft.com/office/officeart/2011/layout/Picture Frame"/>
    <dgm:cxn modelId="{17083395-195B-4C3D-9A29-46C07D36B3F2}" type="presParOf" srcId="{47833E20-0CC9-4658-A004-7526181DB9A4}" destId="{447EA7F4-8660-46C1-8DE6-DAC5A48290B8}" srcOrd="2" destOrd="0" presId="urn:microsoft.com/office/officeart/2011/layout/Picture Frame"/>
    <dgm:cxn modelId="{ED2C0C1B-4EE2-4304-A187-2911DD6E05F1}" type="presParOf" srcId="{A3F857B7-3F1C-466F-B65E-D7EC2C2B61E8}" destId="{7EF3AE6A-DB61-4B2E-8ECE-21B934B53632}" srcOrd="1" destOrd="0" presId="urn:microsoft.com/office/officeart/2011/layout/Picture Frame"/>
    <dgm:cxn modelId="{AF9213DA-9D4B-4003-AFC7-D1A490620449}" type="presParOf" srcId="{A3F857B7-3F1C-466F-B65E-D7EC2C2B61E8}" destId="{48305244-11EC-4613-8866-DC6B203A8686}" srcOrd="2" destOrd="0" presId="urn:microsoft.com/office/officeart/2011/layout/Picture Frame"/>
    <dgm:cxn modelId="{4E15870F-BED9-4E6D-A023-E6CC902F3769}" type="presParOf" srcId="{48305244-11EC-4613-8866-DC6B203A8686}" destId="{CBFF5B51-41E9-4477-AA44-AC89DD38EF75}" srcOrd="0" destOrd="0" presId="urn:microsoft.com/office/officeart/2011/layout/Picture Frame"/>
    <dgm:cxn modelId="{B2B7CC10-01C7-4CC7-912F-9531F6E065CE}" type="presParOf" srcId="{48305244-11EC-4613-8866-DC6B203A8686}" destId="{1E6C1413-385C-40ED-8DC7-EAE083A5EF66}" srcOrd="1" destOrd="0" presId="urn:microsoft.com/office/officeart/2011/layout/Picture Frame"/>
    <dgm:cxn modelId="{17B6AD18-C6AE-4400-AE31-A967EF420658}" type="presParOf" srcId="{48305244-11EC-4613-8866-DC6B203A8686}" destId="{DA10CBF8-2DA0-4826-8518-508996DAF162}" srcOrd="2" destOrd="0" presId="urn:microsoft.com/office/officeart/2011/layout/Picture Frame"/>
    <dgm:cxn modelId="{2E2FBA06-0425-4758-B2ED-585D82CD9270}" type="presParOf" srcId="{A3F857B7-3F1C-466F-B65E-D7EC2C2B61E8}" destId="{0E2354E0-A7EB-4B9D-8BFC-7D0B6E530DCA}" srcOrd="3" destOrd="0" presId="urn:microsoft.com/office/officeart/2011/layout/Picture Frame"/>
    <dgm:cxn modelId="{40262F33-A9AD-4D2E-8A69-35EB9C57C048}" type="presParOf" srcId="{A3F857B7-3F1C-466F-B65E-D7EC2C2B61E8}" destId="{D7629EB2-C184-4FA8-A8A9-DA987BC679DC}" srcOrd="4" destOrd="0" presId="urn:microsoft.com/office/officeart/2011/layout/Picture Frame"/>
    <dgm:cxn modelId="{B80B826A-5253-4572-9FDC-F45D116AFB47}" type="presParOf" srcId="{D7629EB2-C184-4FA8-A8A9-DA987BC679DC}" destId="{8145AC3D-4034-4432-AD0F-F7361F007946}" srcOrd="0" destOrd="0" presId="urn:microsoft.com/office/officeart/2011/layout/Picture Frame"/>
    <dgm:cxn modelId="{5DA03752-83D9-4349-928D-CE031F42BEF5}" type="presParOf" srcId="{D7629EB2-C184-4FA8-A8A9-DA987BC679DC}" destId="{65603866-20B3-438B-9D62-4F5F34BFF54A}" srcOrd="1" destOrd="0" presId="urn:microsoft.com/office/officeart/2011/layout/Picture Frame"/>
    <dgm:cxn modelId="{C9113033-C5EF-44CE-9662-32638CA5C62B}" type="presParOf" srcId="{D7629EB2-C184-4FA8-A8A9-DA987BC679DC}" destId="{2101B937-4038-4D47-AF4C-24CA9EE5F340}" srcOrd="2" destOrd="0" presId="urn:microsoft.com/office/officeart/2011/layout/Picture Frame"/>
    <dgm:cxn modelId="{452F7ABB-9395-40FC-8D7F-33595D2C641C}" type="presParOf" srcId="{A3F857B7-3F1C-466F-B65E-D7EC2C2B61E8}" destId="{FFCFAF9B-9BF6-4746-BBF7-219D0A3B7C58}" srcOrd="5" destOrd="0" presId="urn:microsoft.com/office/officeart/2011/layout/Picture Frame"/>
    <dgm:cxn modelId="{9AF3F4BE-BE72-456E-8478-C351F480E893}" type="presParOf" srcId="{A3F857B7-3F1C-466F-B65E-D7EC2C2B61E8}" destId="{0D41F6EA-C144-4B32-A24B-98779B17CBAE}" srcOrd="6" destOrd="0" presId="urn:microsoft.com/office/officeart/2011/layout/Picture Frame"/>
    <dgm:cxn modelId="{EB2DDFC3-70EB-4982-A764-331FA20877C1}" type="presParOf" srcId="{0D41F6EA-C144-4B32-A24B-98779B17CBAE}" destId="{260D6810-504A-41E2-B50D-1B53447FF89F}" srcOrd="0" destOrd="0" presId="urn:microsoft.com/office/officeart/2011/layout/Picture Frame"/>
    <dgm:cxn modelId="{5107637A-D581-4941-A1DF-4A8EA600C8E5}" type="presParOf" srcId="{0D41F6EA-C144-4B32-A24B-98779B17CBAE}" destId="{B0E65429-CA23-46D4-B669-5F9E5D235ADB}" srcOrd="1" destOrd="0" presId="urn:microsoft.com/office/officeart/2011/layout/Picture Frame"/>
    <dgm:cxn modelId="{E9D70005-2072-4C53-9EA5-2A36A6B1AAB8}" type="presParOf" srcId="{0D41F6EA-C144-4B32-A24B-98779B17CBAE}" destId="{0B600310-91CC-4D69-A5E8-7040536B5C77}" srcOrd="2" destOrd="0" presId="urn:microsoft.com/office/officeart/2011/layout/Picture Frame"/>
    <dgm:cxn modelId="{858A51EA-511F-4F1B-9B06-EA3F1C4FF944}" type="presParOf" srcId="{A3F857B7-3F1C-466F-B65E-D7EC2C2B61E8}" destId="{6E55CBAF-FE60-42E5-9586-D3A923C87100}" srcOrd="7" destOrd="0" presId="urn:microsoft.com/office/officeart/2011/layout/Picture Frame"/>
    <dgm:cxn modelId="{91ACCAC3-CFCA-46C6-91C2-306B6F5624BD}" type="presParOf" srcId="{A3F857B7-3F1C-466F-B65E-D7EC2C2B61E8}" destId="{8E34B86B-73F7-494B-9C4B-3A9CF38B5220}" srcOrd="8" destOrd="0" presId="urn:microsoft.com/office/officeart/2011/layout/Picture Frame"/>
    <dgm:cxn modelId="{2B28451B-1379-4E40-99C4-05A99AD62951}" type="presParOf" srcId="{8E34B86B-73F7-494B-9C4B-3A9CF38B5220}" destId="{77CA011E-C457-4D6F-9830-F6BFF2C837C3}" srcOrd="0" destOrd="0" presId="urn:microsoft.com/office/officeart/2011/layout/Picture Frame"/>
    <dgm:cxn modelId="{3E7D96BE-13B9-46E6-B23D-234D0143902E}" type="presParOf" srcId="{8E34B86B-73F7-494B-9C4B-3A9CF38B5220}" destId="{E9B2DEC1-6DEC-49D7-96FE-98F5EAADFC1C}" srcOrd="1" destOrd="0" presId="urn:microsoft.com/office/officeart/2011/layout/Picture Frame"/>
    <dgm:cxn modelId="{CBA482CC-8917-4C06-8EF2-A0389E7D0B55}" type="presParOf" srcId="{8E34B86B-73F7-494B-9C4B-3A9CF38B5220}" destId="{E3D55712-CECC-4AC2-974F-53A20A23BEFC}" srcOrd="2" destOrd="0" presId="urn:microsoft.com/office/officeart/2011/layout/Picture Frame"/>
    <dgm:cxn modelId="{04C8BF74-06E4-4C31-8B0F-17546605B304}" type="presParOf" srcId="{A3F857B7-3F1C-466F-B65E-D7EC2C2B61E8}" destId="{D54B9F92-1A8C-462A-8A26-471F35D01AB6}" srcOrd="9" destOrd="0" presId="urn:microsoft.com/office/officeart/2011/layout/Picture Frame"/>
    <dgm:cxn modelId="{DAF87D40-A232-4DFC-A417-98A4F255D2F8}" type="presParOf" srcId="{A3F857B7-3F1C-466F-B65E-D7EC2C2B61E8}" destId="{18098D58-DDED-416A-9BD7-D88F0B6A70B2}" srcOrd="10" destOrd="0" presId="urn:microsoft.com/office/officeart/2011/layout/Picture Frame"/>
    <dgm:cxn modelId="{69F199E6-E75A-409A-8D06-1C98A9694A13}" type="presParOf" srcId="{18098D58-DDED-416A-9BD7-D88F0B6A70B2}" destId="{C75F9585-B40A-4154-ABCD-170C87C4B0C1}" srcOrd="0" destOrd="0" presId="urn:microsoft.com/office/officeart/2011/layout/Picture Frame"/>
    <dgm:cxn modelId="{9DD0CA80-E3F5-42DC-AFD4-B70E686B2B23}" type="presParOf" srcId="{18098D58-DDED-416A-9BD7-D88F0B6A70B2}" destId="{BD292891-533C-4FEF-B691-A930D3B1DE1F}" srcOrd="1" destOrd="0" presId="urn:microsoft.com/office/officeart/2011/layout/Picture Frame"/>
    <dgm:cxn modelId="{600A1081-1D08-4E78-9B54-3CED70A4B299}" type="presParOf" srcId="{18098D58-DDED-416A-9BD7-D88F0B6A70B2}" destId="{DB0E1364-CA04-4C02-9719-946BB2EE0162}" srcOrd="2" destOrd="0" presId="urn:microsoft.com/office/officeart/2011/layout/Picture Fram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1114F-C8A8-413D-A75B-9FADC56F2E37}">
      <dsp:nvSpPr>
        <dsp:cNvPr id="0" name=""/>
        <dsp:cNvSpPr/>
      </dsp:nvSpPr>
      <dsp:spPr>
        <a:xfrm rot="16200000">
          <a:off x="-306634" y="307712"/>
          <a:ext cx="3416300" cy="2800875"/>
        </a:xfrm>
        <a:prstGeom prst="flowChartManualOperati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5957" bIns="0" numCol="1" spcCol="1270" anchor="t" anchorCtr="0">
          <a:noAutofit/>
        </a:bodyPr>
        <a:lstStyle/>
        <a:p>
          <a:pPr marL="0" lvl="0" indent="0" algn="l" defTabSz="1155700">
            <a:lnSpc>
              <a:spcPct val="90000"/>
            </a:lnSpc>
            <a:spcBef>
              <a:spcPct val="0"/>
            </a:spcBef>
            <a:spcAft>
              <a:spcPct val="35000"/>
            </a:spcAft>
            <a:buNone/>
          </a:pPr>
          <a:r>
            <a:rPr lang="en-US" sz="2600" kern="1200" dirty="0"/>
            <a:t>Representation</a:t>
          </a:r>
        </a:p>
        <a:p>
          <a:pPr marL="228600" lvl="1" indent="-228600" algn="l" defTabSz="889000">
            <a:lnSpc>
              <a:spcPct val="90000"/>
            </a:lnSpc>
            <a:spcBef>
              <a:spcPct val="0"/>
            </a:spcBef>
            <a:spcAft>
              <a:spcPct val="15000"/>
            </a:spcAft>
            <a:buChar char="•"/>
          </a:pPr>
          <a:r>
            <a:rPr lang="en-US" sz="2000" kern="1200" dirty="0"/>
            <a:t>Informal</a:t>
          </a:r>
        </a:p>
        <a:p>
          <a:pPr marL="228600" lvl="1" indent="-228600" algn="l" defTabSz="889000">
            <a:lnSpc>
              <a:spcPct val="90000"/>
            </a:lnSpc>
            <a:spcBef>
              <a:spcPct val="0"/>
            </a:spcBef>
            <a:spcAft>
              <a:spcPct val="15000"/>
            </a:spcAft>
            <a:buChar char="•"/>
          </a:pPr>
          <a:r>
            <a:rPr lang="en-US" sz="2000" kern="1200" dirty="0"/>
            <a:t>Formal</a:t>
          </a:r>
        </a:p>
      </dsp:txBody>
      <dsp:txXfrm rot="5400000">
        <a:off x="1079" y="683259"/>
        <a:ext cx="2800875" cy="2049780"/>
      </dsp:txXfrm>
    </dsp:sp>
    <dsp:sp modelId="{A9BF33B9-FBD2-4E9A-8D1F-A5D2C5E9B3CA}">
      <dsp:nvSpPr>
        <dsp:cNvPr id="0" name=""/>
        <dsp:cNvSpPr/>
      </dsp:nvSpPr>
      <dsp:spPr>
        <a:xfrm rot="16200000">
          <a:off x="2704306" y="307712"/>
          <a:ext cx="3416300" cy="2800875"/>
        </a:xfrm>
        <a:prstGeom prst="flowChartManualOperati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5957" bIns="0" numCol="1" spcCol="1270" anchor="t" anchorCtr="0">
          <a:noAutofit/>
        </a:bodyPr>
        <a:lstStyle/>
        <a:p>
          <a:pPr marL="0" lvl="0" indent="0" algn="l" defTabSz="1155700">
            <a:lnSpc>
              <a:spcPct val="90000"/>
            </a:lnSpc>
            <a:spcBef>
              <a:spcPct val="0"/>
            </a:spcBef>
            <a:spcAft>
              <a:spcPct val="35000"/>
            </a:spcAft>
            <a:buNone/>
          </a:pPr>
          <a:r>
            <a:rPr lang="en-US" sz="2600" kern="1200" dirty="0"/>
            <a:t>Discussions</a:t>
          </a:r>
        </a:p>
        <a:p>
          <a:pPr marL="228600" lvl="1" indent="-228600" algn="l" defTabSz="889000">
            <a:lnSpc>
              <a:spcPct val="90000"/>
            </a:lnSpc>
            <a:spcBef>
              <a:spcPct val="0"/>
            </a:spcBef>
            <a:spcAft>
              <a:spcPct val="15000"/>
            </a:spcAft>
            <a:buChar char="•"/>
          </a:pPr>
          <a:r>
            <a:rPr lang="en-US" sz="2000" kern="1200" dirty="0"/>
            <a:t>2010-2013</a:t>
          </a:r>
        </a:p>
      </dsp:txBody>
      <dsp:txXfrm rot="5400000">
        <a:off x="3012019" y="683259"/>
        <a:ext cx="2800875" cy="2049780"/>
      </dsp:txXfrm>
    </dsp:sp>
    <dsp:sp modelId="{A7FA8AC1-45AE-4C73-A2B9-E98CC9E5D556}">
      <dsp:nvSpPr>
        <dsp:cNvPr id="0" name=""/>
        <dsp:cNvSpPr/>
      </dsp:nvSpPr>
      <dsp:spPr>
        <a:xfrm rot="16200000">
          <a:off x="5715247" y="307712"/>
          <a:ext cx="3416300" cy="2800875"/>
        </a:xfrm>
        <a:prstGeom prst="flowChartManualOperati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5957" bIns="0" numCol="1" spcCol="1270" anchor="t" anchorCtr="0">
          <a:noAutofit/>
        </a:bodyPr>
        <a:lstStyle/>
        <a:p>
          <a:pPr marL="0" lvl="0" indent="0" algn="l" defTabSz="1155700">
            <a:lnSpc>
              <a:spcPct val="90000"/>
            </a:lnSpc>
            <a:spcBef>
              <a:spcPct val="0"/>
            </a:spcBef>
            <a:spcAft>
              <a:spcPct val="35000"/>
            </a:spcAft>
            <a:buNone/>
          </a:pPr>
          <a:r>
            <a:rPr lang="en-US" sz="2600" kern="1200" dirty="0"/>
            <a:t>Conferences</a:t>
          </a:r>
        </a:p>
        <a:p>
          <a:pPr marL="228600" lvl="1" indent="-228600" algn="l" defTabSz="889000">
            <a:lnSpc>
              <a:spcPct val="90000"/>
            </a:lnSpc>
            <a:spcBef>
              <a:spcPct val="0"/>
            </a:spcBef>
            <a:spcAft>
              <a:spcPct val="15000"/>
            </a:spcAft>
            <a:buChar char="•"/>
          </a:pPr>
          <a:r>
            <a:rPr lang="en-US" sz="2000" kern="1200" dirty="0"/>
            <a:t>Southern African</a:t>
          </a:r>
        </a:p>
        <a:p>
          <a:pPr marL="228600" lvl="1" indent="-228600" algn="l" defTabSz="889000">
            <a:lnSpc>
              <a:spcPct val="90000"/>
            </a:lnSpc>
            <a:spcBef>
              <a:spcPct val="0"/>
            </a:spcBef>
            <a:spcAft>
              <a:spcPct val="15000"/>
            </a:spcAft>
            <a:buChar char="•"/>
          </a:pPr>
          <a:r>
            <a:rPr lang="en-US" sz="2000" kern="1200" dirty="0"/>
            <a:t>Arab</a:t>
          </a:r>
        </a:p>
        <a:p>
          <a:pPr marL="228600" lvl="1" indent="-228600" algn="l" defTabSz="889000">
            <a:lnSpc>
              <a:spcPct val="90000"/>
            </a:lnSpc>
            <a:spcBef>
              <a:spcPct val="0"/>
            </a:spcBef>
            <a:spcAft>
              <a:spcPct val="15000"/>
            </a:spcAft>
            <a:buChar char="•"/>
          </a:pPr>
          <a:r>
            <a:rPr lang="en-US" sz="2000" kern="1200" dirty="0"/>
            <a:t>DEUG</a:t>
          </a:r>
        </a:p>
        <a:p>
          <a:pPr marL="228600" lvl="1" indent="-228600" algn="l" defTabSz="889000">
            <a:lnSpc>
              <a:spcPct val="90000"/>
            </a:lnSpc>
            <a:spcBef>
              <a:spcPct val="0"/>
            </a:spcBef>
            <a:spcAft>
              <a:spcPct val="15000"/>
            </a:spcAft>
            <a:buChar char="•"/>
          </a:pPr>
          <a:endParaRPr lang="en-US" sz="2000" kern="1200" dirty="0"/>
        </a:p>
      </dsp:txBody>
      <dsp:txXfrm rot="5400000">
        <a:off x="6022960" y="683259"/>
        <a:ext cx="2800875" cy="20497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50300-7AC2-4A78-9A40-159654163AD4}">
      <dsp:nvSpPr>
        <dsp:cNvPr id="0" name=""/>
        <dsp:cNvSpPr/>
      </dsp:nvSpPr>
      <dsp:spPr>
        <a:xfrm>
          <a:off x="0" y="683613"/>
          <a:ext cx="10469301" cy="730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E5EC2F-19BA-4EE7-9DEA-FCB109036ED0}">
      <dsp:nvSpPr>
        <dsp:cNvPr id="0" name=""/>
        <dsp:cNvSpPr/>
      </dsp:nvSpPr>
      <dsp:spPr>
        <a:xfrm>
          <a:off x="540493" y="47640"/>
          <a:ext cx="6248874" cy="106401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000" tIns="0" rIns="277000" bIns="0" numCol="1" spcCol="1270" anchor="ctr" anchorCtr="0">
          <a:noAutofit/>
        </a:bodyPr>
        <a:lstStyle/>
        <a:p>
          <a:pPr marL="0" lvl="0" indent="0" algn="l" defTabSz="711200">
            <a:lnSpc>
              <a:spcPct val="90000"/>
            </a:lnSpc>
            <a:spcBef>
              <a:spcPct val="0"/>
            </a:spcBef>
            <a:spcAft>
              <a:spcPct val="35000"/>
            </a:spcAft>
            <a:buNone/>
          </a:pPr>
          <a:r>
            <a:rPr lang="en-US" sz="1600" kern="1200" dirty="0"/>
            <a:t>Started as a special interest group </a:t>
          </a:r>
          <a:r>
            <a:rPr lang="en-US" sz="1600" kern="1200"/>
            <a:t>in 1998-9 </a:t>
          </a:r>
          <a:r>
            <a:rPr lang="en-US" sz="1600" kern="1200" dirty="0"/>
            <a:t>of Australian and New Zealand Universities implementing PeopleSoft applications for the first time</a:t>
          </a:r>
        </a:p>
      </dsp:txBody>
      <dsp:txXfrm>
        <a:off x="592434" y="99581"/>
        <a:ext cx="6144992" cy="960131"/>
      </dsp:txXfrm>
    </dsp:sp>
    <dsp:sp modelId="{B948F4D1-8F07-46FB-944B-A623D3B075DB}">
      <dsp:nvSpPr>
        <dsp:cNvPr id="0" name=""/>
        <dsp:cNvSpPr/>
      </dsp:nvSpPr>
      <dsp:spPr>
        <a:xfrm>
          <a:off x="0" y="2331940"/>
          <a:ext cx="10469301" cy="730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2A4800-F9F1-42ED-AC6D-257A0693395B}">
      <dsp:nvSpPr>
        <dsp:cNvPr id="0" name=""/>
        <dsp:cNvSpPr/>
      </dsp:nvSpPr>
      <dsp:spPr>
        <a:xfrm>
          <a:off x="523465" y="1571013"/>
          <a:ext cx="6726693" cy="118896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000" tIns="0" rIns="277000" bIns="0" numCol="1" spcCol="1270" anchor="ctr" anchorCtr="0">
          <a:noAutofit/>
        </a:bodyPr>
        <a:lstStyle/>
        <a:p>
          <a:pPr marL="0" lvl="0" indent="0" algn="l" defTabSz="711200">
            <a:lnSpc>
              <a:spcPct val="90000"/>
            </a:lnSpc>
            <a:spcBef>
              <a:spcPct val="0"/>
            </a:spcBef>
            <a:spcAft>
              <a:spcPct val="35000"/>
            </a:spcAft>
            <a:buNone/>
          </a:pPr>
          <a:r>
            <a:rPr lang="en-AU" sz="1600" kern="1200" dirty="0"/>
            <a:t>The first formal regional organisation outside of the HEUG in North America and had the first Product Advisory Group member outside of North America</a:t>
          </a:r>
          <a:endParaRPr lang="en-US" sz="1600" kern="1200" dirty="0"/>
        </a:p>
      </dsp:txBody>
      <dsp:txXfrm>
        <a:off x="581506" y="1629054"/>
        <a:ext cx="6610611" cy="1072884"/>
      </dsp:txXfrm>
    </dsp:sp>
    <dsp:sp modelId="{22F10B6B-B77A-4477-B906-A6E42061BD78}">
      <dsp:nvSpPr>
        <dsp:cNvPr id="0" name=""/>
        <dsp:cNvSpPr/>
      </dsp:nvSpPr>
      <dsp:spPr>
        <a:xfrm>
          <a:off x="0" y="3938242"/>
          <a:ext cx="10469301" cy="730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8D8AC0-66E9-4FE4-83C7-53DE6E249210}">
      <dsp:nvSpPr>
        <dsp:cNvPr id="0" name=""/>
        <dsp:cNvSpPr/>
      </dsp:nvSpPr>
      <dsp:spPr>
        <a:xfrm>
          <a:off x="523465" y="3219340"/>
          <a:ext cx="6743035" cy="114694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000" tIns="0" rIns="277000" bIns="0" numCol="1" spcCol="1270" anchor="ctr" anchorCtr="0">
          <a:noAutofit/>
        </a:bodyPr>
        <a:lstStyle/>
        <a:p>
          <a:pPr marL="0" lvl="0" indent="0" algn="l" defTabSz="711200">
            <a:lnSpc>
              <a:spcPct val="90000"/>
            </a:lnSpc>
            <a:spcBef>
              <a:spcPct val="0"/>
            </a:spcBef>
            <a:spcAft>
              <a:spcPct val="35000"/>
            </a:spcAft>
            <a:buNone/>
          </a:pPr>
          <a:r>
            <a:rPr lang="en-AU" sz="1600" kern="1200" dirty="0"/>
            <a:t>Initial meetings were loosely organised and hosted by interested institutions around the two countries and focussed on information and problem sharing with our implementations</a:t>
          </a:r>
          <a:endParaRPr lang="en-US" sz="1600" kern="1200" dirty="0"/>
        </a:p>
      </dsp:txBody>
      <dsp:txXfrm>
        <a:off x="579454" y="3275329"/>
        <a:ext cx="6631057" cy="10349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92444-D400-4A47-A4DD-64876B3C18E9}">
      <dsp:nvSpPr>
        <dsp:cNvPr id="0" name=""/>
        <dsp:cNvSpPr/>
      </dsp:nvSpPr>
      <dsp:spPr>
        <a:xfrm>
          <a:off x="405055" y="742"/>
          <a:ext cx="3053412" cy="183204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t>Formalized an Alliance style conference, Alliance Down Under, as our peak event in 2009 – the first supported by the HEUG outside of the US</a:t>
          </a:r>
          <a:endParaRPr lang="en-US" sz="1800" kern="1200" dirty="0"/>
        </a:p>
      </dsp:txBody>
      <dsp:txXfrm>
        <a:off x="405055" y="742"/>
        <a:ext cx="3053412" cy="1832047"/>
      </dsp:txXfrm>
    </dsp:sp>
    <dsp:sp modelId="{1A95C955-815E-4B85-8F1A-755297CC68E9}">
      <dsp:nvSpPr>
        <dsp:cNvPr id="0" name=""/>
        <dsp:cNvSpPr/>
      </dsp:nvSpPr>
      <dsp:spPr>
        <a:xfrm>
          <a:off x="3763808" y="742"/>
          <a:ext cx="3053412" cy="183204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t>Work closely with Oracle on understanding regulatory obligations in this part of the world.</a:t>
          </a:r>
          <a:endParaRPr lang="en-US" sz="1800" kern="1200" dirty="0"/>
        </a:p>
      </dsp:txBody>
      <dsp:txXfrm>
        <a:off x="3763808" y="742"/>
        <a:ext cx="3053412" cy="1832047"/>
      </dsp:txXfrm>
    </dsp:sp>
    <dsp:sp modelId="{B3A4AB59-1EC8-489B-90AA-B3B83A35E3BE}">
      <dsp:nvSpPr>
        <dsp:cNvPr id="0" name=""/>
        <dsp:cNvSpPr/>
      </dsp:nvSpPr>
      <dsp:spPr>
        <a:xfrm>
          <a:off x="7122561" y="742"/>
          <a:ext cx="3053412" cy="183204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t>Advocate for solutions to important challenges to our business – research student management</a:t>
          </a:r>
          <a:r>
            <a:rPr lang="en-AU" sz="1800" kern="1200" baseline="0" dirty="0"/>
            <a:t> and </a:t>
          </a:r>
          <a:r>
            <a:rPr lang="en-AU" sz="1800" kern="1200" dirty="0"/>
            <a:t>graduations</a:t>
          </a:r>
          <a:endParaRPr lang="en-US" sz="1800" kern="1200" dirty="0"/>
        </a:p>
      </dsp:txBody>
      <dsp:txXfrm>
        <a:off x="7122561" y="742"/>
        <a:ext cx="3053412" cy="1832047"/>
      </dsp:txXfrm>
    </dsp:sp>
    <dsp:sp modelId="{6994BC66-C91C-4E8F-9ADD-D2E120D6BE89}">
      <dsp:nvSpPr>
        <dsp:cNvPr id="0" name=""/>
        <dsp:cNvSpPr/>
      </dsp:nvSpPr>
      <dsp:spPr>
        <a:xfrm>
          <a:off x="3763808" y="2138130"/>
          <a:ext cx="3053412" cy="183204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t>Has 20 institutional HEUG subscribers in the ANZ region with a further member subscriptions representing another 12 institutions</a:t>
          </a:r>
          <a:endParaRPr lang="en-US" sz="1800" kern="1200" dirty="0"/>
        </a:p>
      </dsp:txBody>
      <dsp:txXfrm>
        <a:off x="3763808" y="2138130"/>
        <a:ext cx="3053412" cy="18320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AC14E-AAAD-4A3D-BBA4-B90756E66B5D}">
      <dsp:nvSpPr>
        <dsp:cNvPr id="0" name=""/>
        <dsp:cNvSpPr/>
      </dsp:nvSpPr>
      <dsp:spPr>
        <a:xfrm>
          <a:off x="0" y="196196"/>
          <a:ext cx="10038511" cy="680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79100" tIns="249936" rIns="779100"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Constantly work to create, establish, organize and have influence on events, initiatives and programs to enhance or maximize the HEUG’s mission.</a:t>
          </a:r>
        </a:p>
      </dsp:txBody>
      <dsp:txXfrm>
        <a:off x="0" y="196196"/>
        <a:ext cx="10038511" cy="680400"/>
      </dsp:txXfrm>
    </dsp:sp>
    <dsp:sp modelId="{D8E414DD-832C-498B-8761-15115EAF79E5}">
      <dsp:nvSpPr>
        <dsp:cNvPr id="0" name=""/>
        <dsp:cNvSpPr/>
      </dsp:nvSpPr>
      <dsp:spPr>
        <a:xfrm>
          <a:off x="501925" y="19076"/>
          <a:ext cx="7026957" cy="3542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602" tIns="0" rIns="265602" bIns="0" numCol="1" spcCol="1270" anchor="ctr" anchorCtr="0">
          <a:noAutofit/>
        </a:bodyPr>
        <a:lstStyle/>
        <a:p>
          <a:pPr marL="0" lvl="0" indent="0" algn="l" defTabSz="533400">
            <a:lnSpc>
              <a:spcPct val="90000"/>
            </a:lnSpc>
            <a:spcBef>
              <a:spcPct val="0"/>
            </a:spcBef>
            <a:spcAft>
              <a:spcPct val="35000"/>
            </a:spcAft>
            <a:buNone/>
          </a:pPr>
          <a:endParaRPr lang="en-US" sz="1200" b="1" kern="1200" dirty="0"/>
        </a:p>
        <a:p>
          <a:pPr marL="0" lvl="0" indent="0" algn="l" defTabSz="533400">
            <a:lnSpc>
              <a:spcPct val="90000"/>
            </a:lnSpc>
            <a:spcBef>
              <a:spcPct val="0"/>
            </a:spcBef>
            <a:spcAft>
              <a:spcPct val="35000"/>
            </a:spcAft>
            <a:buNone/>
          </a:pPr>
          <a:r>
            <a:rPr lang="en-US" sz="1800" b="1" kern="1200" dirty="0"/>
            <a:t>Leadership</a:t>
          </a:r>
        </a:p>
        <a:p>
          <a:pPr marL="0" lvl="0" indent="0" algn="l" defTabSz="533400">
            <a:lnSpc>
              <a:spcPct val="90000"/>
            </a:lnSpc>
            <a:spcBef>
              <a:spcPct val="0"/>
            </a:spcBef>
            <a:spcAft>
              <a:spcPct val="35000"/>
            </a:spcAft>
            <a:buNone/>
          </a:pPr>
          <a:endParaRPr lang="en-US" sz="1200" kern="1200" dirty="0"/>
        </a:p>
      </dsp:txBody>
      <dsp:txXfrm>
        <a:off x="519218" y="36369"/>
        <a:ext cx="6992371" cy="319654"/>
      </dsp:txXfrm>
    </dsp:sp>
    <dsp:sp modelId="{1FA21CAE-05F1-4E89-9A1A-48ED63827A1C}">
      <dsp:nvSpPr>
        <dsp:cNvPr id="0" name=""/>
        <dsp:cNvSpPr/>
      </dsp:nvSpPr>
      <dsp:spPr>
        <a:xfrm>
          <a:off x="0" y="1118516"/>
          <a:ext cx="10038511" cy="680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79100" tIns="249936" rIns="779100"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Create, maintain and strengthen partnerships with organizations and individuals in the higher education community and those who provide products and services in support of the HEUG mission.</a:t>
          </a:r>
        </a:p>
      </dsp:txBody>
      <dsp:txXfrm>
        <a:off x="0" y="1118516"/>
        <a:ext cx="10038511" cy="680400"/>
      </dsp:txXfrm>
    </dsp:sp>
    <dsp:sp modelId="{6495D33E-9B82-438F-8578-B659F8D9EF0E}">
      <dsp:nvSpPr>
        <dsp:cNvPr id="0" name=""/>
        <dsp:cNvSpPr/>
      </dsp:nvSpPr>
      <dsp:spPr>
        <a:xfrm>
          <a:off x="501925" y="941396"/>
          <a:ext cx="7026957" cy="3542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602" tIns="0" rIns="265602" bIns="0" numCol="1" spcCol="1270" anchor="ctr" anchorCtr="0">
          <a:noAutofit/>
        </a:bodyPr>
        <a:lstStyle/>
        <a:p>
          <a:pPr marL="0" lvl="0" indent="0" algn="l" defTabSz="800100">
            <a:lnSpc>
              <a:spcPct val="90000"/>
            </a:lnSpc>
            <a:spcBef>
              <a:spcPct val="0"/>
            </a:spcBef>
            <a:spcAft>
              <a:spcPct val="35000"/>
            </a:spcAft>
            <a:buNone/>
          </a:pPr>
          <a:r>
            <a:rPr lang="en-US" sz="1800" b="1" kern="1200" dirty="0"/>
            <a:t>Partnership</a:t>
          </a:r>
          <a:endParaRPr lang="en-US" sz="1800" kern="1200" dirty="0"/>
        </a:p>
      </dsp:txBody>
      <dsp:txXfrm>
        <a:off x="519218" y="958689"/>
        <a:ext cx="6992371" cy="319654"/>
      </dsp:txXfrm>
    </dsp:sp>
    <dsp:sp modelId="{98D8C0FB-9DB3-4951-A266-9A3CD35593C2}">
      <dsp:nvSpPr>
        <dsp:cNvPr id="0" name=""/>
        <dsp:cNvSpPr/>
      </dsp:nvSpPr>
      <dsp:spPr>
        <a:xfrm>
          <a:off x="0" y="2040836"/>
          <a:ext cx="10038511" cy="8505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79100" tIns="249936" rIns="779100"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Through an open exchange of information, ideas and learned experiences we strive to gather as a community in support of education, by supporting and strengthening our individual and collective organizations locally, nationally and globally.</a:t>
          </a:r>
        </a:p>
      </dsp:txBody>
      <dsp:txXfrm>
        <a:off x="0" y="2040836"/>
        <a:ext cx="10038511" cy="850500"/>
      </dsp:txXfrm>
    </dsp:sp>
    <dsp:sp modelId="{06F197CF-9993-4824-98D7-2C3F1810104D}">
      <dsp:nvSpPr>
        <dsp:cNvPr id="0" name=""/>
        <dsp:cNvSpPr/>
      </dsp:nvSpPr>
      <dsp:spPr>
        <a:xfrm>
          <a:off x="501925" y="1863716"/>
          <a:ext cx="7026957" cy="3542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602" tIns="0" rIns="265602" bIns="0" numCol="1" spcCol="1270" anchor="ctr" anchorCtr="0">
          <a:noAutofit/>
        </a:bodyPr>
        <a:lstStyle/>
        <a:p>
          <a:pPr marL="0" lvl="0" indent="0" algn="l" defTabSz="800100">
            <a:lnSpc>
              <a:spcPct val="90000"/>
            </a:lnSpc>
            <a:spcBef>
              <a:spcPct val="0"/>
            </a:spcBef>
            <a:spcAft>
              <a:spcPct val="35000"/>
            </a:spcAft>
            <a:buNone/>
          </a:pPr>
          <a:r>
            <a:rPr lang="en-US" sz="1800" b="1" kern="1200" dirty="0"/>
            <a:t>Networking &amp; Sharing</a:t>
          </a:r>
          <a:endParaRPr lang="en-US" sz="1800" kern="1200" dirty="0"/>
        </a:p>
      </dsp:txBody>
      <dsp:txXfrm>
        <a:off x="519218" y="1881009"/>
        <a:ext cx="6992371" cy="319654"/>
      </dsp:txXfrm>
    </dsp:sp>
    <dsp:sp modelId="{AC233608-50B6-475A-98D9-09F7F54C7603}">
      <dsp:nvSpPr>
        <dsp:cNvPr id="0" name=""/>
        <dsp:cNvSpPr/>
      </dsp:nvSpPr>
      <dsp:spPr>
        <a:xfrm>
          <a:off x="0" y="3133256"/>
          <a:ext cx="10038511" cy="8505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79100" tIns="249936" rIns="779100"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We constantly utilize our opportunity to be transparent and disseminate information. Through our collective experiences and partnerships we are able to identify and strengthen our products, processes and organizations by being aware and making use of a set of constantly evolving communication methods.</a:t>
          </a:r>
        </a:p>
      </dsp:txBody>
      <dsp:txXfrm>
        <a:off x="0" y="3133256"/>
        <a:ext cx="10038511" cy="850500"/>
      </dsp:txXfrm>
    </dsp:sp>
    <dsp:sp modelId="{24971B9C-86DA-407F-825B-06B6BF884D5B}">
      <dsp:nvSpPr>
        <dsp:cNvPr id="0" name=""/>
        <dsp:cNvSpPr/>
      </dsp:nvSpPr>
      <dsp:spPr>
        <a:xfrm>
          <a:off x="501925" y="2956136"/>
          <a:ext cx="7026957" cy="3542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602" tIns="0" rIns="265602" bIns="0" numCol="1" spcCol="1270" anchor="ctr" anchorCtr="0">
          <a:noAutofit/>
        </a:bodyPr>
        <a:lstStyle/>
        <a:p>
          <a:pPr marL="0" lvl="0" indent="0" algn="l" defTabSz="800100">
            <a:lnSpc>
              <a:spcPct val="90000"/>
            </a:lnSpc>
            <a:spcBef>
              <a:spcPct val="0"/>
            </a:spcBef>
            <a:spcAft>
              <a:spcPct val="35000"/>
            </a:spcAft>
            <a:buNone/>
          </a:pPr>
          <a:r>
            <a:rPr lang="en-US" sz="1800" b="1" kern="1200" dirty="0"/>
            <a:t>Communication</a:t>
          </a:r>
          <a:endParaRPr lang="en-US" sz="1800" kern="1200" dirty="0"/>
        </a:p>
      </dsp:txBody>
      <dsp:txXfrm>
        <a:off x="519218" y="2973429"/>
        <a:ext cx="6992371" cy="3196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F4C0A-D3C7-40E2-B115-D44891A8C59E}">
      <dsp:nvSpPr>
        <dsp:cNvPr id="0" name=""/>
        <dsp:cNvSpPr/>
      </dsp:nvSpPr>
      <dsp:spPr>
        <a:xfrm>
          <a:off x="649933" y="172356"/>
          <a:ext cx="2833337" cy="885417"/>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9723"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HEUG President</a:t>
          </a:r>
        </a:p>
        <a:p>
          <a:pPr marL="0" lvl="0" indent="0" algn="l" defTabSz="666750">
            <a:lnSpc>
              <a:spcPct val="90000"/>
            </a:lnSpc>
            <a:spcBef>
              <a:spcPct val="0"/>
            </a:spcBef>
            <a:spcAft>
              <a:spcPct val="35000"/>
            </a:spcAft>
            <a:buNone/>
          </a:pPr>
          <a:r>
            <a:rPr lang="en-US" sz="1500" kern="1200" dirty="0"/>
            <a:t>Mario Berry</a:t>
          </a:r>
        </a:p>
        <a:p>
          <a:pPr marL="114300" lvl="1" indent="-114300" algn="l" defTabSz="533400">
            <a:lnSpc>
              <a:spcPct val="90000"/>
            </a:lnSpc>
            <a:spcBef>
              <a:spcPct val="0"/>
            </a:spcBef>
            <a:spcAft>
              <a:spcPct val="15000"/>
            </a:spcAft>
            <a:buChar char="•"/>
          </a:pPr>
          <a:endParaRPr lang="en-US" sz="1200" kern="1200" dirty="0"/>
        </a:p>
      </dsp:txBody>
      <dsp:txXfrm>
        <a:off x="649933" y="172356"/>
        <a:ext cx="2833337" cy="885417"/>
      </dsp:txXfrm>
    </dsp:sp>
    <dsp:sp modelId="{9C345BC1-8D06-4E33-8A97-E843478E90BD}">
      <dsp:nvSpPr>
        <dsp:cNvPr id="0" name=""/>
        <dsp:cNvSpPr/>
      </dsp:nvSpPr>
      <dsp:spPr>
        <a:xfrm>
          <a:off x="531877" y="44462"/>
          <a:ext cx="619792" cy="92968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E3FC9D-C109-4B28-9D8E-92A6CCC66473}">
      <dsp:nvSpPr>
        <dsp:cNvPr id="0" name=""/>
        <dsp:cNvSpPr/>
      </dsp:nvSpPr>
      <dsp:spPr>
        <a:xfrm>
          <a:off x="3730282" y="172356"/>
          <a:ext cx="2833337" cy="885417"/>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9723"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Past President</a:t>
          </a:r>
        </a:p>
        <a:p>
          <a:pPr marL="0" lvl="0" indent="0" algn="l" defTabSz="666750">
            <a:lnSpc>
              <a:spcPct val="90000"/>
            </a:lnSpc>
            <a:spcBef>
              <a:spcPct val="0"/>
            </a:spcBef>
            <a:spcAft>
              <a:spcPct val="35000"/>
            </a:spcAft>
            <a:buNone/>
          </a:pPr>
          <a:r>
            <a:rPr lang="en-US" sz="1500" kern="1200" dirty="0"/>
            <a:t>Steve Hahn</a:t>
          </a:r>
        </a:p>
        <a:p>
          <a:pPr marL="114300" lvl="1" indent="-114300" algn="l" defTabSz="533400">
            <a:lnSpc>
              <a:spcPct val="90000"/>
            </a:lnSpc>
            <a:spcBef>
              <a:spcPct val="0"/>
            </a:spcBef>
            <a:spcAft>
              <a:spcPct val="15000"/>
            </a:spcAft>
            <a:buChar char="•"/>
          </a:pPr>
          <a:endParaRPr lang="en-US" sz="1200" kern="1200" dirty="0"/>
        </a:p>
      </dsp:txBody>
      <dsp:txXfrm>
        <a:off x="3730282" y="172356"/>
        <a:ext cx="2833337" cy="885417"/>
      </dsp:txXfrm>
    </dsp:sp>
    <dsp:sp modelId="{D38E2860-E481-450D-BFD5-D640607F7458}">
      <dsp:nvSpPr>
        <dsp:cNvPr id="0" name=""/>
        <dsp:cNvSpPr/>
      </dsp:nvSpPr>
      <dsp:spPr>
        <a:xfrm>
          <a:off x="3612226" y="44462"/>
          <a:ext cx="619792" cy="92968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BEA225-BC83-41AD-B9CC-312243670A3D}">
      <dsp:nvSpPr>
        <dsp:cNvPr id="0" name=""/>
        <dsp:cNvSpPr/>
      </dsp:nvSpPr>
      <dsp:spPr>
        <a:xfrm>
          <a:off x="6810631" y="172356"/>
          <a:ext cx="2833337" cy="885417"/>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9723"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President Elect </a:t>
          </a:r>
        </a:p>
        <a:p>
          <a:pPr marL="0" lvl="0" indent="0" algn="l" defTabSz="666750">
            <a:lnSpc>
              <a:spcPct val="90000"/>
            </a:lnSpc>
            <a:spcBef>
              <a:spcPct val="0"/>
            </a:spcBef>
            <a:spcAft>
              <a:spcPct val="35000"/>
            </a:spcAft>
            <a:buNone/>
          </a:pPr>
          <a:r>
            <a:rPr lang="en-US" sz="1500" kern="1200" dirty="0"/>
            <a:t>Jane Broad</a:t>
          </a:r>
        </a:p>
      </dsp:txBody>
      <dsp:txXfrm>
        <a:off x="6810631" y="172356"/>
        <a:ext cx="2833337" cy="885417"/>
      </dsp:txXfrm>
    </dsp:sp>
    <dsp:sp modelId="{8B33565A-E5D7-4065-B198-641E46A1A26B}">
      <dsp:nvSpPr>
        <dsp:cNvPr id="0" name=""/>
        <dsp:cNvSpPr/>
      </dsp:nvSpPr>
      <dsp:spPr>
        <a:xfrm>
          <a:off x="6692575" y="44462"/>
          <a:ext cx="619792" cy="92968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81CFA7-6C62-468C-AD38-F059A3AB4C47}">
      <dsp:nvSpPr>
        <dsp:cNvPr id="0" name=""/>
        <dsp:cNvSpPr/>
      </dsp:nvSpPr>
      <dsp:spPr>
        <a:xfrm>
          <a:off x="649933" y="1286999"/>
          <a:ext cx="2833337" cy="885417"/>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9723"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VP of Product </a:t>
          </a:r>
        </a:p>
        <a:p>
          <a:pPr marL="0" lvl="0" indent="0" algn="l" defTabSz="666750">
            <a:lnSpc>
              <a:spcPct val="90000"/>
            </a:lnSpc>
            <a:spcBef>
              <a:spcPct val="0"/>
            </a:spcBef>
            <a:spcAft>
              <a:spcPct val="35000"/>
            </a:spcAft>
            <a:buNone/>
          </a:pPr>
          <a:r>
            <a:rPr lang="en-US" sz="1500" kern="1200" dirty="0"/>
            <a:t>Buddy Combs</a:t>
          </a:r>
        </a:p>
      </dsp:txBody>
      <dsp:txXfrm>
        <a:off x="649933" y="1286999"/>
        <a:ext cx="2833337" cy="885417"/>
      </dsp:txXfrm>
    </dsp:sp>
    <dsp:sp modelId="{0BF28DC8-12CF-448D-8424-D5A9BD0A153D}">
      <dsp:nvSpPr>
        <dsp:cNvPr id="0" name=""/>
        <dsp:cNvSpPr/>
      </dsp:nvSpPr>
      <dsp:spPr>
        <a:xfrm>
          <a:off x="531877" y="1159105"/>
          <a:ext cx="619792" cy="929688"/>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3D0CEC-537C-459F-95B6-012206A6757D}">
      <dsp:nvSpPr>
        <dsp:cNvPr id="0" name=""/>
        <dsp:cNvSpPr/>
      </dsp:nvSpPr>
      <dsp:spPr>
        <a:xfrm>
          <a:off x="3730282" y="1286999"/>
          <a:ext cx="2833337" cy="885417"/>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9723"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VP of Membership &amp; Communication</a:t>
          </a:r>
        </a:p>
        <a:p>
          <a:pPr marL="0" lvl="0" indent="0" algn="l" defTabSz="666750">
            <a:lnSpc>
              <a:spcPct val="90000"/>
            </a:lnSpc>
            <a:spcBef>
              <a:spcPct val="0"/>
            </a:spcBef>
            <a:spcAft>
              <a:spcPct val="35000"/>
            </a:spcAft>
            <a:buNone/>
          </a:pPr>
          <a:r>
            <a:rPr lang="en-US" sz="1500" kern="1200" dirty="0"/>
            <a:t> Brad Finley</a:t>
          </a:r>
        </a:p>
      </dsp:txBody>
      <dsp:txXfrm>
        <a:off x="3730282" y="1286999"/>
        <a:ext cx="2833337" cy="885417"/>
      </dsp:txXfrm>
    </dsp:sp>
    <dsp:sp modelId="{67C27B3A-5C6C-4717-B858-8CE0AA5043BF}">
      <dsp:nvSpPr>
        <dsp:cNvPr id="0" name=""/>
        <dsp:cNvSpPr/>
      </dsp:nvSpPr>
      <dsp:spPr>
        <a:xfrm>
          <a:off x="3612226" y="1159105"/>
          <a:ext cx="619792" cy="929688"/>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03ADB7-B24F-4171-B599-7ED9FE0CBC5C}">
      <dsp:nvSpPr>
        <dsp:cNvPr id="0" name=""/>
        <dsp:cNvSpPr/>
      </dsp:nvSpPr>
      <dsp:spPr>
        <a:xfrm>
          <a:off x="6810631" y="1286999"/>
          <a:ext cx="2833337" cy="885417"/>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9723"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VP of Administration </a:t>
          </a:r>
        </a:p>
        <a:p>
          <a:pPr marL="0" lvl="0" indent="0" algn="l" defTabSz="666750">
            <a:lnSpc>
              <a:spcPct val="90000"/>
            </a:lnSpc>
            <a:spcBef>
              <a:spcPct val="0"/>
            </a:spcBef>
            <a:spcAft>
              <a:spcPct val="35000"/>
            </a:spcAft>
            <a:buNone/>
          </a:pPr>
          <a:r>
            <a:rPr lang="en-US" sz="1500" kern="1200" dirty="0"/>
            <a:t>Criss Laidlaw</a:t>
          </a:r>
        </a:p>
      </dsp:txBody>
      <dsp:txXfrm>
        <a:off x="6810631" y="1286999"/>
        <a:ext cx="2833337" cy="885417"/>
      </dsp:txXfrm>
    </dsp:sp>
    <dsp:sp modelId="{CF9EFB51-48D7-4699-A20F-07AE6CE7E34A}">
      <dsp:nvSpPr>
        <dsp:cNvPr id="0" name=""/>
        <dsp:cNvSpPr/>
      </dsp:nvSpPr>
      <dsp:spPr>
        <a:xfrm>
          <a:off x="6692575" y="1159105"/>
          <a:ext cx="619792" cy="929688"/>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25000" r="-2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2E7714-6C00-46BD-835F-C09D92C10787}">
      <dsp:nvSpPr>
        <dsp:cNvPr id="0" name=""/>
        <dsp:cNvSpPr/>
      </dsp:nvSpPr>
      <dsp:spPr>
        <a:xfrm>
          <a:off x="649933" y="2401641"/>
          <a:ext cx="2833337" cy="885417"/>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9723"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VP of Community Development </a:t>
          </a:r>
          <a:br>
            <a:rPr lang="en-US" sz="1500" kern="1200" dirty="0"/>
          </a:br>
          <a:r>
            <a:rPr lang="en-US" sz="1500" kern="1200" dirty="0"/>
            <a:t>Jason Wenrick	</a:t>
          </a:r>
        </a:p>
      </dsp:txBody>
      <dsp:txXfrm>
        <a:off x="649933" y="2401641"/>
        <a:ext cx="2833337" cy="885417"/>
      </dsp:txXfrm>
    </dsp:sp>
    <dsp:sp modelId="{B0BCB523-613B-4B5E-B9E5-ACA8D09FBE31}">
      <dsp:nvSpPr>
        <dsp:cNvPr id="0" name=""/>
        <dsp:cNvSpPr/>
      </dsp:nvSpPr>
      <dsp:spPr>
        <a:xfrm>
          <a:off x="531877" y="2273748"/>
          <a:ext cx="619792" cy="929688"/>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25000" r="-2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6C295D-0E34-4784-921A-369226EF4CC7}">
      <dsp:nvSpPr>
        <dsp:cNvPr id="0" name=""/>
        <dsp:cNvSpPr/>
      </dsp:nvSpPr>
      <dsp:spPr>
        <a:xfrm>
          <a:off x="3730282" y="2401641"/>
          <a:ext cx="2833337" cy="885417"/>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9723"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Secretary </a:t>
          </a:r>
        </a:p>
        <a:p>
          <a:pPr marL="0" lvl="0" indent="0" algn="l" defTabSz="666750">
            <a:lnSpc>
              <a:spcPct val="90000"/>
            </a:lnSpc>
            <a:spcBef>
              <a:spcPct val="0"/>
            </a:spcBef>
            <a:spcAft>
              <a:spcPct val="35000"/>
            </a:spcAft>
            <a:buNone/>
          </a:pPr>
          <a:r>
            <a:rPr lang="en-US" sz="1500" kern="1200" dirty="0"/>
            <a:t>Maureen Knight - Burrell</a:t>
          </a:r>
        </a:p>
      </dsp:txBody>
      <dsp:txXfrm>
        <a:off x="3730282" y="2401641"/>
        <a:ext cx="2833337" cy="885417"/>
      </dsp:txXfrm>
    </dsp:sp>
    <dsp:sp modelId="{69EF2009-9EC6-4033-AFEF-631FDEF64A69}">
      <dsp:nvSpPr>
        <dsp:cNvPr id="0" name=""/>
        <dsp:cNvSpPr/>
      </dsp:nvSpPr>
      <dsp:spPr>
        <a:xfrm>
          <a:off x="3612226" y="2273748"/>
          <a:ext cx="619792" cy="929688"/>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65000" r="-6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15CBF6-3500-49AB-91E0-C5F22B6E2B36}">
      <dsp:nvSpPr>
        <dsp:cNvPr id="0" name=""/>
        <dsp:cNvSpPr/>
      </dsp:nvSpPr>
      <dsp:spPr>
        <a:xfrm>
          <a:off x="6810631" y="2401641"/>
          <a:ext cx="2833337" cy="885417"/>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9723"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VP of Technology</a:t>
          </a:r>
        </a:p>
        <a:p>
          <a:pPr marL="0" lvl="0" indent="0" algn="l" defTabSz="666750">
            <a:lnSpc>
              <a:spcPct val="90000"/>
            </a:lnSpc>
            <a:spcBef>
              <a:spcPct val="0"/>
            </a:spcBef>
            <a:spcAft>
              <a:spcPct val="35000"/>
            </a:spcAft>
            <a:buNone/>
          </a:pPr>
          <a:r>
            <a:rPr lang="en-US" sz="1500" kern="1200" dirty="0"/>
            <a:t>Terence Houser</a:t>
          </a:r>
        </a:p>
      </dsp:txBody>
      <dsp:txXfrm>
        <a:off x="6810631" y="2401641"/>
        <a:ext cx="2833337" cy="885417"/>
      </dsp:txXfrm>
    </dsp:sp>
    <dsp:sp modelId="{FCFFFC0B-5797-4211-9E70-8282D56BC690}">
      <dsp:nvSpPr>
        <dsp:cNvPr id="0" name=""/>
        <dsp:cNvSpPr/>
      </dsp:nvSpPr>
      <dsp:spPr>
        <a:xfrm>
          <a:off x="6692575" y="2273748"/>
          <a:ext cx="619792" cy="929688"/>
        </a:xfrm>
        <a:prstGeom prst="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l="-25000" r="-2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B2D2E9-6A8D-4A7A-B49D-036897962E96}">
      <dsp:nvSpPr>
        <dsp:cNvPr id="0" name=""/>
        <dsp:cNvSpPr/>
      </dsp:nvSpPr>
      <dsp:spPr>
        <a:xfrm>
          <a:off x="649933" y="3516284"/>
          <a:ext cx="2833337" cy="885417"/>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9723"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VP of Finance </a:t>
          </a:r>
        </a:p>
        <a:p>
          <a:pPr marL="0" lvl="0" indent="0" algn="l" defTabSz="666750">
            <a:lnSpc>
              <a:spcPct val="90000"/>
            </a:lnSpc>
            <a:spcBef>
              <a:spcPct val="0"/>
            </a:spcBef>
            <a:spcAft>
              <a:spcPct val="35000"/>
            </a:spcAft>
            <a:buNone/>
          </a:pPr>
          <a:r>
            <a:rPr lang="en-US" sz="1500" kern="1200" dirty="0"/>
            <a:t>Dan Youngblood</a:t>
          </a:r>
        </a:p>
      </dsp:txBody>
      <dsp:txXfrm>
        <a:off x="649933" y="3516284"/>
        <a:ext cx="2833337" cy="885417"/>
      </dsp:txXfrm>
    </dsp:sp>
    <dsp:sp modelId="{2582D537-E034-4229-832A-B40DB32D8209}">
      <dsp:nvSpPr>
        <dsp:cNvPr id="0" name=""/>
        <dsp:cNvSpPr/>
      </dsp:nvSpPr>
      <dsp:spPr>
        <a:xfrm>
          <a:off x="531877" y="3388390"/>
          <a:ext cx="619792" cy="929688"/>
        </a:xfrm>
        <a:prstGeom prst="rect">
          <a:avLst/>
        </a:prstGeom>
        <a:blipFill>
          <a:blip xmlns:r="http://schemas.openxmlformats.org/officeDocument/2006/relationships" r:embed="rId10">
            <a:extLst>
              <a:ext uri="{28A0092B-C50C-407E-A947-70E740481C1C}">
                <a14:useLocalDpi xmlns:a14="http://schemas.microsoft.com/office/drawing/2010/main" val="0"/>
              </a:ext>
            </a:extLst>
          </a:blip>
          <a:srcRect/>
          <a:stretch>
            <a:fillRect l="-25000" r="-2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CEE876-AC08-4E80-B983-1C17455B4AD6}">
      <dsp:nvSpPr>
        <dsp:cNvPr id="0" name=""/>
        <dsp:cNvSpPr/>
      </dsp:nvSpPr>
      <dsp:spPr>
        <a:xfrm>
          <a:off x="3730282" y="3516284"/>
          <a:ext cx="2833337" cy="885417"/>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9723"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Alliance 2017 Conference Chair</a:t>
          </a:r>
        </a:p>
        <a:p>
          <a:pPr marL="0" lvl="0" indent="0" algn="l" defTabSz="666750">
            <a:lnSpc>
              <a:spcPct val="90000"/>
            </a:lnSpc>
            <a:spcBef>
              <a:spcPct val="0"/>
            </a:spcBef>
            <a:spcAft>
              <a:spcPct val="35000"/>
            </a:spcAft>
            <a:buNone/>
          </a:pPr>
          <a:r>
            <a:rPr lang="en-US" sz="1500" kern="1200" dirty="0"/>
            <a:t>Jane Baratta</a:t>
          </a:r>
        </a:p>
      </dsp:txBody>
      <dsp:txXfrm>
        <a:off x="3730282" y="3516284"/>
        <a:ext cx="2833337" cy="885417"/>
      </dsp:txXfrm>
    </dsp:sp>
    <dsp:sp modelId="{8FD82A1B-D5BF-4CF3-9117-CC7311991A5F}">
      <dsp:nvSpPr>
        <dsp:cNvPr id="0" name=""/>
        <dsp:cNvSpPr/>
      </dsp:nvSpPr>
      <dsp:spPr>
        <a:xfrm>
          <a:off x="3612226" y="3388390"/>
          <a:ext cx="619792" cy="929688"/>
        </a:xfrm>
        <a:prstGeom prst="rect">
          <a:avLst/>
        </a:prstGeom>
        <a:blipFill>
          <a:blip xmlns:r="http://schemas.openxmlformats.org/officeDocument/2006/relationships" r:embed="rId11">
            <a:extLst>
              <a:ext uri="{28A0092B-C50C-407E-A947-70E740481C1C}">
                <a14:useLocalDpi xmlns:a14="http://schemas.microsoft.com/office/drawing/2010/main" val="0"/>
              </a:ext>
            </a:extLst>
          </a:blip>
          <a:srcRect/>
          <a:stretch>
            <a:fillRect l="-25000" r="-2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5BA317-A7C3-475F-8944-CA84E6FC0506}">
      <dsp:nvSpPr>
        <dsp:cNvPr id="0" name=""/>
        <dsp:cNvSpPr/>
      </dsp:nvSpPr>
      <dsp:spPr>
        <a:xfrm>
          <a:off x="6810631" y="3516284"/>
          <a:ext cx="2833337" cy="885417"/>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9723"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Executive Director</a:t>
          </a:r>
        </a:p>
        <a:p>
          <a:pPr marL="0" lvl="0" indent="0" algn="l" defTabSz="666750">
            <a:lnSpc>
              <a:spcPct val="90000"/>
            </a:lnSpc>
            <a:spcBef>
              <a:spcPct val="0"/>
            </a:spcBef>
            <a:spcAft>
              <a:spcPct val="35000"/>
            </a:spcAft>
            <a:buNone/>
          </a:pPr>
          <a:r>
            <a:rPr lang="en-US" sz="1500" kern="1200" dirty="0"/>
            <a:t>Lew Conner</a:t>
          </a:r>
        </a:p>
      </dsp:txBody>
      <dsp:txXfrm>
        <a:off x="6810631" y="3516284"/>
        <a:ext cx="2833337" cy="885417"/>
      </dsp:txXfrm>
    </dsp:sp>
    <dsp:sp modelId="{658177B6-313E-4AFB-9C6E-EBB77F2B8550}">
      <dsp:nvSpPr>
        <dsp:cNvPr id="0" name=""/>
        <dsp:cNvSpPr/>
      </dsp:nvSpPr>
      <dsp:spPr>
        <a:xfrm>
          <a:off x="6692575" y="3388390"/>
          <a:ext cx="619792" cy="929688"/>
        </a:xfrm>
        <a:prstGeom prst="rect">
          <a:avLst/>
        </a:prstGeom>
        <a:blipFill>
          <a:blip xmlns:r="http://schemas.openxmlformats.org/officeDocument/2006/relationships" r:embed="rId12">
            <a:extLst>
              <a:ext uri="{28A0092B-C50C-407E-A947-70E740481C1C}">
                <a14:useLocalDpi xmlns:a14="http://schemas.microsoft.com/office/drawing/2010/main" val="0"/>
              </a:ext>
            </a:extLst>
          </a:blip>
          <a:srcRect/>
          <a:stretch>
            <a:fillRect l="-26000" r="-2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34927-35C1-4499-8DB8-EEBB18AEA302}">
      <dsp:nvSpPr>
        <dsp:cNvPr id="0" name=""/>
        <dsp:cNvSpPr/>
      </dsp:nvSpPr>
      <dsp:spPr>
        <a:xfrm>
          <a:off x="-4440386" y="-681003"/>
          <a:ext cx="5289935" cy="5289935"/>
        </a:xfrm>
        <a:prstGeom prst="blockArc">
          <a:avLst>
            <a:gd name="adj1" fmla="val 18900000"/>
            <a:gd name="adj2" fmla="val 2700000"/>
            <a:gd name="adj3" fmla="val 408"/>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439E00-EF9C-44EE-8FAD-82731F8B7D0C}">
      <dsp:nvSpPr>
        <dsp:cNvPr id="0" name=""/>
        <dsp:cNvSpPr/>
      </dsp:nvSpPr>
      <dsp:spPr>
        <a:xfrm>
          <a:off x="445023" y="301979"/>
          <a:ext cx="9385098" cy="60427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964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Review of Organizational Structure</a:t>
          </a:r>
        </a:p>
      </dsp:txBody>
      <dsp:txXfrm>
        <a:off x="445023" y="301979"/>
        <a:ext cx="9385098" cy="604272"/>
      </dsp:txXfrm>
    </dsp:sp>
    <dsp:sp modelId="{44D0FB9F-8B51-489F-A464-967A6DCF29C8}">
      <dsp:nvSpPr>
        <dsp:cNvPr id="0" name=""/>
        <dsp:cNvSpPr/>
      </dsp:nvSpPr>
      <dsp:spPr>
        <a:xfrm>
          <a:off x="67353" y="226445"/>
          <a:ext cx="755340" cy="75534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D7A167-6601-4FB9-BAC4-282CA30ACEA4}">
      <dsp:nvSpPr>
        <dsp:cNvPr id="0" name=""/>
        <dsp:cNvSpPr/>
      </dsp:nvSpPr>
      <dsp:spPr>
        <a:xfrm>
          <a:off x="791467" y="1208544"/>
          <a:ext cx="9038655" cy="60427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964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Expansion of HEUG Partnerships &amp; Vendor Relations</a:t>
          </a:r>
        </a:p>
      </dsp:txBody>
      <dsp:txXfrm>
        <a:off x="791467" y="1208544"/>
        <a:ext cx="9038655" cy="604272"/>
      </dsp:txXfrm>
    </dsp:sp>
    <dsp:sp modelId="{CC36EBB1-4E3B-412F-A90F-854A5B52CDC6}">
      <dsp:nvSpPr>
        <dsp:cNvPr id="0" name=""/>
        <dsp:cNvSpPr/>
      </dsp:nvSpPr>
      <dsp:spPr>
        <a:xfrm>
          <a:off x="413796" y="1133010"/>
          <a:ext cx="755340" cy="75534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E41FC0-0B48-437C-A7BD-0F78094722BF}">
      <dsp:nvSpPr>
        <dsp:cNvPr id="0" name=""/>
        <dsp:cNvSpPr/>
      </dsp:nvSpPr>
      <dsp:spPr>
        <a:xfrm>
          <a:off x="791467" y="2115110"/>
          <a:ext cx="9038655" cy="60427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964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Data Driven Decision Making</a:t>
          </a:r>
        </a:p>
      </dsp:txBody>
      <dsp:txXfrm>
        <a:off x="791467" y="2115110"/>
        <a:ext cx="9038655" cy="604272"/>
      </dsp:txXfrm>
    </dsp:sp>
    <dsp:sp modelId="{362A0C9C-62BC-415B-9474-AB71659261B1}">
      <dsp:nvSpPr>
        <dsp:cNvPr id="0" name=""/>
        <dsp:cNvSpPr/>
      </dsp:nvSpPr>
      <dsp:spPr>
        <a:xfrm>
          <a:off x="413796" y="2039576"/>
          <a:ext cx="755340" cy="75534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872326-12DD-4311-B352-EF98049FB84B}">
      <dsp:nvSpPr>
        <dsp:cNvPr id="0" name=""/>
        <dsp:cNvSpPr/>
      </dsp:nvSpPr>
      <dsp:spPr>
        <a:xfrm>
          <a:off x="498049" y="3049666"/>
          <a:ext cx="9385098" cy="60427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964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Annual Goals &amp; Work Groups</a:t>
          </a:r>
        </a:p>
      </dsp:txBody>
      <dsp:txXfrm>
        <a:off x="498049" y="3049666"/>
        <a:ext cx="9385098" cy="604272"/>
      </dsp:txXfrm>
    </dsp:sp>
    <dsp:sp modelId="{6A54A154-0246-4BF2-ADF4-0114D2CCA4D3}">
      <dsp:nvSpPr>
        <dsp:cNvPr id="0" name=""/>
        <dsp:cNvSpPr/>
      </dsp:nvSpPr>
      <dsp:spPr>
        <a:xfrm>
          <a:off x="67353" y="2946142"/>
          <a:ext cx="755340" cy="75534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35F842-56B7-4D89-AC4B-50D2DE6FB2D7}">
      <dsp:nvSpPr>
        <dsp:cNvPr id="0" name=""/>
        <dsp:cNvSpPr/>
      </dsp:nvSpPr>
      <dsp:spPr>
        <a:xfrm>
          <a:off x="153" y="1201483"/>
          <a:ext cx="2131723" cy="1758226"/>
        </a:xfrm>
        <a:prstGeom prst="roundRect">
          <a:avLst>
            <a:gd name="adj" fmla="val 10000"/>
          </a:avLst>
        </a:prstGeom>
        <a:solidFill>
          <a:schemeClr val="tx2">
            <a:lumMod val="40000"/>
            <a:lumOff val="60000"/>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endParaRPr lang="en-US" sz="1300" b="1" kern="1200" dirty="0"/>
        </a:p>
        <a:p>
          <a:pPr marL="114300" lvl="1" indent="-114300" algn="l" defTabSz="577850">
            <a:lnSpc>
              <a:spcPct val="90000"/>
            </a:lnSpc>
            <a:spcBef>
              <a:spcPct val="0"/>
            </a:spcBef>
            <a:spcAft>
              <a:spcPct val="15000"/>
            </a:spcAft>
            <a:buChar char="•"/>
          </a:pPr>
          <a:r>
            <a:rPr lang="en-US" sz="1300" b="1" kern="1200" dirty="0">
              <a:solidFill>
                <a:schemeClr val="accent1"/>
              </a:solidFill>
            </a:rPr>
            <a:t>Organizational Structure</a:t>
          </a:r>
        </a:p>
        <a:p>
          <a:pPr marL="114300" lvl="1" indent="-114300" algn="l" defTabSz="577850">
            <a:lnSpc>
              <a:spcPct val="90000"/>
            </a:lnSpc>
            <a:spcBef>
              <a:spcPct val="0"/>
            </a:spcBef>
            <a:spcAft>
              <a:spcPct val="15000"/>
            </a:spcAft>
            <a:buChar char="•"/>
          </a:pPr>
          <a:endParaRPr lang="en-US" sz="1300" b="1" kern="1200" dirty="0">
            <a:solidFill>
              <a:schemeClr val="accent1"/>
            </a:solidFill>
          </a:endParaRPr>
        </a:p>
        <a:p>
          <a:pPr marL="114300" lvl="1" indent="-114300" algn="l" defTabSz="577850">
            <a:lnSpc>
              <a:spcPct val="90000"/>
            </a:lnSpc>
            <a:spcBef>
              <a:spcPct val="0"/>
            </a:spcBef>
            <a:spcAft>
              <a:spcPct val="15000"/>
            </a:spcAft>
            <a:buChar char="•"/>
          </a:pPr>
          <a:r>
            <a:rPr lang="en-US" sz="1300" b="1" kern="1200" dirty="0">
              <a:solidFill>
                <a:schemeClr val="accent1"/>
              </a:solidFill>
            </a:rPr>
            <a:t>Global Regions</a:t>
          </a:r>
        </a:p>
      </dsp:txBody>
      <dsp:txXfrm>
        <a:off x="40615" y="1241945"/>
        <a:ext cx="2050799" cy="1300539"/>
      </dsp:txXfrm>
    </dsp:sp>
    <dsp:sp modelId="{145D175B-5C2F-452D-8C4D-EB9AEF2FD25B}">
      <dsp:nvSpPr>
        <dsp:cNvPr id="0" name=""/>
        <dsp:cNvSpPr/>
      </dsp:nvSpPr>
      <dsp:spPr>
        <a:xfrm>
          <a:off x="1163016" y="1494138"/>
          <a:ext cx="2537182" cy="2537182"/>
        </a:xfrm>
        <a:prstGeom prst="leftCircularArrow">
          <a:avLst>
            <a:gd name="adj1" fmla="val 3883"/>
            <a:gd name="adj2" fmla="val 486297"/>
            <a:gd name="adj3" fmla="val 2261807"/>
            <a:gd name="adj4" fmla="val 9024489"/>
            <a:gd name="adj5" fmla="val 453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C54C56-3C85-47D1-A34D-96B78B5C93D0}">
      <dsp:nvSpPr>
        <dsp:cNvPr id="0" name=""/>
        <dsp:cNvSpPr/>
      </dsp:nvSpPr>
      <dsp:spPr>
        <a:xfrm>
          <a:off x="473869" y="2582947"/>
          <a:ext cx="1894865" cy="75352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Leadership</a:t>
          </a:r>
        </a:p>
      </dsp:txBody>
      <dsp:txXfrm>
        <a:off x="495939" y="2605017"/>
        <a:ext cx="1850725" cy="709385"/>
      </dsp:txXfrm>
    </dsp:sp>
    <dsp:sp modelId="{F5E0E4EC-5FD8-461D-9B36-8274C4773FF1}">
      <dsp:nvSpPr>
        <dsp:cNvPr id="0" name=""/>
        <dsp:cNvSpPr/>
      </dsp:nvSpPr>
      <dsp:spPr>
        <a:xfrm>
          <a:off x="2837924" y="1201483"/>
          <a:ext cx="2131723" cy="175822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a:t>Oracle University</a:t>
          </a:r>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a:t>Vendor Relations</a:t>
          </a:r>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dsp:txBody>
      <dsp:txXfrm>
        <a:off x="2878386" y="1618708"/>
        <a:ext cx="2050799" cy="1300539"/>
      </dsp:txXfrm>
    </dsp:sp>
    <dsp:sp modelId="{A60910D3-1FB1-4969-82CC-CCF50EED1D99}">
      <dsp:nvSpPr>
        <dsp:cNvPr id="0" name=""/>
        <dsp:cNvSpPr/>
      </dsp:nvSpPr>
      <dsp:spPr>
        <a:xfrm>
          <a:off x="3983022" y="60934"/>
          <a:ext cx="2809569" cy="2809569"/>
        </a:xfrm>
        <a:prstGeom prst="circularArrow">
          <a:avLst>
            <a:gd name="adj1" fmla="val 3507"/>
            <a:gd name="adj2" fmla="val 435201"/>
            <a:gd name="adj3" fmla="val 19389288"/>
            <a:gd name="adj4" fmla="val 12575511"/>
            <a:gd name="adj5" fmla="val 40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D9ED18-7F05-4D0B-889C-C77FAEA8F4E9}">
      <dsp:nvSpPr>
        <dsp:cNvPr id="0" name=""/>
        <dsp:cNvSpPr/>
      </dsp:nvSpPr>
      <dsp:spPr>
        <a:xfrm>
          <a:off x="3311640" y="824721"/>
          <a:ext cx="1894865" cy="75352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Partnership</a:t>
          </a:r>
        </a:p>
      </dsp:txBody>
      <dsp:txXfrm>
        <a:off x="3333710" y="846791"/>
        <a:ext cx="1850725" cy="709385"/>
      </dsp:txXfrm>
    </dsp:sp>
    <dsp:sp modelId="{919344CD-D8AB-4923-B969-F75C2DD7F368}">
      <dsp:nvSpPr>
        <dsp:cNvPr id="0" name=""/>
        <dsp:cNvSpPr/>
      </dsp:nvSpPr>
      <dsp:spPr>
        <a:xfrm>
          <a:off x="5675694" y="1201483"/>
          <a:ext cx="2131723" cy="175822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a:t>Integrations</a:t>
          </a:r>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a:t>Cloud Symposium</a:t>
          </a:r>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a:t>Young Professionals Group</a:t>
          </a:r>
        </a:p>
      </dsp:txBody>
      <dsp:txXfrm>
        <a:off x="5716156" y="1241945"/>
        <a:ext cx="2050799" cy="1300539"/>
      </dsp:txXfrm>
    </dsp:sp>
    <dsp:sp modelId="{0CEE7920-A28E-4514-97C9-113229B41EE2}">
      <dsp:nvSpPr>
        <dsp:cNvPr id="0" name=""/>
        <dsp:cNvSpPr/>
      </dsp:nvSpPr>
      <dsp:spPr>
        <a:xfrm>
          <a:off x="6838557" y="1494138"/>
          <a:ext cx="2537182" cy="2537182"/>
        </a:xfrm>
        <a:prstGeom prst="leftCircularArrow">
          <a:avLst>
            <a:gd name="adj1" fmla="val 3883"/>
            <a:gd name="adj2" fmla="val 486297"/>
            <a:gd name="adj3" fmla="val 2261807"/>
            <a:gd name="adj4" fmla="val 9024489"/>
            <a:gd name="adj5" fmla="val 453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99C614-9257-44B0-91B4-881C0C1457C1}">
      <dsp:nvSpPr>
        <dsp:cNvPr id="0" name=""/>
        <dsp:cNvSpPr/>
      </dsp:nvSpPr>
      <dsp:spPr>
        <a:xfrm>
          <a:off x="6149411" y="2582947"/>
          <a:ext cx="1894865" cy="75352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Networking</a:t>
          </a:r>
          <a:r>
            <a:rPr lang="en-US" sz="1700" kern="1200" dirty="0"/>
            <a:t> </a:t>
          </a:r>
          <a:r>
            <a:rPr lang="en-US" sz="1700" b="1" kern="1200" dirty="0"/>
            <a:t>&amp;</a:t>
          </a:r>
          <a:r>
            <a:rPr lang="en-US" sz="1700" kern="1200" dirty="0"/>
            <a:t> </a:t>
          </a:r>
          <a:r>
            <a:rPr lang="en-US" sz="1700" b="1" kern="1200" dirty="0"/>
            <a:t>Sharing</a:t>
          </a:r>
        </a:p>
      </dsp:txBody>
      <dsp:txXfrm>
        <a:off x="6171481" y="2605017"/>
        <a:ext cx="1850725" cy="709385"/>
      </dsp:txXfrm>
    </dsp:sp>
    <dsp:sp modelId="{9145DD26-85E4-495C-8A40-96F70622F0CC}">
      <dsp:nvSpPr>
        <dsp:cNvPr id="0" name=""/>
        <dsp:cNvSpPr/>
      </dsp:nvSpPr>
      <dsp:spPr>
        <a:xfrm>
          <a:off x="8513465" y="1201483"/>
          <a:ext cx="2131723" cy="175822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a:t>Expand Digital Media</a:t>
          </a:r>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a:t>Socious Tools</a:t>
          </a:r>
        </a:p>
      </dsp:txBody>
      <dsp:txXfrm>
        <a:off x="8553927" y="1618708"/>
        <a:ext cx="2050799" cy="1300539"/>
      </dsp:txXfrm>
    </dsp:sp>
    <dsp:sp modelId="{1196711D-FC9F-4B8E-AB26-23926814E992}">
      <dsp:nvSpPr>
        <dsp:cNvPr id="0" name=""/>
        <dsp:cNvSpPr/>
      </dsp:nvSpPr>
      <dsp:spPr>
        <a:xfrm>
          <a:off x="8987181" y="824721"/>
          <a:ext cx="1894865" cy="75352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Communication</a:t>
          </a:r>
        </a:p>
      </dsp:txBody>
      <dsp:txXfrm>
        <a:off x="9009251" y="846791"/>
        <a:ext cx="1850725" cy="7093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2BB2B-353B-4274-B64F-CB362119D612}">
      <dsp:nvSpPr>
        <dsp:cNvPr id="0" name=""/>
        <dsp:cNvSpPr/>
      </dsp:nvSpPr>
      <dsp:spPr>
        <a:xfrm>
          <a:off x="598822" y="1205"/>
          <a:ext cx="1910027" cy="114601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215,871 Site Logins</a:t>
          </a:r>
        </a:p>
      </dsp:txBody>
      <dsp:txXfrm>
        <a:off x="598822" y="1205"/>
        <a:ext cx="1910027" cy="1146016"/>
      </dsp:txXfrm>
    </dsp:sp>
    <dsp:sp modelId="{558E6584-3E36-4EBB-BDF8-8D9EA3C61D76}">
      <dsp:nvSpPr>
        <dsp:cNvPr id="0" name=""/>
        <dsp:cNvSpPr/>
      </dsp:nvSpPr>
      <dsp:spPr>
        <a:xfrm>
          <a:off x="2652943" y="884"/>
          <a:ext cx="1910027" cy="114601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33,515 Blog Articles Viewed</a:t>
          </a:r>
        </a:p>
      </dsp:txBody>
      <dsp:txXfrm>
        <a:off x="2652943" y="884"/>
        <a:ext cx="1910027" cy="1146016"/>
      </dsp:txXfrm>
    </dsp:sp>
    <dsp:sp modelId="{FDCF59B8-56F4-468C-9777-EA80FC168452}">
      <dsp:nvSpPr>
        <dsp:cNvPr id="0" name=""/>
        <dsp:cNvSpPr/>
      </dsp:nvSpPr>
      <dsp:spPr>
        <a:xfrm>
          <a:off x="598822" y="1338225"/>
          <a:ext cx="1910027" cy="114601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27,248 Forum Posts</a:t>
          </a:r>
        </a:p>
      </dsp:txBody>
      <dsp:txXfrm>
        <a:off x="598822" y="1338225"/>
        <a:ext cx="1910027" cy="1146016"/>
      </dsp:txXfrm>
    </dsp:sp>
    <dsp:sp modelId="{7BBE13F0-880F-48BC-9337-ED5E9F5C9D79}">
      <dsp:nvSpPr>
        <dsp:cNvPr id="0" name=""/>
        <dsp:cNvSpPr/>
      </dsp:nvSpPr>
      <dsp:spPr>
        <a:xfrm>
          <a:off x="2699853" y="1338225"/>
          <a:ext cx="1910027" cy="114601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2,257 File Uploads</a:t>
          </a:r>
        </a:p>
      </dsp:txBody>
      <dsp:txXfrm>
        <a:off x="2699853" y="1338225"/>
        <a:ext cx="1910027" cy="1146016"/>
      </dsp:txXfrm>
    </dsp:sp>
    <dsp:sp modelId="{1D6A81EB-0FFB-448C-95C1-CCB22D4370C4}">
      <dsp:nvSpPr>
        <dsp:cNvPr id="0" name=""/>
        <dsp:cNvSpPr/>
      </dsp:nvSpPr>
      <dsp:spPr>
        <a:xfrm>
          <a:off x="1649338" y="2675244"/>
          <a:ext cx="1910027" cy="114601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155,862 Files Accessed</a:t>
          </a:r>
        </a:p>
      </dsp:txBody>
      <dsp:txXfrm>
        <a:off x="1649338" y="2675244"/>
        <a:ext cx="1910027" cy="11460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600310-91CC-4D69-A5E8-7040536B5C77}">
      <dsp:nvSpPr>
        <dsp:cNvPr id="0" name=""/>
        <dsp:cNvSpPr/>
      </dsp:nvSpPr>
      <dsp:spPr>
        <a:xfrm>
          <a:off x="821759" y="2055607"/>
          <a:ext cx="2367931" cy="146171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01B937-4038-4D47-AF4C-24CA9EE5F340}">
      <dsp:nvSpPr>
        <dsp:cNvPr id="0" name=""/>
        <dsp:cNvSpPr/>
      </dsp:nvSpPr>
      <dsp:spPr>
        <a:xfrm>
          <a:off x="6794624" y="90811"/>
          <a:ext cx="2367931" cy="146171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1000" b="-3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10CBF8-2DA0-4826-8518-508996DAF162}">
      <dsp:nvSpPr>
        <dsp:cNvPr id="0" name=""/>
        <dsp:cNvSpPr/>
      </dsp:nvSpPr>
      <dsp:spPr>
        <a:xfrm>
          <a:off x="3808191" y="90811"/>
          <a:ext cx="2367931" cy="146171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1000" b="-3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D55712-CECC-4AC2-974F-53A20A23BEFC}">
      <dsp:nvSpPr>
        <dsp:cNvPr id="0" name=""/>
        <dsp:cNvSpPr/>
      </dsp:nvSpPr>
      <dsp:spPr>
        <a:xfrm>
          <a:off x="3808191" y="2055607"/>
          <a:ext cx="2367931" cy="1461711"/>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5000" r="-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7EA7F4-8660-46C1-8DE6-DAC5A48290B8}">
      <dsp:nvSpPr>
        <dsp:cNvPr id="0" name=""/>
        <dsp:cNvSpPr/>
      </dsp:nvSpPr>
      <dsp:spPr>
        <a:xfrm>
          <a:off x="821759" y="90811"/>
          <a:ext cx="2367931" cy="1461711"/>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31000" b="-3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E75181-9344-46AC-9C91-FB4E10888B3A}">
      <dsp:nvSpPr>
        <dsp:cNvPr id="0" name=""/>
        <dsp:cNvSpPr/>
      </dsp:nvSpPr>
      <dsp:spPr>
        <a:xfrm>
          <a:off x="637765" y="1543974"/>
          <a:ext cx="2363083" cy="250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0" rIns="64770" bIns="0" numCol="1" spcCol="1270" anchor="b" anchorCtr="0">
          <a:noAutofit/>
        </a:bodyPr>
        <a:lstStyle/>
        <a:p>
          <a:pPr marL="0" lvl="0" indent="0" algn="l" defTabSz="755650">
            <a:lnSpc>
              <a:spcPct val="90000"/>
            </a:lnSpc>
            <a:spcBef>
              <a:spcPct val="0"/>
            </a:spcBef>
            <a:spcAft>
              <a:spcPct val="35000"/>
            </a:spcAft>
            <a:buNone/>
          </a:pPr>
          <a:r>
            <a:rPr lang="en-US" sz="1700" kern="1200" dirty="0">
              <a:hlinkClick xmlns:r="http://schemas.openxmlformats.org/officeDocument/2006/relationships" r:id="rId6"/>
            </a:rPr>
            <a:t>Facebook</a:t>
          </a:r>
          <a:endParaRPr lang="en-US" sz="1700" kern="1200" dirty="0"/>
        </a:p>
      </dsp:txBody>
      <dsp:txXfrm>
        <a:off x="637765" y="1543974"/>
        <a:ext cx="2363083" cy="250115"/>
      </dsp:txXfrm>
    </dsp:sp>
    <dsp:sp modelId="{DB0E1364-CA04-4C02-9719-946BB2EE0162}">
      <dsp:nvSpPr>
        <dsp:cNvPr id="0" name=""/>
        <dsp:cNvSpPr/>
      </dsp:nvSpPr>
      <dsp:spPr>
        <a:xfrm>
          <a:off x="6794624" y="2055607"/>
          <a:ext cx="2367931" cy="1461711"/>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13000" r="-13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E66706-BE51-4288-99B8-FB2DA844AA73}">
      <dsp:nvSpPr>
        <dsp:cNvPr id="0" name=""/>
        <dsp:cNvSpPr/>
      </dsp:nvSpPr>
      <dsp:spPr>
        <a:xfrm>
          <a:off x="637765" y="279551"/>
          <a:ext cx="2367166" cy="1520863"/>
        </a:xfrm>
        <a:prstGeom prst="rect">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FF5B51-41E9-4477-AA44-AC89DD38EF75}">
      <dsp:nvSpPr>
        <dsp:cNvPr id="0" name=""/>
        <dsp:cNvSpPr/>
      </dsp:nvSpPr>
      <dsp:spPr>
        <a:xfrm>
          <a:off x="3624198" y="1543974"/>
          <a:ext cx="2363083" cy="250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0" rIns="64770" bIns="0" numCol="1" spcCol="1270" anchor="b" anchorCtr="0">
          <a:noAutofit/>
        </a:bodyPr>
        <a:lstStyle/>
        <a:p>
          <a:pPr marL="0" lvl="0" indent="0" algn="l" defTabSz="755650">
            <a:lnSpc>
              <a:spcPct val="90000"/>
            </a:lnSpc>
            <a:spcBef>
              <a:spcPct val="0"/>
            </a:spcBef>
            <a:spcAft>
              <a:spcPct val="35000"/>
            </a:spcAft>
            <a:buNone/>
          </a:pPr>
          <a:r>
            <a:rPr lang="en-US" sz="1700" kern="1200" dirty="0">
              <a:hlinkClick xmlns:r="http://schemas.openxmlformats.org/officeDocument/2006/relationships" r:id="rId8"/>
            </a:rPr>
            <a:t>Twitter</a:t>
          </a:r>
          <a:endParaRPr lang="en-US" sz="1700" kern="1200" dirty="0"/>
        </a:p>
      </dsp:txBody>
      <dsp:txXfrm>
        <a:off x="3624198" y="1543974"/>
        <a:ext cx="2363083" cy="250115"/>
      </dsp:txXfrm>
    </dsp:sp>
    <dsp:sp modelId="{1E6C1413-385C-40ED-8DC7-EAE083A5EF66}">
      <dsp:nvSpPr>
        <dsp:cNvPr id="0" name=""/>
        <dsp:cNvSpPr/>
      </dsp:nvSpPr>
      <dsp:spPr>
        <a:xfrm>
          <a:off x="3624198" y="279551"/>
          <a:ext cx="2367166" cy="1520863"/>
        </a:xfrm>
        <a:prstGeom prst="rect">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45AC3D-4034-4432-AD0F-F7361F007946}">
      <dsp:nvSpPr>
        <dsp:cNvPr id="0" name=""/>
        <dsp:cNvSpPr/>
      </dsp:nvSpPr>
      <dsp:spPr>
        <a:xfrm>
          <a:off x="6610630" y="1543974"/>
          <a:ext cx="2363083" cy="250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0" rIns="64770" bIns="0" numCol="1" spcCol="1270" anchor="b" anchorCtr="0">
          <a:noAutofit/>
        </a:bodyPr>
        <a:lstStyle/>
        <a:p>
          <a:pPr marL="0" lvl="0" indent="0" algn="l" defTabSz="755650">
            <a:lnSpc>
              <a:spcPct val="90000"/>
            </a:lnSpc>
            <a:spcBef>
              <a:spcPct val="0"/>
            </a:spcBef>
            <a:spcAft>
              <a:spcPct val="35000"/>
            </a:spcAft>
            <a:buNone/>
          </a:pPr>
          <a:r>
            <a:rPr lang="en-US" sz="1700" kern="1200" dirty="0">
              <a:hlinkClick xmlns:r="http://schemas.openxmlformats.org/officeDocument/2006/relationships" r:id="rId9"/>
            </a:rPr>
            <a:t>LinkedIn</a:t>
          </a:r>
          <a:endParaRPr lang="en-US" sz="1700" kern="1200" dirty="0"/>
        </a:p>
      </dsp:txBody>
      <dsp:txXfrm>
        <a:off x="6610630" y="1543974"/>
        <a:ext cx="2363083" cy="250115"/>
      </dsp:txXfrm>
    </dsp:sp>
    <dsp:sp modelId="{65603866-20B3-438B-9D62-4F5F34BFF54A}">
      <dsp:nvSpPr>
        <dsp:cNvPr id="0" name=""/>
        <dsp:cNvSpPr/>
      </dsp:nvSpPr>
      <dsp:spPr>
        <a:xfrm>
          <a:off x="6610630" y="279551"/>
          <a:ext cx="2367166" cy="1520863"/>
        </a:xfrm>
        <a:prstGeom prst="rect">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0D6810-504A-41E2-B50D-1B53447FF89F}">
      <dsp:nvSpPr>
        <dsp:cNvPr id="0" name=""/>
        <dsp:cNvSpPr/>
      </dsp:nvSpPr>
      <dsp:spPr>
        <a:xfrm>
          <a:off x="637765" y="3508771"/>
          <a:ext cx="2363083" cy="250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0" rIns="64770" bIns="0" numCol="1" spcCol="1270" anchor="b" anchorCtr="0">
          <a:noAutofit/>
        </a:bodyPr>
        <a:lstStyle/>
        <a:p>
          <a:pPr marL="0" lvl="0" indent="0" algn="l" defTabSz="755650">
            <a:lnSpc>
              <a:spcPct val="90000"/>
            </a:lnSpc>
            <a:spcBef>
              <a:spcPct val="0"/>
            </a:spcBef>
            <a:spcAft>
              <a:spcPct val="35000"/>
            </a:spcAft>
            <a:buNone/>
          </a:pPr>
          <a:endParaRPr lang="en-US" sz="1700" kern="1200"/>
        </a:p>
      </dsp:txBody>
      <dsp:txXfrm>
        <a:off x="637765" y="3508771"/>
        <a:ext cx="2363083" cy="250115"/>
      </dsp:txXfrm>
    </dsp:sp>
    <dsp:sp modelId="{B0E65429-CA23-46D4-B669-5F9E5D235ADB}">
      <dsp:nvSpPr>
        <dsp:cNvPr id="0" name=""/>
        <dsp:cNvSpPr/>
      </dsp:nvSpPr>
      <dsp:spPr>
        <a:xfrm>
          <a:off x="637765" y="2244348"/>
          <a:ext cx="2367166" cy="1520863"/>
        </a:xfrm>
        <a:prstGeom prst="rect">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CA011E-C457-4D6F-9830-F6BFF2C837C3}">
      <dsp:nvSpPr>
        <dsp:cNvPr id="0" name=""/>
        <dsp:cNvSpPr/>
      </dsp:nvSpPr>
      <dsp:spPr>
        <a:xfrm>
          <a:off x="3624198" y="3508771"/>
          <a:ext cx="2363083" cy="250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0" rIns="64770" bIns="0" numCol="1" spcCol="1270" anchor="b" anchorCtr="0">
          <a:noAutofit/>
        </a:bodyPr>
        <a:lstStyle/>
        <a:p>
          <a:pPr marL="0" lvl="0" indent="0" algn="l" defTabSz="755650">
            <a:lnSpc>
              <a:spcPct val="90000"/>
            </a:lnSpc>
            <a:spcBef>
              <a:spcPct val="0"/>
            </a:spcBef>
            <a:spcAft>
              <a:spcPct val="35000"/>
            </a:spcAft>
            <a:buNone/>
          </a:pPr>
          <a:endParaRPr lang="en-US" sz="1700" kern="1200"/>
        </a:p>
      </dsp:txBody>
      <dsp:txXfrm>
        <a:off x="3624198" y="3508771"/>
        <a:ext cx="2363083" cy="250115"/>
      </dsp:txXfrm>
    </dsp:sp>
    <dsp:sp modelId="{E9B2DEC1-6DEC-49D7-96FE-98F5EAADFC1C}">
      <dsp:nvSpPr>
        <dsp:cNvPr id="0" name=""/>
        <dsp:cNvSpPr/>
      </dsp:nvSpPr>
      <dsp:spPr>
        <a:xfrm>
          <a:off x="3624198" y="2244348"/>
          <a:ext cx="2367166" cy="1520863"/>
        </a:xfrm>
        <a:prstGeom prst="rect">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5F9585-B40A-4154-ABCD-170C87C4B0C1}">
      <dsp:nvSpPr>
        <dsp:cNvPr id="0" name=""/>
        <dsp:cNvSpPr/>
      </dsp:nvSpPr>
      <dsp:spPr>
        <a:xfrm>
          <a:off x="6610630" y="3508771"/>
          <a:ext cx="2363083" cy="250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0" rIns="64770" bIns="0" numCol="1" spcCol="1270" anchor="b" anchorCtr="0">
          <a:noAutofit/>
        </a:bodyPr>
        <a:lstStyle/>
        <a:p>
          <a:pPr marL="0" lvl="0" indent="0" algn="l" defTabSz="755650">
            <a:lnSpc>
              <a:spcPct val="90000"/>
            </a:lnSpc>
            <a:spcBef>
              <a:spcPct val="0"/>
            </a:spcBef>
            <a:spcAft>
              <a:spcPct val="35000"/>
            </a:spcAft>
            <a:buNone/>
          </a:pPr>
          <a:endParaRPr lang="en-US" sz="1700" kern="1200"/>
        </a:p>
      </dsp:txBody>
      <dsp:txXfrm>
        <a:off x="6610630" y="3508771"/>
        <a:ext cx="2363083" cy="250115"/>
      </dsp:txXfrm>
    </dsp:sp>
    <dsp:sp modelId="{BD292891-533C-4FEF-B691-A930D3B1DE1F}">
      <dsp:nvSpPr>
        <dsp:cNvPr id="0" name=""/>
        <dsp:cNvSpPr/>
      </dsp:nvSpPr>
      <dsp:spPr>
        <a:xfrm>
          <a:off x="6610630" y="2244348"/>
          <a:ext cx="2367166" cy="1520863"/>
        </a:xfrm>
        <a:prstGeom prst="rect">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1/layout/Picture Frame">
  <dgm:title val="Picture Frame"/>
  <dgm:desc val="Use to show pictures and the corresponding Level 1 text, both displayed in an offset frame. Works best with Level 1 text only."/>
  <dgm:catLst>
    <dgm:cat type="picture" pri="6500"/>
    <dgm:cat type="officeonline" pri="10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4927"/>
        </dgm:alg>
        <dgm:shape xmlns:r="http://schemas.openxmlformats.org/officeDocument/2006/relationships" r:blip="">
          <dgm:adjLst/>
        </dgm:shape>
        <dgm:choose name="Name4">
          <dgm:if name="Name5" func="var" arg="dir" op="equ" val="norm">
            <dgm:constrLst>
              <dgm:constr type="l" for="ch" forName="ParentText" refType="w" fact="0"/>
              <dgm:constr type="t" for="ch" forName="ParentText" refType="h" fact="0.85"/>
              <dgm:constr type="w" for="ch" forName="ParentText" refType="w" fact="0.926"/>
              <dgm:constr type="h" for="ch" forName="ParentText" refType="h" fact="0.1463"/>
              <dgm:constr type="l" for="ch" forName="Accent1" refType="w" fact="0"/>
              <dgm:constr type="t" for="ch" forName="Accent1" refType="h" fact="0.1104"/>
              <dgm:constr type="w" for="ch" forName="Accent1" refType="w" fact="0.9276"/>
              <dgm:constr type="h" for="ch" forName="Accent1" refType="h" fact="0.8896"/>
              <dgm:constr type="l" for="ch" forName="Image" refType="w" fact="0.0721"/>
              <dgm:constr type="t" for="ch" forName="Image" refType="h" fact="0"/>
              <dgm:constr type="w" for="ch" forName="Image" refType="w" fact="0.9279"/>
              <dgm:constr type="h" for="ch" forName="Image" refType="h" fact="0.855"/>
            </dgm:constrLst>
          </dgm:if>
          <dgm:else name="Name6">
            <dgm:constrLst>
              <dgm:constr type="l" for="ch" forName="ParentText" refType="w" fact="0.0837"/>
              <dgm:constr type="t" for="ch" forName="ParentText" refType="h" fact="0.84"/>
              <dgm:constr type="w" for="ch" forName="ParentText" refType="w" fact="0.9163"/>
              <dgm:constr type="h" for="ch" forName="ParentText" refType="h" fact="0.1463"/>
              <dgm:constr type="l" for="ch" forName="Accent1" refType="w" fact="0.0724"/>
              <dgm:constr type="t" for="ch" forName="Accent1" refType="h" fact="0.1104"/>
              <dgm:constr type="w" for="ch" forName="Accent1" refType="w" fact="0.9276"/>
              <dgm:constr type="h" for="ch" forName="Accent1" refType="h" fact="0.8896"/>
              <dgm:constr type="l" for="ch" forName="Image" refType="w" fact="0"/>
              <dgm:constr type="t" for="ch" forName="Image" refType="h" fact="0"/>
              <dgm:constr type="w" for="ch" forName="Image" refType="w" fact="0.9279"/>
              <dgm:constr type="h" for="ch" forName="Image" refType="h" fact="0.855"/>
            </dgm:constrLst>
          </dgm:else>
        </dgm:choose>
        <dgm:layoutNode name="ParentText" styleLbl="revTx">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
            <dgm:constr type="bMarg" refType="primFontSz" fact="0"/>
          </dgm:constrLst>
          <dgm:ruleLst>
            <dgm:rule type="primFontSz" val="5" fact="NaN" max="NaN"/>
          </dgm:ruleLst>
        </dgm:layoutNode>
        <dgm:layoutNode name="Accent1" styleLbl="parChTrans1D1">
          <dgm:alg type="sp"/>
          <dgm:shape xmlns:r="http://schemas.openxmlformats.org/officeDocument/2006/relationships" type="rect" r:blip="" zOrderOff="10">
            <dgm:adjLst/>
          </dgm:shape>
          <dgm:presOf/>
        </dgm:layoutNode>
        <dgm:layoutNode name="Image" styleLbl="alignImgPlace1">
          <dgm:alg type="sp"/>
          <dgm:shape xmlns:r="http://schemas.openxmlformats.org/officeDocument/2006/relationships" type="rect" r:blip="" zOrderOff="-15"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174CF-A597-4BA9-8385-505FDD9AAF20}" type="datetimeFigureOut">
              <a:rPr lang="en-US" smtClean="0"/>
              <a:t>10/11/2016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D1D092-DF52-4E28-B9EA-85BC49D7E16A}" type="slidenum">
              <a:rPr lang="en-US" smtClean="0"/>
              <a:t>‹#›</a:t>
            </a:fld>
            <a:endParaRPr lang="en-US" dirty="0"/>
          </a:p>
        </p:txBody>
      </p:sp>
    </p:spTree>
    <p:extLst>
      <p:ext uri="{BB962C8B-B14F-4D97-AF65-F5344CB8AC3E}">
        <p14:creationId xmlns:p14="http://schemas.microsoft.com/office/powerpoint/2010/main" val="809428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5D0AA0E-D279-493E-89B8-639571A8BCEB}" type="datetimeFigureOut">
              <a:rPr lang="en-US" smtClean="0"/>
              <a:t>10/11/2016</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7CBFFC1-6C4A-4C66-AE63-A82E0ACDE225}" type="slidenum">
              <a:rPr lang="en-US" smtClean="0"/>
              <a:t>‹#›</a:t>
            </a:fld>
            <a:endParaRPr lang="en-US" dirty="0"/>
          </a:p>
        </p:txBody>
      </p:sp>
    </p:spTree>
    <p:extLst>
      <p:ext uri="{BB962C8B-B14F-4D97-AF65-F5344CB8AC3E}">
        <p14:creationId xmlns:p14="http://schemas.microsoft.com/office/powerpoint/2010/main" val="3187194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D0AA0E-D279-493E-89B8-639571A8BCEB}" type="datetimeFigureOut">
              <a:rPr lang="en-US" smtClean="0"/>
              <a:t>10/11/2016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7CBFFC1-6C4A-4C66-AE63-A82E0ACDE225}" type="slidenum">
              <a:rPr lang="en-US" smtClean="0"/>
              <a:t>‹#›</a:t>
            </a:fld>
            <a:endParaRPr lang="en-US" dirty="0"/>
          </a:p>
        </p:txBody>
      </p:sp>
    </p:spTree>
    <p:extLst>
      <p:ext uri="{BB962C8B-B14F-4D97-AF65-F5344CB8AC3E}">
        <p14:creationId xmlns:p14="http://schemas.microsoft.com/office/powerpoint/2010/main" val="2570623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5D0AA0E-D279-493E-89B8-639571A8BCEB}" type="datetimeFigureOut">
              <a:rPr lang="en-US" smtClean="0"/>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7CBFFC1-6C4A-4C66-AE63-A82E0ACDE225}" type="slidenum">
              <a:rPr lang="en-US" smtClean="0"/>
              <a:t>‹#›</a:t>
            </a:fld>
            <a:endParaRPr lang="en-US" dirty="0"/>
          </a:p>
        </p:txBody>
      </p:sp>
    </p:spTree>
    <p:extLst>
      <p:ext uri="{BB962C8B-B14F-4D97-AF65-F5344CB8AC3E}">
        <p14:creationId xmlns:p14="http://schemas.microsoft.com/office/powerpoint/2010/main" val="1409666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5D0AA0E-D279-493E-89B8-639571A8BCEB}" type="datetimeFigureOut">
              <a:rPr lang="en-US" smtClean="0"/>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7CBFFC1-6C4A-4C66-AE63-A82E0ACDE225}" type="slidenum">
              <a:rPr lang="en-US" smtClean="0"/>
              <a:t>‹#›</a:t>
            </a:fld>
            <a:endParaRPr lang="en-US" dirty="0"/>
          </a:p>
        </p:txBody>
      </p:sp>
    </p:spTree>
    <p:extLst>
      <p:ext uri="{BB962C8B-B14F-4D97-AF65-F5344CB8AC3E}">
        <p14:creationId xmlns:p14="http://schemas.microsoft.com/office/powerpoint/2010/main" val="3018549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D0AA0E-D279-493E-89B8-639571A8BCEB}" type="datetimeFigureOut">
              <a:rPr lang="en-US" smtClean="0"/>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7CBFFC1-6C4A-4C66-AE63-A82E0ACDE225}" type="slidenum">
              <a:rPr lang="en-US" smtClean="0"/>
              <a:t>‹#›</a:t>
            </a:fld>
            <a:endParaRPr lang="en-US" dirty="0"/>
          </a:p>
        </p:txBody>
      </p:sp>
    </p:spTree>
    <p:extLst>
      <p:ext uri="{BB962C8B-B14F-4D97-AF65-F5344CB8AC3E}">
        <p14:creationId xmlns:p14="http://schemas.microsoft.com/office/powerpoint/2010/main" val="815841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5D0AA0E-D279-493E-89B8-639571A8BCEB}" type="datetimeFigureOut">
              <a:rPr lang="en-US" smtClean="0"/>
              <a:t>10/11/2016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CBFFC1-6C4A-4C66-AE63-A82E0ACDE225}" type="slidenum">
              <a:rPr lang="en-US" smtClean="0"/>
              <a:t>‹#›</a:t>
            </a:fld>
            <a:endParaRPr lang="en-US" dirty="0"/>
          </a:p>
        </p:txBody>
      </p:sp>
    </p:spTree>
    <p:extLst>
      <p:ext uri="{BB962C8B-B14F-4D97-AF65-F5344CB8AC3E}">
        <p14:creationId xmlns:p14="http://schemas.microsoft.com/office/powerpoint/2010/main" val="24914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5D0AA0E-D279-493E-89B8-639571A8BCEB}" type="datetimeFigureOut">
              <a:rPr lang="en-US" smtClean="0"/>
              <a:t>10/11/2016</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57CBFFC1-6C4A-4C66-AE63-A82E0ACDE225}" type="slidenum">
              <a:rPr lang="en-US" smtClean="0"/>
              <a:t>‹#›</a:t>
            </a:fld>
            <a:endParaRPr lang="en-US" dirty="0"/>
          </a:p>
        </p:txBody>
      </p:sp>
    </p:spTree>
    <p:extLst>
      <p:ext uri="{BB962C8B-B14F-4D97-AF65-F5344CB8AC3E}">
        <p14:creationId xmlns:p14="http://schemas.microsoft.com/office/powerpoint/2010/main" val="1057542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5D0AA0E-D279-493E-89B8-639571A8BCEB}" type="datetimeFigureOut">
              <a:rPr lang="en-US" smtClean="0"/>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CBFFC1-6C4A-4C66-AE63-A82E0ACDE225}" type="slidenum">
              <a:rPr lang="en-US" smtClean="0"/>
              <a:t>‹#›</a:t>
            </a:fld>
            <a:endParaRPr lang="en-US" dirty="0"/>
          </a:p>
        </p:txBody>
      </p:sp>
    </p:spTree>
    <p:extLst>
      <p:ext uri="{BB962C8B-B14F-4D97-AF65-F5344CB8AC3E}">
        <p14:creationId xmlns:p14="http://schemas.microsoft.com/office/powerpoint/2010/main" val="3607888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5D0AA0E-D279-493E-89B8-639571A8BCEB}" type="datetimeFigureOut">
              <a:rPr lang="en-US" smtClean="0"/>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7CBFFC1-6C4A-4C66-AE63-A82E0ACDE225}" type="slidenum">
              <a:rPr lang="en-US" smtClean="0"/>
              <a:t>‹#›</a:t>
            </a:fld>
            <a:endParaRPr lang="en-US" dirty="0"/>
          </a:p>
        </p:txBody>
      </p:sp>
    </p:spTree>
    <p:extLst>
      <p:ext uri="{BB962C8B-B14F-4D97-AF65-F5344CB8AC3E}">
        <p14:creationId xmlns:p14="http://schemas.microsoft.com/office/powerpoint/2010/main" val="4227920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B26640A-7286-4479-9AD7-A64175EEBC9C}"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105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26640A-7286-4479-9AD7-A64175EEBC9C}"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889792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D0AA0E-D279-493E-89B8-639571A8BCEB}" type="datetimeFigureOut">
              <a:rPr lang="en-US" smtClean="0"/>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CBFFC1-6C4A-4C66-AE63-A82E0ACDE225}" type="slidenum">
              <a:rPr lang="en-US" smtClean="0"/>
              <a:t>‹#›</a:t>
            </a:fld>
            <a:endParaRPr lang="en-US" dirty="0"/>
          </a:p>
        </p:txBody>
      </p:sp>
    </p:spTree>
    <p:extLst>
      <p:ext uri="{BB962C8B-B14F-4D97-AF65-F5344CB8AC3E}">
        <p14:creationId xmlns:p14="http://schemas.microsoft.com/office/powerpoint/2010/main" val="2415983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26640A-7286-4479-9AD7-A64175EEBC9C}"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181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26640A-7286-4479-9AD7-A64175EEBC9C}"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2026487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26640A-7286-4479-9AD7-A64175EEBC9C}" type="datetimeFigureOut">
              <a:rPr lang="en-US" smtClean="0"/>
              <a:t>10/11/2016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025719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26640A-7286-4479-9AD7-A64175EEBC9C}" type="datetimeFigureOut">
              <a:rPr lang="en-US" smtClean="0"/>
              <a:t>10/11/2016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850156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26640A-7286-4479-9AD7-A64175EEBC9C}" type="datetimeFigureOut">
              <a:rPr lang="en-US" smtClean="0"/>
              <a:t>10/11/2016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2009702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B26640A-7286-4479-9AD7-A64175EEBC9C}"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131189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26640A-7286-4479-9AD7-A64175EEBC9C}"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7404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26640A-7286-4479-9AD7-A64175EEBC9C}"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25672115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26640A-7286-4479-9AD7-A64175EEBC9C}"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2549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D0AA0E-D279-493E-89B8-639571A8BCEB}" type="datetimeFigureOut">
              <a:rPr lang="en-US" smtClean="0"/>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7CBFFC1-6C4A-4C66-AE63-A82E0ACDE225}" type="slidenum">
              <a:rPr lang="en-US" smtClean="0"/>
              <a:t>‹#›</a:t>
            </a:fld>
            <a:endParaRPr lang="en-US" dirty="0"/>
          </a:p>
        </p:txBody>
      </p:sp>
    </p:spTree>
    <p:extLst>
      <p:ext uri="{BB962C8B-B14F-4D97-AF65-F5344CB8AC3E}">
        <p14:creationId xmlns:p14="http://schemas.microsoft.com/office/powerpoint/2010/main" val="3779374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D0AA0E-D279-493E-89B8-639571A8BCEB}" type="datetimeFigureOut">
              <a:rPr lang="en-US" smtClean="0"/>
              <a:t>10/11/2016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CBFFC1-6C4A-4C66-AE63-A82E0ACDE225}" type="slidenum">
              <a:rPr lang="en-US" smtClean="0"/>
              <a:t>‹#›</a:t>
            </a:fld>
            <a:endParaRPr lang="en-US" dirty="0"/>
          </a:p>
        </p:txBody>
      </p:sp>
    </p:spTree>
    <p:extLst>
      <p:ext uri="{BB962C8B-B14F-4D97-AF65-F5344CB8AC3E}">
        <p14:creationId xmlns:p14="http://schemas.microsoft.com/office/powerpoint/2010/main" val="250056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D0AA0E-D279-493E-89B8-639571A8BCEB}" type="datetimeFigureOut">
              <a:rPr lang="en-US" smtClean="0"/>
              <a:t>10/11/2016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CBFFC1-6C4A-4C66-AE63-A82E0ACDE225}" type="slidenum">
              <a:rPr lang="en-US" smtClean="0"/>
              <a:t>‹#›</a:t>
            </a:fld>
            <a:endParaRPr lang="en-US" dirty="0"/>
          </a:p>
        </p:txBody>
      </p:sp>
    </p:spTree>
    <p:extLst>
      <p:ext uri="{BB962C8B-B14F-4D97-AF65-F5344CB8AC3E}">
        <p14:creationId xmlns:p14="http://schemas.microsoft.com/office/powerpoint/2010/main" val="1935642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D0AA0E-D279-493E-89B8-639571A8BCEB}" type="datetimeFigureOut">
              <a:rPr lang="en-US" smtClean="0"/>
              <a:t>10/11/2016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CBFFC1-6C4A-4C66-AE63-A82E0ACDE225}" type="slidenum">
              <a:rPr lang="en-US" smtClean="0"/>
              <a:t>‹#›</a:t>
            </a:fld>
            <a:endParaRPr lang="en-US" dirty="0"/>
          </a:p>
        </p:txBody>
      </p:sp>
    </p:spTree>
    <p:extLst>
      <p:ext uri="{BB962C8B-B14F-4D97-AF65-F5344CB8AC3E}">
        <p14:creationId xmlns:p14="http://schemas.microsoft.com/office/powerpoint/2010/main" val="2196360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D0AA0E-D279-493E-89B8-639571A8BCEB}" type="datetimeFigureOut">
              <a:rPr lang="en-US" smtClean="0"/>
              <a:t>10/11/2016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7CBFFC1-6C4A-4C66-AE63-A82E0ACDE225}" type="slidenum">
              <a:rPr lang="en-US" smtClean="0"/>
              <a:t>‹#›</a:t>
            </a:fld>
            <a:endParaRPr lang="en-US" dirty="0"/>
          </a:p>
        </p:txBody>
      </p:sp>
    </p:spTree>
    <p:extLst>
      <p:ext uri="{BB962C8B-B14F-4D97-AF65-F5344CB8AC3E}">
        <p14:creationId xmlns:p14="http://schemas.microsoft.com/office/powerpoint/2010/main" val="3021468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D0AA0E-D279-493E-89B8-639571A8BCEB}" type="datetimeFigureOut">
              <a:rPr lang="en-US" smtClean="0"/>
              <a:t>10/11/2016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7CBFFC1-6C4A-4C66-AE63-A82E0ACDE225}" type="slidenum">
              <a:rPr lang="en-US" smtClean="0"/>
              <a:t>‹#›</a:t>
            </a:fld>
            <a:endParaRPr lang="en-US" dirty="0"/>
          </a:p>
        </p:txBody>
      </p:sp>
    </p:spTree>
    <p:extLst>
      <p:ext uri="{BB962C8B-B14F-4D97-AF65-F5344CB8AC3E}">
        <p14:creationId xmlns:p14="http://schemas.microsoft.com/office/powerpoint/2010/main" val="2851828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D0AA0E-D279-493E-89B8-639571A8BCEB}" type="datetimeFigureOut">
              <a:rPr lang="en-US" smtClean="0"/>
              <a:t>10/11/2016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7CBFFC1-6C4A-4C66-AE63-A82E0ACDE225}" type="slidenum">
              <a:rPr lang="en-US" smtClean="0"/>
              <a:t>‹#›</a:t>
            </a:fld>
            <a:endParaRPr lang="en-US" dirty="0"/>
          </a:p>
        </p:txBody>
      </p:sp>
    </p:spTree>
    <p:extLst>
      <p:ext uri="{BB962C8B-B14F-4D97-AF65-F5344CB8AC3E}">
        <p14:creationId xmlns:p14="http://schemas.microsoft.com/office/powerpoint/2010/main" val="1003275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5D0AA0E-D279-493E-89B8-639571A8BCEB}" type="datetimeFigureOut">
              <a:rPr lang="en-US" smtClean="0"/>
              <a:t>10/11/2016</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7CBFFC1-6C4A-4C66-AE63-A82E0ACDE225}" type="slidenum">
              <a:rPr lang="en-US" smtClean="0"/>
              <a:t>‹#›</a:t>
            </a:fld>
            <a:endParaRPr lang="en-US" dirty="0"/>
          </a:p>
        </p:txBody>
      </p:sp>
    </p:spTree>
    <p:extLst>
      <p:ext uri="{BB962C8B-B14F-4D97-AF65-F5344CB8AC3E}">
        <p14:creationId xmlns:p14="http://schemas.microsoft.com/office/powerpoint/2010/main" val="20447339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5D0AA0E-D279-493E-89B8-639571A8BCEB}" type="datetimeFigureOut">
              <a:rPr lang="en-US" smtClean="0"/>
              <a:t>10/11/2016</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7CBFFC1-6C4A-4C66-AE63-A82E0ACDE225}" type="slidenum">
              <a:rPr lang="en-US" smtClean="0"/>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913913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5.jp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hyperlink" Target="http://www.alliance-conference.com/" TargetMode="External"/><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image" Target="../media/image39.jpg"/></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5.jpg"/><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youtube.com/user/HigherEdUserGroup" TargetMode="External"/><Relationship Id="rId3" Type="http://schemas.openxmlformats.org/officeDocument/2006/relationships/diagramLayout" Target="../diagrams/layout9.xml"/><Relationship Id="rId7" Type="http://schemas.openxmlformats.org/officeDocument/2006/relationships/hyperlink" Target="https://www.instagram.com/theheug" TargetMode="Externa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10" Type="http://schemas.openxmlformats.org/officeDocument/2006/relationships/image" Target="../media/image5.jpg"/><Relationship Id="rId4" Type="http://schemas.openxmlformats.org/officeDocument/2006/relationships/diagramQuickStyle" Target="../diagrams/quickStyle9.xml"/><Relationship Id="rId9" Type="http://schemas.openxmlformats.org/officeDocument/2006/relationships/hyperlink" Target="https://www.pinterest.com/highereduca054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6.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jpg"/><Relationship Id="rId16"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5.jp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0"/>
            <a:ext cx="12188952" cy="9141714"/>
          </a:xfrm>
          <a:prstGeom prst="rect">
            <a:avLst/>
          </a:prstGeom>
        </p:spPr>
      </p:pic>
      <p:sp>
        <p:nvSpPr>
          <p:cNvPr id="9" name="Rectangle 8"/>
          <p:cNvSpPr/>
          <p:nvPr/>
        </p:nvSpPr>
        <p:spPr>
          <a:xfrm>
            <a:off x="569344" y="0"/>
            <a:ext cx="3808693" cy="6858000"/>
          </a:xfrm>
          <a:prstGeom prst="rect">
            <a:avLst/>
          </a:prstGeom>
          <a:solidFill>
            <a:schemeClr val="accent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569344" y="2824530"/>
            <a:ext cx="3808692" cy="2308324"/>
          </a:xfrm>
          <a:prstGeom prst="rect">
            <a:avLst/>
          </a:prstGeom>
          <a:noFill/>
        </p:spPr>
        <p:txBody>
          <a:bodyPr wrap="square" rtlCol="0">
            <a:spAutoFit/>
          </a:bodyPr>
          <a:lstStyle/>
          <a:p>
            <a:pPr algn="ctr"/>
            <a:r>
              <a:rPr lang="en-US" sz="3600" dirty="0">
                <a:solidFill>
                  <a:schemeClr val="bg1"/>
                </a:solidFill>
              </a:rPr>
              <a:t>EMEA Alliance Keynote</a:t>
            </a:r>
          </a:p>
          <a:p>
            <a:pPr algn="ctr"/>
            <a:endParaRPr lang="en-US" sz="3600" dirty="0">
              <a:solidFill>
                <a:schemeClr val="bg1"/>
              </a:solidFill>
            </a:endParaRPr>
          </a:p>
          <a:p>
            <a:pPr algn="ctr"/>
            <a:endParaRPr lang="en-US" sz="3600" dirty="0">
              <a:solidFill>
                <a:schemeClr val="bg1"/>
              </a:solidFill>
            </a:endParaRPr>
          </a:p>
        </p:txBody>
      </p:sp>
      <p:cxnSp>
        <p:nvCxnSpPr>
          <p:cNvPr id="7" name="Straight Connector 6"/>
          <p:cNvCxnSpPr/>
          <p:nvPr/>
        </p:nvCxnSpPr>
        <p:spPr>
          <a:xfrm flipV="1">
            <a:off x="1178160" y="2558988"/>
            <a:ext cx="2591061" cy="626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1592741" y="531317"/>
            <a:ext cx="1761897" cy="17618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7269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982959" cy="706964"/>
          </a:xfrm>
        </p:spPr>
        <p:txBody>
          <a:bodyPr/>
          <a:lstStyle/>
          <a:p>
            <a:r>
              <a:rPr lang="en-US" dirty="0"/>
              <a:t>ANZ </a:t>
            </a:r>
            <a:r>
              <a:rPr lang="en-US"/>
              <a:t>- key activities throughout the year</a:t>
            </a:r>
            <a:endParaRPr lang="en-US" dirty="0"/>
          </a:p>
        </p:txBody>
      </p:sp>
      <p:sp>
        <p:nvSpPr>
          <p:cNvPr id="3" name="Content Placeholder 2"/>
          <p:cNvSpPr>
            <a:spLocks noGrp="1"/>
          </p:cNvSpPr>
          <p:nvPr>
            <p:ph sz="half" idx="1"/>
          </p:nvPr>
        </p:nvSpPr>
        <p:spPr/>
        <p:txBody>
          <a:bodyPr>
            <a:normAutofit fontScale="85000" lnSpcReduction="10000"/>
          </a:bodyPr>
          <a:lstStyle/>
          <a:p>
            <a:pPr marL="0" indent="0">
              <a:buNone/>
            </a:pPr>
            <a:r>
              <a:rPr lang="en-AU" dirty="0"/>
              <a:t>The ANZ HEUG organises a number of activities, creates and maintains a number of artefacts and acknowledges its members: </a:t>
            </a:r>
          </a:p>
          <a:p>
            <a:pPr>
              <a:buFont typeface="Arial" panose="020B0604020202020204" pitchFamily="34" charset="0"/>
              <a:buChar char="•"/>
            </a:pPr>
            <a:r>
              <a:rPr lang="en-AU" dirty="0"/>
              <a:t> The peak Alliance Down Under conference (with HEUG support) in November each year, which includes the annual Executive Forum</a:t>
            </a:r>
          </a:p>
          <a:p>
            <a:pPr>
              <a:buFont typeface="Arial" panose="020B0604020202020204" pitchFamily="34" charset="0"/>
              <a:buChar char="•"/>
            </a:pPr>
            <a:r>
              <a:rPr lang="en-AU" dirty="0"/>
              <a:t> The mini-HEUG in May each year</a:t>
            </a:r>
          </a:p>
          <a:p>
            <a:pPr>
              <a:buFont typeface="Arial" panose="020B0604020202020204" pitchFamily="34" charset="0"/>
              <a:buChar char="•"/>
            </a:pPr>
            <a:r>
              <a:rPr lang="en-AU" dirty="0"/>
              <a:t> Shared training and ad-hoc Working Parties</a:t>
            </a:r>
          </a:p>
          <a:p>
            <a:pPr>
              <a:buFont typeface="Arial" panose="020B0604020202020204" pitchFamily="34" charset="0"/>
              <a:buChar char="•"/>
            </a:pPr>
            <a:r>
              <a:rPr lang="en-AU" dirty="0"/>
              <a:t> The Academic Registrars and Heads of Student Administration Forum</a:t>
            </a:r>
          </a:p>
          <a:p>
            <a:pPr>
              <a:buFont typeface="Arial" panose="020B0604020202020204" pitchFamily="34" charset="0"/>
              <a:buChar char="•"/>
            </a:pPr>
            <a:r>
              <a:rPr lang="en-AU" dirty="0"/>
              <a:t>The Alliance conference and associated study tours organised by Oracle</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43781" y="2763132"/>
            <a:ext cx="4065358" cy="3542370"/>
          </a:xfrm>
        </p:spPr>
      </p:pic>
    </p:spTree>
    <p:extLst>
      <p:ext uri="{BB962C8B-B14F-4D97-AF65-F5344CB8AC3E}">
        <p14:creationId xmlns:p14="http://schemas.microsoft.com/office/powerpoint/2010/main" val="455234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ANZ HEUG learning and planning</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87346" y="2937014"/>
            <a:ext cx="3793727" cy="2856281"/>
          </a:xfrm>
        </p:spPr>
      </p:pic>
      <p:sp>
        <p:nvSpPr>
          <p:cNvPr id="4" name="Content Placeholder 3"/>
          <p:cNvSpPr>
            <a:spLocks noGrp="1"/>
          </p:cNvSpPr>
          <p:nvPr>
            <p:ph sz="half" idx="2"/>
          </p:nvPr>
        </p:nvSpPr>
        <p:spPr/>
        <p:txBody>
          <a:bodyPr/>
          <a:lstStyle/>
          <a:p>
            <a:pPr marL="0" indent="0">
              <a:buNone/>
            </a:pPr>
            <a:r>
              <a:rPr lang="en-AU" b="1" dirty="0"/>
              <a:t>Current objectives for the ANZ HEUG:</a:t>
            </a:r>
          </a:p>
          <a:p>
            <a:pPr>
              <a:buFont typeface="Arial" panose="020B0604020202020204" pitchFamily="34" charset="0"/>
              <a:buChar char="•"/>
            </a:pPr>
            <a:r>
              <a:rPr lang="en-AU" dirty="0"/>
              <a:t>Improving jurisdictional representation in governance (beyond goodwill)</a:t>
            </a:r>
          </a:p>
          <a:p>
            <a:pPr>
              <a:buFont typeface="Arial" panose="020B0604020202020204" pitchFamily="34" charset="0"/>
              <a:buChar char="•"/>
            </a:pPr>
            <a:r>
              <a:rPr lang="en-AU" dirty="0"/>
              <a:t>Improve AG representation</a:t>
            </a:r>
          </a:p>
          <a:p>
            <a:pPr>
              <a:buFont typeface="Arial" panose="020B0604020202020204" pitchFamily="34" charset="0"/>
              <a:buChar char="•"/>
            </a:pPr>
            <a:r>
              <a:rPr lang="en-AU" dirty="0"/>
              <a:t>Undertake Charter Review</a:t>
            </a:r>
          </a:p>
          <a:p>
            <a:pPr>
              <a:buFont typeface="Arial" panose="020B0604020202020204" pitchFamily="34" charset="0"/>
              <a:buChar char="•"/>
            </a:pPr>
            <a:r>
              <a:rPr lang="en-AU" dirty="0"/>
              <a:t>Improve global conference participation</a:t>
            </a:r>
          </a:p>
          <a:p>
            <a:pPr>
              <a:buFont typeface="Arial" panose="020B0604020202020204" pitchFamily="34" charset="0"/>
              <a:buChar char="•"/>
            </a:pPr>
            <a:r>
              <a:rPr lang="en-AU" dirty="0"/>
              <a:t>Supporting members in 9.2 upgrades</a:t>
            </a:r>
          </a:p>
          <a:p>
            <a:endParaRPr lang="en-US" dirty="0"/>
          </a:p>
        </p:txBody>
      </p:sp>
    </p:spTree>
    <p:extLst>
      <p:ext uri="{BB962C8B-B14F-4D97-AF65-F5344CB8AC3E}">
        <p14:creationId xmlns:p14="http://schemas.microsoft.com/office/powerpoint/2010/main" val="1155563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HEUG</a:t>
            </a:r>
          </a:p>
        </p:txBody>
      </p:sp>
      <p:sp>
        <p:nvSpPr>
          <p:cNvPr id="3" name="Content Placeholder 2"/>
          <p:cNvSpPr>
            <a:spLocks noGrp="1"/>
          </p:cNvSpPr>
          <p:nvPr>
            <p:ph idx="1"/>
          </p:nvPr>
        </p:nvSpPr>
        <p:spPr>
          <a:xfrm>
            <a:off x="514361" y="2428778"/>
            <a:ext cx="10978555" cy="4282415"/>
          </a:xfrm>
        </p:spPr>
        <p:txBody>
          <a:bodyPr>
            <a:normAutofit fontScale="62500" lnSpcReduction="20000"/>
          </a:bodyPr>
          <a:lstStyle/>
          <a:p>
            <a:pPr>
              <a:buFont typeface="Courier New" panose="02070309020205020404" pitchFamily="49" charset="0"/>
              <a:buChar char="o"/>
            </a:pPr>
            <a:r>
              <a:rPr lang="en-US" sz="2900" dirty="0">
                <a:solidFill>
                  <a:schemeClr val="tx1">
                    <a:lumMod val="50000"/>
                  </a:schemeClr>
                </a:solidFill>
              </a:rPr>
              <a:t>Formed in 1996 as the Higher Education Special Interest Group, the HEUG as we know it was born in 2001- The HEUG is governed by a Board of Directors (23 Volunteers), who reflect the diversity of the membership.</a:t>
            </a:r>
            <a:br>
              <a:rPr lang="en-US" sz="2900" dirty="0">
                <a:solidFill>
                  <a:schemeClr val="tx1">
                    <a:lumMod val="50000"/>
                  </a:schemeClr>
                </a:solidFill>
              </a:rPr>
            </a:br>
            <a:endParaRPr lang="en-US" sz="2900" dirty="0">
              <a:solidFill>
                <a:schemeClr val="tx1">
                  <a:lumMod val="50000"/>
                </a:schemeClr>
              </a:solidFill>
            </a:endParaRPr>
          </a:p>
          <a:p>
            <a:pPr>
              <a:buFont typeface="Courier New" panose="02070309020205020404" pitchFamily="49" charset="0"/>
              <a:buChar char="o"/>
            </a:pPr>
            <a:r>
              <a:rPr lang="en-US" altLang="en-US" sz="2900" dirty="0">
                <a:solidFill>
                  <a:schemeClr val="tx1">
                    <a:lumMod val="50000"/>
                  </a:schemeClr>
                </a:solidFill>
              </a:rPr>
              <a:t>HEUG helps its member institutions share information and experiences on the selection, implementation and cost effective use of Oracle application software. Originally a handful of PeopleSoft early adopters in the U.S., now a world-wide network of over 27,000 Oracle application and middleware users.</a:t>
            </a:r>
            <a:br>
              <a:rPr lang="en-US" altLang="en-US" sz="2900" dirty="0">
                <a:solidFill>
                  <a:schemeClr val="tx1">
                    <a:lumMod val="50000"/>
                  </a:schemeClr>
                </a:solidFill>
              </a:rPr>
            </a:br>
            <a:endParaRPr lang="en-US" altLang="en-US" sz="2900" dirty="0">
              <a:solidFill>
                <a:schemeClr val="tx1">
                  <a:lumMod val="50000"/>
                </a:schemeClr>
              </a:solidFill>
            </a:endParaRPr>
          </a:p>
          <a:p>
            <a:pPr>
              <a:buFont typeface="Courier New" panose="02070309020205020404" pitchFamily="49" charset="0"/>
              <a:buChar char="o"/>
            </a:pPr>
            <a:r>
              <a:rPr lang="en-US" altLang="en-US" sz="2900" dirty="0">
                <a:solidFill>
                  <a:schemeClr val="tx1">
                    <a:lumMod val="50000"/>
                  </a:schemeClr>
                </a:solidFill>
              </a:rPr>
              <a:t>A global network, HEUG reaches across the world</a:t>
            </a:r>
          </a:p>
          <a:p>
            <a:pPr lvl="1">
              <a:buFont typeface="Courier New" panose="02070309020205020404" pitchFamily="49" charset="0"/>
              <a:buChar char="o"/>
            </a:pPr>
            <a:r>
              <a:rPr lang="en-US" altLang="en-US" sz="2900" dirty="0">
                <a:solidFill>
                  <a:schemeClr val="tx1">
                    <a:lumMod val="50000"/>
                  </a:schemeClr>
                </a:solidFill>
              </a:rPr>
              <a:t>U.S. and Canada</a:t>
            </a:r>
          </a:p>
          <a:p>
            <a:pPr lvl="1">
              <a:buFont typeface="Courier New" panose="02070309020205020404" pitchFamily="49" charset="0"/>
              <a:buChar char="o"/>
            </a:pPr>
            <a:r>
              <a:rPr lang="en-US" altLang="en-US" sz="2900" dirty="0">
                <a:solidFill>
                  <a:schemeClr val="tx1">
                    <a:lumMod val="50000"/>
                  </a:schemeClr>
                </a:solidFill>
              </a:rPr>
              <a:t>Latin Americas</a:t>
            </a:r>
          </a:p>
          <a:p>
            <a:pPr lvl="1">
              <a:buFont typeface="Courier New" panose="02070309020205020404" pitchFamily="49" charset="0"/>
              <a:buChar char="o"/>
            </a:pPr>
            <a:r>
              <a:rPr lang="en-US" altLang="en-US" sz="2900" dirty="0">
                <a:solidFill>
                  <a:schemeClr val="tx1">
                    <a:lumMod val="50000"/>
                  </a:schemeClr>
                </a:solidFill>
              </a:rPr>
              <a:t>Europe/Middle East/Africa (EMEA)</a:t>
            </a:r>
          </a:p>
          <a:p>
            <a:pPr lvl="1">
              <a:buFont typeface="Courier New" panose="02070309020205020404" pitchFamily="49" charset="0"/>
              <a:buChar char="o"/>
            </a:pPr>
            <a:r>
              <a:rPr lang="en-US" altLang="en-US" sz="2900" dirty="0">
                <a:solidFill>
                  <a:schemeClr val="tx1">
                    <a:lumMod val="50000"/>
                  </a:schemeClr>
                </a:solidFill>
              </a:rPr>
              <a:t>Asia Pacific</a:t>
            </a:r>
          </a:p>
          <a:p>
            <a:pPr lvl="1">
              <a:buFont typeface="Courier New" panose="02070309020205020404" pitchFamily="49" charset="0"/>
              <a:buChar char="o"/>
            </a:pPr>
            <a:r>
              <a:rPr lang="en-US" altLang="en-US" sz="2900" dirty="0">
                <a:solidFill>
                  <a:schemeClr val="tx1">
                    <a:lumMod val="50000"/>
                  </a:schemeClr>
                </a:solidFill>
              </a:rPr>
              <a:t>Australia &amp; New Zealand (ANZ)</a:t>
            </a:r>
          </a:p>
          <a:p>
            <a:pPr>
              <a:buFont typeface="Courier New" panose="02070309020205020404" pitchFamily="49" charset="0"/>
              <a:buChar char="o"/>
            </a:pPr>
            <a:endParaRPr lang="en-US" altLang="en-US" sz="2800" dirty="0"/>
          </a:p>
          <a:p>
            <a:pPr>
              <a:buFontTx/>
              <a:buChar char="•"/>
            </a:pPr>
            <a:endParaRPr lang="en-US" altLang="en-US" sz="2800" dirty="0">
              <a:solidFill>
                <a:schemeClr val="tx1"/>
              </a:solidFill>
            </a:endParaRPr>
          </a:p>
          <a:p>
            <a:endParaRPr lang="en-US" sz="2800" dirty="0"/>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3621" y="5486400"/>
            <a:ext cx="1371600" cy="1371600"/>
          </a:xfrm>
          <a:prstGeom prst="rect">
            <a:avLst/>
          </a:prstGeom>
        </p:spPr>
      </p:pic>
    </p:spTree>
    <p:extLst>
      <p:ext uri="{BB962C8B-B14F-4D97-AF65-F5344CB8AC3E}">
        <p14:creationId xmlns:p14="http://schemas.microsoft.com/office/powerpoint/2010/main" val="1096661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3621" y="5486400"/>
            <a:ext cx="1371600" cy="1371600"/>
          </a:xfrm>
          <a:prstGeom prst="rect">
            <a:avLst/>
          </a:prstGeom>
        </p:spPr>
      </p:pic>
      <p:sp>
        <p:nvSpPr>
          <p:cNvPr id="2" name="Title 1"/>
          <p:cNvSpPr>
            <a:spLocks noGrp="1"/>
          </p:cNvSpPr>
          <p:nvPr>
            <p:ph type="title"/>
          </p:nvPr>
        </p:nvSpPr>
        <p:spPr>
          <a:xfrm>
            <a:off x="765110" y="746448"/>
            <a:ext cx="9890449" cy="998376"/>
          </a:xfrm>
        </p:spPr>
        <p:txBody>
          <a:bodyPr/>
          <a:lstStyle/>
          <a:p>
            <a:r>
              <a:rPr lang="en-US" sz="3200" dirty="0"/>
              <a:t>HEUG Core Values – Education &amp; Advocacy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65748"/>
              </p:ext>
            </p:extLst>
          </p:nvPr>
        </p:nvGraphicFramePr>
        <p:xfrm>
          <a:off x="765110" y="2453951"/>
          <a:ext cx="10038511" cy="4002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4858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3621" y="5486400"/>
            <a:ext cx="1371600" cy="1371600"/>
          </a:xfrm>
          <a:prstGeom prst="rect">
            <a:avLst/>
          </a:prstGeom>
        </p:spPr>
      </p:pic>
      <p:sp>
        <p:nvSpPr>
          <p:cNvPr id="2" name="Title 1"/>
          <p:cNvSpPr>
            <a:spLocks noGrp="1"/>
          </p:cNvSpPr>
          <p:nvPr>
            <p:ph type="title"/>
          </p:nvPr>
        </p:nvSpPr>
        <p:spPr/>
        <p:txBody>
          <a:bodyPr/>
          <a:lstStyle/>
          <a:p>
            <a:r>
              <a:rPr lang="en-US" dirty="0"/>
              <a:t>2016 HEUG Executive Team</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06540548"/>
              </p:ext>
            </p:extLst>
          </p:nvPr>
        </p:nvGraphicFramePr>
        <p:xfrm>
          <a:off x="805343" y="2265028"/>
          <a:ext cx="10175846" cy="4446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030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3621" y="5486400"/>
            <a:ext cx="1371600" cy="1371600"/>
          </a:xfrm>
          <a:prstGeom prst="rect">
            <a:avLst/>
          </a:prstGeom>
        </p:spPr>
      </p:pic>
      <p:sp>
        <p:nvSpPr>
          <p:cNvPr id="2" name="Title 1"/>
          <p:cNvSpPr>
            <a:spLocks noGrp="1"/>
          </p:cNvSpPr>
          <p:nvPr>
            <p:ph type="title"/>
          </p:nvPr>
        </p:nvSpPr>
        <p:spPr/>
        <p:txBody>
          <a:bodyPr/>
          <a:lstStyle/>
          <a:p>
            <a:r>
              <a:rPr lang="en-US" dirty="0"/>
              <a:t>2016 Executive Meeting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00371071"/>
              </p:ext>
            </p:extLst>
          </p:nvPr>
        </p:nvGraphicFramePr>
        <p:xfrm>
          <a:off x="920461" y="2370235"/>
          <a:ext cx="9883160" cy="3927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2816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2016 HEUG Board Work Groups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93009920"/>
              </p:ext>
            </p:extLst>
          </p:nvPr>
        </p:nvGraphicFramePr>
        <p:xfrm>
          <a:off x="734413" y="2379566"/>
          <a:ext cx="10882201" cy="4161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03621" y="5486400"/>
            <a:ext cx="1371600" cy="1371600"/>
          </a:xfrm>
          <a:prstGeom prst="rect">
            <a:avLst/>
          </a:prstGeom>
        </p:spPr>
      </p:pic>
    </p:spTree>
    <p:extLst>
      <p:ext uri="{BB962C8B-B14F-4D97-AF65-F5344CB8AC3E}">
        <p14:creationId xmlns:p14="http://schemas.microsoft.com/office/powerpoint/2010/main" val="2660075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3621" y="5486400"/>
            <a:ext cx="1371600" cy="1371600"/>
          </a:xfrm>
          <a:prstGeom prst="rect">
            <a:avLst/>
          </a:prstGeom>
        </p:spPr>
      </p:pic>
      <p:sp>
        <p:nvSpPr>
          <p:cNvPr id="3" name="Content Placeholder 2"/>
          <p:cNvSpPr>
            <a:spLocks noGrp="1"/>
          </p:cNvSpPr>
          <p:nvPr>
            <p:ph sz="half" idx="1"/>
          </p:nvPr>
        </p:nvSpPr>
        <p:spPr>
          <a:xfrm>
            <a:off x="806849" y="2620278"/>
            <a:ext cx="5103233" cy="3931524"/>
          </a:xfrm>
        </p:spPr>
        <p:txBody>
          <a:bodyPr>
            <a:normAutofit/>
          </a:bodyPr>
          <a:lstStyle/>
          <a:p>
            <a:pPr marL="0" indent="0">
              <a:buNone/>
            </a:pPr>
            <a:r>
              <a:rPr lang="en-US" dirty="0">
                <a:solidFill>
                  <a:schemeClr val="tx1">
                    <a:lumMod val="50000"/>
                  </a:schemeClr>
                </a:solidFill>
              </a:rPr>
              <a:t>The Alliance Conference is an annual user-driven conference of Oracle application users from all over the world. The conference includes 4000+ attendees, 100+ vendors participating in 400+ educational sessions in 21 tracks!</a:t>
            </a:r>
          </a:p>
          <a:p>
            <a:r>
              <a:rPr lang="en-US" b="1" dirty="0">
                <a:solidFill>
                  <a:schemeClr val="tx1">
                    <a:lumMod val="50000"/>
                  </a:schemeClr>
                </a:solidFill>
              </a:rPr>
              <a:t>Vote on Alliance 2017 Sessions!</a:t>
            </a:r>
          </a:p>
          <a:p>
            <a:pPr lvl="1"/>
            <a:r>
              <a:rPr lang="en-US" dirty="0">
                <a:solidFill>
                  <a:schemeClr val="tx1">
                    <a:lumMod val="50000"/>
                  </a:schemeClr>
                </a:solidFill>
              </a:rPr>
              <a:t>Open Until October 14</a:t>
            </a:r>
          </a:p>
          <a:p>
            <a:r>
              <a:rPr lang="en-US" dirty="0">
                <a:solidFill>
                  <a:schemeClr val="tx1">
                    <a:lumMod val="50000"/>
                  </a:schemeClr>
                </a:solidFill>
              </a:rPr>
              <a:t>Early Bird Registration Opens November 9</a:t>
            </a:r>
          </a:p>
          <a:p>
            <a:r>
              <a:rPr lang="en-US" dirty="0">
                <a:solidFill>
                  <a:schemeClr val="tx1">
                    <a:lumMod val="50000"/>
                  </a:schemeClr>
                </a:solidFill>
                <a:hlinkClick r:id="rId3"/>
              </a:rPr>
              <a:t>http://www.alliance-conference.com/</a:t>
            </a:r>
            <a:endParaRPr lang="en-US" dirty="0">
              <a:solidFill>
                <a:schemeClr val="tx1">
                  <a:lumMod val="50000"/>
                </a:schemeClr>
              </a:solidFill>
            </a:endParaRPr>
          </a:p>
          <a:p>
            <a:endParaRPr lang="en-US" dirty="0">
              <a:solidFill>
                <a:schemeClr val="tx1">
                  <a:lumMod val="50000"/>
                </a:schemeClr>
              </a:solidFill>
            </a:endParaRPr>
          </a:p>
          <a:p>
            <a:endParaRPr lang="en-US" dirty="0"/>
          </a:p>
        </p:txBody>
      </p:sp>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527494" y="2954537"/>
            <a:ext cx="5030315" cy="2632531"/>
          </a:xfrm>
        </p:spPr>
      </p:pic>
      <p:sp>
        <p:nvSpPr>
          <p:cNvPr id="10" name="Title 9"/>
          <p:cNvSpPr>
            <a:spLocks noGrp="1"/>
          </p:cNvSpPr>
          <p:nvPr>
            <p:ph type="title"/>
          </p:nvPr>
        </p:nvSpPr>
        <p:spPr/>
        <p:txBody>
          <a:bodyPr/>
          <a:lstStyle/>
          <a:p>
            <a:r>
              <a:rPr lang="en-US" dirty="0"/>
              <a:t>Education - Alliance 2017 </a:t>
            </a:r>
          </a:p>
        </p:txBody>
      </p:sp>
    </p:spTree>
    <p:extLst>
      <p:ext uri="{BB962C8B-B14F-4D97-AF65-F5344CB8AC3E}">
        <p14:creationId xmlns:p14="http://schemas.microsoft.com/office/powerpoint/2010/main" val="2950354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Advisory Groups</a:t>
            </a:r>
          </a:p>
        </p:txBody>
      </p:sp>
      <p:sp>
        <p:nvSpPr>
          <p:cNvPr id="3" name="Content Placeholder 2"/>
          <p:cNvSpPr>
            <a:spLocks noGrp="1"/>
          </p:cNvSpPr>
          <p:nvPr>
            <p:ph sz="half" idx="1"/>
          </p:nvPr>
        </p:nvSpPr>
        <p:spPr/>
        <p:txBody>
          <a:bodyPr>
            <a:noAutofit/>
          </a:bodyPr>
          <a:lstStyle/>
          <a:p>
            <a:pPr marL="469900">
              <a:lnSpc>
                <a:spcPct val="101725"/>
              </a:lnSpc>
              <a:spcBef>
                <a:spcPts val="875"/>
              </a:spcBef>
            </a:pPr>
            <a:r>
              <a:rPr lang="en-US" dirty="0">
                <a:solidFill>
                  <a:schemeClr val="tx1"/>
                </a:solidFill>
              </a:rPr>
              <a:t>Academic Advising </a:t>
            </a:r>
          </a:p>
          <a:p>
            <a:pPr marL="469900">
              <a:lnSpc>
                <a:spcPct val="101725"/>
              </a:lnSpc>
              <a:spcBef>
                <a:spcPts val="875"/>
              </a:spcBef>
            </a:pPr>
            <a:r>
              <a:rPr lang="en-US" dirty="0">
                <a:solidFill>
                  <a:schemeClr val="tx1"/>
                </a:solidFill>
              </a:rPr>
              <a:t>Admissions</a:t>
            </a:r>
          </a:p>
          <a:p>
            <a:pPr marL="469900">
              <a:lnSpc>
                <a:spcPct val="101725"/>
              </a:lnSpc>
              <a:spcBef>
                <a:spcPts val="875"/>
              </a:spcBef>
            </a:pPr>
            <a:r>
              <a:rPr lang="en-US" dirty="0">
                <a:solidFill>
                  <a:schemeClr val="tx1"/>
                </a:solidFill>
              </a:rPr>
              <a:t>Budgeting &amp; Planning</a:t>
            </a:r>
          </a:p>
          <a:p>
            <a:pPr marL="469900">
              <a:lnSpc>
                <a:spcPct val="101725"/>
              </a:lnSpc>
              <a:spcBef>
                <a:spcPts val="875"/>
              </a:spcBef>
            </a:pPr>
            <a:r>
              <a:rPr lang="en-US" dirty="0">
                <a:solidFill>
                  <a:schemeClr val="tx1"/>
                </a:solidFill>
              </a:rPr>
              <a:t>Campus Community</a:t>
            </a:r>
          </a:p>
          <a:p>
            <a:pPr marL="469900">
              <a:lnSpc>
                <a:spcPct val="101725"/>
              </a:lnSpc>
              <a:spcBef>
                <a:spcPts val="875"/>
              </a:spcBef>
            </a:pPr>
            <a:r>
              <a:rPr lang="en-US" dirty="0">
                <a:solidFill>
                  <a:schemeClr val="tx1"/>
                </a:solidFill>
              </a:rPr>
              <a:t>Contributor Relations</a:t>
            </a:r>
          </a:p>
          <a:p>
            <a:pPr marL="469900">
              <a:lnSpc>
                <a:spcPct val="101725"/>
              </a:lnSpc>
              <a:spcBef>
                <a:spcPts val="875"/>
              </a:spcBef>
            </a:pPr>
            <a:r>
              <a:rPr lang="en-US" dirty="0">
                <a:solidFill>
                  <a:schemeClr val="tx1"/>
                </a:solidFill>
              </a:rPr>
              <a:t>CRM</a:t>
            </a:r>
          </a:p>
          <a:p>
            <a:pPr marL="469900">
              <a:lnSpc>
                <a:spcPct val="101725"/>
              </a:lnSpc>
              <a:spcBef>
                <a:spcPts val="875"/>
              </a:spcBef>
            </a:pPr>
            <a:r>
              <a:rPr lang="en-US" dirty="0">
                <a:solidFill>
                  <a:schemeClr val="tx1"/>
                </a:solidFill>
              </a:rPr>
              <a:t>E-Business Suite</a:t>
            </a:r>
          </a:p>
          <a:p>
            <a:pPr marL="469900">
              <a:lnSpc>
                <a:spcPct val="101725"/>
              </a:lnSpc>
              <a:spcBef>
                <a:spcPts val="875"/>
              </a:spcBef>
            </a:pPr>
            <a:r>
              <a:rPr lang="en-US" dirty="0">
                <a:solidFill>
                  <a:schemeClr val="tx1"/>
                </a:solidFill>
              </a:rPr>
              <a:t>Financial Aid</a:t>
            </a:r>
          </a:p>
          <a:p>
            <a:pPr marL="469900">
              <a:lnSpc>
                <a:spcPct val="101725"/>
              </a:lnSpc>
              <a:spcBef>
                <a:spcPts val="875"/>
              </a:spcBef>
            </a:pPr>
            <a:r>
              <a:rPr lang="en-US" dirty="0"/>
              <a:t>General Ledger</a:t>
            </a:r>
          </a:p>
          <a:p>
            <a:pPr marL="469900">
              <a:lnSpc>
                <a:spcPct val="101725"/>
              </a:lnSpc>
              <a:spcBef>
                <a:spcPts val="875"/>
              </a:spcBef>
            </a:pPr>
            <a:endParaRPr lang="en-US" dirty="0">
              <a:solidFill>
                <a:schemeClr val="tx1"/>
              </a:solidFill>
            </a:endParaRPr>
          </a:p>
          <a:p>
            <a:pPr marL="127000" indent="0">
              <a:lnSpc>
                <a:spcPct val="101725"/>
              </a:lnSpc>
              <a:spcBef>
                <a:spcPts val="875"/>
              </a:spcBef>
              <a:buNone/>
            </a:pPr>
            <a:endParaRPr lang="en-US" sz="1800" dirty="0">
              <a:solidFill>
                <a:schemeClr val="tx1"/>
              </a:solidFill>
            </a:endParaRPr>
          </a:p>
        </p:txBody>
      </p:sp>
      <p:sp>
        <p:nvSpPr>
          <p:cNvPr id="6" name="Content Placeholder 5"/>
          <p:cNvSpPr>
            <a:spLocks noGrp="1"/>
          </p:cNvSpPr>
          <p:nvPr>
            <p:ph sz="half" idx="2"/>
          </p:nvPr>
        </p:nvSpPr>
        <p:spPr>
          <a:xfrm>
            <a:off x="6346642" y="2603500"/>
            <a:ext cx="5269970" cy="3741316"/>
          </a:xfrm>
        </p:spPr>
        <p:txBody>
          <a:bodyPr>
            <a:noAutofit/>
          </a:bodyPr>
          <a:lstStyle/>
          <a:p>
            <a:r>
              <a:rPr lang="en-US" dirty="0"/>
              <a:t>Grants, Contracts &amp; Billing</a:t>
            </a:r>
          </a:p>
          <a:p>
            <a:r>
              <a:rPr lang="en-US" dirty="0"/>
              <a:t>HRMS</a:t>
            </a:r>
          </a:p>
          <a:p>
            <a:r>
              <a:rPr lang="en-US" dirty="0"/>
              <a:t>Procurement to Pay</a:t>
            </a:r>
          </a:p>
          <a:p>
            <a:r>
              <a:rPr lang="en-US" dirty="0"/>
              <a:t>Product &amp; Change Management</a:t>
            </a:r>
          </a:p>
          <a:p>
            <a:r>
              <a:rPr lang="en-US" dirty="0"/>
              <a:t>Reporting &amp; BI</a:t>
            </a:r>
          </a:p>
          <a:p>
            <a:r>
              <a:rPr lang="en-US" dirty="0"/>
              <a:t>Student Financials</a:t>
            </a:r>
          </a:p>
          <a:p>
            <a:r>
              <a:rPr lang="en-US" dirty="0"/>
              <a:t>Student Records</a:t>
            </a:r>
          </a:p>
          <a:p>
            <a:r>
              <a:rPr lang="en-US" dirty="0"/>
              <a:t>Technical Advisory Group</a:t>
            </a:r>
          </a:p>
          <a:p>
            <a:pPr marL="127000" indent="0">
              <a:lnSpc>
                <a:spcPct val="101725"/>
              </a:lnSpc>
              <a:spcBef>
                <a:spcPts val="875"/>
              </a:spcBef>
              <a:buNone/>
            </a:pPr>
            <a:br>
              <a:rPr lang="en-US" sz="1800" dirty="0"/>
            </a:br>
            <a:endParaRPr lang="en-US" sz="1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3621" y="5486400"/>
            <a:ext cx="1371600" cy="1371600"/>
          </a:xfrm>
          <a:prstGeom prst="rect">
            <a:avLst/>
          </a:prstGeom>
        </p:spPr>
      </p:pic>
      <p:sp>
        <p:nvSpPr>
          <p:cNvPr id="4" name="TextBox 3"/>
          <p:cNvSpPr txBox="1"/>
          <p:nvPr/>
        </p:nvSpPr>
        <p:spPr>
          <a:xfrm>
            <a:off x="3152998" y="6232076"/>
            <a:ext cx="8336423" cy="369332"/>
          </a:xfrm>
          <a:prstGeom prst="rect">
            <a:avLst/>
          </a:prstGeom>
          <a:noFill/>
        </p:spPr>
        <p:txBody>
          <a:bodyPr wrap="square" rtlCol="0">
            <a:spAutoFit/>
          </a:bodyPr>
          <a:lstStyle/>
          <a:p>
            <a:r>
              <a:rPr lang="en-US" b="1" dirty="0"/>
              <a:t>Key Positions, Advisory Group Elections - VOTE</a:t>
            </a:r>
          </a:p>
        </p:txBody>
      </p:sp>
    </p:spTree>
    <p:extLst>
      <p:ext uri="{BB962C8B-B14F-4D97-AF65-F5344CB8AC3E}">
        <p14:creationId xmlns:p14="http://schemas.microsoft.com/office/powerpoint/2010/main" val="259012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HEUG Membership</a:t>
            </a:r>
          </a:p>
        </p:txBody>
      </p:sp>
      <p:sp>
        <p:nvSpPr>
          <p:cNvPr id="3" name="Content Placeholder 2"/>
          <p:cNvSpPr>
            <a:spLocks noGrp="1"/>
          </p:cNvSpPr>
          <p:nvPr>
            <p:ph sz="half" idx="1"/>
          </p:nvPr>
        </p:nvSpPr>
        <p:spPr>
          <a:xfrm>
            <a:off x="866164" y="2606411"/>
            <a:ext cx="5342549" cy="3612742"/>
          </a:xfrm>
        </p:spPr>
        <p:txBody>
          <a:bodyPr>
            <a:normAutofit fontScale="77500" lnSpcReduction="20000"/>
          </a:bodyPr>
          <a:lstStyle/>
          <a:p>
            <a:pPr marL="0" indent="0">
              <a:buNone/>
            </a:pPr>
            <a:r>
              <a:rPr lang="en-US" dirty="0"/>
              <a:t>The HEUG is funded by annual Institutional membership fees based on Student Full-Time Equivalent (FTE) count.</a:t>
            </a:r>
          </a:p>
          <a:p>
            <a:pPr marL="0" indent="0">
              <a:buNone/>
            </a:pPr>
            <a:r>
              <a:rPr lang="en-US" dirty="0"/>
              <a:t>Institutional membership offers:</a:t>
            </a:r>
          </a:p>
          <a:p>
            <a:pPr lvl="1"/>
            <a:r>
              <a:rPr lang="en-US" dirty="0"/>
              <a:t>Reduced rates for the Alliance Conference</a:t>
            </a:r>
          </a:p>
          <a:p>
            <a:pPr lvl="1"/>
            <a:r>
              <a:rPr lang="en-US" dirty="0"/>
              <a:t>Access to </a:t>
            </a:r>
            <a:r>
              <a:rPr lang="en-US" dirty="0" err="1"/>
              <a:t>HEUG.Online</a:t>
            </a:r>
            <a:r>
              <a:rPr lang="en-US" dirty="0"/>
              <a:t> for all of your employees</a:t>
            </a:r>
          </a:p>
          <a:p>
            <a:pPr lvl="1"/>
            <a:r>
              <a:rPr lang="en-US" dirty="0"/>
              <a:t>Unlimited free access to attend HEUG Education Series webinars</a:t>
            </a:r>
          </a:p>
          <a:p>
            <a:pPr lvl="1"/>
            <a:r>
              <a:rPr lang="en-US" dirty="0"/>
              <a:t>Eligibility of institutional employees to serve on the HEUG Board and gain additional exposure with Oracle for your institution.</a:t>
            </a:r>
          </a:p>
          <a:p>
            <a:pPr lvl="1"/>
            <a:r>
              <a:rPr lang="en-US" dirty="0"/>
              <a:t>Eligibility to serve on the HEUG Advisory Groups and have direct input to Oracle strategists on the development of the products.</a:t>
            </a:r>
          </a:p>
          <a:p>
            <a:pPr lvl="1"/>
            <a:r>
              <a:rPr lang="en-US" dirty="0"/>
              <a:t>Access to Alliance session recordings to enhance your conference educational benefits long after the conference is over.</a:t>
            </a:r>
          </a:p>
          <a:p>
            <a:pPr marL="0" indent="0">
              <a:buNone/>
            </a:pPr>
            <a:endParaRPr lang="en-US" dirty="0"/>
          </a:p>
          <a:p>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3623607491"/>
              </p:ext>
            </p:extLst>
          </p:nvPr>
        </p:nvGraphicFramePr>
        <p:xfrm>
          <a:off x="6208713" y="2603499"/>
          <a:ext cx="5208704" cy="3822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03621" y="5486400"/>
            <a:ext cx="1371600" cy="1371600"/>
          </a:xfrm>
          <a:prstGeom prst="rect">
            <a:avLst/>
          </a:prstGeom>
        </p:spPr>
      </p:pic>
    </p:spTree>
    <p:extLst>
      <p:ext uri="{BB962C8B-B14F-4D97-AF65-F5344CB8AC3E}">
        <p14:creationId xmlns:p14="http://schemas.microsoft.com/office/powerpoint/2010/main" val="720845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1154954" y="2603499"/>
            <a:ext cx="9205450" cy="3856023"/>
          </a:xfrm>
        </p:spPr>
        <p:txBody>
          <a:bodyPr>
            <a:normAutofit/>
          </a:bodyPr>
          <a:lstStyle/>
          <a:p>
            <a:pPr>
              <a:buFont typeface="+mj-lt"/>
              <a:buAutoNum type="arabicPeriod"/>
            </a:pPr>
            <a:r>
              <a:rPr lang="en-US" dirty="0"/>
              <a:t>EMEA AND THE HEUG</a:t>
            </a:r>
          </a:p>
          <a:p>
            <a:pPr>
              <a:buFont typeface="+mj-lt"/>
              <a:buAutoNum type="arabicPeriod"/>
            </a:pPr>
            <a:r>
              <a:rPr lang="en-US" dirty="0"/>
              <a:t>ANZ HEUG – HOW WE DO IT</a:t>
            </a:r>
          </a:p>
          <a:p>
            <a:pPr>
              <a:buFont typeface="+mj-lt"/>
              <a:buAutoNum type="arabicPeriod"/>
            </a:pPr>
            <a:r>
              <a:rPr lang="en-US" dirty="0"/>
              <a:t>ABOUT THE HEUG</a:t>
            </a:r>
          </a:p>
          <a:p>
            <a:pPr>
              <a:buFont typeface="+mj-lt"/>
              <a:buAutoNum type="arabicPeriod"/>
            </a:pPr>
            <a:r>
              <a:rPr lang="en-US" dirty="0"/>
              <a:t>CORE VALUES</a:t>
            </a:r>
          </a:p>
          <a:p>
            <a:pPr marL="457200" indent="-457200">
              <a:buFont typeface="+mj-lt"/>
              <a:buAutoNum type="arabicPeriod"/>
            </a:pPr>
            <a:r>
              <a:rPr lang="en-US" dirty="0"/>
              <a:t>ANNUAL GOALS &amp; WORK GROUPS</a:t>
            </a:r>
          </a:p>
          <a:p>
            <a:pPr marL="457200" indent="-457200">
              <a:buFont typeface="+mj-lt"/>
              <a:buAutoNum type="arabicPeriod"/>
            </a:pPr>
            <a:r>
              <a:rPr lang="en-US" dirty="0"/>
              <a:t>EDUCATION &amp; ADVOCACY</a:t>
            </a:r>
          </a:p>
          <a:p>
            <a:pPr marL="457200" indent="-457200">
              <a:buFont typeface="+mj-lt"/>
              <a:buAutoNum type="arabicPeriod"/>
            </a:pPr>
            <a:r>
              <a:rPr lang="en-US" dirty="0"/>
              <a:t>MEMBERSHIP</a:t>
            </a:r>
          </a:p>
          <a:p>
            <a:pPr marL="457200" indent="-457200">
              <a:buFont typeface="+mj-lt"/>
              <a:buAutoNum type="arabicPeriod"/>
            </a:pPr>
            <a:r>
              <a:rPr lang="en-US" dirty="0"/>
              <a:t>SOCIAL MEDIA</a:t>
            </a:r>
          </a:p>
          <a:p>
            <a:pPr marL="457200" indent="-457200">
              <a:buFont typeface="+mj-lt"/>
              <a:buAutoNum type="arabicPeriod"/>
            </a:pPr>
            <a:r>
              <a:rPr lang="en-US" dirty="0"/>
              <a:t>QUESTIONS</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3621" y="5486400"/>
            <a:ext cx="1371600" cy="1371600"/>
          </a:xfrm>
          <a:prstGeom prst="rect">
            <a:avLst/>
          </a:prstGeom>
        </p:spPr>
      </p:pic>
    </p:spTree>
    <p:extLst>
      <p:ext uri="{BB962C8B-B14F-4D97-AF65-F5344CB8AC3E}">
        <p14:creationId xmlns:p14="http://schemas.microsoft.com/office/powerpoint/2010/main" val="3571898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HEUG Social Media</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44803547"/>
              </p:ext>
            </p:extLst>
          </p:nvPr>
        </p:nvGraphicFramePr>
        <p:xfrm>
          <a:off x="635499" y="2410552"/>
          <a:ext cx="9800322" cy="3856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1291904" y="5819646"/>
            <a:ext cx="2348917" cy="369332"/>
          </a:xfrm>
          <a:prstGeom prst="rect">
            <a:avLst/>
          </a:prstGeom>
          <a:noFill/>
        </p:spPr>
        <p:txBody>
          <a:bodyPr wrap="square" rtlCol="0">
            <a:spAutoFit/>
          </a:bodyPr>
          <a:lstStyle/>
          <a:p>
            <a:r>
              <a:rPr lang="en-US" dirty="0">
                <a:hlinkClick r:id="rId7"/>
              </a:rPr>
              <a:t>Instagram</a:t>
            </a:r>
            <a:endParaRPr lang="en-US" dirty="0"/>
          </a:p>
        </p:txBody>
      </p:sp>
      <p:sp>
        <p:nvSpPr>
          <p:cNvPr id="10" name="TextBox 9"/>
          <p:cNvSpPr txBox="1"/>
          <p:nvPr/>
        </p:nvSpPr>
        <p:spPr>
          <a:xfrm>
            <a:off x="4297226" y="5828035"/>
            <a:ext cx="2348917" cy="369332"/>
          </a:xfrm>
          <a:prstGeom prst="rect">
            <a:avLst/>
          </a:prstGeom>
          <a:noFill/>
        </p:spPr>
        <p:txBody>
          <a:bodyPr wrap="square" rtlCol="0">
            <a:spAutoFit/>
          </a:bodyPr>
          <a:lstStyle/>
          <a:p>
            <a:r>
              <a:rPr lang="en-US" dirty="0">
                <a:hlinkClick r:id="rId8"/>
              </a:rPr>
              <a:t>YouTube</a:t>
            </a:r>
            <a:endParaRPr lang="en-US" dirty="0"/>
          </a:p>
        </p:txBody>
      </p:sp>
      <p:sp>
        <p:nvSpPr>
          <p:cNvPr id="11" name="TextBox 10"/>
          <p:cNvSpPr txBox="1"/>
          <p:nvPr/>
        </p:nvSpPr>
        <p:spPr>
          <a:xfrm>
            <a:off x="7302548" y="5828035"/>
            <a:ext cx="2348917" cy="369332"/>
          </a:xfrm>
          <a:prstGeom prst="rect">
            <a:avLst/>
          </a:prstGeom>
          <a:noFill/>
        </p:spPr>
        <p:txBody>
          <a:bodyPr wrap="square" rtlCol="0">
            <a:spAutoFit/>
          </a:bodyPr>
          <a:lstStyle/>
          <a:p>
            <a:r>
              <a:rPr lang="en-US" dirty="0">
                <a:hlinkClick r:id="rId9"/>
              </a:rPr>
              <a:t>Pinterest</a:t>
            </a:r>
            <a:endParaRPr lang="en-US" dirty="0"/>
          </a:p>
        </p:txBody>
      </p:sp>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03621" y="5486400"/>
            <a:ext cx="1371600" cy="1371600"/>
          </a:xfrm>
          <a:prstGeom prst="rect">
            <a:avLst/>
          </a:prstGeom>
        </p:spPr>
      </p:pic>
    </p:spTree>
    <p:extLst>
      <p:ext uri="{BB962C8B-B14F-4D97-AF65-F5344CB8AC3E}">
        <p14:creationId xmlns:p14="http://schemas.microsoft.com/office/powerpoint/2010/main" val="4115138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2367" y="4960138"/>
            <a:ext cx="7772400" cy="1463040"/>
          </a:xfrm>
        </p:spPr>
        <p:txBody>
          <a:bodyPr/>
          <a:lstStyle/>
          <a:p>
            <a:r>
              <a:rPr lang="en-US" dirty="0"/>
              <a:t>Questions</a:t>
            </a:r>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2857" b="12857"/>
          <a:stretch>
            <a:fillRect/>
          </a:stretch>
        </p:blipFill>
        <p:spPr>
          <a:solidFill>
            <a:schemeClr val="tx1"/>
          </a:solidFill>
          <a:ln>
            <a:solidFill>
              <a:schemeClr val="tx1"/>
            </a:solidFill>
          </a:ln>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3621" y="5486400"/>
            <a:ext cx="1371600" cy="1371600"/>
          </a:xfrm>
          <a:prstGeom prst="rect">
            <a:avLst/>
          </a:prstGeom>
        </p:spPr>
      </p:pic>
    </p:spTree>
    <p:extLst>
      <p:ext uri="{BB962C8B-B14F-4D97-AF65-F5344CB8AC3E}">
        <p14:creationId xmlns:p14="http://schemas.microsoft.com/office/powerpoint/2010/main" val="1215014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EMEA</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0841575"/>
              </p:ext>
            </p:extLst>
          </p:nvPr>
        </p:nvGraphicFramePr>
        <p:xfrm>
          <a:off x="1155700" y="2603500"/>
          <a:ext cx="8824913"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03621" y="5486400"/>
            <a:ext cx="1371600" cy="1371600"/>
          </a:xfrm>
          <a:prstGeom prst="rect">
            <a:avLst/>
          </a:prstGeom>
        </p:spPr>
      </p:pic>
    </p:spTree>
    <p:extLst>
      <p:ext uri="{BB962C8B-B14F-4D97-AF65-F5344CB8AC3E}">
        <p14:creationId xmlns:p14="http://schemas.microsoft.com/office/powerpoint/2010/main" val="148252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Who Are We?</a:t>
            </a:r>
          </a:p>
        </p:txBody>
      </p:sp>
      <p:sp>
        <p:nvSpPr>
          <p:cNvPr id="6" name="Content Placeholder 5"/>
          <p:cNvSpPr>
            <a:spLocks noGrp="1"/>
          </p:cNvSpPr>
          <p:nvPr>
            <p:ph sz="half" idx="1"/>
          </p:nvPr>
        </p:nvSpPr>
        <p:spPr/>
        <p:txBody>
          <a:bodyPr>
            <a:normAutofit/>
          </a:bodyPr>
          <a:lstStyle/>
          <a:p>
            <a:r>
              <a:rPr lang="en-AU" dirty="0"/>
              <a:t>We currently have 25 HEUG members with institutional membership in the EMEA region with a further 33 institutions with subscriber membership</a:t>
            </a:r>
          </a:p>
          <a:p>
            <a:pPr fontAlgn="base"/>
            <a:r>
              <a:rPr lang="en-GB" b="1" dirty="0"/>
              <a:t>EMEA region – does it make sense?</a:t>
            </a:r>
          </a:p>
          <a:p>
            <a:pPr fontAlgn="base"/>
            <a:r>
              <a:rPr lang="en-GB" b="1" dirty="0"/>
              <a:t>Does our impact reflect our size?</a:t>
            </a:r>
          </a:p>
          <a:p>
            <a:pPr fontAlgn="base"/>
            <a:r>
              <a:rPr lang="en-GB" b="1" dirty="0"/>
              <a:t>Where do we fit considering the future size and shape of HEUG?</a:t>
            </a:r>
            <a:endParaRPr lang="en-GB" dirty="0"/>
          </a:p>
          <a:p>
            <a:endParaRPr lang="en-AU"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3621" y="5486400"/>
            <a:ext cx="1371600" cy="13716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7220" y="2388418"/>
            <a:ext cx="1012282" cy="673628"/>
          </a:xfrm>
          <a:prstGeom prst="rect">
            <a:avLst/>
          </a:prstGeom>
          <a:ln>
            <a:solidFill>
              <a:srgbClr val="3B3C40"/>
            </a:solidFill>
          </a:ln>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5947" y="2388418"/>
            <a:ext cx="843577" cy="730959"/>
          </a:xfrm>
          <a:prstGeom prst="rect">
            <a:avLst/>
          </a:prstGeom>
          <a:ln>
            <a:solidFill>
              <a:srgbClr val="3B3C40"/>
            </a:solid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25616" y="2388418"/>
            <a:ext cx="1016899" cy="683710"/>
          </a:xfrm>
          <a:prstGeom prst="rect">
            <a:avLst/>
          </a:prstGeom>
          <a:ln>
            <a:solidFill>
              <a:srgbClr val="3B3C40"/>
            </a:solidFill>
          </a:ln>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98011" y="2378336"/>
            <a:ext cx="903184" cy="683710"/>
          </a:xfrm>
          <a:prstGeom prst="rect">
            <a:avLst/>
          </a:prstGeom>
          <a:ln>
            <a:solidFill>
              <a:srgbClr val="3B3C40"/>
            </a:solidFill>
          </a:ln>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65384" y="2378336"/>
            <a:ext cx="1025966" cy="683710"/>
          </a:xfrm>
          <a:prstGeom prst="rect">
            <a:avLst/>
          </a:prstGeom>
          <a:ln>
            <a:solidFill>
              <a:srgbClr val="3B3C40"/>
            </a:solidFill>
          </a:ln>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6547" y="3405601"/>
            <a:ext cx="1023118" cy="511559"/>
          </a:xfrm>
          <a:prstGeom prst="rect">
            <a:avLst/>
          </a:prstGeom>
          <a:ln>
            <a:solidFill>
              <a:srgbClr val="3B3C40"/>
            </a:solidFill>
          </a:ln>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51230" y="3421405"/>
            <a:ext cx="901519" cy="600862"/>
          </a:xfrm>
          <a:prstGeom prst="rect">
            <a:avLst/>
          </a:prstGeom>
          <a:ln>
            <a:solidFill>
              <a:srgbClr val="3B3C40"/>
            </a:solidFill>
          </a:ln>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84314" y="3421405"/>
            <a:ext cx="1030185" cy="618111"/>
          </a:xfrm>
          <a:prstGeom prst="rect">
            <a:avLst/>
          </a:prstGeom>
          <a:ln>
            <a:solidFill>
              <a:srgbClr val="3B3C40"/>
            </a:solidFill>
          </a:ln>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695360" y="3415168"/>
            <a:ext cx="927399" cy="618111"/>
          </a:xfrm>
          <a:prstGeom prst="rect">
            <a:avLst/>
          </a:prstGeom>
          <a:ln>
            <a:solidFill>
              <a:srgbClr val="3B3C40"/>
            </a:solidFill>
          </a:ln>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957110" y="3392894"/>
            <a:ext cx="993126" cy="661919"/>
          </a:xfrm>
          <a:prstGeom prst="rect">
            <a:avLst/>
          </a:prstGeom>
          <a:ln>
            <a:solidFill>
              <a:schemeClr val="bg2">
                <a:lumMod val="10000"/>
              </a:schemeClr>
            </a:solidFill>
          </a:ln>
        </p:spPr>
      </p:pic>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80112" y="4311650"/>
            <a:ext cx="994971" cy="676070"/>
          </a:xfrm>
          <a:prstGeom prst="rect">
            <a:avLst/>
          </a:prstGeom>
        </p:spPr>
      </p:pic>
      <p:pic>
        <p:nvPicPr>
          <p:cNvPr id="19" name="Picture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97688" y="4324295"/>
            <a:ext cx="1026856" cy="684400"/>
          </a:xfrm>
          <a:prstGeom prst="rect">
            <a:avLst/>
          </a:prstGeom>
          <a:ln>
            <a:solidFill>
              <a:srgbClr val="3B3C40"/>
            </a:solidFill>
          </a:ln>
        </p:spPr>
      </p:pic>
      <p:pic>
        <p:nvPicPr>
          <p:cNvPr id="20" name="Picture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441086" y="4324295"/>
            <a:ext cx="985958" cy="657048"/>
          </a:xfrm>
          <a:prstGeom prst="rect">
            <a:avLst/>
          </a:prstGeom>
          <a:ln>
            <a:solidFill>
              <a:srgbClr val="3B3C40"/>
            </a:solidFill>
          </a:ln>
        </p:spPr>
      </p:pic>
      <p:pic>
        <p:nvPicPr>
          <p:cNvPr id="21" name="Picture 2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662908" y="4330672"/>
            <a:ext cx="1102476" cy="678023"/>
          </a:xfrm>
          <a:prstGeom prst="rect">
            <a:avLst/>
          </a:prstGeom>
          <a:ln>
            <a:solidFill>
              <a:srgbClr val="3B3C40"/>
            </a:solidFill>
          </a:ln>
        </p:spPr>
      </p:pic>
      <p:pic>
        <p:nvPicPr>
          <p:cNvPr id="22" name="Picture 2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893048" y="4245775"/>
            <a:ext cx="1113198" cy="741946"/>
          </a:xfrm>
          <a:prstGeom prst="rect">
            <a:avLst/>
          </a:prstGeom>
          <a:ln>
            <a:solidFill>
              <a:srgbClr val="3B3C40"/>
            </a:solidFill>
          </a:ln>
        </p:spPr>
      </p:pic>
      <p:pic>
        <p:nvPicPr>
          <p:cNvPr id="23" name="Picture 2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471458" y="5349627"/>
            <a:ext cx="1192192" cy="596096"/>
          </a:xfrm>
          <a:prstGeom prst="rect">
            <a:avLst/>
          </a:prstGeom>
          <a:ln>
            <a:solidFill>
              <a:srgbClr val="3B3C40"/>
            </a:solidFill>
          </a:ln>
        </p:spPr>
      </p:pic>
      <p:pic>
        <p:nvPicPr>
          <p:cNvPr id="24" name="Picture 2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163411" y="5317041"/>
            <a:ext cx="1171267" cy="702760"/>
          </a:xfrm>
          <a:prstGeom prst="rect">
            <a:avLst/>
          </a:prstGeom>
          <a:ln>
            <a:solidFill>
              <a:srgbClr val="3B3C40"/>
            </a:solidFill>
          </a:ln>
        </p:spPr>
      </p:pic>
    </p:spTree>
    <p:extLst>
      <p:ext uri="{BB962C8B-B14F-4D97-AF65-F5344CB8AC3E}">
        <p14:creationId xmlns:p14="http://schemas.microsoft.com/office/powerpoint/2010/main" val="350236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2367" y="4960138"/>
            <a:ext cx="7772400" cy="1463040"/>
          </a:xfrm>
        </p:spPr>
        <p:txBody>
          <a:bodyPr/>
          <a:lstStyle/>
          <a:p>
            <a:r>
              <a:rPr lang="en-US" dirty="0"/>
              <a:t>What’s next?</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3621" y="5486400"/>
            <a:ext cx="1371600" cy="1371600"/>
          </a:xfrm>
          <a:prstGeom prst="rect">
            <a:avLst/>
          </a:prstGeom>
        </p:spPr>
      </p:pic>
      <p:pic>
        <p:nvPicPr>
          <p:cNvPr id="4" name="Picture Placeholder 3"/>
          <p:cNvPicPr>
            <a:picLocks noGrp="1" noChangeAspect="1"/>
          </p:cNvPicPr>
          <p:nvPr>
            <p:ph type="pic" idx="1"/>
          </p:nvPr>
        </p:nvPicPr>
        <p:blipFill>
          <a:blip r:embed="rId3">
            <a:extLst>
              <a:ext uri="{28A0092B-C50C-407E-A947-70E740481C1C}">
                <a14:useLocalDpi xmlns:a14="http://schemas.microsoft.com/office/drawing/2010/main" val="0"/>
              </a:ext>
            </a:extLst>
          </a:blip>
          <a:srcRect t="6788" b="6788"/>
          <a:stretch>
            <a:fillRect/>
          </a:stretch>
        </p:blipFill>
        <p:spPr/>
      </p:pic>
    </p:spTree>
    <p:extLst>
      <p:ext uri="{BB962C8B-B14F-4D97-AF65-F5344CB8AC3E}">
        <p14:creationId xmlns:p14="http://schemas.microsoft.com/office/powerpoint/2010/main" val="3108082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the ANZ HEUG</a:t>
            </a:r>
          </a:p>
        </p:txBody>
      </p:sp>
      <p:graphicFrame>
        <p:nvGraphicFramePr>
          <p:cNvPr id="5" name="Diagram 4"/>
          <p:cNvGraphicFramePr/>
          <p:nvPr>
            <p:extLst>
              <p:ext uri="{D42A27DB-BD31-4B8C-83A1-F6EECF244321}">
                <p14:modId xmlns:p14="http://schemas.microsoft.com/office/powerpoint/2010/main" val="315258058"/>
              </p:ext>
            </p:extLst>
          </p:nvPr>
        </p:nvGraphicFramePr>
        <p:xfrm>
          <a:off x="642395" y="2193403"/>
          <a:ext cx="10469301" cy="4716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3443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the ANZ HEUG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5024643"/>
              </p:ext>
            </p:extLst>
          </p:nvPr>
        </p:nvGraphicFramePr>
        <p:xfrm>
          <a:off x="1155700" y="2603500"/>
          <a:ext cx="10581029" cy="3970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2731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Governance OF THE ANZ HEUG</a:t>
            </a:r>
          </a:p>
        </p:txBody>
      </p:sp>
      <p:sp>
        <p:nvSpPr>
          <p:cNvPr id="3" name="Content Placeholder 2"/>
          <p:cNvSpPr>
            <a:spLocks noGrp="1"/>
          </p:cNvSpPr>
          <p:nvPr>
            <p:ph sz="half" idx="1"/>
          </p:nvPr>
        </p:nvSpPr>
        <p:spPr>
          <a:xfrm>
            <a:off x="569843" y="2603500"/>
            <a:ext cx="5410269" cy="3416301"/>
          </a:xfrm>
        </p:spPr>
        <p:txBody>
          <a:bodyPr/>
          <a:lstStyle/>
          <a:p>
            <a:pPr marL="0" indent="0">
              <a:buNone/>
            </a:pPr>
            <a:r>
              <a:rPr lang="en-AU" sz="2000" b="1" dirty="0"/>
              <a:t>We established an Executive Committee:</a:t>
            </a:r>
          </a:p>
          <a:p>
            <a:pPr>
              <a:buFont typeface="Arial" panose="020B0604020202020204" pitchFamily="34" charset="0"/>
              <a:buChar char="•"/>
            </a:pPr>
            <a:r>
              <a:rPr lang="en-AU" sz="2000" dirty="0"/>
              <a:t> Chair</a:t>
            </a:r>
          </a:p>
          <a:p>
            <a:pPr>
              <a:buFont typeface="Arial" panose="020B0604020202020204" pitchFamily="34" charset="0"/>
              <a:buChar char="•"/>
            </a:pPr>
            <a:r>
              <a:rPr lang="en-AU" sz="2000" dirty="0"/>
              <a:t> Deputy Chair</a:t>
            </a:r>
          </a:p>
          <a:p>
            <a:pPr>
              <a:buFont typeface="Arial" panose="020B0604020202020204" pitchFamily="34" charset="0"/>
              <a:buChar char="•"/>
            </a:pPr>
            <a:r>
              <a:rPr lang="en-AU" sz="2000" dirty="0"/>
              <a:t> Secretary</a:t>
            </a:r>
          </a:p>
          <a:p>
            <a:pPr>
              <a:buFont typeface="Arial" panose="020B0604020202020204" pitchFamily="34" charset="0"/>
              <a:buChar char="•"/>
            </a:pPr>
            <a:r>
              <a:rPr lang="en-AU" sz="2000" dirty="0"/>
              <a:t> Elected Member</a:t>
            </a:r>
          </a:p>
          <a:p>
            <a:pPr>
              <a:buFont typeface="Arial" panose="020B0604020202020204" pitchFamily="34" charset="0"/>
              <a:buChar char="•"/>
            </a:pPr>
            <a:r>
              <a:rPr lang="en-AU" sz="2000" dirty="0"/>
              <a:t> Previous Chair</a:t>
            </a:r>
          </a:p>
          <a:p>
            <a:pPr>
              <a:buFont typeface="Arial" panose="020B0604020202020204" pitchFamily="34" charset="0"/>
              <a:buChar char="•"/>
            </a:pPr>
            <a:endParaRPr lang="en-AU" sz="2000" dirty="0"/>
          </a:p>
          <a:p>
            <a:pPr>
              <a:buFont typeface="Arial" panose="020B0604020202020204" pitchFamily="34" charset="0"/>
              <a:buChar char="•"/>
            </a:pPr>
            <a:endParaRPr lang="en-AU" sz="2000" dirty="0"/>
          </a:p>
          <a:p>
            <a:pPr marL="0" indent="0">
              <a:buNone/>
            </a:pP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34755" y="2925209"/>
            <a:ext cx="4795143" cy="2885282"/>
          </a:xfrm>
        </p:spPr>
      </p:pic>
    </p:spTree>
    <p:extLst>
      <p:ext uri="{BB962C8B-B14F-4D97-AF65-F5344CB8AC3E}">
        <p14:creationId xmlns:p14="http://schemas.microsoft.com/office/powerpoint/2010/main" val="2894517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Governance of the ANZ HEUG</a:t>
            </a:r>
          </a:p>
        </p:txBody>
      </p:sp>
      <p:sp>
        <p:nvSpPr>
          <p:cNvPr id="3" name="Content Placeholder 2"/>
          <p:cNvSpPr>
            <a:spLocks noGrp="1"/>
          </p:cNvSpPr>
          <p:nvPr>
            <p:ph idx="1"/>
          </p:nvPr>
        </p:nvSpPr>
        <p:spPr/>
        <p:txBody>
          <a:bodyPr>
            <a:normAutofit fontScale="92500" lnSpcReduction="10000"/>
          </a:bodyPr>
          <a:lstStyle/>
          <a:p>
            <a:pPr marL="0" indent="0">
              <a:buNone/>
            </a:pPr>
            <a:r>
              <a:rPr lang="en-AU" b="1" i="1" dirty="0"/>
              <a:t>ANZ HEUG Charter: An Executive Committee will be elected by the Executive Forum at an Annual Meeting of the Executive Forum to organise the affairs of the ANZ HEUG, including the following: </a:t>
            </a:r>
          </a:p>
          <a:p>
            <a:pPr lvl="1">
              <a:buFont typeface="Arial" panose="020B0604020202020204" pitchFamily="34" charset="0"/>
              <a:buChar char="•"/>
            </a:pPr>
            <a:r>
              <a:rPr lang="en-AU" dirty="0"/>
              <a:t> arranging Executive Forum meetings </a:t>
            </a:r>
          </a:p>
          <a:p>
            <a:pPr lvl="1">
              <a:buFont typeface="Arial" panose="020B0604020202020204" pitchFamily="34" charset="0"/>
              <a:buChar char="•"/>
            </a:pPr>
            <a:r>
              <a:rPr lang="en-AU" dirty="0"/>
              <a:t> developing and reviewing strategic directions </a:t>
            </a:r>
          </a:p>
          <a:p>
            <a:pPr lvl="1">
              <a:buFont typeface="Arial" panose="020B0604020202020204" pitchFamily="34" charset="0"/>
              <a:buChar char="•"/>
            </a:pPr>
            <a:r>
              <a:rPr lang="en-AU" dirty="0"/>
              <a:t> monitoring working parties and liaising with special interest groups</a:t>
            </a:r>
          </a:p>
          <a:p>
            <a:pPr lvl="1">
              <a:buFont typeface="Arial" panose="020B0604020202020204" pitchFamily="34" charset="0"/>
              <a:buChar char="•"/>
            </a:pPr>
            <a:r>
              <a:rPr lang="en-AU" dirty="0"/>
              <a:t> representing and acting for the ANZ HEUG between meetings as required particularly with Oracle.</a:t>
            </a:r>
          </a:p>
          <a:p>
            <a:pPr lvl="1">
              <a:buFont typeface="Arial" panose="020B0604020202020204" pitchFamily="34" charset="0"/>
              <a:buChar char="•"/>
            </a:pPr>
            <a:r>
              <a:rPr lang="en-AU" dirty="0"/>
              <a:t> canvassing the opinions of members between meetings </a:t>
            </a:r>
          </a:p>
          <a:p>
            <a:pPr lvl="1">
              <a:buFont typeface="Arial" panose="020B0604020202020204" pitchFamily="34" charset="0"/>
              <a:buChar char="•"/>
            </a:pPr>
            <a:r>
              <a:rPr lang="en-AU" dirty="0"/>
              <a:t> organising an annual conference and other meetings of the ANZ HEUG as necessary. </a:t>
            </a:r>
          </a:p>
        </p:txBody>
      </p:sp>
    </p:spTree>
    <p:extLst>
      <p:ext uri="{BB962C8B-B14F-4D97-AF65-F5344CB8AC3E}">
        <p14:creationId xmlns:p14="http://schemas.microsoft.com/office/powerpoint/2010/main" val="19639055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Ion Boardroom">
  <a:themeElements>
    <a:clrScheme name="Custom 5">
      <a:dk1>
        <a:srgbClr val="3B3C40"/>
      </a:dk1>
      <a:lt1>
        <a:sysClr val="window" lastClr="FFFFFF"/>
      </a:lt1>
      <a:dk2>
        <a:srgbClr val="3B3C40"/>
      </a:dk2>
      <a:lt2>
        <a:srgbClr val="E9E5DC"/>
      </a:lt2>
      <a:accent1>
        <a:srgbClr val="822715"/>
      </a:accent1>
      <a:accent2>
        <a:srgbClr val="E2674F"/>
      </a:accent2>
      <a:accent3>
        <a:srgbClr val="AAC868"/>
      </a:accent3>
      <a:accent4>
        <a:srgbClr val="3B3C40"/>
      </a:accent4>
      <a:accent5>
        <a:srgbClr val="918485"/>
      </a:accent5>
      <a:accent6>
        <a:srgbClr val="002060"/>
      </a:accent6>
      <a:hlink>
        <a:srgbClr val="EB9483"/>
      </a:hlink>
      <a:folHlink>
        <a:srgbClr val="96A9A9"/>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34831</TotalTime>
  <Words>1058</Words>
  <Application>Microsoft Office PowerPoint</Application>
  <PresentationFormat>Widescreen</PresentationFormat>
  <Paragraphs>178</Paragraphs>
  <Slides>21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Calibri</vt:lpstr>
      <vt:lpstr>Century Gothic</vt:lpstr>
      <vt:lpstr>Courier New</vt:lpstr>
      <vt:lpstr>Tw Cen MT</vt:lpstr>
      <vt:lpstr>Tw Cen MT Condensed</vt:lpstr>
      <vt:lpstr>Wingdings 3</vt:lpstr>
      <vt:lpstr>Ion Boardroom</vt:lpstr>
      <vt:lpstr>Integral</vt:lpstr>
      <vt:lpstr>PowerPoint Presentation</vt:lpstr>
      <vt:lpstr>AGENDA</vt:lpstr>
      <vt:lpstr>History of EMEA</vt:lpstr>
      <vt:lpstr>Who Are We?</vt:lpstr>
      <vt:lpstr>What’s next?</vt:lpstr>
      <vt:lpstr>History of the ANZ HEUG</vt:lpstr>
      <vt:lpstr>History of the ANZ HEUG</vt:lpstr>
      <vt:lpstr>Governance OF THE ANZ HEUG</vt:lpstr>
      <vt:lpstr>Governance of the ANZ HEUG</vt:lpstr>
      <vt:lpstr>ANZ - key activities throughout the year</vt:lpstr>
      <vt:lpstr>ANZ HEUG learning and planning</vt:lpstr>
      <vt:lpstr>About the HEUG</vt:lpstr>
      <vt:lpstr>HEUG Core Values – Education &amp; Advocacy</vt:lpstr>
      <vt:lpstr>2016 HEUG Executive Team</vt:lpstr>
      <vt:lpstr>2016 Executive Meeting</vt:lpstr>
      <vt:lpstr>2016 HEUG Board Work Groups</vt:lpstr>
      <vt:lpstr>Education - Alliance 2017 </vt:lpstr>
      <vt:lpstr>Advisory Groups</vt:lpstr>
      <vt:lpstr>HEUG Membership</vt:lpstr>
      <vt:lpstr>HEUG Social Media</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bmoon@heug.org</dc:creator>
  <cp:lastModifiedBy>Brittany Moon</cp:lastModifiedBy>
  <cp:revision>407</cp:revision>
  <dcterms:created xsi:type="dcterms:W3CDTF">2015-10-23T14:52:06Z</dcterms:created>
  <dcterms:modified xsi:type="dcterms:W3CDTF">2016-10-11T11:45:21Z</dcterms:modified>
</cp:coreProperties>
</file>