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9" r:id="rId3"/>
    <p:sldId id="350" r:id="rId4"/>
    <p:sldId id="261" r:id="rId5"/>
    <p:sldId id="357" r:id="rId6"/>
    <p:sldId id="351" r:id="rId7"/>
    <p:sldId id="354" r:id="rId8"/>
    <p:sldId id="358" r:id="rId9"/>
    <p:sldId id="355" r:id="rId10"/>
    <p:sldId id="352" r:id="rId11"/>
    <p:sldId id="263" r:id="rId12"/>
    <p:sldId id="264" r:id="rId13"/>
    <p:sldId id="265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8795B1-C537-C577-30FC-8D6E59097A0E}" name="Cordelia Prangley" initials="CP" userId="S::cjp260@newcastle.edu.au::4a35724b-f8e9-4c5c-b017-7205f2b65c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59544" autoAdjust="0"/>
  </p:normalViewPr>
  <p:slideViewPr>
    <p:cSldViewPr snapToGrid="0">
      <p:cViewPr varScale="1">
        <p:scale>
          <a:sx n="96" d="100"/>
          <a:sy n="96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Drake" userId="35a03ace-545e-4b50-be29-db7889d41539" providerId="ADAL" clId="{26F97D6F-5BB0-4CDA-8354-C143A8A5E948}"/>
    <pc:docChg chg="delSld modSld">
      <pc:chgData name="Emma Drake" userId="35a03ace-545e-4b50-be29-db7889d41539" providerId="ADAL" clId="{26F97D6F-5BB0-4CDA-8354-C143A8A5E948}" dt="2023-11-17T01:03:05.253" v="8" actId="6549"/>
      <pc:docMkLst>
        <pc:docMk/>
      </pc:docMkLst>
      <pc:sldChg chg="modNotesTx">
        <pc:chgData name="Emma Drake" userId="35a03ace-545e-4b50-be29-db7889d41539" providerId="ADAL" clId="{26F97D6F-5BB0-4CDA-8354-C143A8A5E948}" dt="2023-11-17T01:02:28.655" v="0" actId="6549"/>
        <pc:sldMkLst>
          <pc:docMk/>
          <pc:sldMk cId="3039999341" sldId="256"/>
        </pc:sldMkLst>
      </pc:sldChg>
      <pc:sldChg chg="del">
        <pc:chgData name="Emma Drake" userId="35a03ace-545e-4b50-be29-db7889d41539" providerId="ADAL" clId="{26F97D6F-5BB0-4CDA-8354-C143A8A5E948}" dt="2023-11-17T01:02:41.018" v="2" actId="47"/>
        <pc:sldMkLst>
          <pc:docMk/>
          <pc:sldMk cId="1331827405" sldId="262"/>
        </pc:sldMkLst>
      </pc:sldChg>
      <pc:sldChg chg="modNotesTx">
        <pc:chgData name="Emma Drake" userId="35a03ace-545e-4b50-be29-db7889d41539" providerId="ADAL" clId="{26F97D6F-5BB0-4CDA-8354-C143A8A5E948}" dt="2023-11-17T01:03:01.123" v="6" actId="6549"/>
        <pc:sldMkLst>
          <pc:docMk/>
          <pc:sldMk cId="4214101586" sldId="263"/>
        </pc:sldMkLst>
      </pc:sldChg>
      <pc:sldChg chg="modNotesTx">
        <pc:chgData name="Emma Drake" userId="35a03ace-545e-4b50-be29-db7889d41539" providerId="ADAL" clId="{26F97D6F-5BB0-4CDA-8354-C143A8A5E948}" dt="2023-11-17T01:03:03.276" v="7" actId="6549"/>
        <pc:sldMkLst>
          <pc:docMk/>
          <pc:sldMk cId="1281687501" sldId="264"/>
        </pc:sldMkLst>
      </pc:sldChg>
      <pc:sldChg chg="modNotesTx">
        <pc:chgData name="Emma Drake" userId="35a03ace-545e-4b50-be29-db7889d41539" providerId="ADAL" clId="{26F97D6F-5BB0-4CDA-8354-C143A8A5E948}" dt="2023-11-17T01:03:05.253" v="8" actId="6549"/>
        <pc:sldMkLst>
          <pc:docMk/>
          <pc:sldMk cId="4134312599" sldId="265"/>
        </pc:sldMkLst>
      </pc:sldChg>
      <pc:sldChg chg="modNotesTx">
        <pc:chgData name="Emma Drake" userId="35a03ace-545e-4b50-be29-db7889d41539" providerId="ADAL" clId="{26F97D6F-5BB0-4CDA-8354-C143A8A5E948}" dt="2023-11-17T01:02:59.021" v="5" actId="6549"/>
        <pc:sldMkLst>
          <pc:docMk/>
          <pc:sldMk cId="2435226279" sldId="352"/>
        </pc:sldMkLst>
      </pc:sldChg>
      <pc:sldChg chg="modNotesTx">
        <pc:chgData name="Emma Drake" userId="35a03ace-545e-4b50-be29-db7889d41539" providerId="ADAL" clId="{26F97D6F-5BB0-4CDA-8354-C143A8A5E948}" dt="2023-11-17T01:02:34.666" v="1" actId="6549"/>
        <pc:sldMkLst>
          <pc:docMk/>
          <pc:sldMk cId="4141561061" sldId="354"/>
        </pc:sldMkLst>
      </pc:sldChg>
      <pc:sldChg chg="modNotesTx">
        <pc:chgData name="Emma Drake" userId="35a03ace-545e-4b50-be29-db7889d41539" providerId="ADAL" clId="{26F97D6F-5BB0-4CDA-8354-C143A8A5E948}" dt="2023-11-17T01:02:47.858" v="4" actId="6549"/>
        <pc:sldMkLst>
          <pc:docMk/>
          <pc:sldMk cId="2570201584" sldId="355"/>
        </pc:sldMkLst>
      </pc:sldChg>
      <pc:sldChg chg="modNotesTx">
        <pc:chgData name="Emma Drake" userId="35a03ace-545e-4b50-be29-db7889d41539" providerId="ADAL" clId="{26F97D6F-5BB0-4CDA-8354-C143A8A5E948}" dt="2023-11-17T01:02:44.283" v="3" actId="6549"/>
        <pc:sldMkLst>
          <pc:docMk/>
          <pc:sldMk cId="1481943299" sldId="358"/>
        </pc:sldMkLst>
      </pc:sldChg>
    </pc:docChg>
  </pc:docChgLst>
  <pc:docChgLst>
    <pc:chgData name="Emma Drake" userId="S::ems200@newcastle.edu.au::35a03ace-545e-4b50-be29-db7889d41539" providerId="AD" clId="Web-{15835198-9FA7-2711-1E83-F98B1D1F7A2B}"/>
    <pc:docChg chg="modSld">
      <pc:chgData name="Emma Drake" userId="S::ems200@newcastle.edu.au::35a03ace-545e-4b50-be29-db7889d41539" providerId="AD" clId="Web-{15835198-9FA7-2711-1E83-F98B1D1F7A2B}" dt="2023-10-23T01:46:48.353" v="0"/>
      <pc:docMkLst>
        <pc:docMk/>
      </pc:docMkLst>
      <pc:sldChg chg="delSp">
        <pc:chgData name="Emma Drake" userId="S::ems200@newcastle.edu.au::35a03ace-545e-4b50-be29-db7889d41539" providerId="AD" clId="Web-{15835198-9FA7-2711-1E83-F98B1D1F7A2B}" dt="2023-10-23T01:46:48.353" v="0"/>
        <pc:sldMkLst>
          <pc:docMk/>
          <pc:sldMk cId="4216263959" sldId="351"/>
        </pc:sldMkLst>
        <pc:spChg chg="del">
          <ac:chgData name="Emma Drake" userId="S::ems200@newcastle.edu.au::35a03ace-545e-4b50-be29-db7889d41539" providerId="AD" clId="Web-{15835198-9FA7-2711-1E83-F98B1D1F7A2B}" dt="2023-10-23T01:46:48.353" v="0"/>
          <ac:spMkLst>
            <pc:docMk/>
            <pc:sldMk cId="4216263959" sldId="351"/>
            <ac:spMk id="10" creationId="{C7BBEF51-A2CB-9A10-D3C5-2AC34D738EC3}"/>
          </ac:spMkLst>
        </pc:spChg>
      </pc:sldChg>
    </pc:docChg>
  </pc:docChgLst>
  <pc:docChgLst>
    <pc:chgData name="Cordelia Prangley" userId="4a35724b-f8e9-4c5c-b017-7205f2b65cfd" providerId="ADAL" clId="{11A4EF5E-0EF9-1541-A87C-658E8830316C}"/>
    <pc:docChg chg="custSel modSld">
      <pc:chgData name="Cordelia Prangley" userId="4a35724b-f8e9-4c5c-b017-7205f2b65cfd" providerId="ADAL" clId="{11A4EF5E-0EF9-1541-A87C-658E8830316C}" dt="2023-10-18T02:02:52.075" v="27" actId="1076"/>
      <pc:docMkLst>
        <pc:docMk/>
      </pc:docMkLst>
      <pc:sldChg chg="addSp delSp modSp mod setBg">
        <pc:chgData name="Cordelia Prangley" userId="4a35724b-f8e9-4c5c-b017-7205f2b65cfd" providerId="ADAL" clId="{11A4EF5E-0EF9-1541-A87C-658E8830316C}" dt="2023-10-18T00:53:16.082" v="3" actId="26606"/>
        <pc:sldMkLst>
          <pc:docMk/>
          <pc:sldMk cId="3039999341" sldId="256"/>
        </pc:sldMkLst>
        <pc:spChg chg="add">
          <ac:chgData name="Cordelia Prangley" userId="4a35724b-f8e9-4c5c-b017-7205f2b65cfd" providerId="ADAL" clId="{11A4EF5E-0EF9-1541-A87C-658E8830316C}" dt="2023-10-18T00:53:16.082" v="3" actId="26606"/>
          <ac:spMkLst>
            <pc:docMk/>
            <pc:sldMk cId="3039999341" sldId="256"/>
            <ac:spMk id="9" creationId="{42A4FC2C-047E-45A5-965D-8E1E3BF09BC6}"/>
          </ac:spMkLst>
        </pc:spChg>
        <pc:picChg chg="del">
          <ac:chgData name="Cordelia Prangley" userId="4a35724b-f8e9-4c5c-b017-7205f2b65cfd" providerId="ADAL" clId="{11A4EF5E-0EF9-1541-A87C-658E8830316C}" dt="2023-10-18T00:52:56.969" v="0" actId="478"/>
          <ac:picMkLst>
            <pc:docMk/>
            <pc:sldMk cId="3039999341" sldId="256"/>
            <ac:picMk id="3" creationId="{849CA691-79E9-B2C1-5D66-FA0658FDDEA8}"/>
          </ac:picMkLst>
        </pc:picChg>
        <pc:picChg chg="add mod">
          <ac:chgData name="Cordelia Prangley" userId="4a35724b-f8e9-4c5c-b017-7205f2b65cfd" providerId="ADAL" clId="{11A4EF5E-0EF9-1541-A87C-658E8830316C}" dt="2023-10-18T00:53:16.082" v="3" actId="26606"/>
          <ac:picMkLst>
            <pc:docMk/>
            <pc:sldMk cId="3039999341" sldId="256"/>
            <ac:picMk id="4" creationId="{C9F925B7-F476-05C0-4BD0-F7DF9B7C1BB2}"/>
          </ac:picMkLst>
        </pc:picChg>
      </pc:sldChg>
      <pc:sldChg chg="addSp delSp modSp mod">
        <pc:chgData name="Cordelia Prangley" userId="4a35724b-f8e9-4c5c-b017-7205f2b65cfd" providerId="ADAL" clId="{11A4EF5E-0EF9-1541-A87C-658E8830316C}" dt="2023-10-18T02:02:38.810" v="25"/>
        <pc:sldMkLst>
          <pc:docMk/>
          <pc:sldMk cId="2343494452" sldId="259"/>
        </pc:sldMkLst>
        <pc:spChg chg="add del mod">
          <ac:chgData name="Cordelia Prangley" userId="4a35724b-f8e9-4c5c-b017-7205f2b65cfd" providerId="ADAL" clId="{11A4EF5E-0EF9-1541-A87C-658E8830316C}" dt="2023-10-18T02:00:59.700" v="6"/>
          <ac:spMkLst>
            <pc:docMk/>
            <pc:sldMk cId="2343494452" sldId="259"/>
            <ac:spMk id="4" creationId="{2358FC95-2C4B-2EAD-06C7-3D9B6E15A445}"/>
          </ac:spMkLst>
        </pc:spChg>
        <pc:spChg chg="add mod">
          <ac:chgData name="Cordelia Prangley" userId="4a35724b-f8e9-4c5c-b017-7205f2b65cfd" providerId="ADAL" clId="{11A4EF5E-0EF9-1541-A87C-658E8830316C}" dt="2023-10-18T02:02:38.810" v="25"/>
          <ac:spMkLst>
            <pc:docMk/>
            <pc:sldMk cId="2343494452" sldId="259"/>
            <ac:spMk id="8" creationId="{15C09459-90AA-8BBE-CE47-B96CDA8C45B4}"/>
          </ac:spMkLst>
        </pc:spChg>
        <pc:cxnChg chg="add del mod">
          <ac:chgData name="Cordelia Prangley" userId="4a35724b-f8e9-4c5c-b017-7205f2b65cfd" providerId="ADAL" clId="{11A4EF5E-0EF9-1541-A87C-658E8830316C}" dt="2023-10-18T02:02:04.149" v="15" actId="478"/>
          <ac:cxnSpMkLst>
            <pc:docMk/>
            <pc:sldMk cId="2343494452" sldId="259"/>
            <ac:cxnSpMk id="7" creationId="{2FF27730-6EBF-7C76-0607-4714748C5A9D}"/>
          </ac:cxnSpMkLst>
        </pc:cxnChg>
      </pc:sldChg>
      <pc:sldChg chg="addSp modSp mod">
        <pc:chgData name="Cordelia Prangley" userId="4a35724b-f8e9-4c5c-b017-7205f2b65cfd" providerId="ADAL" clId="{11A4EF5E-0EF9-1541-A87C-658E8830316C}" dt="2023-10-18T02:02:52.075" v="27" actId="1076"/>
        <pc:sldMkLst>
          <pc:docMk/>
          <pc:sldMk cId="3666682678" sldId="260"/>
        </pc:sldMkLst>
        <pc:spChg chg="add mod">
          <ac:chgData name="Cordelia Prangley" userId="4a35724b-f8e9-4c5c-b017-7205f2b65cfd" providerId="ADAL" clId="{11A4EF5E-0EF9-1541-A87C-658E8830316C}" dt="2023-10-18T02:02:52.075" v="27" actId="1076"/>
          <ac:spMkLst>
            <pc:docMk/>
            <pc:sldMk cId="3666682678" sldId="260"/>
            <ac:spMk id="4" creationId="{47898F9E-CD93-6143-AFA9-497EC575CE1D}"/>
          </ac:spMkLst>
        </pc:spChg>
      </pc:sldChg>
    </pc:docChg>
  </pc:docChgLst>
  <pc:docChgLst>
    <pc:chgData name="Emma Drake" userId="35a03ace-545e-4b50-be29-db7889d41539" providerId="ADAL" clId="{E9C5DC21-6A9F-4BD8-A7BA-412316C2888E}"/>
    <pc:docChg chg="undo redo custSel addSld delSld modSld sldOrd modMainMaster">
      <pc:chgData name="Emma Drake" userId="35a03ace-545e-4b50-be29-db7889d41539" providerId="ADAL" clId="{E9C5DC21-6A9F-4BD8-A7BA-412316C2888E}" dt="2023-10-26T06:45:45.758" v="6976" actId="20577"/>
      <pc:docMkLst>
        <pc:docMk/>
      </pc:docMkLst>
      <pc:sldChg chg="addSp delSp modSp mod setBg">
        <pc:chgData name="Emma Drake" userId="35a03ace-545e-4b50-be29-db7889d41539" providerId="ADAL" clId="{E9C5DC21-6A9F-4BD8-A7BA-412316C2888E}" dt="2023-10-18T01:59:34.370" v="1647" actId="1076"/>
        <pc:sldMkLst>
          <pc:docMk/>
          <pc:sldMk cId="3039999341" sldId="256"/>
        </pc:sldMkLst>
        <pc:spChg chg="add mod">
          <ac:chgData name="Emma Drake" userId="35a03ace-545e-4b50-be29-db7889d41539" providerId="ADAL" clId="{E9C5DC21-6A9F-4BD8-A7BA-412316C2888E}" dt="2023-10-18T01:59:34.370" v="1647" actId="1076"/>
          <ac:spMkLst>
            <pc:docMk/>
            <pc:sldMk cId="3039999341" sldId="256"/>
            <ac:spMk id="7" creationId="{D7E4F52A-A7E6-E86C-AE7A-FB9A2A3479EF}"/>
          </ac:spMkLst>
        </pc:spChg>
        <pc:picChg chg="add del mod">
          <ac:chgData name="Emma Drake" userId="35a03ace-545e-4b50-be29-db7889d41539" providerId="ADAL" clId="{E9C5DC21-6A9F-4BD8-A7BA-412316C2888E}" dt="2023-10-18T00:20:56.167" v="1588" actId="14100"/>
          <ac:picMkLst>
            <pc:docMk/>
            <pc:sldMk cId="3039999341" sldId="256"/>
            <ac:picMk id="3" creationId="{849CA691-79E9-B2C1-5D66-FA0658FDDEA8}"/>
          </ac:picMkLst>
        </pc:picChg>
        <pc:picChg chg="add del mod">
          <ac:chgData name="Emma Drake" userId="35a03ace-545e-4b50-be29-db7889d41539" providerId="ADAL" clId="{E9C5DC21-6A9F-4BD8-A7BA-412316C2888E}" dt="2023-10-18T00:03:37.559" v="1534" actId="478"/>
          <ac:picMkLst>
            <pc:docMk/>
            <pc:sldMk cId="3039999341" sldId="256"/>
            <ac:picMk id="5" creationId="{30CBC228-E547-15D5-D22E-920138D90567}"/>
          </ac:picMkLst>
        </pc:picChg>
      </pc:sldChg>
      <pc:sldChg chg="addSp delSp modSp del mod setBg">
        <pc:chgData name="Emma Drake" userId="35a03ace-545e-4b50-be29-db7889d41539" providerId="ADAL" clId="{E9C5DC21-6A9F-4BD8-A7BA-412316C2888E}" dt="2023-10-18T02:39:31.024" v="1656" actId="47"/>
        <pc:sldMkLst>
          <pc:docMk/>
          <pc:sldMk cId="2343494452" sldId="259"/>
        </pc:sldMkLst>
        <pc:spChg chg="mod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3" creationId="{CC235C54-226D-7D37-C1A3-6646A22593F8}"/>
          </ac:spMkLst>
        </pc:spChg>
        <pc:spChg chg="del">
          <ac:chgData name="Emma Drake" userId="35a03ace-545e-4b50-be29-db7889d41539" providerId="ADAL" clId="{E9C5DC21-6A9F-4BD8-A7BA-412316C2888E}" dt="2023-10-18T02:37:50.388" v="1649" actId="478"/>
          <ac:spMkLst>
            <pc:docMk/>
            <pc:sldMk cId="2343494452" sldId="259"/>
            <ac:spMk id="8" creationId="{15C09459-90AA-8BBE-CE47-B96CDA8C45B4}"/>
          </ac:spMkLst>
        </pc:spChg>
        <pc:spChg chg="add del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9" creationId="{F13C74B1-5B17-4795-BED0-7140497B445A}"/>
          </ac:spMkLst>
        </pc:spChg>
        <pc:spChg chg="add del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11" creationId="{D4974D33-8DC5-464E-8C6D-BE58F0669C17}"/>
          </ac:spMkLst>
        </pc:spChg>
        <pc:spChg chg="add del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16" creationId="{F13C74B1-5B17-4795-BED0-7140497B445A}"/>
          </ac:spMkLst>
        </pc:spChg>
        <pc:spChg chg="add del">
          <ac:chgData name="Emma Drake" userId="35a03ace-545e-4b50-be29-db7889d41539" providerId="ADAL" clId="{E9C5DC21-6A9F-4BD8-A7BA-412316C2888E}" dt="2023-10-18T02:38:03.173" v="1651" actId="26606"/>
          <ac:spMkLst>
            <pc:docMk/>
            <pc:sldMk cId="2343494452" sldId="259"/>
            <ac:spMk id="18" creationId="{D4974D33-8DC5-464E-8C6D-BE58F0669C17}"/>
          </ac:spMkLst>
        </pc:spChg>
        <pc:picChg chg="add mod">
          <ac:chgData name="Emma Drake" userId="35a03ace-545e-4b50-be29-db7889d41539" providerId="ADAL" clId="{E9C5DC21-6A9F-4BD8-A7BA-412316C2888E}" dt="2023-10-18T02:38:03.173" v="1651" actId="26606"/>
          <ac:picMkLst>
            <pc:docMk/>
            <pc:sldMk cId="2343494452" sldId="259"/>
            <ac:picMk id="5" creationId="{6E046D10-7B92-A5FA-2936-FC891E308A9B}"/>
          </ac:picMkLst>
        </pc:picChg>
      </pc:sldChg>
      <pc:sldChg chg="addSp delSp modSp add del mod">
        <pc:chgData name="Emma Drake" userId="35a03ace-545e-4b50-be29-db7889d41539" providerId="ADAL" clId="{E9C5DC21-6A9F-4BD8-A7BA-412316C2888E}" dt="2023-10-19T09:28:14.158" v="1849" actId="47"/>
        <pc:sldMkLst>
          <pc:docMk/>
          <pc:sldMk cId="3666682678" sldId="260"/>
        </pc:sldMkLst>
        <pc:spChg chg="mod">
          <ac:chgData name="Emma Drake" userId="35a03ace-545e-4b50-be29-db7889d41539" providerId="ADAL" clId="{E9C5DC21-6A9F-4BD8-A7BA-412316C2888E}" dt="2023-10-17T22:21:21.604" v="1187" actId="207"/>
          <ac:spMkLst>
            <pc:docMk/>
            <pc:sldMk cId="3666682678" sldId="260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17T23:41:09.845" v="1213" actId="20577"/>
          <ac:spMkLst>
            <pc:docMk/>
            <pc:sldMk cId="3666682678" sldId="260"/>
            <ac:spMk id="3" creationId="{CC235C54-226D-7D37-C1A3-6646A22593F8}"/>
          </ac:spMkLst>
        </pc:spChg>
        <pc:spChg chg="del mod">
          <ac:chgData name="Emma Drake" userId="35a03ace-545e-4b50-be29-db7889d41539" providerId="ADAL" clId="{E9C5DC21-6A9F-4BD8-A7BA-412316C2888E}" dt="2023-10-18T02:40:26.229" v="1667" actId="478"/>
          <ac:spMkLst>
            <pc:docMk/>
            <pc:sldMk cId="3666682678" sldId="260"/>
            <ac:spMk id="4" creationId="{47898F9E-CD93-6143-AFA9-497EC575CE1D}"/>
          </ac:spMkLst>
        </pc:spChg>
        <pc:picChg chg="add mod">
          <ac:chgData name="Emma Drake" userId="35a03ace-545e-4b50-be29-db7889d41539" providerId="ADAL" clId="{E9C5DC21-6A9F-4BD8-A7BA-412316C2888E}" dt="2023-10-18T02:40:33.160" v="1669" actId="1076"/>
          <ac:picMkLst>
            <pc:docMk/>
            <pc:sldMk cId="3666682678" sldId="260"/>
            <ac:picMk id="5" creationId="{B92BD180-2A81-87C0-71AF-0EA64DDA5257}"/>
          </ac:picMkLst>
        </pc:picChg>
        <pc:picChg chg="add mod">
          <ac:chgData name="Emma Drake" userId="35a03ace-545e-4b50-be29-db7889d41539" providerId="ADAL" clId="{E9C5DC21-6A9F-4BD8-A7BA-412316C2888E}" dt="2023-10-19T09:20:01.057" v="1691" actId="1076"/>
          <ac:picMkLst>
            <pc:docMk/>
            <pc:sldMk cId="3666682678" sldId="260"/>
            <ac:picMk id="7" creationId="{80C3FEDD-F26F-1394-EDA3-3428CCE78920}"/>
          </ac:picMkLst>
        </pc:picChg>
        <pc:picChg chg="add mod">
          <ac:chgData name="Emma Drake" userId="35a03ace-545e-4b50-be29-db7889d41539" providerId="ADAL" clId="{E9C5DC21-6A9F-4BD8-A7BA-412316C2888E}" dt="2023-10-18T03:10:53.250" v="1689" actId="1076"/>
          <ac:picMkLst>
            <pc:docMk/>
            <pc:sldMk cId="3666682678" sldId="260"/>
            <ac:picMk id="1026" creationId="{F66FB588-B17B-8968-CAF7-297404D899B4}"/>
          </ac:picMkLst>
        </pc:picChg>
        <pc:picChg chg="add mod">
          <ac:chgData name="Emma Drake" userId="35a03ace-545e-4b50-be29-db7889d41539" providerId="ADAL" clId="{E9C5DC21-6A9F-4BD8-A7BA-412316C2888E}" dt="2023-10-18T03:10:53.250" v="1689" actId="1076"/>
          <ac:picMkLst>
            <pc:docMk/>
            <pc:sldMk cId="3666682678" sldId="260"/>
            <ac:picMk id="1028" creationId="{8F43AF59-41B7-47DD-9C7D-14B696B8E504}"/>
          </ac:picMkLst>
        </pc:picChg>
        <pc:picChg chg="add mod">
          <ac:chgData name="Emma Drake" userId="35a03ace-545e-4b50-be29-db7889d41539" providerId="ADAL" clId="{E9C5DC21-6A9F-4BD8-A7BA-412316C2888E}" dt="2023-10-18T03:10:53.250" v="1689" actId="1076"/>
          <ac:picMkLst>
            <pc:docMk/>
            <pc:sldMk cId="3666682678" sldId="260"/>
            <ac:picMk id="1030" creationId="{63EB1239-D6B6-F1CF-0C17-9BA0ECF19B36}"/>
          </ac:picMkLst>
        </pc:picChg>
        <pc:picChg chg="add mod">
          <ac:chgData name="Emma Drake" userId="35a03ace-545e-4b50-be29-db7889d41539" providerId="ADAL" clId="{E9C5DC21-6A9F-4BD8-A7BA-412316C2888E}" dt="2023-10-18T03:10:53.250" v="1689" actId="1076"/>
          <ac:picMkLst>
            <pc:docMk/>
            <pc:sldMk cId="3666682678" sldId="260"/>
            <ac:picMk id="1032" creationId="{021DA134-1D99-9E80-E56B-663C70CBFA6A}"/>
          </ac:picMkLst>
        </pc:picChg>
      </pc:sldChg>
      <pc:sldChg chg="addSp delSp modSp add mod ord">
        <pc:chgData name="Emma Drake" userId="35a03ace-545e-4b50-be29-db7889d41539" providerId="ADAL" clId="{E9C5DC21-6A9F-4BD8-A7BA-412316C2888E}" dt="2023-10-23T05:27:32.081" v="4507" actId="1076"/>
        <pc:sldMkLst>
          <pc:docMk/>
          <pc:sldMk cId="1213452125" sldId="261"/>
        </pc:sldMkLst>
        <pc:spChg chg="mod">
          <ac:chgData name="Emma Drake" userId="35a03ace-545e-4b50-be29-db7889d41539" providerId="ADAL" clId="{E9C5DC21-6A9F-4BD8-A7BA-412316C2888E}" dt="2023-10-23T05:13:24.214" v="4468" actId="20577"/>
          <ac:spMkLst>
            <pc:docMk/>
            <pc:sldMk cId="1213452125" sldId="261"/>
            <ac:spMk id="2" creationId="{57DB2A67-C969-57CB-FA1E-E368160CEF30}"/>
          </ac:spMkLst>
        </pc:spChg>
        <pc:spChg chg="del mod">
          <ac:chgData name="Emma Drake" userId="35a03ace-545e-4b50-be29-db7889d41539" providerId="ADAL" clId="{E9C5DC21-6A9F-4BD8-A7BA-412316C2888E}" dt="2023-10-23T05:13:45.536" v="4469" actId="478"/>
          <ac:spMkLst>
            <pc:docMk/>
            <pc:sldMk cId="1213452125" sldId="261"/>
            <ac:spMk id="3" creationId="{CC235C54-226D-7D37-C1A3-6646A22593F8}"/>
          </ac:spMkLst>
        </pc:spChg>
        <pc:spChg chg="add del mod">
          <ac:chgData name="Emma Drake" userId="35a03ace-545e-4b50-be29-db7889d41539" providerId="ADAL" clId="{E9C5DC21-6A9F-4BD8-A7BA-412316C2888E}" dt="2023-10-23T05:13:49.218" v="4471" actId="478"/>
          <ac:spMkLst>
            <pc:docMk/>
            <pc:sldMk cId="1213452125" sldId="261"/>
            <ac:spMk id="6" creationId="{976D42E8-442D-83E8-A9A1-DDC84E3697E3}"/>
          </ac:spMkLst>
        </pc:spChg>
        <pc:spChg chg="add del mod">
          <ac:chgData name="Emma Drake" userId="35a03ace-545e-4b50-be29-db7889d41539" providerId="ADAL" clId="{E9C5DC21-6A9F-4BD8-A7BA-412316C2888E}" dt="2023-10-23T05:25:03.729" v="4502" actId="478"/>
          <ac:spMkLst>
            <pc:docMk/>
            <pc:sldMk cId="1213452125" sldId="261"/>
            <ac:spMk id="9" creationId="{35D58B4B-781C-309D-FACA-76A2A1BD1CC2}"/>
          </ac:spMkLst>
        </pc:spChg>
        <pc:picChg chg="add mod">
          <ac:chgData name="Emma Drake" userId="35a03ace-545e-4b50-be29-db7889d41539" providerId="ADAL" clId="{E9C5DC21-6A9F-4BD8-A7BA-412316C2888E}" dt="2023-10-18T02:40:43.950" v="1670"/>
          <ac:picMkLst>
            <pc:docMk/>
            <pc:sldMk cId="1213452125" sldId="261"/>
            <ac:picMk id="4" creationId="{1ED5172D-1416-E3A5-1A12-AD4E1D476CFC}"/>
          </ac:picMkLst>
        </pc:picChg>
        <pc:picChg chg="add del mod">
          <ac:chgData name="Emma Drake" userId="35a03ace-545e-4b50-be29-db7889d41539" providerId="ADAL" clId="{E9C5DC21-6A9F-4BD8-A7BA-412316C2888E}" dt="2023-10-23T05:14:28.930" v="4486" actId="478"/>
          <ac:picMkLst>
            <pc:docMk/>
            <pc:sldMk cId="1213452125" sldId="261"/>
            <ac:picMk id="7" creationId="{F6F42C49-FE5A-F740-3509-ACAFF27CAD69}"/>
          </ac:picMkLst>
        </pc:picChg>
        <pc:picChg chg="add mod ord modCrop">
          <ac:chgData name="Emma Drake" userId="35a03ace-545e-4b50-be29-db7889d41539" providerId="ADAL" clId="{E9C5DC21-6A9F-4BD8-A7BA-412316C2888E}" dt="2023-10-23T05:27:32.081" v="4507" actId="1076"/>
          <ac:picMkLst>
            <pc:docMk/>
            <pc:sldMk cId="1213452125" sldId="261"/>
            <ac:picMk id="8" creationId="{D7A5AD98-96BF-FFDF-36A8-61BB32DF5D1D}"/>
          </ac:picMkLst>
        </pc:picChg>
      </pc:sldChg>
      <pc:sldChg chg="addSp delSp modSp add mod ord modShow">
        <pc:chgData name="Emma Drake" userId="35a03ace-545e-4b50-be29-db7889d41539" providerId="ADAL" clId="{E9C5DC21-6A9F-4BD8-A7BA-412316C2888E}" dt="2023-10-26T05:18:16.179" v="6744" actId="729"/>
        <pc:sldMkLst>
          <pc:docMk/>
          <pc:sldMk cId="1331827405" sldId="262"/>
        </pc:sldMkLst>
        <pc:spChg chg="mod">
          <ac:chgData name="Emma Drake" userId="35a03ace-545e-4b50-be29-db7889d41539" providerId="ADAL" clId="{E9C5DC21-6A9F-4BD8-A7BA-412316C2888E}" dt="2023-10-19T23:20:29.280" v="2649" actId="20577"/>
          <ac:spMkLst>
            <pc:docMk/>
            <pc:sldMk cId="1331827405" sldId="262"/>
            <ac:spMk id="2" creationId="{57DB2A67-C969-57CB-FA1E-E368160CEF30}"/>
          </ac:spMkLst>
        </pc:spChg>
        <pc:spChg chg="del mod">
          <ac:chgData name="Emma Drake" userId="35a03ace-545e-4b50-be29-db7889d41539" providerId="ADAL" clId="{E9C5DC21-6A9F-4BD8-A7BA-412316C2888E}" dt="2023-10-19T23:17:12.117" v="2591" actId="478"/>
          <ac:spMkLst>
            <pc:docMk/>
            <pc:sldMk cId="1331827405" sldId="262"/>
            <ac:spMk id="3" creationId="{CC235C54-226D-7D37-C1A3-6646A22593F8}"/>
          </ac:spMkLst>
        </pc:spChg>
        <pc:spChg chg="add del mod">
          <ac:chgData name="Emma Drake" userId="35a03ace-545e-4b50-be29-db7889d41539" providerId="ADAL" clId="{E9C5DC21-6A9F-4BD8-A7BA-412316C2888E}" dt="2023-10-19T23:17:13.561" v="2592" actId="478"/>
          <ac:spMkLst>
            <pc:docMk/>
            <pc:sldMk cId="1331827405" sldId="262"/>
            <ac:spMk id="6" creationId="{F5D9DCAE-8E3E-7DC6-5315-E708DC5CF2F9}"/>
          </ac:spMkLst>
        </pc:spChg>
        <pc:spChg chg="add mod">
          <ac:chgData name="Emma Drake" userId="35a03ace-545e-4b50-be29-db7889d41539" providerId="ADAL" clId="{E9C5DC21-6A9F-4BD8-A7BA-412316C2888E}" dt="2023-10-26T05:16:16.136" v="6716" actId="164"/>
          <ac:spMkLst>
            <pc:docMk/>
            <pc:sldMk cId="1331827405" sldId="262"/>
            <ac:spMk id="7" creationId="{09ED84A7-D02E-F114-1BFA-DA925E8EE0AC}"/>
          </ac:spMkLst>
        </pc:spChg>
        <pc:spChg chg="add mod">
          <ac:chgData name="Emma Drake" userId="35a03ace-545e-4b50-be29-db7889d41539" providerId="ADAL" clId="{E9C5DC21-6A9F-4BD8-A7BA-412316C2888E}" dt="2023-10-20T05:17:04.278" v="4128" actId="14100"/>
          <ac:spMkLst>
            <pc:docMk/>
            <pc:sldMk cId="1331827405" sldId="262"/>
            <ac:spMk id="8" creationId="{C0B49D49-93C8-ED6E-DE92-21F5D3964B2F}"/>
          </ac:spMkLst>
        </pc:spChg>
        <pc:spChg chg="mod">
          <ac:chgData name="Emma Drake" userId="35a03ace-545e-4b50-be29-db7889d41539" providerId="ADAL" clId="{E9C5DC21-6A9F-4BD8-A7BA-412316C2888E}" dt="2023-10-26T05:16:16.136" v="6716" actId="164"/>
          <ac:spMkLst>
            <pc:docMk/>
            <pc:sldMk cId="1331827405" sldId="262"/>
            <ac:spMk id="16" creationId="{93579142-16D2-E442-D64A-689583C15D79}"/>
          </ac:spMkLst>
        </pc:spChg>
        <pc:spChg chg="mod">
          <ac:chgData name="Emma Drake" userId="35a03ace-545e-4b50-be29-db7889d41539" providerId="ADAL" clId="{E9C5DC21-6A9F-4BD8-A7BA-412316C2888E}" dt="2023-10-26T05:16:16.136" v="6716" actId="164"/>
          <ac:spMkLst>
            <pc:docMk/>
            <pc:sldMk cId="1331827405" sldId="262"/>
            <ac:spMk id="18" creationId="{7898D1A5-3A13-D27F-BF13-CEAE6B1150DC}"/>
          </ac:spMkLst>
        </pc:spChg>
        <pc:spChg chg="mod">
          <ac:chgData name="Emma Drake" userId="35a03ace-545e-4b50-be29-db7889d41539" providerId="ADAL" clId="{E9C5DC21-6A9F-4BD8-A7BA-412316C2888E}" dt="2023-10-26T05:16:16.136" v="6716" actId="164"/>
          <ac:spMkLst>
            <pc:docMk/>
            <pc:sldMk cId="1331827405" sldId="262"/>
            <ac:spMk id="19" creationId="{37FD8877-94C6-99D0-8340-DC79987721FD}"/>
          </ac:spMkLst>
        </pc:spChg>
        <pc:grpChg chg="add mod">
          <ac:chgData name="Emma Drake" userId="35a03ace-545e-4b50-be29-db7889d41539" providerId="ADAL" clId="{E9C5DC21-6A9F-4BD8-A7BA-412316C2888E}" dt="2023-10-26T05:16:16.136" v="6716" actId="164"/>
          <ac:grpSpMkLst>
            <pc:docMk/>
            <pc:sldMk cId="1331827405" sldId="262"/>
            <ac:grpSpMk id="2" creationId="{34BEE8BC-B167-ADA3-858B-8D8422D5FDCE}"/>
          </ac:grpSpMkLst>
        </pc:grpChg>
        <pc:picChg chg="add del mod">
          <ac:chgData name="Emma Drake" userId="35a03ace-545e-4b50-be29-db7889d41539" providerId="ADAL" clId="{E9C5DC21-6A9F-4BD8-A7BA-412316C2888E}" dt="2023-10-20T01:33:02.878" v="3567" actId="478"/>
          <ac:picMkLst>
            <pc:docMk/>
            <pc:sldMk cId="1331827405" sldId="262"/>
            <ac:picMk id="3" creationId="{4499BF63-DA29-6F42-FF35-7D202DF628D0}"/>
          </ac:picMkLst>
        </pc:picChg>
        <pc:picChg chg="add mod">
          <ac:chgData name="Emma Drake" userId="35a03ace-545e-4b50-be29-db7889d41539" providerId="ADAL" clId="{E9C5DC21-6A9F-4BD8-A7BA-412316C2888E}" dt="2023-10-18T02:40:45.761" v="1671"/>
          <ac:picMkLst>
            <pc:docMk/>
            <pc:sldMk cId="1331827405" sldId="262"/>
            <ac:picMk id="4" creationId="{B72AB4D1-CC2F-9AE2-48B2-6955C098AF13}"/>
          </ac:picMkLst>
        </pc:picChg>
        <pc:picChg chg="add del mod">
          <ac:chgData name="Emma Drake" userId="35a03ace-545e-4b50-be29-db7889d41539" providerId="ADAL" clId="{E9C5DC21-6A9F-4BD8-A7BA-412316C2888E}" dt="2023-10-20T02:00:18.456" v="3939" actId="478"/>
          <ac:picMkLst>
            <pc:docMk/>
            <pc:sldMk cId="1331827405" sldId="262"/>
            <ac:picMk id="6" creationId="{C696EC35-5D4D-EB9B-E0D5-F8A8DCCFB3A1}"/>
          </ac:picMkLst>
        </pc:picChg>
        <pc:picChg chg="add mod ord">
          <ac:chgData name="Emma Drake" userId="35a03ace-545e-4b50-be29-db7889d41539" providerId="ADAL" clId="{E9C5DC21-6A9F-4BD8-A7BA-412316C2888E}" dt="2023-10-20T02:00:36.377" v="3942" actId="1076"/>
          <ac:picMkLst>
            <pc:docMk/>
            <pc:sldMk cId="1331827405" sldId="262"/>
            <ac:picMk id="10" creationId="{CBD84D2A-5DAC-0B07-3D25-365061318E6E}"/>
          </ac:picMkLst>
        </pc:picChg>
        <pc:picChg chg="mod">
          <ac:chgData name="Emma Drake" userId="35a03ace-545e-4b50-be29-db7889d41539" providerId="ADAL" clId="{E9C5DC21-6A9F-4BD8-A7BA-412316C2888E}" dt="2023-10-26T05:16:16.136" v="6716" actId="164"/>
          <ac:picMkLst>
            <pc:docMk/>
            <pc:sldMk cId="1331827405" sldId="262"/>
            <ac:picMk id="15" creationId="{849D83BB-F38E-9829-4E3E-6AC47B777AE2}"/>
          </ac:picMkLst>
        </pc:picChg>
        <pc:picChg chg="add del">
          <ac:chgData name="Emma Drake" userId="35a03ace-545e-4b50-be29-db7889d41539" providerId="ADAL" clId="{E9C5DC21-6A9F-4BD8-A7BA-412316C2888E}" dt="2023-10-20T04:38:25.107" v="3993" actId="21"/>
          <ac:picMkLst>
            <pc:docMk/>
            <pc:sldMk cId="1331827405" sldId="262"/>
            <ac:picMk id="1026" creationId="{C3D1CF9B-4DA0-B321-CB65-C63770D56924}"/>
          </ac:picMkLst>
        </pc:picChg>
      </pc:sldChg>
      <pc:sldChg chg="addSp delSp modSp add mod">
        <pc:chgData name="Emma Drake" userId="35a03ace-545e-4b50-be29-db7889d41539" providerId="ADAL" clId="{E9C5DC21-6A9F-4BD8-A7BA-412316C2888E}" dt="2023-10-26T06:44:38.016" v="6961" actId="20577"/>
        <pc:sldMkLst>
          <pc:docMk/>
          <pc:sldMk cId="4214101586" sldId="263"/>
        </pc:sldMkLst>
        <pc:spChg chg="mod">
          <ac:chgData name="Emma Drake" userId="35a03ace-545e-4b50-be29-db7889d41539" providerId="ADAL" clId="{E9C5DC21-6A9F-4BD8-A7BA-412316C2888E}" dt="2023-10-24T00:45:54.240" v="5370" actId="20577"/>
          <ac:spMkLst>
            <pc:docMk/>
            <pc:sldMk cId="4214101586" sldId="263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6T06:44:38.016" v="6961" actId="20577"/>
          <ac:spMkLst>
            <pc:docMk/>
            <pc:sldMk cId="4214101586" sldId="263"/>
            <ac:spMk id="3" creationId="{CC235C54-226D-7D37-C1A3-6646A22593F8}"/>
          </ac:spMkLst>
        </pc:spChg>
        <pc:spChg chg="add del">
          <ac:chgData name="Emma Drake" userId="35a03ace-545e-4b50-be29-db7889d41539" providerId="ADAL" clId="{E9C5DC21-6A9F-4BD8-A7BA-412316C2888E}" dt="2023-10-26T05:27:58.864" v="6819" actId="478"/>
          <ac:spMkLst>
            <pc:docMk/>
            <pc:sldMk cId="4214101586" sldId="263"/>
            <ac:spMk id="5" creationId="{B3C0654B-6945-B8FA-6D20-79092CB7D3D7}"/>
          </ac:spMkLst>
        </pc:spChg>
        <pc:spChg chg="add del mod">
          <ac:chgData name="Emma Drake" userId="35a03ace-545e-4b50-be29-db7889d41539" providerId="ADAL" clId="{E9C5DC21-6A9F-4BD8-A7BA-412316C2888E}" dt="2023-10-20T00:45:20.182" v="2709" actId="478"/>
          <ac:spMkLst>
            <pc:docMk/>
            <pc:sldMk cId="4214101586" sldId="263"/>
            <ac:spMk id="5" creationId="{C4E2AE1A-A4F8-4A97-8B16-634E79AB91D1}"/>
          </ac:spMkLst>
        </pc:spChg>
        <pc:spChg chg="add del">
          <ac:chgData name="Emma Drake" userId="35a03ace-545e-4b50-be29-db7889d41539" providerId="ADAL" clId="{E9C5DC21-6A9F-4BD8-A7BA-412316C2888E}" dt="2023-10-24T00:25:36.468" v="5139" actId="478"/>
          <ac:spMkLst>
            <pc:docMk/>
            <pc:sldMk cId="4214101586" sldId="263"/>
            <ac:spMk id="5" creationId="{E3B2ED84-0D2A-FCE8-BF93-A271A271322F}"/>
          </ac:spMkLst>
        </pc:spChg>
        <pc:spChg chg="add del mod">
          <ac:chgData name="Emma Drake" userId="35a03ace-545e-4b50-be29-db7889d41539" providerId="ADAL" clId="{E9C5DC21-6A9F-4BD8-A7BA-412316C2888E}" dt="2023-10-20T00:46:15.243" v="2718" actId="478"/>
          <ac:spMkLst>
            <pc:docMk/>
            <pc:sldMk cId="4214101586" sldId="263"/>
            <ac:spMk id="6" creationId="{16407A55-171A-DD5E-9AEE-15A544A60961}"/>
          </ac:spMkLst>
        </pc:spChg>
        <pc:spChg chg="add del">
          <ac:chgData name="Emma Drake" userId="35a03ace-545e-4b50-be29-db7889d41539" providerId="ADAL" clId="{E9C5DC21-6A9F-4BD8-A7BA-412316C2888E}" dt="2023-10-24T03:04:49.665" v="6591" actId="478"/>
          <ac:spMkLst>
            <pc:docMk/>
            <pc:sldMk cId="4214101586" sldId="263"/>
            <ac:spMk id="7" creationId="{F86FA9AB-DD11-9662-A9F4-127200859A85}"/>
          </ac:spMkLst>
        </pc:spChg>
        <pc:picChg chg="add mod">
          <ac:chgData name="Emma Drake" userId="35a03ace-545e-4b50-be29-db7889d41539" providerId="ADAL" clId="{E9C5DC21-6A9F-4BD8-A7BA-412316C2888E}" dt="2023-10-18T02:40:47.113" v="1672"/>
          <ac:picMkLst>
            <pc:docMk/>
            <pc:sldMk cId="4214101586" sldId="263"/>
            <ac:picMk id="4" creationId="{7FBE0191-7149-D4BE-4607-A1EBF29A279C}"/>
          </ac:picMkLst>
        </pc:picChg>
        <pc:picChg chg="add del mod">
          <ac:chgData name="Emma Drake" userId="35a03ace-545e-4b50-be29-db7889d41539" providerId="ADAL" clId="{E9C5DC21-6A9F-4BD8-A7BA-412316C2888E}" dt="2023-10-20T05:21:49.404" v="4203" actId="21"/>
          <ac:picMkLst>
            <pc:docMk/>
            <pc:sldMk cId="4214101586" sldId="263"/>
            <ac:picMk id="5" creationId="{53AEEFC6-B5F8-4065-DDE3-D4BE41E6F49D}"/>
          </ac:picMkLst>
        </pc:picChg>
        <pc:picChg chg="add mod">
          <ac:chgData name="Emma Drake" userId="35a03ace-545e-4b50-be29-db7889d41539" providerId="ADAL" clId="{E9C5DC21-6A9F-4BD8-A7BA-412316C2888E}" dt="2023-10-26T05:30:49.111" v="6835" actId="1076"/>
          <ac:picMkLst>
            <pc:docMk/>
            <pc:sldMk cId="4214101586" sldId="263"/>
            <ac:picMk id="6" creationId="{5D834D66-2C9A-B491-64CC-0294BD594955}"/>
          </ac:picMkLst>
        </pc:picChg>
        <pc:picChg chg="add del mod">
          <ac:chgData name="Emma Drake" userId="35a03ace-545e-4b50-be29-db7889d41539" providerId="ADAL" clId="{E9C5DC21-6A9F-4BD8-A7BA-412316C2888E}" dt="2023-10-24T00:26:06.485" v="5149" actId="478"/>
          <ac:picMkLst>
            <pc:docMk/>
            <pc:sldMk cId="4214101586" sldId="263"/>
            <ac:picMk id="6" creationId="{DC75F70B-F9D3-285B-5CF3-4D2FAB3F3DA8}"/>
          </ac:picMkLst>
        </pc:picChg>
        <pc:picChg chg="add del mod">
          <ac:chgData name="Emma Drake" userId="35a03ace-545e-4b50-be29-db7889d41539" providerId="ADAL" clId="{E9C5DC21-6A9F-4BD8-A7BA-412316C2888E}" dt="2023-10-20T04:37:03.927" v="3985" actId="478"/>
          <ac:picMkLst>
            <pc:docMk/>
            <pc:sldMk cId="4214101586" sldId="263"/>
            <ac:picMk id="7" creationId="{13D533DF-9FCE-CA89-419E-29E5E2A12055}"/>
          </ac:picMkLst>
        </pc:picChg>
        <pc:picChg chg="add del mod">
          <ac:chgData name="Emma Drake" userId="35a03ace-545e-4b50-be29-db7889d41539" providerId="ADAL" clId="{E9C5DC21-6A9F-4BD8-A7BA-412316C2888E}" dt="2023-10-26T05:30:45.157" v="6833" actId="1076"/>
          <ac:picMkLst>
            <pc:docMk/>
            <pc:sldMk cId="4214101586" sldId="263"/>
            <ac:picMk id="1026" creationId="{26BF0926-7358-546F-BBD5-A0177A8329B2}"/>
          </ac:picMkLst>
        </pc:picChg>
        <pc:picChg chg="add del mod">
          <ac:chgData name="Emma Drake" userId="35a03ace-545e-4b50-be29-db7889d41539" providerId="ADAL" clId="{E9C5DC21-6A9F-4BD8-A7BA-412316C2888E}" dt="2023-10-20T00:45:29.802" v="2711" actId="21"/>
          <ac:picMkLst>
            <pc:docMk/>
            <pc:sldMk cId="4214101586" sldId="263"/>
            <ac:picMk id="1026" creationId="{80DEFD78-4160-DE86-3FE8-9F252F42F851}"/>
          </ac:picMkLst>
        </pc:picChg>
        <pc:picChg chg="add del mod">
          <ac:chgData name="Emma Drake" userId="35a03ace-545e-4b50-be29-db7889d41539" providerId="ADAL" clId="{E9C5DC21-6A9F-4BD8-A7BA-412316C2888E}" dt="2023-10-26T05:30:46.996" v="6834" actId="1076"/>
          <ac:picMkLst>
            <pc:docMk/>
            <pc:sldMk cId="4214101586" sldId="263"/>
            <ac:picMk id="1028" creationId="{86A9AB6B-6A10-251A-B208-CE8933F7108E}"/>
          </ac:picMkLst>
        </pc:picChg>
        <pc:picChg chg="add del mod">
          <ac:chgData name="Emma Drake" userId="35a03ace-545e-4b50-be29-db7889d41539" providerId="ADAL" clId="{E9C5DC21-6A9F-4BD8-A7BA-412316C2888E}" dt="2023-10-20T00:46:56.189" v="2726" actId="478"/>
          <ac:picMkLst>
            <pc:docMk/>
            <pc:sldMk cId="4214101586" sldId="263"/>
            <ac:picMk id="1028" creationId="{C39AA858-D6D8-99C4-38E8-F9A1FDC0CC59}"/>
          </ac:picMkLst>
        </pc:picChg>
      </pc:sldChg>
      <pc:sldChg chg="addSp delSp modSp add mod">
        <pc:chgData name="Emma Drake" userId="35a03ace-545e-4b50-be29-db7889d41539" providerId="ADAL" clId="{E9C5DC21-6A9F-4BD8-A7BA-412316C2888E}" dt="2023-10-26T06:45:45.758" v="6976" actId="20577"/>
        <pc:sldMkLst>
          <pc:docMk/>
          <pc:sldMk cId="1281687501" sldId="264"/>
        </pc:sldMkLst>
        <pc:spChg chg="mod">
          <ac:chgData name="Emma Drake" userId="35a03ace-545e-4b50-be29-db7889d41539" providerId="ADAL" clId="{E9C5DC21-6A9F-4BD8-A7BA-412316C2888E}" dt="2023-10-26T06:20:52.772" v="6896" actId="20577"/>
          <ac:spMkLst>
            <pc:docMk/>
            <pc:sldMk cId="1281687501" sldId="264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6T06:45:45.758" v="6976" actId="20577"/>
          <ac:spMkLst>
            <pc:docMk/>
            <pc:sldMk cId="1281687501" sldId="264"/>
            <ac:spMk id="3" creationId="{CC235C54-226D-7D37-C1A3-6646A22593F8}"/>
          </ac:spMkLst>
        </pc:spChg>
        <pc:spChg chg="add del">
          <ac:chgData name="Emma Drake" userId="35a03ace-545e-4b50-be29-db7889d41539" providerId="ADAL" clId="{E9C5DC21-6A9F-4BD8-A7BA-412316C2888E}" dt="2023-10-24T00:34:34.397" v="5183" actId="478"/>
          <ac:spMkLst>
            <pc:docMk/>
            <pc:sldMk cId="1281687501" sldId="264"/>
            <ac:spMk id="5" creationId="{D639C475-4DE0-F7D4-5DA0-BF97CE617535}"/>
          </ac:spMkLst>
        </pc:spChg>
        <pc:picChg chg="add mod">
          <ac:chgData name="Emma Drake" userId="35a03ace-545e-4b50-be29-db7889d41539" providerId="ADAL" clId="{E9C5DC21-6A9F-4BD8-A7BA-412316C2888E}" dt="2023-10-18T02:40:49.792" v="1673"/>
          <ac:picMkLst>
            <pc:docMk/>
            <pc:sldMk cId="1281687501" sldId="264"/>
            <ac:picMk id="4" creationId="{2F050B35-F33B-2997-F893-745475301D5E}"/>
          </ac:picMkLst>
        </pc:picChg>
        <pc:picChg chg="add del mod">
          <ac:chgData name="Emma Drake" userId="35a03ace-545e-4b50-be29-db7889d41539" providerId="ADAL" clId="{E9C5DC21-6A9F-4BD8-A7BA-412316C2888E}" dt="2023-10-24T01:08:03.778" v="5837" actId="478"/>
          <ac:picMkLst>
            <pc:docMk/>
            <pc:sldMk cId="1281687501" sldId="264"/>
            <ac:picMk id="6" creationId="{46B4AC83-93F9-2B4E-55F2-F08827C7AFE7}"/>
          </ac:picMkLst>
        </pc:picChg>
        <pc:picChg chg="add del mod">
          <ac:chgData name="Emma Drake" userId="35a03ace-545e-4b50-be29-db7889d41539" providerId="ADAL" clId="{E9C5DC21-6A9F-4BD8-A7BA-412316C2888E}" dt="2023-10-24T01:07:46.761" v="5831" actId="478"/>
          <ac:picMkLst>
            <pc:docMk/>
            <pc:sldMk cId="1281687501" sldId="264"/>
            <ac:picMk id="2050" creationId="{8288961E-4CA7-CA24-4A83-48C47DBED7A3}"/>
          </ac:picMkLst>
        </pc:picChg>
        <pc:picChg chg="add mod">
          <ac:chgData name="Emma Drake" userId="35a03ace-545e-4b50-be29-db7889d41539" providerId="ADAL" clId="{E9C5DC21-6A9F-4BD8-A7BA-412316C2888E}" dt="2023-10-26T05:31:19.070" v="6840" actId="1076"/>
          <ac:picMkLst>
            <pc:docMk/>
            <pc:sldMk cId="1281687501" sldId="264"/>
            <ac:picMk id="2052" creationId="{E14D6BDA-6C06-0A05-A2B6-4EC2B485D362}"/>
          </ac:picMkLst>
        </pc:picChg>
      </pc:sldChg>
      <pc:sldChg chg="addSp delSp modSp add mod">
        <pc:chgData name="Emma Drake" userId="35a03ace-545e-4b50-be29-db7889d41539" providerId="ADAL" clId="{E9C5DC21-6A9F-4BD8-A7BA-412316C2888E}" dt="2023-10-26T05:31:25.404" v="6841" actId="1076"/>
        <pc:sldMkLst>
          <pc:docMk/>
          <pc:sldMk cId="4134312599" sldId="265"/>
        </pc:sldMkLst>
        <pc:spChg chg="mod">
          <ac:chgData name="Emma Drake" userId="35a03ace-545e-4b50-be29-db7889d41539" providerId="ADAL" clId="{E9C5DC21-6A9F-4BD8-A7BA-412316C2888E}" dt="2023-10-17T22:21:41.624" v="1192" actId="207"/>
          <ac:spMkLst>
            <pc:docMk/>
            <pc:sldMk cId="4134312599" sldId="265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4T03:02:43.984" v="6588" actId="20577"/>
          <ac:spMkLst>
            <pc:docMk/>
            <pc:sldMk cId="4134312599" sldId="265"/>
            <ac:spMk id="3" creationId="{CC235C54-226D-7D37-C1A3-6646A22593F8}"/>
          </ac:spMkLst>
        </pc:spChg>
        <pc:spChg chg="add del mod">
          <ac:chgData name="Emma Drake" userId="35a03ace-545e-4b50-be29-db7889d41539" providerId="ADAL" clId="{E9C5DC21-6A9F-4BD8-A7BA-412316C2888E}" dt="2023-10-24T03:07:27.686" v="6618" actId="478"/>
          <ac:spMkLst>
            <pc:docMk/>
            <pc:sldMk cId="4134312599" sldId="265"/>
            <ac:spMk id="5" creationId="{0C1E119B-0560-134F-5C65-9054B9880169}"/>
          </ac:spMkLst>
        </pc:spChg>
        <pc:picChg chg="add mod">
          <ac:chgData name="Emma Drake" userId="35a03ace-545e-4b50-be29-db7889d41539" providerId="ADAL" clId="{E9C5DC21-6A9F-4BD8-A7BA-412316C2888E}" dt="2023-10-18T02:40:51.146" v="1674"/>
          <ac:picMkLst>
            <pc:docMk/>
            <pc:sldMk cId="4134312599" sldId="265"/>
            <ac:picMk id="4" creationId="{27B9C8F9-A952-E341-2DB3-AE4B98CA990B}"/>
          </ac:picMkLst>
        </pc:picChg>
        <pc:picChg chg="add del mod">
          <ac:chgData name="Emma Drake" userId="35a03ace-545e-4b50-be29-db7889d41539" providerId="ADAL" clId="{E9C5DC21-6A9F-4BD8-A7BA-412316C2888E}" dt="2023-10-24T03:08:20.487" v="6626" actId="478"/>
          <ac:picMkLst>
            <pc:docMk/>
            <pc:sldMk cId="4134312599" sldId="265"/>
            <ac:picMk id="6" creationId="{342876B3-4AC6-67C1-2F60-28F691DB9BD5}"/>
          </ac:picMkLst>
        </pc:picChg>
        <pc:picChg chg="add mod">
          <ac:chgData name="Emma Drake" userId="35a03ace-545e-4b50-be29-db7889d41539" providerId="ADAL" clId="{E9C5DC21-6A9F-4BD8-A7BA-412316C2888E}" dt="2023-10-26T05:31:25.404" v="6841" actId="1076"/>
          <ac:picMkLst>
            <pc:docMk/>
            <pc:sldMk cId="4134312599" sldId="265"/>
            <ac:picMk id="8" creationId="{55058112-CEAC-2BBD-858A-F9CB8E965B0B}"/>
          </ac:picMkLst>
        </pc:picChg>
        <pc:picChg chg="add del mod">
          <ac:chgData name="Emma Drake" userId="35a03ace-545e-4b50-be29-db7889d41539" providerId="ADAL" clId="{E9C5DC21-6A9F-4BD8-A7BA-412316C2888E}" dt="2023-10-24T03:07:50.939" v="6624" actId="21"/>
          <ac:picMkLst>
            <pc:docMk/>
            <pc:sldMk cId="4134312599" sldId="265"/>
            <ac:picMk id="4098" creationId="{C2BA7398-67A3-7E8E-3FEB-868A4C8FD925}"/>
          </ac:picMkLst>
        </pc:picChg>
      </pc:sldChg>
      <pc:sldChg chg="addSp delSp modSp add del mod delCm">
        <pc:chgData name="Emma Drake" userId="35a03ace-545e-4b50-be29-db7889d41539" providerId="ADAL" clId="{E9C5DC21-6A9F-4BD8-A7BA-412316C2888E}" dt="2023-10-18T00:40:30.300" v="1603" actId="47"/>
        <pc:sldMkLst>
          <pc:docMk/>
          <pc:sldMk cId="1320535978" sldId="348"/>
        </pc:sldMkLst>
        <pc:spChg chg="add del mod">
          <ac:chgData name="Emma Drake" userId="35a03ace-545e-4b50-be29-db7889d41539" providerId="ADAL" clId="{E9C5DC21-6A9F-4BD8-A7BA-412316C2888E}" dt="2023-10-18T00:38:34.028" v="1591" actId="478"/>
          <ac:spMkLst>
            <pc:docMk/>
            <pc:sldMk cId="1320535978" sldId="348"/>
            <ac:spMk id="2" creationId="{3B5DCE10-4FC5-7CAD-BB35-04F20B119F41}"/>
          </ac:spMkLst>
        </pc:spChg>
        <pc:spChg chg="add del mod">
          <ac:chgData name="Emma Drake" userId="35a03ace-545e-4b50-be29-db7889d41539" providerId="ADAL" clId="{E9C5DC21-6A9F-4BD8-A7BA-412316C2888E}" dt="2023-10-18T00:38:52.088" v="1593" actId="478"/>
          <ac:spMkLst>
            <pc:docMk/>
            <pc:sldMk cId="1320535978" sldId="348"/>
            <ac:spMk id="3" creationId="{FF87BF9C-173B-4F5A-1FB0-CF7821F4307E}"/>
          </ac:spMkLst>
        </pc:spChg>
        <pc:spChg chg="mod">
          <ac:chgData name="Emma Drake" userId="35a03ace-545e-4b50-be29-db7889d41539" providerId="ADAL" clId="{E9C5DC21-6A9F-4BD8-A7BA-412316C2888E}" dt="2023-10-18T00:07:20.965" v="1586" actId="14100"/>
          <ac:spMkLst>
            <pc:docMk/>
            <pc:sldMk cId="1320535978" sldId="348"/>
            <ac:spMk id="4" creationId="{B192F670-063A-3779-F0D1-9C8D23C59E49}"/>
          </ac:spMkLst>
        </pc:spChg>
        <pc:spChg chg="mod">
          <ac:chgData name="Emma Drake" userId="35a03ace-545e-4b50-be29-db7889d41539" providerId="ADAL" clId="{E9C5DC21-6A9F-4BD8-A7BA-412316C2888E}" dt="2023-10-18T00:02:24.766" v="1525" actId="16037"/>
          <ac:spMkLst>
            <pc:docMk/>
            <pc:sldMk cId="1320535978" sldId="348"/>
            <ac:spMk id="6" creationId="{53661AB4-A7EB-E1C1-7B45-49BD222F8995}"/>
          </ac:spMkLst>
        </pc:spChg>
        <pc:spChg chg="mod">
          <ac:chgData name="Emma Drake" userId="35a03ace-545e-4b50-be29-db7889d41539" providerId="ADAL" clId="{E9C5DC21-6A9F-4BD8-A7BA-412316C2888E}" dt="2023-10-17T23:56:13.665" v="1216" actId="207"/>
          <ac:spMkLst>
            <pc:docMk/>
            <pc:sldMk cId="1320535978" sldId="348"/>
            <ac:spMk id="7" creationId="{A907B7C7-146A-F35E-F781-8446AE41FC3C}"/>
          </ac:spMkLst>
        </pc:spChg>
        <pc:spChg chg="mod">
          <ac:chgData name="Emma Drake" userId="35a03ace-545e-4b50-be29-db7889d41539" providerId="ADAL" clId="{E9C5DC21-6A9F-4BD8-A7BA-412316C2888E}" dt="2023-10-17T23:56:13.665" v="1216" actId="207"/>
          <ac:spMkLst>
            <pc:docMk/>
            <pc:sldMk cId="1320535978" sldId="348"/>
            <ac:spMk id="8" creationId="{786D5A87-B568-1E38-989B-615E46E696D3}"/>
          </ac:spMkLst>
        </pc:spChg>
        <pc:spChg chg="mod">
          <ac:chgData name="Emma Drake" userId="35a03ace-545e-4b50-be29-db7889d41539" providerId="ADAL" clId="{E9C5DC21-6A9F-4BD8-A7BA-412316C2888E}" dt="2023-10-18T00:38:31.600" v="1590" actId="1076"/>
          <ac:spMkLst>
            <pc:docMk/>
            <pc:sldMk cId="1320535978" sldId="348"/>
            <ac:spMk id="9" creationId="{2771E852-4C9C-D036-25DF-C58FE6AAEE0A}"/>
          </ac:spMkLst>
        </pc:spChg>
        <pc:spChg chg="add del mod">
          <ac:chgData name="Emma Drake" userId="35a03ace-545e-4b50-be29-db7889d41539" providerId="ADAL" clId="{E9C5DC21-6A9F-4BD8-A7BA-412316C2888E}" dt="2023-10-18T00:39:15.666" v="1596" actId="478"/>
          <ac:spMkLst>
            <pc:docMk/>
            <pc:sldMk cId="1320535978" sldId="348"/>
            <ac:spMk id="11" creationId="{7369B350-E46C-9B10-A8C5-700900B01953}"/>
          </ac:spMkLst>
        </pc:spChg>
        <pc:spChg chg="mod">
          <ac:chgData name="Emma Drake" userId="35a03ace-545e-4b50-be29-db7889d41539" providerId="ADAL" clId="{E9C5DC21-6A9F-4BD8-A7BA-412316C2888E}" dt="2023-10-17T23:57:53.675" v="1276" actId="20577"/>
          <ac:spMkLst>
            <pc:docMk/>
            <pc:sldMk cId="1320535978" sldId="348"/>
            <ac:spMk id="12" creationId="{4685D7CE-847C-B0DC-1FC7-88083FD5DFEB}"/>
          </ac:spMkLst>
        </pc:spChg>
        <pc:spChg chg="mod">
          <ac:chgData name="Emma Drake" userId="35a03ace-545e-4b50-be29-db7889d41539" providerId="ADAL" clId="{E9C5DC21-6A9F-4BD8-A7BA-412316C2888E}" dt="2023-10-17T23:57:43.526" v="1272" actId="20577"/>
          <ac:spMkLst>
            <pc:docMk/>
            <pc:sldMk cId="1320535978" sldId="348"/>
            <ac:spMk id="15" creationId="{4E65A092-5CE8-E97C-F7AD-556E83A7129D}"/>
          </ac:spMkLst>
        </pc:spChg>
        <pc:spChg chg="mod">
          <ac:chgData name="Emma Drake" userId="35a03ace-545e-4b50-be29-db7889d41539" providerId="ADAL" clId="{E9C5DC21-6A9F-4BD8-A7BA-412316C2888E}" dt="2023-10-18T00:07:10.026" v="1585" actId="14100"/>
          <ac:spMkLst>
            <pc:docMk/>
            <pc:sldMk cId="1320535978" sldId="348"/>
            <ac:spMk id="17" creationId="{F696C474-E840-3A97-9D28-907B0995964A}"/>
          </ac:spMkLst>
        </pc:spChg>
        <pc:grpChg chg="mod">
          <ac:chgData name="Emma Drake" userId="35a03ace-545e-4b50-be29-db7889d41539" providerId="ADAL" clId="{E9C5DC21-6A9F-4BD8-A7BA-412316C2888E}" dt="2023-10-18T00:39:06.365" v="1594" actId="1076"/>
          <ac:grpSpMkLst>
            <pc:docMk/>
            <pc:sldMk cId="1320535978" sldId="348"/>
            <ac:grpSpMk id="18" creationId="{CFD7FC21-6506-AC3F-7B03-D6E64E10C954}"/>
          </ac:grpSpMkLst>
        </pc:grpChg>
        <pc:grpChg chg="mod">
          <ac:chgData name="Emma Drake" userId="35a03ace-545e-4b50-be29-db7889d41539" providerId="ADAL" clId="{E9C5DC21-6A9F-4BD8-A7BA-412316C2888E}" dt="2023-10-18T00:39:06.365" v="1594" actId="1076"/>
          <ac:grpSpMkLst>
            <pc:docMk/>
            <pc:sldMk cId="1320535978" sldId="348"/>
            <ac:grpSpMk id="20" creationId="{BBBFB07B-8DE6-3415-9814-7C07515E605F}"/>
          </ac:grpSpMkLst>
        </pc:grpChg>
        <pc:picChg chg="mod">
          <ac:chgData name="Emma Drake" userId="35a03ace-545e-4b50-be29-db7889d41539" providerId="ADAL" clId="{E9C5DC21-6A9F-4BD8-A7BA-412316C2888E}" dt="2023-10-18T00:00:42.043" v="1522" actId="1076"/>
          <ac:picMkLst>
            <pc:docMk/>
            <pc:sldMk cId="1320535978" sldId="348"/>
            <ac:picMk id="5" creationId="{A3D4CBAB-9B88-FB6C-5038-B52E47B939F6}"/>
          </ac:picMkLst>
        </pc:picChg>
        <pc:picChg chg="mod">
          <ac:chgData name="Emma Drake" userId="35a03ace-545e-4b50-be29-db7889d41539" providerId="ADAL" clId="{E9C5DC21-6A9F-4BD8-A7BA-412316C2888E}" dt="2023-10-18T00:00:29.670" v="1519" actId="1076"/>
          <ac:picMkLst>
            <pc:docMk/>
            <pc:sldMk cId="1320535978" sldId="348"/>
            <ac:picMk id="10" creationId="{79F1E488-E425-F108-5BAC-366144A1F5C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mma Drake" userId="35a03ace-545e-4b50-be29-db7889d41539" providerId="ADAL" clId="{E9C5DC21-6A9F-4BD8-A7BA-412316C2888E}" dt="2023-10-17T23:56:16.084" v="1217"/>
              <pc2:cmMkLst xmlns:pc2="http://schemas.microsoft.com/office/powerpoint/2019/9/main/command">
                <pc:docMk/>
                <pc:sldMk cId="1320535978" sldId="348"/>
                <pc2:cmMk id="{5BF0B987-374C-FD4B-B1C9-919EEE83015C}"/>
              </pc2:cmMkLst>
            </pc226:cmChg>
          </p:ext>
        </pc:extLst>
      </pc:sldChg>
      <pc:sldChg chg="addSp delSp modSp add mod">
        <pc:chgData name="Emma Drake" userId="35a03ace-545e-4b50-be29-db7889d41539" providerId="ADAL" clId="{E9C5DC21-6A9F-4BD8-A7BA-412316C2888E}" dt="2023-10-23T06:17:06.526" v="4990"/>
        <pc:sldMkLst>
          <pc:docMk/>
          <pc:sldMk cId="3435200678" sldId="349"/>
        </pc:sldMkLst>
        <pc:spChg chg="mod">
          <ac:chgData name="Emma Drake" userId="35a03ace-545e-4b50-be29-db7889d41539" providerId="ADAL" clId="{E9C5DC21-6A9F-4BD8-A7BA-412316C2888E}" dt="2023-10-23T06:16:59.408" v="4989" actId="20577"/>
          <ac:spMkLst>
            <pc:docMk/>
            <pc:sldMk cId="3435200678" sldId="349"/>
            <ac:spMk id="2" creationId="{57DB2A67-C969-57CB-FA1E-E368160CEF30}"/>
          </ac:spMkLst>
        </pc:spChg>
        <pc:spChg chg="del">
          <ac:chgData name="Emma Drake" userId="35a03ace-545e-4b50-be29-db7889d41539" providerId="ADAL" clId="{E9C5DC21-6A9F-4BD8-A7BA-412316C2888E}" dt="2023-10-18T00:40:21.332" v="1599" actId="478"/>
          <ac:spMkLst>
            <pc:docMk/>
            <pc:sldMk cId="3435200678" sldId="349"/>
            <ac:spMk id="3" creationId="{CC235C54-226D-7D37-C1A3-6646A22593F8}"/>
          </ac:spMkLst>
        </pc:spChg>
        <pc:spChg chg="mod">
          <ac:chgData name="Emma Drake" userId="35a03ace-545e-4b50-be29-db7889d41539" providerId="ADAL" clId="{E9C5DC21-6A9F-4BD8-A7BA-412316C2888E}" dt="2023-10-19T09:31:24.577" v="1960" actId="2711"/>
          <ac:spMkLst>
            <pc:docMk/>
            <pc:sldMk cId="3435200678" sldId="349"/>
            <ac:spMk id="6" creationId="{E3FF5276-7EC0-0C60-0536-3F107BC38E52}"/>
          </ac:spMkLst>
        </pc:spChg>
        <pc:spChg chg="del mod">
          <ac:chgData name="Emma Drake" userId="35a03ace-545e-4b50-be29-db7889d41539" providerId="ADAL" clId="{E9C5DC21-6A9F-4BD8-A7BA-412316C2888E}" dt="2023-10-18T02:40:00.398" v="1662" actId="478"/>
          <ac:spMkLst>
            <pc:docMk/>
            <pc:sldMk cId="3435200678" sldId="349"/>
            <ac:spMk id="8" creationId="{A9A28C55-DFFC-E582-B852-FBD18FE2622B}"/>
          </ac:spMkLst>
        </pc:spChg>
        <pc:spChg chg="mod">
          <ac:chgData name="Emma Drake" userId="35a03ace-545e-4b50-be29-db7889d41539" providerId="ADAL" clId="{E9C5DC21-6A9F-4BD8-A7BA-412316C2888E}" dt="2023-10-18T00:40:19.078" v="1598"/>
          <ac:spMkLst>
            <pc:docMk/>
            <pc:sldMk cId="3435200678" sldId="349"/>
            <ac:spMk id="9" creationId="{281F0F71-686E-DCDC-D099-AF0913DA3BD0}"/>
          </ac:spMkLst>
        </pc:spChg>
        <pc:spChg chg="mod">
          <ac:chgData name="Emma Drake" userId="35a03ace-545e-4b50-be29-db7889d41539" providerId="ADAL" clId="{E9C5DC21-6A9F-4BD8-A7BA-412316C2888E}" dt="2023-10-19T09:31:17.158" v="1959" actId="2711"/>
          <ac:spMkLst>
            <pc:docMk/>
            <pc:sldMk cId="3435200678" sldId="349"/>
            <ac:spMk id="10" creationId="{CF941E28-6B8A-7A35-BF9D-975F1395B407}"/>
          </ac:spMkLst>
        </pc:spChg>
        <pc:spChg chg="mod">
          <ac:chgData name="Emma Drake" userId="35a03ace-545e-4b50-be29-db7889d41539" providerId="ADAL" clId="{E9C5DC21-6A9F-4BD8-A7BA-412316C2888E}" dt="2023-10-19T09:31:12.610" v="1958" actId="2711"/>
          <ac:spMkLst>
            <pc:docMk/>
            <pc:sldMk cId="3435200678" sldId="349"/>
            <ac:spMk id="13" creationId="{1BEEDBF3-47A6-E503-A356-D31E58D86A6A}"/>
          </ac:spMkLst>
        </pc:spChg>
        <pc:spChg chg="del mod">
          <ac:chgData name="Emma Drake" userId="35a03ace-545e-4b50-be29-db7889d41539" providerId="ADAL" clId="{E9C5DC21-6A9F-4BD8-A7BA-412316C2888E}" dt="2023-10-18T02:39:58.715" v="1661" actId="478"/>
          <ac:spMkLst>
            <pc:docMk/>
            <pc:sldMk cId="3435200678" sldId="349"/>
            <ac:spMk id="15" creationId="{0FEE581E-D1E6-359D-DC6E-D5994984A5E6}"/>
          </ac:spMkLst>
        </pc:spChg>
        <pc:spChg chg="mod">
          <ac:chgData name="Emma Drake" userId="35a03ace-545e-4b50-be29-db7889d41539" providerId="ADAL" clId="{E9C5DC21-6A9F-4BD8-A7BA-412316C2888E}" dt="2023-10-19T09:31:44.347" v="1962" actId="403"/>
          <ac:spMkLst>
            <pc:docMk/>
            <pc:sldMk cId="3435200678" sldId="349"/>
            <ac:spMk id="16" creationId="{B2E6A8E8-8610-ADD9-6E4D-16E93F52FB2A}"/>
          </ac:spMkLst>
        </pc:spChg>
        <pc:spChg chg="mod">
          <ac:chgData name="Emma Drake" userId="35a03ace-545e-4b50-be29-db7889d41539" providerId="ADAL" clId="{E9C5DC21-6A9F-4BD8-A7BA-412316C2888E}" dt="2023-10-19T09:31:08.325" v="1957" actId="2711"/>
          <ac:spMkLst>
            <pc:docMk/>
            <pc:sldMk cId="3435200678" sldId="349"/>
            <ac:spMk id="17" creationId="{D01DD8DB-C02C-B9B0-701D-8CC110F13B5F}"/>
          </ac:spMkLst>
        </pc:spChg>
        <pc:spChg chg="add del mod">
          <ac:chgData name="Emma Drake" userId="35a03ace-545e-4b50-be29-db7889d41539" providerId="ADAL" clId="{E9C5DC21-6A9F-4BD8-A7BA-412316C2888E}" dt="2023-10-18T00:40:23.720" v="1600" actId="478"/>
          <ac:spMkLst>
            <pc:docMk/>
            <pc:sldMk cId="3435200678" sldId="349"/>
            <ac:spMk id="19" creationId="{CD59313F-A85A-7074-9805-69BF711472BE}"/>
          </ac:spMkLst>
        </pc:spChg>
        <pc:grpChg chg="add mod">
          <ac:chgData name="Emma Drake" userId="35a03ace-545e-4b50-be29-db7889d41539" providerId="ADAL" clId="{E9C5DC21-6A9F-4BD8-A7BA-412316C2888E}" dt="2023-10-18T00:40:19.078" v="1598"/>
          <ac:grpSpMkLst>
            <pc:docMk/>
            <pc:sldMk cId="3435200678" sldId="349"/>
            <ac:grpSpMk id="4" creationId="{8A814E61-6C80-7573-0CF9-CC517E2EEE46}"/>
          </ac:grpSpMkLst>
        </pc:grpChg>
        <pc:grpChg chg="mod">
          <ac:chgData name="Emma Drake" userId="35a03ace-545e-4b50-be29-db7889d41539" providerId="ADAL" clId="{E9C5DC21-6A9F-4BD8-A7BA-412316C2888E}" dt="2023-10-18T00:40:19.078" v="1598"/>
          <ac:grpSpMkLst>
            <pc:docMk/>
            <pc:sldMk cId="3435200678" sldId="349"/>
            <ac:grpSpMk id="5" creationId="{9F01E13D-77A6-964E-E2AC-B9F202C96E65}"/>
          </ac:grpSpMkLst>
        </pc:grpChg>
        <pc:grpChg chg="add mod">
          <ac:chgData name="Emma Drake" userId="35a03ace-545e-4b50-be29-db7889d41539" providerId="ADAL" clId="{E9C5DC21-6A9F-4BD8-A7BA-412316C2888E}" dt="2023-10-18T00:40:19.078" v="1598"/>
          <ac:grpSpMkLst>
            <pc:docMk/>
            <pc:sldMk cId="3435200678" sldId="349"/>
            <ac:grpSpMk id="11" creationId="{7C1B272B-41E8-3717-3062-A963CB8BFAAE}"/>
          </ac:grpSpMkLst>
        </pc:grpChg>
        <pc:grpChg chg="mod">
          <ac:chgData name="Emma Drake" userId="35a03ace-545e-4b50-be29-db7889d41539" providerId="ADAL" clId="{E9C5DC21-6A9F-4BD8-A7BA-412316C2888E}" dt="2023-10-18T00:40:19.078" v="1598"/>
          <ac:grpSpMkLst>
            <pc:docMk/>
            <pc:sldMk cId="3435200678" sldId="349"/>
            <ac:grpSpMk id="12" creationId="{277395E9-E6EF-66A9-66CF-07A4F205A72F}"/>
          </ac:grpSpMkLst>
        </pc:grpChg>
        <pc:picChg chg="add mod">
          <ac:chgData name="Emma Drake" userId="35a03ace-545e-4b50-be29-db7889d41539" providerId="ADAL" clId="{E9C5DC21-6A9F-4BD8-A7BA-412316C2888E}" dt="2023-10-23T06:17:06.526" v="4990"/>
          <ac:picMkLst>
            <pc:docMk/>
            <pc:sldMk cId="3435200678" sldId="349"/>
            <ac:picMk id="3" creationId="{4C6E25F6-DBDD-853B-5C9B-E9B9B549BFEF}"/>
          </ac:picMkLst>
        </pc:picChg>
        <pc:picChg chg="mod">
          <ac:chgData name="Emma Drake" userId="35a03ace-545e-4b50-be29-db7889d41539" providerId="ADAL" clId="{E9C5DC21-6A9F-4BD8-A7BA-412316C2888E}" dt="2023-10-18T00:40:19.078" v="1598"/>
          <ac:picMkLst>
            <pc:docMk/>
            <pc:sldMk cId="3435200678" sldId="349"/>
            <ac:picMk id="7" creationId="{345D3A5B-487D-A7C6-8545-533BEBEADC3F}"/>
          </ac:picMkLst>
        </pc:picChg>
        <pc:picChg chg="mod">
          <ac:chgData name="Emma Drake" userId="35a03ace-545e-4b50-be29-db7889d41539" providerId="ADAL" clId="{E9C5DC21-6A9F-4BD8-A7BA-412316C2888E}" dt="2023-10-18T00:40:19.078" v="1598"/>
          <ac:picMkLst>
            <pc:docMk/>
            <pc:sldMk cId="3435200678" sldId="349"/>
            <ac:picMk id="14" creationId="{FE46334D-33A4-B35C-4DD4-4905AFE9D329}"/>
          </ac:picMkLst>
        </pc:picChg>
        <pc:picChg chg="add mod">
          <ac:chgData name="Emma Drake" userId="35a03ace-545e-4b50-be29-db7889d41539" providerId="ADAL" clId="{E9C5DC21-6A9F-4BD8-A7BA-412316C2888E}" dt="2023-10-18T02:40:05.434" v="1664" actId="1076"/>
          <ac:picMkLst>
            <pc:docMk/>
            <pc:sldMk cId="3435200678" sldId="349"/>
            <ac:picMk id="20" creationId="{BD5157B3-9B06-1776-716E-75FB4A86A299}"/>
          </ac:picMkLst>
        </pc:picChg>
        <pc:picChg chg="add mod">
          <ac:chgData name="Emma Drake" userId="35a03ace-545e-4b50-be29-db7889d41539" providerId="ADAL" clId="{E9C5DC21-6A9F-4BD8-A7BA-412316C2888E}" dt="2023-10-18T02:40:14.609" v="1666" actId="1076"/>
          <ac:picMkLst>
            <pc:docMk/>
            <pc:sldMk cId="3435200678" sldId="349"/>
            <ac:picMk id="21" creationId="{90AC1BE3-C93E-139D-A730-4FAF38279E5D}"/>
          </ac:picMkLst>
        </pc:picChg>
      </pc:sldChg>
      <pc:sldChg chg="delSp add del setBg delDesignElem">
        <pc:chgData name="Emma Drake" userId="35a03ace-545e-4b50-be29-db7889d41539" providerId="ADAL" clId="{E9C5DC21-6A9F-4BD8-A7BA-412316C2888E}" dt="2023-10-18T00:59:31.781" v="1631" actId="47"/>
        <pc:sldMkLst>
          <pc:docMk/>
          <pc:sldMk cId="1169638423" sldId="350"/>
        </pc:sldMkLst>
        <pc:spChg chg="del">
          <ac:chgData name="Emma Drake" userId="35a03ace-545e-4b50-be29-db7889d41539" providerId="ADAL" clId="{E9C5DC21-6A9F-4BD8-A7BA-412316C2888E}" dt="2023-10-18T00:59:24.910" v="1630"/>
          <ac:spMkLst>
            <pc:docMk/>
            <pc:sldMk cId="1169638423" sldId="350"/>
            <ac:spMk id="9" creationId="{F13C74B1-5B17-4795-BED0-7140497B445A}"/>
          </ac:spMkLst>
        </pc:spChg>
        <pc:spChg chg="del">
          <ac:chgData name="Emma Drake" userId="35a03ace-545e-4b50-be29-db7889d41539" providerId="ADAL" clId="{E9C5DC21-6A9F-4BD8-A7BA-412316C2888E}" dt="2023-10-18T00:59:24.910" v="1630"/>
          <ac:spMkLst>
            <pc:docMk/>
            <pc:sldMk cId="1169638423" sldId="350"/>
            <ac:spMk id="11" creationId="{D4974D33-8DC5-464E-8C6D-BE58F0669C17}"/>
          </ac:spMkLst>
        </pc:spChg>
      </pc:sldChg>
      <pc:sldChg chg="addSp delSp modSp add mod setBg delDesignElem">
        <pc:chgData name="Emma Drake" userId="35a03ace-545e-4b50-be29-db7889d41539" providerId="ADAL" clId="{E9C5DC21-6A9F-4BD8-A7BA-412316C2888E}" dt="2023-10-23T06:16:54.398" v="4988" actId="404"/>
        <pc:sldMkLst>
          <pc:docMk/>
          <pc:sldMk cId="3859594792" sldId="350"/>
        </pc:sldMkLst>
        <pc:spChg chg="mod">
          <ac:chgData name="Emma Drake" userId="35a03ace-545e-4b50-be29-db7889d41539" providerId="ADAL" clId="{E9C5DC21-6A9F-4BD8-A7BA-412316C2888E}" dt="2023-10-23T06:16:54.398" v="4988" actId="404"/>
          <ac:spMkLst>
            <pc:docMk/>
            <pc:sldMk cId="3859594792" sldId="350"/>
            <ac:spMk id="2" creationId="{57DB2A67-C969-57CB-FA1E-E368160CEF30}"/>
          </ac:spMkLst>
        </pc:spChg>
        <pc:spChg chg="del">
          <ac:chgData name="Emma Drake" userId="35a03ace-545e-4b50-be29-db7889d41539" providerId="ADAL" clId="{E9C5DC21-6A9F-4BD8-A7BA-412316C2888E}" dt="2023-10-18T02:39:28.072" v="1655"/>
          <ac:spMkLst>
            <pc:docMk/>
            <pc:sldMk cId="3859594792" sldId="350"/>
            <ac:spMk id="9" creationId="{F13C74B1-5B17-4795-BED0-7140497B445A}"/>
          </ac:spMkLst>
        </pc:spChg>
        <pc:spChg chg="del">
          <ac:chgData name="Emma Drake" userId="35a03ace-545e-4b50-be29-db7889d41539" providerId="ADAL" clId="{E9C5DC21-6A9F-4BD8-A7BA-412316C2888E}" dt="2023-10-18T02:39:28.072" v="1655"/>
          <ac:spMkLst>
            <pc:docMk/>
            <pc:sldMk cId="3859594792" sldId="350"/>
            <ac:spMk id="11" creationId="{D4974D33-8DC5-464E-8C6D-BE58F0669C17}"/>
          </ac:spMkLst>
        </pc:spChg>
        <pc:picChg chg="add mod">
          <ac:chgData name="Emma Drake" userId="35a03ace-545e-4b50-be29-db7889d41539" providerId="ADAL" clId="{E9C5DC21-6A9F-4BD8-A7BA-412316C2888E}" dt="2023-10-18T02:39:50.046" v="1660" actId="14100"/>
          <ac:picMkLst>
            <pc:docMk/>
            <pc:sldMk cId="3859594792" sldId="350"/>
            <ac:picMk id="6" creationId="{579F0112-D16F-59E1-D91D-02696779495A}"/>
          </ac:picMkLst>
        </pc:picChg>
      </pc:sldChg>
      <pc:sldChg chg="addSp delSp modSp add mod">
        <pc:chgData name="Emma Drake" userId="35a03ace-545e-4b50-be29-db7889d41539" providerId="ADAL" clId="{E9C5DC21-6A9F-4BD8-A7BA-412316C2888E}" dt="2023-10-23T02:42:28.077" v="4438" actId="20577"/>
        <pc:sldMkLst>
          <pc:docMk/>
          <pc:sldMk cId="4216263959" sldId="351"/>
        </pc:sldMkLst>
        <pc:spChg chg="mod">
          <ac:chgData name="Emma Drake" userId="35a03ace-545e-4b50-be29-db7889d41539" providerId="ADAL" clId="{E9C5DC21-6A9F-4BD8-A7BA-412316C2888E}" dt="2023-10-23T02:42:28.077" v="4438" actId="20577"/>
          <ac:spMkLst>
            <pc:docMk/>
            <pc:sldMk cId="4216263959" sldId="351"/>
            <ac:spMk id="2" creationId="{57DB2A67-C969-57CB-FA1E-E368160CEF30}"/>
          </ac:spMkLst>
        </pc:spChg>
        <pc:spChg chg="del mod">
          <ac:chgData name="Emma Drake" userId="35a03ace-545e-4b50-be29-db7889d41539" providerId="ADAL" clId="{E9C5DC21-6A9F-4BD8-A7BA-412316C2888E}" dt="2023-10-23T01:45:15.881" v="4254" actId="478"/>
          <ac:spMkLst>
            <pc:docMk/>
            <pc:sldMk cId="4216263959" sldId="351"/>
            <ac:spMk id="3" creationId="{CC235C54-226D-7D37-C1A3-6646A22593F8}"/>
          </ac:spMkLst>
        </pc:spChg>
        <pc:spChg chg="add del mod">
          <ac:chgData name="Emma Drake" userId="35a03ace-545e-4b50-be29-db7889d41539" providerId="ADAL" clId="{E9C5DC21-6A9F-4BD8-A7BA-412316C2888E}" dt="2023-10-23T01:45:17.755" v="4255" actId="478"/>
          <ac:spMkLst>
            <pc:docMk/>
            <pc:sldMk cId="4216263959" sldId="351"/>
            <ac:spMk id="7" creationId="{9B4F6374-BCAB-70A6-6A45-A5E18250CD58}"/>
          </ac:spMkLst>
        </pc:spChg>
        <pc:spChg chg="add">
          <ac:chgData name="Emma Drake" userId="35a03ace-545e-4b50-be29-db7889d41539" providerId="ADAL" clId="{E9C5DC21-6A9F-4BD8-A7BA-412316C2888E}" dt="2023-10-23T01:45:18.546" v="4256" actId="22"/>
          <ac:spMkLst>
            <pc:docMk/>
            <pc:sldMk cId="4216263959" sldId="351"/>
            <ac:spMk id="10" creationId="{C7BBEF51-A2CB-9A10-D3C5-2AC34D738EC3}"/>
          </ac:spMkLst>
        </pc:spChg>
        <pc:spChg chg="add del">
          <ac:chgData name="Emma Drake" userId="35a03ace-545e-4b50-be29-db7889d41539" providerId="ADAL" clId="{E9C5DC21-6A9F-4BD8-A7BA-412316C2888E}" dt="2023-10-23T01:45:28.029" v="4260" actId="478"/>
          <ac:spMkLst>
            <pc:docMk/>
            <pc:sldMk cId="4216263959" sldId="351"/>
            <ac:spMk id="12" creationId="{930B3098-5001-B71D-FAA4-A0CF6206BD60}"/>
          </ac:spMkLst>
        </pc:spChg>
        <pc:spChg chg="add del">
          <ac:chgData name="Emma Drake" userId="35a03ace-545e-4b50-be29-db7889d41539" providerId="ADAL" clId="{E9C5DC21-6A9F-4BD8-A7BA-412316C2888E}" dt="2023-10-23T01:45:49.840" v="4262" actId="478"/>
          <ac:spMkLst>
            <pc:docMk/>
            <pc:sldMk cId="4216263959" sldId="351"/>
            <ac:spMk id="14" creationId="{ACAC212D-494A-15C8-902B-AEE3C5099343}"/>
          </ac:spMkLst>
        </pc:spChg>
        <pc:spChg chg="add del mod">
          <ac:chgData name="Emma Drake" userId="35a03ace-545e-4b50-be29-db7889d41539" providerId="ADAL" clId="{E9C5DC21-6A9F-4BD8-A7BA-412316C2888E}" dt="2023-10-23T01:54:33.437" v="4264"/>
          <ac:spMkLst>
            <pc:docMk/>
            <pc:sldMk cId="4216263959" sldId="351"/>
            <ac:spMk id="15" creationId="{2052DAE2-3C47-A11F-3425-4F18C39325F0}"/>
          </ac:spMkLst>
        </pc:spChg>
        <pc:spChg chg="add del mod">
          <ac:chgData name="Emma Drake" userId="35a03ace-545e-4b50-be29-db7889d41539" providerId="ADAL" clId="{E9C5DC21-6A9F-4BD8-A7BA-412316C2888E}" dt="2023-10-23T01:54:33.437" v="4264"/>
          <ac:spMkLst>
            <pc:docMk/>
            <pc:sldMk cId="4216263959" sldId="351"/>
            <ac:spMk id="16" creationId="{9F9701F0-E331-4E0F-086D-909069C0DFC0}"/>
          </ac:spMkLst>
        </pc:spChg>
        <pc:spChg chg="add del mod">
          <ac:chgData name="Emma Drake" userId="35a03ace-545e-4b50-be29-db7889d41539" providerId="ADAL" clId="{E9C5DC21-6A9F-4BD8-A7BA-412316C2888E}" dt="2023-10-23T01:54:33.437" v="4264"/>
          <ac:spMkLst>
            <pc:docMk/>
            <pc:sldMk cId="4216263959" sldId="351"/>
            <ac:spMk id="17" creationId="{D1E352B3-A5C1-24BA-3714-4A5383961231}"/>
          </ac:spMkLst>
        </pc:spChg>
        <pc:spChg chg="add del mod">
          <ac:chgData name="Emma Drake" userId="35a03ace-545e-4b50-be29-db7889d41539" providerId="ADAL" clId="{E9C5DC21-6A9F-4BD8-A7BA-412316C2888E}" dt="2023-10-23T01:54:33.437" v="4264"/>
          <ac:spMkLst>
            <pc:docMk/>
            <pc:sldMk cId="4216263959" sldId="351"/>
            <ac:spMk id="18" creationId="{29FE94E7-5374-58C7-7A66-F80A63430DCC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19" creationId="{12BB344B-CF6A-AC2D-8258-04109E3D3203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0" creationId="{8D325147-9845-6D91-DABB-D1F5C2852368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1" creationId="{AD1CDEAE-10F8-C042-C5AB-7414CB519D4A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2" creationId="{F0A1FC95-1905-DC00-263D-70CCC28A52B6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3" creationId="{AB305A33-9A14-F55D-DC9F-8A34E87B7B5C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4" creationId="{8586382C-A5C8-2186-2CD5-B712AE7AD1EA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5" creationId="{06E4B872-F2CD-F61E-B089-F8FB610D9DA2}"/>
          </ac:spMkLst>
        </pc:spChg>
        <pc:spChg chg="add mod">
          <ac:chgData name="Emma Drake" userId="35a03ace-545e-4b50-be29-db7889d41539" providerId="ADAL" clId="{E9C5DC21-6A9F-4BD8-A7BA-412316C2888E}" dt="2023-10-23T01:54:41.163" v="4265"/>
          <ac:spMkLst>
            <pc:docMk/>
            <pc:sldMk cId="4216263959" sldId="351"/>
            <ac:spMk id="26" creationId="{0BD615FA-BF48-BF2A-7878-70B96201BAED}"/>
          </ac:spMkLst>
        </pc:spChg>
        <pc:picChg chg="del mod">
          <ac:chgData name="Emma Drake" userId="35a03ace-545e-4b50-be29-db7889d41539" providerId="ADAL" clId="{E9C5DC21-6A9F-4BD8-A7BA-412316C2888E}" dt="2023-10-23T01:45:11.280" v="4251" actId="478"/>
          <ac:picMkLst>
            <pc:docMk/>
            <pc:sldMk cId="4216263959" sldId="351"/>
            <ac:picMk id="4" creationId="{8C56CF93-058E-C94D-9B49-8FF2A81305F8}"/>
          </ac:picMkLst>
        </pc:picChg>
        <pc:picChg chg="del">
          <ac:chgData name="Emma Drake" userId="35a03ace-545e-4b50-be29-db7889d41539" providerId="ADAL" clId="{E9C5DC21-6A9F-4BD8-A7BA-412316C2888E}" dt="2023-10-19T09:26:41.391" v="1809" actId="478"/>
          <ac:picMkLst>
            <pc:docMk/>
            <pc:sldMk cId="4216263959" sldId="351"/>
            <ac:picMk id="7" creationId="{80C3FEDD-F26F-1394-EDA3-3428CCE78920}"/>
          </ac:picMkLst>
        </pc:picChg>
        <pc:picChg chg="add del mod modCrop">
          <ac:chgData name="Emma Drake" userId="35a03ace-545e-4b50-be29-db7889d41539" providerId="ADAL" clId="{E9C5DC21-6A9F-4BD8-A7BA-412316C2888E}" dt="2023-10-23T01:45:10.944" v="4250" actId="478"/>
          <ac:picMkLst>
            <pc:docMk/>
            <pc:sldMk cId="4216263959" sldId="351"/>
            <ac:picMk id="8" creationId="{97B41458-58F3-4249-3124-EE7161A42F21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27" creationId="{FA9DD6E3-1216-7D5C-012C-F6DCEC24CAEF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28" creationId="{B9BE7E6A-4DC5-6937-6BFB-B83F40BEAB16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29" creationId="{95BDD341-80CD-7F8A-9410-C7EAE74298D4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30" creationId="{34356FA7-BB87-A827-C9C3-D2370609E7E0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31" creationId="{A628270E-1D48-A2E4-EE53-A502000CF9A6}"/>
          </ac:picMkLst>
        </pc:picChg>
        <pc:picChg chg="add mod">
          <ac:chgData name="Emma Drake" userId="35a03ace-545e-4b50-be29-db7889d41539" providerId="ADAL" clId="{E9C5DC21-6A9F-4BD8-A7BA-412316C2888E}" dt="2023-10-23T01:54:41.163" v="4265"/>
          <ac:picMkLst>
            <pc:docMk/>
            <pc:sldMk cId="4216263959" sldId="351"/>
            <ac:picMk id="1024" creationId="{A3057480-9B0E-6B6F-ADA5-5528D4DCA313}"/>
          </ac:picMkLst>
        </pc:picChg>
        <pc:picChg chg="del mod">
          <ac:chgData name="Emma Drake" userId="35a03ace-545e-4b50-be29-db7889d41539" providerId="ADAL" clId="{E9C5DC21-6A9F-4BD8-A7BA-412316C2888E}" dt="2023-10-23T01:45:11.896" v="4253" actId="478"/>
          <ac:picMkLst>
            <pc:docMk/>
            <pc:sldMk cId="4216263959" sldId="351"/>
            <ac:picMk id="1026" creationId="{F66FB588-B17B-8968-CAF7-297404D899B4}"/>
          </ac:picMkLst>
        </pc:picChg>
        <pc:picChg chg="del mod">
          <ac:chgData name="Emma Drake" userId="35a03ace-545e-4b50-be29-db7889d41539" providerId="ADAL" clId="{E9C5DC21-6A9F-4BD8-A7BA-412316C2888E}" dt="2023-10-23T01:45:11.575" v="4252" actId="478"/>
          <ac:picMkLst>
            <pc:docMk/>
            <pc:sldMk cId="4216263959" sldId="351"/>
            <ac:picMk id="1028" creationId="{8F43AF59-41B7-47DD-9C7D-14B696B8E504}"/>
          </ac:picMkLst>
        </pc:picChg>
        <pc:picChg chg="del mod">
          <ac:chgData name="Emma Drake" userId="35a03ace-545e-4b50-be29-db7889d41539" providerId="ADAL" clId="{E9C5DC21-6A9F-4BD8-A7BA-412316C2888E}" dt="2023-10-23T01:45:10.588" v="4249" actId="478"/>
          <ac:picMkLst>
            <pc:docMk/>
            <pc:sldMk cId="4216263959" sldId="351"/>
            <ac:picMk id="1030" creationId="{63EB1239-D6B6-F1CF-0C17-9BA0ECF19B36}"/>
          </ac:picMkLst>
        </pc:picChg>
        <pc:picChg chg="del mod">
          <ac:chgData name="Emma Drake" userId="35a03ace-545e-4b50-be29-db7889d41539" providerId="ADAL" clId="{E9C5DC21-6A9F-4BD8-A7BA-412316C2888E}" dt="2023-10-23T01:45:09.951" v="4248" actId="478"/>
          <ac:picMkLst>
            <pc:docMk/>
            <pc:sldMk cId="4216263959" sldId="351"/>
            <ac:picMk id="1032" creationId="{021DA134-1D99-9E80-E56B-663C70CBFA6A}"/>
          </ac:picMkLst>
        </pc:picChg>
      </pc:sldChg>
      <pc:sldChg chg="addSp delSp modSp add mod">
        <pc:chgData name="Emma Drake" userId="35a03ace-545e-4b50-be29-db7889d41539" providerId="ADAL" clId="{E9C5DC21-6A9F-4BD8-A7BA-412316C2888E}" dt="2023-10-26T06:07:17.409" v="6859" actId="20577"/>
        <pc:sldMkLst>
          <pc:docMk/>
          <pc:sldMk cId="2435226279" sldId="352"/>
        </pc:sldMkLst>
        <pc:spChg chg="mod">
          <ac:chgData name="Emma Drake" userId="35a03ace-545e-4b50-be29-db7889d41539" providerId="ADAL" clId="{E9C5DC21-6A9F-4BD8-A7BA-412316C2888E}" dt="2023-10-24T00:46:26.611" v="5443" actId="20577"/>
          <ac:spMkLst>
            <pc:docMk/>
            <pc:sldMk cId="2435226279" sldId="352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6T06:07:17.409" v="6859" actId="20577"/>
          <ac:spMkLst>
            <pc:docMk/>
            <pc:sldMk cId="2435226279" sldId="352"/>
            <ac:spMk id="3" creationId="{CC235C54-226D-7D37-C1A3-6646A22593F8}"/>
          </ac:spMkLst>
        </pc:spChg>
        <pc:spChg chg="add del">
          <ac:chgData name="Emma Drake" userId="35a03ace-545e-4b50-be29-db7889d41539" providerId="ADAL" clId="{E9C5DC21-6A9F-4BD8-A7BA-412316C2888E}" dt="2023-10-24T03:06:02.717" v="6608" actId="478"/>
          <ac:spMkLst>
            <pc:docMk/>
            <pc:sldMk cId="2435226279" sldId="352"/>
            <ac:spMk id="7" creationId="{FA71BEA4-5389-D985-CA78-F9F6B656C832}"/>
          </ac:spMkLst>
        </pc:spChg>
        <pc:picChg chg="add del mod">
          <ac:chgData name="Emma Drake" userId="35a03ace-545e-4b50-be29-db7889d41539" providerId="ADAL" clId="{E9C5DC21-6A9F-4BD8-A7BA-412316C2888E}" dt="2023-10-24T00:46:35.812" v="5447" actId="478"/>
          <ac:picMkLst>
            <pc:docMk/>
            <pc:sldMk cId="2435226279" sldId="352"/>
            <ac:picMk id="5" creationId="{E5C55132-7F01-660E-5925-3E357BBE82C9}"/>
          </ac:picMkLst>
        </pc:picChg>
        <pc:picChg chg="add mod">
          <ac:chgData name="Emma Drake" userId="35a03ace-545e-4b50-be29-db7889d41539" providerId="ADAL" clId="{E9C5DC21-6A9F-4BD8-A7BA-412316C2888E}" dt="2023-10-26T05:26:15.679" v="6810" actId="1076"/>
          <ac:picMkLst>
            <pc:docMk/>
            <pc:sldMk cId="2435226279" sldId="352"/>
            <ac:picMk id="6" creationId="{36ECAF54-80CC-E953-8195-ECDE145E0174}"/>
          </ac:picMkLst>
        </pc:picChg>
        <pc:picChg chg="add del mod">
          <ac:chgData name="Emma Drake" userId="35a03ace-545e-4b50-be29-db7889d41539" providerId="ADAL" clId="{E9C5DC21-6A9F-4BD8-A7BA-412316C2888E}" dt="2023-10-20T00:13:40.460" v="2652" actId="478"/>
          <ac:picMkLst>
            <pc:docMk/>
            <pc:sldMk cId="2435226279" sldId="352"/>
            <ac:picMk id="6" creationId="{C85E8C27-599B-7E77-C7B6-4744CE71DD87}"/>
          </ac:picMkLst>
        </pc:picChg>
        <pc:picChg chg="add del mod">
          <ac:chgData name="Emma Drake" userId="35a03ace-545e-4b50-be29-db7889d41539" providerId="ADAL" clId="{E9C5DC21-6A9F-4BD8-A7BA-412316C2888E}" dt="2023-10-20T00:16:11.069" v="2657" actId="478"/>
          <ac:picMkLst>
            <pc:docMk/>
            <pc:sldMk cId="2435226279" sldId="352"/>
            <ac:picMk id="8" creationId="{415DBCFA-5DD5-DEED-8799-CEA8FBB2B9E7}"/>
          </ac:picMkLst>
        </pc:picChg>
        <pc:picChg chg="add del mod">
          <ac:chgData name="Emma Drake" userId="35a03ace-545e-4b50-be29-db7889d41539" providerId="ADAL" clId="{E9C5DC21-6A9F-4BD8-A7BA-412316C2888E}" dt="2023-10-20T00:16:16.698" v="2659" actId="478"/>
          <ac:picMkLst>
            <pc:docMk/>
            <pc:sldMk cId="2435226279" sldId="352"/>
            <ac:picMk id="9" creationId="{B8D6717F-199A-0BD0-3987-B2C0BB428D95}"/>
          </ac:picMkLst>
        </pc:picChg>
        <pc:picChg chg="add del">
          <ac:chgData name="Emma Drake" userId="35a03ace-545e-4b50-be29-db7889d41539" providerId="ADAL" clId="{E9C5DC21-6A9F-4BD8-A7BA-412316C2888E}" dt="2023-10-20T00:17:04.935" v="2661" actId="478"/>
          <ac:picMkLst>
            <pc:docMk/>
            <pc:sldMk cId="2435226279" sldId="352"/>
            <ac:picMk id="11" creationId="{C5AAC7FE-DA96-3341-AB7F-B2E8617174A4}"/>
          </ac:picMkLst>
        </pc:picChg>
        <pc:picChg chg="add del mod modCrop">
          <ac:chgData name="Emma Drake" userId="35a03ace-545e-4b50-be29-db7889d41539" providerId="ADAL" clId="{E9C5DC21-6A9F-4BD8-A7BA-412316C2888E}" dt="2023-10-26T05:19:35.147" v="6799" actId="14100"/>
          <ac:picMkLst>
            <pc:docMk/>
            <pc:sldMk cId="2435226279" sldId="352"/>
            <ac:picMk id="12" creationId="{E12D6A5F-6AF4-08DE-840F-38B3C12CACE1}"/>
          </ac:picMkLst>
        </pc:picChg>
        <pc:picChg chg="add del mod modCrop">
          <ac:chgData name="Emma Drake" userId="35a03ace-545e-4b50-be29-db7889d41539" providerId="ADAL" clId="{E9C5DC21-6A9F-4BD8-A7BA-412316C2888E}" dt="2023-10-20T05:19:44.978" v="4193" actId="478"/>
          <ac:picMkLst>
            <pc:docMk/>
            <pc:sldMk cId="2435226279" sldId="352"/>
            <ac:picMk id="13" creationId="{91F435CA-1ADD-3AE3-3439-9A978B7A2A00}"/>
          </ac:picMkLst>
        </pc:picChg>
        <pc:picChg chg="add del mod">
          <ac:chgData name="Emma Drake" userId="35a03ace-545e-4b50-be29-db7889d41539" providerId="ADAL" clId="{E9C5DC21-6A9F-4BD8-A7BA-412316C2888E}" dt="2023-10-20T01:29:27.018" v="3100" actId="21"/>
          <ac:picMkLst>
            <pc:docMk/>
            <pc:sldMk cId="2435226279" sldId="352"/>
            <ac:picMk id="15" creationId="{17D32B43-47F7-F234-09B9-B444B6E3E907}"/>
          </ac:picMkLst>
        </pc:picChg>
        <pc:picChg chg="add mod">
          <ac:chgData name="Emma Drake" userId="35a03ace-545e-4b50-be29-db7889d41539" providerId="ADAL" clId="{E9C5DC21-6A9F-4BD8-A7BA-412316C2888E}" dt="2023-10-26T05:19:19.030" v="6751" actId="1076"/>
          <ac:picMkLst>
            <pc:docMk/>
            <pc:sldMk cId="2435226279" sldId="352"/>
            <ac:picMk id="3074" creationId="{2569D3F9-90B9-F01C-8852-913D4B4C1C7D}"/>
          </ac:picMkLst>
        </pc:picChg>
      </pc:sldChg>
      <pc:sldChg chg="addSp delSp modSp add del">
        <pc:chgData name="Emma Drake" userId="35a03ace-545e-4b50-be29-db7889d41539" providerId="ADAL" clId="{E9C5DC21-6A9F-4BD8-A7BA-412316C2888E}" dt="2023-10-24T01:30:05.910" v="5866" actId="47"/>
        <pc:sldMkLst>
          <pc:docMk/>
          <pc:sldMk cId="2589994962" sldId="353"/>
        </pc:sldMkLst>
        <pc:picChg chg="add del mod">
          <ac:chgData name="Emma Drake" userId="35a03ace-545e-4b50-be29-db7889d41539" providerId="ADAL" clId="{E9C5DC21-6A9F-4BD8-A7BA-412316C2888E}" dt="2023-10-24T01:08:57.528" v="5855" actId="21"/>
          <ac:picMkLst>
            <pc:docMk/>
            <pc:sldMk cId="2589994962" sldId="353"/>
            <ac:picMk id="5" creationId="{38BB487B-D367-8BBB-4DFA-F4DD1CACA711}"/>
          </ac:picMkLst>
        </pc:picChg>
      </pc:sldChg>
      <pc:sldChg chg="modSp add mod">
        <pc:chgData name="Emma Drake" userId="35a03ace-545e-4b50-be29-db7889d41539" providerId="ADAL" clId="{E9C5DC21-6A9F-4BD8-A7BA-412316C2888E}" dt="2023-10-24T01:00:57.136" v="5689" actId="20577"/>
        <pc:sldMkLst>
          <pc:docMk/>
          <pc:sldMk cId="4141561061" sldId="354"/>
        </pc:sldMkLst>
        <pc:spChg chg="mod">
          <ac:chgData name="Emma Drake" userId="35a03ace-545e-4b50-be29-db7889d41539" providerId="ADAL" clId="{E9C5DC21-6A9F-4BD8-A7BA-412316C2888E}" dt="2023-10-20T01:31:46.910" v="3344" actId="6549"/>
          <ac:spMkLst>
            <pc:docMk/>
            <pc:sldMk cId="4141561061" sldId="354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4T01:00:57.136" v="5689" actId="20577"/>
          <ac:spMkLst>
            <pc:docMk/>
            <pc:sldMk cId="4141561061" sldId="354"/>
            <ac:spMk id="3" creationId="{CC235C54-226D-7D37-C1A3-6646A22593F8}"/>
          </ac:spMkLst>
        </pc:spChg>
      </pc:sldChg>
      <pc:sldChg chg="addSp delSp modSp add mod ord">
        <pc:chgData name="Emma Drake" userId="35a03ace-545e-4b50-be29-db7889d41539" providerId="ADAL" clId="{E9C5DC21-6A9F-4BD8-A7BA-412316C2888E}" dt="2023-10-24T01:39:31.814" v="5913" actId="1035"/>
        <pc:sldMkLst>
          <pc:docMk/>
          <pc:sldMk cId="2570201584" sldId="355"/>
        </pc:sldMkLst>
        <pc:spChg chg="del">
          <ac:chgData name="Emma Drake" userId="35a03ace-545e-4b50-be29-db7889d41539" providerId="ADAL" clId="{E9C5DC21-6A9F-4BD8-A7BA-412316C2888E}" dt="2023-10-20T04:38:57.109" v="4000" actId="478"/>
          <ac:spMkLst>
            <pc:docMk/>
            <pc:sldMk cId="2570201584" sldId="355"/>
            <ac:spMk id="2" creationId="{57DB2A67-C969-57CB-FA1E-E368160CEF30}"/>
          </ac:spMkLst>
        </pc:spChg>
        <pc:spChg chg="add del mod">
          <ac:chgData name="Emma Drake" userId="35a03ace-545e-4b50-be29-db7889d41539" providerId="ADAL" clId="{E9C5DC21-6A9F-4BD8-A7BA-412316C2888E}" dt="2023-10-23T06:35:23.433" v="4992" actId="478"/>
          <ac:spMkLst>
            <pc:docMk/>
            <pc:sldMk cId="2570201584" sldId="355"/>
            <ac:spMk id="2" creationId="{96F0B6A7-7ECA-DFD5-C504-85F5E739EA6C}"/>
          </ac:spMkLst>
        </pc:spChg>
        <pc:spChg chg="add del mod">
          <ac:chgData name="Emma Drake" userId="35a03ace-545e-4b50-be29-db7889d41539" providerId="ADAL" clId="{E9C5DC21-6A9F-4BD8-A7BA-412316C2888E}" dt="2023-10-23T06:35:24.686" v="4993" actId="478"/>
          <ac:spMkLst>
            <pc:docMk/>
            <pc:sldMk cId="2570201584" sldId="355"/>
            <ac:spMk id="5" creationId="{D77E3EB1-E863-65AA-4F0E-54B860F7C245}"/>
          </ac:spMkLst>
        </pc:spChg>
        <pc:spChg chg="add del mod">
          <ac:chgData name="Emma Drake" userId="35a03ace-545e-4b50-be29-db7889d41539" providerId="ADAL" clId="{E9C5DC21-6A9F-4BD8-A7BA-412316C2888E}" dt="2023-10-20T04:39:01.951" v="4001" actId="478"/>
          <ac:spMkLst>
            <pc:docMk/>
            <pc:sldMk cId="2570201584" sldId="355"/>
            <ac:spMk id="6" creationId="{535547A9-08DF-D8DD-F8C0-3EAC9874878B}"/>
          </ac:spMkLst>
        </pc:spChg>
        <pc:spChg chg="del">
          <ac:chgData name="Emma Drake" userId="35a03ace-545e-4b50-be29-db7889d41539" providerId="ADAL" clId="{E9C5DC21-6A9F-4BD8-A7BA-412316C2888E}" dt="2023-10-20T04:38:21.945" v="3991" actId="478"/>
          <ac:spMkLst>
            <pc:docMk/>
            <pc:sldMk cId="2570201584" sldId="355"/>
            <ac:spMk id="7" creationId="{09ED84A7-D02E-F114-1BFA-DA925E8EE0AC}"/>
          </ac:spMkLst>
        </pc:spChg>
        <pc:spChg chg="del">
          <ac:chgData name="Emma Drake" userId="35a03ace-545e-4b50-be29-db7889d41539" providerId="ADAL" clId="{E9C5DC21-6A9F-4BD8-A7BA-412316C2888E}" dt="2023-10-20T04:38:23.151" v="3992" actId="478"/>
          <ac:spMkLst>
            <pc:docMk/>
            <pc:sldMk cId="2570201584" sldId="355"/>
            <ac:spMk id="8" creationId="{C0B49D49-93C8-ED6E-DE92-21F5D3964B2F}"/>
          </ac:spMkLst>
        </pc:spChg>
        <pc:spChg chg="add del mod topLvl">
          <ac:chgData name="Emma Drake" userId="35a03ace-545e-4b50-be29-db7889d41539" providerId="ADAL" clId="{E9C5DC21-6A9F-4BD8-A7BA-412316C2888E}" dt="2023-10-24T01:39:31.814" v="5913" actId="1035"/>
          <ac:spMkLst>
            <pc:docMk/>
            <pc:sldMk cId="2570201584" sldId="355"/>
            <ac:spMk id="26" creationId="{ED873272-A77A-AAA2-05D1-1B2BC40A1DDD}"/>
          </ac:spMkLst>
        </pc:spChg>
        <pc:spChg chg="add del mod topLvl">
          <ac:chgData name="Emma Drake" userId="35a03ace-545e-4b50-be29-db7889d41539" providerId="ADAL" clId="{E9C5DC21-6A9F-4BD8-A7BA-412316C2888E}" dt="2023-10-24T01:39:30.209" v="5911" actId="1035"/>
          <ac:spMkLst>
            <pc:docMk/>
            <pc:sldMk cId="2570201584" sldId="355"/>
            <ac:spMk id="27" creationId="{86ED67C7-69C5-3425-E3F5-2907FE2CAF84}"/>
          </ac:spMkLst>
        </pc:spChg>
        <pc:grpChg chg="add del mod">
          <ac:chgData name="Emma Drake" userId="35a03ace-545e-4b50-be29-db7889d41539" providerId="ADAL" clId="{E9C5DC21-6A9F-4BD8-A7BA-412316C2888E}" dt="2023-10-24T01:30:39.850" v="5869" actId="165"/>
          <ac:grpSpMkLst>
            <pc:docMk/>
            <pc:sldMk cId="2570201584" sldId="355"/>
            <ac:grpSpMk id="3" creationId="{BBAD561B-5EF5-4F68-73D1-33CB78EFCD54}"/>
          </ac:grpSpMkLst>
        </pc:grpChg>
        <pc:graphicFrameChg chg="add del mod">
          <ac:chgData name="Emma Drake" userId="35a03ace-545e-4b50-be29-db7889d41539" providerId="ADAL" clId="{E9C5DC21-6A9F-4BD8-A7BA-412316C2888E}" dt="2023-10-20T04:54:34.552" v="4045" actId="478"/>
          <ac:graphicFrameMkLst>
            <pc:docMk/>
            <pc:sldMk cId="2570201584" sldId="355"/>
            <ac:graphicFrameMk id="18" creationId="{C6425AF9-1DFB-F386-C0B9-0A8C815BB650}"/>
          </ac:graphicFrameMkLst>
        </pc:graphicFrameChg>
        <pc:picChg chg="add mod topLvl">
          <ac:chgData name="Emma Drake" userId="35a03ace-545e-4b50-be29-db7889d41539" providerId="ADAL" clId="{E9C5DC21-6A9F-4BD8-A7BA-412316C2888E}" dt="2023-10-24T01:36:30.344" v="5900" actId="1076"/>
          <ac:picMkLst>
            <pc:docMk/>
            <pc:sldMk cId="2570201584" sldId="355"/>
            <ac:picMk id="2" creationId="{14905FA7-F7EE-6FA7-5FE0-99F22157287B}"/>
          </ac:picMkLst>
        </pc:picChg>
        <pc:picChg chg="add del mod">
          <ac:chgData name="Emma Drake" userId="35a03ace-545e-4b50-be29-db7889d41539" providerId="ADAL" clId="{E9C5DC21-6A9F-4BD8-A7BA-412316C2888E}" dt="2023-10-23T06:35:22.256" v="4991" actId="478"/>
          <ac:picMkLst>
            <pc:docMk/>
            <pc:sldMk cId="2570201584" sldId="355"/>
            <ac:picMk id="3" creationId="{40D96E84-B9E3-AFE3-6FF9-744410531796}"/>
          </ac:picMkLst>
        </pc:picChg>
        <pc:picChg chg="add del mod">
          <ac:chgData name="Emma Drake" userId="35a03ace-545e-4b50-be29-db7889d41539" providerId="ADAL" clId="{E9C5DC21-6A9F-4BD8-A7BA-412316C2888E}" dt="2023-10-20T04:46:50.281" v="4002" actId="478"/>
          <ac:picMkLst>
            <pc:docMk/>
            <pc:sldMk cId="2570201584" sldId="355"/>
            <ac:picMk id="3" creationId="{70C2C436-A6D1-9FA4-C439-74C759ACC05A}"/>
          </ac:picMkLst>
        </pc:picChg>
        <pc:picChg chg="del">
          <ac:chgData name="Emma Drake" userId="35a03ace-545e-4b50-be29-db7889d41539" providerId="ADAL" clId="{E9C5DC21-6A9F-4BD8-A7BA-412316C2888E}" dt="2023-10-20T04:38:55.407" v="3999" actId="478"/>
          <ac:picMkLst>
            <pc:docMk/>
            <pc:sldMk cId="2570201584" sldId="355"/>
            <ac:picMk id="4" creationId="{B72AB4D1-CC2F-9AE2-48B2-6955C098AF13}"/>
          </ac:picMkLst>
        </pc:picChg>
        <pc:picChg chg="add mod ord">
          <ac:chgData name="Emma Drake" userId="35a03ace-545e-4b50-be29-db7889d41539" providerId="ADAL" clId="{E9C5DC21-6A9F-4BD8-A7BA-412316C2888E}" dt="2023-10-24T01:35:56.561" v="5877" actId="1076"/>
          <ac:picMkLst>
            <pc:docMk/>
            <pc:sldMk cId="2570201584" sldId="355"/>
            <ac:picMk id="5" creationId="{6752729F-E8CE-957E-6C1F-475A8EE4A958}"/>
          </ac:picMkLst>
        </pc:picChg>
        <pc:picChg chg="del">
          <ac:chgData name="Emma Drake" userId="35a03ace-545e-4b50-be29-db7889d41539" providerId="ADAL" clId="{E9C5DC21-6A9F-4BD8-A7BA-412316C2888E}" dt="2023-10-20T04:38:20.324" v="3990" actId="478"/>
          <ac:picMkLst>
            <pc:docMk/>
            <pc:sldMk cId="2570201584" sldId="355"/>
            <ac:picMk id="10" creationId="{CBD84D2A-5DAC-0B07-3D25-365061318E6E}"/>
          </ac:picMkLst>
        </pc:picChg>
        <pc:picChg chg="add del mod">
          <ac:chgData name="Emma Drake" userId="35a03ace-545e-4b50-be29-db7889d41539" providerId="ADAL" clId="{E9C5DC21-6A9F-4BD8-A7BA-412316C2888E}" dt="2023-10-20T04:46:54.402" v="4004" actId="478"/>
          <ac:picMkLst>
            <pc:docMk/>
            <pc:sldMk cId="2570201584" sldId="355"/>
            <ac:picMk id="11" creationId="{AC8DFEF7-8B80-B724-851A-3BB9E98B407E}"/>
          </ac:picMkLst>
        </pc:picChg>
        <pc:picChg chg="add del mod">
          <ac:chgData name="Emma Drake" userId="35a03ace-545e-4b50-be29-db7889d41539" providerId="ADAL" clId="{E9C5DC21-6A9F-4BD8-A7BA-412316C2888E}" dt="2023-10-20T04:53:06.131" v="4038" actId="478"/>
          <ac:picMkLst>
            <pc:docMk/>
            <pc:sldMk cId="2570201584" sldId="355"/>
            <ac:picMk id="13" creationId="{F4E83293-70AC-88EE-A51C-F68400B0B94B}"/>
          </ac:picMkLst>
        </pc:picChg>
        <pc:picChg chg="add del mod">
          <ac:chgData name="Emma Drake" userId="35a03ace-545e-4b50-be29-db7889d41539" providerId="ADAL" clId="{E9C5DC21-6A9F-4BD8-A7BA-412316C2888E}" dt="2023-10-20T04:53:40.083" v="4041" actId="478"/>
          <ac:picMkLst>
            <pc:docMk/>
            <pc:sldMk cId="2570201584" sldId="355"/>
            <ac:picMk id="15" creationId="{128C7976-8745-4C63-E312-680F9FEE1B2B}"/>
          </ac:picMkLst>
        </pc:picChg>
        <pc:picChg chg="add del mod">
          <ac:chgData name="Emma Drake" userId="35a03ace-545e-4b50-be29-db7889d41539" providerId="ADAL" clId="{E9C5DC21-6A9F-4BD8-A7BA-412316C2888E}" dt="2023-10-20T04:54:16.563" v="4043" actId="478"/>
          <ac:picMkLst>
            <pc:docMk/>
            <pc:sldMk cId="2570201584" sldId="355"/>
            <ac:picMk id="17" creationId="{C4598BEC-2959-E398-4417-AA8ACF3A614D}"/>
          </ac:picMkLst>
        </pc:picChg>
        <pc:picChg chg="add del mod">
          <ac:chgData name="Emma Drake" userId="35a03ace-545e-4b50-be29-db7889d41539" providerId="ADAL" clId="{E9C5DC21-6A9F-4BD8-A7BA-412316C2888E}" dt="2023-10-20T05:00:15.828" v="4061" actId="478"/>
          <ac:picMkLst>
            <pc:docMk/>
            <pc:sldMk cId="2570201584" sldId="355"/>
            <ac:picMk id="20" creationId="{EE7CE289-81AD-5ABA-1704-39045E716F49}"/>
          </ac:picMkLst>
        </pc:picChg>
        <pc:picChg chg="add del mod modCrop">
          <ac:chgData name="Emma Drake" userId="35a03ace-545e-4b50-be29-db7889d41539" providerId="ADAL" clId="{E9C5DC21-6A9F-4BD8-A7BA-412316C2888E}" dt="2023-10-24T01:35:50.684" v="5875" actId="478"/>
          <ac:picMkLst>
            <pc:docMk/>
            <pc:sldMk cId="2570201584" sldId="355"/>
            <ac:picMk id="22" creationId="{8B12E2C0-6D97-D68E-FFF9-7D286E67B702}"/>
          </ac:picMkLst>
        </pc:picChg>
        <pc:picChg chg="add del mod ord">
          <ac:chgData name="Emma Drake" userId="35a03ace-545e-4b50-be29-db7889d41539" providerId="ADAL" clId="{E9C5DC21-6A9F-4BD8-A7BA-412316C2888E}" dt="2023-10-24T01:08:49.427" v="5850" actId="478"/>
          <ac:picMkLst>
            <pc:docMk/>
            <pc:sldMk cId="2570201584" sldId="355"/>
            <ac:picMk id="23" creationId="{9B68377D-8925-BA82-BC55-2C4CF87CBDC2}"/>
          </ac:picMkLst>
        </pc:picChg>
        <pc:picChg chg="add del mod">
          <ac:chgData name="Emma Drake" userId="35a03ace-545e-4b50-be29-db7889d41539" providerId="ADAL" clId="{E9C5DC21-6A9F-4BD8-A7BA-412316C2888E}" dt="2023-10-20T05:11:13.071" v="4101" actId="478"/>
          <ac:picMkLst>
            <pc:docMk/>
            <pc:sldMk cId="2570201584" sldId="355"/>
            <ac:picMk id="25" creationId="{6A1C2FC5-C820-1AF8-4036-93B0FB72D622}"/>
          </ac:picMkLst>
        </pc:picChg>
        <pc:picChg chg="del">
          <ac:chgData name="Emma Drake" userId="35a03ace-545e-4b50-be29-db7889d41539" providerId="ADAL" clId="{E9C5DC21-6A9F-4BD8-A7BA-412316C2888E}" dt="2023-10-20T04:38:18.972" v="3989" actId="478"/>
          <ac:picMkLst>
            <pc:docMk/>
            <pc:sldMk cId="2570201584" sldId="355"/>
            <ac:picMk id="1026" creationId="{C3D1CF9B-4DA0-B321-CB65-C63770D56924}"/>
          </ac:picMkLst>
        </pc:picChg>
      </pc:sldChg>
      <pc:sldChg chg="addSp delSp modSp add del mod">
        <pc:chgData name="Emma Drake" userId="35a03ace-545e-4b50-be29-db7889d41539" providerId="ADAL" clId="{E9C5DC21-6A9F-4BD8-A7BA-412316C2888E}" dt="2023-10-24T01:02:18.107" v="5754" actId="47"/>
        <pc:sldMkLst>
          <pc:docMk/>
          <pc:sldMk cId="845426162" sldId="356"/>
        </pc:sldMkLst>
        <pc:spChg chg="mod">
          <ac:chgData name="Emma Drake" userId="35a03ace-545e-4b50-be29-db7889d41539" providerId="ADAL" clId="{E9C5DC21-6A9F-4BD8-A7BA-412316C2888E}" dt="2023-10-24T00:50:43.240" v="5567" actId="20577"/>
          <ac:spMkLst>
            <pc:docMk/>
            <pc:sldMk cId="845426162" sldId="356"/>
            <ac:spMk id="2" creationId="{57DB2A67-C969-57CB-FA1E-E368160CEF30}"/>
          </ac:spMkLst>
        </pc:spChg>
        <pc:spChg chg="mod">
          <ac:chgData name="Emma Drake" userId="35a03ace-545e-4b50-be29-db7889d41539" providerId="ADAL" clId="{E9C5DC21-6A9F-4BD8-A7BA-412316C2888E}" dt="2023-10-24T00:47:49.473" v="5496" actId="20577"/>
          <ac:spMkLst>
            <pc:docMk/>
            <pc:sldMk cId="845426162" sldId="356"/>
            <ac:spMk id="3" creationId="{CC235C54-226D-7D37-C1A3-6646A22593F8}"/>
          </ac:spMkLst>
        </pc:spChg>
        <pc:picChg chg="add mod">
          <ac:chgData name="Emma Drake" userId="35a03ace-545e-4b50-be29-db7889d41539" providerId="ADAL" clId="{E9C5DC21-6A9F-4BD8-A7BA-412316C2888E}" dt="2023-10-24T00:46:31.757" v="5444"/>
          <ac:picMkLst>
            <pc:docMk/>
            <pc:sldMk cId="845426162" sldId="356"/>
            <ac:picMk id="5" creationId="{7F3388F9-505A-D038-4429-8CDCC27A4754}"/>
          </ac:picMkLst>
        </pc:picChg>
        <pc:picChg chg="add del mod">
          <ac:chgData name="Emma Drake" userId="35a03ace-545e-4b50-be29-db7889d41539" providerId="ADAL" clId="{E9C5DC21-6A9F-4BD8-A7BA-412316C2888E}" dt="2023-10-20T05:22:20.496" v="4211" actId="478"/>
          <ac:picMkLst>
            <pc:docMk/>
            <pc:sldMk cId="845426162" sldId="356"/>
            <ac:picMk id="5" creationId="{D6AF92F6-8235-844A-5766-1A0DBC15F1E7}"/>
          </ac:picMkLst>
        </pc:picChg>
        <pc:picChg chg="del">
          <ac:chgData name="Emma Drake" userId="35a03ace-545e-4b50-be29-db7889d41539" providerId="ADAL" clId="{E9C5DC21-6A9F-4BD8-A7BA-412316C2888E}" dt="2023-10-20T05:19:30.210" v="4187" actId="478"/>
          <ac:picMkLst>
            <pc:docMk/>
            <pc:sldMk cId="845426162" sldId="356"/>
            <ac:picMk id="12" creationId="{E12D6A5F-6AF4-08DE-840F-38B3C12CACE1}"/>
          </ac:picMkLst>
        </pc:picChg>
        <pc:picChg chg="del mod">
          <ac:chgData name="Emma Drake" userId="35a03ace-545e-4b50-be29-db7889d41539" providerId="ADAL" clId="{E9C5DC21-6A9F-4BD8-A7BA-412316C2888E}" dt="2023-10-24T00:46:33.347" v="5445" actId="21"/>
          <ac:picMkLst>
            <pc:docMk/>
            <pc:sldMk cId="845426162" sldId="356"/>
            <ac:picMk id="13" creationId="{91F435CA-1ADD-3AE3-3439-9A978B7A2A00}"/>
          </ac:picMkLst>
        </pc:picChg>
      </pc:sldChg>
      <pc:sldChg chg="add">
        <pc:chgData name="Emma Drake" userId="35a03ace-545e-4b50-be29-db7889d41539" providerId="ADAL" clId="{E9C5DC21-6A9F-4BD8-A7BA-412316C2888E}" dt="2023-10-23T05:13:19.719" v="4457" actId="2890"/>
        <pc:sldMkLst>
          <pc:docMk/>
          <pc:sldMk cId="3210377873" sldId="357"/>
        </pc:sldMkLst>
      </pc:sldChg>
      <pc:sldChg chg="addSp delSp modSp add mod ord">
        <pc:chgData name="Emma Drake" userId="35a03ace-545e-4b50-be29-db7889d41539" providerId="ADAL" clId="{E9C5DC21-6A9F-4BD8-A7BA-412316C2888E}" dt="2023-10-26T05:18:05.340" v="6743" actId="1035"/>
        <pc:sldMkLst>
          <pc:docMk/>
          <pc:sldMk cId="1481943299" sldId="358"/>
        </pc:sldMkLst>
        <pc:spChg chg="mod">
          <ac:chgData name="Emma Drake" userId="35a03ace-545e-4b50-be29-db7889d41539" providerId="ADAL" clId="{E9C5DC21-6A9F-4BD8-A7BA-412316C2888E}" dt="2023-10-26T05:16:49.548" v="6727" actId="404"/>
          <ac:spMkLst>
            <pc:docMk/>
            <pc:sldMk cId="1481943299" sldId="358"/>
            <ac:spMk id="4" creationId="{A587EB77-AC50-756A-353B-87F137EE25C0}"/>
          </ac:spMkLst>
        </pc:spChg>
        <pc:spChg chg="mod">
          <ac:chgData name="Emma Drake" userId="35a03ace-545e-4b50-be29-db7889d41539" providerId="ADAL" clId="{E9C5DC21-6A9F-4BD8-A7BA-412316C2888E}" dt="2023-10-26T05:17:35.533" v="6733" actId="1076"/>
          <ac:spMkLst>
            <pc:docMk/>
            <pc:sldMk cId="1481943299" sldId="358"/>
            <ac:spMk id="5" creationId="{11B06D3F-77DE-B3A3-4F39-C71A18FC1A95}"/>
          </ac:spMkLst>
        </pc:spChg>
        <pc:spChg chg="mod">
          <ac:chgData name="Emma Drake" userId="35a03ace-545e-4b50-be29-db7889d41539" providerId="ADAL" clId="{E9C5DC21-6A9F-4BD8-A7BA-412316C2888E}" dt="2023-10-26T05:18:04.274" v="6741" actId="1035"/>
          <ac:spMkLst>
            <pc:docMk/>
            <pc:sldMk cId="1481943299" sldId="358"/>
            <ac:spMk id="6" creationId="{919A6636-1B1D-B43F-57F3-52EA31D9E0F6}"/>
          </ac:spMkLst>
        </pc:spChg>
        <pc:spChg chg="mod">
          <ac:chgData name="Emma Drake" userId="35a03ace-545e-4b50-be29-db7889d41539" providerId="ADAL" clId="{E9C5DC21-6A9F-4BD8-A7BA-412316C2888E}" dt="2023-10-26T05:18:05.340" v="6743" actId="1035"/>
          <ac:spMkLst>
            <pc:docMk/>
            <pc:sldMk cId="1481943299" sldId="358"/>
            <ac:spMk id="7" creationId="{FEF6A904-F050-B343-2AB5-CBD5121A8534}"/>
          </ac:spMkLst>
        </pc:spChg>
        <pc:grpChg chg="add mod">
          <ac:chgData name="Emma Drake" userId="35a03ace-545e-4b50-be29-db7889d41539" providerId="ADAL" clId="{E9C5DC21-6A9F-4BD8-A7BA-412316C2888E}" dt="2023-10-26T05:17:45.226" v="6738" actId="1076"/>
          <ac:grpSpMkLst>
            <pc:docMk/>
            <pc:sldMk cId="1481943299" sldId="358"/>
            <ac:grpSpMk id="2" creationId="{3672D94F-BB0A-6E1D-6182-5419E103AB1E}"/>
          </ac:grpSpMkLst>
        </pc:grpChg>
        <pc:picChg chg="mod">
          <ac:chgData name="Emma Drake" userId="35a03ace-545e-4b50-be29-db7889d41539" providerId="ADAL" clId="{E9C5DC21-6A9F-4BD8-A7BA-412316C2888E}" dt="2023-10-26T05:17:43.088" v="6736" actId="1076"/>
          <ac:picMkLst>
            <pc:docMk/>
            <pc:sldMk cId="1481943299" sldId="358"/>
            <ac:picMk id="3" creationId="{15058D5C-B5A7-DB6B-94BF-AAEF6C9A210B}"/>
          </ac:picMkLst>
        </pc:picChg>
        <pc:picChg chg="del">
          <ac:chgData name="Emma Drake" userId="35a03ace-545e-4b50-be29-db7889d41539" providerId="ADAL" clId="{E9C5DC21-6A9F-4BD8-A7BA-412316C2888E}" dt="2023-10-26T05:16:22.110" v="6718" actId="478"/>
          <ac:picMkLst>
            <pc:docMk/>
            <pc:sldMk cId="1481943299" sldId="358"/>
            <ac:picMk id="23" creationId="{9B68377D-8925-BA82-BC55-2C4CF87CBDC2}"/>
          </ac:picMkLst>
        </pc:picChg>
      </pc:sldChg>
      <pc:sldChg chg="add del">
        <pc:chgData name="Emma Drake" userId="35a03ace-545e-4b50-be29-db7889d41539" providerId="ADAL" clId="{E9C5DC21-6A9F-4BD8-A7BA-412316C2888E}" dt="2023-10-24T01:08:40.644" v="5847" actId="2890"/>
        <pc:sldMkLst>
          <pc:docMk/>
          <pc:sldMk cId="2068316335" sldId="358"/>
        </pc:sldMkLst>
      </pc:sldChg>
      <pc:sldChg chg="addSp delSp modSp mod">
        <pc:chgData name="Emma Drake" userId="35a03ace-545e-4b50-be29-db7889d41539" providerId="ADAL" clId="{E9C5DC21-6A9F-4BD8-A7BA-412316C2888E}" dt="2023-10-26T06:29:10.886" v="6907" actId="1076"/>
        <pc:sldMkLst>
          <pc:docMk/>
          <pc:sldMk cId="1256083810" sldId="359"/>
        </pc:sldMkLst>
        <pc:spChg chg="mod">
          <ac:chgData name="Emma Drake" userId="35a03ace-545e-4b50-be29-db7889d41539" providerId="ADAL" clId="{E9C5DC21-6A9F-4BD8-A7BA-412316C2888E}" dt="2023-10-26T06:29:01.589" v="6906" actId="122"/>
          <ac:spMkLst>
            <pc:docMk/>
            <pc:sldMk cId="1256083810" sldId="359"/>
            <ac:spMk id="2" creationId="{57DB2A67-C969-57CB-FA1E-E368160CEF30}"/>
          </ac:spMkLst>
        </pc:spChg>
        <pc:spChg chg="del">
          <ac:chgData name="Emma Drake" userId="35a03ace-545e-4b50-be29-db7889d41539" providerId="ADAL" clId="{E9C5DC21-6A9F-4BD8-A7BA-412316C2888E}" dt="2023-10-26T06:28:15.337" v="6902" actId="478"/>
          <ac:spMkLst>
            <pc:docMk/>
            <pc:sldMk cId="1256083810" sldId="359"/>
            <ac:spMk id="3" creationId="{CC235C54-226D-7D37-C1A3-6646A22593F8}"/>
          </ac:spMkLst>
        </pc:spChg>
        <pc:spChg chg="add del mod">
          <ac:chgData name="Emma Drake" userId="35a03ace-545e-4b50-be29-db7889d41539" providerId="ADAL" clId="{E9C5DC21-6A9F-4BD8-A7BA-412316C2888E}" dt="2023-10-26T06:28:17.125" v="6903" actId="478"/>
          <ac:spMkLst>
            <pc:docMk/>
            <pc:sldMk cId="1256083810" sldId="359"/>
            <ac:spMk id="6" creationId="{572BDA3C-4AD7-8C04-1C0B-D8B42EAB511F}"/>
          </ac:spMkLst>
        </pc:spChg>
        <pc:picChg chg="mod">
          <ac:chgData name="Emma Drake" userId="35a03ace-545e-4b50-be29-db7889d41539" providerId="ADAL" clId="{E9C5DC21-6A9F-4BD8-A7BA-412316C2888E}" dt="2023-10-26T06:29:10.886" v="6907" actId="1076"/>
          <ac:picMkLst>
            <pc:docMk/>
            <pc:sldMk cId="1256083810" sldId="359"/>
            <ac:picMk id="4" creationId="{27B9C8F9-A952-E341-2DB3-AE4B98CA990B}"/>
          </ac:picMkLst>
        </pc:picChg>
      </pc:sldChg>
      <pc:sldMasterChg chg="setBg modSldLayout">
        <pc:chgData name="Emma Drake" userId="35a03ace-545e-4b50-be29-db7889d41539" providerId="ADAL" clId="{E9C5DC21-6A9F-4BD8-A7BA-412316C2888E}" dt="2023-10-17T22:19:39.106" v="1185"/>
        <pc:sldMasterMkLst>
          <pc:docMk/>
          <pc:sldMasterMk cId="3681766168" sldId="2147483648"/>
        </pc:sldMasterMkLst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3859166998" sldId="2147483649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3834177402" sldId="2147483650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3520355782" sldId="2147483651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1309473984" sldId="2147483652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4072447461" sldId="2147483653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1514649994" sldId="2147483654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402050183" sldId="2147483655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1097625815" sldId="2147483656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3364113589" sldId="2147483657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20654358" sldId="2147483658"/>
          </pc:sldLayoutMkLst>
        </pc:sldLayoutChg>
        <pc:sldLayoutChg chg="setBg">
          <pc:chgData name="Emma Drake" userId="35a03ace-545e-4b50-be29-db7889d41539" providerId="ADAL" clId="{E9C5DC21-6A9F-4BD8-A7BA-412316C2888E}" dt="2023-10-17T22:19:39.106" v="1185"/>
          <pc:sldLayoutMkLst>
            <pc:docMk/>
            <pc:sldMasterMk cId="3681766168" sldId="2147483648"/>
            <pc:sldLayoutMk cId="230462160" sldId="2147483659"/>
          </pc:sldLayoutMkLst>
        </pc:sldLayoutChg>
      </pc:sldMasterChg>
    </pc:docChg>
  </pc:docChgLst>
  <pc:docChgLst>
    <pc:chgData name="Emma Drake" userId="35a03ace-545e-4b50-be29-db7889d41539" providerId="ADAL" clId="{FE9C5272-15B5-4A77-B33E-B772D149AC4D}"/>
    <pc:docChg chg="undo redo custSel addSld delSld modSld sldOrd">
      <pc:chgData name="Emma Drake" userId="35a03ace-545e-4b50-be29-db7889d41539" providerId="ADAL" clId="{FE9C5272-15B5-4A77-B33E-B772D149AC4D}" dt="2023-10-31T02:24:37.604" v="1474" actId="20577"/>
      <pc:docMkLst>
        <pc:docMk/>
      </pc:docMkLst>
      <pc:sldChg chg="addSp delSp modSp mod modNotesTx">
        <pc:chgData name="Emma Drake" userId="35a03ace-545e-4b50-be29-db7889d41539" providerId="ADAL" clId="{FE9C5272-15B5-4A77-B33E-B772D149AC4D}" dt="2023-10-31T01:59:43.014" v="1437" actId="20577"/>
        <pc:sldMkLst>
          <pc:docMk/>
          <pc:sldMk cId="3039999341" sldId="256"/>
        </pc:sldMkLst>
        <pc:spChg chg="mod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7" creationId="{D7E4F52A-A7E6-E86C-AE7A-FB9A2A3479EF}"/>
          </ac:spMkLst>
        </pc:spChg>
        <pc:spChg chg="add del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9" creationId="{42A4FC2C-047E-45A5-965D-8E1E3BF09BC6}"/>
          </ac:spMkLst>
        </pc:spChg>
        <pc:spChg chg="add del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14" creationId="{0671A8AE-40A1-4631-A6B8-581AFF065482}"/>
          </ac:spMkLst>
        </pc:spChg>
        <pc:spChg chg="add del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16" creationId="{AB58EF07-17C2-48CF-ABB0-EEF1F17CB8F0}"/>
          </ac:spMkLst>
        </pc:spChg>
        <pc:spChg chg="add del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18" creationId="{AF2F604E-43BE-4DC3-B983-E071523364F8}"/>
          </ac:spMkLst>
        </pc:spChg>
        <pc:spChg chg="add del">
          <ac:chgData name="Emma Drake" userId="35a03ace-545e-4b50-be29-db7889d41539" providerId="ADAL" clId="{FE9C5272-15B5-4A77-B33E-B772D149AC4D}" dt="2023-10-25T03:47:38.734" v="655" actId="26606"/>
          <ac:spMkLst>
            <pc:docMk/>
            <pc:sldMk cId="3039999341" sldId="256"/>
            <ac:spMk id="20" creationId="{08C9B587-E65E-4B52-B37C-ABEBB6E87928}"/>
          </ac:spMkLst>
        </pc:spChg>
        <pc:picChg chg="mod">
          <ac:chgData name="Emma Drake" userId="35a03ace-545e-4b50-be29-db7889d41539" providerId="ADAL" clId="{FE9C5272-15B5-4A77-B33E-B772D149AC4D}" dt="2023-10-25T03:47:38.734" v="655" actId="26606"/>
          <ac:picMkLst>
            <pc:docMk/>
            <pc:sldMk cId="3039999341" sldId="256"/>
            <ac:picMk id="4" creationId="{C9F925B7-F476-05C0-4BD0-F7DF9B7C1BB2}"/>
          </ac:picMkLst>
        </pc:picChg>
      </pc:sldChg>
      <pc:sldChg chg="addSp modSp mod">
        <pc:chgData name="Emma Drake" userId="35a03ace-545e-4b50-be29-db7889d41539" providerId="ADAL" clId="{FE9C5272-15B5-4A77-B33E-B772D149AC4D}" dt="2023-10-18T23:02:01.595" v="653" actId="20577"/>
        <pc:sldMkLst>
          <pc:docMk/>
          <pc:sldMk cId="3666682678" sldId="260"/>
        </pc:sldMkLst>
        <pc:spChg chg="mod">
          <ac:chgData name="Emma Drake" userId="35a03ace-545e-4b50-be29-db7889d41539" providerId="ADAL" clId="{FE9C5272-15B5-4A77-B33E-B772D149AC4D}" dt="2023-10-18T23:02:01.595" v="653" actId="20577"/>
          <ac:spMkLst>
            <pc:docMk/>
            <pc:sldMk cId="3666682678" sldId="260"/>
            <ac:spMk id="3" creationId="{CC235C54-226D-7D37-C1A3-6646A22593F8}"/>
          </ac:spMkLst>
        </pc:spChg>
        <pc:picChg chg="add mod">
          <ac:chgData name="Emma Drake" userId="35a03ace-545e-4b50-be29-db7889d41539" providerId="ADAL" clId="{FE9C5272-15B5-4A77-B33E-B772D149AC4D}" dt="2023-10-18T23:00:59.637" v="564" actId="14100"/>
          <ac:picMkLst>
            <pc:docMk/>
            <pc:sldMk cId="3666682678" sldId="260"/>
            <ac:picMk id="4" creationId="{8C56CF93-058E-C94D-9B49-8FF2A81305F8}"/>
          </ac:picMkLst>
        </pc:picChg>
        <pc:picChg chg="mod">
          <ac:chgData name="Emma Drake" userId="35a03ace-545e-4b50-be29-db7889d41539" providerId="ADAL" clId="{FE9C5272-15B5-4A77-B33E-B772D149AC4D}" dt="2023-10-18T22:59:53.569" v="550" actId="1076"/>
          <ac:picMkLst>
            <pc:docMk/>
            <pc:sldMk cId="3666682678" sldId="260"/>
            <ac:picMk id="1026" creationId="{F66FB588-B17B-8968-CAF7-297404D899B4}"/>
          </ac:picMkLst>
        </pc:picChg>
        <pc:picChg chg="mod">
          <ac:chgData name="Emma Drake" userId="35a03ace-545e-4b50-be29-db7889d41539" providerId="ADAL" clId="{FE9C5272-15B5-4A77-B33E-B772D149AC4D}" dt="2023-10-18T23:00:03.657" v="551" actId="14100"/>
          <ac:picMkLst>
            <pc:docMk/>
            <pc:sldMk cId="3666682678" sldId="260"/>
            <ac:picMk id="1028" creationId="{8F43AF59-41B7-47DD-9C7D-14B696B8E504}"/>
          </ac:picMkLst>
        </pc:picChg>
        <pc:picChg chg="mod">
          <ac:chgData name="Emma Drake" userId="35a03ace-545e-4b50-be29-db7889d41539" providerId="ADAL" clId="{FE9C5272-15B5-4A77-B33E-B772D149AC4D}" dt="2023-10-18T22:57:59.231" v="525" actId="1076"/>
          <ac:picMkLst>
            <pc:docMk/>
            <pc:sldMk cId="3666682678" sldId="260"/>
            <ac:picMk id="1030" creationId="{63EB1239-D6B6-F1CF-0C17-9BA0ECF19B36}"/>
          </ac:picMkLst>
        </pc:picChg>
        <pc:picChg chg="mod">
          <ac:chgData name="Emma Drake" userId="35a03ace-545e-4b50-be29-db7889d41539" providerId="ADAL" clId="{FE9C5272-15B5-4A77-B33E-B772D149AC4D}" dt="2023-10-18T22:58:00.536" v="528" actId="732"/>
          <ac:picMkLst>
            <pc:docMk/>
            <pc:sldMk cId="3666682678" sldId="260"/>
            <ac:picMk id="1032" creationId="{021DA134-1D99-9E80-E56B-663C70CBFA6A}"/>
          </ac:picMkLst>
        </pc:picChg>
      </pc:sldChg>
      <pc:sldChg chg="addSp delSp modSp mod">
        <pc:chgData name="Emma Drake" userId="35a03ace-545e-4b50-be29-db7889d41539" providerId="ADAL" clId="{FE9C5272-15B5-4A77-B33E-B772D149AC4D}" dt="2023-10-26T21:29:01.732" v="1252" actId="1076"/>
        <pc:sldMkLst>
          <pc:docMk/>
          <pc:sldMk cId="1213452125" sldId="261"/>
        </pc:sldMkLst>
        <pc:spChg chg="mod">
          <ac:chgData name="Emma Drake" userId="35a03ace-545e-4b50-be29-db7889d41539" providerId="ADAL" clId="{FE9C5272-15B5-4A77-B33E-B772D149AC4D}" dt="2023-10-18T21:36:36.756" v="445" actId="20577"/>
          <ac:spMkLst>
            <pc:docMk/>
            <pc:sldMk cId="1213452125" sldId="261"/>
            <ac:spMk id="3" creationId="{CC235C54-226D-7D37-C1A3-6646A22593F8}"/>
          </ac:spMkLst>
        </pc:spChg>
        <pc:spChg chg="add mod or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6" creationId="{C1B7E2AA-56AF-561B-A6B0-F03248676FFC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7" creationId="{4E01014B-61A8-0080-613F-050CF91A79B7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9" creationId="{E5555A1B-F89E-372E-2218-25E117474A59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0" creationId="{089C60C3-CE41-75CB-0C44-436EB7C7EC77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1" creationId="{583624C0-561E-5D4D-6A4D-A67F1CAF3CF1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2" creationId="{2128DDF3-2E7A-10F6-0131-6B8B3408658B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3" creationId="{BA79E843-5BD9-FB43-2EC3-AD754AB1058C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5" creationId="{93F76545-096F-82D0-9184-BD753972425D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6" creationId="{DC770F59-0D97-8A1A-F472-EF1712793B7F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7" creationId="{C06316EF-D0B5-2A00-F6F4-6507ECB7CD29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8" creationId="{A85AE9C2-FC7F-EB46-561A-9F04D98A56E7}"/>
          </ac:spMkLst>
        </pc:spChg>
        <pc:spChg chg="add mod">
          <ac:chgData name="Emma Drake" userId="35a03ace-545e-4b50-be29-db7889d41539" providerId="ADAL" clId="{FE9C5272-15B5-4A77-B33E-B772D149AC4D}" dt="2023-10-26T21:28:53.430" v="1251" actId="164"/>
          <ac:spMkLst>
            <pc:docMk/>
            <pc:sldMk cId="1213452125" sldId="261"/>
            <ac:spMk id="19" creationId="{5FF0643E-DF10-D275-71A3-BA9AE0747539}"/>
          </ac:spMkLst>
        </pc:spChg>
        <pc:grpChg chg="add mod">
          <ac:chgData name="Emma Drake" userId="35a03ace-545e-4b50-be29-db7889d41539" providerId="ADAL" clId="{FE9C5272-15B5-4A77-B33E-B772D149AC4D}" dt="2023-10-26T21:29:01.732" v="1252" actId="1076"/>
          <ac:grpSpMkLst>
            <pc:docMk/>
            <pc:sldMk cId="1213452125" sldId="261"/>
            <ac:grpSpMk id="20" creationId="{12F2D783-4F96-0D3D-D360-4D78238F0413}"/>
          </ac:grpSpMkLst>
        </pc:grpChg>
        <pc:graphicFrameChg chg="add mod">
          <ac:chgData name="Emma Drake" userId="35a03ace-545e-4b50-be29-db7889d41539" providerId="ADAL" clId="{FE9C5272-15B5-4A77-B33E-B772D149AC4D}" dt="2023-10-26T21:20:06.071" v="1009"/>
          <ac:graphicFrameMkLst>
            <pc:docMk/>
            <pc:sldMk cId="1213452125" sldId="261"/>
            <ac:graphicFrameMk id="3" creationId="{990DCAD2-4E85-D532-3B97-920E88298AE8}"/>
          </ac:graphicFrameMkLst>
        </pc:graphicFrameChg>
        <pc:graphicFrameChg chg="add del mod">
          <ac:chgData name="Emma Drake" userId="35a03ace-545e-4b50-be29-db7889d41539" providerId="ADAL" clId="{FE9C5272-15B5-4A77-B33E-B772D149AC4D}" dt="2023-10-26T21:25:34.223" v="1103" actId="478"/>
          <ac:graphicFrameMkLst>
            <pc:docMk/>
            <pc:sldMk cId="1213452125" sldId="261"/>
            <ac:graphicFrameMk id="5" creationId="{990DCAD2-4E85-D532-3B97-920E88298AE8}"/>
          </ac:graphicFrameMkLst>
        </pc:graphicFrameChg>
        <pc:graphicFrameChg chg="add mod">
          <ac:chgData name="Emma Drake" userId="35a03ace-545e-4b50-be29-db7889d41539" providerId="ADAL" clId="{FE9C5272-15B5-4A77-B33E-B772D149AC4D}" dt="2023-10-26T21:28:53.430" v="1251" actId="164"/>
          <ac:graphicFrameMkLst>
            <pc:docMk/>
            <pc:sldMk cId="1213452125" sldId="261"/>
            <ac:graphicFrameMk id="14" creationId="{990DCAD2-4E85-D532-3B97-920E88298AE8}"/>
          </ac:graphicFrameMkLst>
        </pc:graphicFrameChg>
        <pc:picChg chg="add del mod">
          <ac:chgData name="Emma Drake" userId="35a03ace-545e-4b50-be29-db7889d41539" providerId="ADAL" clId="{FE9C5272-15B5-4A77-B33E-B772D149AC4D}" dt="2023-10-26T21:28:36.015" v="1250" actId="478"/>
          <ac:picMkLst>
            <pc:docMk/>
            <pc:sldMk cId="1213452125" sldId="261"/>
            <ac:picMk id="8" creationId="{D7A5AD98-96BF-FFDF-36A8-61BB32DF5D1D}"/>
          </ac:picMkLst>
        </pc:picChg>
      </pc:sldChg>
      <pc:sldChg chg="addSp delSp modSp mod ord modShow">
        <pc:chgData name="Emma Drake" userId="35a03ace-545e-4b50-be29-db7889d41539" providerId="ADAL" clId="{FE9C5272-15B5-4A77-B33E-B772D149AC4D}" dt="2023-10-26T00:50:15.655" v="995" actId="20577"/>
        <pc:sldMkLst>
          <pc:docMk/>
          <pc:sldMk cId="1331827405" sldId="262"/>
        </pc:sldMkLst>
        <pc:spChg chg="del">
          <ac:chgData name="Emma Drake" userId="35a03ace-545e-4b50-be29-db7889d41539" providerId="ADAL" clId="{FE9C5272-15B5-4A77-B33E-B772D149AC4D}" dt="2023-10-26T00:29:12.959" v="734" actId="478"/>
          <ac:spMkLst>
            <pc:docMk/>
            <pc:sldMk cId="1331827405" sldId="262"/>
            <ac:spMk id="2" creationId="{57DB2A67-C969-57CB-FA1E-E368160CEF30}"/>
          </ac:spMkLst>
        </pc:spChg>
        <pc:spChg chg="add del">
          <ac:chgData name="Emma Drake" userId="35a03ace-545e-4b50-be29-db7889d41539" providerId="ADAL" clId="{FE9C5272-15B5-4A77-B33E-B772D149AC4D}" dt="2023-10-25T04:50:13.874" v="675" actId="478"/>
          <ac:spMkLst>
            <pc:docMk/>
            <pc:sldMk cId="1331827405" sldId="262"/>
            <ac:spMk id="3" creationId="{CFA92D27-BC04-B296-3844-E3F1612F1FEB}"/>
          </ac:spMkLst>
        </pc:spChg>
        <pc:spChg chg="add del mod">
          <ac:chgData name="Emma Drake" userId="35a03ace-545e-4b50-be29-db7889d41539" providerId="ADAL" clId="{FE9C5272-15B5-4A77-B33E-B772D149AC4D}" dt="2023-10-25T04:51:33.172" v="679" actId="478"/>
          <ac:spMkLst>
            <pc:docMk/>
            <pc:sldMk cId="1331827405" sldId="262"/>
            <ac:spMk id="5" creationId="{0FF8AB95-2498-6CF6-179A-D8EB6F50CE1D}"/>
          </ac:spMkLst>
        </pc:spChg>
        <pc:spChg chg="add del mod">
          <ac:chgData name="Emma Drake" userId="35a03ace-545e-4b50-be29-db7889d41539" providerId="ADAL" clId="{FE9C5272-15B5-4A77-B33E-B772D149AC4D}" dt="2023-10-26T00:29:14.566" v="735" actId="478"/>
          <ac:spMkLst>
            <pc:docMk/>
            <pc:sldMk cId="1331827405" sldId="262"/>
            <ac:spMk id="5" creationId="{68575275-5E5F-AC4B-5FC6-AA5BAC15C868}"/>
          </ac:spMkLst>
        </pc:spChg>
        <pc:spChg chg="add del mod">
          <ac:chgData name="Emma Drake" userId="35a03ace-545e-4b50-be29-db7889d41539" providerId="ADAL" clId="{FE9C5272-15B5-4A77-B33E-B772D149AC4D}" dt="2023-10-26T00:31:00.696" v="740" actId="478"/>
          <ac:spMkLst>
            <pc:docMk/>
            <pc:sldMk cId="1331827405" sldId="262"/>
            <ac:spMk id="6" creationId="{565DBB27-3A44-3E82-A54D-0EF0FC9361CC}"/>
          </ac:spMkLst>
        </pc:spChg>
        <pc:spChg chg="mod">
          <ac:chgData name="Emma Drake" userId="35a03ace-545e-4b50-be29-db7889d41539" providerId="ADAL" clId="{FE9C5272-15B5-4A77-B33E-B772D149AC4D}" dt="2023-10-26T00:50:15.655" v="995" actId="20577"/>
          <ac:spMkLst>
            <pc:docMk/>
            <pc:sldMk cId="1331827405" sldId="262"/>
            <ac:spMk id="7" creationId="{09ED84A7-D02E-F114-1BFA-DA925E8EE0AC}"/>
          </ac:spMkLst>
        </pc:spChg>
        <pc:spChg chg="del mod">
          <ac:chgData name="Emma Drake" userId="35a03ace-545e-4b50-be29-db7889d41539" providerId="ADAL" clId="{FE9C5272-15B5-4A77-B33E-B772D149AC4D}" dt="2023-10-26T00:37:55.752" v="773" actId="478"/>
          <ac:spMkLst>
            <pc:docMk/>
            <pc:sldMk cId="1331827405" sldId="262"/>
            <ac:spMk id="8" creationId="{C0B49D49-93C8-ED6E-DE92-21F5D3964B2F}"/>
          </ac:spMkLst>
        </pc:spChg>
        <pc:spChg chg="add mod">
          <ac:chgData name="Emma Drake" userId="35a03ace-545e-4b50-be29-db7889d41539" providerId="ADAL" clId="{FE9C5272-15B5-4A77-B33E-B772D149AC4D}" dt="2023-10-26T00:45:16.967" v="894" actId="2085"/>
          <ac:spMkLst>
            <pc:docMk/>
            <pc:sldMk cId="1331827405" sldId="262"/>
            <ac:spMk id="16" creationId="{93579142-16D2-E442-D64A-689583C15D79}"/>
          </ac:spMkLst>
        </pc:spChg>
        <pc:spChg chg="add mod">
          <ac:chgData name="Emma Drake" userId="35a03ace-545e-4b50-be29-db7889d41539" providerId="ADAL" clId="{FE9C5272-15B5-4A77-B33E-B772D149AC4D}" dt="2023-10-26T00:38:36.748" v="781" actId="571"/>
          <ac:spMkLst>
            <pc:docMk/>
            <pc:sldMk cId="1331827405" sldId="262"/>
            <ac:spMk id="17" creationId="{B9ADFF62-55D7-3CC2-BF0E-44D8518A97B1}"/>
          </ac:spMkLst>
        </pc:spChg>
        <pc:spChg chg="add mod">
          <ac:chgData name="Emma Drake" userId="35a03ace-545e-4b50-be29-db7889d41539" providerId="ADAL" clId="{FE9C5272-15B5-4A77-B33E-B772D149AC4D}" dt="2023-10-26T00:45:13.723" v="893" actId="2085"/>
          <ac:spMkLst>
            <pc:docMk/>
            <pc:sldMk cId="1331827405" sldId="262"/>
            <ac:spMk id="18" creationId="{7898D1A5-3A13-D27F-BF13-CEAE6B1150DC}"/>
          </ac:spMkLst>
        </pc:spChg>
        <pc:spChg chg="add mod">
          <ac:chgData name="Emma Drake" userId="35a03ace-545e-4b50-be29-db7889d41539" providerId="ADAL" clId="{FE9C5272-15B5-4A77-B33E-B772D149AC4D}" dt="2023-10-26T00:45:21.785" v="895" actId="2085"/>
          <ac:spMkLst>
            <pc:docMk/>
            <pc:sldMk cId="1331827405" sldId="262"/>
            <ac:spMk id="19" creationId="{37FD8877-94C6-99D0-8340-DC79987721FD}"/>
          </ac:spMkLst>
        </pc:spChg>
        <pc:picChg chg="del">
          <ac:chgData name="Emma Drake" userId="35a03ace-545e-4b50-be29-db7889d41539" providerId="ADAL" clId="{FE9C5272-15B5-4A77-B33E-B772D149AC4D}" dt="2023-10-26T00:29:15.352" v="736" actId="478"/>
          <ac:picMkLst>
            <pc:docMk/>
            <pc:sldMk cId="1331827405" sldId="262"/>
            <ac:picMk id="4" creationId="{B72AB4D1-CC2F-9AE2-48B2-6955C098AF13}"/>
          </ac:picMkLst>
        </pc:picChg>
        <pc:picChg chg="del">
          <ac:chgData name="Emma Drake" userId="35a03ace-545e-4b50-be29-db7889d41539" providerId="ADAL" clId="{FE9C5272-15B5-4A77-B33E-B772D149AC4D}" dt="2023-10-26T00:37:48.712" v="772" actId="478"/>
          <ac:picMkLst>
            <pc:docMk/>
            <pc:sldMk cId="1331827405" sldId="262"/>
            <ac:picMk id="10" creationId="{CBD84D2A-5DAC-0B07-3D25-365061318E6E}"/>
          </ac:picMkLst>
        </pc:picChg>
        <pc:picChg chg="add del mod">
          <ac:chgData name="Emma Drake" userId="35a03ace-545e-4b50-be29-db7889d41539" providerId="ADAL" clId="{FE9C5272-15B5-4A77-B33E-B772D149AC4D}" dt="2023-10-26T00:36:50.555" v="752" actId="478"/>
          <ac:picMkLst>
            <pc:docMk/>
            <pc:sldMk cId="1331827405" sldId="262"/>
            <ac:picMk id="11" creationId="{BAB34256-CE97-4C82-1102-FF43F9C48384}"/>
          </ac:picMkLst>
        </pc:picChg>
        <pc:picChg chg="add del">
          <ac:chgData name="Emma Drake" userId="35a03ace-545e-4b50-be29-db7889d41539" providerId="ADAL" clId="{FE9C5272-15B5-4A77-B33E-B772D149AC4D}" dt="2023-10-26T00:37:06.949" v="754" actId="478"/>
          <ac:picMkLst>
            <pc:docMk/>
            <pc:sldMk cId="1331827405" sldId="262"/>
            <ac:picMk id="13" creationId="{1DB4479F-55ED-4150-3883-5333231C9324}"/>
          </ac:picMkLst>
        </pc:picChg>
        <pc:picChg chg="add mod ord">
          <ac:chgData name="Emma Drake" userId="35a03ace-545e-4b50-be29-db7889d41539" providerId="ADAL" clId="{FE9C5272-15B5-4A77-B33E-B772D149AC4D}" dt="2023-10-26T00:37:47.611" v="771" actId="167"/>
          <ac:picMkLst>
            <pc:docMk/>
            <pc:sldMk cId="1331827405" sldId="262"/>
            <ac:picMk id="15" creationId="{849D83BB-F38E-9829-4E3E-6AC47B777AE2}"/>
          </ac:picMkLst>
        </pc:picChg>
        <pc:picChg chg="add del">
          <ac:chgData name="Emma Drake" userId="35a03ace-545e-4b50-be29-db7889d41539" providerId="ADAL" clId="{FE9C5272-15B5-4A77-B33E-B772D149AC4D}" dt="2023-10-25T04:50:15.951" v="676" actId="21"/>
          <ac:picMkLst>
            <pc:docMk/>
            <pc:sldMk cId="1331827405" sldId="262"/>
            <ac:picMk id="1026" creationId="{3E3C84A0-3B0C-DD61-5F76-0FC9AFA84B2F}"/>
          </ac:picMkLst>
        </pc:picChg>
      </pc:sldChg>
      <pc:sldChg chg="modSp mod modNotesTx">
        <pc:chgData name="Emma Drake" userId="35a03ace-545e-4b50-be29-db7889d41539" providerId="ADAL" clId="{FE9C5272-15B5-4A77-B33E-B772D149AC4D}" dt="2023-10-31T02:21:53.761" v="1448" actId="20577"/>
        <pc:sldMkLst>
          <pc:docMk/>
          <pc:sldMk cId="4214101586" sldId="263"/>
        </pc:sldMkLst>
        <pc:spChg chg="mod">
          <ac:chgData name="Emma Drake" userId="35a03ace-545e-4b50-be29-db7889d41539" providerId="ADAL" clId="{FE9C5272-15B5-4A77-B33E-B772D149AC4D}" dt="2023-10-17T04:17:20.581" v="109" actId="20577"/>
          <ac:spMkLst>
            <pc:docMk/>
            <pc:sldMk cId="4214101586" sldId="263"/>
            <ac:spMk id="3" creationId="{CC235C54-226D-7D37-C1A3-6646A22593F8}"/>
          </ac:spMkLst>
        </pc:spChg>
      </pc:sldChg>
      <pc:sldChg chg="modSp mod modNotesTx">
        <pc:chgData name="Emma Drake" userId="35a03ace-545e-4b50-be29-db7889d41539" providerId="ADAL" clId="{FE9C5272-15B5-4A77-B33E-B772D149AC4D}" dt="2023-10-31T02:22:49.854" v="1452" actId="20577"/>
        <pc:sldMkLst>
          <pc:docMk/>
          <pc:sldMk cId="1281687501" sldId="264"/>
        </pc:sldMkLst>
        <pc:spChg chg="mod">
          <ac:chgData name="Emma Drake" userId="35a03ace-545e-4b50-be29-db7889d41539" providerId="ADAL" clId="{FE9C5272-15B5-4A77-B33E-B772D149AC4D}" dt="2023-10-26T21:39:15.967" v="1341" actId="20577"/>
          <ac:spMkLst>
            <pc:docMk/>
            <pc:sldMk cId="1281687501" sldId="264"/>
            <ac:spMk id="3" creationId="{CC235C54-226D-7D37-C1A3-6646A22593F8}"/>
          </ac:spMkLst>
        </pc:spChg>
      </pc:sldChg>
      <pc:sldChg chg="modSp mod modNotesTx">
        <pc:chgData name="Emma Drake" userId="35a03ace-545e-4b50-be29-db7889d41539" providerId="ADAL" clId="{FE9C5272-15B5-4A77-B33E-B772D149AC4D}" dt="2023-10-31T02:23:11.387" v="1456" actId="20577"/>
        <pc:sldMkLst>
          <pc:docMk/>
          <pc:sldMk cId="4134312599" sldId="265"/>
        </pc:sldMkLst>
        <pc:spChg chg="mod">
          <ac:chgData name="Emma Drake" userId="35a03ace-545e-4b50-be29-db7889d41539" providerId="ADAL" clId="{FE9C5272-15B5-4A77-B33E-B772D149AC4D}" dt="2023-10-17T04:17:29.937" v="125" actId="20577"/>
          <ac:spMkLst>
            <pc:docMk/>
            <pc:sldMk cId="4134312599" sldId="265"/>
            <ac:spMk id="2" creationId="{57DB2A67-C969-57CB-FA1E-E368160CEF30}"/>
          </ac:spMkLst>
        </pc:spChg>
        <pc:spChg chg="mod">
          <ac:chgData name="Emma Drake" userId="35a03ace-545e-4b50-be29-db7889d41539" providerId="ADAL" clId="{FE9C5272-15B5-4A77-B33E-B772D149AC4D}" dt="2023-10-26T23:37:29.010" v="1419" actId="20577"/>
          <ac:spMkLst>
            <pc:docMk/>
            <pc:sldMk cId="4134312599" sldId="265"/>
            <ac:spMk id="3" creationId="{CC235C54-226D-7D37-C1A3-6646A22593F8}"/>
          </ac:spMkLst>
        </pc:spChg>
      </pc:sldChg>
      <pc:sldChg chg="addSp delSp modSp mod">
        <pc:chgData name="Emma Drake" userId="35a03ace-545e-4b50-be29-db7889d41539" providerId="ADAL" clId="{FE9C5272-15B5-4A77-B33E-B772D149AC4D}" dt="2023-10-30T11:50:46.182" v="1435" actId="1076"/>
        <pc:sldMkLst>
          <pc:docMk/>
          <pc:sldMk cId="3435200678" sldId="349"/>
        </pc:sldMkLst>
        <pc:spChg chg="mod topLvl">
          <ac:chgData name="Emma Drake" userId="35a03ace-545e-4b50-be29-db7889d41539" providerId="ADAL" clId="{FE9C5272-15B5-4A77-B33E-B772D149AC4D}" dt="2023-10-30T11:50:29.081" v="1432" actId="165"/>
          <ac:spMkLst>
            <pc:docMk/>
            <pc:sldMk cId="3435200678" sldId="349"/>
            <ac:spMk id="6" creationId="{E3FF5276-7EC0-0C60-0536-3F107BC38E52}"/>
          </ac:spMkLst>
        </pc:spChg>
        <pc:spChg chg="mod topLvl">
          <ac:chgData name="Emma Drake" userId="35a03ace-545e-4b50-be29-db7889d41539" providerId="ADAL" clId="{FE9C5272-15B5-4A77-B33E-B772D149AC4D}" dt="2023-10-30T11:50:37.204" v="1433" actId="165"/>
          <ac:spMkLst>
            <pc:docMk/>
            <pc:sldMk cId="3435200678" sldId="349"/>
            <ac:spMk id="9" creationId="{281F0F71-686E-DCDC-D099-AF0913DA3BD0}"/>
          </ac:spMkLst>
        </pc:spChg>
        <pc:spChg chg="mod topLvl">
          <ac:chgData name="Emma Drake" userId="35a03ace-545e-4b50-be29-db7889d41539" providerId="ADAL" clId="{FE9C5272-15B5-4A77-B33E-B772D149AC4D}" dt="2023-10-30T11:50:37.204" v="1433" actId="165"/>
          <ac:spMkLst>
            <pc:docMk/>
            <pc:sldMk cId="3435200678" sldId="349"/>
            <ac:spMk id="10" creationId="{CF941E28-6B8A-7A35-BF9D-975F1395B407}"/>
          </ac:spMkLst>
        </pc:spChg>
        <pc:grpChg chg="del">
          <ac:chgData name="Emma Drake" userId="35a03ace-545e-4b50-be29-db7889d41539" providerId="ADAL" clId="{FE9C5272-15B5-4A77-B33E-B772D149AC4D}" dt="2023-10-30T11:50:29.081" v="1432" actId="165"/>
          <ac:grpSpMkLst>
            <pc:docMk/>
            <pc:sldMk cId="3435200678" sldId="349"/>
            <ac:grpSpMk id="4" creationId="{8A814E61-6C80-7573-0CF9-CC517E2EEE46}"/>
          </ac:grpSpMkLst>
        </pc:grpChg>
        <pc:grpChg chg="del mod topLvl">
          <ac:chgData name="Emma Drake" userId="35a03ace-545e-4b50-be29-db7889d41539" providerId="ADAL" clId="{FE9C5272-15B5-4A77-B33E-B772D149AC4D}" dt="2023-10-30T11:50:37.204" v="1433" actId="165"/>
          <ac:grpSpMkLst>
            <pc:docMk/>
            <pc:sldMk cId="3435200678" sldId="349"/>
            <ac:grpSpMk id="5" creationId="{9F01E13D-77A6-964E-E2AC-B9F202C96E65}"/>
          </ac:grpSpMkLst>
        </pc:grpChg>
        <pc:picChg chg="del mod topLvl">
          <ac:chgData name="Emma Drake" userId="35a03ace-545e-4b50-be29-db7889d41539" providerId="ADAL" clId="{FE9C5272-15B5-4A77-B33E-B772D149AC4D}" dt="2023-10-30T11:50:39.217" v="1434" actId="478"/>
          <ac:picMkLst>
            <pc:docMk/>
            <pc:sldMk cId="3435200678" sldId="349"/>
            <ac:picMk id="7" creationId="{345D3A5B-487D-A7C6-8545-533BEBEADC3F}"/>
          </ac:picMkLst>
        </pc:picChg>
        <pc:picChg chg="add mod modCrop">
          <ac:chgData name="Emma Drake" userId="35a03ace-545e-4b50-be29-db7889d41539" providerId="ADAL" clId="{FE9C5272-15B5-4A77-B33E-B772D149AC4D}" dt="2023-10-30T11:50:46.182" v="1435" actId="1076"/>
          <ac:picMkLst>
            <pc:docMk/>
            <pc:sldMk cId="3435200678" sldId="349"/>
            <ac:picMk id="15" creationId="{19C01CEA-3DD9-9158-4F5B-FB14988290FE}"/>
          </ac:picMkLst>
        </pc:picChg>
      </pc:sldChg>
      <pc:sldChg chg="new del">
        <pc:chgData name="Emma Drake" userId="35a03ace-545e-4b50-be29-db7889d41539" providerId="ADAL" clId="{FE9C5272-15B5-4A77-B33E-B772D149AC4D}" dt="2023-10-18T23:00:52.259" v="563" actId="47"/>
        <pc:sldMkLst>
          <pc:docMk/>
          <pc:sldMk cId="532553122" sldId="351"/>
        </pc:sldMkLst>
      </pc:sldChg>
      <pc:sldChg chg="modSp mod modNotesTx">
        <pc:chgData name="Emma Drake" userId="35a03ace-545e-4b50-be29-db7889d41539" providerId="ADAL" clId="{FE9C5272-15B5-4A77-B33E-B772D149AC4D}" dt="2023-10-31T02:23:55.542" v="1461" actId="20577"/>
        <pc:sldMkLst>
          <pc:docMk/>
          <pc:sldMk cId="2435226279" sldId="352"/>
        </pc:sldMkLst>
        <pc:spChg chg="mod">
          <ac:chgData name="Emma Drake" userId="35a03ace-545e-4b50-be29-db7889d41539" providerId="ADAL" clId="{FE9C5272-15B5-4A77-B33E-B772D149AC4D}" dt="2023-10-26T21:30:11.866" v="1256" actId="14100"/>
          <ac:spMkLst>
            <pc:docMk/>
            <pc:sldMk cId="2435226279" sldId="352"/>
            <ac:spMk id="3" creationId="{CC235C54-226D-7D37-C1A3-6646A22593F8}"/>
          </ac:spMkLst>
        </pc:spChg>
      </pc:sldChg>
      <pc:sldChg chg="modNotesTx">
        <pc:chgData name="Emma Drake" userId="35a03ace-545e-4b50-be29-db7889d41539" providerId="ADAL" clId="{FE9C5272-15B5-4A77-B33E-B772D149AC4D}" dt="2023-10-31T02:24:37.604" v="1474" actId="20577"/>
        <pc:sldMkLst>
          <pc:docMk/>
          <pc:sldMk cId="4141561061" sldId="354"/>
        </pc:sldMkLst>
      </pc:sldChg>
      <pc:sldChg chg="modNotesTx">
        <pc:chgData name="Emma Drake" userId="35a03ace-545e-4b50-be29-db7889d41539" providerId="ADAL" clId="{FE9C5272-15B5-4A77-B33E-B772D149AC4D}" dt="2023-10-31T02:24:07.253" v="1467" actId="20577"/>
        <pc:sldMkLst>
          <pc:docMk/>
          <pc:sldMk cId="2570201584" sldId="355"/>
        </pc:sldMkLst>
      </pc:sldChg>
      <pc:sldChg chg="modSp mod modNotesTx">
        <pc:chgData name="Emma Drake" userId="35a03ace-545e-4b50-be29-db7889d41539" providerId="ADAL" clId="{FE9C5272-15B5-4A77-B33E-B772D149AC4D}" dt="2023-10-31T02:24:15.525" v="1468" actId="20577"/>
        <pc:sldMkLst>
          <pc:docMk/>
          <pc:sldMk cId="1481943299" sldId="358"/>
        </pc:sldMkLst>
        <pc:spChg chg="mod">
          <ac:chgData name="Emma Drake" userId="35a03ace-545e-4b50-be29-db7889d41539" providerId="ADAL" clId="{FE9C5272-15B5-4A77-B33E-B772D149AC4D}" dt="2023-10-26T21:29:46.682" v="1254" actId="1582"/>
          <ac:spMkLst>
            <pc:docMk/>
            <pc:sldMk cId="1481943299" sldId="358"/>
            <ac:spMk id="5" creationId="{11B06D3F-77DE-B3A3-4F39-C71A18FC1A95}"/>
          </ac:spMkLst>
        </pc:spChg>
        <pc:spChg chg="mod">
          <ac:chgData name="Emma Drake" userId="35a03ace-545e-4b50-be29-db7889d41539" providerId="ADAL" clId="{FE9C5272-15B5-4A77-B33E-B772D149AC4D}" dt="2023-10-26T21:29:46.682" v="1254" actId="1582"/>
          <ac:spMkLst>
            <pc:docMk/>
            <pc:sldMk cId="1481943299" sldId="358"/>
            <ac:spMk id="6" creationId="{919A6636-1B1D-B43F-57F3-52EA31D9E0F6}"/>
          </ac:spMkLst>
        </pc:spChg>
        <pc:spChg chg="mod">
          <ac:chgData name="Emma Drake" userId="35a03ace-545e-4b50-be29-db7889d41539" providerId="ADAL" clId="{FE9C5272-15B5-4A77-B33E-B772D149AC4D}" dt="2023-10-26T21:29:37.199" v="1253" actId="1582"/>
          <ac:spMkLst>
            <pc:docMk/>
            <pc:sldMk cId="1481943299" sldId="358"/>
            <ac:spMk id="7" creationId="{FEF6A904-F050-B343-2AB5-CBD5121A8534}"/>
          </ac:spMkLst>
        </pc:spChg>
      </pc:sldChg>
      <pc:sldChg chg="delSp modSp add mod">
        <pc:chgData name="Emma Drake" userId="35a03ace-545e-4b50-be29-db7889d41539" providerId="ADAL" clId="{FE9C5272-15B5-4A77-B33E-B772D149AC4D}" dt="2023-10-25T03:54:10.543" v="673" actId="20577"/>
        <pc:sldMkLst>
          <pc:docMk/>
          <pc:sldMk cId="1256083810" sldId="359"/>
        </pc:sldMkLst>
        <pc:spChg chg="mod">
          <ac:chgData name="Emma Drake" userId="35a03ace-545e-4b50-be29-db7889d41539" providerId="ADAL" clId="{FE9C5272-15B5-4A77-B33E-B772D149AC4D}" dt="2023-10-25T03:54:10.543" v="673" actId="20577"/>
          <ac:spMkLst>
            <pc:docMk/>
            <pc:sldMk cId="1256083810" sldId="359"/>
            <ac:spMk id="2" creationId="{57DB2A67-C969-57CB-FA1E-E368160CEF30}"/>
          </ac:spMkLst>
        </pc:spChg>
        <pc:picChg chg="del">
          <ac:chgData name="Emma Drake" userId="35a03ace-545e-4b50-be29-db7889d41539" providerId="ADAL" clId="{FE9C5272-15B5-4A77-B33E-B772D149AC4D}" dt="2023-10-25T03:53:53.419" v="657" actId="478"/>
          <ac:picMkLst>
            <pc:docMk/>
            <pc:sldMk cId="1256083810" sldId="359"/>
            <ac:picMk id="8" creationId="{55058112-CEAC-2BBD-858A-F9CB8E965B0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Non-award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Sheet1!$B$1</c:f>
              <c:numCache>
                <c:formatCode>General</c:formatCode>
                <c:ptCount val="1"/>
                <c:pt idx="0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F-4A39-9FD9-43E691A4B061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ELICOS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F-4A39-9FD9-43E691A4B061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HDR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Sheet1!$B$3</c:f>
              <c:numCache>
                <c:formatCode>General</c:formatCode>
                <c:ptCount val="1"/>
                <c:pt idx="0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F-4A39-9FD9-43E691A4B061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Enabling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Sheet1!$B$4</c:f>
              <c:numCache>
                <c:formatCode>General</c:formatCode>
                <c:ptCount val="1"/>
                <c:pt idx="0">
                  <c:v>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F-4A39-9FD9-43E691A4B061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Postgraduate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Sheet1!$B$5</c:f>
              <c:numCache>
                <c:formatCode>General</c:formatCode>
                <c:ptCount val="1"/>
                <c:pt idx="0">
                  <c:v>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F-4A39-9FD9-43E691A4B061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Undergraduate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24316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DF-4A39-9FD9-43E691A4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16963807"/>
        <c:axId val="1631049071"/>
      </c:barChart>
      <c:catAx>
        <c:axId val="1516963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1049071"/>
        <c:crosses val="autoZero"/>
        <c:auto val="1"/>
        <c:lblAlgn val="ctr"/>
        <c:lblOffset val="100"/>
        <c:noMultiLvlLbl val="0"/>
      </c:catAx>
      <c:valAx>
        <c:axId val="16310490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96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9B1C-DA09-4ACC-B471-C8EB8DE7FB68}" type="datetimeFigureOut">
              <a:rPr lang="en-AU" smtClean="0"/>
              <a:t>17/11/2023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FCCB-DD28-4AC4-AB6F-180D56DA91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94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2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72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04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36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79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31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06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9FCCB-DD28-4AC4-AB6F-180D56DA916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3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99BE-1F67-2C86-8764-9E3D6631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D4034-3E43-A6B0-5253-A272896A6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25226-D28B-5244-648E-A0211D05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8B92-E7DF-E07F-7B3B-EFB36F1B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CA5F-A001-65A5-B736-4AD04A06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91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E26B-730A-4A5F-00E5-3F7CDD5E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A0507-1A22-8755-9519-D56575BFC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4D4F-BA57-3A3E-5D58-ABCFB237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1EB9-369C-53B2-9C6B-9A78CA70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B630-0DD3-1F49-5147-1DB6C9F5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228B8-72F2-9E0E-067F-6601E8316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4067F-0907-049D-AEBC-BDC5D19AD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339B3-7055-0C03-7E61-11B84960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3714-F426-C500-7FAB-B880C463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EE5B4-598F-1D6C-79C7-DBCE342D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6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308A-0D69-99CD-65CF-EBEF2697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B295-8F08-31E2-83A4-FE8EED3E8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2FB49-41A8-1367-97BC-E0DA82D6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762F-F38F-C43A-7C2D-5063DC3B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36A44-BA74-06F7-2874-D3C11733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17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5C8E-7665-E53B-F9AB-828E80BE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310DA-2191-CCE4-425A-380F84E7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94C7E-1B9E-2541-DC28-7BC061DB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C45D-68A2-057E-C8B6-560785A8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AD79-5FB6-0C38-C821-20DFB10A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03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59C0-3DB8-3CC9-37B3-2DA0CC47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287A-6878-0144-2F83-BAE6F1DD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7112-D659-3B59-F989-D0348693E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C5AB0-CDF3-4AB6-2912-B1BA0EAB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2FEE7-36D9-D261-EDC1-BDDA881E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ED9FB-03FB-CF30-4E30-E486D895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4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C5E1-C9AF-81C4-B4B0-7BC45FDD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5612-57E6-3456-EDBC-FDFEB8EEC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8C11F-E290-9E07-D577-A7D76349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3F4FE-9E75-58D4-5D99-76873DEDE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7FBEE-A79E-4B7F-3A9A-D6DD6C14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5401E-7830-ABBE-B65D-9FD2A6CC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5339E-4DC9-AF89-8779-0D5D9EB0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0163A-F4D8-F4AA-4AE0-AEDDA60C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44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59FF-CA0B-EF0B-E1C3-2B7C7541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81441-7A7C-7BD2-FBB1-1AD189FD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66119-5F77-6011-8F50-A84AA884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847C2-419D-AFB1-1ACA-B9CE148B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64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831C1-A942-7E1A-D88A-A26FCB67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90FB4-91B9-A466-DDB1-E12E663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85F85-570F-4E17-BDC2-D6E24C48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0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30D0-2C27-5552-9F76-5E11CEB8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4051-88C5-01CD-095F-1F9198EE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82CE7-2F26-40A3-9F44-F76E553D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669B3-818E-824C-CFAB-5A76C79D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7850F-932E-C8DC-D57D-9DE634C3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ACF40-5608-D346-4DD8-9528A59F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62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7453-2B80-CE50-DDA7-2D241024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990CA-6463-4A1F-AF4A-131D71E02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93662-CFD0-163B-E482-B4D060E22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7E44-8FF6-12F5-9B68-0E42F372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33F45-4065-AADD-3858-E8B51BEA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6C06B-2FB5-C5DF-AB14-D05480AC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411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C48D3-E37A-9DA7-A8F0-BE62E75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E404-2B1C-165D-4262-EF4AC6869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A6C7-1C1B-6715-3744-A45F4E718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6490-5F85-48C5-8451-D8B61EFE251C}" type="datetimeFigureOut">
              <a:rPr lang="en-AU" smtClean="0"/>
              <a:t>17/11/2023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4DCA2-FF6F-CFAB-AE4E-001D254A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01C49-549B-4AC7-4334-00192DAAA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7586-4E41-4942-B135-F4690F6F504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76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 descr="A yellow taxi cab with white text&#10;&#10;Description automatically generated">
            <a:extLst>
              <a:ext uri="{FF2B5EF4-FFF2-40B4-BE49-F238E27FC236}">
                <a16:creationId xmlns:a16="http://schemas.microsoft.com/office/drawing/2014/main" id="{C9F925B7-F476-05C0-4BD0-F7DF9B7C1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4F52A-A7E6-E86C-AE7A-FB9A2A3479EF}"/>
              </a:ext>
            </a:extLst>
          </p:cNvPr>
          <p:cNvSpPr txBox="1"/>
          <p:nvPr/>
        </p:nvSpPr>
        <p:spPr>
          <a:xfrm>
            <a:off x="122896" y="6072061"/>
            <a:ext cx="119462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600" b="1" i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Overcoming single points of failure on the road to government compliance</a:t>
            </a:r>
            <a:endParaRPr lang="en-AU" sz="2600" b="1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Dangerous road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Single resource responsible for TCSI left the organisation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Closing out TCSI project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Moving from in-house Development to MSP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Operating on an outdated PUM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TCSI version differing to main environment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AB4D1-CC2F-9AE2-48B2-6955C098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pic>
        <p:nvPicPr>
          <p:cNvPr id="12" name="Picture 11" descr="A yellow road sign with a car falling&#10;&#10;Description automatically generated">
            <a:extLst>
              <a:ext uri="{FF2B5EF4-FFF2-40B4-BE49-F238E27FC236}">
                <a16:creationId xmlns:a16="http://schemas.microsoft.com/office/drawing/2014/main" id="{E12D6A5F-6AF4-08DE-840F-38B3C12CAC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6" b="92556" l="10000" r="90000">
                        <a14:foregroundMark x1="49688" y1="8556" x2="49688" y2="8556"/>
                        <a14:foregroundMark x1="49188" y1="92556" x2="49188" y2="92556"/>
                        <a14:backgroundMark x1="72313" y1="57111" x2="72313" y2="57111"/>
                        <a14:backgroundMark x1="72375" y1="57222" x2="72375" y2="57222"/>
                        <a14:backgroundMark x1="73063" y1="56333" x2="73063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4963" r="23880" b="5182"/>
          <a:stretch/>
        </p:blipFill>
        <p:spPr bwMode="auto">
          <a:xfrm>
            <a:off x="8718474" y="4734193"/>
            <a:ext cx="1820216" cy="175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yellow road sign with rocks falling&#10;&#10;Description automatically generated">
            <a:extLst>
              <a:ext uri="{FF2B5EF4-FFF2-40B4-BE49-F238E27FC236}">
                <a16:creationId xmlns:a16="http://schemas.microsoft.com/office/drawing/2014/main" id="{36ECAF54-80CC-E953-8195-ECDE145E01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9" b="90556" l="10000" r="90000">
                        <a14:foregroundMark x1="49688" y1="7889" x2="49688" y2="7889"/>
                        <a14:foregroundMark x1="50000" y1="90556" x2="50000" y2="90556"/>
                        <a14:backgroundMark x1="57750" y1="16000" x2="57750" y2="16000"/>
                        <a14:backgroundMark x1="56000" y1="13444" x2="56000" y2="13444"/>
                        <a14:backgroundMark x1="68938" y1="63333" x2="68938" y2="63333"/>
                        <a14:backgroundMark x1="66313" y1="31333" x2="66313" y2="31333"/>
                        <a14:backgroundMark x1="65375" y1="29667" x2="65375" y2="29667"/>
                        <a14:backgroundMark x1="67500" y1="33333" x2="67500" y2="33333"/>
                        <a14:backgroundMark x1="74938" y1="47333" x2="74938" y2="47333"/>
                        <a14:backgroundMark x1="54313" y1="11000" x2="54313" y2="11000"/>
                        <a14:backgroundMark x1="43250" y1="14667" x2="43250" y2="14667"/>
                        <a14:backgroundMark x1="53625" y1="9222" x2="53625" y2="9222"/>
                        <a14:backgroundMark x1="45125" y1="11000" x2="45125" y2="11000"/>
                        <a14:backgroundMark x1="46125" y1="9333" x2="46125" y2="9333"/>
                        <a14:backgroundMark x1="26125" y1="44667" x2="26125" y2="44667"/>
                        <a14:backgroundMark x1="32938" y1="32889" x2="32938" y2="32889"/>
                        <a14:backgroundMark x1="37063" y1="25667" x2="37063" y2="25667"/>
                        <a14:backgroundMark x1="29375" y1="39111" x2="29375" y2="39111"/>
                        <a14:backgroundMark x1="40313" y1="20111" x2="40313" y2="20111"/>
                        <a14:backgroundMark x1="28938" y1="39778" x2="28000" y2="40889"/>
                        <a14:backgroundMark x1="68000" y1="34444" x2="74813" y2="45778"/>
                        <a14:backgroundMark x1="27750" y1="42444" x2="25875" y2="44889"/>
                        <a14:backgroundMark x1="24688" y1="52778" x2="49875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6" t="4162" r="23987" b="3385"/>
          <a:stretch/>
        </p:blipFill>
        <p:spPr bwMode="auto">
          <a:xfrm>
            <a:off x="1632510" y="4678013"/>
            <a:ext cx="1820216" cy="181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569D3F9-90B9-F01C-8852-913D4B4C1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10630" r="5866" b="11324"/>
          <a:stretch/>
        </p:blipFill>
        <p:spPr bwMode="auto">
          <a:xfrm>
            <a:off x="4267836" y="4678013"/>
            <a:ext cx="3656328" cy="18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2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Executing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31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Responsibility for TSCI realigned</a:t>
            </a:r>
          </a:p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Resource recruited for the role</a:t>
            </a:r>
          </a:p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TCSI Audit Completed</a:t>
            </a:r>
          </a:p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Additional handover and upgrade resources</a:t>
            </a:r>
          </a:p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Development of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E0191-7149-D4BE-4607-A1EBF29A2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BF0926-7358-546F-BBD5-A0177A832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188" r="91750">
                        <a14:foregroundMark x1="91750" y1="31333" x2="91625" y2="60778"/>
                        <a14:foregroundMark x1="8188" y1="31333" x2="9500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" t="23157" r="5047" b="23317"/>
          <a:stretch/>
        </p:blipFill>
        <p:spPr bwMode="auto">
          <a:xfrm>
            <a:off x="3779226" y="4902481"/>
            <a:ext cx="4633547" cy="15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A9AB6B-6A10-251A-B208-CE8933F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090" r="12590" b="6090"/>
          <a:stretch/>
        </p:blipFill>
        <p:spPr bwMode="auto">
          <a:xfrm>
            <a:off x="8705606" y="4902481"/>
            <a:ext cx="2355360" cy="15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834D66-2C9A-B491-64CC-0294BD59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5891" r="12682" b="5865"/>
          <a:stretch/>
        </p:blipFill>
        <p:spPr bwMode="auto">
          <a:xfrm>
            <a:off x="1143974" y="4898768"/>
            <a:ext cx="2342418" cy="15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0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On the road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PUM30 Upgrade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Documentation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TCSI Process and Procedure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Ensuring Business Continuity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50B35-F33B-2997-F893-745475301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4D6BDA-6C06-0A05-A2B6-4EC2B485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6" y="4886691"/>
            <a:ext cx="4633547" cy="15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8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Make TCSI Great (again?)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2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Compliance not exciting, but vitally important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Debunking TCSI fears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Changing perceptions of TCSI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9C8F9-A952-E341-2DB3-AE4B98CA9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58112-CEAC-2BBD-858A-F9CB8E965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4197350"/>
            <a:ext cx="4591050" cy="2295525"/>
          </a:xfrm>
          <a:prstGeom prst="roundRect">
            <a:avLst>
              <a:gd name="adj" fmla="val 10156"/>
            </a:avLst>
          </a:prstGeom>
        </p:spPr>
      </p:pic>
    </p:spTree>
    <p:extLst>
      <p:ext uri="{BB962C8B-B14F-4D97-AF65-F5344CB8AC3E}">
        <p14:creationId xmlns:p14="http://schemas.microsoft.com/office/powerpoint/2010/main" val="413431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2766218"/>
            <a:ext cx="3022600" cy="132556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9C8F9-A952-E341-2DB3-AE4B98CA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157" y="3836851"/>
            <a:ext cx="4243686" cy="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F0F71-686E-DCDC-D099-AF0913DA3BD0}"/>
              </a:ext>
            </a:extLst>
          </p:cNvPr>
          <p:cNvSpPr txBox="1"/>
          <p:nvPr/>
        </p:nvSpPr>
        <p:spPr>
          <a:xfrm>
            <a:off x="3974612" y="3880227"/>
            <a:ext cx="609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A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 Ben Shelton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41E28-6B8A-7A35-BF9D-975F1395B407}"/>
              </a:ext>
            </a:extLst>
          </p:cNvPr>
          <p:cNvSpPr txBox="1"/>
          <p:nvPr/>
        </p:nvSpPr>
        <p:spPr>
          <a:xfrm>
            <a:off x="3974612" y="4466218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AU" sz="1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Senior Manager, Student Systems and Business Enablement at The University of Newcastle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F5276-7EC0-0C60-0536-3F107BC38E52}"/>
              </a:ext>
            </a:extLst>
          </p:cNvPr>
          <p:cNvSpPr txBox="1"/>
          <p:nvPr/>
        </p:nvSpPr>
        <p:spPr>
          <a:xfrm>
            <a:off x="3982678" y="5112549"/>
            <a:ext cx="648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AU" sz="1600" dirty="0">
                <a:solidFill>
                  <a:schemeClr val="bg1"/>
                </a:solidFill>
                <a:cs typeface="Arial" panose="020B0604020202020204" pitchFamily="34" charset="0"/>
              </a:rPr>
              <a:t>Doctor of Philosophy in Computer Science</a:t>
            </a:r>
            <a:br>
              <a:rPr lang="en-AU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bg1"/>
                </a:solidFill>
                <a:cs typeface="Arial" panose="020B0604020202020204" pitchFamily="34" charset="0"/>
              </a:rPr>
              <a:t>Master of Information Technology (Advanced)</a:t>
            </a:r>
          </a:p>
          <a:p>
            <a:pPr algn="l" fontAlgn="auto"/>
            <a:r>
              <a:rPr lang="en-AU" sz="1600" dirty="0">
                <a:solidFill>
                  <a:schemeClr val="bg1"/>
                </a:solidFill>
                <a:cs typeface="Arial" panose="020B0604020202020204" pitchFamily="34" charset="0"/>
              </a:rPr>
              <a:t>Bachelor of Information Technology (Computer Software Engineering)</a:t>
            </a:r>
            <a:endParaRPr lang="en-AU" sz="16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1B272B-41E8-3717-3062-A963CB8BFAAE}"/>
              </a:ext>
            </a:extLst>
          </p:cNvPr>
          <p:cNvGrpSpPr/>
          <p:nvPr/>
        </p:nvGrpSpPr>
        <p:grpSpPr>
          <a:xfrm>
            <a:off x="2089184" y="1843087"/>
            <a:ext cx="8013631" cy="1828214"/>
            <a:chOff x="2065323" y="4038568"/>
            <a:chExt cx="8013631" cy="18282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7395E9-E6EF-66A9-66CF-07A4F205A72F}"/>
                </a:ext>
              </a:extLst>
            </p:cNvPr>
            <p:cNvGrpSpPr/>
            <p:nvPr/>
          </p:nvGrpSpPr>
          <p:grpSpPr>
            <a:xfrm>
              <a:off x="2065323" y="4038568"/>
              <a:ext cx="8013631" cy="1607991"/>
              <a:chOff x="2065323" y="4038568"/>
              <a:chExt cx="8013631" cy="160799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E46334D-33A4-B35C-4DD4-4905AFE9D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9" b="829"/>
              <a:stretch/>
            </p:blipFill>
            <p:spPr>
              <a:xfrm>
                <a:off x="2065323" y="4038568"/>
                <a:ext cx="1625820" cy="1607991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E6A8E8-8610-ADD9-6E4D-16E93F52FB2A}"/>
                  </a:ext>
                </a:extLst>
              </p:cNvPr>
              <p:cNvSpPr txBox="1"/>
              <p:nvPr/>
            </p:nvSpPr>
            <p:spPr>
              <a:xfrm>
                <a:off x="3931935" y="4038568"/>
                <a:ext cx="6147019" cy="39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ctr"/>
                <a:r>
                  <a:rPr lang="en-AU" sz="2000" b="1" i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Emma Drake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1DD8DB-C02C-B9B0-701D-8CC110F13B5F}"/>
                  </a:ext>
                </a:extLst>
              </p:cNvPr>
              <p:cNvSpPr txBox="1"/>
              <p:nvPr/>
            </p:nvSpPr>
            <p:spPr>
              <a:xfrm>
                <a:off x="3931935" y="4623156"/>
                <a:ext cx="61470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auto"/>
                <a:r>
                  <a:rPr lang="en-AU" sz="1800" b="0" i="0" dirty="0">
                    <a:solidFill>
                      <a:schemeClr val="bg1"/>
                    </a:solidFill>
                    <a:effectLst/>
                    <a:cs typeface="Arial" panose="020B0604020202020204" pitchFamily="34" charset="0"/>
                  </a:rPr>
                  <a:t>Student Systems Specialist at The University of Newcastle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EEDBF3-47A6-E503-A356-D31E58D86A6A}"/>
                </a:ext>
              </a:extLst>
            </p:cNvPr>
            <p:cNvSpPr txBox="1"/>
            <p:nvPr/>
          </p:nvSpPr>
          <p:spPr>
            <a:xfrm>
              <a:off x="3940070" y="5035785"/>
              <a:ext cx="5967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auto"/>
              <a:r>
                <a:rPr lang="en-A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Bachelor of Information Technology (Business Information, Communication and Technology)</a:t>
              </a:r>
            </a:p>
            <a:p>
              <a:pPr algn="l" fontAlgn="auto"/>
              <a:endPara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D5157B3-9B06-1776-716E-75FB4A86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2262550"/>
            <a:ext cx="4243686" cy="144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AC1BE3-C93E-139D-A730-4FAF3827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4301093"/>
            <a:ext cx="4243686" cy="14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E25F6-DBDD-853B-5C9B-E9B9B549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pic>
        <p:nvPicPr>
          <p:cNvPr id="15" name="Picture 14" descr="A close-up of a person wearing glasses&#10;&#10;Description automatically generated">
            <a:extLst>
              <a:ext uri="{FF2B5EF4-FFF2-40B4-BE49-F238E27FC236}">
                <a16:creationId xmlns:a16="http://schemas.microsoft.com/office/drawing/2014/main" id="{19C01CEA-3DD9-9158-4F5B-FB1498829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8413"/>
          <a:stretch/>
        </p:blipFill>
        <p:spPr>
          <a:xfrm>
            <a:off x="2002968" y="3793157"/>
            <a:ext cx="1798251" cy="17348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520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Our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>
                <a:solidFill>
                  <a:schemeClr val="bg1"/>
                </a:solidFill>
              </a:rPr>
              <a:t>- 36,936 students (2022)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bg1"/>
                </a:solidFill>
              </a:rPr>
              <a:t>- 2644 FTE staff (2022)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bg1"/>
                </a:solidFill>
              </a:rPr>
              <a:t>- Locations in Newcastle (Callaghan and City), Central Coast, Sydney, Singapore and various regional offices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46D10-7B92-A5FA-2936-FC891E308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15795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F0112-D16F-59E1-D91D-02696779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514600"/>
            <a:ext cx="4243686" cy="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Our Cohorts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5172D-1416-E3A5-1A12-AD4E1D47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F2D783-4F96-0D3D-D360-4D78238F0413}"/>
              </a:ext>
            </a:extLst>
          </p:cNvPr>
          <p:cNvGrpSpPr/>
          <p:nvPr/>
        </p:nvGrpSpPr>
        <p:grpSpPr>
          <a:xfrm>
            <a:off x="2790600" y="1581897"/>
            <a:ext cx="6610800" cy="4491038"/>
            <a:chOff x="2652262" y="1690688"/>
            <a:chExt cx="6610800" cy="4491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01014B-61A8-0080-613F-050CF91A79B7}"/>
                </a:ext>
              </a:extLst>
            </p:cNvPr>
            <p:cNvSpPr txBox="1"/>
            <p:nvPr/>
          </p:nvSpPr>
          <p:spPr>
            <a:xfrm rot="5400000">
              <a:off x="2431566" y="2234618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24,316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555A1B-F89E-372E-2218-25E117474A59}"/>
                </a:ext>
              </a:extLst>
            </p:cNvPr>
            <p:cNvSpPr txBox="1"/>
            <p:nvPr/>
          </p:nvSpPr>
          <p:spPr>
            <a:xfrm rot="5400000">
              <a:off x="2431566" y="2857139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6,691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9C60C3-CE41-75CB-0C44-436EB7C7EC77}"/>
                </a:ext>
              </a:extLst>
            </p:cNvPr>
            <p:cNvSpPr txBox="1"/>
            <p:nvPr/>
          </p:nvSpPr>
          <p:spPr>
            <a:xfrm rot="5400000">
              <a:off x="2431566" y="3479661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3,757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3624C0-561E-5D4D-6A4D-A67F1CAF3CF1}"/>
                </a:ext>
              </a:extLst>
            </p:cNvPr>
            <p:cNvSpPr txBox="1"/>
            <p:nvPr/>
          </p:nvSpPr>
          <p:spPr>
            <a:xfrm rot="5400000">
              <a:off x="2431566" y="4123805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1,607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8DDF3-2E7A-10F6-0131-6B8B3408658B}"/>
                </a:ext>
              </a:extLst>
            </p:cNvPr>
            <p:cNvSpPr txBox="1"/>
            <p:nvPr/>
          </p:nvSpPr>
          <p:spPr>
            <a:xfrm rot="5400000">
              <a:off x="2431566" y="4724704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341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79E843-5BD9-FB43-2EC3-AD754AB1058C}"/>
                </a:ext>
              </a:extLst>
            </p:cNvPr>
            <p:cNvSpPr txBox="1"/>
            <p:nvPr/>
          </p:nvSpPr>
          <p:spPr>
            <a:xfrm rot="5400000">
              <a:off x="2431566" y="5368848"/>
              <a:ext cx="7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bg1"/>
                  </a:solidFill>
                </a:rPr>
                <a:t>333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90DCAD2-4E85-D532-3B97-920E88298A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9049281"/>
                </p:ext>
              </p:extLst>
            </p:nvPr>
          </p:nvGraphicFramePr>
          <p:xfrm>
            <a:off x="2928937" y="1690688"/>
            <a:ext cx="6334125" cy="4491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B7E2AA-56AF-561B-A6B0-F03248676FFC}"/>
                </a:ext>
              </a:extLst>
            </p:cNvPr>
            <p:cNvSpPr txBox="1"/>
            <p:nvPr/>
          </p:nvSpPr>
          <p:spPr>
            <a:xfrm>
              <a:off x="3126556" y="2203840"/>
              <a:ext cx="164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Undergraduate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F76545-096F-82D0-9184-BD753972425D}"/>
                </a:ext>
              </a:extLst>
            </p:cNvPr>
            <p:cNvSpPr txBox="1"/>
            <p:nvPr/>
          </p:nvSpPr>
          <p:spPr>
            <a:xfrm>
              <a:off x="4541251" y="2816420"/>
              <a:ext cx="3518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Postgraduate Coursework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70F59-0D97-8A1A-F472-EF1712793B7F}"/>
                </a:ext>
              </a:extLst>
            </p:cNvPr>
            <p:cNvSpPr txBox="1"/>
            <p:nvPr/>
          </p:nvSpPr>
          <p:spPr>
            <a:xfrm>
              <a:off x="3951063" y="3429000"/>
              <a:ext cx="164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Enabling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316EF-D0B5-2A00-F6F4-6507ECB7CD29}"/>
                </a:ext>
              </a:extLst>
            </p:cNvPr>
            <p:cNvSpPr txBox="1"/>
            <p:nvPr/>
          </p:nvSpPr>
          <p:spPr>
            <a:xfrm>
              <a:off x="3432871" y="4041580"/>
              <a:ext cx="3024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Higher Degree by Research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5AE9C2-FC7F-EB46-561A-9F04D98A56E7}"/>
                </a:ext>
              </a:extLst>
            </p:cNvPr>
            <p:cNvSpPr txBox="1"/>
            <p:nvPr/>
          </p:nvSpPr>
          <p:spPr>
            <a:xfrm>
              <a:off x="3236715" y="4652279"/>
              <a:ext cx="164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Non-award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F0643E-DF10-D275-71A3-BA9AE0747539}"/>
                </a:ext>
              </a:extLst>
            </p:cNvPr>
            <p:cNvSpPr txBox="1"/>
            <p:nvPr/>
          </p:nvSpPr>
          <p:spPr>
            <a:xfrm>
              <a:off x="3236715" y="5262978"/>
              <a:ext cx="1649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ELICOS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45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Student Systems and Business Enablement</a:t>
            </a:r>
            <a:endParaRPr lang="en-A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- 19 Staff (15 FTE)</a:t>
            </a:r>
          </a:p>
          <a:p>
            <a:pPr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Responsible for:</a:t>
            </a:r>
          </a:p>
          <a:p>
            <a:pPr lvl="1"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Academic Administration Business Operations </a:t>
            </a:r>
          </a:p>
          <a:p>
            <a:pPr lvl="1"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Student System Support &amp; Enhancements</a:t>
            </a:r>
          </a:p>
          <a:p>
            <a:pPr lvl="1"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Business Improvement</a:t>
            </a:r>
          </a:p>
          <a:p>
            <a:pPr lvl="1"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Student Experience Strategic Projects</a:t>
            </a:r>
          </a:p>
          <a:p>
            <a:pPr lvl="1">
              <a:buFontTx/>
              <a:buChar char="-"/>
            </a:pPr>
            <a:r>
              <a:rPr lang="en-AU" dirty="0">
                <a:solidFill>
                  <a:schemeClr val="bg1"/>
                </a:solidFill>
              </a:rPr>
              <a:t>Data Stewardship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5172D-1416-E3A5-1A12-AD4E1D47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Our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BD180-2A81-87C0-71AF-0EA64DDA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12BB344B-CF6A-AC2D-8258-04109E3D3203}"/>
              </a:ext>
            </a:extLst>
          </p:cNvPr>
          <p:cNvSpPr/>
          <p:nvPr/>
        </p:nvSpPr>
        <p:spPr>
          <a:xfrm>
            <a:off x="257259" y="2244330"/>
            <a:ext cx="2731169" cy="3996647"/>
          </a:xfrm>
          <a:prstGeom prst="roundRect">
            <a:avLst>
              <a:gd name="adj" fmla="val 50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8D325147-9845-6D91-DABB-D1F5C2852368}"/>
              </a:ext>
            </a:extLst>
          </p:cNvPr>
          <p:cNvSpPr>
            <a:spLocks noChangeAspect="1"/>
          </p:cNvSpPr>
          <p:nvPr/>
        </p:nvSpPr>
        <p:spPr>
          <a:xfrm>
            <a:off x="3239363" y="2244328"/>
            <a:ext cx="2731169" cy="3996647"/>
          </a:xfrm>
          <a:prstGeom prst="roundRect">
            <a:avLst>
              <a:gd name="adj" fmla="val 50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AD1CDEAE-10F8-C042-C5AB-7414CB519D4A}"/>
              </a:ext>
            </a:extLst>
          </p:cNvPr>
          <p:cNvSpPr>
            <a:spLocks noChangeAspect="1"/>
          </p:cNvSpPr>
          <p:nvPr/>
        </p:nvSpPr>
        <p:spPr>
          <a:xfrm>
            <a:off x="6221467" y="2244327"/>
            <a:ext cx="2731169" cy="3996647"/>
          </a:xfrm>
          <a:prstGeom prst="roundRect">
            <a:avLst>
              <a:gd name="adj" fmla="val 50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0A1FC95-1905-DC00-263D-70CCC28A52B6}"/>
              </a:ext>
            </a:extLst>
          </p:cNvPr>
          <p:cNvSpPr>
            <a:spLocks noChangeAspect="1"/>
          </p:cNvSpPr>
          <p:nvPr/>
        </p:nvSpPr>
        <p:spPr>
          <a:xfrm>
            <a:off x="9203572" y="2244327"/>
            <a:ext cx="2731169" cy="3996647"/>
          </a:xfrm>
          <a:prstGeom prst="roundRect">
            <a:avLst>
              <a:gd name="adj" fmla="val 50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AB305A33-9A14-F55D-DC9F-8A34E87B7B5C}"/>
              </a:ext>
            </a:extLst>
          </p:cNvPr>
          <p:cNvSpPr/>
          <p:nvPr/>
        </p:nvSpPr>
        <p:spPr>
          <a:xfrm>
            <a:off x="257258" y="4315146"/>
            <a:ext cx="2731169" cy="1605043"/>
          </a:xfrm>
          <a:prstGeom prst="roundRect">
            <a:avLst>
              <a:gd name="adj" fmla="val 50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Information System</a:t>
            </a: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Oracle PeopleSoft Campus Solutions v9.2 (PUM25)</a:t>
            </a:r>
            <a:b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1400" b="0" i="1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Upgrade to PUM30 currently underway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8586382C-A5C8-2186-2CD5-B712AE7AD1EA}"/>
              </a:ext>
            </a:extLst>
          </p:cNvPr>
          <p:cNvSpPr/>
          <p:nvPr/>
        </p:nvSpPr>
        <p:spPr>
          <a:xfrm>
            <a:off x="3239362" y="4315146"/>
            <a:ext cx="2731169" cy="1605043"/>
          </a:xfrm>
          <a:prstGeom prst="roundRect">
            <a:avLst>
              <a:gd name="adj" fmla="val 50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Oracle Products</a:t>
            </a: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Oracle Service Cloud (23A)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Oracle Marketing 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Oracle Intelligent Advisor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06E4B872-F2CD-F61E-B089-F8FB610D9DA2}"/>
              </a:ext>
            </a:extLst>
          </p:cNvPr>
          <p:cNvSpPr/>
          <p:nvPr/>
        </p:nvSpPr>
        <p:spPr>
          <a:xfrm>
            <a:off x="6221466" y="4315146"/>
            <a:ext cx="2731169" cy="1605043"/>
          </a:xfrm>
          <a:prstGeom prst="roundRect">
            <a:avLst>
              <a:gd name="adj" fmla="val 50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Management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CourseLoop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0BD615FA-BF48-BF2A-7878-70B96201BAED}"/>
              </a:ext>
            </a:extLst>
          </p:cNvPr>
          <p:cNvSpPr/>
          <p:nvPr/>
        </p:nvSpPr>
        <p:spPr>
          <a:xfrm>
            <a:off x="9203570" y="4315146"/>
            <a:ext cx="2731169" cy="1605043"/>
          </a:xfrm>
          <a:prstGeom prst="roundRect">
            <a:avLst>
              <a:gd name="adj" fmla="val 50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Program Planner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Stellic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A9DD6E3-1216-7D5C-012C-F6DCEC24C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5156"/>
          <a:stretch/>
        </p:blipFill>
        <p:spPr bwMode="auto">
          <a:xfrm>
            <a:off x="548421" y="2600121"/>
            <a:ext cx="2148841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B9BE7E6A-4DC5-6937-6BFB-B83F40BEA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8064"/>
          <a:stretch/>
        </p:blipFill>
        <p:spPr bwMode="auto">
          <a:xfrm>
            <a:off x="3393544" y="2328228"/>
            <a:ext cx="1705683" cy="10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95BDD341-80CD-7F8A-9410-C7EAE7429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1536"/>
          <a:stretch/>
        </p:blipFill>
        <p:spPr bwMode="auto">
          <a:xfrm>
            <a:off x="6374701" y="2783211"/>
            <a:ext cx="2424701" cy="11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34356FA7-BB87-A827-C9C3-D2370609E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r="8275"/>
          <a:stretch/>
        </p:blipFill>
        <p:spPr bwMode="auto">
          <a:xfrm>
            <a:off x="9330485" y="2658876"/>
            <a:ext cx="2472669" cy="11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628270E-1D48-A2E4-EE53-A502000CF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22320" r="5156" b="22320"/>
          <a:stretch/>
        </p:blipFill>
        <p:spPr bwMode="auto">
          <a:xfrm>
            <a:off x="4674448" y="3235024"/>
            <a:ext cx="1137397" cy="7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2">
            <a:extLst>
              <a:ext uri="{FF2B5EF4-FFF2-40B4-BE49-F238E27FC236}">
                <a16:creationId xmlns:a16="http://schemas.microsoft.com/office/drawing/2014/main" id="{A3057480-9B0E-6B6F-ADA5-5528D4DC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15" y="3543862"/>
            <a:ext cx="1081134" cy="7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2A67-C969-57CB-FA1E-E368160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What is TCSI?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5C54-226D-7D37-C1A3-6646A225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6969" cy="435133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Tertiary Collection of Student Information</a:t>
            </a:r>
          </a:p>
          <a:p>
            <a:r>
              <a:rPr lang="en-AU" dirty="0">
                <a:solidFill>
                  <a:schemeClr val="bg1"/>
                </a:solidFill>
              </a:rPr>
              <a:t>Framework for the collection of data from tertiary education providers</a:t>
            </a:r>
          </a:p>
          <a:p>
            <a:r>
              <a:rPr lang="en-AU" dirty="0">
                <a:solidFill>
                  <a:schemeClr val="bg1"/>
                </a:solidFill>
              </a:rPr>
              <a:t>Replaced HEIMS (Higher Education Information Management System)</a:t>
            </a:r>
          </a:p>
          <a:p>
            <a:r>
              <a:rPr lang="en-AU" dirty="0">
                <a:solidFill>
                  <a:schemeClr val="bg1"/>
                </a:solidFill>
              </a:rPr>
              <a:t>Enables near real time data reporting to the Government</a:t>
            </a:r>
          </a:p>
          <a:p>
            <a:r>
              <a:rPr lang="en-AU" dirty="0">
                <a:solidFill>
                  <a:schemeClr val="bg1"/>
                </a:solidFill>
              </a:rPr>
              <a:t>Introduced in late 2020</a:t>
            </a:r>
          </a:p>
          <a:p>
            <a:r>
              <a:rPr lang="en-AU" dirty="0">
                <a:solidFill>
                  <a:schemeClr val="bg1"/>
                </a:solidFill>
              </a:rPr>
              <a:t>Providers required to report via TCSI by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5172D-1416-E3A5-1A12-AD4E1D47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7528"/>
            <a:ext cx="4243686" cy="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6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ad with grass and mountains in the background&#10;&#10;Description automatically generated">
            <a:extLst>
              <a:ext uri="{FF2B5EF4-FFF2-40B4-BE49-F238E27FC236}">
                <a16:creationId xmlns:a16="http://schemas.microsoft.com/office/drawing/2014/main" id="{8B12E2C0-6D97-D68E-FFF9-7D286E67B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50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D873272-A77A-AAA2-05D1-1B2BC40A1DDD}"/>
              </a:ext>
            </a:extLst>
          </p:cNvPr>
          <p:cNvSpPr/>
          <p:nvPr/>
        </p:nvSpPr>
        <p:spPr>
          <a:xfrm>
            <a:off x="2882900" y="3365499"/>
            <a:ext cx="101600" cy="17922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ED67C7-69C5-3425-E3F5-2907FE2CAF84}"/>
              </a:ext>
            </a:extLst>
          </p:cNvPr>
          <p:cNvSpPr/>
          <p:nvPr/>
        </p:nvSpPr>
        <p:spPr>
          <a:xfrm>
            <a:off x="1314450" y="3429000"/>
            <a:ext cx="101600" cy="17922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72D94F-BB0A-6E1D-6182-5419E103AB1E}"/>
              </a:ext>
            </a:extLst>
          </p:cNvPr>
          <p:cNvGrpSpPr/>
          <p:nvPr/>
        </p:nvGrpSpPr>
        <p:grpSpPr>
          <a:xfrm>
            <a:off x="250092" y="1172306"/>
            <a:ext cx="3980697" cy="2739795"/>
            <a:chOff x="3529887" y="1897384"/>
            <a:chExt cx="5132225" cy="35230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058D5C-B5A7-DB6B-94BF-AAEF6C9A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9887" y="1897384"/>
              <a:ext cx="5132225" cy="3523088"/>
            </a:xfrm>
            <a:prstGeom prst="roundRect">
              <a:avLst>
                <a:gd name="adj" fmla="val 3920"/>
              </a:avLst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A587EB77-AC50-756A-353B-87F137EE25C0}"/>
                </a:ext>
              </a:extLst>
            </p:cNvPr>
            <p:cNvSpPr txBox="1">
              <a:spLocks/>
            </p:cNvSpPr>
            <p:nvPr/>
          </p:nvSpPr>
          <p:spPr>
            <a:xfrm>
              <a:off x="3574211" y="3429000"/>
              <a:ext cx="3497386" cy="19914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1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Disorderly Divide</a:t>
              </a:r>
            </a:p>
            <a:p>
              <a:endParaRPr lang="en-AU" sz="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AU" sz="1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Progress Plains</a:t>
              </a:r>
            </a:p>
            <a:p>
              <a:endParaRPr lang="en-AU" sz="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AU" sz="1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Cape Compliance</a:t>
              </a:r>
              <a:endParaRPr lang="en-A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A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1B06D3F-77DE-B3A3-4F39-C71A18FC1A95}"/>
                </a:ext>
              </a:extLst>
            </p:cNvPr>
            <p:cNvSpPr/>
            <p:nvPr/>
          </p:nvSpPr>
          <p:spPr>
            <a:xfrm>
              <a:off x="6043872" y="3506020"/>
              <a:ext cx="2484820" cy="297181"/>
            </a:xfrm>
            <a:prstGeom prst="roundRect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CLOSED</a:t>
              </a:r>
              <a:endParaRPr lang="en-AU" sz="2000" b="1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9A6636-1B1D-B43F-57F3-52EA31D9E0F6}"/>
                </a:ext>
              </a:extLst>
            </p:cNvPr>
            <p:cNvSpPr/>
            <p:nvPr/>
          </p:nvSpPr>
          <p:spPr>
            <a:xfrm>
              <a:off x="6043872" y="3948043"/>
              <a:ext cx="2484820" cy="297181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OPEN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F6A904-F050-B343-2AB5-CBD5121A8534}"/>
                </a:ext>
              </a:extLst>
            </p:cNvPr>
            <p:cNvSpPr/>
            <p:nvPr/>
          </p:nvSpPr>
          <p:spPr>
            <a:xfrm>
              <a:off x="6043872" y="4400320"/>
              <a:ext cx="2484822" cy="297181"/>
            </a:xfrm>
            <a:prstGeom prst="round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4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road between mountains&#10;&#10;Description automatically generated">
            <a:extLst>
              <a:ext uri="{FF2B5EF4-FFF2-40B4-BE49-F238E27FC236}">
                <a16:creationId xmlns:a16="http://schemas.microsoft.com/office/drawing/2014/main" id="{6752729F-E8CE-957E-6C1F-475A8EE4A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D873272-A77A-AAA2-05D1-1B2BC40A1DDD}"/>
              </a:ext>
            </a:extLst>
          </p:cNvPr>
          <p:cNvSpPr/>
          <p:nvPr/>
        </p:nvSpPr>
        <p:spPr>
          <a:xfrm>
            <a:off x="6679710" y="2776015"/>
            <a:ext cx="101600" cy="17922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ED67C7-69C5-3425-E3F5-2907FE2CAF84}"/>
              </a:ext>
            </a:extLst>
          </p:cNvPr>
          <p:cNvSpPr/>
          <p:nvPr/>
        </p:nvSpPr>
        <p:spPr>
          <a:xfrm>
            <a:off x="5102468" y="2714471"/>
            <a:ext cx="101600" cy="17922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4905FA7-F7EE-6FA7-5FE0-99F221572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6393" r="11108" b="5875"/>
          <a:stretch/>
        </p:blipFill>
        <p:spPr bwMode="auto">
          <a:xfrm>
            <a:off x="4357077" y="1807651"/>
            <a:ext cx="3106126" cy="1971896"/>
          </a:xfrm>
          <a:prstGeom prst="roundRect">
            <a:avLst>
              <a:gd name="adj" fmla="val 140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6F70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373</Words>
  <Application>Microsoft Office PowerPoint</Application>
  <PresentationFormat>Widescreen</PresentationFormat>
  <Paragraphs>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Ubuntu</vt:lpstr>
      <vt:lpstr>Office Theme</vt:lpstr>
      <vt:lpstr>PowerPoint Presentation</vt:lpstr>
      <vt:lpstr>About us</vt:lpstr>
      <vt:lpstr>Our University</vt:lpstr>
      <vt:lpstr>Our Cohorts</vt:lpstr>
      <vt:lpstr>Our Team</vt:lpstr>
      <vt:lpstr>Our Systems</vt:lpstr>
      <vt:lpstr>What is TCSI?</vt:lpstr>
      <vt:lpstr>PowerPoint Presentation</vt:lpstr>
      <vt:lpstr>PowerPoint Presentation</vt:lpstr>
      <vt:lpstr>Dangerous road conditions</vt:lpstr>
      <vt:lpstr>Executing repairs</vt:lpstr>
      <vt:lpstr>On the road again</vt:lpstr>
      <vt:lpstr>Make TCSI Great (again?)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Drake</dc:creator>
  <cp:lastModifiedBy>Emma Drake</cp:lastModifiedBy>
  <cp:revision>1</cp:revision>
  <dcterms:created xsi:type="dcterms:W3CDTF">2023-10-04T11:19:36Z</dcterms:created>
  <dcterms:modified xsi:type="dcterms:W3CDTF">2023-11-17T01:03:08Z</dcterms:modified>
</cp:coreProperties>
</file>