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52"/>
  </p:notesMasterIdLst>
  <p:sldIdLst>
    <p:sldId id="269" r:id="rId2"/>
    <p:sldId id="259" r:id="rId3"/>
    <p:sldId id="286" r:id="rId4"/>
    <p:sldId id="289" r:id="rId5"/>
    <p:sldId id="290" r:id="rId6"/>
    <p:sldId id="291" r:id="rId7"/>
    <p:sldId id="293" r:id="rId8"/>
    <p:sldId id="287" r:id="rId9"/>
    <p:sldId id="338" r:id="rId10"/>
    <p:sldId id="300" r:id="rId11"/>
    <p:sldId id="298" r:id="rId12"/>
    <p:sldId id="336" r:id="rId13"/>
    <p:sldId id="312" r:id="rId14"/>
    <p:sldId id="302" r:id="rId15"/>
    <p:sldId id="303" r:id="rId16"/>
    <p:sldId id="304" r:id="rId17"/>
    <p:sldId id="307" r:id="rId18"/>
    <p:sldId id="315" r:id="rId19"/>
    <p:sldId id="306" r:id="rId20"/>
    <p:sldId id="317" r:id="rId21"/>
    <p:sldId id="308" r:id="rId22"/>
    <p:sldId id="309" r:id="rId23"/>
    <p:sldId id="310" r:id="rId24"/>
    <p:sldId id="319" r:id="rId25"/>
    <p:sldId id="316" r:id="rId26"/>
    <p:sldId id="305" r:id="rId27"/>
    <p:sldId id="318" r:id="rId28"/>
    <p:sldId id="320" r:id="rId29"/>
    <p:sldId id="321" r:id="rId30"/>
    <p:sldId id="322" r:id="rId31"/>
    <p:sldId id="323" r:id="rId32"/>
    <p:sldId id="292" r:id="rId33"/>
    <p:sldId id="295" r:id="rId34"/>
    <p:sldId id="297" r:id="rId35"/>
    <p:sldId id="296" r:id="rId36"/>
    <p:sldId id="313" r:id="rId37"/>
    <p:sldId id="329" r:id="rId38"/>
    <p:sldId id="325" r:id="rId39"/>
    <p:sldId id="326" r:id="rId40"/>
    <p:sldId id="324" r:id="rId41"/>
    <p:sldId id="331" r:id="rId42"/>
    <p:sldId id="332" r:id="rId43"/>
    <p:sldId id="330" r:id="rId44"/>
    <p:sldId id="314" r:id="rId45"/>
    <p:sldId id="333" r:id="rId46"/>
    <p:sldId id="334" r:id="rId47"/>
    <p:sldId id="335" r:id="rId48"/>
    <p:sldId id="337" r:id="rId49"/>
    <p:sldId id="260" r:id="rId50"/>
    <p:sldId id="282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615536243052892E-2"/>
          <c:y val="2.0534572029226868E-2"/>
          <c:w val="0.8622022868744097"/>
          <c:h val="0.8292908197626859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A63-468A-8D03-534E241AB262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63-468A-8D03-534E241AB26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A63-468A-8D03-534E241AB262}"/>
              </c:ext>
            </c:extLst>
          </c:dPt>
          <c:cat>
            <c:strRef>
              <c:f>Sheet1!$A$8:$A$10</c:f>
              <c:strCache>
                <c:ptCount val="3"/>
                <c:pt idx="0">
                  <c:v>August </c:v>
                </c:pt>
                <c:pt idx="1">
                  <c:v>September</c:v>
                </c:pt>
                <c:pt idx="2">
                  <c:v>October</c:v>
                </c:pt>
              </c:strCache>
            </c:strRef>
          </c:cat>
          <c:val>
            <c:numRef>
              <c:f>Sheet1!$B$8:$B$10</c:f>
              <c:numCache>
                <c:formatCode>General</c:formatCode>
                <c:ptCount val="3"/>
                <c:pt idx="0">
                  <c:v>2986</c:v>
                </c:pt>
                <c:pt idx="1">
                  <c:v>1313</c:v>
                </c:pt>
                <c:pt idx="2">
                  <c:v>2139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C0-46FE-A56A-5E4A0A872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0591480"/>
        <c:axId val="430592136"/>
      </c:barChart>
      <c:catAx>
        <c:axId val="430591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592136"/>
        <c:crosses val="autoZero"/>
        <c:auto val="1"/>
        <c:lblAlgn val="ctr"/>
        <c:lblOffset val="100"/>
        <c:noMultiLvlLbl val="0"/>
      </c:catAx>
      <c:valAx>
        <c:axId val="430592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591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16286321834069"/>
          <c:y val="0.16446236710152587"/>
          <c:w val="0.53384434515261658"/>
          <c:h val="0.75821563875958298"/>
        </c:manualLayout>
      </c:layout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136843715505168E-2"/>
          <c:y val="4.4223673455290637E-2"/>
          <c:w val="0.64584193371058563"/>
          <c:h val="0.8780460544241183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4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DB-4747-94B8-12233AC8331E}"/>
              </c:ext>
            </c:extLst>
          </c:dPt>
          <c:dPt>
            <c:idx val="1"/>
            <c:bubble3D val="0"/>
            <c:spPr>
              <a:solidFill>
                <a:schemeClr val="accent2">
                  <a:shade val="6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DB-4747-94B8-12233AC8331E}"/>
              </c:ext>
            </c:extLst>
          </c:dPt>
          <c:dPt>
            <c:idx val="2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CDB-4747-94B8-12233AC8331E}"/>
              </c:ext>
            </c:extLst>
          </c:dPt>
          <c:dPt>
            <c:idx val="3"/>
            <c:bubble3D val="0"/>
            <c:spPr>
              <a:solidFill>
                <a:schemeClr val="accent2">
                  <a:shade val="9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CDB-4747-94B8-12233AC8331E}"/>
              </c:ext>
            </c:extLst>
          </c:dPt>
          <c:dPt>
            <c:idx val="4"/>
            <c:bubble3D val="0"/>
            <c:spPr>
              <a:solidFill>
                <a:schemeClr val="accent2">
                  <a:tint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CDB-4747-94B8-12233AC8331E}"/>
              </c:ext>
            </c:extLst>
          </c:dPt>
          <c:dPt>
            <c:idx val="5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CDB-4747-94B8-12233AC8331E}"/>
              </c:ext>
            </c:extLst>
          </c:dPt>
          <c:dPt>
            <c:idx val="6"/>
            <c:bubble3D val="0"/>
            <c:spPr>
              <a:solidFill>
                <a:schemeClr val="accent2">
                  <a:tint val="6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CDB-4747-94B8-12233AC8331E}"/>
              </c:ext>
            </c:extLst>
          </c:dPt>
          <c:dPt>
            <c:idx val="7"/>
            <c:bubble3D val="0"/>
            <c:spPr>
              <a:solidFill>
                <a:schemeClr val="accent2">
                  <a:tint val="4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CDB-4747-94B8-12233AC8331E}"/>
              </c:ext>
            </c:extLst>
          </c:dPt>
          <c:dLbls>
            <c:dLbl>
              <c:idx val="3"/>
              <c:layout>
                <c:manualLayout>
                  <c:x val="7.1062932532818951E-2"/>
                  <c:y val="4.23309659498273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DB-4747-94B8-12233AC8331E}"/>
                </c:ext>
              </c:extLst>
            </c:dLbl>
            <c:dLbl>
              <c:idx val="4"/>
              <c:layout>
                <c:manualLayout>
                  <c:x val="2.5246032535712296E-2"/>
                  <c:y val="7.9923191459151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94801134045457"/>
                      <c:h val="0.105393483074490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CDB-4747-94B8-12233AC8331E}"/>
                </c:ext>
              </c:extLst>
            </c:dLbl>
            <c:dLbl>
              <c:idx val="5"/>
              <c:layout>
                <c:manualLayout>
                  <c:x val="-0.20813552128742752"/>
                  <c:y val="-0.2375267669034434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CDB-4747-94B8-12233AC8331E}"/>
                </c:ext>
              </c:extLst>
            </c:dLbl>
            <c:dLbl>
              <c:idx val="6"/>
              <c:layout>
                <c:manualLayout>
                  <c:x val="0.13799527402938316"/>
                  <c:y val="6.895667599191039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CDB-4747-94B8-12233AC833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Sheet2!$A$62:$A$69</c:f>
              <c:strCache>
                <c:ptCount val="8"/>
                <c:pt idx="0">
                  <c:v>Assessment</c:v>
                </c:pt>
                <c:pt idx="1">
                  <c:v>Blackboard</c:v>
                </c:pt>
                <c:pt idx="2">
                  <c:v>Content / Curriculum</c:v>
                </c:pt>
                <c:pt idx="3">
                  <c:v>Study materials</c:v>
                </c:pt>
                <c:pt idx="4">
                  <c:v>Placement / WIL</c:v>
                </c:pt>
                <c:pt idx="5">
                  <c:v>Program requirements</c:v>
                </c:pt>
                <c:pt idx="6">
                  <c:v>Program Review</c:v>
                </c:pt>
                <c:pt idx="7">
                  <c:v>Teaching</c:v>
                </c:pt>
              </c:strCache>
            </c:strRef>
          </c:cat>
          <c:val>
            <c:numRef>
              <c:f>Sheet2!$B$62:$B$69</c:f>
              <c:numCache>
                <c:formatCode>##0</c:formatCode>
                <c:ptCount val="8"/>
                <c:pt idx="0">
                  <c:v>37</c:v>
                </c:pt>
                <c:pt idx="1">
                  <c:v>16</c:v>
                </c:pt>
                <c:pt idx="2">
                  <c:v>13</c:v>
                </c:pt>
                <c:pt idx="3">
                  <c:v>33</c:v>
                </c:pt>
                <c:pt idx="4">
                  <c:v>34</c:v>
                </c:pt>
                <c:pt idx="5">
                  <c:v>436</c:v>
                </c:pt>
                <c:pt idx="6">
                  <c:v>266</c:v>
                </c:pt>
                <c:pt idx="7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CDB-4747-94B8-12233AC8331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BB-48C9-9DF4-07709697F5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BB-48C9-9DF4-07709697F5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BB-48C9-9DF4-07709697F5B8}"/>
              </c:ext>
            </c:extLst>
          </c:dPt>
          <c:dLbls>
            <c:dLbl>
              <c:idx val="0"/>
              <c:layout>
                <c:manualLayout>
                  <c:x val="-0.14917712549315015"/>
                  <c:y val="-0.33517929971133265"/>
                </c:manualLayout>
              </c:layout>
              <c:tx>
                <c:rich>
                  <a:bodyPr/>
                  <a:lstStyle/>
                  <a:p>
                    <a:fld id="{8B91AE5E-FA94-4EF2-80A5-87019C2A70B1}" type="CATEGORYNAME">
                      <a:rPr lang="en-US" sz="1400"/>
                      <a:pPr/>
                      <a:t>[CATEGORY NAME]</a:t>
                    </a:fld>
                    <a:r>
                      <a:rPr lang="en-US" sz="1400" baseline="0" dirty="0"/>
                      <a:t>, </a:t>
                    </a:r>
                    <a:fld id="{365CFCB1-C9C6-4B73-A403-6E2D2886BBF3}" type="VALUE">
                      <a:rPr lang="en-US" sz="1400" baseline="0"/>
                      <a:pPr/>
                      <a:t>[VALUE]</a:t>
                    </a:fld>
                    <a:endParaRPr lang="en-US" sz="1400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71196200349832"/>
                      <c:h val="0.112758634568897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CBB-48C9-9DF4-07709697F5B8}"/>
                </c:ext>
              </c:extLst>
            </c:dLbl>
            <c:dLbl>
              <c:idx val="1"/>
              <c:layout>
                <c:manualLayout>
                  <c:x val="0.1778037102766748"/>
                  <c:y val="0.12454656494252825"/>
                </c:manualLayout>
              </c:layout>
              <c:tx>
                <c:rich>
                  <a:bodyPr/>
                  <a:lstStyle/>
                  <a:p>
                    <a:fld id="{3B102C37-C1B5-42A0-80DE-2C691A2B9EFF}" type="CATEGORYNAME">
                      <a:rPr lang="en-US" sz="1200"/>
                      <a:pPr/>
                      <a:t>[CATEGORY NAME]</a:t>
                    </a:fld>
                    <a:r>
                      <a:rPr lang="en-US" sz="1200" baseline="0"/>
                      <a:t>, </a:t>
                    </a:r>
                    <a:fld id="{4507CA04-8947-405C-96FF-F475E90F2503}" type="VALUE">
                      <a:rPr lang="en-US" sz="1200" baseline="0"/>
                      <a:pPr/>
                      <a:t>[VALUE]</a:t>
                    </a:fld>
                    <a:endParaRPr lang="en-US" sz="1200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CBB-48C9-9DF4-07709697F5B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88C6388-99EE-4724-A4E4-9437F15A5ED0}" type="CATEGORYNAME">
                      <a:rPr lang="en-US" sz="1200"/>
                      <a:pPr/>
                      <a:t>[CATEGORY NAME]</a:t>
                    </a:fld>
                    <a:r>
                      <a:rPr lang="en-US" sz="1200" baseline="0"/>
                      <a:t>, </a:t>
                    </a:r>
                    <a:fld id="{C2E71F22-8EC9-4888-BB38-DD317BA2F2E3}" type="VALUE">
                      <a:rPr lang="en-US" sz="1200" baseline="0"/>
                      <a:pPr/>
                      <a:t>[VALUE]</a:t>
                    </a:fld>
                    <a:endParaRPr lang="en-US" sz="1200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CBB-48C9-9DF4-07709697F5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Sheet1!$A$3:$A$5</c:f>
              <c:strCache>
                <c:ptCount val="3"/>
                <c:pt idx="0">
                  <c:v>Attended </c:v>
                </c:pt>
                <c:pt idx="1">
                  <c:v>Cancelled </c:v>
                </c:pt>
                <c:pt idx="2">
                  <c:v>No Show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1278</c:v>
                </c:pt>
                <c:pt idx="1">
                  <c:v>122</c:v>
                </c:pt>
                <c:pt idx="2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CBB-48C9-9DF4-07709697F5B8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F3-4956-B280-066677CD0D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F3-4956-B280-066677CD0D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F3-4956-B280-066677CD0D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CF3-4956-B280-066677CD0D2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CF3-4956-B280-066677CD0D2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CF3-4956-B280-066677CD0D2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CF3-4956-B280-066677CD0D2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CF3-4956-B280-066677CD0D24}"/>
              </c:ext>
            </c:extLst>
          </c:dPt>
          <c:dLbls>
            <c:dLbl>
              <c:idx val="0"/>
              <c:layout>
                <c:manualLayout>
                  <c:x val="3.7609832139345212E-2"/>
                  <c:y val="3.82450433132478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F3-4956-B280-066677CD0D24}"/>
                </c:ext>
              </c:extLst>
            </c:dLbl>
            <c:dLbl>
              <c:idx val="1"/>
              <c:layout>
                <c:manualLayout>
                  <c:x val="5.9324435834478932E-3"/>
                  <c:y val="-6.08684829889221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F3-4956-B280-066677CD0D24}"/>
                </c:ext>
              </c:extLst>
            </c:dLbl>
            <c:dLbl>
              <c:idx val="2"/>
              <c:layout>
                <c:manualLayout>
                  <c:x val="0.11190444577182536"/>
                  <c:y val="-2.909011373578302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F3-4956-B280-066677CD0D24}"/>
                </c:ext>
              </c:extLst>
            </c:dLbl>
            <c:dLbl>
              <c:idx val="3"/>
              <c:layout>
                <c:manualLayout>
                  <c:x val="-1.8289867085902203E-2"/>
                  <c:y val="-1.680578660061858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F3-4956-B280-066677CD0D24}"/>
                </c:ext>
              </c:extLst>
            </c:dLbl>
            <c:dLbl>
              <c:idx val="4"/>
              <c:layout>
                <c:manualLayout>
                  <c:x val="-2.6431580742911617E-2"/>
                  <c:y val="2.810740206769928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CF3-4956-B280-066677CD0D24}"/>
                </c:ext>
              </c:extLst>
            </c:dLbl>
            <c:dLbl>
              <c:idx val="6"/>
              <c:layout>
                <c:manualLayout>
                  <c:x val="-2.4099068351574833E-2"/>
                  <c:y val="-1.80188039875297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CF3-4956-B280-066677CD0D24}"/>
                </c:ext>
              </c:extLst>
            </c:dLbl>
            <c:dLbl>
              <c:idx val="7"/>
              <c:layout>
                <c:manualLayout>
                  <c:x val="3.9114877583058809E-2"/>
                  <c:y val="-5.2873825554414396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CF3-4956-B280-066677CD0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Sheet1!$A$29:$A$36</c:f>
              <c:strCache>
                <c:ptCount val="8"/>
                <c:pt idx="0">
                  <c:v>Exploring Personality and Work</c:v>
                </c:pt>
                <c:pt idx="1">
                  <c:v>Career Planning</c:v>
                </c:pt>
                <c:pt idx="2">
                  <c:v>Job Search Skills</c:v>
                </c:pt>
                <c:pt idx="3">
                  <c:v>Goal Setting</c:v>
                </c:pt>
                <c:pt idx="4">
                  <c:v>Job Application skills / review</c:v>
                </c:pt>
                <c:pt idx="5">
                  <c:v>Career Transition issues</c:v>
                </c:pt>
                <c:pt idx="6">
                  <c:v>Changing programs</c:v>
                </c:pt>
                <c:pt idx="7">
                  <c:v>Interview coaching</c:v>
                </c:pt>
              </c:strCache>
            </c:strRef>
          </c:cat>
          <c:val>
            <c:numRef>
              <c:f>Sheet1!$B$29:$B$36</c:f>
              <c:numCache>
                <c:formatCode>##0</c:formatCode>
                <c:ptCount val="8"/>
                <c:pt idx="0">
                  <c:v>105</c:v>
                </c:pt>
                <c:pt idx="1">
                  <c:v>269</c:v>
                </c:pt>
                <c:pt idx="2">
                  <c:v>41</c:v>
                </c:pt>
                <c:pt idx="3">
                  <c:v>67</c:v>
                </c:pt>
                <c:pt idx="4">
                  <c:v>167</c:v>
                </c:pt>
                <c:pt idx="5">
                  <c:v>31</c:v>
                </c:pt>
                <c:pt idx="6">
                  <c:v>82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CF3-4956-B280-066677CD0D2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19581807396027"/>
          <c:y val="3.7808275018683342E-2"/>
          <c:w val="0.68134526983774357"/>
          <c:h val="0.8869909141962800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ABD-49A2-9416-11F3A58881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ABD-49A2-9416-11F3A58881FF}"/>
              </c:ext>
            </c:extLst>
          </c:dPt>
          <c:dLbls>
            <c:dLbl>
              <c:idx val="0"/>
              <c:layout>
                <c:manualLayout>
                  <c:x val="-4.8133982152913417E-2"/>
                  <c:y val="-0.172735033786918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86D3C15-B01A-4346-9DC6-338549B8ABCA}" type="CATEGORYNAME">
                      <a:rPr lang="en-US" sz="1400" b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en-US" sz="1400" b="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968AB764-081A-440C-9A68-B2D3D2C74726}" type="PERCENTAGE">
                      <a:rPr lang="en-US" sz="1400" b="0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[PERCENTAGE]</a:t>
                    </a:fld>
                    <a:endParaRPr lang="en-US" sz="1400" b="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58133630945729"/>
                      <c:h val="0.199335180055401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ABD-49A2-9416-11F3A58881FF}"/>
                </c:ext>
              </c:extLst>
            </c:dLbl>
            <c:dLbl>
              <c:idx val="1"/>
              <c:layout>
                <c:manualLayout>
                  <c:x val="0.18866557949868021"/>
                  <c:y val="0.1076200579541764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3924E19-EDF6-4E75-A891-EDC4F3664B6D}" type="CATEGORYNAME">
                      <a:rPr lang="en-US" sz="1400" b="0" smtClean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en-US" sz="1400" b="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CF2DD678-D2BD-45ED-BC7F-F90E8789F901}" type="PERCENTAGE">
                      <a:rPr lang="en-US" sz="1400" b="0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[PERCENTAGE]</a:t>
                    </a:fld>
                    <a:endParaRPr lang="en-US" sz="1400" b="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746115473135917"/>
                      <c:h val="0.201483011099053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ABD-49A2-9416-11F3A58881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Sheet1!$A$3:$A$4</c:f>
              <c:strCache>
                <c:ptCount val="2"/>
                <c:pt idx="0">
                  <c:v>Current Student</c:v>
                </c:pt>
                <c:pt idx="1">
                  <c:v>Future Student/Community </c:v>
                </c:pt>
              </c:strCache>
            </c:strRef>
          </c:cat>
          <c:val>
            <c:numRef>
              <c:f>Sheet1!$B$3:$B$4</c:f>
              <c:numCache>
                <c:formatCode>General</c:formatCode>
                <c:ptCount val="2"/>
                <c:pt idx="0">
                  <c:v>6045</c:v>
                </c:pt>
                <c:pt idx="1">
                  <c:v>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BD-49A2-9416-11F3A58881F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0591480"/>
        <c:axId val="430592136"/>
      </c:barChart>
      <c:catAx>
        <c:axId val="430591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592136"/>
        <c:crosses val="autoZero"/>
        <c:auto val="1"/>
        <c:lblAlgn val="ctr"/>
        <c:lblOffset val="100"/>
        <c:noMultiLvlLbl val="0"/>
      </c:catAx>
      <c:valAx>
        <c:axId val="430592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5914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16286321834069"/>
          <c:y val="0.16446236710152587"/>
          <c:w val="0.53384434515261658"/>
          <c:h val="0.75821563875958298"/>
        </c:manualLayout>
      </c:layout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15435630074704"/>
          <c:y val="7.935216798410144E-2"/>
          <c:w val="0.52180247058290963"/>
          <c:h val="0.8132086713171650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1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rgbClr r="0" g="0" b="0">
                    <a:shade val="35000"/>
                    <a:satMod val="16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135-46E5-9525-022A3BB8497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rgbClr r="0" g="0" b="0">
                    <a:shade val="35000"/>
                    <a:satMod val="16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135-46E5-9525-022A3BB8497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3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rgbClr r="0" g="0" b="0">
                    <a:shade val="35000"/>
                    <a:satMod val="16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135-46E5-9525-022A3BB8497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4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rgbClr r="0" g="0" b="0">
                    <a:shade val="35000"/>
                    <a:satMod val="16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135-46E5-9525-022A3BB8497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5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rgbClr r="0" g="0" b="0">
                    <a:shade val="35000"/>
                    <a:satMod val="16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135-46E5-9525-022A3BB8497D}"/>
              </c:ext>
            </c:extLst>
          </c:dPt>
          <c:dLbls>
            <c:dLbl>
              <c:idx val="0"/>
              <c:layout>
                <c:manualLayout>
                  <c:x val="-0.21086050071528531"/>
                  <c:y val="-0.292320131562127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47ECFAF-9D35-4360-98A3-99F8BBEC801B}" type="CATEGORYNAME">
                      <a:rPr lang="en-US" sz="1600"/>
                      <a:pPr>
                        <a:defRPr/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115EF9ED-69A5-413C-A580-193BECC1FB8F}" type="PERCENTAGE">
                      <a:rPr lang="en-US" sz="1600" baseline="0"/>
                      <a:pPr>
                        <a:defRPr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93777536282581"/>
                      <c:h val="0.223291592081325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135-46E5-9525-022A3BB8497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458455D-3FF5-4A35-8F5D-3BC55FB3CC18}" type="CATEGORYNAME">
                      <a:rPr lang="en-US" sz="1600"/>
                      <a:pPr/>
                      <a:t>[CATEGORY NAME]</a:t>
                    </a:fld>
                    <a:r>
                      <a:rPr lang="en-US" sz="1600" baseline="0" dirty="0"/>
                      <a:t>
</a:t>
                    </a:r>
                    <a:fld id="{DBAAB0A0-0927-482A-AAD9-ECBBFAC0586D}" type="PERCENTAGE">
                      <a:rPr lang="en-US" sz="1600" baseline="0"/>
                      <a:pPr/>
                      <a:t>[PERCENTAGE]</a:t>
                    </a:fld>
                    <a:endParaRPr lang="en-US" sz="16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135-46E5-9525-022A3BB8497D}"/>
                </c:ext>
              </c:extLst>
            </c:dLbl>
            <c:dLbl>
              <c:idx val="2"/>
              <c:layout>
                <c:manualLayout>
                  <c:x val="0.11923615680732878"/>
                  <c:y val="2.7437674520851385E-2"/>
                </c:manualLayout>
              </c:layout>
              <c:tx>
                <c:rich>
                  <a:bodyPr/>
                  <a:lstStyle/>
                  <a:p>
                    <a:fld id="{DC2531F3-E569-4C87-9D04-B5FE829C173A}" type="CATEGORYNAME">
                      <a:rPr lang="en-US" sz="1600"/>
                      <a:pPr/>
                      <a:t>[CATEGORY NAME]</a:t>
                    </a:fld>
                    <a:r>
                      <a:rPr lang="en-US" sz="1600" baseline="0" dirty="0"/>
                      <a:t>
</a:t>
                    </a:r>
                    <a:fld id="{2C1B7809-4680-4468-BF5B-690DBC5EDA78}" type="PERCENTAGE">
                      <a:rPr lang="en-US" sz="1600" baseline="0"/>
                      <a:pPr/>
                      <a:t>[PERCENTAGE]</a:t>
                    </a:fld>
                    <a:endParaRPr lang="en-US" sz="16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135-46E5-9525-022A3BB8497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F11AD75-4C9B-4E84-BE2D-6E7E82FE775E}" type="CATEGORYNAME">
                      <a:rPr lang="en-US" sz="160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3717272F-60B9-4872-9EE0-5C4550F4898C}" type="PERCENTAGE">
                      <a:rPr lang="en-US" sz="1600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135-46E5-9525-022A3BB8497D}"/>
                </c:ext>
              </c:extLst>
            </c:dLbl>
            <c:dLbl>
              <c:idx val="4"/>
              <c:layout>
                <c:manualLayout>
                  <c:x val="5.2084842579772292E-2"/>
                  <c:y val="0.10462404786200485"/>
                </c:manualLayout>
              </c:layout>
              <c:tx>
                <c:rich>
                  <a:bodyPr/>
                  <a:lstStyle/>
                  <a:p>
                    <a:fld id="{757D2F5B-3B11-4E3B-9801-6CFD9C603145}" type="CATEGORYNAME">
                      <a:rPr lang="en-US" sz="1600"/>
                      <a:pPr/>
                      <a:t>[CATEGORY NAME]</a:t>
                    </a:fld>
                    <a:r>
                      <a:rPr lang="en-US" sz="1600" baseline="0" dirty="0"/>
                      <a:t>
</a:t>
                    </a:r>
                    <a:fld id="{C1489909-C7AF-4852-BA9A-D905850C8013}" type="PERCENTAGE">
                      <a:rPr lang="en-US" sz="1600" baseline="0"/>
                      <a:pPr/>
                      <a:t>[PERCENTAGE]</a:t>
                    </a:fld>
                    <a:endParaRPr lang="en-US" sz="16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135-46E5-9525-022A3BB849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Sheet2!$A$3:$A$7</c:f>
              <c:strCache>
                <c:ptCount val="5"/>
                <c:pt idx="0">
                  <c:v>Administrative</c:v>
                </c:pt>
                <c:pt idx="1">
                  <c:v>Finance</c:v>
                </c:pt>
                <c:pt idx="2">
                  <c:v>General </c:v>
                </c:pt>
                <c:pt idx="3">
                  <c:v>Learning</c:v>
                </c:pt>
                <c:pt idx="4">
                  <c:v>Support Services</c:v>
                </c:pt>
              </c:strCache>
            </c:strRef>
          </c:cat>
          <c:val>
            <c:numRef>
              <c:f>Sheet2!$B$3:$B$7</c:f>
              <c:numCache>
                <c:formatCode>General</c:formatCode>
                <c:ptCount val="5"/>
                <c:pt idx="0">
                  <c:v>4970</c:v>
                </c:pt>
                <c:pt idx="1">
                  <c:v>489</c:v>
                </c:pt>
                <c:pt idx="2">
                  <c:v>380</c:v>
                </c:pt>
                <c:pt idx="3">
                  <c:v>862</c:v>
                </c:pt>
                <c:pt idx="4">
                  <c:v>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135-46E5-9525-022A3BB8497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0591480"/>
        <c:axId val="430592136"/>
      </c:barChart>
      <c:catAx>
        <c:axId val="430591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592136"/>
        <c:crosses val="autoZero"/>
        <c:auto val="1"/>
        <c:lblAlgn val="ctr"/>
        <c:lblOffset val="100"/>
        <c:noMultiLvlLbl val="0"/>
      </c:catAx>
      <c:valAx>
        <c:axId val="430592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5914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16286321834069"/>
          <c:y val="0.16446236710152587"/>
          <c:w val="0.53384434515261658"/>
          <c:h val="0.75821563875958298"/>
        </c:manualLayout>
      </c:layout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262590779393129E-2"/>
          <c:y val="2.9166191275623574E-2"/>
          <c:w val="0.77706894580227581"/>
          <c:h val="0.9525728163252000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4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75-401B-B7B9-941134E46531}"/>
              </c:ext>
            </c:extLst>
          </c:dPt>
          <c:dPt>
            <c:idx val="1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75-401B-B7B9-941134E46531}"/>
              </c:ext>
            </c:extLst>
          </c:dPt>
          <c:dPt>
            <c:idx val="2"/>
            <c:bubble3D val="0"/>
            <c:spPr>
              <a:solidFill>
                <a:schemeClr val="accent1">
                  <a:shade val="7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75-401B-B7B9-941134E46531}"/>
              </c:ext>
            </c:extLst>
          </c:dPt>
          <c:dPt>
            <c:idx val="3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675-401B-B7B9-941134E46531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675-401B-B7B9-941134E46531}"/>
              </c:ext>
            </c:extLst>
          </c:dPt>
          <c:dPt>
            <c:idx val="5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675-401B-B7B9-941134E46531}"/>
              </c:ext>
            </c:extLst>
          </c:dPt>
          <c:dPt>
            <c:idx val="6"/>
            <c:bubble3D val="0"/>
            <c:spPr>
              <a:solidFill>
                <a:schemeClr val="accent1">
                  <a:tint val="7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675-401B-B7B9-941134E46531}"/>
              </c:ext>
            </c:extLst>
          </c:dPt>
          <c:dPt>
            <c:idx val="7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675-401B-B7B9-941134E46531}"/>
              </c:ext>
            </c:extLst>
          </c:dPt>
          <c:dPt>
            <c:idx val="8"/>
            <c:bubble3D val="0"/>
            <c:spPr>
              <a:solidFill>
                <a:schemeClr val="accent1">
                  <a:tint val="4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675-401B-B7B9-941134E46531}"/>
              </c:ext>
            </c:extLst>
          </c:dPt>
          <c:dLbls>
            <c:dLbl>
              <c:idx val="1"/>
              <c:layout>
                <c:manualLayout>
                  <c:x val="-0.1199404600287033"/>
                  <c:y val="0.133494376077241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07067220045766"/>
                      <c:h val="9.47438456420492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675-401B-B7B9-941134E46531}"/>
                </c:ext>
              </c:extLst>
            </c:dLbl>
            <c:dLbl>
              <c:idx val="2"/>
              <c:layout>
                <c:manualLayout>
                  <c:x val="-0.22989600528754203"/>
                  <c:y val="-0.28777262035757517"/>
                </c:manualLayout>
              </c:layout>
              <c:tx>
                <c:rich>
                  <a:bodyPr/>
                  <a:lstStyle/>
                  <a:p>
                    <a:fld id="{76F6F07B-0747-4530-9803-AA39BFBD3C45}" type="CATEGORYNAME">
                      <a:rPr lang="en-US" sz="140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0EAD95E6-9C6F-4D96-BEDF-70DBE1CB654D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675-401B-B7B9-941134E46531}"/>
                </c:ext>
              </c:extLst>
            </c:dLbl>
            <c:dLbl>
              <c:idx val="8"/>
              <c:layout>
                <c:manualLayout>
                  <c:x val="1.3801038137780488E-2"/>
                  <c:y val="1.40174889437786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675-401B-B7B9-941134E465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Sheet2!$A$33:$A$41</c:f>
              <c:strCache>
                <c:ptCount val="9"/>
                <c:pt idx="0">
                  <c:v>Application/offer</c:v>
                </c:pt>
                <c:pt idx="1">
                  <c:v>Credit/ RoPL/Cross-institutional</c:v>
                </c:pt>
                <c:pt idx="2">
                  <c:v>Enrolment</c:v>
                </c:pt>
                <c:pt idx="3">
                  <c:v>Exams/results</c:v>
                </c:pt>
                <c:pt idx="4">
                  <c:v>Graduation</c:v>
                </c:pt>
                <c:pt idx="5">
                  <c:v>ID Card</c:v>
                </c:pt>
                <c:pt idx="6">
                  <c:v>IT/Systems</c:v>
                </c:pt>
                <c:pt idx="7">
                  <c:v>Request for Forms/Documents</c:v>
                </c:pt>
                <c:pt idx="8">
                  <c:v>Timetable</c:v>
                </c:pt>
              </c:strCache>
            </c:strRef>
          </c:cat>
          <c:val>
            <c:numRef>
              <c:f>Sheet2!$B$33:$B$41</c:f>
              <c:numCache>
                <c:formatCode>##0</c:formatCode>
                <c:ptCount val="9"/>
                <c:pt idx="0">
                  <c:v>416</c:v>
                </c:pt>
                <c:pt idx="1">
                  <c:v>265</c:v>
                </c:pt>
                <c:pt idx="2">
                  <c:v>2290</c:v>
                </c:pt>
                <c:pt idx="3">
                  <c:v>228</c:v>
                </c:pt>
                <c:pt idx="4">
                  <c:v>91</c:v>
                </c:pt>
                <c:pt idx="5">
                  <c:v>928</c:v>
                </c:pt>
                <c:pt idx="6">
                  <c:v>93</c:v>
                </c:pt>
                <c:pt idx="7">
                  <c:v>545</c:v>
                </c:pt>
                <c:pt idx="8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675-401B-B7B9-941134E4653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0591480"/>
        <c:axId val="430592136"/>
      </c:barChart>
      <c:catAx>
        <c:axId val="430591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592136"/>
        <c:crosses val="autoZero"/>
        <c:auto val="1"/>
        <c:lblAlgn val="ctr"/>
        <c:lblOffset val="100"/>
        <c:noMultiLvlLbl val="0"/>
      </c:catAx>
      <c:valAx>
        <c:axId val="430592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5914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15395C-8077-49ED-A5D6-0B768037D760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C6DAE20-B0A7-402A-A6FD-D46C9D578A6A}">
      <dgm:prSet phldrT="[Text]"/>
      <dgm:spPr/>
      <dgm:t>
        <a:bodyPr/>
        <a:lstStyle/>
        <a:p>
          <a:r>
            <a:rPr lang="en-US" dirty="0"/>
            <a:t>Select Enquiry</a:t>
          </a:r>
        </a:p>
      </dgm:t>
    </dgm:pt>
    <dgm:pt modelId="{EF249995-940C-49B0-98E2-F0CB95074EC5}" type="parTrans" cxnId="{ABABB484-EB68-4DCF-AE59-E1D520DED707}">
      <dgm:prSet/>
      <dgm:spPr/>
      <dgm:t>
        <a:bodyPr/>
        <a:lstStyle/>
        <a:p>
          <a:endParaRPr lang="en-US"/>
        </a:p>
      </dgm:t>
    </dgm:pt>
    <dgm:pt modelId="{2A5E293F-1162-4BA1-A1A4-364EFD362C82}" type="sibTrans" cxnId="{ABABB484-EB68-4DCF-AE59-E1D520DED707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A7BE8E6-AF96-45EB-B1DC-20E76B397C51}">
      <dgm:prSet phldrT="[Text]"/>
      <dgm:spPr/>
      <dgm:t>
        <a:bodyPr/>
        <a:lstStyle/>
        <a:p>
          <a:r>
            <a:rPr lang="en-US" dirty="0"/>
            <a:t>Enter SID or username</a:t>
          </a:r>
        </a:p>
      </dgm:t>
    </dgm:pt>
    <dgm:pt modelId="{9C808BEA-C0DD-4A08-8F96-EDE7A3B925D2}" type="parTrans" cxnId="{ED3ABFD4-47F6-4E6A-8E09-62B77BC53784}">
      <dgm:prSet/>
      <dgm:spPr/>
      <dgm:t>
        <a:bodyPr/>
        <a:lstStyle/>
        <a:p>
          <a:endParaRPr lang="en-US"/>
        </a:p>
      </dgm:t>
    </dgm:pt>
    <dgm:pt modelId="{296B7388-AEC9-45B6-A9EE-646784D7DDB1}" type="sibTrans" cxnId="{ED3ABFD4-47F6-4E6A-8E09-62B77BC53784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DE323702-6EBE-434B-9A14-79C59AE8047E}">
      <dgm:prSet phldrT="[Text]"/>
      <dgm:spPr/>
      <dgm:t>
        <a:bodyPr/>
        <a:lstStyle/>
        <a:p>
          <a:r>
            <a:rPr lang="en-US" dirty="0"/>
            <a:t>Incident created</a:t>
          </a:r>
        </a:p>
        <a:p>
          <a:r>
            <a:rPr lang="en-US" dirty="0"/>
            <a:t>Status = Unresolved</a:t>
          </a:r>
        </a:p>
      </dgm:t>
    </dgm:pt>
    <dgm:pt modelId="{5BDD03E2-F479-46F2-9F4D-DCD2A3A949D7}" type="parTrans" cxnId="{3882A1A9-AF63-4192-9513-FB70CAA002F5}">
      <dgm:prSet/>
      <dgm:spPr/>
      <dgm:t>
        <a:bodyPr/>
        <a:lstStyle/>
        <a:p>
          <a:endParaRPr lang="en-US"/>
        </a:p>
      </dgm:t>
    </dgm:pt>
    <dgm:pt modelId="{30F3BE73-6AE8-4503-B1C6-586381FE2961}" type="sibTrans" cxnId="{3882A1A9-AF63-4192-9513-FB70CAA002F5}">
      <dgm:prSet/>
      <dgm:spPr/>
      <dgm:t>
        <a:bodyPr/>
        <a:lstStyle/>
        <a:p>
          <a:endParaRPr lang="en-US"/>
        </a:p>
      </dgm:t>
    </dgm:pt>
    <dgm:pt modelId="{74C5315E-650B-46EB-9C3F-D2F09EEF9322}" type="pres">
      <dgm:prSet presAssocID="{D215395C-8077-49ED-A5D6-0B768037D760}" presName="Name0" presStyleCnt="0">
        <dgm:presLayoutVars>
          <dgm:dir/>
          <dgm:resizeHandles val="exact"/>
        </dgm:presLayoutVars>
      </dgm:prSet>
      <dgm:spPr/>
    </dgm:pt>
    <dgm:pt modelId="{2359E12A-6DE2-4D4C-99F8-CB9B8B72947F}" type="pres">
      <dgm:prSet presAssocID="{7C6DAE20-B0A7-402A-A6FD-D46C9D578A6A}" presName="node" presStyleLbl="node1" presStyleIdx="0" presStyleCnt="3">
        <dgm:presLayoutVars>
          <dgm:bulletEnabled val="1"/>
        </dgm:presLayoutVars>
      </dgm:prSet>
      <dgm:spPr/>
    </dgm:pt>
    <dgm:pt modelId="{ED59B27D-D41E-4443-A200-6DEA85E5D258}" type="pres">
      <dgm:prSet presAssocID="{2A5E293F-1162-4BA1-A1A4-364EFD362C82}" presName="sibTrans" presStyleLbl="sibTrans2D1" presStyleIdx="0" presStyleCnt="2"/>
      <dgm:spPr/>
    </dgm:pt>
    <dgm:pt modelId="{2626D9C6-EB64-4559-80B6-8BBDDDF29B22}" type="pres">
      <dgm:prSet presAssocID="{2A5E293F-1162-4BA1-A1A4-364EFD362C82}" presName="connectorText" presStyleLbl="sibTrans2D1" presStyleIdx="0" presStyleCnt="2"/>
      <dgm:spPr/>
    </dgm:pt>
    <dgm:pt modelId="{70C812A1-AA82-4390-B7CE-839566D8EE0E}" type="pres">
      <dgm:prSet presAssocID="{EA7BE8E6-AF96-45EB-B1DC-20E76B397C51}" presName="node" presStyleLbl="node1" presStyleIdx="1" presStyleCnt="3">
        <dgm:presLayoutVars>
          <dgm:bulletEnabled val="1"/>
        </dgm:presLayoutVars>
      </dgm:prSet>
      <dgm:spPr/>
    </dgm:pt>
    <dgm:pt modelId="{D9B15F9E-1859-4019-8666-76E8CAD53A3C}" type="pres">
      <dgm:prSet presAssocID="{296B7388-AEC9-45B6-A9EE-646784D7DDB1}" presName="sibTrans" presStyleLbl="sibTrans2D1" presStyleIdx="1" presStyleCnt="2"/>
      <dgm:spPr/>
    </dgm:pt>
    <dgm:pt modelId="{2A2AD81A-9D06-4352-805A-09D83B0770D3}" type="pres">
      <dgm:prSet presAssocID="{296B7388-AEC9-45B6-A9EE-646784D7DDB1}" presName="connectorText" presStyleLbl="sibTrans2D1" presStyleIdx="1" presStyleCnt="2"/>
      <dgm:spPr/>
    </dgm:pt>
    <dgm:pt modelId="{34FE3CD3-9A42-4EDC-BEFD-A1C87CDD7175}" type="pres">
      <dgm:prSet presAssocID="{DE323702-6EBE-434B-9A14-79C59AE8047E}" presName="node" presStyleLbl="node1" presStyleIdx="2" presStyleCnt="3">
        <dgm:presLayoutVars>
          <dgm:bulletEnabled val="1"/>
        </dgm:presLayoutVars>
      </dgm:prSet>
      <dgm:spPr/>
    </dgm:pt>
  </dgm:ptLst>
  <dgm:cxnLst>
    <dgm:cxn modelId="{3B6C4300-4D0E-48A6-B90E-4BC7C0D53100}" type="presOf" srcId="{EA7BE8E6-AF96-45EB-B1DC-20E76B397C51}" destId="{70C812A1-AA82-4390-B7CE-839566D8EE0E}" srcOrd="0" destOrd="0" presId="urn:microsoft.com/office/officeart/2005/8/layout/process1"/>
    <dgm:cxn modelId="{5A9E3311-8B14-4266-9B8C-C84BFC92CAF9}" type="presOf" srcId="{DE323702-6EBE-434B-9A14-79C59AE8047E}" destId="{34FE3CD3-9A42-4EDC-BEFD-A1C87CDD7175}" srcOrd="0" destOrd="0" presId="urn:microsoft.com/office/officeart/2005/8/layout/process1"/>
    <dgm:cxn modelId="{BF1E4765-87CB-4355-AE7F-10F81B68ED44}" type="presOf" srcId="{D215395C-8077-49ED-A5D6-0B768037D760}" destId="{74C5315E-650B-46EB-9C3F-D2F09EEF9322}" srcOrd="0" destOrd="0" presId="urn:microsoft.com/office/officeart/2005/8/layout/process1"/>
    <dgm:cxn modelId="{5A799049-A97A-44D2-8393-672D16D67908}" type="presOf" srcId="{7C6DAE20-B0A7-402A-A6FD-D46C9D578A6A}" destId="{2359E12A-6DE2-4D4C-99F8-CB9B8B72947F}" srcOrd="0" destOrd="0" presId="urn:microsoft.com/office/officeart/2005/8/layout/process1"/>
    <dgm:cxn modelId="{3A67B14E-CAE8-4F96-A923-BB9479E96AD1}" type="presOf" srcId="{2A5E293F-1162-4BA1-A1A4-364EFD362C82}" destId="{2626D9C6-EB64-4559-80B6-8BBDDDF29B22}" srcOrd="1" destOrd="0" presId="urn:microsoft.com/office/officeart/2005/8/layout/process1"/>
    <dgm:cxn modelId="{ABABB484-EB68-4DCF-AE59-E1D520DED707}" srcId="{D215395C-8077-49ED-A5D6-0B768037D760}" destId="{7C6DAE20-B0A7-402A-A6FD-D46C9D578A6A}" srcOrd="0" destOrd="0" parTransId="{EF249995-940C-49B0-98E2-F0CB95074EC5}" sibTransId="{2A5E293F-1162-4BA1-A1A4-364EFD362C82}"/>
    <dgm:cxn modelId="{C181968E-0BC5-4BD4-BB7A-D357BDEA7A98}" type="presOf" srcId="{296B7388-AEC9-45B6-A9EE-646784D7DDB1}" destId="{D9B15F9E-1859-4019-8666-76E8CAD53A3C}" srcOrd="0" destOrd="0" presId="urn:microsoft.com/office/officeart/2005/8/layout/process1"/>
    <dgm:cxn modelId="{D2DBC0A8-FAEC-4D85-A55F-B96D90F78666}" type="presOf" srcId="{296B7388-AEC9-45B6-A9EE-646784D7DDB1}" destId="{2A2AD81A-9D06-4352-805A-09D83B0770D3}" srcOrd="1" destOrd="0" presId="urn:microsoft.com/office/officeart/2005/8/layout/process1"/>
    <dgm:cxn modelId="{3882A1A9-AF63-4192-9513-FB70CAA002F5}" srcId="{D215395C-8077-49ED-A5D6-0B768037D760}" destId="{DE323702-6EBE-434B-9A14-79C59AE8047E}" srcOrd="2" destOrd="0" parTransId="{5BDD03E2-F479-46F2-9F4D-DCD2A3A949D7}" sibTransId="{30F3BE73-6AE8-4503-B1C6-586381FE2961}"/>
    <dgm:cxn modelId="{ED3ABFD4-47F6-4E6A-8E09-62B77BC53784}" srcId="{D215395C-8077-49ED-A5D6-0B768037D760}" destId="{EA7BE8E6-AF96-45EB-B1DC-20E76B397C51}" srcOrd="1" destOrd="0" parTransId="{9C808BEA-C0DD-4A08-8F96-EDE7A3B925D2}" sibTransId="{296B7388-AEC9-45B6-A9EE-646784D7DDB1}"/>
    <dgm:cxn modelId="{64F21DD7-80BB-4A0A-BE6E-90625715C495}" type="presOf" srcId="{2A5E293F-1162-4BA1-A1A4-364EFD362C82}" destId="{ED59B27D-D41E-4443-A200-6DEA85E5D258}" srcOrd="0" destOrd="0" presId="urn:microsoft.com/office/officeart/2005/8/layout/process1"/>
    <dgm:cxn modelId="{E0CD9448-D429-4110-BC15-533C5C642B38}" type="presParOf" srcId="{74C5315E-650B-46EB-9C3F-D2F09EEF9322}" destId="{2359E12A-6DE2-4D4C-99F8-CB9B8B72947F}" srcOrd="0" destOrd="0" presId="urn:microsoft.com/office/officeart/2005/8/layout/process1"/>
    <dgm:cxn modelId="{E873B04A-FC7C-4B8D-B941-B24D69DD150E}" type="presParOf" srcId="{74C5315E-650B-46EB-9C3F-D2F09EEF9322}" destId="{ED59B27D-D41E-4443-A200-6DEA85E5D258}" srcOrd="1" destOrd="0" presId="urn:microsoft.com/office/officeart/2005/8/layout/process1"/>
    <dgm:cxn modelId="{E394C8BB-51EC-4572-91C6-FCB9B5E5BE3C}" type="presParOf" srcId="{ED59B27D-D41E-4443-A200-6DEA85E5D258}" destId="{2626D9C6-EB64-4559-80B6-8BBDDDF29B22}" srcOrd="0" destOrd="0" presId="urn:microsoft.com/office/officeart/2005/8/layout/process1"/>
    <dgm:cxn modelId="{B6560FB9-1F51-432A-A37E-EAC2D4077FCC}" type="presParOf" srcId="{74C5315E-650B-46EB-9C3F-D2F09EEF9322}" destId="{70C812A1-AA82-4390-B7CE-839566D8EE0E}" srcOrd="2" destOrd="0" presId="urn:microsoft.com/office/officeart/2005/8/layout/process1"/>
    <dgm:cxn modelId="{BF074DA7-139A-4E26-BAE8-5E68FC1ECBFE}" type="presParOf" srcId="{74C5315E-650B-46EB-9C3F-D2F09EEF9322}" destId="{D9B15F9E-1859-4019-8666-76E8CAD53A3C}" srcOrd="3" destOrd="0" presId="urn:microsoft.com/office/officeart/2005/8/layout/process1"/>
    <dgm:cxn modelId="{A63825DE-8E22-46FA-B762-7295D807F4BD}" type="presParOf" srcId="{D9B15F9E-1859-4019-8666-76E8CAD53A3C}" destId="{2A2AD81A-9D06-4352-805A-09D83B0770D3}" srcOrd="0" destOrd="0" presId="urn:microsoft.com/office/officeart/2005/8/layout/process1"/>
    <dgm:cxn modelId="{FF6EBA11-E3F4-4CA8-9720-DB1D148EA74D}" type="presParOf" srcId="{74C5315E-650B-46EB-9C3F-D2F09EEF9322}" destId="{34FE3CD3-9A42-4EDC-BEFD-A1C87CDD717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215395C-8077-49ED-A5D6-0B768037D760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C6DAE20-B0A7-402A-A6FD-D46C9D578A6A}">
      <dgm:prSet phldrT="[Text]"/>
      <dgm:spPr/>
      <dgm:t>
        <a:bodyPr/>
        <a:lstStyle/>
        <a:p>
          <a:r>
            <a:rPr lang="en-US" dirty="0"/>
            <a:t>Select Appt check-in</a:t>
          </a:r>
        </a:p>
      </dgm:t>
    </dgm:pt>
    <dgm:pt modelId="{EF249995-940C-49B0-98E2-F0CB95074EC5}" type="parTrans" cxnId="{ABABB484-EB68-4DCF-AE59-E1D520DED707}">
      <dgm:prSet/>
      <dgm:spPr/>
      <dgm:t>
        <a:bodyPr/>
        <a:lstStyle/>
        <a:p>
          <a:endParaRPr lang="en-US"/>
        </a:p>
      </dgm:t>
    </dgm:pt>
    <dgm:pt modelId="{2A5E293F-1162-4BA1-A1A4-364EFD362C82}" type="sibTrans" cxnId="{ABABB484-EB68-4DCF-AE59-E1D520DED707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A7BE8E6-AF96-45EB-B1DC-20E76B397C51}">
      <dgm:prSet phldrT="[Text]"/>
      <dgm:spPr/>
      <dgm:t>
        <a:bodyPr/>
        <a:lstStyle/>
        <a:p>
          <a:r>
            <a:rPr lang="en-US" dirty="0"/>
            <a:t>Enter SID or username</a:t>
          </a:r>
        </a:p>
      </dgm:t>
    </dgm:pt>
    <dgm:pt modelId="{9C808BEA-C0DD-4A08-8F96-EDE7A3B925D2}" type="parTrans" cxnId="{ED3ABFD4-47F6-4E6A-8E09-62B77BC53784}">
      <dgm:prSet/>
      <dgm:spPr/>
      <dgm:t>
        <a:bodyPr/>
        <a:lstStyle/>
        <a:p>
          <a:endParaRPr lang="en-US"/>
        </a:p>
      </dgm:t>
    </dgm:pt>
    <dgm:pt modelId="{296B7388-AEC9-45B6-A9EE-646784D7DDB1}" type="sibTrans" cxnId="{ED3ABFD4-47F6-4E6A-8E09-62B77BC53784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DE323702-6EBE-434B-9A14-79C59AE8047E}">
      <dgm:prSet phldrT="[Text]"/>
      <dgm:spPr/>
      <dgm:t>
        <a:bodyPr/>
        <a:lstStyle/>
        <a:p>
          <a:r>
            <a:rPr lang="en-US" dirty="0"/>
            <a:t>Appt status = Checked-in</a:t>
          </a:r>
        </a:p>
      </dgm:t>
    </dgm:pt>
    <dgm:pt modelId="{5BDD03E2-F479-46F2-9F4D-DCD2A3A949D7}" type="parTrans" cxnId="{3882A1A9-AF63-4192-9513-FB70CAA002F5}">
      <dgm:prSet/>
      <dgm:spPr/>
      <dgm:t>
        <a:bodyPr/>
        <a:lstStyle/>
        <a:p>
          <a:endParaRPr lang="en-US"/>
        </a:p>
      </dgm:t>
    </dgm:pt>
    <dgm:pt modelId="{30F3BE73-6AE8-4503-B1C6-586381FE2961}" type="sibTrans" cxnId="{3882A1A9-AF63-4192-9513-FB70CAA002F5}">
      <dgm:prSet/>
      <dgm:spPr/>
      <dgm:t>
        <a:bodyPr/>
        <a:lstStyle/>
        <a:p>
          <a:endParaRPr lang="en-US"/>
        </a:p>
      </dgm:t>
    </dgm:pt>
    <dgm:pt modelId="{74C5315E-650B-46EB-9C3F-D2F09EEF9322}" type="pres">
      <dgm:prSet presAssocID="{D215395C-8077-49ED-A5D6-0B768037D760}" presName="Name0" presStyleCnt="0">
        <dgm:presLayoutVars>
          <dgm:dir/>
          <dgm:resizeHandles val="exact"/>
        </dgm:presLayoutVars>
      </dgm:prSet>
      <dgm:spPr/>
    </dgm:pt>
    <dgm:pt modelId="{2359E12A-6DE2-4D4C-99F8-CB9B8B72947F}" type="pres">
      <dgm:prSet presAssocID="{7C6DAE20-B0A7-402A-A6FD-D46C9D578A6A}" presName="node" presStyleLbl="node1" presStyleIdx="0" presStyleCnt="3" custLinFactX="-22057" custLinFactNeighborX="-100000" custLinFactNeighborY="-3151">
        <dgm:presLayoutVars>
          <dgm:bulletEnabled val="1"/>
        </dgm:presLayoutVars>
      </dgm:prSet>
      <dgm:spPr/>
    </dgm:pt>
    <dgm:pt modelId="{ED59B27D-D41E-4443-A200-6DEA85E5D258}" type="pres">
      <dgm:prSet presAssocID="{2A5E293F-1162-4BA1-A1A4-364EFD362C82}" presName="sibTrans" presStyleLbl="sibTrans2D1" presStyleIdx="0" presStyleCnt="2"/>
      <dgm:spPr/>
    </dgm:pt>
    <dgm:pt modelId="{2626D9C6-EB64-4559-80B6-8BBDDDF29B22}" type="pres">
      <dgm:prSet presAssocID="{2A5E293F-1162-4BA1-A1A4-364EFD362C82}" presName="connectorText" presStyleLbl="sibTrans2D1" presStyleIdx="0" presStyleCnt="2"/>
      <dgm:spPr/>
    </dgm:pt>
    <dgm:pt modelId="{70C812A1-AA82-4390-B7CE-839566D8EE0E}" type="pres">
      <dgm:prSet presAssocID="{EA7BE8E6-AF96-45EB-B1DC-20E76B397C51}" presName="node" presStyleLbl="node1" presStyleIdx="1" presStyleCnt="3">
        <dgm:presLayoutVars>
          <dgm:bulletEnabled val="1"/>
        </dgm:presLayoutVars>
      </dgm:prSet>
      <dgm:spPr/>
    </dgm:pt>
    <dgm:pt modelId="{D9B15F9E-1859-4019-8666-76E8CAD53A3C}" type="pres">
      <dgm:prSet presAssocID="{296B7388-AEC9-45B6-A9EE-646784D7DDB1}" presName="sibTrans" presStyleLbl="sibTrans2D1" presStyleIdx="1" presStyleCnt="2"/>
      <dgm:spPr/>
    </dgm:pt>
    <dgm:pt modelId="{2A2AD81A-9D06-4352-805A-09D83B0770D3}" type="pres">
      <dgm:prSet presAssocID="{296B7388-AEC9-45B6-A9EE-646784D7DDB1}" presName="connectorText" presStyleLbl="sibTrans2D1" presStyleIdx="1" presStyleCnt="2"/>
      <dgm:spPr/>
    </dgm:pt>
    <dgm:pt modelId="{34FE3CD3-9A42-4EDC-BEFD-A1C87CDD7175}" type="pres">
      <dgm:prSet presAssocID="{DE323702-6EBE-434B-9A14-79C59AE8047E}" presName="node" presStyleLbl="node1" presStyleIdx="2" presStyleCnt="3">
        <dgm:presLayoutVars>
          <dgm:bulletEnabled val="1"/>
        </dgm:presLayoutVars>
      </dgm:prSet>
      <dgm:spPr/>
    </dgm:pt>
  </dgm:ptLst>
  <dgm:cxnLst>
    <dgm:cxn modelId="{3B6C4300-4D0E-48A6-B90E-4BC7C0D53100}" type="presOf" srcId="{EA7BE8E6-AF96-45EB-B1DC-20E76B397C51}" destId="{70C812A1-AA82-4390-B7CE-839566D8EE0E}" srcOrd="0" destOrd="0" presId="urn:microsoft.com/office/officeart/2005/8/layout/process1"/>
    <dgm:cxn modelId="{5A9E3311-8B14-4266-9B8C-C84BFC92CAF9}" type="presOf" srcId="{DE323702-6EBE-434B-9A14-79C59AE8047E}" destId="{34FE3CD3-9A42-4EDC-BEFD-A1C87CDD7175}" srcOrd="0" destOrd="0" presId="urn:microsoft.com/office/officeart/2005/8/layout/process1"/>
    <dgm:cxn modelId="{BF1E4765-87CB-4355-AE7F-10F81B68ED44}" type="presOf" srcId="{D215395C-8077-49ED-A5D6-0B768037D760}" destId="{74C5315E-650B-46EB-9C3F-D2F09EEF9322}" srcOrd="0" destOrd="0" presId="urn:microsoft.com/office/officeart/2005/8/layout/process1"/>
    <dgm:cxn modelId="{5A799049-A97A-44D2-8393-672D16D67908}" type="presOf" srcId="{7C6DAE20-B0A7-402A-A6FD-D46C9D578A6A}" destId="{2359E12A-6DE2-4D4C-99F8-CB9B8B72947F}" srcOrd="0" destOrd="0" presId="urn:microsoft.com/office/officeart/2005/8/layout/process1"/>
    <dgm:cxn modelId="{3A67B14E-CAE8-4F96-A923-BB9479E96AD1}" type="presOf" srcId="{2A5E293F-1162-4BA1-A1A4-364EFD362C82}" destId="{2626D9C6-EB64-4559-80B6-8BBDDDF29B22}" srcOrd="1" destOrd="0" presId="urn:microsoft.com/office/officeart/2005/8/layout/process1"/>
    <dgm:cxn modelId="{ABABB484-EB68-4DCF-AE59-E1D520DED707}" srcId="{D215395C-8077-49ED-A5D6-0B768037D760}" destId="{7C6DAE20-B0A7-402A-A6FD-D46C9D578A6A}" srcOrd="0" destOrd="0" parTransId="{EF249995-940C-49B0-98E2-F0CB95074EC5}" sibTransId="{2A5E293F-1162-4BA1-A1A4-364EFD362C82}"/>
    <dgm:cxn modelId="{C181968E-0BC5-4BD4-BB7A-D357BDEA7A98}" type="presOf" srcId="{296B7388-AEC9-45B6-A9EE-646784D7DDB1}" destId="{D9B15F9E-1859-4019-8666-76E8CAD53A3C}" srcOrd="0" destOrd="0" presId="urn:microsoft.com/office/officeart/2005/8/layout/process1"/>
    <dgm:cxn modelId="{D2DBC0A8-FAEC-4D85-A55F-B96D90F78666}" type="presOf" srcId="{296B7388-AEC9-45B6-A9EE-646784D7DDB1}" destId="{2A2AD81A-9D06-4352-805A-09D83B0770D3}" srcOrd="1" destOrd="0" presId="urn:microsoft.com/office/officeart/2005/8/layout/process1"/>
    <dgm:cxn modelId="{3882A1A9-AF63-4192-9513-FB70CAA002F5}" srcId="{D215395C-8077-49ED-A5D6-0B768037D760}" destId="{DE323702-6EBE-434B-9A14-79C59AE8047E}" srcOrd="2" destOrd="0" parTransId="{5BDD03E2-F479-46F2-9F4D-DCD2A3A949D7}" sibTransId="{30F3BE73-6AE8-4503-B1C6-586381FE2961}"/>
    <dgm:cxn modelId="{ED3ABFD4-47F6-4E6A-8E09-62B77BC53784}" srcId="{D215395C-8077-49ED-A5D6-0B768037D760}" destId="{EA7BE8E6-AF96-45EB-B1DC-20E76B397C51}" srcOrd="1" destOrd="0" parTransId="{9C808BEA-C0DD-4A08-8F96-EDE7A3B925D2}" sibTransId="{296B7388-AEC9-45B6-A9EE-646784D7DDB1}"/>
    <dgm:cxn modelId="{64F21DD7-80BB-4A0A-BE6E-90625715C495}" type="presOf" srcId="{2A5E293F-1162-4BA1-A1A4-364EFD362C82}" destId="{ED59B27D-D41E-4443-A200-6DEA85E5D258}" srcOrd="0" destOrd="0" presId="urn:microsoft.com/office/officeart/2005/8/layout/process1"/>
    <dgm:cxn modelId="{E0CD9448-D429-4110-BC15-533C5C642B38}" type="presParOf" srcId="{74C5315E-650B-46EB-9C3F-D2F09EEF9322}" destId="{2359E12A-6DE2-4D4C-99F8-CB9B8B72947F}" srcOrd="0" destOrd="0" presId="urn:microsoft.com/office/officeart/2005/8/layout/process1"/>
    <dgm:cxn modelId="{E873B04A-FC7C-4B8D-B941-B24D69DD150E}" type="presParOf" srcId="{74C5315E-650B-46EB-9C3F-D2F09EEF9322}" destId="{ED59B27D-D41E-4443-A200-6DEA85E5D258}" srcOrd="1" destOrd="0" presId="urn:microsoft.com/office/officeart/2005/8/layout/process1"/>
    <dgm:cxn modelId="{E394C8BB-51EC-4572-91C6-FCB9B5E5BE3C}" type="presParOf" srcId="{ED59B27D-D41E-4443-A200-6DEA85E5D258}" destId="{2626D9C6-EB64-4559-80B6-8BBDDDF29B22}" srcOrd="0" destOrd="0" presId="urn:microsoft.com/office/officeart/2005/8/layout/process1"/>
    <dgm:cxn modelId="{B6560FB9-1F51-432A-A37E-EAC2D4077FCC}" type="presParOf" srcId="{74C5315E-650B-46EB-9C3F-D2F09EEF9322}" destId="{70C812A1-AA82-4390-B7CE-839566D8EE0E}" srcOrd="2" destOrd="0" presId="urn:microsoft.com/office/officeart/2005/8/layout/process1"/>
    <dgm:cxn modelId="{BF074DA7-139A-4E26-BAE8-5E68FC1ECBFE}" type="presParOf" srcId="{74C5315E-650B-46EB-9C3F-D2F09EEF9322}" destId="{D9B15F9E-1859-4019-8666-76E8CAD53A3C}" srcOrd="3" destOrd="0" presId="urn:microsoft.com/office/officeart/2005/8/layout/process1"/>
    <dgm:cxn modelId="{A63825DE-8E22-46FA-B762-7295D807F4BD}" type="presParOf" srcId="{D9B15F9E-1859-4019-8666-76E8CAD53A3C}" destId="{2A2AD81A-9D06-4352-805A-09D83B0770D3}" srcOrd="0" destOrd="0" presId="urn:microsoft.com/office/officeart/2005/8/layout/process1"/>
    <dgm:cxn modelId="{FF6EBA11-E3F4-4CA8-9720-DB1D148EA74D}" type="presParOf" srcId="{74C5315E-650B-46EB-9C3F-D2F09EEF9322}" destId="{34FE3CD3-9A42-4EDC-BEFD-A1C87CDD717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15395C-8077-49ED-A5D6-0B768037D760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C6DAE20-B0A7-402A-A6FD-D46C9D578A6A}">
      <dgm:prSet phldrT="[Text]"/>
      <dgm:spPr/>
      <dgm:t>
        <a:bodyPr/>
        <a:lstStyle/>
        <a:p>
          <a:r>
            <a:rPr lang="en-US" dirty="0"/>
            <a:t>Select Enquiry</a:t>
          </a:r>
        </a:p>
      </dgm:t>
    </dgm:pt>
    <dgm:pt modelId="{EF249995-940C-49B0-98E2-F0CB95074EC5}" type="parTrans" cxnId="{ABABB484-EB68-4DCF-AE59-E1D520DED707}">
      <dgm:prSet/>
      <dgm:spPr/>
      <dgm:t>
        <a:bodyPr/>
        <a:lstStyle/>
        <a:p>
          <a:endParaRPr lang="en-US"/>
        </a:p>
      </dgm:t>
    </dgm:pt>
    <dgm:pt modelId="{2A5E293F-1162-4BA1-A1A4-364EFD362C82}" type="sibTrans" cxnId="{ABABB484-EB68-4DCF-AE59-E1D520DED707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EA7BE8E6-AF96-45EB-B1DC-20E76B397C51}">
      <dgm:prSet phldrT="[Text]"/>
      <dgm:spPr/>
      <dgm:t>
        <a:bodyPr/>
        <a:lstStyle/>
        <a:p>
          <a:r>
            <a:rPr lang="en-US" dirty="0"/>
            <a:t>Enter SID or username</a:t>
          </a:r>
        </a:p>
      </dgm:t>
    </dgm:pt>
    <dgm:pt modelId="{9C808BEA-C0DD-4A08-8F96-EDE7A3B925D2}" type="parTrans" cxnId="{ED3ABFD4-47F6-4E6A-8E09-62B77BC53784}">
      <dgm:prSet/>
      <dgm:spPr/>
      <dgm:t>
        <a:bodyPr/>
        <a:lstStyle/>
        <a:p>
          <a:endParaRPr lang="en-US"/>
        </a:p>
      </dgm:t>
    </dgm:pt>
    <dgm:pt modelId="{296B7388-AEC9-45B6-A9EE-646784D7DDB1}" type="sibTrans" cxnId="{ED3ABFD4-47F6-4E6A-8E09-62B77BC53784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DE323702-6EBE-434B-9A14-79C59AE8047E}">
      <dgm:prSet phldrT="[Text]"/>
      <dgm:spPr/>
      <dgm:t>
        <a:bodyPr/>
        <a:lstStyle/>
        <a:p>
          <a:r>
            <a:rPr lang="en-US" dirty="0"/>
            <a:t>Incident created</a:t>
          </a:r>
        </a:p>
        <a:p>
          <a:r>
            <a:rPr lang="en-US" dirty="0"/>
            <a:t>Status = Unresolved</a:t>
          </a:r>
        </a:p>
      </dgm:t>
    </dgm:pt>
    <dgm:pt modelId="{5BDD03E2-F479-46F2-9F4D-DCD2A3A949D7}" type="parTrans" cxnId="{3882A1A9-AF63-4192-9513-FB70CAA002F5}">
      <dgm:prSet/>
      <dgm:spPr/>
      <dgm:t>
        <a:bodyPr/>
        <a:lstStyle/>
        <a:p>
          <a:endParaRPr lang="en-US"/>
        </a:p>
      </dgm:t>
    </dgm:pt>
    <dgm:pt modelId="{30F3BE73-6AE8-4503-B1C6-586381FE2961}" type="sibTrans" cxnId="{3882A1A9-AF63-4192-9513-FB70CAA002F5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2441EDE5-AC68-44FB-8379-E0422C96BE05}">
      <dgm:prSet phldrT="[Text]"/>
      <dgm:spPr/>
      <dgm:t>
        <a:bodyPr/>
        <a:lstStyle/>
        <a:p>
          <a:r>
            <a:rPr lang="en-US" dirty="0"/>
            <a:t>Yellow button</a:t>
          </a:r>
        </a:p>
        <a:p>
          <a:r>
            <a:rPr lang="en-US" dirty="0"/>
            <a:t>Proceed to Student Central</a:t>
          </a:r>
        </a:p>
        <a:p>
          <a:r>
            <a:rPr lang="en-US" dirty="0"/>
            <a:t>Status = Updated </a:t>
          </a:r>
        </a:p>
      </dgm:t>
    </dgm:pt>
    <dgm:pt modelId="{D93B2A09-DB96-4FD3-B99D-D1D09EDC3BC8}" type="parTrans" cxnId="{7C9312B4-7681-4809-ABAE-B4B6121C06F3}">
      <dgm:prSet/>
      <dgm:spPr/>
      <dgm:t>
        <a:bodyPr/>
        <a:lstStyle/>
        <a:p>
          <a:endParaRPr lang="en-US"/>
        </a:p>
      </dgm:t>
    </dgm:pt>
    <dgm:pt modelId="{872DA4B7-729A-436A-B94B-C4683BFC18C0}" type="sibTrans" cxnId="{7C9312B4-7681-4809-ABAE-B4B6121C06F3}">
      <dgm:prSet/>
      <dgm:spPr/>
      <dgm:t>
        <a:bodyPr/>
        <a:lstStyle/>
        <a:p>
          <a:endParaRPr lang="en-US"/>
        </a:p>
      </dgm:t>
    </dgm:pt>
    <dgm:pt modelId="{74C5315E-650B-46EB-9C3F-D2F09EEF9322}" type="pres">
      <dgm:prSet presAssocID="{D215395C-8077-49ED-A5D6-0B768037D760}" presName="Name0" presStyleCnt="0">
        <dgm:presLayoutVars>
          <dgm:dir/>
          <dgm:resizeHandles val="exact"/>
        </dgm:presLayoutVars>
      </dgm:prSet>
      <dgm:spPr/>
    </dgm:pt>
    <dgm:pt modelId="{2359E12A-6DE2-4D4C-99F8-CB9B8B72947F}" type="pres">
      <dgm:prSet presAssocID="{7C6DAE20-B0A7-402A-A6FD-D46C9D578A6A}" presName="node" presStyleLbl="node1" presStyleIdx="0" presStyleCnt="4">
        <dgm:presLayoutVars>
          <dgm:bulletEnabled val="1"/>
        </dgm:presLayoutVars>
      </dgm:prSet>
      <dgm:spPr/>
    </dgm:pt>
    <dgm:pt modelId="{ED59B27D-D41E-4443-A200-6DEA85E5D258}" type="pres">
      <dgm:prSet presAssocID="{2A5E293F-1162-4BA1-A1A4-364EFD362C82}" presName="sibTrans" presStyleLbl="sibTrans2D1" presStyleIdx="0" presStyleCnt="3"/>
      <dgm:spPr/>
    </dgm:pt>
    <dgm:pt modelId="{2626D9C6-EB64-4559-80B6-8BBDDDF29B22}" type="pres">
      <dgm:prSet presAssocID="{2A5E293F-1162-4BA1-A1A4-364EFD362C82}" presName="connectorText" presStyleLbl="sibTrans2D1" presStyleIdx="0" presStyleCnt="3"/>
      <dgm:spPr/>
    </dgm:pt>
    <dgm:pt modelId="{70C812A1-AA82-4390-B7CE-839566D8EE0E}" type="pres">
      <dgm:prSet presAssocID="{EA7BE8E6-AF96-45EB-B1DC-20E76B397C51}" presName="node" presStyleLbl="node1" presStyleIdx="1" presStyleCnt="4">
        <dgm:presLayoutVars>
          <dgm:bulletEnabled val="1"/>
        </dgm:presLayoutVars>
      </dgm:prSet>
      <dgm:spPr/>
    </dgm:pt>
    <dgm:pt modelId="{D9B15F9E-1859-4019-8666-76E8CAD53A3C}" type="pres">
      <dgm:prSet presAssocID="{296B7388-AEC9-45B6-A9EE-646784D7DDB1}" presName="sibTrans" presStyleLbl="sibTrans2D1" presStyleIdx="1" presStyleCnt="3"/>
      <dgm:spPr/>
    </dgm:pt>
    <dgm:pt modelId="{2A2AD81A-9D06-4352-805A-09D83B0770D3}" type="pres">
      <dgm:prSet presAssocID="{296B7388-AEC9-45B6-A9EE-646784D7DDB1}" presName="connectorText" presStyleLbl="sibTrans2D1" presStyleIdx="1" presStyleCnt="3"/>
      <dgm:spPr/>
    </dgm:pt>
    <dgm:pt modelId="{34FE3CD3-9A42-4EDC-BEFD-A1C87CDD7175}" type="pres">
      <dgm:prSet presAssocID="{DE323702-6EBE-434B-9A14-79C59AE8047E}" presName="node" presStyleLbl="node1" presStyleIdx="2" presStyleCnt="4">
        <dgm:presLayoutVars>
          <dgm:bulletEnabled val="1"/>
        </dgm:presLayoutVars>
      </dgm:prSet>
      <dgm:spPr/>
    </dgm:pt>
    <dgm:pt modelId="{8427CC64-21DB-4924-8DBB-A0D2948685B8}" type="pres">
      <dgm:prSet presAssocID="{30F3BE73-6AE8-4503-B1C6-586381FE2961}" presName="sibTrans" presStyleLbl="sibTrans2D1" presStyleIdx="2" presStyleCnt="3"/>
      <dgm:spPr/>
    </dgm:pt>
    <dgm:pt modelId="{9D100313-E476-4D46-84B8-BB5A72B4225A}" type="pres">
      <dgm:prSet presAssocID="{30F3BE73-6AE8-4503-B1C6-586381FE2961}" presName="connectorText" presStyleLbl="sibTrans2D1" presStyleIdx="2" presStyleCnt="3"/>
      <dgm:spPr/>
    </dgm:pt>
    <dgm:pt modelId="{EC8074FB-1179-4CA7-BA27-350F09A698A7}" type="pres">
      <dgm:prSet presAssocID="{2441EDE5-AC68-44FB-8379-E0422C96BE05}" presName="node" presStyleLbl="node1" presStyleIdx="3" presStyleCnt="4" custScaleX="157288">
        <dgm:presLayoutVars>
          <dgm:bulletEnabled val="1"/>
        </dgm:presLayoutVars>
      </dgm:prSet>
      <dgm:spPr/>
    </dgm:pt>
  </dgm:ptLst>
  <dgm:cxnLst>
    <dgm:cxn modelId="{3B6C4300-4D0E-48A6-B90E-4BC7C0D53100}" type="presOf" srcId="{EA7BE8E6-AF96-45EB-B1DC-20E76B397C51}" destId="{70C812A1-AA82-4390-B7CE-839566D8EE0E}" srcOrd="0" destOrd="0" presId="urn:microsoft.com/office/officeart/2005/8/layout/process1"/>
    <dgm:cxn modelId="{5A9E3311-8B14-4266-9B8C-C84BFC92CAF9}" type="presOf" srcId="{DE323702-6EBE-434B-9A14-79C59AE8047E}" destId="{34FE3CD3-9A42-4EDC-BEFD-A1C87CDD7175}" srcOrd="0" destOrd="0" presId="urn:microsoft.com/office/officeart/2005/8/layout/process1"/>
    <dgm:cxn modelId="{BF1E4765-87CB-4355-AE7F-10F81B68ED44}" type="presOf" srcId="{D215395C-8077-49ED-A5D6-0B768037D760}" destId="{74C5315E-650B-46EB-9C3F-D2F09EEF9322}" srcOrd="0" destOrd="0" presId="urn:microsoft.com/office/officeart/2005/8/layout/process1"/>
    <dgm:cxn modelId="{5A799049-A97A-44D2-8393-672D16D67908}" type="presOf" srcId="{7C6DAE20-B0A7-402A-A6FD-D46C9D578A6A}" destId="{2359E12A-6DE2-4D4C-99F8-CB9B8B72947F}" srcOrd="0" destOrd="0" presId="urn:microsoft.com/office/officeart/2005/8/layout/process1"/>
    <dgm:cxn modelId="{3A67B14E-CAE8-4F96-A923-BB9479E96AD1}" type="presOf" srcId="{2A5E293F-1162-4BA1-A1A4-364EFD362C82}" destId="{2626D9C6-EB64-4559-80B6-8BBDDDF29B22}" srcOrd="1" destOrd="0" presId="urn:microsoft.com/office/officeart/2005/8/layout/process1"/>
    <dgm:cxn modelId="{4BDBD470-D0E2-442E-8AE5-1440AB96F5B7}" type="presOf" srcId="{2441EDE5-AC68-44FB-8379-E0422C96BE05}" destId="{EC8074FB-1179-4CA7-BA27-350F09A698A7}" srcOrd="0" destOrd="0" presId="urn:microsoft.com/office/officeart/2005/8/layout/process1"/>
    <dgm:cxn modelId="{ABABB484-EB68-4DCF-AE59-E1D520DED707}" srcId="{D215395C-8077-49ED-A5D6-0B768037D760}" destId="{7C6DAE20-B0A7-402A-A6FD-D46C9D578A6A}" srcOrd="0" destOrd="0" parTransId="{EF249995-940C-49B0-98E2-F0CB95074EC5}" sibTransId="{2A5E293F-1162-4BA1-A1A4-364EFD362C82}"/>
    <dgm:cxn modelId="{C181968E-0BC5-4BD4-BB7A-D357BDEA7A98}" type="presOf" srcId="{296B7388-AEC9-45B6-A9EE-646784D7DDB1}" destId="{D9B15F9E-1859-4019-8666-76E8CAD53A3C}" srcOrd="0" destOrd="0" presId="urn:microsoft.com/office/officeart/2005/8/layout/process1"/>
    <dgm:cxn modelId="{D2DBC0A8-FAEC-4D85-A55F-B96D90F78666}" type="presOf" srcId="{296B7388-AEC9-45B6-A9EE-646784D7DDB1}" destId="{2A2AD81A-9D06-4352-805A-09D83B0770D3}" srcOrd="1" destOrd="0" presId="urn:microsoft.com/office/officeart/2005/8/layout/process1"/>
    <dgm:cxn modelId="{3882A1A9-AF63-4192-9513-FB70CAA002F5}" srcId="{D215395C-8077-49ED-A5D6-0B768037D760}" destId="{DE323702-6EBE-434B-9A14-79C59AE8047E}" srcOrd="2" destOrd="0" parTransId="{5BDD03E2-F479-46F2-9F4D-DCD2A3A949D7}" sibTransId="{30F3BE73-6AE8-4503-B1C6-586381FE2961}"/>
    <dgm:cxn modelId="{0FF1C0B1-8DF9-4880-AEDA-57BCA5046B75}" type="presOf" srcId="{30F3BE73-6AE8-4503-B1C6-586381FE2961}" destId="{9D100313-E476-4D46-84B8-BB5A72B4225A}" srcOrd="1" destOrd="0" presId="urn:microsoft.com/office/officeart/2005/8/layout/process1"/>
    <dgm:cxn modelId="{7C9312B4-7681-4809-ABAE-B4B6121C06F3}" srcId="{D215395C-8077-49ED-A5D6-0B768037D760}" destId="{2441EDE5-AC68-44FB-8379-E0422C96BE05}" srcOrd="3" destOrd="0" parTransId="{D93B2A09-DB96-4FD3-B99D-D1D09EDC3BC8}" sibTransId="{872DA4B7-729A-436A-B94B-C4683BFC18C0}"/>
    <dgm:cxn modelId="{ED3ABFD4-47F6-4E6A-8E09-62B77BC53784}" srcId="{D215395C-8077-49ED-A5D6-0B768037D760}" destId="{EA7BE8E6-AF96-45EB-B1DC-20E76B397C51}" srcOrd="1" destOrd="0" parTransId="{9C808BEA-C0DD-4A08-8F96-EDE7A3B925D2}" sibTransId="{296B7388-AEC9-45B6-A9EE-646784D7DDB1}"/>
    <dgm:cxn modelId="{64F21DD7-80BB-4A0A-BE6E-90625715C495}" type="presOf" srcId="{2A5E293F-1162-4BA1-A1A4-364EFD362C82}" destId="{ED59B27D-D41E-4443-A200-6DEA85E5D258}" srcOrd="0" destOrd="0" presId="urn:microsoft.com/office/officeart/2005/8/layout/process1"/>
    <dgm:cxn modelId="{BD486DF0-072C-4C67-A045-445F2F0ED16C}" type="presOf" srcId="{30F3BE73-6AE8-4503-B1C6-586381FE2961}" destId="{8427CC64-21DB-4924-8DBB-A0D2948685B8}" srcOrd="0" destOrd="0" presId="urn:microsoft.com/office/officeart/2005/8/layout/process1"/>
    <dgm:cxn modelId="{E0CD9448-D429-4110-BC15-533C5C642B38}" type="presParOf" srcId="{74C5315E-650B-46EB-9C3F-D2F09EEF9322}" destId="{2359E12A-6DE2-4D4C-99F8-CB9B8B72947F}" srcOrd="0" destOrd="0" presId="urn:microsoft.com/office/officeart/2005/8/layout/process1"/>
    <dgm:cxn modelId="{E873B04A-FC7C-4B8D-B941-B24D69DD150E}" type="presParOf" srcId="{74C5315E-650B-46EB-9C3F-D2F09EEF9322}" destId="{ED59B27D-D41E-4443-A200-6DEA85E5D258}" srcOrd="1" destOrd="0" presId="urn:microsoft.com/office/officeart/2005/8/layout/process1"/>
    <dgm:cxn modelId="{E394C8BB-51EC-4572-91C6-FCB9B5E5BE3C}" type="presParOf" srcId="{ED59B27D-D41E-4443-A200-6DEA85E5D258}" destId="{2626D9C6-EB64-4559-80B6-8BBDDDF29B22}" srcOrd="0" destOrd="0" presId="urn:microsoft.com/office/officeart/2005/8/layout/process1"/>
    <dgm:cxn modelId="{B6560FB9-1F51-432A-A37E-EAC2D4077FCC}" type="presParOf" srcId="{74C5315E-650B-46EB-9C3F-D2F09EEF9322}" destId="{70C812A1-AA82-4390-B7CE-839566D8EE0E}" srcOrd="2" destOrd="0" presId="urn:microsoft.com/office/officeart/2005/8/layout/process1"/>
    <dgm:cxn modelId="{BF074DA7-139A-4E26-BAE8-5E68FC1ECBFE}" type="presParOf" srcId="{74C5315E-650B-46EB-9C3F-D2F09EEF9322}" destId="{D9B15F9E-1859-4019-8666-76E8CAD53A3C}" srcOrd="3" destOrd="0" presId="urn:microsoft.com/office/officeart/2005/8/layout/process1"/>
    <dgm:cxn modelId="{A63825DE-8E22-46FA-B762-7295D807F4BD}" type="presParOf" srcId="{D9B15F9E-1859-4019-8666-76E8CAD53A3C}" destId="{2A2AD81A-9D06-4352-805A-09D83B0770D3}" srcOrd="0" destOrd="0" presId="urn:microsoft.com/office/officeart/2005/8/layout/process1"/>
    <dgm:cxn modelId="{FF6EBA11-E3F4-4CA8-9720-DB1D148EA74D}" type="presParOf" srcId="{74C5315E-650B-46EB-9C3F-D2F09EEF9322}" destId="{34FE3CD3-9A42-4EDC-BEFD-A1C87CDD7175}" srcOrd="4" destOrd="0" presId="urn:microsoft.com/office/officeart/2005/8/layout/process1"/>
    <dgm:cxn modelId="{1B7337A0-9A6B-4E08-A2DA-D6BBE59458E6}" type="presParOf" srcId="{74C5315E-650B-46EB-9C3F-D2F09EEF9322}" destId="{8427CC64-21DB-4924-8DBB-A0D2948685B8}" srcOrd="5" destOrd="0" presId="urn:microsoft.com/office/officeart/2005/8/layout/process1"/>
    <dgm:cxn modelId="{1C6BE287-1473-45CD-B74B-E9F7CE7D45FA}" type="presParOf" srcId="{8427CC64-21DB-4924-8DBB-A0D2948685B8}" destId="{9D100313-E476-4D46-84B8-BB5A72B4225A}" srcOrd="0" destOrd="0" presId="urn:microsoft.com/office/officeart/2005/8/layout/process1"/>
    <dgm:cxn modelId="{A66B0B27-9F2B-4EC7-B8C6-2980659FB0CC}" type="presParOf" srcId="{74C5315E-650B-46EB-9C3F-D2F09EEF9322}" destId="{EC8074FB-1179-4CA7-BA27-350F09A698A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15395C-8077-49ED-A5D6-0B768037D760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C6DAE20-B0A7-402A-A6FD-D46C9D578A6A}">
      <dgm:prSet phldrT="[Text]"/>
      <dgm:spPr/>
      <dgm:t>
        <a:bodyPr/>
        <a:lstStyle/>
        <a:p>
          <a:r>
            <a:rPr lang="en-US" dirty="0"/>
            <a:t>Select Enquiry</a:t>
          </a:r>
        </a:p>
      </dgm:t>
    </dgm:pt>
    <dgm:pt modelId="{EF249995-940C-49B0-98E2-F0CB95074EC5}" type="parTrans" cxnId="{ABABB484-EB68-4DCF-AE59-E1D520DED707}">
      <dgm:prSet/>
      <dgm:spPr/>
      <dgm:t>
        <a:bodyPr/>
        <a:lstStyle/>
        <a:p>
          <a:endParaRPr lang="en-US"/>
        </a:p>
      </dgm:t>
    </dgm:pt>
    <dgm:pt modelId="{2A5E293F-1162-4BA1-A1A4-364EFD362C82}" type="sibTrans" cxnId="{ABABB484-EB68-4DCF-AE59-E1D520DED707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EA7BE8E6-AF96-45EB-B1DC-20E76B397C51}">
      <dgm:prSet phldrT="[Text]"/>
      <dgm:spPr/>
      <dgm:t>
        <a:bodyPr/>
        <a:lstStyle/>
        <a:p>
          <a:r>
            <a:rPr lang="en-US" dirty="0"/>
            <a:t>Enter SID or username</a:t>
          </a:r>
        </a:p>
      </dgm:t>
    </dgm:pt>
    <dgm:pt modelId="{9C808BEA-C0DD-4A08-8F96-EDE7A3B925D2}" type="parTrans" cxnId="{ED3ABFD4-47F6-4E6A-8E09-62B77BC53784}">
      <dgm:prSet/>
      <dgm:spPr/>
      <dgm:t>
        <a:bodyPr/>
        <a:lstStyle/>
        <a:p>
          <a:endParaRPr lang="en-US"/>
        </a:p>
      </dgm:t>
    </dgm:pt>
    <dgm:pt modelId="{296B7388-AEC9-45B6-A9EE-646784D7DDB1}" type="sibTrans" cxnId="{ED3ABFD4-47F6-4E6A-8E09-62B77BC53784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DE323702-6EBE-434B-9A14-79C59AE8047E}">
      <dgm:prSet phldrT="[Text]"/>
      <dgm:spPr/>
      <dgm:t>
        <a:bodyPr/>
        <a:lstStyle/>
        <a:p>
          <a:r>
            <a:rPr lang="en-US" dirty="0"/>
            <a:t>Incident created</a:t>
          </a:r>
        </a:p>
        <a:p>
          <a:r>
            <a:rPr lang="en-US" dirty="0"/>
            <a:t>Status = Unresolved</a:t>
          </a:r>
        </a:p>
      </dgm:t>
    </dgm:pt>
    <dgm:pt modelId="{5BDD03E2-F479-46F2-9F4D-DCD2A3A949D7}" type="parTrans" cxnId="{3882A1A9-AF63-4192-9513-FB70CAA002F5}">
      <dgm:prSet/>
      <dgm:spPr/>
      <dgm:t>
        <a:bodyPr/>
        <a:lstStyle/>
        <a:p>
          <a:endParaRPr lang="en-US"/>
        </a:p>
      </dgm:t>
    </dgm:pt>
    <dgm:pt modelId="{30F3BE73-6AE8-4503-B1C6-586381FE2961}" type="sibTrans" cxnId="{3882A1A9-AF63-4192-9513-FB70CAA002F5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2866057B-B93D-4726-8EE5-53068429C587}">
      <dgm:prSet phldrT="[Text]"/>
      <dgm:spPr/>
      <dgm:t>
        <a:bodyPr/>
        <a:lstStyle/>
        <a:p>
          <a:r>
            <a:rPr lang="en-US" dirty="0"/>
            <a:t>Green button</a:t>
          </a:r>
        </a:p>
        <a:p>
          <a:r>
            <a:rPr lang="en-US" dirty="0"/>
            <a:t>Removes from queue</a:t>
          </a:r>
        </a:p>
        <a:p>
          <a:r>
            <a:rPr lang="en-US" dirty="0"/>
            <a:t>Status = Being Processed </a:t>
          </a:r>
        </a:p>
      </dgm:t>
    </dgm:pt>
    <dgm:pt modelId="{E724BAE4-CE80-4819-9F5D-0A0299A8D85F}" type="parTrans" cxnId="{DBA9AB5E-71A7-460B-B115-9B914701D113}">
      <dgm:prSet/>
      <dgm:spPr/>
      <dgm:t>
        <a:bodyPr/>
        <a:lstStyle/>
        <a:p>
          <a:endParaRPr lang="en-US"/>
        </a:p>
      </dgm:t>
    </dgm:pt>
    <dgm:pt modelId="{20245647-7DE0-4390-AD8D-CC2CF79FADCF}" type="sibTrans" cxnId="{DBA9AB5E-71A7-460B-B115-9B914701D113}">
      <dgm:prSet/>
      <dgm:spPr/>
      <dgm:t>
        <a:bodyPr/>
        <a:lstStyle/>
        <a:p>
          <a:endParaRPr lang="en-US"/>
        </a:p>
      </dgm:t>
    </dgm:pt>
    <dgm:pt modelId="{6206D0C8-424D-41DA-BC37-5EDD85C127DE}">
      <dgm:prSet phldrT="[Text]"/>
      <dgm:spPr/>
      <dgm:t>
        <a:bodyPr/>
        <a:lstStyle/>
        <a:p>
          <a:r>
            <a:rPr lang="en-US" dirty="0"/>
            <a:t>Yellow button</a:t>
          </a:r>
        </a:p>
        <a:p>
          <a:r>
            <a:rPr lang="en-US" dirty="0"/>
            <a:t>Proceed to Student Central</a:t>
          </a:r>
        </a:p>
        <a:p>
          <a:r>
            <a:rPr lang="en-US" dirty="0"/>
            <a:t>Status = Updated </a:t>
          </a:r>
        </a:p>
      </dgm:t>
    </dgm:pt>
    <dgm:pt modelId="{E03A745A-4B2B-41C6-BED7-7AD5D1AAD9A4}" type="parTrans" cxnId="{FEFE540C-F799-4809-861D-E832F675754F}">
      <dgm:prSet/>
      <dgm:spPr/>
      <dgm:t>
        <a:bodyPr/>
        <a:lstStyle/>
        <a:p>
          <a:endParaRPr lang="en-US"/>
        </a:p>
      </dgm:t>
    </dgm:pt>
    <dgm:pt modelId="{CEB709B5-EE77-471F-88DF-807DF790FB51}" type="sibTrans" cxnId="{FEFE540C-F799-4809-861D-E832F675754F}">
      <dgm:prSet/>
      <dgm:spPr/>
      <dgm:t>
        <a:bodyPr/>
        <a:lstStyle/>
        <a:p>
          <a:endParaRPr lang="en-US"/>
        </a:p>
      </dgm:t>
    </dgm:pt>
    <dgm:pt modelId="{74C5315E-650B-46EB-9C3F-D2F09EEF9322}" type="pres">
      <dgm:prSet presAssocID="{D215395C-8077-49ED-A5D6-0B768037D760}" presName="Name0" presStyleCnt="0">
        <dgm:presLayoutVars>
          <dgm:dir/>
          <dgm:resizeHandles val="exact"/>
        </dgm:presLayoutVars>
      </dgm:prSet>
      <dgm:spPr/>
    </dgm:pt>
    <dgm:pt modelId="{2359E12A-6DE2-4D4C-99F8-CB9B8B72947F}" type="pres">
      <dgm:prSet presAssocID="{7C6DAE20-B0A7-402A-A6FD-D46C9D578A6A}" presName="node" presStyleLbl="node1" presStyleIdx="0" presStyleCnt="5">
        <dgm:presLayoutVars>
          <dgm:bulletEnabled val="1"/>
        </dgm:presLayoutVars>
      </dgm:prSet>
      <dgm:spPr/>
    </dgm:pt>
    <dgm:pt modelId="{ED59B27D-D41E-4443-A200-6DEA85E5D258}" type="pres">
      <dgm:prSet presAssocID="{2A5E293F-1162-4BA1-A1A4-364EFD362C82}" presName="sibTrans" presStyleLbl="sibTrans2D1" presStyleIdx="0" presStyleCnt="4"/>
      <dgm:spPr/>
    </dgm:pt>
    <dgm:pt modelId="{2626D9C6-EB64-4559-80B6-8BBDDDF29B22}" type="pres">
      <dgm:prSet presAssocID="{2A5E293F-1162-4BA1-A1A4-364EFD362C82}" presName="connectorText" presStyleLbl="sibTrans2D1" presStyleIdx="0" presStyleCnt="4"/>
      <dgm:spPr/>
    </dgm:pt>
    <dgm:pt modelId="{70C812A1-AA82-4390-B7CE-839566D8EE0E}" type="pres">
      <dgm:prSet presAssocID="{EA7BE8E6-AF96-45EB-B1DC-20E76B397C51}" presName="node" presStyleLbl="node1" presStyleIdx="1" presStyleCnt="5">
        <dgm:presLayoutVars>
          <dgm:bulletEnabled val="1"/>
        </dgm:presLayoutVars>
      </dgm:prSet>
      <dgm:spPr/>
    </dgm:pt>
    <dgm:pt modelId="{D9B15F9E-1859-4019-8666-76E8CAD53A3C}" type="pres">
      <dgm:prSet presAssocID="{296B7388-AEC9-45B6-A9EE-646784D7DDB1}" presName="sibTrans" presStyleLbl="sibTrans2D1" presStyleIdx="1" presStyleCnt="4"/>
      <dgm:spPr/>
    </dgm:pt>
    <dgm:pt modelId="{2A2AD81A-9D06-4352-805A-09D83B0770D3}" type="pres">
      <dgm:prSet presAssocID="{296B7388-AEC9-45B6-A9EE-646784D7DDB1}" presName="connectorText" presStyleLbl="sibTrans2D1" presStyleIdx="1" presStyleCnt="4"/>
      <dgm:spPr/>
    </dgm:pt>
    <dgm:pt modelId="{34FE3CD3-9A42-4EDC-BEFD-A1C87CDD7175}" type="pres">
      <dgm:prSet presAssocID="{DE323702-6EBE-434B-9A14-79C59AE8047E}" presName="node" presStyleLbl="node1" presStyleIdx="2" presStyleCnt="5">
        <dgm:presLayoutVars>
          <dgm:bulletEnabled val="1"/>
        </dgm:presLayoutVars>
      </dgm:prSet>
      <dgm:spPr/>
    </dgm:pt>
    <dgm:pt modelId="{8427CC64-21DB-4924-8DBB-A0D2948685B8}" type="pres">
      <dgm:prSet presAssocID="{30F3BE73-6AE8-4503-B1C6-586381FE2961}" presName="sibTrans" presStyleLbl="sibTrans2D1" presStyleIdx="2" presStyleCnt="4"/>
      <dgm:spPr/>
    </dgm:pt>
    <dgm:pt modelId="{9D100313-E476-4D46-84B8-BB5A72B4225A}" type="pres">
      <dgm:prSet presAssocID="{30F3BE73-6AE8-4503-B1C6-586381FE2961}" presName="connectorText" presStyleLbl="sibTrans2D1" presStyleIdx="2" presStyleCnt="4"/>
      <dgm:spPr/>
    </dgm:pt>
    <dgm:pt modelId="{DDDD4DC5-91EB-4746-B046-EDEB7102BC4A}" type="pres">
      <dgm:prSet presAssocID="{6206D0C8-424D-41DA-BC37-5EDD85C127DE}" presName="node" presStyleLbl="node1" presStyleIdx="3" presStyleCnt="5" custScaleX="157288">
        <dgm:presLayoutVars>
          <dgm:bulletEnabled val="1"/>
        </dgm:presLayoutVars>
      </dgm:prSet>
      <dgm:spPr/>
    </dgm:pt>
    <dgm:pt modelId="{C2A1360D-FFEF-423F-9C0A-CC8D0802A23D}" type="pres">
      <dgm:prSet presAssocID="{CEB709B5-EE77-471F-88DF-807DF790FB51}" presName="sibTrans" presStyleLbl="sibTrans2D1" presStyleIdx="3" presStyleCnt="4"/>
      <dgm:spPr/>
    </dgm:pt>
    <dgm:pt modelId="{37413CFD-D6F8-4D5E-9D93-E09DC4F53AB3}" type="pres">
      <dgm:prSet presAssocID="{CEB709B5-EE77-471F-88DF-807DF790FB51}" presName="connectorText" presStyleLbl="sibTrans2D1" presStyleIdx="3" presStyleCnt="4"/>
      <dgm:spPr/>
    </dgm:pt>
    <dgm:pt modelId="{4541382E-38F6-40DC-B6EF-870093564241}" type="pres">
      <dgm:prSet presAssocID="{2866057B-B93D-4726-8EE5-53068429C587}" presName="node" presStyleLbl="node1" presStyleIdx="4" presStyleCnt="5" custScaleX="136101">
        <dgm:presLayoutVars>
          <dgm:bulletEnabled val="1"/>
        </dgm:presLayoutVars>
      </dgm:prSet>
      <dgm:spPr/>
    </dgm:pt>
  </dgm:ptLst>
  <dgm:cxnLst>
    <dgm:cxn modelId="{3B6C4300-4D0E-48A6-B90E-4BC7C0D53100}" type="presOf" srcId="{EA7BE8E6-AF96-45EB-B1DC-20E76B397C51}" destId="{70C812A1-AA82-4390-B7CE-839566D8EE0E}" srcOrd="0" destOrd="0" presId="urn:microsoft.com/office/officeart/2005/8/layout/process1"/>
    <dgm:cxn modelId="{FEFE540C-F799-4809-861D-E832F675754F}" srcId="{D215395C-8077-49ED-A5D6-0B768037D760}" destId="{6206D0C8-424D-41DA-BC37-5EDD85C127DE}" srcOrd="3" destOrd="0" parTransId="{E03A745A-4B2B-41C6-BED7-7AD5D1AAD9A4}" sibTransId="{CEB709B5-EE77-471F-88DF-807DF790FB51}"/>
    <dgm:cxn modelId="{5A9E3311-8B14-4266-9B8C-C84BFC92CAF9}" type="presOf" srcId="{DE323702-6EBE-434B-9A14-79C59AE8047E}" destId="{34FE3CD3-9A42-4EDC-BEFD-A1C87CDD7175}" srcOrd="0" destOrd="0" presId="urn:microsoft.com/office/officeart/2005/8/layout/process1"/>
    <dgm:cxn modelId="{DBA9AB5E-71A7-460B-B115-9B914701D113}" srcId="{D215395C-8077-49ED-A5D6-0B768037D760}" destId="{2866057B-B93D-4726-8EE5-53068429C587}" srcOrd="4" destOrd="0" parTransId="{E724BAE4-CE80-4819-9F5D-0A0299A8D85F}" sibTransId="{20245647-7DE0-4390-AD8D-CC2CF79FADCF}"/>
    <dgm:cxn modelId="{BF1E4765-87CB-4355-AE7F-10F81B68ED44}" type="presOf" srcId="{D215395C-8077-49ED-A5D6-0B768037D760}" destId="{74C5315E-650B-46EB-9C3F-D2F09EEF9322}" srcOrd="0" destOrd="0" presId="urn:microsoft.com/office/officeart/2005/8/layout/process1"/>
    <dgm:cxn modelId="{5A799049-A97A-44D2-8393-672D16D67908}" type="presOf" srcId="{7C6DAE20-B0A7-402A-A6FD-D46C9D578A6A}" destId="{2359E12A-6DE2-4D4C-99F8-CB9B8B72947F}" srcOrd="0" destOrd="0" presId="urn:microsoft.com/office/officeart/2005/8/layout/process1"/>
    <dgm:cxn modelId="{3A67B14E-CAE8-4F96-A923-BB9479E96AD1}" type="presOf" srcId="{2A5E293F-1162-4BA1-A1A4-364EFD362C82}" destId="{2626D9C6-EB64-4559-80B6-8BBDDDF29B22}" srcOrd="1" destOrd="0" presId="urn:microsoft.com/office/officeart/2005/8/layout/process1"/>
    <dgm:cxn modelId="{80FA8476-F892-491A-A953-8F95376EC0EE}" type="presOf" srcId="{CEB709B5-EE77-471F-88DF-807DF790FB51}" destId="{37413CFD-D6F8-4D5E-9D93-E09DC4F53AB3}" srcOrd="1" destOrd="0" presId="urn:microsoft.com/office/officeart/2005/8/layout/process1"/>
    <dgm:cxn modelId="{ABABB484-EB68-4DCF-AE59-E1D520DED707}" srcId="{D215395C-8077-49ED-A5D6-0B768037D760}" destId="{7C6DAE20-B0A7-402A-A6FD-D46C9D578A6A}" srcOrd="0" destOrd="0" parTransId="{EF249995-940C-49B0-98E2-F0CB95074EC5}" sibTransId="{2A5E293F-1162-4BA1-A1A4-364EFD362C82}"/>
    <dgm:cxn modelId="{C181968E-0BC5-4BD4-BB7A-D357BDEA7A98}" type="presOf" srcId="{296B7388-AEC9-45B6-A9EE-646784D7DDB1}" destId="{D9B15F9E-1859-4019-8666-76E8CAD53A3C}" srcOrd="0" destOrd="0" presId="urn:microsoft.com/office/officeart/2005/8/layout/process1"/>
    <dgm:cxn modelId="{EBE9239D-370E-41CA-AB75-EA48EAE33EE8}" type="presOf" srcId="{2866057B-B93D-4726-8EE5-53068429C587}" destId="{4541382E-38F6-40DC-B6EF-870093564241}" srcOrd="0" destOrd="0" presId="urn:microsoft.com/office/officeart/2005/8/layout/process1"/>
    <dgm:cxn modelId="{D2DBC0A8-FAEC-4D85-A55F-B96D90F78666}" type="presOf" srcId="{296B7388-AEC9-45B6-A9EE-646784D7DDB1}" destId="{2A2AD81A-9D06-4352-805A-09D83B0770D3}" srcOrd="1" destOrd="0" presId="urn:microsoft.com/office/officeart/2005/8/layout/process1"/>
    <dgm:cxn modelId="{3882A1A9-AF63-4192-9513-FB70CAA002F5}" srcId="{D215395C-8077-49ED-A5D6-0B768037D760}" destId="{DE323702-6EBE-434B-9A14-79C59AE8047E}" srcOrd="2" destOrd="0" parTransId="{5BDD03E2-F479-46F2-9F4D-DCD2A3A949D7}" sibTransId="{30F3BE73-6AE8-4503-B1C6-586381FE2961}"/>
    <dgm:cxn modelId="{0FF1C0B1-8DF9-4880-AEDA-57BCA5046B75}" type="presOf" srcId="{30F3BE73-6AE8-4503-B1C6-586381FE2961}" destId="{9D100313-E476-4D46-84B8-BB5A72B4225A}" srcOrd="1" destOrd="0" presId="urn:microsoft.com/office/officeart/2005/8/layout/process1"/>
    <dgm:cxn modelId="{E07B62C7-E7EA-43BC-A7A8-309BE8FDF3D4}" type="presOf" srcId="{6206D0C8-424D-41DA-BC37-5EDD85C127DE}" destId="{DDDD4DC5-91EB-4746-B046-EDEB7102BC4A}" srcOrd="0" destOrd="0" presId="urn:microsoft.com/office/officeart/2005/8/layout/process1"/>
    <dgm:cxn modelId="{0CF434CA-65F9-456F-9961-531E63D3AFC9}" type="presOf" srcId="{CEB709B5-EE77-471F-88DF-807DF790FB51}" destId="{C2A1360D-FFEF-423F-9C0A-CC8D0802A23D}" srcOrd="0" destOrd="0" presId="urn:microsoft.com/office/officeart/2005/8/layout/process1"/>
    <dgm:cxn modelId="{ED3ABFD4-47F6-4E6A-8E09-62B77BC53784}" srcId="{D215395C-8077-49ED-A5D6-0B768037D760}" destId="{EA7BE8E6-AF96-45EB-B1DC-20E76B397C51}" srcOrd="1" destOrd="0" parTransId="{9C808BEA-C0DD-4A08-8F96-EDE7A3B925D2}" sibTransId="{296B7388-AEC9-45B6-A9EE-646784D7DDB1}"/>
    <dgm:cxn modelId="{64F21DD7-80BB-4A0A-BE6E-90625715C495}" type="presOf" srcId="{2A5E293F-1162-4BA1-A1A4-364EFD362C82}" destId="{ED59B27D-D41E-4443-A200-6DEA85E5D258}" srcOrd="0" destOrd="0" presId="urn:microsoft.com/office/officeart/2005/8/layout/process1"/>
    <dgm:cxn modelId="{BD486DF0-072C-4C67-A045-445F2F0ED16C}" type="presOf" srcId="{30F3BE73-6AE8-4503-B1C6-586381FE2961}" destId="{8427CC64-21DB-4924-8DBB-A0D2948685B8}" srcOrd="0" destOrd="0" presId="urn:microsoft.com/office/officeart/2005/8/layout/process1"/>
    <dgm:cxn modelId="{E0CD9448-D429-4110-BC15-533C5C642B38}" type="presParOf" srcId="{74C5315E-650B-46EB-9C3F-D2F09EEF9322}" destId="{2359E12A-6DE2-4D4C-99F8-CB9B8B72947F}" srcOrd="0" destOrd="0" presId="urn:microsoft.com/office/officeart/2005/8/layout/process1"/>
    <dgm:cxn modelId="{E873B04A-FC7C-4B8D-B941-B24D69DD150E}" type="presParOf" srcId="{74C5315E-650B-46EB-9C3F-D2F09EEF9322}" destId="{ED59B27D-D41E-4443-A200-6DEA85E5D258}" srcOrd="1" destOrd="0" presId="urn:microsoft.com/office/officeart/2005/8/layout/process1"/>
    <dgm:cxn modelId="{E394C8BB-51EC-4572-91C6-FCB9B5E5BE3C}" type="presParOf" srcId="{ED59B27D-D41E-4443-A200-6DEA85E5D258}" destId="{2626D9C6-EB64-4559-80B6-8BBDDDF29B22}" srcOrd="0" destOrd="0" presId="urn:microsoft.com/office/officeart/2005/8/layout/process1"/>
    <dgm:cxn modelId="{B6560FB9-1F51-432A-A37E-EAC2D4077FCC}" type="presParOf" srcId="{74C5315E-650B-46EB-9C3F-D2F09EEF9322}" destId="{70C812A1-AA82-4390-B7CE-839566D8EE0E}" srcOrd="2" destOrd="0" presId="urn:microsoft.com/office/officeart/2005/8/layout/process1"/>
    <dgm:cxn modelId="{BF074DA7-139A-4E26-BAE8-5E68FC1ECBFE}" type="presParOf" srcId="{74C5315E-650B-46EB-9C3F-D2F09EEF9322}" destId="{D9B15F9E-1859-4019-8666-76E8CAD53A3C}" srcOrd="3" destOrd="0" presId="urn:microsoft.com/office/officeart/2005/8/layout/process1"/>
    <dgm:cxn modelId="{A63825DE-8E22-46FA-B762-7295D807F4BD}" type="presParOf" srcId="{D9B15F9E-1859-4019-8666-76E8CAD53A3C}" destId="{2A2AD81A-9D06-4352-805A-09D83B0770D3}" srcOrd="0" destOrd="0" presId="urn:microsoft.com/office/officeart/2005/8/layout/process1"/>
    <dgm:cxn modelId="{FF6EBA11-E3F4-4CA8-9720-DB1D148EA74D}" type="presParOf" srcId="{74C5315E-650B-46EB-9C3F-D2F09EEF9322}" destId="{34FE3CD3-9A42-4EDC-BEFD-A1C87CDD7175}" srcOrd="4" destOrd="0" presId="urn:microsoft.com/office/officeart/2005/8/layout/process1"/>
    <dgm:cxn modelId="{1B7337A0-9A6B-4E08-A2DA-D6BBE59458E6}" type="presParOf" srcId="{74C5315E-650B-46EB-9C3F-D2F09EEF9322}" destId="{8427CC64-21DB-4924-8DBB-A0D2948685B8}" srcOrd="5" destOrd="0" presId="urn:microsoft.com/office/officeart/2005/8/layout/process1"/>
    <dgm:cxn modelId="{1C6BE287-1473-45CD-B74B-E9F7CE7D45FA}" type="presParOf" srcId="{8427CC64-21DB-4924-8DBB-A0D2948685B8}" destId="{9D100313-E476-4D46-84B8-BB5A72B4225A}" srcOrd="0" destOrd="0" presId="urn:microsoft.com/office/officeart/2005/8/layout/process1"/>
    <dgm:cxn modelId="{C96A8E9E-C061-481F-82DC-79F2E4607159}" type="presParOf" srcId="{74C5315E-650B-46EB-9C3F-D2F09EEF9322}" destId="{DDDD4DC5-91EB-4746-B046-EDEB7102BC4A}" srcOrd="6" destOrd="0" presId="urn:microsoft.com/office/officeart/2005/8/layout/process1"/>
    <dgm:cxn modelId="{3F6549F7-6C3D-4739-8AE7-CA7FA06EDB42}" type="presParOf" srcId="{74C5315E-650B-46EB-9C3F-D2F09EEF9322}" destId="{C2A1360D-FFEF-423F-9C0A-CC8D0802A23D}" srcOrd="7" destOrd="0" presId="urn:microsoft.com/office/officeart/2005/8/layout/process1"/>
    <dgm:cxn modelId="{DA543261-3563-4DE5-BF47-EA64F05D53B4}" type="presParOf" srcId="{C2A1360D-FFEF-423F-9C0A-CC8D0802A23D}" destId="{37413CFD-D6F8-4D5E-9D93-E09DC4F53AB3}" srcOrd="0" destOrd="0" presId="urn:microsoft.com/office/officeart/2005/8/layout/process1"/>
    <dgm:cxn modelId="{DD6F1EA3-0D4E-4B78-A9F8-11B4B8F12E63}" type="presParOf" srcId="{74C5315E-650B-46EB-9C3F-D2F09EEF9322}" destId="{4541382E-38F6-40DC-B6EF-870093564241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15395C-8077-49ED-A5D6-0B768037D760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C6DAE20-B0A7-402A-A6FD-D46C9D578A6A}">
      <dgm:prSet phldrT="[Text]"/>
      <dgm:spPr/>
      <dgm:t>
        <a:bodyPr/>
        <a:lstStyle/>
        <a:p>
          <a:r>
            <a:rPr lang="en-US" dirty="0"/>
            <a:t>Select Enquiry</a:t>
          </a:r>
        </a:p>
      </dgm:t>
    </dgm:pt>
    <dgm:pt modelId="{EF249995-940C-49B0-98E2-F0CB95074EC5}" type="parTrans" cxnId="{ABABB484-EB68-4DCF-AE59-E1D520DED707}">
      <dgm:prSet/>
      <dgm:spPr/>
      <dgm:t>
        <a:bodyPr/>
        <a:lstStyle/>
        <a:p>
          <a:endParaRPr lang="en-US"/>
        </a:p>
      </dgm:t>
    </dgm:pt>
    <dgm:pt modelId="{2A5E293F-1162-4BA1-A1A4-364EFD362C82}" type="sibTrans" cxnId="{ABABB484-EB68-4DCF-AE59-E1D520DED707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EA7BE8E6-AF96-45EB-B1DC-20E76B397C51}">
      <dgm:prSet phldrT="[Text]"/>
      <dgm:spPr/>
      <dgm:t>
        <a:bodyPr/>
        <a:lstStyle/>
        <a:p>
          <a:r>
            <a:rPr lang="en-US" dirty="0"/>
            <a:t>Enter SID or username</a:t>
          </a:r>
        </a:p>
      </dgm:t>
    </dgm:pt>
    <dgm:pt modelId="{9C808BEA-C0DD-4A08-8F96-EDE7A3B925D2}" type="parTrans" cxnId="{ED3ABFD4-47F6-4E6A-8E09-62B77BC53784}">
      <dgm:prSet/>
      <dgm:spPr/>
      <dgm:t>
        <a:bodyPr/>
        <a:lstStyle/>
        <a:p>
          <a:endParaRPr lang="en-US"/>
        </a:p>
      </dgm:t>
    </dgm:pt>
    <dgm:pt modelId="{296B7388-AEC9-45B6-A9EE-646784D7DDB1}" type="sibTrans" cxnId="{ED3ABFD4-47F6-4E6A-8E09-62B77BC53784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DE323702-6EBE-434B-9A14-79C59AE8047E}">
      <dgm:prSet phldrT="[Text]"/>
      <dgm:spPr/>
      <dgm:t>
        <a:bodyPr/>
        <a:lstStyle/>
        <a:p>
          <a:r>
            <a:rPr lang="en-US" dirty="0"/>
            <a:t>Incident created</a:t>
          </a:r>
        </a:p>
        <a:p>
          <a:r>
            <a:rPr lang="en-US" dirty="0"/>
            <a:t>Status = Unresolved</a:t>
          </a:r>
        </a:p>
      </dgm:t>
    </dgm:pt>
    <dgm:pt modelId="{5BDD03E2-F479-46F2-9F4D-DCD2A3A949D7}" type="parTrans" cxnId="{3882A1A9-AF63-4192-9513-FB70CAA002F5}">
      <dgm:prSet/>
      <dgm:spPr/>
      <dgm:t>
        <a:bodyPr/>
        <a:lstStyle/>
        <a:p>
          <a:endParaRPr lang="en-US"/>
        </a:p>
      </dgm:t>
    </dgm:pt>
    <dgm:pt modelId="{30F3BE73-6AE8-4503-B1C6-586381FE2961}" type="sibTrans" cxnId="{3882A1A9-AF63-4192-9513-FB70CAA002F5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2866057B-B93D-4726-8EE5-53068429C587}">
      <dgm:prSet phldrT="[Text]"/>
      <dgm:spPr/>
      <dgm:t>
        <a:bodyPr/>
        <a:lstStyle/>
        <a:p>
          <a:r>
            <a:rPr lang="en-US" dirty="0"/>
            <a:t>Green button</a:t>
          </a:r>
        </a:p>
        <a:p>
          <a:r>
            <a:rPr lang="en-US" dirty="0"/>
            <a:t>Removes from queue</a:t>
          </a:r>
        </a:p>
        <a:p>
          <a:r>
            <a:rPr lang="en-US" dirty="0"/>
            <a:t>Status = Being Processed </a:t>
          </a:r>
        </a:p>
      </dgm:t>
    </dgm:pt>
    <dgm:pt modelId="{E724BAE4-CE80-4819-9F5D-0A0299A8D85F}" type="parTrans" cxnId="{DBA9AB5E-71A7-460B-B115-9B914701D113}">
      <dgm:prSet/>
      <dgm:spPr/>
      <dgm:t>
        <a:bodyPr/>
        <a:lstStyle/>
        <a:p>
          <a:endParaRPr lang="en-US"/>
        </a:p>
      </dgm:t>
    </dgm:pt>
    <dgm:pt modelId="{20245647-7DE0-4390-AD8D-CC2CF79FADCF}" type="sibTrans" cxnId="{DBA9AB5E-71A7-460B-B115-9B914701D113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A1BF0A42-50DD-41EA-B140-E207603B47BC}">
      <dgm:prSet phldrT="[Text]"/>
      <dgm:spPr/>
      <dgm:t>
        <a:bodyPr/>
        <a:lstStyle/>
        <a:p>
          <a:r>
            <a:rPr lang="en-US" dirty="0"/>
            <a:t>Select categories</a:t>
          </a:r>
        </a:p>
      </dgm:t>
    </dgm:pt>
    <dgm:pt modelId="{3CBBECEB-5945-4E43-BC1D-6ED82393FBF9}" type="parTrans" cxnId="{F28F2A9A-62AF-4F98-A4AE-8D23B06C7CA9}">
      <dgm:prSet/>
      <dgm:spPr/>
      <dgm:t>
        <a:bodyPr/>
        <a:lstStyle/>
        <a:p>
          <a:endParaRPr lang="en-US"/>
        </a:p>
      </dgm:t>
    </dgm:pt>
    <dgm:pt modelId="{652249B9-1880-4FDF-8274-C2AE17EA009B}" type="sibTrans" cxnId="{F28F2A9A-62AF-4F98-A4AE-8D23B06C7CA9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62E7166B-7128-48CE-A55A-2AB79C4FA4DA}">
      <dgm:prSet phldrT="[Text]"/>
      <dgm:spPr/>
      <dgm:t>
        <a:bodyPr/>
        <a:lstStyle/>
        <a:p>
          <a:r>
            <a:rPr lang="en-US" dirty="0"/>
            <a:t>Blue button</a:t>
          </a:r>
        </a:p>
        <a:p>
          <a:r>
            <a:rPr lang="en-US" dirty="0"/>
            <a:t>Status = Solved</a:t>
          </a:r>
        </a:p>
        <a:p>
          <a:r>
            <a:rPr lang="en-US" dirty="0"/>
            <a:t>Save and Close</a:t>
          </a:r>
        </a:p>
      </dgm:t>
    </dgm:pt>
    <dgm:pt modelId="{FEF8CEB4-B121-4E7E-99C6-084119F0DB55}" type="parTrans" cxnId="{C248EC31-D375-4BCC-BF12-B56A11EC9CE0}">
      <dgm:prSet/>
      <dgm:spPr/>
      <dgm:t>
        <a:bodyPr/>
        <a:lstStyle/>
        <a:p>
          <a:endParaRPr lang="en-US"/>
        </a:p>
      </dgm:t>
    </dgm:pt>
    <dgm:pt modelId="{21360F70-59E0-4B4D-A03C-69FBF53E917C}" type="sibTrans" cxnId="{C248EC31-D375-4BCC-BF12-B56A11EC9CE0}">
      <dgm:prSet/>
      <dgm:spPr/>
      <dgm:t>
        <a:bodyPr/>
        <a:lstStyle/>
        <a:p>
          <a:endParaRPr lang="en-US"/>
        </a:p>
      </dgm:t>
    </dgm:pt>
    <dgm:pt modelId="{9E1EC4DE-2098-4EFB-8838-7568C719DE5D}">
      <dgm:prSet phldrT="[Text]"/>
      <dgm:spPr/>
      <dgm:t>
        <a:bodyPr/>
        <a:lstStyle/>
        <a:p>
          <a:r>
            <a:rPr lang="en-US" dirty="0"/>
            <a:t>Yellow button</a:t>
          </a:r>
        </a:p>
        <a:p>
          <a:r>
            <a:rPr lang="en-US" dirty="0"/>
            <a:t>Proceed to Student Central</a:t>
          </a:r>
        </a:p>
        <a:p>
          <a:r>
            <a:rPr lang="en-US" dirty="0"/>
            <a:t>Status = Updated </a:t>
          </a:r>
        </a:p>
      </dgm:t>
    </dgm:pt>
    <dgm:pt modelId="{334E637F-B7FC-4297-8281-97C5BF8C7C2B}" type="parTrans" cxnId="{4D6976C5-6E08-4D0D-9DF6-6C54395C4E8A}">
      <dgm:prSet/>
      <dgm:spPr/>
      <dgm:t>
        <a:bodyPr/>
        <a:lstStyle/>
        <a:p>
          <a:endParaRPr lang="en-US"/>
        </a:p>
      </dgm:t>
    </dgm:pt>
    <dgm:pt modelId="{7E25DFA0-14E1-4BF7-981F-950630705682}" type="sibTrans" cxnId="{4D6976C5-6E08-4D0D-9DF6-6C54395C4E8A}">
      <dgm:prSet/>
      <dgm:spPr/>
      <dgm:t>
        <a:bodyPr/>
        <a:lstStyle/>
        <a:p>
          <a:endParaRPr lang="en-US"/>
        </a:p>
      </dgm:t>
    </dgm:pt>
    <dgm:pt modelId="{74C5315E-650B-46EB-9C3F-D2F09EEF9322}" type="pres">
      <dgm:prSet presAssocID="{D215395C-8077-49ED-A5D6-0B768037D760}" presName="Name0" presStyleCnt="0">
        <dgm:presLayoutVars>
          <dgm:dir/>
          <dgm:resizeHandles val="exact"/>
        </dgm:presLayoutVars>
      </dgm:prSet>
      <dgm:spPr/>
    </dgm:pt>
    <dgm:pt modelId="{2359E12A-6DE2-4D4C-99F8-CB9B8B72947F}" type="pres">
      <dgm:prSet presAssocID="{7C6DAE20-B0A7-402A-A6FD-D46C9D578A6A}" presName="node" presStyleLbl="node1" presStyleIdx="0" presStyleCnt="7">
        <dgm:presLayoutVars>
          <dgm:bulletEnabled val="1"/>
        </dgm:presLayoutVars>
      </dgm:prSet>
      <dgm:spPr/>
    </dgm:pt>
    <dgm:pt modelId="{ED59B27D-D41E-4443-A200-6DEA85E5D258}" type="pres">
      <dgm:prSet presAssocID="{2A5E293F-1162-4BA1-A1A4-364EFD362C82}" presName="sibTrans" presStyleLbl="sibTrans2D1" presStyleIdx="0" presStyleCnt="6"/>
      <dgm:spPr/>
    </dgm:pt>
    <dgm:pt modelId="{2626D9C6-EB64-4559-80B6-8BBDDDF29B22}" type="pres">
      <dgm:prSet presAssocID="{2A5E293F-1162-4BA1-A1A4-364EFD362C82}" presName="connectorText" presStyleLbl="sibTrans2D1" presStyleIdx="0" presStyleCnt="6"/>
      <dgm:spPr/>
    </dgm:pt>
    <dgm:pt modelId="{70C812A1-AA82-4390-B7CE-839566D8EE0E}" type="pres">
      <dgm:prSet presAssocID="{EA7BE8E6-AF96-45EB-B1DC-20E76B397C51}" presName="node" presStyleLbl="node1" presStyleIdx="1" presStyleCnt="7">
        <dgm:presLayoutVars>
          <dgm:bulletEnabled val="1"/>
        </dgm:presLayoutVars>
      </dgm:prSet>
      <dgm:spPr/>
    </dgm:pt>
    <dgm:pt modelId="{D9B15F9E-1859-4019-8666-76E8CAD53A3C}" type="pres">
      <dgm:prSet presAssocID="{296B7388-AEC9-45B6-A9EE-646784D7DDB1}" presName="sibTrans" presStyleLbl="sibTrans2D1" presStyleIdx="1" presStyleCnt="6"/>
      <dgm:spPr/>
    </dgm:pt>
    <dgm:pt modelId="{2A2AD81A-9D06-4352-805A-09D83B0770D3}" type="pres">
      <dgm:prSet presAssocID="{296B7388-AEC9-45B6-A9EE-646784D7DDB1}" presName="connectorText" presStyleLbl="sibTrans2D1" presStyleIdx="1" presStyleCnt="6"/>
      <dgm:spPr/>
    </dgm:pt>
    <dgm:pt modelId="{34FE3CD3-9A42-4EDC-BEFD-A1C87CDD7175}" type="pres">
      <dgm:prSet presAssocID="{DE323702-6EBE-434B-9A14-79C59AE8047E}" presName="node" presStyleLbl="node1" presStyleIdx="2" presStyleCnt="7">
        <dgm:presLayoutVars>
          <dgm:bulletEnabled val="1"/>
        </dgm:presLayoutVars>
      </dgm:prSet>
      <dgm:spPr/>
    </dgm:pt>
    <dgm:pt modelId="{8427CC64-21DB-4924-8DBB-A0D2948685B8}" type="pres">
      <dgm:prSet presAssocID="{30F3BE73-6AE8-4503-B1C6-586381FE2961}" presName="sibTrans" presStyleLbl="sibTrans2D1" presStyleIdx="2" presStyleCnt="6"/>
      <dgm:spPr/>
    </dgm:pt>
    <dgm:pt modelId="{9D100313-E476-4D46-84B8-BB5A72B4225A}" type="pres">
      <dgm:prSet presAssocID="{30F3BE73-6AE8-4503-B1C6-586381FE2961}" presName="connectorText" presStyleLbl="sibTrans2D1" presStyleIdx="2" presStyleCnt="6"/>
      <dgm:spPr/>
    </dgm:pt>
    <dgm:pt modelId="{152C880C-07D3-47DC-A377-AC2C487F676B}" type="pres">
      <dgm:prSet presAssocID="{9E1EC4DE-2098-4EFB-8838-7568C719DE5D}" presName="node" presStyleLbl="node1" presStyleIdx="3" presStyleCnt="7" custScaleX="157288">
        <dgm:presLayoutVars>
          <dgm:bulletEnabled val="1"/>
        </dgm:presLayoutVars>
      </dgm:prSet>
      <dgm:spPr/>
    </dgm:pt>
    <dgm:pt modelId="{4446FD86-5F85-4C4E-8AA7-2042E124A793}" type="pres">
      <dgm:prSet presAssocID="{7E25DFA0-14E1-4BF7-981F-950630705682}" presName="sibTrans" presStyleLbl="sibTrans2D1" presStyleIdx="3" presStyleCnt="6"/>
      <dgm:spPr/>
    </dgm:pt>
    <dgm:pt modelId="{09B9660E-A91F-4B9C-9D0E-E767078C5D48}" type="pres">
      <dgm:prSet presAssocID="{7E25DFA0-14E1-4BF7-981F-950630705682}" presName="connectorText" presStyleLbl="sibTrans2D1" presStyleIdx="3" presStyleCnt="6"/>
      <dgm:spPr/>
    </dgm:pt>
    <dgm:pt modelId="{4541382E-38F6-40DC-B6EF-870093564241}" type="pres">
      <dgm:prSet presAssocID="{2866057B-B93D-4726-8EE5-53068429C587}" presName="node" presStyleLbl="node1" presStyleIdx="4" presStyleCnt="7" custScaleX="136101">
        <dgm:presLayoutVars>
          <dgm:bulletEnabled val="1"/>
        </dgm:presLayoutVars>
      </dgm:prSet>
      <dgm:spPr/>
    </dgm:pt>
    <dgm:pt modelId="{82DDC27B-CC3A-4C7D-87C2-DC7043A671E1}" type="pres">
      <dgm:prSet presAssocID="{20245647-7DE0-4390-AD8D-CC2CF79FADCF}" presName="sibTrans" presStyleLbl="sibTrans2D1" presStyleIdx="4" presStyleCnt="6"/>
      <dgm:spPr/>
    </dgm:pt>
    <dgm:pt modelId="{4FD7FE1F-93DC-49B4-A9DA-25D577B98904}" type="pres">
      <dgm:prSet presAssocID="{20245647-7DE0-4390-AD8D-CC2CF79FADCF}" presName="connectorText" presStyleLbl="sibTrans2D1" presStyleIdx="4" presStyleCnt="6"/>
      <dgm:spPr/>
    </dgm:pt>
    <dgm:pt modelId="{054CBC05-00BB-4A7D-9F38-BE1AFDAAEFCC}" type="pres">
      <dgm:prSet presAssocID="{A1BF0A42-50DD-41EA-B140-E207603B47BC}" presName="node" presStyleLbl="node1" presStyleIdx="5" presStyleCnt="7">
        <dgm:presLayoutVars>
          <dgm:bulletEnabled val="1"/>
        </dgm:presLayoutVars>
      </dgm:prSet>
      <dgm:spPr/>
    </dgm:pt>
    <dgm:pt modelId="{DD361AC0-5CD4-4945-8673-65F6E4A26A7C}" type="pres">
      <dgm:prSet presAssocID="{652249B9-1880-4FDF-8274-C2AE17EA009B}" presName="sibTrans" presStyleLbl="sibTrans2D1" presStyleIdx="5" presStyleCnt="6"/>
      <dgm:spPr/>
    </dgm:pt>
    <dgm:pt modelId="{81A39DEC-1D42-4888-94EC-027466E0CA2C}" type="pres">
      <dgm:prSet presAssocID="{652249B9-1880-4FDF-8274-C2AE17EA009B}" presName="connectorText" presStyleLbl="sibTrans2D1" presStyleIdx="5" presStyleCnt="6"/>
      <dgm:spPr/>
    </dgm:pt>
    <dgm:pt modelId="{656D0833-F220-4C97-A684-3850F255674A}" type="pres">
      <dgm:prSet presAssocID="{62E7166B-7128-48CE-A55A-2AB79C4FA4DA}" presName="node" presStyleLbl="node1" presStyleIdx="6" presStyleCnt="7" custScaleX="149791">
        <dgm:presLayoutVars>
          <dgm:bulletEnabled val="1"/>
        </dgm:presLayoutVars>
      </dgm:prSet>
      <dgm:spPr/>
    </dgm:pt>
  </dgm:ptLst>
  <dgm:cxnLst>
    <dgm:cxn modelId="{3B6C4300-4D0E-48A6-B90E-4BC7C0D53100}" type="presOf" srcId="{EA7BE8E6-AF96-45EB-B1DC-20E76B397C51}" destId="{70C812A1-AA82-4390-B7CE-839566D8EE0E}" srcOrd="0" destOrd="0" presId="urn:microsoft.com/office/officeart/2005/8/layout/process1"/>
    <dgm:cxn modelId="{2F28AB0C-D8C1-4F1F-AE2F-61543CB8C327}" type="presOf" srcId="{9E1EC4DE-2098-4EFB-8838-7568C719DE5D}" destId="{152C880C-07D3-47DC-A377-AC2C487F676B}" srcOrd="0" destOrd="0" presId="urn:microsoft.com/office/officeart/2005/8/layout/process1"/>
    <dgm:cxn modelId="{5A9E3311-8B14-4266-9B8C-C84BFC92CAF9}" type="presOf" srcId="{DE323702-6EBE-434B-9A14-79C59AE8047E}" destId="{34FE3CD3-9A42-4EDC-BEFD-A1C87CDD7175}" srcOrd="0" destOrd="0" presId="urn:microsoft.com/office/officeart/2005/8/layout/process1"/>
    <dgm:cxn modelId="{83DBC41B-E500-4718-A354-04D793C296B7}" type="presOf" srcId="{62E7166B-7128-48CE-A55A-2AB79C4FA4DA}" destId="{656D0833-F220-4C97-A684-3850F255674A}" srcOrd="0" destOrd="0" presId="urn:microsoft.com/office/officeart/2005/8/layout/process1"/>
    <dgm:cxn modelId="{2A6BEC26-E88D-4B5B-834D-EFB8AB618CF9}" type="presOf" srcId="{7E25DFA0-14E1-4BF7-981F-950630705682}" destId="{4446FD86-5F85-4C4E-8AA7-2042E124A793}" srcOrd="0" destOrd="0" presId="urn:microsoft.com/office/officeart/2005/8/layout/process1"/>
    <dgm:cxn modelId="{C248EC31-D375-4BCC-BF12-B56A11EC9CE0}" srcId="{D215395C-8077-49ED-A5D6-0B768037D760}" destId="{62E7166B-7128-48CE-A55A-2AB79C4FA4DA}" srcOrd="6" destOrd="0" parTransId="{FEF8CEB4-B121-4E7E-99C6-084119F0DB55}" sibTransId="{21360F70-59E0-4B4D-A03C-69FBF53E917C}"/>
    <dgm:cxn modelId="{A250F434-E215-46F0-A947-A27EB3D142EA}" type="presOf" srcId="{7E25DFA0-14E1-4BF7-981F-950630705682}" destId="{09B9660E-A91F-4B9C-9D0E-E767078C5D48}" srcOrd="1" destOrd="0" presId="urn:microsoft.com/office/officeart/2005/8/layout/process1"/>
    <dgm:cxn modelId="{4AF5623D-17C8-4229-B8DB-F276E0177A82}" type="presOf" srcId="{20245647-7DE0-4390-AD8D-CC2CF79FADCF}" destId="{82DDC27B-CC3A-4C7D-87C2-DC7043A671E1}" srcOrd="0" destOrd="0" presId="urn:microsoft.com/office/officeart/2005/8/layout/process1"/>
    <dgm:cxn modelId="{DBA9AB5E-71A7-460B-B115-9B914701D113}" srcId="{D215395C-8077-49ED-A5D6-0B768037D760}" destId="{2866057B-B93D-4726-8EE5-53068429C587}" srcOrd="4" destOrd="0" parTransId="{E724BAE4-CE80-4819-9F5D-0A0299A8D85F}" sibTransId="{20245647-7DE0-4390-AD8D-CC2CF79FADCF}"/>
    <dgm:cxn modelId="{BF1E4765-87CB-4355-AE7F-10F81B68ED44}" type="presOf" srcId="{D215395C-8077-49ED-A5D6-0B768037D760}" destId="{74C5315E-650B-46EB-9C3F-D2F09EEF9322}" srcOrd="0" destOrd="0" presId="urn:microsoft.com/office/officeart/2005/8/layout/process1"/>
    <dgm:cxn modelId="{5A799049-A97A-44D2-8393-672D16D67908}" type="presOf" srcId="{7C6DAE20-B0A7-402A-A6FD-D46C9D578A6A}" destId="{2359E12A-6DE2-4D4C-99F8-CB9B8B72947F}" srcOrd="0" destOrd="0" presId="urn:microsoft.com/office/officeart/2005/8/layout/process1"/>
    <dgm:cxn modelId="{3A67B14E-CAE8-4F96-A923-BB9479E96AD1}" type="presOf" srcId="{2A5E293F-1162-4BA1-A1A4-364EFD362C82}" destId="{2626D9C6-EB64-4559-80B6-8BBDDDF29B22}" srcOrd="1" destOrd="0" presId="urn:microsoft.com/office/officeart/2005/8/layout/process1"/>
    <dgm:cxn modelId="{EC45E183-476F-427D-8EB7-38E6667783AF}" type="presOf" srcId="{652249B9-1880-4FDF-8274-C2AE17EA009B}" destId="{DD361AC0-5CD4-4945-8673-65F6E4A26A7C}" srcOrd="0" destOrd="0" presId="urn:microsoft.com/office/officeart/2005/8/layout/process1"/>
    <dgm:cxn modelId="{ABABB484-EB68-4DCF-AE59-E1D520DED707}" srcId="{D215395C-8077-49ED-A5D6-0B768037D760}" destId="{7C6DAE20-B0A7-402A-A6FD-D46C9D578A6A}" srcOrd="0" destOrd="0" parTransId="{EF249995-940C-49B0-98E2-F0CB95074EC5}" sibTransId="{2A5E293F-1162-4BA1-A1A4-364EFD362C82}"/>
    <dgm:cxn modelId="{C181968E-0BC5-4BD4-BB7A-D357BDEA7A98}" type="presOf" srcId="{296B7388-AEC9-45B6-A9EE-646784D7DDB1}" destId="{D9B15F9E-1859-4019-8666-76E8CAD53A3C}" srcOrd="0" destOrd="0" presId="urn:microsoft.com/office/officeart/2005/8/layout/process1"/>
    <dgm:cxn modelId="{F28F2A9A-62AF-4F98-A4AE-8D23B06C7CA9}" srcId="{D215395C-8077-49ED-A5D6-0B768037D760}" destId="{A1BF0A42-50DD-41EA-B140-E207603B47BC}" srcOrd="5" destOrd="0" parTransId="{3CBBECEB-5945-4E43-BC1D-6ED82393FBF9}" sibTransId="{652249B9-1880-4FDF-8274-C2AE17EA009B}"/>
    <dgm:cxn modelId="{EBE9239D-370E-41CA-AB75-EA48EAE33EE8}" type="presOf" srcId="{2866057B-B93D-4726-8EE5-53068429C587}" destId="{4541382E-38F6-40DC-B6EF-870093564241}" srcOrd="0" destOrd="0" presId="urn:microsoft.com/office/officeart/2005/8/layout/process1"/>
    <dgm:cxn modelId="{49F287A8-C5BE-4DBF-875F-0094150DAF61}" type="presOf" srcId="{20245647-7DE0-4390-AD8D-CC2CF79FADCF}" destId="{4FD7FE1F-93DC-49B4-A9DA-25D577B98904}" srcOrd="1" destOrd="0" presId="urn:microsoft.com/office/officeart/2005/8/layout/process1"/>
    <dgm:cxn modelId="{D2DBC0A8-FAEC-4D85-A55F-B96D90F78666}" type="presOf" srcId="{296B7388-AEC9-45B6-A9EE-646784D7DDB1}" destId="{2A2AD81A-9D06-4352-805A-09D83B0770D3}" srcOrd="1" destOrd="0" presId="urn:microsoft.com/office/officeart/2005/8/layout/process1"/>
    <dgm:cxn modelId="{3882A1A9-AF63-4192-9513-FB70CAA002F5}" srcId="{D215395C-8077-49ED-A5D6-0B768037D760}" destId="{DE323702-6EBE-434B-9A14-79C59AE8047E}" srcOrd="2" destOrd="0" parTransId="{5BDD03E2-F479-46F2-9F4D-DCD2A3A949D7}" sibTransId="{30F3BE73-6AE8-4503-B1C6-586381FE2961}"/>
    <dgm:cxn modelId="{0FF1C0B1-8DF9-4880-AEDA-57BCA5046B75}" type="presOf" srcId="{30F3BE73-6AE8-4503-B1C6-586381FE2961}" destId="{9D100313-E476-4D46-84B8-BB5A72B4225A}" srcOrd="1" destOrd="0" presId="urn:microsoft.com/office/officeart/2005/8/layout/process1"/>
    <dgm:cxn modelId="{068595B6-3F98-407E-80BE-59C90CCBBDC8}" type="presOf" srcId="{652249B9-1880-4FDF-8274-C2AE17EA009B}" destId="{81A39DEC-1D42-4888-94EC-027466E0CA2C}" srcOrd="1" destOrd="0" presId="urn:microsoft.com/office/officeart/2005/8/layout/process1"/>
    <dgm:cxn modelId="{4D6976C5-6E08-4D0D-9DF6-6C54395C4E8A}" srcId="{D215395C-8077-49ED-A5D6-0B768037D760}" destId="{9E1EC4DE-2098-4EFB-8838-7568C719DE5D}" srcOrd="3" destOrd="0" parTransId="{334E637F-B7FC-4297-8281-97C5BF8C7C2B}" sibTransId="{7E25DFA0-14E1-4BF7-981F-950630705682}"/>
    <dgm:cxn modelId="{ED3ABFD4-47F6-4E6A-8E09-62B77BC53784}" srcId="{D215395C-8077-49ED-A5D6-0B768037D760}" destId="{EA7BE8E6-AF96-45EB-B1DC-20E76B397C51}" srcOrd="1" destOrd="0" parTransId="{9C808BEA-C0DD-4A08-8F96-EDE7A3B925D2}" sibTransId="{296B7388-AEC9-45B6-A9EE-646784D7DDB1}"/>
    <dgm:cxn modelId="{64F21DD7-80BB-4A0A-BE6E-90625715C495}" type="presOf" srcId="{2A5E293F-1162-4BA1-A1A4-364EFD362C82}" destId="{ED59B27D-D41E-4443-A200-6DEA85E5D258}" srcOrd="0" destOrd="0" presId="urn:microsoft.com/office/officeart/2005/8/layout/process1"/>
    <dgm:cxn modelId="{BD486DF0-072C-4C67-A045-445F2F0ED16C}" type="presOf" srcId="{30F3BE73-6AE8-4503-B1C6-586381FE2961}" destId="{8427CC64-21DB-4924-8DBB-A0D2948685B8}" srcOrd="0" destOrd="0" presId="urn:microsoft.com/office/officeart/2005/8/layout/process1"/>
    <dgm:cxn modelId="{3F8131F1-5790-4C98-8CEF-DF76921E0C6A}" type="presOf" srcId="{A1BF0A42-50DD-41EA-B140-E207603B47BC}" destId="{054CBC05-00BB-4A7D-9F38-BE1AFDAAEFCC}" srcOrd="0" destOrd="0" presId="urn:microsoft.com/office/officeart/2005/8/layout/process1"/>
    <dgm:cxn modelId="{E0CD9448-D429-4110-BC15-533C5C642B38}" type="presParOf" srcId="{74C5315E-650B-46EB-9C3F-D2F09EEF9322}" destId="{2359E12A-6DE2-4D4C-99F8-CB9B8B72947F}" srcOrd="0" destOrd="0" presId="urn:microsoft.com/office/officeart/2005/8/layout/process1"/>
    <dgm:cxn modelId="{E873B04A-FC7C-4B8D-B941-B24D69DD150E}" type="presParOf" srcId="{74C5315E-650B-46EB-9C3F-D2F09EEF9322}" destId="{ED59B27D-D41E-4443-A200-6DEA85E5D258}" srcOrd="1" destOrd="0" presId="urn:microsoft.com/office/officeart/2005/8/layout/process1"/>
    <dgm:cxn modelId="{E394C8BB-51EC-4572-91C6-FCB9B5E5BE3C}" type="presParOf" srcId="{ED59B27D-D41E-4443-A200-6DEA85E5D258}" destId="{2626D9C6-EB64-4559-80B6-8BBDDDF29B22}" srcOrd="0" destOrd="0" presId="urn:microsoft.com/office/officeart/2005/8/layout/process1"/>
    <dgm:cxn modelId="{B6560FB9-1F51-432A-A37E-EAC2D4077FCC}" type="presParOf" srcId="{74C5315E-650B-46EB-9C3F-D2F09EEF9322}" destId="{70C812A1-AA82-4390-B7CE-839566D8EE0E}" srcOrd="2" destOrd="0" presId="urn:microsoft.com/office/officeart/2005/8/layout/process1"/>
    <dgm:cxn modelId="{BF074DA7-139A-4E26-BAE8-5E68FC1ECBFE}" type="presParOf" srcId="{74C5315E-650B-46EB-9C3F-D2F09EEF9322}" destId="{D9B15F9E-1859-4019-8666-76E8CAD53A3C}" srcOrd="3" destOrd="0" presId="urn:microsoft.com/office/officeart/2005/8/layout/process1"/>
    <dgm:cxn modelId="{A63825DE-8E22-46FA-B762-7295D807F4BD}" type="presParOf" srcId="{D9B15F9E-1859-4019-8666-76E8CAD53A3C}" destId="{2A2AD81A-9D06-4352-805A-09D83B0770D3}" srcOrd="0" destOrd="0" presId="urn:microsoft.com/office/officeart/2005/8/layout/process1"/>
    <dgm:cxn modelId="{FF6EBA11-E3F4-4CA8-9720-DB1D148EA74D}" type="presParOf" srcId="{74C5315E-650B-46EB-9C3F-D2F09EEF9322}" destId="{34FE3CD3-9A42-4EDC-BEFD-A1C87CDD7175}" srcOrd="4" destOrd="0" presId="urn:microsoft.com/office/officeart/2005/8/layout/process1"/>
    <dgm:cxn modelId="{1B7337A0-9A6B-4E08-A2DA-D6BBE59458E6}" type="presParOf" srcId="{74C5315E-650B-46EB-9C3F-D2F09EEF9322}" destId="{8427CC64-21DB-4924-8DBB-A0D2948685B8}" srcOrd="5" destOrd="0" presId="urn:microsoft.com/office/officeart/2005/8/layout/process1"/>
    <dgm:cxn modelId="{1C6BE287-1473-45CD-B74B-E9F7CE7D45FA}" type="presParOf" srcId="{8427CC64-21DB-4924-8DBB-A0D2948685B8}" destId="{9D100313-E476-4D46-84B8-BB5A72B4225A}" srcOrd="0" destOrd="0" presId="urn:microsoft.com/office/officeart/2005/8/layout/process1"/>
    <dgm:cxn modelId="{3DAF236F-63AA-495B-9D9C-C2A0E019982F}" type="presParOf" srcId="{74C5315E-650B-46EB-9C3F-D2F09EEF9322}" destId="{152C880C-07D3-47DC-A377-AC2C487F676B}" srcOrd="6" destOrd="0" presId="urn:microsoft.com/office/officeart/2005/8/layout/process1"/>
    <dgm:cxn modelId="{21D0D118-949F-49A0-9376-B0AA0CAA0650}" type="presParOf" srcId="{74C5315E-650B-46EB-9C3F-D2F09EEF9322}" destId="{4446FD86-5F85-4C4E-8AA7-2042E124A793}" srcOrd="7" destOrd="0" presId="urn:microsoft.com/office/officeart/2005/8/layout/process1"/>
    <dgm:cxn modelId="{2709A92C-7DFB-42CB-A74C-1CA717A016C9}" type="presParOf" srcId="{4446FD86-5F85-4C4E-8AA7-2042E124A793}" destId="{09B9660E-A91F-4B9C-9D0E-E767078C5D48}" srcOrd="0" destOrd="0" presId="urn:microsoft.com/office/officeart/2005/8/layout/process1"/>
    <dgm:cxn modelId="{DD6F1EA3-0D4E-4B78-A9F8-11B4B8F12E63}" type="presParOf" srcId="{74C5315E-650B-46EB-9C3F-D2F09EEF9322}" destId="{4541382E-38F6-40DC-B6EF-870093564241}" srcOrd="8" destOrd="0" presId="urn:microsoft.com/office/officeart/2005/8/layout/process1"/>
    <dgm:cxn modelId="{4777ED79-01C2-464B-B1E0-8588679AE32E}" type="presParOf" srcId="{74C5315E-650B-46EB-9C3F-D2F09EEF9322}" destId="{82DDC27B-CC3A-4C7D-87C2-DC7043A671E1}" srcOrd="9" destOrd="0" presId="urn:microsoft.com/office/officeart/2005/8/layout/process1"/>
    <dgm:cxn modelId="{C4A887C9-52E7-43DB-A759-1FA922693801}" type="presParOf" srcId="{82DDC27B-CC3A-4C7D-87C2-DC7043A671E1}" destId="{4FD7FE1F-93DC-49B4-A9DA-25D577B98904}" srcOrd="0" destOrd="0" presId="urn:microsoft.com/office/officeart/2005/8/layout/process1"/>
    <dgm:cxn modelId="{0BD2DE58-CEA1-490B-94AD-245F47AB0744}" type="presParOf" srcId="{74C5315E-650B-46EB-9C3F-D2F09EEF9322}" destId="{054CBC05-00BB-4A7D-9F38-BE1AFDAAEFCC}" srcOrd="10" destOrd="0" presId="urn:microsoft.com/office/officeart/2005/8/layout/process1"/>
    <dgm:cxn modelId="{C1574A4E-4251-4D7F-965E-3B7E48701B05}" type="presParOf" srcId="{74C5315E-650B-46EB-9C3F-D2F09EEF9322}" destId="{DD361AC0-5CD4-4945-8673-65F6E4A26A7C}" srcOrd="11" destOrd="0" presId="urn:microsoft.com/office/officeart/2005/8/layout/process1"/>
    <dgm:cxn modelId="{B220CE5B-C198-4CB8-AF77-56BF344C5764}" type="presParOf" srcId="{DD361AC0-5CD4-4945-8673-65F6E4A26A7C}" destId="{81A39DEC-1D42-4888-94EC-027466E0CA2C}" srcOrd="0" destOrd="0" presId="urn:microsoft.com/office/officeart/2005/8/layout/process1"/>
    <dgm:cxn modelId="{38259FC8-7194-4B36-94E7-036603A95CCF}" type="presParOf" srcId="{74C5315E-650B-46EB-9C3F-D2F09EEF9322}" destId="{656D0833-F220-4C97-A684-3850F255674A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15395C-8077-49ED-A5D6-0B768037D760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C6DAE20-B0A7-402A-A6FD-D46C9D578A6A}">
      <dgm:prSet phldrT="[Text]"/>
      <dgm:spPr/>
      <dgm:t>
        <a:bodyPr/>
        <a:lstStyle/>
        <a:p>
          <a:r>
            <a:rPr lang="en-US" dirty="0"/>
            <a:t>Select Enquiry</a:t>
          </a:r>
        </a:p>
      </dgm:t>
    </dgm:pt>
    <dgm:pt modelId="{EF249995-940C-49B0-98E2-F0CB95074EC5}" type="parTrans" cxnId="{ABABB484-EB68-4DCF-AE59-E1D520DED707}">
      <dgm:prSet/>
      <dgm:spPr/>
      <dgm:t>
        <a:bodyPr/>
        <a:lstStyle/>
        <a:p>
          <a:endParaRPr lang="en-US"/>
        </a:p>
      </dgm:t>
    </dgm:pt>
    <dgm:pt modelId="{2A5E293F-1162-4BA1-A1A4-364EFD362C82}" type="sibTrans" cxnId="{ABABB484-EB68-4DCF-AE59-E1D520DED707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EA7BE8E6-AF96-45EB-B1DC-20E76B397C51}">
      <dgm:prSet phldrT="[Text]"/>
      <dgm:spPr/>
      <dgm:t>
        <a:bodyPr/>
        <a:lstStyle/>
        <a:p>
          <a:r>
            <a:rPr lang="en-US" dirty="0"/>
            <a:t>Enter SID or username</a:t>
          </a:r>
        </a:p>
      </dgm:t>
    </dgm:pt>
    <dgm:pt modelId="{9C808BEA-C0DD-4A08-8F96-EDE7A3B925D2}" type="parTrans" cxnId="{ED3ABFD4-47F6-4E6A-8E09-62B77BC53784}">
      <dgm:prSet/>
      <dgm:spPr/>
      <dgm:t>
        <a:bodyPr/>
        <a:lstStyle/>
        <a:p>
          <a:endParaRPr lang="en-US"/>
        </a:p>
      </dgm:t>
    </dgm:pt>
    <dgm:pt modelId="{296B7388-AEC9-45B6-A9EE-646784D7DDB1}" type="sibTrans" cxnId="{ED3ABFD4-47F6-4E6A-8E09-62B77BC53784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DE323702-6EBE-434B-9A14-79C59AE8047E}">
      <dgm:prSet phldrT="[Text]"/>
      <dgm:spPr/>
      <dgm:t>
        <a:bodyPr/>
        <a:lstStyle/>
        <a:p>
          <a:r>
            <a:rPr lang="en-US" dirty="0"/>
            <a:t>Incident created</a:t>
          </a:r>
        </a:p>
        <a:p>
          <a:r>
            <a:rPr lang="en-US" dirty="0"/>
            <a:t>Status = Unresolved</a:t>
          </a:r>
        </a:p>
      </dgm:t>
    </dgm:pt>
    <dgm:pt modelId="{5BDD03E2-F479-46F2-9F4D-DCD2A3A949D7}" type="parTrans" cxnId="{3882A1A9-AF63-4192-9513-FB70CAA002F5}">
      <dgm:prSet/>
      <dgm:spPr/>
      <dgm:t>
        <a:bodyPr/>
        <a:lstStyle/>
        <a:p>
          <a:endParaRPr lang="en-US"/>
        </a:p>
      </dgm:t>
    </dgm:pt>
    <dgm:pt modelId="{30F3BE73-6AE8-4503-B1C6-586381FE2961}" type="sibTrans" cxnId="{3882A1A9-AF63-4192-9513-FB70CAA002F5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311340F6-F9A5-4EBE-8BE2-6D782F29AAEA}">
      <dgm:prSet phldrT="[Text]"/>
      <dgm:spPr/>
      <dgm:t>
        <a:bodyPr/>
        <a:lstStyle/>
        <a:p>
          <a:r>
            <a:rPr lang="en-US" dirty="0"/>
            <a:t>No Show button</a:t>
          </a:r>
        </a:p>
        <a:p>
          <a:r>
            <a:rPr lang="en-US" dirty="0"/>
            <a:t>Status = Solved</a:t>
          </a:r>
        </a:p>
      </dgm:t>
    </dgm:pt>
    <dgm:pt modelId="{401AE788-2BF2-4A45-82D6-7D2DBE17949E}" type="parTrans" cxnId="{ED7392DA-83DC-4E8E-BF78-DC7AA76B1643}">
      <dgm:prSet/>
      <dgm:spPr/>
      <dgm:t>
        <a:bodyPr/>
        <a:lstStyle/>
        <a:p>
          <a:endParaRPr lang="en-US"/>
        </a:p>
      </dgm:t>
    </dgm:pt>
    <dgm:pt modelId="{53046794-CAD4-4DDB-B634-8477B08CE94E}" type="sibTrans" cxnId="{ED7392DA-83DC-4E8E-BF78-DC7AA76B1643}">
      <dgm:prSet/>
      <dgm:spPr/>
      <dgm:t>
        <a:bodyPr/>
        <a:lstStyle/>
        <a:p>
          <a:endParaRPr lang="en-US"/>
        </a:p>
      </dgm:t>
    </dgm:pt>
    <dgm:pt modelId="{74C5315E-650B-46EB-9C3F-D2F09EEF9322}" type="pres">
      <dgm:prSet presAssocID="{D215395C-8077-49ED-A5D6-0B768037D760}" presName="Name0" presStyleCnt="0">
        <dgm:presLayoutVars>
          <dgm:dir/>
          <dgm:resizeHandles val="exact"/>
        </dgm:presLayoutVars>
      </dgm:prSet>
      <dgm:spPr/>
    </dgm:pt>
    <dgm:pt modelId="{2359E12A-6DE2-4D4C-99F8-CB9B8B72947F}" type="pres">
      <dgm:prSet presAssocID="{7C6DAE20-B0A7-402A-A6FD-D46C9D578A6A}" presName="node" presStyleLbl="node1" presStyleIdx="0" presStyleCnt="4">
        <dgm:presLayoutVars>
          <dgm:bulletEnabled val="1"/>
        </dgm:presLayoutVars>
      </dgm:prSet>
      <dgm:spPr/>
    </dgm:pt>
    <dgm:pt modelId="{ED59B27D-D41E-4443-A200-6DEA85E5D258}" type="pres">
      <dgm:prSet presAssocID="{2A5E293F-1162-4BA1-A1A4-364EFD362C82}" presName="sibTrans" presStyleLbl="sibTrans2D1" presStyleIdx="0" presStyleCnt="3"/>
      <dgm:spPr/>
    </dgm:pt>
    <dgm:pt modelId="{2626D9C6-EB64-4559-80B6-8BBDDDF29B22}" type="pres">
      <dgm:prSet presAssocID="{2A5E293F-1162-4BA1-A1A4-364EFD362C82}" presName="connectorText" presStyleLbl="sibTrans2D1" presStyleIdx="0" presStyleCnt="3"/>
      <dgm:spPr/>
    </dgm:pt>
    <dgm:pt modelId="{70C812A1-AA82-4390-B7CE-839566D8EE0E}" type="pres">
      <dgm:prSet presAssocID="{EA7BE8E6-AF96-45EB-B1DC-20E76B397C51}" presName="node" presStyleLbl="node1" presStyleIdx="1" presStyleCnt="4">
        <dgm:presLayoutVars>
          <dgm:bulletEnabled val="1"/>
        </dgm:presLayoutVars>
      </dgm:prSet>
      <dgm:spPr/>
    </dgm:pt>
    <dgm:pt modelId="{D9B15F9E-1859-4019-8666-76E8CAD53A3C}" type="pres">
      <dgm:prSet presAssocID="{296B7388-AEC9-45B6-A9EE-646784D7DDB1}" presName="sibTrans" presStyleLbl="sibTrans2D1" presStyleIdx="1" presStyleCnt="3"/>
      <dgm:spPr/>
    </dgm:pt>
    <dgm:pt modelId="{2A2AD81A-9D06-4352-805A-09D83B0770D3}" type="pres">
      <dgm:prSet presAssocID="{296B7388-AEC9-45B6-A9EE-646784D7DDB1}" presName="connectorText" presStyleLbl="sibTrans2D1" presStyleIdx="1" presStyleCnt="3"/>
      <dgm:spPr/>
    </dgm:pt>
    <dgm:pt modelId="{34FE3CD3-9A42-4EDC-BEFD-A1C87CDD7175}" type="pres">
      <dgm:prSet presAssocID="{DE323702-6EBE-434B-9A14-79C59AE8047E}" presName="node" presStyleLbl="node1" presStyleIdx="2" presStyleCnt="4">
        <dgm:presLayoutVars>
          <dgm:bulletEnabled val="1"/>
        </dgm:presLayoutVars>
      </dgm:prSet>
      <dgm:spPr/>
    </dgm:pt>
    <dgm:pt modelId="{9F1B7FDE-7084-402C-BEDF-60A8D9F22484}" type="pres">
      <dgm:prSet presAssocID="{30F3BE73-6AE8-4503-B1C6-586381FE2961}" presName="sibTrans" presStyleLbl="sibTrans2D1" presStyleIdx="2" presStyleCnt="3"/>
      <dgm:spPr/>
    </dgm:pt>
    <dgm:pt modelId="{2C3310E4-9540-4913-B92C-D833CD0D81EB}" type="pres">
      <dgm:prSet presAssocID="{30F3BE73-6AE8-4503-B1C6-586381FE2961}" presName="connectorText" presStyleLbl="sibTrans2D1" presStyleIdx="2" presStyleCnt="3"/>
      <dgm:spPr/>
    </dgm:pt>
    <dgm:pt modelId="{EFB0ED4D-ADA7-4D5A-9B77-B357677F726C}" type="pres">
      <dgm:prSet presAssocID="{311340F6-F9A5-4EBE-8BE2-6D782F29AAEA}" presName="node" presStyleLbl="node1" presStyleIdx="3" presStyleCnt="4">
        <dgm:presLayoutVars>
          <dgm:bulletEnabled val="1"/>
        </dgm:presLayoutVars>
      </dgm:prSet>
      <dgm:spPr/>
    </dgm:pt>
  </dgm:ptLst>
  <dgm:cxnLst>
    <dgm:cxn modelId="{3B6C4300-4D0E-48A6-B90E-4BC7C0D53100}" type="presOf" srcId="{EA7BE8E6-AF96-45EB-B1DC-20E76B397C51}" destId="{70C812A1-AA82-4390-B7CE-839566D8EE0E}" srcOrd="0" destOrd="0" presId="urn:microsoft.com/office/officeart/2005/8/layout/process1"/>
    <dgm:cxn modelId="{5A9E3311-8B14-4266-9B8C-C84BFC92CAF9}" type="presOf" srcId="{DE323702-6EBE-434B-9A14-79C59AE8047E}" destId="{34FE3CD3-9A42-4EDC-BEFD-A1C87CDD7175}" srcOrd="0" destOrd="0" presId="urn:microsoft.com/office/officeart/2005/8/layout/process1"/>
    <dgm:cxn modelId="{A104D912-3E85-4A27-B79D-764DB50C541A}" type="presOf" srcId="{311340F6-F9A5-4EBE-8BE2-6D782F29AAEA}" destId="{EFB0ED4D-ADA7-4D5A-9B77-B357677F726C}" srcOrd="0" destOrd="0" presId="urn:microsoft.com/office/officeart/2005/8/layout/process1"/>
    <dgm:cxn modelId="{59FD0040-EA20-4629-B904-49554AB4687C}" type="presOf" srcId="{30F3BE73-6AE8-4503-B1C6-586381FE2961}" destId="{2C3310E4-9540-4913-B92C-D833CD0D81EB}" srcOrd="1" destOrd="0" presId="urn:microsoft.com/office/officeart/2005/8/layout/process1"/>
    <dgm:cxn modelId="{BF1E4765-87CB-4355-AE7F-10F81B68ED44}" type="presOf" srcId="{D215395C-8077-49ED-A5D6-0B768037D760}" destId="{74C5315E-650B-46EB-9C3F-D2F09EEF9322}" srcOrd="0" destOrd="0" presId="urn:microsoft.com/office/officeart/2005/8/layout/process1"/>
    <dgm:cxn modelId="{5A799049-A97A-44D2-8393-672D16D67908}" type="presOf" srcId="{7C6DAE20-B0A7-402A-A6FD-D46C9D578A6A}" destId="{2359E12A-6DE2-4D4C-99F8-CB9B8B72947F}" srcOrd="0" destOrd="0" presId="urn:microsoft.com/office/officeart/2005/8/layout/process1"/>
    <dgm:cxn modelId="{3A67B14E-CAE8-4F96-A923-BB9479E96AD1}" type="presOf" srcId="{2A5E293F-1162-4BA1-A1A4-364EFD362C82}" destId="{2626D9C6-EB64-4559-80B6-8BBDDDF29B22}" srcOrd="1" destOrd="0" presId="urn:microsoft.com/office/officeart/2005/8/layout/process1"/>
    <dgm:cxn modelId="{ABABB484-EB68-4DCF-AE59-E1D520DED707}" srcId="{D215395C-8077-49ED-A5D6-0B768037D760}" destId="{7C6DAE20-B0A7-402A-A6FD-D46C9D578A6A}" srcOrd="0" destOrd="0" parTransId="{EF249995-940C-49B0-98E2-F0CB95074EC5}" sibTransId="{2A5E293F-1162-4BA1-A1A4-364EFD362C82}"/>
    <dgm:cxn modelId="{C181968E-0BC5-4BD4-BB7A-D357BDEA7A98}" type="presOf" srcId="{296B7388-AEC9-45B6-A9EE-646784D7DDB1}" destId="{D9B15F9E-1859-4019-8666-76E8CAD53A3C}" srcOrd="0" destOrd="0" presId="urn:microsoft.com/office/officeart/2005/8/layout/process1"/>
    <dgm:cxn modelId="{F37751A7-C3D4-4A14-B1B7-C7B2E1D78E92}" type="presOf" srcId="{30F3BE73-6AE8-4503-B1C6-586381FE2961}" destId="{9F1B7FDE-7084-402C-BEDF-60A8D9F22484}" srcOrd="0" destOrd="0" presId="urn:microsoft.com/office/officeart/2005/8/layout/process1"/>
    <dgm:cxn modelId="{D2DBC0A8-FAEC-4D85-A55F-B96D90F78666}" type="presOf" srcId="{296B7388-AEC9-45B6-A9EE-646784D7DDB1}" destId="{2A2AD81A-9D06-4352-805A-09D83B0770D3}" srcOrd="1" destOrd="0" presId="urn:microsoft.com/office/officeart/2005/8/layout/process1"/>
    <dgm:cxn modelId="{3882A1A9-AF63-4192-9513-FB70CAA002F5}" srcId="{D215395C-8077-49ED-A5D6-0B768037D760}" destId="{DE323702-6EBE-434B-9A14-79C59AE8047E}" srcOrd="2" destOrd="0" parTransId="{5BDD03E2-F479-46F2-9F4D-DCD2A3A949D7}" sibTransId="{30F3BE73-6AE8-4503-B1C6-586381FE2961}"/>
    <dgm:cxn modelId="{ED3ABFD4-47F6-4E6A-8E09-62B77BC53784}" srcId="{D215395C-8077-49ED-A5D6-0B768037D760}" destId="{EA7BE8E6-AF96-45EB-B1DC-20E76B397C51}" srcOrd="1" destOrd="0" parTransId="{9C808BEA-C0DD-4A08-8F96-EDE7A3B925D2}" sibTransId="{296B7388-AEC9-45B6-A9EE-646784D7DDB1}"/>
    <dgm:cxn modelId="{64F21DD7-80BB-4A0A-BE6E-90625715C495}" type="presOf" srcId="{2A5E293F-1162-4BA1-A1A4-364EFD362C82}" destId="{ED59B27D-D41E-4443-A200-6DEA85E5D258}" srcOrd="0" destOrd="0" presId="urn:microsoft.com/office/officeart/2005/8/layout/process1"/>
    <dgm:cxn modelId="{ED7392DA-83DC-4E8E-BF78-DC7AA76B1643}" srcId="{D215395C-8077-49ED-A5D6-0B768037D760}" destId="{311340F6-F9A5-4EBE-8BE2-6D782F29AAEA}" srcOrd="3" destOrd="0" parTransId="{401AE788-2BF2-4A45-82D6-7D2DBE17949E}" sibTransId="{53046794-CAD4-4DDB-B634-8477B08CE94E}"/>
    <dgm:cxn modelId="{E0CD9448-D429-4110-BC15-533C5C642B38}" type="presParOf" srcId="{74C5315E-650B-46EB-9C3F-D2F09EEF9322}" destId="{2359E12A-6DE2-4D4C-99F8-CB9B8B72947F}" srcOrd="0" destOrd="0" presId="urn:microsoft.com/office/officeart/2005/8/layout/process1"/>
    <dgm:cxn modelId="{E873B04A-FC7C-4B8D-B941-B24D69DD150E}" type="presParOf" srcId="{74C5315E-650B-46EB-9C3F-D2F09EEF9322}" destId="{ED59B27D-D41E-4443-A200-6DEA85E5D258}" srcOrd="1" destOrd="0" presId="urn:microsoft.com/office/officeart/2005/8/layout/process1"/>
    <dgm:cxn modelId="{E394C8BB-51EC-4572-91C6-FCB9B5E5BE3C}" type="presParOf" srcId="{ED59B27D-D41E-4443-A200-6DEA85E5D258}" destId="{2626D9C6-EB64-4559-80B6-8BBDDDF29B22}" srcOrd="0" destOrd="0" presId="urn:microsoft.com/office/officeart/2005/8/layout/process1"/>
    <dgm:cxn modelId="{B6560FB9-1F51-432A-A37E-EAC2D4077FCC}" type="presParOf" srcId="{74C5315E-650B-46EB-9C3F-D2F09EEF9322}" destId="{70C812A1-AA82-4390-B7CE-839566D8EE0E}" srcOrd="2" destOrd="0" presId="urn:microsoft.com/office/officeart/2005/8/layout/process1"/>
    <dgm:cxn modelId="{BF074DA7-139A-4E26-BAE8-5E68FC1ECBFE}" type="presParOf" srcId="{74C5315E-650B-46EB-9C3F-D2F09EEF9322}" destId="{D9B15F9E-1859-4019-8666-76E8CAD53A3C}" srcOrd="3" destOrd="0" presId="urn:microsoft.com/office/officeart/2005/8/layout/process1"/>
    <dgm:cxn modelId="{A63825DE-8E22-46FA-B762-7295D807F4BD}" type="presParOf" srcId="{D9B15F9E-1859-4019-8666-76E8CAD53A3C}" destId="{2A2AD81A-9D06-4352-805A-09D83B0770D3}" srcOrd="0" destOrd="0" presId="urn:microsoft.com/office/officeart/2005/8/layout/process1"/>
    <dgm:cxn modelId="{FF6EBA11-E3F4-4CA8-9720-DB1D148EA74D}" type="presParOf" srcId="{74C5315E-650B-46EB-9C3F-D2F09EEF9322}" destId="{34FE3CD3-9A42-4EDC-BEFD-A1C87CDD7175}" srcOrd="4" destOrd="0" presId="urn:microsoft.com/office/officeart/2005/8/layout/process1"/>
    <dgm:cxn modelId="{85E71A90-582D-4F50-B1BD-CB2BA50644A3}" type="presParOf" srcId="{74C5315E-650B-46EB-9C3F-D2F09EEF9322}" destId="{9F1B7FDE-7084-402C-BEDF-60A8D9F22484}" srcOrd="5" destOrd="0" presId="urn:microsoft.com/office/officeart/2005/8/layout/process1"/>
    <dgm:cxn modelId="{CEB667C7-F880-4DCD-912A-55E4440347D1}" type="presParOf" srcId="{9F1B7FDE-7084-402C-BEDF-60A8D9F22484}" destId="{2C3310E4-9540-4913-B92C-D833CD0D81EB}" srcOrd="0" destOrd="0" presId="urn:microsoft.com/office/officeart/2005/8/layout/process1"/>
    <dgm:cxn modelId="{42CB6290-9971-486A-9111-C2E74578683B}" type="presParOf" srcId="{74C5315E-650B-46EB-9C3F-D2F09EEF9322}" destId="{EFB0ED4D-ADA7-4D5A-9B77-B357677F726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15395C-8077-49ED-A5D6-0B768037D760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C6DAE20-B0A7-402A-A6FD-D46C9D578A6A}">
      <dgm:prSet phldrT="[Text]"/>
      <dgm:spPr/>
      <dgm:t>
        <a:bodyPr/>
        <a:lstStyle/>
        <a:p>
          <a:r>
            <a:rPr lang="en-US" dirty="0"/>
            <a:t>Select Enquiry</a:t>
          </a:r>
        </a:p>
      </dgm:t>
    </dgm:pt>
    <dgm:pt modelId="{EF249995-940C-49B0-98E2-F0CB95074EC5}" type="parTrans" cxnId="{ABABB484-EB68-4DCF-AE59-E1D520DED707}">
      <dgm:prSet/>
      <dgm:spPr/>
      <dgm:t>
        <a:bodyPr/>
        <a:lstStyle/>
        <a:p>
          <a:endParaRPr lang="en-US"/>
        </a:p>
      </dgm:t>
    </dgm:pt>
    <dgm:pt modelId="{2A5E293F-1162-4BA1-A1A4-364EFD362C82}" type="sibTrans" cxnId="{ABABB484-EB68-4DCF-AE59-E1D520DED707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A7BE8E6-AF96-45EB-B1DC-20E76B397C51}">
      <dgm:prSet phldrT="[Text]"/>
      <dgm:spPr/>
      <dgm:t>
        <a:bodyPr/>
        <a:lstStyle/>
        <a:p>
          <a:r>
            <a:rPr lang="en-US" dirty="0"/>
            <a:t>Enter Name</a:t>
          </a:r>
        </a:p>
      </dgm:t>
    </dgm:pt>
    <dgm:pt modelId="{9C808BEA-C0DD-4A08-8F96-EDE7A3B925D2}" type="parTrans" cxnId="{ED3ABFD4-47F6-4E6A-8E09-62B77BC53784}">
      <dgm:prSet/>
      <dgm:spPr/>
      <dgm:t>
        <a:bodyPr/>
        <a:lstStyle/>
        <a:p>
          <a:endParaRPr lang="en-US"/>
        </a:p>
      </dgm:t>
    </dgm:pt>
    <dgm:pt modelId="{296B7388-AEC9-45B6-A9EE-646784D7DDB1}" type="sibTrans" cxnId="{ED3ABFD4-47F6-4E6A-8E09-62B77BC53784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DE323702-6EBE-434B-9A14-79C59AE8047E}">
      <dgm:prSet phldrT="[Text]"/>
      <dgm:spPr/>
      <dgm:t>
        <a:bodyPr/>
        <a:lstStyle/>
        <a:p>
          <a:r>
            <a:rPr lang="en-US" dirty="0"/>
            <a:t>Incident created</a:t>
          </a:r>
        </a:p>
        <a:p>
          <a:r>
            <a:rPr lang="en-US" dirty="0"/>
            <a:t>Status = Unresolved</a:t>
          </a:r>
        </a:p>
      </dgm:t>
    </dgm:pt>
    <dgm:pt modelId="{5BDD03E2-F479-46F2-9F4D-DCD2A3A949D7}" type="parTrans" cxnId="{3882A1A9-AF63-4192-9513-FB70CAA002F5}">
      <dgm:prSet/>
      <dgm:spPr/>
      <dgm:t>
        <a:bodyPr/>
        <a:lstStyle/>
        <a:p>
          <a:endParaRPr lang="en-US"/>
        </a:p>
      </dgm:t>
    </dgm:pt>
    <dgm:pt modelId="{30F3BE73-6AE8-4503-B1C6-586381FE2961}" type="sibTrans" cxnId="{3882A1A9-AF63-4192-9513-FB70CAA002F5}">
      <dgm:prSet/>
      <dgm:spPr/>
      <dgm:t>
        <a:bodyPr/>
        <a:lstStyle/>
        <a:p>
          <a:endParaRPr lang="en-US"/>
        </a:p>
      </dgm:t>
    </dgm:pt>
    <dgm:pt modelId="{74C5315E-650B-46EB-9C3F-D2F09EEF9322}" type="pres">
      <dgm:prSet presAssocID="{D215395C-8077-49ED-A5D6-0B768037D760}" presName="Name0" presStyleCnt="0">
        <dgm:presLayoutVars>
          <dgm:dir/>
          <dgm:resizeHandles val="exact"/>
        </dgm:presLayoutVars>
      </dgm:prSet>
      <dgm:spPr/>
    </dgm:pt>
    <dgm:pt modelId="{2359E12A-6DE2-4D4C-99F8-CB9B8B72947F}" type="pres">
      <dgm:prSet presAssocID="{7C6DAE20-B0A7-402A-A6FD-D46C9D578A6A}" presName="node" presStyleLbl="node1" presStyleIdx="0" presStyleCnt="3">
        <dgm:presLayoutVars>
          <dgm:bulletEnabled val="1"/>
        </dgm:presLayoutVars>
      </dgm:prSet>
      <dgm:spPr/>
    </dgm:pt>
    <dgm:pt modelId="{ED59B27D-D41E-4443-A200-6DEA85E5D258}" type="pres">
      <dgm:prSet presAssocID="{2A5E293F-1162-4BA1-A1A4-364EFD362C82}" presName="sibTrans" presStyleLbl="sibTrans2D1" presStyleIdx="0" presStyleCnt="2"/>
      <dgm:spPr/>
    </dgm:pt>
    <dgm:pt modelId="{2626D9C6-EB64-4559-80B6-8BBDDDF29B22}" type="pres">
      <dgm:prSet presAssocID="{2A5E293F-1162-4BA1-A1A4-364EFD362C82}" presName="connectorText" presStyleLbl="sibTrans2D1" presStyleIdx="0" presStyleCnt="2"/>
      <dgm:spPr/>
    </dgm:pt>
    <dgm:pt modelId="{70C812A1-AA82-4390-B7CE-839566D8EE0E}" type="pres">
      <dgm:prSet presAssocID="{EA7BE8E6-AF96-45EB-B1DC-20E76B397C51}" presName="node" presStyleLbl="node1" presStyleIdx="1" presStyleCnt="3">
        <dgm:presLayoutVars>
          <dgm:bulletEnabled val="1"/>
        </dgm:presLayoutVars>
      </dgm:prSet>
      <dgm:spPr/>
    </dgm:pt>
    <dgm:pt modelId="{D9B15F9E-1859-4019-8666-76E8CAD53A3C}" type="pres">
      <dgm:prSet presAssocID="{296B7388-AEC9-45B6-A9EE-646784D7DDB1}" presName="sibTrans" presStyleLbl="sibTrans2D1" presStyleIdx="1" presStyleCnt="2"/>
      <dgm:spPr/>
    </dgm:pt>
    <dgm:pt modelId="{2A2AD81A-9D06-4352-805A-09D83B0770D3}" type="pres">
      <dgm:prSet presAssocID="{296B7388-AEC9-45B6-A9EE-646784D7DDB1}" presName="connectorText" presStyleLbl="sibTrans2D1" presStyleIdx="1" presStyleCnt="2"/>
      <dgm:spPr/>
    </dgm:pt>
    <dgm:pt modelId="{34FE3CD3-9A42-4EDC-BEFD-A1C87CDD7175}" type="pres">
      <dgm:prSet presAssocID="{DE323702-6EBE-434B-9A14-79C59AE8047E}" presName="node" presStyleLbl="node1" presStyleIdx="2" presStyleCnt="3">
        <dgm:presLayoutVars>
          <dgm:bulletEnabled val="1"/>
        </dgm:presLayoutVars>
      </dgm:prSet>
      <dgm:spPr/>
    </dgm:pt>
  </dgm:ptLst>
  <dgm:cxnLst>
    <dgm:cxn modelId="{3B6C4300-4D0E-48A6-B90E-4BC7C0D53100}" type="presOf" srcId="{EA7BE8E6-AF96-45EB-B1DC-20E76B397C51}" destId="{70C812A1-AA82-4390-B7CE-839566D8EE0E}" srcOrd="0" destOrd="0" presId="urn:microsoft.com/office/officeart/2005/8/layout/process1"/>
    <dgm:cxn modelId="{5A9E3311-8B14-4266-9B8C-C84BFC92CAF9}" type="presOf" srcId="{DE323702-6EBE-434B-9A14-79C59AE8047E}" destId="{34FE3CD3-9A42-4EDC-BEFD-A1C87CDD7175}" srcOrd="0" destOrd="0" presId="urn:microsoft.com/office/officeart/2005/8/layout/process1"/>
    <dgm:cxn modelId="{BF1E4765-87CB-4355-AE7F-10F81B68ED44}" type="presOf" srcId="{D215395C-8077-49ED-A5D6-0B768037D760}" destId="{74C5315E-650B-46EB-9C3F-D2F09EEF9322}" srcOrd="0" destOrd="0" presId="urn:microsoft.com/office/officeart/2005/8/layout/process1"/>
    <dgm:cxn modelId="{5A799049-A97A-44D2-8393-672D16D67908}" type="presOf" srcId="{7C6DAE20-B0A7-402A-A6FD-D46C9D578A6A}" destId="{2359E12A-6DE2-4D4C-99F8-CB9B8B72947F}" srcOrd="0" destOrd="0" presId="urn:microsoft.com/office/officeart/2005/8/layout/process1"/>
    <dgm:cxn modelId="{3A67B14E-CAE8-4F96-A923-BB9479E96AD1}" type="presOf" srcId="{2A5E293F-1162-4BA1-A1A4-364EFD362C82}" destId="{2626D9C6-EB64-4559-80B6-8BBDDDF29B22}" srcOrd="1" destOrd="0" presId="urn:microsoft.com/office/officeart/2005/8/layout/process1"/>
    <dgm:cxn modelId="{ABABB484-EB68-4DCF-AE59-E1D520DED707}" srcId="{D215395C-8077-49ED-A5D6-0B768037D760}" destId="{7C6DAE20-B0A7-402A-A6FD-D46C9D578A6A}" srcOrd="0" destOrd="0" parTransId="{EF249995-940C-49B0-98E2-F0CB95074EC5}" sibTransId="{2A5E293F-1162-4BA1-A1A4-364EFD362C82}"/>
    <dgm:cxn modelId="{C181968E-0BC5-4BD4-BB7A-D357BDEA7A98}" type="presOf" srcId="{296B7388-AEC9-45B6-A9EE-646784D7DDB1}" destId="{D9B15F9E-1859-4019-8666-76E8CAD53A3C}" srcOrd="0" destOrd="0" presId="urn:microsoft.com/office/officeart/2005/8/layout/process1"/>
    <dgm:cxn modelId="{D2DBC0A8-FAEC-4D85-A55F-B96D90F78666}" type="presOf" srcId="{296B7388-AEC9-45B6-A9EE-646784D7DDB1}" destId="{2A2AD81A-9D06-4352-805A-09D83B0770D3}" srcOrd="1" destOrd="0" presId="urn:microsoft.com/office/officeart/2005/8/layout/process1"/>
    <dgm:cxn modelId="{3882A1A9-AF63-4192-9513-FB70CAA002F5}" srcId="{D215395C-8077-49ED-A5D6-0B768037D760}" destId="{DE323702-6EBE-434B-9A14-79C59AE8047E}" srcOrd="2" destOrd="0" parTransId="{5BDD03E2-F479-46F2-9F4D-DCD2A3A949D7}" sibTransId="{30F3BE73-6AE8-4503-B1C6-586381FE2961}"/>
    <dgm:cxn modelId="{ED3ABFD4-47F6-4E6A-8E09-62B77BC53784}" srcId="{D215395C-8077-49ED-A5D6-0B768037D760}" destId="{EA7BE8E6-AF96-45EB-B1DC-20E76B397C51}" srcOrd="1" destOrd="0" parTransId="{9C808BEA-C0DD-4A08-8F96-EDE7A3B925D2}" sibTransId="{296B7388-AEC9-45B6-A9EE-646784D7DDB1}"/>
    <dgm:cxn modelId="{64F21DD7-80BB-4A0A-BE6E-90625715C495}" type="presOf" srcId="{2A5E293F-1162-4BA1-A1A4-364EFD362C82}" destId="{ED59B27D-D41E-4443-A200-6DEA85E5D258}" srcOrd="0" destOrd="0" presId="urn:microsoft.com/office/officeart/2005/8/layout/process1"/>
    <dgm:cxn modelId="{E0CD9448-D429-4110-BC15-533C5C642B38}" type="presParOf" srcId="{74C5315E-650B-46EB-9C3F-D2F09EEF9322}" destId="{2359E12A-6DE2-4D4C-99F8-CB9B8B72947F}" srcOrd="0" destOrd="0" presId="urn:microsoft.com/office/officeart/2005/8/layout/process1"/>
    <dgm:cxn modelId="{E873B04A-FC7C-4B8D-B941-B24D69DD150E}" type="presParOf" srcId="{74C5315E-650B-46EB-9C3F-D2F09EEF9322}" destId="{ED59B27D-D41E-4443-A200-6DEA85E5D258}" srcOrd="1" destOrd="0" presId="urn:microsoft.com/office/officeart/2005/8/layout/process1"/>
    <dgm:cxn modelId="{E394C8BB-51EC-4572-91C6-FCB9B5E5BE3C}" type="presParOf" srcId="{ED59B27D-D41E-4443-A200-6DEA85E5D258}" destId="{2626D9C6-EB64-4559-80B6-8BBDDDF29B22}" srcOrd="0" destOrd="0" presId="urn:microsoft.com/office/officeart/2005/8/layout/process1"/>
    <dgm:cxn modelId="{B6560FB9-1F51-432A-A37E-EAC2D4077FCC}" type="presParOf" srcId="{74C5315E-650B-46EB-9C3F-D2F09EEF9322}" destId="{70C812A1-AA82-4390-B7CE-839566D8EE0E}" srcOrd="2" destOrd="0" presId="urn:microsoft.com/office/officeart/2005/8/layout/process1"/>
    <dgm:cxn modelId="{BF074DA7-139A-4E26-BAE8-5E68FC1ECBFE}" type="presParOf" srcId="{74C5315E-650B-46EB-9C3F-D2F09EEF9322}" destId="{D9B15F9E-1859-4019-8666-76E8CAD53A3C}" srcOrd="3" destOrd="0" presId="urn:microsoft.com/office/officeart/2005/8/layout/process1"/>
    <dgm:cxn modelId="{A63825DE-8E22-46FA-B762-7295D807F4BD}" type="presParOf" srcId="{D9B15F9E-1859-4019-8666-76E8CAD53A3C}" destId="{2A2AD81A-9D06-4352-805A-09D83B0770D3}" srcOrd="0" destOrd="0" presId="urn:microsoft.com/office/officeart/2005/8/layout/process1"/>
    <dgm:cxn modelId="{FF6EBA11-E3F4-4CA8-9720-DB1D148EA74D}" type="presParOf" srcId="{74C5315E-650B-46EB-9C3F-D2F09EEF9322}" destId="{34FE3CD3-9A42-4EDC-BEFD-A1C87CDD717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15395C-8077-49ED-A5D6-0B768037D760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C6DAE20-B0A7-402A-A6FD-D46C9D578A6A}">
      <dgm:prSet phldrT="[Text]"/>
      <dgm:spPr/>
      <dgm:t>
        <a:bodyPr/>
        <a:lstStyle/>
        <a:p>
          <a:r>
            <a:rPr lang="en-US" dirty="0"/>
            <a:t>Select Enquiry</a:t>
          </a:r>
        </a:p>
      </dgm:t>
    </dgm:pt>
    <dgm:pt modelId="{EF249995-940C-49B0-98E2-F0CB95074EC5}" type="parTrans" cxnId="{ABABB484-EB68-4DCF-AE59-E1D520DED707}">
      <dgm:prSet/>
      <dgm:spPr/>
      <dgm:t>
        <a:bodyPr/>
        <a:lstStyle/>
        <a:p>
          <a:endParaRPr lang="en-US"/>
        </a:p>
      </dgm:t>
    </dgm:pt>
    <dgm:pt modelId="{2A5E293F-1162-4BA1-A1A4-364EFD362C82}" type="sibTrans" cxnId="{ABABB484-EB68-4DCF-AE59-E1D520DED707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EA7BE8E6-AF96-45EB-B1DC-20E76B397C51}">
      <dgm:prSet phldrT="[Text]"/>
      <dgm:spPr/>
      <dgm:t>
        <a:bodyPr/>
        <a:lstStyle/>
        <a:p>
          <a:r>
            <a:rPr lang="en-US" dirty="0"/>
            <a:t>Enter SID or username</a:t>
          </a:r>
        </a:p>
      </dgm:t>
    </dgm:pt>
    <dgm:pt modelId="{9C808BEA-C0DD-4A08-8F96-EDE7A3B925D2}" type="parTrans" cxnId="{ED3ABFD4-47F6-4E6A-8E09-62B77BC53784}">
      <dgm:prSet/>
      <dgm:spPr/>
      <dgm:t>
        <a:bodyPr/>
        <a:lstStyle/>
        <a:p>
          <a:endParaRPr lang="en-US"/>
        </a:p>
      </dgm:t>
    </dgm:pt>
    <dgm:pt modelId="{296B7388-AEC9-45B6-A9EE-646784D7DDB1}" type="sibTrans" cxnId="{ED3ABFD4-47F6-4E6A-8E09-62B77BC53784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DE323702-6EBE-434B-9A14-79C59AE8047E}">
      <dgm:prSet phldrT="[Text]"/>
      <dgm:spPr/>
      <dgm:t>
        <a:bodyPr/>
        <a:lstStyle/>
        <a:p>
          <a:r>
            <a:rPr lang="en-US" dirty="0"/>
            <a:t>Incident created</a:t>
          </a:r>
        </a:p>
        <a:p>
          <a:r>
            <a:rPr lang="en-US" dirty="0"/>
            <a:t>Status = Unresolved</a:t>
          </a:r>
        </a:p>
      </dgm:t>
    </dgm:pt>
    <dgm:pt modelId="{5BDD03E2-F479-46F2-9F4D-DCD2A3A949D7}" type="parTrans" cxnId="{3882A1A9-AF63-4192-9513-FB70CAA002F5}">
      <dgm:prSet/>
      <dgm:spPr/>
      <dgm:t>
        <a:bodyPr/>
        <a:lstStyle/>
        <a:p>
          <a:endParaRPr lang="en-US"/>
        </a:p>
      </dgm:t>
    </dgm:pt>
    <dgm:pt modelId="{30F3BE73-6AE8-4503-B1C6-586381FE2961}" type="sibTrans" cxnId="{3882A1A9-AF63-4192-9513-FB70CAA002F5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2866057B-B93D-4726-8EE5-53068429C587}">
      <dgm:prSet phldrT="[Text]"/>
      <dgm:spPr/>
      <dgm:t>
        <a:bodyPr/>
        <a:lstStyle/>
        <a:p>
          <a:r>
            <a:rPr lang="en-US" dirty="0"/>
            <a:t>Green button</a:t>
          </a:r>
        </a:p>
        <a:p>
          <a:r>
            <a:rPr lang="en-US" dirty="0"/>
            <a:t>Removes from queue</a:t>
          </a:r>
        </a:p>
        <a:p>
          <a:r>
            <a:rPr lang="en-US" dirty="0"/>
            <a:t>Status = Being Processed </a:t>
          </a:r>
        </a:p>
      </dgm:t>
    </dgm:pt>
    <dgm:pt modelId="{E724BAE4-CE80-4819-9F5D-0A0299A8D85F}" type="parTrans" cxnId="{DBA9AB5E-71A7-460B-B115-9B914701D113}">
      <dgm:prSet/>
      <dgm:spPr/>
      <dgm:t>
        <a:bodyPr/>
        <a:lstStyle/>
        <a:p>
          <a:endParaRPr lang="en-US"/>
        </a:p>
      </dgm:t>
    </dgm:pt>
    <dgm:pt modelId="{20245647-7DE0-4390-AD8D-CC2CF79FADCF}" type="sibTrans" cxnId="{DBA9AB5E-71A7-460B-B115-9B914701D113}">
      <dgm:prSet/>
      <dgm:spPr/>
      <dgm:t>
        <a:bodyPr/>
        <a:lstStyle/>
        <a:p>
          <a:endParaRPr lang="en-US"/>
        </a:p>
      </dgm:t>
    </dgm:pt>
    <dgm:pt modelId="{6206D0C8-424D-41DA-BC37-5EDD85C127DE}">
      <dgm:prSet phldrT="[Text]"/>
      <dgm:spPr/>
      <dgm:t>
        <a:bodyPr/>
        <a:lstStyle/>
        <a:p>
          <a:r>
            <a:rPr lang="en-US" dirty="0"/>
            <a:t>Yellow button</a:t>
          </a:r>
        </a:p>
        <a:p>
          <a:r>
            <a:rPr lang="en-US" dirty="0"/>
            <a:t>Proceed to Student Central</a:t>
          </a:r>
        </a:p>
        <a:p>
          <a:r>
            <a:rPr lang="en-US" dirty="0"/>
            <a:t>Status = Updated </a:t>
          </a:r>
        </a:p>
      </dgm:t>
    </dgm:pt>
    <dgm:pt modelId="{E03A745A-4B2B-41C6-BED7-7AD5D1AAD9A4}" type="parTrans" cxnId="{FEFE540C-F799-4809-861D-E832F675754F}">
      <dgm:prSet/>
      <dgm:spPr/>
      <dgm:t>
        <a:bodyPr/>
        <a:lstStyle/>
        <a:p>
          <a:endParaRPr lang="en-US"/>
        </a:p>
      </dgm:t>
    </dgm:pt>
    <dgm:pt modelId="{CEB709B5-EE77-471F-88DF-807DF790FB51}" type="sibTrans" cxnId="{FEFE540C-F799-4809-861D-E832F675754F}">
      <dgm:prSet/>
      <dgm:spPr/>
      <dgm:t>
        <a:bodyPr/>
        <a:lstStyle/>
        <a:p>
          <a:endParaRPr lang="en-US"/>
        </a:p>
      </dgm:t>
    </dgm:pt>
    <dgm:pt modelId="{74C5315E-650B-46EB-9C3F-D2F09EEF9322}" type="pres">
      <dgm:prSet presAssocID="{D215395C-8077-49ED-A5D6-0B768037D760}" presName="Name0" presStyleCnt="0">
        <dgm:presLayoutVars>
          <dgm:dir/>
          <dgm:resizeHandles val="exact"/>
        </dgm:presLayoutVars>
      </dgm:prSet>
      <dgm:spPr/>
    </dgm:pt>
    <dgm:pt modelId="{2359E12A-6DE2-4D4C-99F8-CB9B8B72947F}" type="pres">
      <dgm:prSet presAssocID="{7C6DAE20-B0A7-402A-A6FD-D46C9D578A6A}" presName="node" presStyleLbl="node1" presStyleIdx="0" presStyleCnt="5">
        <dgm:presLayoutVars>
          <dgm:bulletEnabled val="1"/>
        </dgm:presLayoutVars>
      </dgm:prSet>
      <dgm:spPr/>
    </dgm:pt>
    <dgm:pt modelId="{ED59B27D-D41E-4443-A200-6DEA85E5D258}" type="pres">
      <dgm:prSet presAssocID="{2A5E293F-1162-4BA1-A1A4-364EFD362C82}" presName="sibTrans" presStyleLbl="sibTrans2D1" presStyleIdx="0" presStyleCnt="4"/>
      <dgm:spPr/>
    </dgm:pt>
    <dgm:pt modelId="{2626D9C6-EB64-4559-80B6-8BBDDDF29B22}" type="pres">
      <dgm:prSet presAssocID="{2A5E293F-1162-4BA1-A1A4-364EFD362C82}" presName="connectorText" presStyleLbl="sibTrans2D1" presStyleIdx="0" presStyleCnt="4"/>
      <dgm:spPr/>
    </dgm:pt>
    <dgm:pt modelId="{70C812A1-AA82-4390-B7CE-839566D8EE0E}" type="pres">
      <dgm:prSet presAssocID="{EA7BE8E6-AF96-45EB-B1DC-20E76B397C51}" presName="node" presStyleLbl="node1" presStyleIdx="1" presStyleCnt="5">
        <dgm:presLayoutVars>
          <dgm:bulletEnabled val="1"/>
        </dgm:presLayoutVars>
      </dgm:prSet>
      <dgm:spPr/>
    </dgm:pt>
    <dgm:pt modelId="{D9B15F9E-1859-4019-8666-76E8CAD53A3C}" type="pres">
      <dgm:prSet presAssocID="{296B7388-AEC9-45B6-A9EE-646784D7DDB1}" presName="sibTrans" presStyleLbl="sibTrans2D1" presStyleIdx="1" presStyleCnt="4"/>
      <dgm:spPr/>
    </dgm:pt>
    <dgm:pt modelId="{2A2AD81A-9D06-4352-805A-09D83B0770D3}" type="pres">
      <dgm:prSet presAssocID="{296B7388-AEC9-45B6-A9EE-646784D7DDB1}" presName="connectorText" presStyleLbl="sibTrans2D1" presStyleIdx="1" presStyleCnt="4"/>
      <dgm:spPr/>
    </dgm:pt>
    <dgm:pt modelId="{34FE3CD3-9A42-4EDC-BEFD-A1C87CDD7175}" type="pres">
      <dgm:prSet presAssocID="{DE323702-6EBE-434B-9A14-79C59AE8047E}" presName="node" presStyleLbl="node1" presStyleIdx="2" presStyleCnt="5">
        <dgm:presLayoutVars>
          <dgm:bulletEnabled val="1"/>
        </dgm:presLayoutVars>
      </dgm:prSet>
      <dgm:spPr/>
    </dgm:pt>
    <dgm:pt modelId="{8427CC64-21DB-4924-8DBB-A0D2948685B8}" type="pres">
      <dgm:prSet presAssocID="{30F3BE73-6AE8-4503-B1C6-586381FE2961}" presName="sibTrans" presStyleLbl="sibTrans2D1" presStyleIdx="2" presStyleCnt="4"/>
      <dgm:spPr/>
    </dgm:pt>
    <dgm:pt modelId="{9D100313-E476-4D46-84B8-BB5A72B4225A}" type="pres">
      <dgm:prSet presAssocID="{30F3BE73-6AE8-4503-B1C6-586381FE2961}" presName="connectorText" presStyleLbl="sibTrans2D1" presStyleIdx="2" presStyleCnt="4"/>
      <dgm:spPr/>
    </dgm:pt>
    <dgm:pt modelId="{DDDD4DC5-91EB-4746-B046-EDEB7102BC4A}" type="pres">
      <dgm:prSet presAssocID="{6206D0C8-424D-41DA-BC37-5EDD85C127DE}" presName="node" presStyleLbl="node1" presStyleIdx="3" presStyleCnt="5" custScaleX="157288">
        <dgm:presLayoutVars>
          <dgm:bulletEnabled val="1"/>
        </dgm:presLayoutVars>
      </dgm:prSet>
      <dgm:spPr/>
    </dgm:pt>
    <dgm:pt modelId="{C2A1360D-FFEF-423F-9C0A-CC8D0802A23D}" type="pres">
      <dgm:prSet presAssocID="{CEB709B5-EE77-471F-88DF-807DF790FB51}" presName="sibTrans" presStyleLbl="sibTrans2D1" presStyleIdx="3" presStyleCnt="4"/>
      <dgm:spPr/>
    </dgm:pt>
    <dgm:pt modelId="{37413CFD-D6F8-4D5E-9D93-E09DC4F53AB3}" type="pres">
      <dgm:prSet presAssocID="{CEB709B5-EE77-471F-88DF-807DF790FB51}" presName="connectorText" presStyleLbl="sibTrans2D1" presStyleIdx="3" presStyleCnt="4"/>
      <dgm:spPr/>
    </dgm:pt>
    <dgm:pt modelId="{4541382E-38F6-40DC-B6EF-870093564241}" type="pres">
      <dgm:prSet presAssocID="{2866057B-B93D-4726-8EE5-53068429C587}" presName="node" presStyleLbl="node1" presStyleIdx="4" presStyleCnt="5" custScaleX="136101">
        <dgm:presLayoutVars>
          <dgm:bulletEnabled val="1"/>
        </dgm:presLayoutVars>
      </dgm:prSet>
      <dgm:spPr/>
    </dgm:pt>
  </dgm:ptLst>
  <dgm:cxnLst>
    <dgm:cxn modelId="{3B6C4300-4D0E-48A6-B90E-4BC7C0D53100}" type="presOf" srcId="{EA7BE8E6-AF96-45EB-B1DC-20E76B397C51}" destId="{70C812A1-AA82-4390-B7CE-839566D8EE0E}" srcOrd="0" destOrd="0" presId="urn:microsoft.com/office/officeart/2005/8/layout/process1"/>
    <dgm:cxn modelId="{FEFE540C-F799-4809-861D-E832F675754F}" srcId="{D215395C-8077-49ED-A5D6-0B768037D760}" destId="{6206D0C8-424D-41DA-BC37-5EDD85C127DE}" srcOrd="3" destOrd="0" parTransId="{E03A745A-4B2B-41C6-BED7-7AD5D1AAD9A4}" sibTransId="{CEB709B5-EE77-471F-88DF-807DF790FB51}"/>
    <dgm:cxn modelId="{5A9E3311-8B14-4266-9B8C-C84BFC92CAF9}" type="presOf" srcId="{DE323702-6EBE-434B-9A14-79C59AE8047E}" destId="{34FE3CD3-9A42-4EDC-BEFD-A1C87CDD7175}" srcOrd="0" destOrd="0" presId="urn:microsoft.com/office/officeart/2005/8/layout/process1"/>
    <dgm:cxn modelId="{DBA9AB5E-71A7-460B-B115-9B914701D113}" srcId="{D215395C-8077-49ED-A5D6-0B768037D760}" destId="{2866057B-B93D-4726-8EE5-53068429C587}" srcOrd="4" destOrd="0" parTransId="{E724BAE4-CE80-4819-9F5D-0A0299A8D85F}" sibTransId="{20245647-7DE0-4390-AD8D-CC2CF79FADCF}"/>
    <dgm:cxn modelId="{BF1E4765-87CB-4355-AE7F-10F81B68ED44}" type="presOf" srcId="{D215395C-8077-49ED-A5D6-0B768037D760}" destId="{74C5315E-650B-46EB-9C3F-D2F09EEF9322}" srcOrd="0" destOrd="0" presId="urn:microsoft.com/office/officeart/2005/8/layout/process1"/>
    <dgm:cxn modelId="{5A799049-A97A-44D2-8393-672D16D67908}" type="presOf" srcId="{7C6DAE20-B0A7-402A-A6FD-D46C9D578A6A}" destId="{2359E12A-6DE2-4D4C-99F8-CB9B8B72947F}" srcOrd="0" destOrd="0" presId="urn:microsoft.com/office/officeart/2005/8/layout/process1"/>
    <dgm:cxn modelId="{3A67B14E-CAE8-4F96-A923-BB9479E96AD1}" type="presOf" srcId="{2A5E293F-1162-4BA1-A1A4-364EFD362C82}" destId="{2626D9C6-EB64-4559-80B6-8BBDDDF29B22}" srcOrd="1" destOrd="0" presId="urn:microsoft.com/office/officeart/2005/8/layout/process1"/>
    <dgm:cxn modelId="{80FA8476-F892-491A-A953-8F95376EC0EE}" type="presOf" srcId="{CEB709B5-EE77-471F-88DF-807DF790FB51}" destId="{37413CFD-D6F8-4D5E-9D93-E09DC4F53AB3}" srcOrd="1" destOrd="0" presId="urn:microsoft.com/office/officeart/2005/8/layout/process1"/>
    <dgm:cxn modelId="{ABABB484-EB68-4DCF-AE59-E1D520DED707}" srcId="{D215395C-8077-49ED-A5D6-0B768037D760}" destId="{7C6DAE20-B0A7-402A-A6FD-D46C9D578A6A}" srcOrd="0" destOrd="0" parTransId="{EF249995-940C-49B0-98E2-F0CB95074EC5}" sibTransId="{2A5E293F-1162-4BA1-A1A4-364EFD362C82}"/>
    <dgm:cxn modelId="{C181968E-0BC5-4BD4-BB7A-D357BDEA7A98}" type="presOf" srcId="{296B7388-AEC9-45B6-A9EE-646784D7DDB1}" destId="{D9B15F9E-1859-4019-8666-76E8CAD53A3C}" srcOrd="0" destOrd="0" presId="urn:microsoft.com/office/officeart/2005/8/layout/process1"/>
    <dgm:cxn modelId="{EBE9239D-370E-41CA-AB75-EA48EAE33EE8}" type="presOf" srcId="{2866057B-B93D-4726-8EE5-53068429C587}" destId="{4541382E-38F6-40DC-B6EF-870093564241}" srcOrd="0" destOrd="0" presId="urn:microsoft.com/office/officeart/2005/8/layout/process1"/>
    <dgm:cxn modelId="{D2DBC0A8-FAEC-4D85-A55F-B96D90F78666}" type="presOf" srcId="{296B7388-AEC9-45B6-A9EE-646784D7DDB1}" destId="{2A2AD81A-9D06-4352-805A-09D83B0770D3}" srcOrd="1" destOrd="0" presId="urn:microsoft.com/office/officeart/2005/8/layout/process1"/>
    <dgm:cxn modelId="{3882A1A9-AF63-4192-9513-FB70CAA002F5}" srcId="{D215395C-8077-49ED-A5D6-0B768037D760}" destId="{DE323702-6EBE-434B-9A14-79C59AE8047E}" srcOrd="2" destOrd="0" parTransId="{5BDD03E2-F479-46F2-9F4D-DCD2A3A949D7}" sibTransId="{30F3BE73-6AE8-4503-B1C6-586381FE2961}"/>
    <dgm:cxn modelId="{0FF1C0B1-8DF9-4880-AEDA-57BCA5046B75}" type="presOf" srcId="{30F3BE73-6AE8-4503-B1C6-586381FE2961}" destId="{9D100313-E476-4D46-84B8-BB5A72B4225A}" srcOrd="1" destOrd="0" presId="urn:microsoft.com/office/officeart/2005/8/layout/process1"/>
    <dgm:cxn modelId="{E07B62C7-E7EA-43BC-A7A8-309BE8FDF3D4}" type="presOf" srcId="{6206D0C8-424D-41DA-BC37-5EDD85C127DE}" destId="{DDDD4DC5-91EB-4746-B046-EDEB7102BC4A}" srcOrd="0" destOrd="0" presId="urn:microsoft.com/office/officeart/2005/8/layout/process1"/>
    <dgm:cxn modelId="{0CF434CA-65F9-456F-9961-531E63D3AFC9}" type="presOf" srcId="{CEB709B5-EE77-471F-88DF-807DF790FB51}" destId="{C2A1360D-FFEF-423F-9C0A-CC8D0802A23D}" srcOrd="0" destOrd="0" presId="urn:microsoft.com/office/officeart/2005/8/layout/process1"/>
    <dgm:cxn modelId="{ED3ABFD4-47F6-4E6A-8E09-62B77BC53784}" srcId="{D215395C-8077-49ED-A5D6-0B768037D760}" destId="{EA7BE8E6-AF96-45EB-B1DC-20E76B397C51}" srcOrd="1" destOrd="0" parTransId="{9C808BEA-C0DD-4A08-8F96-EDE7A3B925D2}" sibTransId="{296B7388-AEC9-45B6-A9EE-646784D7DDB1}"/>
    <dgm:cxn modelId="{64F21DD7-80BB-4A0A-BE6E-90625715C495}" type="presOf" srcId="{2A5E293F-1162-4BA1-A1A4-364EFD362C82}" destId="{ED59B27D-D41E-4443-A200-6DEA85E5D258}" srcOrd="0" destOrd="0" presId="urn:microsoft.com/office/officeart/2005/8/layout/process1"/>
    <dgm:cxn modelId="{BD486DF0-072C-4C67-A045-445F2F0ED16C}" type="presOf" srcId="{30F3BE73-6AE8-4503-B1C6-586381FE2961}" destId="{8427CC64-21DB-4924-8DBB-A0D2948685B8}" srcOrd="0" destOrd="0" presId="urn:microsoft.com/office/officeart/2005/8/layout/process1"/>
    <dgm:cxn modelId="{E0CD9448-D429-4110-BC15-533C5C642B38}" type="presParOf" srcId="{74C5315E-650B-46EB-9C3F-D2F09EEF9322}" destId="{2359E12A-6DE2-4D4C-99F8-CB9B8B72947F}" srcOrd="0" destOrd="0" presId="urn:microsoft.com/office/officeart/2005/8/layout/process1"/>
    <dgm:cxn modelId="{E873B04A-FC7C-4B8D-B941-B24D69DD150E}" type="presParOf" srcId="{74C5315E-650B-46EB-9C3F-D2F09EEF9322}" destId="{ED59B27D-D41E-4443-A200-6DEA85E5D258}" srcOrd="1" destOrd="0" presId="urn:microsoft.com/office/officeart/2005/8/layout/process1"/>
    <dgm:cxn modelId="{E394C8BB-51EC-4572-91C6-FCB9B5E5BE3C}" type="presParOf" srcId="{ED59B27D-D41E-4443-A200-6DEA85E5D258}" destId="{2626D9C6-EB64-4559-80B6-8BBDDDF29B22}" srcOrd="0" destOrd="0" presId="urn:microsoft.com/office/officeart/2005/8/layout/process1"/>
    <dgm:cxn modelId="{B6560FB9-1F51-432A-A37E-EAC2D4077FCC}" type="presParOf" srcId="{74C5315E-650B-46EB-9C3F-D2F09EEF9322}" destId="{70C812A1-AA82-4390-B7CE-839566D8EE0E}" srcOrd="2" destOrd="0" presId="urn:microsoft.com/office/officeart/2005/8/layout/process1"/>
    <dgm:cxn modelId="{BF074DA7-139A-4E26-BAE8-5E68FC1ECBFE}" type="presParOf" srcId="{74C5315E-650B-46EB-9C3F-D2F09EEF9322}" destId="{D9B15F9E-1859-4019-8666-76E8CAD53A3C}" srcOrd="3" destOrd="0" presId="urn:microsoft.com/office/officeart/2005/8/layout/process1"/>
    <dgm:cxn modelId="{A63825DE-8E22-46FA-B762-7295D807F4BD}" type="presParOf" srcId="{D9B15F9E-1859-4019-8666-76E8CAD53A3C}" destId="{2A2AD81A-9D06-4352-805A-09D83B0770D3}" srcOrd="0" destOrd="0" presId="urn:microsoft.com/office/officeart/2005/8/layout/process1"/>
    <dgm:cxn modelId="{FF6EBA11-E3F4-4CA8-9720-DB1D148EA74D}" type="presParOf" srcId="{74C5315E-650B-46EB-9C3F-D2F09EEF9322}" destId="{34FE3CD3-9A42-4EDC-BEFD-A1C87CDD7175}" srcOrd="4" destOrd="0" presId="urn:microsoft.com/office/officeart/2005/8/layout/process1"/>
    <dgm:cxn modelId="{1B7337A0-9A6B-4E08-A2DA-D6BBE59458E6}" type="presParOf" srcId="{74C5315E-650B-46EB-9C3F-D2F09EEF9322}" destId="{8427CC64-21DB-4924-8DBB-A0D2948685B8}" srcOrd="5" destOrd="0" presId="urn:microsoft.com/office/officeart/2005/8/layout/process1"/>
    <dgm:cxn modelId="{1C6BE287-1473-45CD-B74B-E9F7CE7D45FA}" type="presParOf" srcId="{8427CC64-21DB-4924-8DBB-A0D2948685B8}" destId="{9D100313-E476-4D46-84B8-BB5A72B4225A}" srcOrd="0" destOrd="0" presId="urn:microsoft.com/office/officeart/2005/8/layout/process1"/>
    <dgm:cxn modelId="{C96A8E9E-C061-481F-82DC-79F2E4607159}" type="presParOf" srcId="{74C5315E-650B-46EB-9C3F-D2F09EEF9322}" destId="{DDDD4DC5-91EB-4746-B046-EDEB7102BC4A}" srcOrd="6" destOrd="0" presId="urn:microsoft.com/office/officeart/2005/8/layout/process1"/>
    <dgm:cxn modelId="{3F6549F7-6C3D-4739-8AE7-CA7FA06EDB42}" type="presParOf" srcId="{74C5315E-650B-46EB-9C3F-D2F09EEF9322}" destId="{C2A1360D-FFEF-423F-9C0A-CC8D0802A23D}" srcOrd="7" destOrd="0" presId="urn:microsoft.com/office/officeart/2005/8/layout/process1"/>
    <dgm:cxn modelId="{DA543261-3563-4DE5-BF47-EA64F05D53B4}" type="presParOf" srcId="{C2A1360D-FFEF-423F-9C0A-CC8D0802A23D}" destId="{37413CFD-D6F8-4D5E-9D93-E09DC4F53AB3}" srcOrd="0" destOrd="0" presId="urn:microsoft.com/office/officeart/2005/8/layout/process1"/>
    <dgm:cxn modelId="{DD6F1EA3-0D4E-4B78-A9F8-11B4B8F12E63}" type="presParOf" srcId="{74C5315E-650B-46EB-9C3F-D2F09EEF9322}" destId="{4541382E-38F6-40DC-B6EF-870093564241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15395C-8077-49ED-A5D6-0B768037D760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C6DAE20-B0A7-402A-A6FD-D46C9D578A6A}">
      <dgm:prSet phldrT="[Text]"/>
      <dgm:spPr/>
      <dgm:t>
        <a:bodyPr/>
        <a:lstStyle/>
        <a:p>
          <a:r>
            <a:rPr lang="en-US" dirty="0"/>
            <a:t>Select Enquiry</a:t>
          </a:r>
        </a:p>
      </dgm:t>
    </dgm:pt>
    <dgm:pt modelId="{EF249995-940C-49B0-98E2-F0CB95074EC5}" type="parTrans" cxnId="{ABABB484-EB68-4DCF-AE59-E1D520DED707}">
      <dgm:prSet/>
      <dgm:spPr/>
      <dgm:t>
        <a:bodyPr/>
        <a:lstStyle/>
        <a:p>
          <a:endParaRPr lang="en-US"/>
        </a:p>
      </dgm:t>
    </dgm:pt>
    <dgm:pt modelId="{2A5E293F-1162-4BA1-A1A4-364EFD362C82}" type="sibTrans" cxnId="{ABABB484-EB68-4DCF-AE59-E1D520DED707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EA7BE8E6-AF96-45EB-B1DC-20E76B397C51}">
      <dgm:prSet phldrT="[Text]"/>
      <dgm:spPr/>
      <dgm:t>
        <a:bodyPr/>
        <a:lstStyle/>
        <a:p>
          <a:r>
            <a:rPr lang="en-US" dirty="0"/>
            <a:t>Enter SID or username</a:t>
          </a:r>
        </a:p>
      </dgm:t>
    </dgm:pt>
    <dgm:pt modelId="{9C808BEA-C0DD-4A08-8F96-EDE7A3B925D2}" type="parTrans" cxnId="{ED3ABFD4-47F6-4E6A-8E09-62B77BC53784}">
      <dgm:prSet/>
      <dgm:spPr/>
      <dgm:t>
        <a:bodyPr/>
        <a:lstStyle/>
        <a:p>
          <a:endParaRPr lang="en-US"/>
        </a:p>
      </dgm:t>
    </dgm:pt>
    <dgm:pt modelId="{296B7388-AEC9-45B6-A9EE-646784D7DDB1}" type="sibTrans" cxnId="{ED3ABFD4-47F6-4E6A-8E09-62B77BC53784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DE323702-6EBE-434B-9A14-79C59AE8047E}">
      <dgm:prSet phldrT="[Text]"/>
      <dgm:spPr/>
      <dgm:t>
        <a:bodyPr/>
        <a:lstStyle/>
        <a:p>
          <a:r>
            <a:rPr lang="en-US" dirty="0"/>
            <a:t>Incident created</a:t>
          </a:r>
        </a:p>
        <a:p>
          <a:r>
            <a:rPr lang="en-US" dirty="0"/>
            <a:t>Status = Unresolved</a:t>
          </a:r>
        </a:p>
      </dgm:t>
    </dgm:pt>
    <dgm:pt modelId="{5BDD03E2-F479-46F2-9F4D-DCD2A3A949D7}" type="parTrans" cxnId="{3882A1A9-AF63-4192-9513-FB70CAA002F5}">
      <dgm:prSet/>
      <dgm:spPr/>
      <dgm:t>
        <a:bodyPr/>
        <a:lstStyle/>
        <a:p>
          <a:endParaRPr lang="en-US"/>
        </a:p>
      </dgm:t>
    </dgm:pt>
    <dgm:pt modelId="{30F3BE73-6AE8-4503-B1C6-586381FE2961}" type="sibTrans" cxnId="{3882A1A9-AF63-4192-9513-FB70CAA002F5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2866057B-B93D-4726-8EE5-53068429C587}">
      <dgm:prSet phldrT="[Text]"/>
      <dgm:spPr/>
      <dgm:t>
        <a:bodyPr/>
        <a:lstStyle/>
        <a:p>
          <a:r>
            <a:rPr lang="en-US" dirty="0"/>
            <a:t>Green button</a:t>
          </a:r>
        </a:p>
        <a:p>
          <a:r>
            <a:rPr lang="en-US" dirty="0"/>
            <a:t>Removes from queue</a:t>
          </a:r>
        </a:p>
        <a:p>
          <a:r>
            <a:rPr lang="en-US" dirty="0"/>
            <a:t>Status = Being Processed </a:t>
          </a:r>
        </a:p>
      </dgm:t>
    </dgm:pt>
    <dgm:pt modelId="{E724BAE4-CE80-4819-9F5D-0A0299A8D85F}" type="parTrans" cxnId="{DBA9AB5E-71A7-460B-B115-9B914701D113}">
      <dgm:prSet/>
      <dgm:spPr/>
      <dgm:t>
        <a:bodyPr/>
        <a:lstStyle/>
        <a:p>
          <a:endParaRPr lang="en-US"/>
        </a:p>
      </dgm:t>
    </dgm:pt>
    <dgm:pt modelId="{20245647-7DE0-4390-AD8D-CC2CF79FADCF}" type="sibTrans" cxnId="{DBA9AB5E-71A7-460B-B115-9B914701D113}">
      <dgm:prSet/>
      <dgm:spPr/>
      <dgm:t>
        <a:bodyPr/>
        <a:lstStyle/>
        <a:p>
          <a:endParaRPr lang="en-US"/>
        </a:p>
      </dgm:t>
    </dgm:pt>
    <dgm:pt modelId="{6206D0C8-424D-41DA-BC37-5EDD85C127DE}">
      <dgm:prSet phldrT="[Text]"/>
      <dgm:spPr/>
      <dgm:t>
        <a:bodyPr/>
        <a:lstStyle/>
        <a:p>
          <a:r>
            <a:rPr lang="en-US" dirty="0"/>
            <a:t>Yellow button</a:t>
          </a:r>
        </a:p>
        <a:p>
          <a:r>
            <a:rPr lang="en-US" dirty="0"/>
            <a:t>Proceed to Student Central</a:t>
          </a:r>
        </a:p>
        <a:p>
          <a:r>
            <a:rPr lang="en-US" dirty="0"/>
            <a:t>Status = Updated </a:t>
          </a:r>
        </a:p>
      </dgm:t>
    </dgm:pt>
    <dgm:pt modelId="{E03A745A-4B2B-41C6-BED7-7AD5D1AAD9A4}" type="parTrans" cxnId="{FEFE540C-F799-4809-861D-E832F675754F}">
      <dgm:prSet/>
      <dgm:spPr/>
      <dgm:t>
        <a:bodyPr/>
        <a:lstStyle/>
        <a:p>
          <a:endParaRPr lang="en-US"/>
        </a:p>
      </dgm:t>
    </dgm:pt>
    <dgm:pt modelId="{CEB709B5-EE77-471F-88DF-807DF790FB51}" type="sibTrans" cxnId="{FEFE540C-F799-4809-861D-E832F675754F}">
      <dgm:prSet/>
      <dgm:spPr/>
      <dgm:t>
        <a:bodyPr/>
        <a:lstStyle/>
        <a:p>
          <a:endParaRPr lang="en-US"/>
        </a:p>
      </dgm:t>
    </dgm:pt>
    <dgm:pt modelId="{6A21D09D-1C6A-4D18-9934-284A9B7C955A}">
      <dgm:prSet phldrT="[Text]"/>
      <dgm:spPr/>
      <dgm:t>
        <a:bodyPr/>
        <a:lstStyle/>
        <a:p>
          <a:r>
            <a:rPr lang="en-US" dirty="0"/>
            <a:t>Enter Notes</a:t>
          </a:r>
        </a:p>
      </dgm:t>
    </dgm:pt>
    <dgm:pt modelId="{401187FB-CEB3-43BA-AF0C-371C30CD66C4}" type="parTrans" cxnId="{DE1AA4FB-0E1F-4B54-ACCD-EDEF0C5BCB11}">
      <dgm:prSet/>
      <dgm:spPr/>
      <dgm:t>
        <a:bodyPr/>
        <a:lstStyle/>
        <a:p>
          <a:endParaRPr lang="en-US"/>
        </a:p>
      </dgm:t>
    </dgm:pt>
    <dgm:pt modelId="{A6BCC3D1-8E2B-4EA0-A3F4-1A3FC07202AA}" type="sibTrans" cxnId="{DE1AA4FB-0E1F-4B54-ACCD-EDEF0C5BCB11}">
      <dgm:prSet/>
      <dgm:spPr/>
      <dgm:t>
        <a:bodyPr/>
        <a:lstStyle/>
        <a:p>
          <a:endParaRPr lang="en-US"/>
        </a:p>
      </dgm:t>
    </dgm:pt>
    <dgm:pt modelId="{0BF6D527-3E44-4909-87E0-FDD0BFC5337A}">
      <dgm:prSet phldrT="[Text]"/>
      <dgm:spPr/>
      <dgm:t>
        <a:bodyPr/>
        <a:lstStyle/>
        <a:p>
          <a:r>
            <a:rPr lang="en-US" dirty="0"/>
            <a:t>Assign and  click all 3 buttons</a:t>
          </a:r>
        </a:p>
      </dgm:t>
    </dgm:pt>
    <dgm:pt modelId="{436FEC34-8195-46CA-B147-AAF4DA3967AC}" type="parTrans" cxnId="{8A0B2BAD-D35E-49C5-896E-379C94D228E0}">
      <dgm:prSet/>
      <dgm:spPr/>
      <dgm:t>
        <a:bodyPr/>
        <a:lstStyle/>
        <a:p>
          <a:endParaRPr lang="en-US"/>
        </a:p>
      </dgm:t>
    </dgm:pt>
    <dgm:pt modelId="{50887D7E-8DCF-4B45-93CC-DC9E3FC2F66C}" type="sibTrans" cxnId="{8A0B2BAD-D35E-49C5-896E-379C94D228E0}">
      <dgm:prSet/>
      <dgm:spPr/>
      <dgm:t>
        <a:bodyPr/>
        <a:lstStyle/>
        <a:p>
          <a:endParaRPr lang="en-US"/>
        </a:p>
      </dgm:t>
    </dgm:pt>
    <dgm:pt modelId="{74C5315E-650B-46EB-9C3F-D2F09EEF9322}" type="pres">
      <dgm:prSet presAssocID="{D215395C-8077-49ED-A5D6-0B768037D760}" presName="Name0" presStyleCnt="0">
        <dgm:presLayoutVars>
          <dgm:dir/>
          <dgm:resizeHandles val="exact"/>
        </dgm:presLayoutVars>
      </dgm:prSet>
      <dgm:spPr/>
    </dgm:pt>
    <dgm:pt modelId="{2359E12A-6DE2-4D4C-99F8-CB9B8B72947F}" type="pres">
      <dgm:prSet presAssocID="{7C6DAE20-B0A7-402A-A6FD-D46C9D578A6A}" presName="node" presStyleLbl="node1" presStyleIdx="0" presStyleCnt="7">
        <dgm:presLayoutVars>
          <dgm:bulletEnabled val="1"/>
        </dgm:presLayoutVars>
      </dgm:prSet>
      <dgm:spPr/>
    </dgm:pt>
    <dgm:pt modelId="{ED59B27D-D41E-4443-A200-6DEA85E5D258}" type="pres">
      <dgm:prSet presAssocID="{2A5E293F-1162-4BA1-A1A4-364EFD362C82}" presName="sibTrans" presStyleLbl="sibTrans2D1" presStyleIdx="0" presStyleCnt="6"/>
      <dgm:spPr/>
    </dgm:pt>
    <dgm:pt modelId="{2626D9C6-EB64-4559-80B6-8BBDDDF29B22}" type="pres">
      <dgm:prSet presAssocID="{2A5E293F-1162-4BA1-A1A4-364EFD362C82}" presName="connectorText" presStyleLbl="sibTrans2D1" presStyleIdx="0" presStyleCnt="6"/>
      <dgm:spPr/>
    </dgm:pt>
    <dgm:pt modelId="{70C812A1-AA82-4390-B7CE-839566D8EE0E}" type="pres">
      <dgm:prSet presAssocID="{EA7BE8E6-AF96-45EB-B1DC-20E76B397C51}" presName="node" presStyleLbl="node1" presStyleIdx="1" presStyleCnt="7">
        <dgm:presLayoutVars>
          <dgm:bulletEnabled val="1"/>
        </dgm:presLayoutVars>
      </dgm:prSet>
      <dgm:spPr/>
    </dgm:pt>
    <dgm:pt modelId="{D9B15F9E-1859-4019-8666-76E8CAD53A3C}" type="pres">
      <dgm:prSet presAssocID="{296B7388-AEC9-45B6-A9EE-646784D7DDB1}" presName="sibTrans" presStyleLbl="sibTrans2D1" presStyleIdx="1" presStyleCnt="6"/>
      <dgm:spPr/>
    </dgm:pt>
    <dgm:pt modelId="{2A2AD81A-9D06-4352-805A-09D83B0770D3}" type="pres">
      <dgm:prSet presAssocID="{296B7388-AEC9-45B6-A9EE-646784D7DDB1}" presName="connectorText" presStyleLbl="sibTrans2D1" presStyleIdx="1" presStyleCnt="6"/>
      <dgm:spPr/>
    </dgm:pt>
    <dgm:pt modelId="{34FE3CD3-9A42-4EDC-BEFD-A1C87CDD7175}" type="pres">
      <dgm:prSet presAssocID="{DE323702-6EBE-434B-9A14-79C59AE8047E}" presName="node" presStyleLbl="node1" presStyleIdx="2" presStyleCnt="7">
        <dgm:presLayoutVars>
          <dgm:bulletEnabled val="1"/>
        </dgm:presLayoutVars>
      </dgm:prSet>
      <dgm:spPr/>
    </dgm:pt>
    <dgm:pt modelId="{8427CC64-21DB-4924-8DBB-A0D2948685B8}" type="pres">
      <dgm:prSet presAssocID="{30F3BE73-6AE8-4503-B1C6-586381FE2961}" presName="sibTrans" presStyleLbl="sibTrans2D1" presStyleIdx="2" presStyleCnt="6"/>
      <dgm:spPr/>
    </dgm:pt>
    <dgm:pt modelId="{9D100313-E476-4D46-84B8-BB5A72B4225A}" type="pres">
      <dgm:prSet presAssocID="{30F3BE73-6AE8-4503-B1C6-586381FE2961}" presName="connectorText" presStyleLbl="sibTrans2D1" presStyleIdx="2" presStyleCnt="6"/>
      <dgm:spPr/>
    </dgm:pt>
    <dgm:pt modelId="{DDDD4DC5-91EB-4746-B046-EDEB7102BC4A}" type="pres">
      <dgm:prSet presAssocID="{6206D0C8-424D-41DA-BC37-5EDD85C127DE}" presName="node" presStyleLbl="node1" presStyleIdx="3" presStyleCnt="7" custScaleX="157288">
        <dgm:presLayoutVars>
          <dgm:bulletEnabled val="1"/>
        </dgm:presLayoutVars>
      </dgm:prSet>
      <dgm:spPr/>
    </dgm:pt>
    <dgm:pt modelId="{C2A1360D-FFEF-423F-9C0A-CC8D0802A23D}" type="pres">
      <dgm:prSet presAssocID="{CEB709B5-EE77-471F-88DF-807DF790FB51}" presName="sibTrans" presStyleLbl="sibTrans2D1" presStyleIdx="3" presStyleCnt="6"/>
      <dgm:spPr/>
    </dgm:pt>
    <dgm:pt modelId="{37413CFD-D6F8-4D5E-9D93-E09DC4F53AB3}" type="pres">
      <dgm:prSet presAssocID="{CEB709B5-EE77-471F-88DF-807DF790FB51}" presName="connectorText" presStyleLbl="sibTrans2D1" presStyleIdx="3" presStyleCnt="6"/>
      <dgm:spPr/>
    </dgm:pt>
    <dgm:pt modelId="{4541382E-38F6-40DC-B6EF-870093564241}" type="pres">
      <dgm:prSet presAssocID="{2866057B-B93D-4726-8EE5-53068429C587}" presName="node" presStyleLbl="node1" presStyleIdx="4" presStyleCnt="7" custScaleX="136101">
        <dgm:presLayoutVars>
          <dgm:bulletEnabled val="1"/>
        </dgm:presLayoutVars>
      </dgm:prSet>
      <dgm:spPr/>
    </dgm:pt>
    <dgm:pt modelId="{AABD5703-807C-42D9-A803-E255A14EF91B}" type="pres">
      <dgm:prSet presAssocID="{20245647-7DE0-4390-AD8D-CC2CF79FADCF}" presName="sibTrans" presStyleLbl="sibTrans2D1" presStyleIdx="4" presStyleCnt="6"/>
      <dgm:spPr/>
    </dgm:pt>
    <dgm:pt modelId="{F1F8B6CB-41EB-41E5-8D4C-BEB2319286E0}" type="pres">
      <dgm:prSet presAssocID="{20245647-7DE0-4390-AD8D-CC2CF79FADCF}" presName="connectorText" presStyleLbl="sibTrans2D1" presStyleIdx="4" presStyleCnt="6"/>
      <dgm:spPr/>
    </dgm:pt>
    <dgm:pt modelId="{7367D200-C8BC-4B0E-9EC0-517E10D823C2}" type="pres">
      <dgm:prSet presAssocID="{6A21D09D-1C6A-4D18-9934-284A9B7C955A}" presName="node" presStyleLbl="node1" presStyleIdx="5" presStyleCnt="7">
        <dgm:presLayoutVars>
          <dgm:bulletEnabled val="1"/>
        </dgm:presLayoutVars>
      </dgm:prSet>
      <dgm:spPr/>
    </dgm:pt>
    <dgm:pt modelId="{8847C9B4-EC40-4ECD-ABA0-8902E815BC49}" type="pres">
      <dgm:prSet presAssocID="{A6BCC3D1-8E2B-4EA0-A3F4-1A3FC07202AA}" presName="sibTrans" presStyleLbl="sibTrans2D1" presStyleIdx="5" presStyleCnt="6"/>
      <dgm:spPr/>
    </dgm:pt>
    <dgm:pt modelId="{1B6547AC-788E-4786-B934-9217C5DBB7A2}" type="pres">
      <dgm:prSet presAssocID="{A6BCC3D1-8E2B-4EA0-A3F4-1A3FC07202AA}" presName="connectorText" presStyleLbl="sibTrans2D1" presStyleIdx="5" presStyleCnt="6"/>
      <dgm:spPr/>
    </dgm:pt>
    <dgm:pt modelId="{D661618F-EE00-4626-AC68-65A9C050E793}" type="pres">
      <dgm:prSet presAssocID="{0BF6D527-3E44-4909-87E0-FDD0BFC5337A}" presName="node" presStyleLbl="node1" presStyleIdx="6" presStyleCnt="7">
        <dgm:presLayoutVars>
          <dgm:bulletEnabled val="1"/>
        </dgm:presLayoutVars>
      </dgm:prSet>
      <dgm:spPr/>
    </dgm:pt>
  </dgm:ptLst>
  <dgm:cxnLst>
    <dgm:cxn modelId="{3B6C4300-4D0E-48A6-B90E-4BC7C0D53100}" type="presOf" srcId="{EA7BE8E6-AF96-45EB-B1DC-20E76B397C51}" destId="{70C812A1-AA82-4390-B7CE-839566D8EE0E}" srcOrd="0" destOrd="0" presId="urn:microsoft.com/office/officeart/2005/8/layout/process1"/>
    <dgm:cxn modelId="{29A24201-BB4C-4D3E-8BBD-A410FE436730}" type="presOf" srcId="{A6BCC3D1-8E2B-4EA0-A3F4-1A3FC07202AA}" destId="{8847C9B4-EC40-4ECD-ABA0-8902E815BC49}" srcOrd="0" destOrd="0" presId="urn:microsoft.com/office/officeart/2005/8/layout/process1"/>
    <dgm:cxn modelId="{FEFE540C-F799-4809-861D-E832F675754F}" srcId="{D215395C-8077-49ED-A5D6-0B768037D760}" destId="{6206D0C8-424D-41DA-BC37-5EDD85C127DE}" srcOrd="3" destOrd="0" parTransId="{E03A745A-4B2B-41C6-BED7-7AD5D1AAD9A4}" sibTransId="{CEB709B5-EE77-471F-88DF-807DF790FB51}"/>
    <dgm:cxn modelId="{178FAB0C-3BC6-451F-B40D-6945CD25AC7A}" type="presOf" srcId="{20245647-7DE0-4390-AD8D-CC2CF79FADCF}" destId="{AABD5703-807C-42D9-A803-E255A14EF91B}" srcOrd="0" destOrd="0" presId="urn:microsoft.com/office/officeart/2005/8/layout/process1"/>
    <dgm:cxn modelId="{8A49BD0F-A1F5-458D-8F6B-4F59820A35FA}" type="presOf" srcId="{0BF6D527-3E44-4909-87E0-FDD0BFC5337A}" destId="{D661618F-EE00-4626-AC68-65A9C050E793}" srcOrd="0" destOrd="0" presId="urn:microsoft.com/office/officeart/2005/8/layout/process1"/>
    <dgm:cxn modelId="{5A9E3311-8B14-4266-9B8C-C84BFC92CAF9}" type="presOf" srcId="{DE323702-6EBE-434B-9A14-79C59AE8047E}" destId="{34FE3CD3-9A42-4EDC-BEFD-A1C87CDD7175}" srcOrd="0" destOrd="0" presId="urn:microsoft.com/office/officeart/2005/8/layout/process1"/>
    <dgm:cxn modelId="{8B69D933-7B32-4C33-9FDC-4DB149F9F65D}" type="presOf" srcId="{A6BCC3D1-8E2B-4EA0-A3F4-1A3FC07202AA}" destId="{1B6547AC-788E-4786-B934-9217C5DBB7A2}" srcOrd="1" destOrd="0" presId="urn:microsoft.com/office/officeart/2005/8/layout/process1"/>
    <dgm:cxn modelId="{DBA9AB5E-71A7-460B-B115-9B914701D113}" srcId="{D215395C-8077-49ED-A5D6-0B768037D760}" destId="{2866057B-B93D-4726-8EE5-53068429C587}" srcOrd="4" destOrd="0" parTransId="{E724BAE4-CE80-4819-9F5D-0A0299A8D85F}" sibTransId="{20245647-7DE0-4390-AD8D-CC2CF79FADCF}"/>
    <dgm:cxn modelId="{BF1E4765-87CB-4355-AE7F-10F81B68ED44}" type="presOf" srcId="{D215395C-8077-49ED-A5D6-0B768037D760}" destId="{74C5315E-650B-46EB-9C3F-D2F09EEF9322}" srcOrd="0" destOrd="0" presId="urn:microsoft.com/office/officeart/2005/8/layout/process1"/>
    <dgm:cxn modelId="{5A799049-A97A-44D2-8393-672D16D67908}" type="presOf" srcId="{7C6DAE20-B0A7-402A-A6FD-D46C9D578A6A}" destId="{2359E12A-6DE2-4D4C-99F8-CB9B8B72947F}" srcOrd="0" destOrd="0" presId="urn:microsoft.com/office/officeart/2005/8/layout/process1"/>
    <dgm:cxn modelId="{3A67B14E-CAE8-4F96-A923-BB9479E96AD1}" type="presOf" srcId="{2A5E293F-1162-4BA1-A1A4-364EFD362C82}" destId="{2626D9C6-EB64-4559-80B6-8BBDDDF29B22}" srcOrd="1" destOrd="0" presId="urn:microsoft.com/office/officeart/2005/8/layout/process1"/>
    <dgm:cxn modelId="{41E73354-0684-4DA0-BB7D-75F09796982B}" type="presOf" srcId="{20245647-7DE0-4390-AD8D-CC2CF79FADCF}" destId="{F1F8B6CB-41EB-41E5-8D4C-BEB2319286E0}" srcOrd="1" destOrd="0" presId="urn:microsoft.com/office/officeart/2005/8/layout/process1"/>
    <dgm:cxn modelId="{80FA8476-F892-491A-A953-8F95376EC0EE}" type="presOf" srcId="{CEB709B5-EE77-471F-88DF-807DF790FB51}" destId="{37413CFD-D6F8-4D5E-9D93-E09DC4F53AB3}" srcOrd="1" destOrd="0" presId="urn:microsoft.com/office/officeart/2005/8/layout/process1"/>
    <dgm:cxn modelId="{ABABB484-EB68-4DCF-AE59-E1D520DED707}" srcId="{D215395C-8077-49ED-A5D6-0B768037D760}" destId="{7C6DAE20-B0A7-402A-A6FD-D46C9D578A6A}" srcOrd="0" destOrd="0" parTransId="{EF249995-940C-49B0-98E2-F0CB95074EC5}" sibTransId="{2A5E293F-1162-4BA1-A1A4-364EFD362C82}"/>
    <dgm:cxn modelId="{C181968E-0BC5-4BD4-BB7A-D357BDEA7A98}" type="presOf" srcId="{296B7388-AEC9-45B6-A9EE-646784D7DDB1}" destId="{D9B15F9E-1859-4019-8666-76E8CAD53A3C}" srcOrd="0" destOrd="0" presId="urn:microsoft.com/office/officeart/2005/8/layout/process1"/>
    <dgm:cxn modelId="{EBE9239D-370E-41CA-AB75-EA48EAE33EE8}" type="presOf" srcId="{2866057B-B93D-4726-8EE5-53068429C587}" destId="{4541382E-38F6-40DC-B6EF-870093564241}" srcOrd="0" destOrd="0" presId="urn:microsoft.com/office/officeart/2005/8/layout/process1"/>
    <dgm:cxn modelId="{D2DBC0A8-FAEC-4D85-A55F-B96D90F78666}" type="presOf" srcId="{296B7388-AEC9-45B6-A9EE-646784D7DDB1}" destId="{2A2AD81A-9D06-4352-805A-09D83B0770D3}" srcOrd="1" destOrd="0" presId="urn:microsoft.com/office/officeart/2005/8/layout/process1"/>
    <dgm:cxn modelId="{3882A1A9-AF63-4192-9513-FB70CAA002F5}" srcId="{D215395C-8077-49ED-A5D6-0B768037D760}" destId="{DE323702-6EBE-434B-9A14-79C59AE8047E}" srcOrd="2" destOrd="0" parTransId="{5BDD03E2-F479-46F2-9F4D-DCD2A3A949D7}" sibTransId="{30F3BE73-6AE8-4503-B1C6-586381FE2961}"/>
    <dgm:cxn modelId="{8A0B2BAD-D35E-49C5-896E-379C94D228E0}" srcId="{D215395C-8077-49ED-A5D6-0B768037D760}" destId="{0BF6D527-3E44-4909-87E0-FDD0BFC5337A}" srcOrd="6" destOrd="0" parTransId="{436FEC34-8195-46CA-B147-AAF4DA3967AC}" sibTransId="{50887D7E-8DCF-4B45-93CC-DC9E3FC2F66C}"/>
    <dgm:cxn modelId="{0FF1C0B1-8DF9-4880-AEDA-57BCA5046B75}" type="presOf" srcId="{30F3BE73-6AE8-4503-B1C6-586381FE2961}" destId="{9D100313-E476-4D46-84B8-BB5A72B4225A}" srcOrd="1" destOrd="0" presId="urn:microsoft.com/office/officeart/2005/8/layout/process1"/>
    <dgm:cxn modelId="{E07B62C7-E7EA-43BC-A7A8-309BE8FDF3D4}" type="presOf" srcId="{6206D0C8-424D-41DA-BC37-5EDD85C127DE}" destId="{DDDD4DC5-91EB-4746-B046-EDEB7102BC4A}" srcOrd="0" destOrd="0" presId="urn:microsoft.com/office/officeart/2005/8/layout/process1"/>
    <dgm:cxn modelId="{0CF434CA-65F9-456F-9961-531E63D3AFC9}" type="presOf" srcId="{CEB709B5-EE77-471F-88DF-807DF790FB51}" destId="{C2A1360D-FFEF-423F-9C0A-CC8D0802A23D}" srcOrd="0" destOrd="0" presId="urn:microsoft.com/office/officeart/2005/8/layout/process1"/>
    <dgm:cxn modelId="{ED3ABFD4-47F6-4E6A-8E09-62B77BC53784}" srcId="{D215395C-8077-49ED-A5D6-0B768037D760}" destId="{EA7BE8E6-AF96-45EB-B1DC-20E76B397C51}" srcOrd="1" destOrd="0" parTransId="{9C808BEA-C0DD-4A08-8F96-EDE7A3B925D2}" sibTransId="{296B7388-AEC9-45B6-A9EE-646784D7DDB1}"/>
    <dgm:cxn modelId="{64F21DD7-80BB-4A0A-BE6E-90625715C495}" type="presOf" srcId="{2A5E293F-1162-4BA1-A1A4-364EFD362C82}" destId="{ED59B27D-D41E-4443-A200-6DEA85E5D258}" srcOrd="0" destOrd="0" presId="urn:microsoft.com/office/officeart/2005/8/layout/process1"/>
    <dgm:cxn modelId="{8956FEEE-3171-44C8-8B48-C0D57B90F849}" type="presOf" srcId="{6A21D09D-1C6A-4D18-9934-284A9B7C955A}" destId="{7367D200-C8BC-4B0E-9EC0-517E10D823C2}" srcOrd="0" destOrd="0" presId="urn:microsoft.com/office/officeart/2005/8/layout/process1"/>
    <dgm:cxn modelId="{BD486DF0-072C-4C67-A045-445F2F0ED16C}" type="presOf" srcId="{30F3BE73-6AE8-4503-B1C6-586381FE2961}" destId="{8427CC64-21DB-4924-8DBB-A0D2948685B8}" srcOrd="0" destOrd="0" presId="urn:microsoft.com/office/officeart/2005/8/layout/process1"/>
    <dgm:cxn modelId="{DE1AA4FB-0E1F-4B54-ACCD-EDEF0C5BCB11}" srcId="{D215395C-8077-49ED-A5D6-0B768037D760}" destId="{6A21D09D-1C6A-4D18-9934-284A9B7C955A}" srcOrd="5" destOrd="0" parTransId="{401187FB-CEB3-43BA-AF0C-371C30CD66C4}" sibTransId="{A6BCC3D1-8E2B-4EA0-A3F4-1A3FC07202AA}"/>
    <dgm:cxn modelId="{E0CD9448-D429-4110-BC15-533C5C642B38}" type="presParOf" srcId="{74C5315E-650B-46EB-9C3F-D2F09EEF9322}" destId="{2359E12A-6DE2-4D4C-99F8-CB9B8B72947F}" srcOrd="0" destOrd="0" presId="urn:microsoft.com/office/officeart/2005/8/layout/process1"/>
    <dgm:cxn modelId="{E873B04A-FC7C-4B8D-B941-B24D69DD150E}" type="presParOf" srcId="{74C5315E-650B-46EB-9C3F-D2F09EEF9322}" destId="{ED59B27D-D41E-4443-A200-6DEA85E5D258}" srcOrd="1" destOrd="0" presId="urn:microsoft.com/office/officeart/2005/8/layout/process1"/>
    <dgm:cxn modelId="{E394C8BB-51EC-4572-91C6-FCB9B5E5BE3C}" type="presParOf" srcId="{ED59B27D-D41E-4443-A200-6DEA85E5D258}" destId="{2626D9C6-EB64-4559-80B6-8BBDDDF29B22}" srcOrd="0" destOrd="0" presId="urn:microsoft.com/office/officeart/2005/8/layout/process1"/>
    <dgm:cxn modelId="{B6560FB9-1F51-432A-A37E-EAC2D4077FCC}" type="presParOf" srcId="{74C5315E-650B-46EB-9C3F-D2F09EEF9322}" destId="{70C812A1-AA82-4390-B7CE-839566D8EE0E}" srcOrd="2" destOrd="0" presId="urn:microsoft.com/office/officeart/2005/8/layout/process1"/>
    <dgm:cxn modelId="{BF074DA7-139A-4E26-BAE8-5E68FC1ECBFE}" type="presParOf" srcId="{74C5315E-650B-46EB-9C3F-D2F09EEF9322}" destId="{D9B15F9E-1859-4019-8666-76E8CAD53A3C}" srcOrd="3" destOrd="0" presId="urn:microsoft.com/office/officeart/2005/8/layout/process1"/>
    <dgm:cxn modelId="{A63825DE-8E22-46FA-B762-7295D807F4BD}" type="presParOf" srcId="{D9B15F9E-1859-4019-8666-76E8CAD53A3C}" destId="{2A2AD81A-9D06-4352-805A-09D83B0770D3}" srcOrd="0" destOrd="0" presId="urn:microsoft.com/office/officeart/2005/8/layout/process1"/>
    <dgm:cxn modelId="{FF6EBA11-E3F4-4CA8-9720-DB1D148EA74D}" type="presParOf" srcId="{74C5315E-650B-46EB-9C3F-D2F09EEF9322}" destId="{34FE3CD3-9A42-4EDC-BEFD-A1C87CDD7175}" srcOrd="4" destOrd="0" presId="urn:microsoft.com/office/officeart/2005/8/layout/process1"/>
    <dgm:cxn modelId="{1B7337A0-9A6B-4E08-A2DA-D6BBE59458E6}" type="presParOf" srcId="{74C5315E-650B-46EB-9C3F-D2F09EEF9322}" destId="{8427CC64-21DB-4924-8DBB-A0D2948685B8}" srcOrd="5" destOrd="0" presId="urn:microsoft.com/office/officeart/2005/8/layout/process1"/>
    <dgm:cxn modelId="{1C6BE287-1473-45CD-B74B-E9F7CE7D45FA}" type="presParOf" srcId="{8427CC64-21DB-4924-8DBB-A0D2948685B8}" destId="{9D100313-E476-4D46-84B8-BB5A72B4225A}" srcOrd="0" destOrd="0" presId="urn:microsoft.com/office/officeart/2005/8/layout/process1"/>
    <dgm:cxn modelId="{C96A8E9E-C061-481F-82DC-79F2E4607159}" type="presParOf" srcId="{74C5315E-650B-46EB-9C3F-D2F09EEF9322}" destId="{DDDD4DC5-91EB-4746-B046-EDEB7102BC4A}" srcOrd="6" destOrd="0" presId="urn:microsoft.com/office/officeart/2005/8/layout/process1"/>
    <dgm:cxn modelId="{3F6549F7-6C3D-4739-8AE7-CA7FA06EDB42}" type="presParOf" srcId="{74C5315E-650B-46EB-9C3F-D2F09EEF9322}" destId="{C2A1360D-FFEF-423F-9C0A-CC8D0802A23D}" srcOrd="7" destOrd="0" presId="urn:microsoft.com/office/officeart/2005/8/layout/process1"/>
    <dgm:cxn modelId="{DA543261-3563-4DE5-BF47-EA64F05D53B4}" type="presParOf" srcId="{C2A1360D-FFEF-423F-9C0A-CC8D0802A23D}" destId="{37413CFD-D6F8-4D5E-9D93-E09DC4F53AB3}" srcOrd="0" destOrd="0" presId="urn:microsoft.com/office/officeart/2005/8/layout/process1"/>
    <dgm:cxn modelId="{DD6F1EA3-0D4E-4B78-A9F8-11B4B8F12E63}" type="presParOf" srcId="{74C5315E-650B-46EB-9C3F-D2F09EEF9322}" destId="{4541382E-38F6-40DC-B6EF-870093564241}" srcOrd="8" destOrd="0" presId="urn:microsoft.com/office/officeart/2005/8/layout/process1"/>
    <dgm:cxn modelId="{BF210A11-1441-4AF3-8B6C-8A3956BD0B73}" type="presParOf" srcId="{74C5315E-650B-46EB-9C3F-D2F09EEF9322}" destId="{AABD5703-807C-42D9-A803-E255A14EF91B}" srcOrd="9" destOrd="0" presId="urn:microsoft.com/office/officeart/2005/8/layout/process1"/>
    <dgm:cxn modelId="{06A7C77C-186C-49C1-B3CF-4831947854F3}" type="presParOf" srcId="{AABD5703-807C-42D9-A803-E255A14EF91B}" destId="{F1F8B6CB-41EB-41E5-8D4C-BEB2319286E0}" srcOrd="0" destOrd="0" presId="urn:microsoft.com/office/officeart/2005/8/layout/process1"/>
    <dgm:cxn modelId="{996A145C-16D7-4E49-9E36-358E07BE0712}" type="presParOf" srcId="{74C5315E-650B-46EB-9C3F-D2F09EEF9322}" destId="{7367D200-C8BC-4B0E-9EC0-517E10D823C2}" srcOrd="10" destOrd="0" presId="urn:microsoft.com/office/officeart/2005/8/layout/process1"/>
    <dgm:cxn modelId="{46C94022-8443-4B99-A8D5-A9DD4B2E3832}" type="presParOf" srcId="{74C5315E-650B-46EB-9C3F-D2F09EEF9322}" destId="{8847C9B4-EC40-4ECD-ABA0-8902E815BC49}" srcOrd="11" destOrd="0" presId="urn:microsoft.com/office/officeart/2005/8/layout/process1"/>
    <dgm:cxn modelId="{8F26E808-70C3-40D9-B595-6CF70F9A6469}" type="presParOf" srcId="{8847C9B4-EC40-4ECD-ABA0-8902E815BC49}" destId="{1B6547AC-788E-4786-B934-9217C5DBB7A2}" srcOrd="0" destOrd="0" presId="urn:microsoft.com/office/officeart/2005/8/layout/process1"/>
    <dgm:cxn modelId="{A98004B5-0DD1-4CD2-8B70-6F895C4B05B4}" type="presParOf" srcId="{74C5315E-650B-46EB-9C3F-D2F09EEF9322}" destId="{D661618F-EE00-4626-AC68-65A9C050E793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215395C-8077-49ED-A5D6-0B768037D760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C6DAE20-B0A7-402A-A6FD-D46C9D578A6A}">
      <dgm:prSet phldrT="[Text]"/>
      <dgm:spPr/>
      <dgm:t>
        <a:bodyPr/>
        <a:lstStyle/>
        <a:p>
          <a:r>
            <a:rPr lang="en-US" dirty="0"/>
            <a:t>Student books appt in Career Hub</a:t>
          </a:r>
        </a:p>
      </dgm:t>
    </dgm:pt>
    <dgm:pt modelId="{EF249995-940C-49B0-98E2-F0CB95074EC5}" type="parTrans" cxnId="{ABABB484-EB68-4DCF-AE59-E1D520DED707}">
      <dgm:prSet/>
      <dgm:spPr/>
      <dgm:t>
        <a:bodyPr/>
        <a:lstStyle/>
        <a:p>
          <a:endParaRPr lang="en-US"/>
        </a:p>
      </dgm:t>
    </dgm:pt>
    <dgm:pt modelId="{2A5E293F-1162-4BA1-A1A4-364EFD362C82}" type="sibTrans" cxnId="{ABABB484-EB68-4DCF-AE59-E1D520DED707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A7BE8E6-AF96-45EB-B1DC-20E76B397C51}">
      <dgm:prSet phldrT="[Text]"/>
      <dgm:spPr/>
      <dgm:t>
        <a:bodyPr/>
        <a:lstStyle/>
        <a:p>
          <a:r>
            <a:rPr lang="en-US" dirty="0"/>
            <a:t>Loaded in CRM every morning</a:t>
          </a:r>
        </a:p>
        <a:p>
          <a:r>
            <a:rPr lang="en-US" dirty="0"/>
            <a:t>(manual)</a:t>
          </a:r>
        </a:p>
      </dgm:t>
    </dgm:pt>
    <dgm:pt modelId="{9C808BEA-C0DD-4A08-8F96-EDE7A3B925D2}" type="parTrans" cxnId="{ED3ABFD4-47F6-4E6A-8E09-62B77BC53784}">
      <dgm:prSet/>
      <dgm:spPr/>
      <dgm:t>
        <a:bodyPr/>
        <a:lstStyle/>
        <a:p>
          <a:endParaRPr lang="en-US"/>
        </a:p>
      </dgm:t>
    </dgm:pt>
    <dgm:pt modelId="{296B7388-AEC9-45B6-A9EE-646784D7DDB1}" type="sibTrans" cxnId="{ED3ABFD4-47F6-4E6A-8E09-62B77BC53784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DE323702-6EBE-434B-9A14-79C59AE8047E}">
      <dgm:prSet phldrT="[Text]"/>
      <dgm:spPr/>
      <dgm:t>
        <a:bodyPr/>
        <a:lstStyle/>
        <a:p>
          <a:r>
            <a:rPr lang="en-US" dirty="0"/>
            <a:t>Attendance &amp; outcome recorded in CRM</a:t>
          </a:r>
        </a:p>
      </dgm:t>
    </dgm:pt>
    <dgm:pt modelId="{5BDD03E2-F479-46F2-9F4D-DCD2A3A949D7}" type="parTrans" cxnId="{3882A1A9-AF63-4192-9513-FB70CAA002F5}">
      <dgm:prSet/>
      <dgm:spPr/>
      <dgm:t>
        <a:bodyPr/>
        <a:lstStyle/>
        <a:p>
          <a:endParaRPr lang="en-US"/>
        </a:p>
      </dgm:t>
    </dgm:pt>
    <dgm:pt modelId="{30F3BE73-6AE8-4503-B1C6-586381FE2961}" type="sibTrans" cxnId="{3882A1A9-AF63-4192-9513-FB70CAA002F5}">
      <dgm:prSet/>
      <dgm:spPr/>
      <dgm:t>
        <a:bodyPr/>
        <a:lstStyle/>
        <a:p>
          <a:endParaRPr lang="en-US"/>
        </a:p>
      </dgm:t>
    </dgm:pt>
    <dgm:pt modelId="{74C5315E-650B-46EB-9C3F-D2F09EEF9322}" type="pres">
      <dgm:prSet presAssocID="{D215395C-8077-49ED-A5D6-0B768037D760}" presName="Name0" presStyleCnt="0">
        <dgm:presLayoutVars>
          <dgm:dir/>
          <dgm:resizeHandles val="exact"/>
        </dgm:presLayoutVars>
      </dgm:prSet>
      <dgm:spPr/>
    </dgm:pt>
    <dgm:pt modelId="{2359E12A-6DE2-4D4C-99F8-CB9B8B72947F}" type="pres">
      <dgm:prSet presAssocID="{7C6DAE20-B0A7-402A-A6FD-D46C9D578A6A}" presName="node" presStyleLbl="node1" presStyleIdx="0" presStyleCnt="3">
        <dgm:presLayoutVars>
          <dgm:bulletEnabled val="1"/>
        </dgm:presLayoutVars>
      </dgm:prSet>
      <dgm:spPr/>
    </dgm:pt>
    <dgm:pt modelId="{ED59B27D-D41E-4443-A200-6DEA85E5D258}" type="pres">
      <dgm:prSet presAssocID="{2A5E293F-1162-4BA1-A1A4-364EFD362C82}" presName="sibTrans" presStyleLbl="sibTrans2D1" presStyleIdx="0" presStyleCnt="2"/>
      <dgm:spPr/>
    </dgm:pt>
    <dgm:pt modelId="{2626D9C6-EB64-4559-80B6-8BBDDDF29B22}" type="pres">
      <dgm:prSet presAssocID="{2A5E293F-1162-4BA1-A1A4-364EFD362C82}" presName="connectorText" presStyleLbl="sibTrans2D1" presStyleIdx="0" presStyleCnt="2"/>
      <dgm:spPr/>
    </dgm:pt>
    <dgm:pt modelId="{70C812A1-AA82-4390-B7CE-839566D8EE0E}" type="pres">
      <dgm:prSet presAssocID="{EA7BE8E6-AF96-45EB-B1DC-20E76B397C51}" presName="node" presStyleLbl="node1" presStyleIdx="1" presStyleCnt="3">
        <dgm:presLayoutVars>
          <dgm:bulletEnabled val="1"/>
        </dgm:presLayoutVars>
      </dgm:prSet>
      <dgm:spPr/>
    </dgm:pt>
    <dgm:pt modelId="{D9B15F9E-1859-4019-8666-76E8CAD53A3C}" type="pres">
      <dgm:prSet presAssocID="{296B7388-AEC9-45B6-A9EE-646784D7DDB1}" presName="sibTrans" presStyleLbl="sibTrans2D1" presStyleIdx="1" presStyleCnt="2"/>
      <dgm:spPr/>
    </dgm:pt>
    <dgm:pt modelId="{2A2AD81A-9D06-4352-805A-09D83B0770D3}" type="pres">
      <dgm:prSet presAssocID="{296B7388-AEC9-45B6-A9EE-646784D7DDB1}" presName="connectorText" presStyleLbl="sibTrans2D1" presStyleIdx="1" presStyleCnt="2"/>
      <dgm:spPr/>
    </dgm:pt>
    <dgm:pt modelId="{34FE3CD3-9A42-4EDC-BEFD-A1C87CDD7175}" type="pres">
      <dgm:prSet presAssocID="{DE323702-6EBE-434B-9A14-79C59AE8047E}" presName="node" presStyleLbl="node1" presStyleIdx="2" presStyleCnt="3">
        <dgm:presLayoutVars>
          <dgm:bulletEnabled val="1"/>
        </dgm:presLayoutVars>
      </dgm:prSet>
      <dgm:spPr/>
    </dgm:pt>
  </dgm:ptLst>
  <dgm:cxnLst>
    <dgm:cxn modelId="{3B6C4300-4D0E-48A6-B90E-4BC7C0D53100}" type="presOf" srcId="{EA7BE8E6-AF96-45EB-B1DC-20E76B397C51}" destId="{70C812A1-AA82-4390-B7CE-839566D8EE0E}" srcOrd="0" destOrd="0" presId="urn:microsoft.com/office/officeart/2005/8/layout/process1"/>
    <dgm:cxn modelId="{5A9E3311-8B14-4266-9B8C-C84BFC92CAF9}" type="presOf" srcId="{DE323702-6EBE-434B-9A14-79C59AE8047E}" destId="{34FE3CD3-9A42-4EDC-BEFD-A1C87CDD7175}" srcOrd="0" destOrd="0" presId="urn:microsoft.com/office/officeart/2005/8/layout/process1"/>
    <dgm:cxn modelId="{BF1E4765-87CB-4355-AE7F-10F81B68ED44}" type="presOf" srcId="{D215395C-8077-49ED-A5D6-0B768037D760}" destId="{74C5315E-650B-46EB-9C3F-D2F09EEF9322}" srcOrd="0" destOrd="0" presId="urn:microsoft.com/office/officeart/2005/8/layout/process1"/>
    <dgm:cxn modelId="{5A799049-A97A-44D2-8393-672D16D67908}" type="presOf" srcId="{7C6DAE20-B0A7-402A-A6FD-D46C9D578A6A}" destId="{2359E12A-6DE2-4D4C-99F8-CB9B8B72947F}" srcOrd="0" destOrd="0" presId="urn:microsoft.com/office/officeart/2005/8/layout/process1"/>
    <dgm:cxn modelId="{3A67B14E-CAE8-4F96-A923-BB9479E96AD1}" type="presOf" srcId="{2A5E293F-1162-4BA1-A1A4-364EFD362C82}" destId="{2626D9C6-EB64-4559-80B6-8BBDDDF29B22}" srcOrd="1" destOrd="0" presId="urn:microsoft.com/office/officeart/2005/8/layout/process1"/>
    <dgm:cxn modelId="{ABABB484-EB68-4DCF-AE59-E1D520DED707}" srcId="{D215395C-8077-49ED-A5D6-0B768037D760}" destId="{7C6DAE20-B0A7-402A-A6FD-D46C9D578A6A}" srcOrd="0" destOrd="0" parTransId="{EF249995-940C-49B0-98E2-F0CB95074EC5}" sibTransId="{2A5E293F-1162-4BA1-A1A4-364EFD362C82}"/>
    <dgm:cxn modelId="{C181968E-0BC5-4BD4-BB7A-D357BDEA7A98}" type="presOf" srcId="{296B7388-AEC9-45B6-A9EE-646784D7DDB1}" destId="{D9B15F9E-1859-4019-8666-76E8CAD53A3C}" srcOrd="0" destOrd="0" presId="urn:microsoft.com/office/officeart/2005/8/layout/process1"/>
    <dgm:cxn modelId="{D2DBC0A8-FAEC-4D85-A55F-B96D90F78666}" type="presOf" srcId="{296B7388-AEC9-45B6-A9EE-646784D7DDB1}" destId="{2A2AD81A-9D06-4352-805A-09D83B0770D3}" srcOrd="1" destOrd="0" presId="urn:microsoft.com/office/officeart/2005/8/layout/process1"/>
    <dgm:cxn modelId="{3882A1A9-AF63-4192-9513-FB70CAA002F5}" srcId="{D215395C-8077-49ED-A5D6-0B768037D760}" destId="{DE323702-6EBE-434B-9A14-79C59AE8047E}" srcOrd="2" destOrd="0" parTransId="{5BDD03E2-F479-46F2-9F4D-DCD2A3A949D7}" sibTransId="{30F3BE73-6AE8-4503-B1C6-586381FE2961}"/>
    <dgm:cxn modelId="{ED3ABFD4-47F6-4E6A-8E09-62B77BC53784}" srcId="{D215395C-8077-49ED-A5D6-0B768037D760}" destId="{EA7BE8E6-AF96-45EB-B1DC-20E76B397C51}" srcOrd="1" destOrd="0" parTransId="{9C808BEA-C0DD-4A08-8F96-EDE7A3B925D2}" sibTransId="{296B7388-AEC9-45B6-A9EE-646784D7DDB1}"/>
    <dgm:cxn modelId="{64F21DD7-80BB-4A0A-BE6E-90625715C495}" type="presOf" srcId="{2A5E293F-1162-4BA1-A1A4-364EFD362C82}" destId="{ED59B27D-D41E-4443-A200-6DEA85E5D258}" srcOrd="0" destOrd="0" presId="urn:microsoft.com/office/officeart/2005/8/layout/process1"/>
    <dgm:cxn modelId="{E0CD9448-D429-4110-BC15-533C5C642B38}" type="presParOf" srcId="{74C5315E-650B-46EB-9C3F-D2F09EEF9322}" destId="{2359E12A-6DE2-4D4C-99F8-CB9B8B72947F}" srcOrd="0" destOrd="0" presId="urn:microsoft.com/office/officeart/2005/8/layout/process1"/>
    <dgm:cxn modelId="{E873B04A-FC7C-4B8D-B941-B24D69DD150E}" type="presParOf" srcId="{74C5315E-650B-46EB-9C3F-D2F09EEF9322}" destId="{ED59B27D-D41E-4443-A200-6DEA85E5D258}" srcOrd="1" destOrd="0" presId="urn:microsoft.com/office/officeart/2005/8/layout/process1"/>
    <dgm:cxn modelId="{E394C8BB-51EC-4572-91C6-FCB9B5E5BE3C}" type="presParOf" srcId="{ED59B27D-D41E-4443-A200-6DEA85E5D258}" destId="{2626D9C6-EB64-4559-80B6-8BBDDDF29B22}" srcOrd="0" destOrd="0" presId="urn:microsoft.com/office/officeart/2005/8/layout/process1"/>
    <dgm:cxn modelId="{B6560FB9-1F51-432A-A37E-EAC2D4077FCC}" type="presParOf" srcId="{74C5315E-650B-46EB-9C3F-D2F09EEF9322}" destId="{70C812A1-AA82-4390-B7CE-839566D8EE0E}" srcOrd="2" destOrd="0" presId="urn:microsoft.com/office/officeart/2005/8/layout/process1"/>
    <dgm:cxn modelId="{BF074DA7-139A-4E26-BAE8-5E68FC1ECBFE}" type="presParOf" srcId="{74C5315E-650B-46EB-9C3F-D2F09EEF9322}" destId="{D9B15F9E-1859-4019-8666-76E8CAD53A3C}" srcOrd="3" destOrd="0" presId="urn:microsoft.com/office/officeart/2005/8/layout/process1"/>
    <dgm:cxn modelId="{A63825DE-8E22-46FA-B762-7295D807F4BD}" type="presParOf" srcId="{D9B15F9E-1859-4019-8666-76E8CAD53A3C}" destId="{2A2AD81A-9D06-4352-805A-09D83B0770D3}" srcOrd="0" destOrd="0" presId="urn:microsoft.com/office/officeart/2005/8/layout/process1"/>
    <dgm:cxn modelId="{FF6EBA11-E3F4-4CA8-9720-DB1D148EA74D}" type="presParOf" srcId="{74C5315E-650B-46EB-9C3F-D2F09EEF9322}" destId="{34FE3CD3-9A42-4EDC-BEFD-A1C87CDD717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9E12A-6DE2-4D4C-99F8-CB9B8B72947F}">
      <dsp:nvSpPr>
        <dsp:cNvPr id="0" name=""/>
        <dsp:cNvSpPr/>
      </dsp:nvSpPr>
      <dsp:spPr>
        <a:xfrm>
          <a:off x="3527" y="405310"/>
          <a:ext cx="1054424" cy="10181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Select Enquiry</a:t>
          </a:r>
        </a:p>
      </dsp:txBody>
      <dsp:txXfrm>
        <a:off x="33348" y="435131"/>
        <a:ext cx="994782" cy="958536"/>
      </dsp:txXfrm>
    </dsp:sp>
    <dsp:sp modelId="{ED59B27D-D41E-4443-A200-6DEA85E5D258}">
      <dsp:nvSpPr>
        <dsp:cNvPr id="0" name=""/>
        <dsp:cNvSpPr/>
      </dsp:nvSpPr>
      <dsp:spPr>
        <a:xfrm>
          <a:off x="1163395" y="783650"/>
          <a:ext cx="223538" cy="261497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solidFill>
              <a:schemeClr val="tx1"/>
            </a:solidFill>
          </a:endParaRPr>
        </a:p>
      </dsp:txBody>
      <dsp:txXfrm>
        <a:off x="1163395" y="835949"/>
        <a:ext cx="156477" cy="156899"/>
      </dsp:txXfrm>
    </dsp:sp>
    <dsp:sp modelId="{70C812A1-AA82-4390-B7CE-839566D8EE0E}">
      <dsp:nvSpPr>
        <dsp:cNvPr id="0" name=""/>
        <dsp:cNvSpPr/>
      </dsp:nvSpPr>
      <dsp:spPr>
        <a:xfrm>
          <a:off x="1479722" y="405310"/>
          <a:ext cx="1054424" cy="10181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Enter SID or username</a:t>
          </a:r>
        </a:p>
      </dsp:txBody>
      <dsp:txXfrm>
        <a:off x="1509543" y="435131"/>
        <a:ext cx="994782" cy="958536"/>
      </dsp:txXfrm>
    </dsp:sp>
    <dsp:sp modelId="{D9B15F9E-1859-4019-8666-76E8CAD53A3C}">
      <dsp:nvSpPr>
        <dsp:cNvPr id="0" name=""/>
        <dsp:cNvSpPr/>
      </dsp:nvSpPr>
      <dsp:spPr>
        <a:xfrm>
          <a:off x="2639589" y="783650"/>
          <a:ext cx="223538" cy="261497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solidFill>
              <a:schemeClr val="tx1"/>
            </a:solidFill>
          </a:endParaRPr>
        </a:p>
      </dsp:txBody>
      <dsp:txXfrm>
        <a:off x="2639589" y="835949"/>
        <a:ext cx="156477" cy="156899"/>
      </dsp:txXfrm>
    </dsp:sp>
    <dsp:sp modelId="{34FE3CD3-9A42-4EDC-BEFD-A1C87CDD7175}">
      <dsp:nvSpPr>
        <dsp:cNvPr id="0" name=""/>
        <dsp:cNvSpPr/>
      </dsp:nvSpPr>
      <dsp:spPr>
        <a:xfrm>
          <a:off x="2955917" y="405310"/>
          <a:ext cx="1054424" cy="10181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Incident created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Status = Unresolved</a:t>
          </a:r>
        </a:p>
      </dsp:txBody>
      <dsp:txXfrm>
        <a:off x="2985738" y="435131"/>
        <a:ext cx="994782" cy="9585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9E12A-6DE2-4D4C-99F8-CB9B8B72947F}">
      <dsp:nvSpPr>
        <dsp:cNvPr id="0" name=""/>
        <dsp:cNvSpPr/>
      </dsp:nvSpPr>
      <dsp:spPr>
        <a:xfrm>
          <a:off x="0" y="444150"/>
          <a:ext cx="1241743" cy="8847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Select Appt check-in</a:t>
          </a:r>
        </a:p>
      </dsp:txBody>
      <dsp:txXfrm>
        <a:off x="25913" y="470063"/>
        <a:ext cx="1189917" cy="832916"/>
      </dsp:txXfrm>
    </dsp:sp>
    <dsp:sp modelId="{ED59B27D-D41E-4443-A200-6DEA85E5D258}">
      <dsp:nvSpPr>
        <dsp:cNvPr id="0" name=""/>
        <dsp:cNvSpPr/>
      </dsp:nvSpPr>
      <dsp:spPr>
        <a:xfrm rot="54993">
          <a:off x="1366939" y="746604"/>
          <a:ext cx="265485" cy="307952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tx1"/>
            </a:solidFill>
          </a:endParaRPr>
        </a:p>
      </dsp:txBody>
      <dsp:txXfrm>
        <a:off x="1366944" y="807557"/>
        <a:ext cx="185840" cy="184772"/>
      </dsp:txXfrm>
    </dsp:sp>
    <dsp:sp modelId="{70C812A1-AA82-4390-B7CE-839566D8EE0E}">
      <dsp:nvSpPr>
        <dsp:cNvPr id="0" name=""/>
        <dsp:cNvSpPr/>
      </dsp:nvSpPr>
      <dsp:spPr>
        <a:xfrm>
          <a:off x="1742595" y="472028"/>
          <a:ext cx="1241743" cy="8847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Enter SID or username</a:t>
          </a:r>
        </a:p>
      </dsp:txBody>
      <dsp:txXfrm>
        <a:off x="1768508" y="497941"/>
        <a:ext cx="1189917" cy="832916"/>
      </dsp:txXfrm>
    </dsp:sp>
    <dsp:sp modelId="{D9B15F9E-1859-4019-8666-76E8CAD53A3C}">
      <dsp:nvSpPr>
        <dsp:cNvPr id="0" name=""/>
        <dsp:cNvSpPr/>
      </dsp:nvSpPr>
      <dsp:spPr>
        <a:xfrm>
          <a:off x="3108513" y="760423"/>
          <a:ext cx="263249" cy="307952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chemeClr val="tx1"/>
            </a:solidFill>
          </a:endParaRPr>
        </a:p>
      </dsp:txBody>
      <dsp:txXfrm>
        <a:off x="3108513" y="822013"/>
        <a:ext cx="184274" cy="184772"/>
      </dsp:txXfrm>
    </dsp:sp>
    <dsp:sp modelId="{34FE3CD3-9A42-4EDC-BEFD-A1C87CDD7175}">
      <dsp:nvSpPr>
        <dsp:cNvPr id="0" name=""/>
        <dsp:cNvSpPr/>
      </dsp:nvSpPr>
      <dsp:spPr>
        <a:xfrm>
          <a:off x="3481036" y="472028"/>
          <a:ext cx="1241743" cy="8847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Appt status = Checked-in</a:t>
          </a:r>
        </a:p>
      </dsp:txBody>
      <dsp:txXfrm>
        <a:off x="3506949" y="497941"/>
        <a:ext cx="1189917" cy="8329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9E12A-6DE2-4D4C-99F8-CB9B8B72947F}">
      <dsp:nvSpPr>
        <dsp:cNvPr id="0" name=""/>
        <dsp:cNvSpPr/>
      </dsp:nvSpPr>
      <dsp:spPr>
        <a:xfrm>
          <a:off x="1995" y="329073"/>
          <a:ext cx="934379" cy="11790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Select Enquiry</a:t>
          </a:r>
        </a:p>
      </dsp:txBody>
      <dsp:txXfrm>
        <a:off x="29362" y="356440"/>
        <a:ext cx="879645" cy="1124307"/>
      </dsp:txXfrm>
    </dsp:sp>
    <dsp:sp modelId="{ED59B27D-D41E-4443-A200-6DEA85E5D258}">
      <dsp:nvSpPr>
        <dsp:cNvPr id="0" name=""/>
        <dsp:cNvSpPr/>
      </dsp:nvSpPr>
      <dsp:spPr>
        <a:xfrm>
          <a:off x="1029813" y="802730"/>
          <a:ext cx="198088" cy="231726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029813" y="849075"/>
        <a:ext cx="138662" cy="139036"/>
      </dsp:txXfrm>
    </dsp:sp>
    <dsp:sp modelId="{70C812A1-AA82-4390-B7CE-839566D8EE0E}">
      <dsp:nvSpPr>
        <dsp:cNvPr id="0" name=""/>
        <dsp:cNvSpPr/>
      </dsp:nvSpPr>
      <dsp:spPr>
        <a:xfrm>
          <a:off x="1310127" y="329073"/>
          <a:ext cx="934379" cy="11790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Enter SID or username</a:t>
          </a:r>
        </a:p>
      </dsp:txBody>
      <dsp:txXfrm>
        <a:off x="1337494" y="356440"/>
        <a:ext cx="879645" cy="1124307"/>
      </dsp:txXfrm>
    </dsp:sp>
    <dsp:sp modelId="{D9B15F9E-1859-4019-8666-76E8CAD53A3C}">
      <dsp:nvSpPr>
        <dsp:cNvPr id="0" name=""/>
        <dsp:cNvSpPr/>
      </dsp:nvSpPr>
      <dsp:spPr>
        <a:xfrm>
          <a:off x="2337945" y="802730"/>
          <a:ext cx="198088" cy="231726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337945" y="849075"/>
        <a:ext cx="138662" cy="139036"/>
      </dsp:txXfrm>
    </dsp:sp>
    <dsp:sp modelId="{34FE3CD3-9A42-4EDC-BEFD-A1C87CDD7175}">
      <dsp:nvSpPr>
        <dsp:cNvPr id="0" name=""/>
        <dsp:cNvSpPr/>
      </dsp:nvSpPr>
      <dsp:spPr>
        <a:xfrm>
          <a:off x="2618259" y="329073"/>
          <a:ext cx="934379" cy="11790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Incident created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Status = Unresolved</a:t>
          </a:r>
        </a:p>
      </dsp:txBody>
      <dsp:txXfrm>
        <a:off x="2645626" y="356440"/>
        <a:ext cx="879645" cy="1124307"/>
      </dsp:txXfrm>
    </dsp:sp>
    <dsp:sp modelId="{8427CC64-21DB-4924-8DBB-A0D2948685B8}">
      <dsp:nvSpPr>
        <dsp:cNvPr id="0" name=""/>
        <dsp:cNvSpPr/>
      </dsp:nvSpPr>
      <dsp:spPr>
        <a:xfrm>
          <a:off x="3646077" y="802730"/>
          <a:ext cx="198088" cy="231726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646077" y="849075"/>
        <a:ext cx="138662" cy="139036"/>
      </dsp:txXfrm>
    </dsp:sp>
    <dsp:sp modelId="{EC8074FB-1179-4CA7-BA27-350F09A698A7}">
      <dsp:nvSpPr>
        <dsp:cNvPr id="0" name=""/>
        <dsp:cNvSpPr/>
      </dsp:nvSpPr>
      <dsp:spPr>
        <a:xfrm>
          <a:off x="3926391" y="329073"/>
          <a:ext cx="1469667" cy="11790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Yellow button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Proceed to Student Central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Status = Updated </a:t>
          </a:r>
        </a:p>
      </dsp:txBody>
      <dsp:txXfrm>
        <a:off x="3960924" y="363606"/>
        <a:ext cx="1400601" cy="11099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9E12A-6DE2-4D4C-99F8-CB9B8B72947F}">
      <dsp:nvSpPr>
        <dsp:cNvPr id="0" name=""/>
        <dsp:cNvSpPr/>
      </dsp:nvSpPr>
      <dsp:spPr>
        <a:xfrm>
          <a:off x="3359" y="381885"/>
          <a:ext cx="715611" cy="10734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Select Enquiry</a:t>
          </a:r>
        </a:p>
      </dsp:txBody>
      <dsp:txXfrm>
        <a:off x="24319" y="402845"/>
        <a:ext cx="673691" cy="1031496"/>
      </dsp:txXfrm>
    </dsp:sp>
    <dsp:sp modelId="{ED59B27D-D41E-4443-A200-6DEA85E5D258}">
      <dsp:nvSpPr>
        <dsp:cNvPr id="0" name=""/>
        <dsp:cNvSpPr/>
      </dsp:nvSpPr>
      <dsp:spPr>
        <a:xfrm>
          <a:off x="790531" y="829858"/>
          <a:ext cx="151709" cy="17747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790531" y="865352"/>
        <a:ext cx="106196" cy="106483"/>
      </dsp:txXfrm>
    </dsp:sp>
    <dsp:sp modelId="{70C812A1-AA82-4390-B7CE-839566D8EE0E}">
      <dsp:nvSpPr>
        <dsp:cNvPr id="0" name=""/>
        <dsp:cNvSpPr/>
      </dsp:nvSpPr>
      <dsp:spPr>
        <a:xfrm>
          <a:off x="1005214" y="381885"/>
          <a:ext cx="715611" cy="10734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Enter SID or username</a:t>
          </a:r>
        </a:p>
      </dsp:txBody>
      <dsp:txXfrm>
        <a:off x="1026174" y="402845"/>
        <a:ext cx="673691" cy="1031496"/>
      </dsp:txXfrm>
    </dsp:sp>
    <dsp:sp modelId="{D9B15F9E-1859-4019-8666-76E8CAD53A3C}">
      <dsp:nvSpPr>
        <dsp:cNvPr id="0" name=""/>
        <dsp:cNvSpPr/>
      </dsp:nvSpPr>
      <dsp:spPr>
        <a:xfrm>
          <a:off x="1792387" y="829858"/>
          <a:ext cx="151709" cy="17747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792387" y="865352"/>
        <a:ext cx="106196" cy="106483"/>
      </dsp:txXfrm>
    </dsp:sp>
    <dsp:sp modelId="{34FE3CD3-9A42-4EDC-BEFD-A1C87CDD7175}">
      <dsp:nvSpPr>
        <dsp:cNvPr id="0" name=""/>
        <dsp:cNvSpPr/>
      </dsp:nvSpPr>
      <dsp:spPr>
        <a:xfrm>
          <a:off x="2007070" y="381885"/>
          <a:ext cx="715611" cy="10734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Incident created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Status = Unresolved</a:t>
          </a:r>
        </a:p>
      </dsp:txBody>
      <dsp:txXfrm>
        <a:off x="2028030" y="402845"/>
        <a:ext cx="673691" cy="1031496"/>
      </dsp:txXfrm>
    </dsp:sp>
    <dsp:sp modelId="{8427CC64-21DB-4924-8DBB-A0D2948685B8}">
      <dsp:nvSpPr>
        <dsp:cNvPr id="0" name=""/>
        <dsp:cNvSpPr/>
      </dsp:nvSpPr>
      <dsp:spPr>
        <a:xfrm>
          <a:off x="2794242" y="829858"/>
          <a:ext cx="151709" cy="17747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794242" y="865352"/>
        <a:ext cx="106196" cy="106483"/>
      </dsp:txXfrm>
    </dsp:sp>
    <dsp:sp modelId="{DDDD4DC5-91EB-4746-B046-EDEB7102BC4A}">
      <dsp:nvSpPr>
        <dsp:cNvPr id="0" name=""/>
        <dsp:cNvSpPr/>
      </dsp:nvSpPr>
      <dsp:spPr>
        <a:xfrm>
          <a:off x="3008925" y="381885"/>
          <a:ext cx="1125570" cy="10734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Yellow button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Proceed to Student Central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Status = Updated </a:t>
          </a:r>
        </a:p>
      </dsp:txBody>
      <dsp:txXfrm>
        <a:off x="3040364" y="413324"/>
        <a:ext cx="1062692" cy="1010538"/>
      </dsp:txXfrm>
    </dsp:sp>
    <dsp:sp modelId="{C2A1360D-FFEF-423F-9C0A-CC8D0802A23D}">
      <dsp:nvSpPr>
        <dsp:cNvPr id="0" name=""/>
        <dsp:cNvSpPr/>
      </dsp:nvSpPr>
      <dsp:spPr>
        <a:xfrm>
          <a:off x="4206057" y="829858"/>
          <a:ext cx="151709" cy="17747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206057" y="865352"/>
        <a:ext cx="106196" cy="106483"/>
      </dsp:txXfrm>
    </dsp:sp>
    <dsp:sp modelId="{4541382E-38F6-40DC-B6EF-870093564241}">
      <dsp:nvSpPr>
        <dsp:cNvPr id="0" name=""/>
        <dsp:cNvSpPr/>
      </dsp:nvSpPr>
      <dsp:spPr>
        <a:xfrm>
          <a:off x="4420740" y="381885"/>
          <a:ext cx="973953" cy="10734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Green button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Removes from queue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Status = Being Processed </a:t>
          </a:r>
        </a:p>
      </dsp:txBody>
      <dsp:txXfrm>
        <a:off x="4449266" y="410411"/>
        <a:ext cx="916901" cy="10163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9E12A-6DE2-4D4C-99F8-CB9B8B72947F}">
      <dsp:nvSpPr>
        <dsp:cNvPr id="0" name=""/>
        <dsp:cNvSpPr/>
      </dsp:nvSpPr>
      <dsp:spPr>
        <a:xfrm>
          <a:off x="1283" y="421930"/>
          <a:ext cx="614287" cy="9214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Select Enquiry</a:t>
          </a:r>
        </a:p>
      </dsp:txBody>
      <dsp:txXfrm>
        <a:off x="19275" y="439922"/>
        <a:ext cx="578303" cy="885446"/>
      </dsp:txXfrm>
    </dsp:sp>
    <dsp:sp modelId="{ED59B27D-D41E-4443-A200-6DEA85E5D258}">
      <dsp:nvSpPr>
        <dsp:cNvPr id="0" name=""/>
        <dsp:cNvSpPr/>
      </dsp:nvSpPr>
      <dsp:spPr>
        <a:xfrm>
          <a:off x="676999" y="806474"/>
          <a:ext cx="130228" cy="15234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676999" y="836943"/>
        <a:ext cx="91160" cy="91405"/>
      </dsp:txXfrm>
    </dsp:sp>
    <dsp:sp modelId="{70C812A1-AA82-4390-B7CE-839566D8EE0E}">
      <dsp:nvSpPr>
        <dsp:cNvPr id="0" name=""/>
        <dsp:cNvSpPr/>
      </dsp:nvSpPr>
      <dsp:spPr>
        <a:xfrm>
          <a:off x="861285" y="421930"/>
          <a:ext cx="614287" cy="9214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Enter SID or username</a:t>
          </a:r>
        </a:p>
      </dsp:txBody>
      <dsp:txXfrm>
        <a:off x="879277" y="439922"/>
        <a:ext cx="578303" cy="885446"/>
      </dsp:txXfrm>
    </dsp:sp>
    <dsp:sp modelId="{D9B15F9E-1859-4019-8666-76E8CAD53A3C}">
      <dsp:nvSpPr>
        <dsp:cNvPr id="0" name=""/>
        <dsp:cNvSpPr/>
      </dsp:nvSpPr>
      <dsp:spPr>
        <a:xfrm>
          <a:off x="1537001" y="806474"/>
          <a:ext cx="130228" cy="15234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537001" y="836943"/>
        <a:ext cx="91160" cy="91405"/>
      </dsp:txXfrm>
    </dsp:sp>
    <dsp:sp modelId="{34FE3CD3-9A42-4EDC-BEFD-A1C87CDD7175}">
      <dsp:nvSpPr>
        <dsp:cNvPr id="0" name=""/>
        <dsp:cNvSpPr/>
      </dsp:nvSpPr>
      <dsp:spPr>
        <a:xfrm>
          <a:off x="1721287" y="421930"/>
          <a:ext cx="614287" cy="9214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Incident created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Status = Unresolved</a:t>
          </a:r>
        </a:p>
      </dsp:txBody>
      <dsp:txXfrm>
        <a:off x="1739279" y="439922"/>
        <a:ext cx="578303" cy="885446"/>
      </dsp:txXfrm>
    </dsp:sp>
    <dsp:sp modelId="{8427CC64-21DB-4924-8DBB-A0D2948685B8}">
      <dsp:nvSpPr>
        <dsp:cNvPr id="0" name=""/>
        <dsp:cNvSpPr/>
      </dsp:nvSpPr>
      <dsp:spPr>
        <a:xfrm>
          <a:off x="2397003" y="806474"/>
          <a:ext cx="130228" cy="15234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397003" y="836943"/>
        <a:ext cx="91160" cy="91405"/>
      </dsp:txXfrm>
    </dsp:sp>
    <dsp:sp modelId="{152C880C-07D3-47DC-A377-AC2C487F676B}">
      <dsp:nvSpPr>
        <dsp:cNvPr id="0" name=""/>
        <dsp:cNvSpPr/>
      </dsp:nvSpPr>
      <dsp:spPr>
        <a:xfrm>
          <a:off x="2581289" y="421930"/>
          <a:ext cx="966200" cy="9214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Yellow button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Proceed to Student Central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Status = Updated </a:t>
          </a:r>
        </a:p>
      </dsp:txBody>
      <dsp:txXfrm>
        <a:off x="2608277" y="448918"/>
        <a:ext cx="912224" cy="867454"/>
      </dsp:txXfrm>
    </dsp:sp>
    <dsp:sp modelId="{4446FD86-5F85-4C4E-8AA7-2042E124A793}">
      <dsp:nvSpPr>
        <dsp:cNvPr id="0" name=""/>
        <dsp:cNvSpPr/>
      </dsp:nvSpPr>
      <dsp:spPr>
        <a:xfrm>
          <a:off x="3608918" y="806474"/>
          <a:ext cx="130228" cy="15234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608918" y="836943"/>
        <a:ext cx="91160" cy="91405"/>
      </dsp:txXfrm>
    </dsp:sp>
    <dsp:sp modelId="{4541382E-38F6-40DC-B6EF-870093564241}">
      <dsp:nvSpPr>
        <dsp:cNvPr id="0" name=""/>
        <dsp:cNvSpPr/>
      </dsp:nvSpPr>
      <dsp:spPr>
        <a:xfrm>
          <a:off x="3793204" y="421930"/>
          <a:ext cx="836051" cy="9214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Green button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Removes from queue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Status = Being Processed </a:t>
          </a:r>
        </a:p>
      </dsp:txBody>
      <dsp:txXfrm>
        <a:off x="3817691" y="446417"/>
        <a:ext cx="787077" cy="872456"/>
      </dsp:txXfrm>
    </dsp:sp>
    <dsp:sp modelId="{82DDC27B-CC3A-4C7D-87C2-DC7043A671E1}">
      <dsp:nvSpPr>
        <dsp:cNvPr id="0" name=""/>
        <dsp:cNvSpPr/>
      </dsp:nvSpPr>
      <dsp:spPr>
        <a:xfrm>
          <a:off x="4690684" y="806474"/>
          <a:ext cx="130228" cy="15234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690684" y="836943"/>
        <a:ext cx="91160" cy="91405"/>
      </dsp:txXfrm>
    </dsp:sp>
    <dsp:sp modelId="{054CBC05-00BB-4A7D-9F38-BE1AFDAAEFCC}">
      <dsp:nvSpPr>
        <dsp:cNvPr id="0" name=""/>
        <dsp:cNvSpPr/>
      </dsp:nvSpPr>
      <dsp:spPr>
        <a:xfrm>
          <a:off x="4874970" y="421930"/>
          <a:ext cx="614287" cy="9214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Select categories</a:t>
          </a:r>
        </a:p>
      </dsp:txBody>
      <dsp:txXfrm>
        <a:off x="4892962" y="439922"/>
        <a:ext cx="578303" cy="885446"/>
      </dsp:txXfrm>
    </dsp:sp>
    <dsp:sp modelId="{DD361AC0-5CD4-4945-8673-65F6E4A26A7C}">
      <dsp:nvSpPr>
        <dsp:cNvPr id="0" name=""/>
        <dsp:cNvSpPr/>
      </dsp:nvSpPr>
      <dsp:spPr>
        <a:xfrm>
          <a:off x="5550686" y="806474"/>
          <a:ext cx="130228" cy="15234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5550686" y="836943"/>
        <a:ext cx="91160" cy="91405"/>
      </dsp:txXfrm>
    </dsp:sp>
    <dsp:sp modelId="{656D0833-F220-4C97-A684-3850F255674A}">
      <dsp:nvSpPr>
        <dsp:cNvPr id="0" name=""/>
        <dsp:cNvSpPr/>
      </dsp:nvSpPr>
      <dsp:spPr>
        <a:xfrm>
          <a:off x="5734972" y="421930"/>
          <a:ext cx="920146" cy="9214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Blue button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Status = Solved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Save and Close</a:t>
          </a:r>
        </a:p>
      </dsp:txBody>
      <dsp:txXfrm>
        <a:off x="5761922" y="448880"/>
        <a:ext cx="866246" cy="8675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9E12A-6DE2-4D4C-99F8-CB9B8B72947F}">
      <dsp:nvSpPr>
        <dsp:cNvPr id="0" name=""/>
        <dsp:cNvSpPr/>
      </dsp:nvSpPr>
      <dsp:spPr>
        <a:xfrm>
          <a:off x="2302" y="54293"/>
          <a:ext cx="1006549" cy="9436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Select Enquiry</a:t>
          </a:r>
        </a:p>
      </dsp:txBody>
      <dsp:txXfrm>
        <a:off x="29940" y="81931"/>
        <a:ext cx="951273" cy="888364"/>
      </dsp:txXfrm>
    </dsp:sp>
    <dsp:sp modelId="{ED59B27D-D41E-4443-A200-6DEA85E5D258}">
      <dsp:nvSpPr>
        <dsp:cNvPr id="0" name=""/>
        <dsp:cNvSpPr/>
      </dsp:nvSpPr>
      <dsp:spPr>
        <a:xfrm>
          <a:off x="1109506" y="401301"/>
          <a:ext cx="213388" cy="249624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109506" y="451226"/>
        <a:ext cx="149372" cy="149774"/>
      </dsp:txXfrm>
    </dsp:sp>
    <dsp:sp modelId="{70C812A1-AA82-4390-B7CE-839566D8EE0E}">
      <dsp:nvSpPr>
        <dsp:cNvPr id="0" name=""/>
        <dsp:cNvSpPr/>
      </dsp:nvSpPr>
      <dsp:spPr>
        <a:xfrm>
          <a:off x="1411471" y="54293"/>
          <a:ext cx="1006549" cy="9436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Enter SID or username</a:t>
          </a:r>
        </a:p>
      </dsp:txBody>
      <dsp:txXfrm>
        <a:off x="1439109" y="81931"/>
        <a:ext cx="951273" cy="888364"/>
      </dsp:txXfrm>
    </dsp:sp>
    <dsp:sp modelId="{D9B15F9E-1859-4019-8666-76E8CAD53A3C}">
      <dsp:nvSpPr>
        <dsp:cNvPr id="0" name=""/>
        <dsp:cNvSpPr/>
      </dsp:nvSpPr>
      <dsp:spPr>
        <a:xfrm>
          <a:off x="2518676" y="401301"/>
          <a:ext cx="213388" cy="249624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518676" y="451226"/>
        <a:ext cx="149372" cy="149774"/>
      </dsp:txXfrm>
    </dsp:sp>
    <dsp:sp modelId="{34FE3CD3-9A42-4EDC-BEFD-A1C87CDD7175}">
      <dsp:nvSpPr>
        <dsp:cNvPr id="0" name=""/>
        <dsp:cNvSpPr/>
      </dsp:nvSpPr>
      <dsp:spPr>
        <a:xfrm>
          <a:off x="2820641" y="54293"/>
          <a:ext cx="1006549" cy="9436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Incident created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Status = Unresolved</a:t>
          </a:r>
        </a:p>
      </dsp:txBody>
      <dsp:txXfrm>
        <a:off x="2848279" y="81931"/>
        <a:ext cx="951273" cy="888364"/>
      </dsp:txXfrm>
    </dsp:sp>
    <dsp:sp modelId="{9F1B7FDE-7084-402C-BEDF-60A8D9F22484}">
      <dsp:nvSpPr>
        <dsp:cNvPr id="0" name=""/>
        <dsp:cNvSpPr/>
      </dsp:nvSpPr>
      <dsp:spPr>
        <a:xfrm>
          <a:off x="3927846" y="401301"/>
          <a:ext cx="213388" cy="249624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927846" y="451226"/>
        <a:ext cx="149372" cy="149774"/>
      </dsp:txXfrm>
    </dsp:sp>
    <dsp:sp modelId="{EFB0ED4D-ADA7-4D5A-9B77-B357677F726C}">
      <dsp:nvSpPr>
        <dsp:cNvPr id="0" name=""/>
        <dsp:cNvSpPr/>
      </dsp:nvSpPr>
      <dsp:spPr>
        <a:xfrm>
          <a:off x="4229811" y="54293"/>
          <a:ext cx="1006549" cy="9436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 Show button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Status = Solved</a:t>
          </a:r>
        </a:p>
      </dsp:txBody>
      <dsp:txXfrm>
        <a:off x="4257449" y="81931"/>
        <a:ext cx="951273" cy="8883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9E12A-6DE2-4D4C-99F8-CB9B8B72947F}">
      <dsp:nvSpPr>
        <dsp:cNvPr id="0" name=""/>
        <dsp:cNvSpPr/>
      </dsp:nvSpPr>
      <dsp:spPr>
        <a:xfrm>
          <a:off x="3527" y="405310"/>
          <a:ext cx="1054424" cy="10181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Select Enquiry</a:t>
          </a:r>
        </a:p>
      </dsp:txBody>
      <dsp:txXfrm>
        <a:off x="33348" y="435131"/>
        <a:ext cx="994782" cy="958536"/>
      </dsp:txXfrm>
    </dsp:sp>
    <dsp:sp modelId="{ED59B27D-D41E-4443-A200-6DEA85E5D258}">
      <dsp:nvSpPr>
        <dsp:cNvPr id="0" name=""/>
        <dsp:cNvSpPr/>
      </dsp:nvSpPr>
      <dsp:spPr>
        <a:xfrm>
          <a:off x="1163395" y="783650"/>
          <a:ext cx="223538" cy="261497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solidFill>
              <a:schemeClr val="tx1"/>
            </a:solidFill>
          </a:endParaRPr>
        </a:p>
      </dsp:txBody>
      <dsp:txXfrm>
        <a:off x="1163395" y="835949"/>
        <a:ext cx="156477" cy="156899"/>
      </dsp:txXfrm>
    </dsp:sp>
    <dsp:sp modelId="{70C812A1-AA82-4390-B7CE-839566D8EE0E}">
      <dsp:nvSpPr>
        <dsp:cNvPr id="0" name=""/>
        <dsp:cNvSpPr/>
      </dsp:nvSpPr>
      <dsp:spPr>
        <a:xfrm>
          <a:off x="1479722" y="405310"/>
          <a:ext cx="1054424" cy="10181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Enter Name</a:t>
          </a:r>
        </a:p>
      </dsp:txBody>
      <dsp:txXfrm>
        <a:off x="1509543" y="435131"/>
        <a:ext cx="994782" cy="958536"/>
      </dsp:txXfrm>
    </dsp:sp>
    <dsp:sp modelId="{D9B15F9E-1859-4019-8666-76E8CAD53A3C}">
      <dsp:nvSpPr>
        <dsp:cNvPr id="0" name=""/>
        <dsp:cNvSpPr/>
      </dsp:nvSpPr>
      <dsp:spPr>
        <a:xfrm>
          <a:off x="2639589" y="783650"/>
          <a:ext cx="223538" cy="261497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solidFill>
              <a:schemeClr val="tx1"/>
            </a:solidFill>
          </a:endParaRPr>
        </a:p>
      </dsp:txBody>
      <dsp:txXfrm>
        <a:off x="2639589" y="835949"/>
        <a:ext cx="156477" cy="156899"/>
      </dsp:txXfrm>
    </dsp:sp>
    <dsp:sp modelId="{34FE3CD3-9A42-4EDC-BEFD-A1C87CDD7175}">
      <dsp:nvSpPr>
        <dsp:cNvPr id="0" name=""/>
        <dsp:cNvSpPr/>
      </dsp:nvSpPr>
      <dsp:spPr>
        <a:xfrm>
          <a:off x="2955917" y="405310"/>
          <a:ext cx="1054424" cy="10181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Incident created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Status = Unresolved</a:t>
          </a:r>
        </a:p>
      </dsp:txBody>
      <dsp:txXfrm>
        <a:off x="2985738" y="435131"/>
        <a:ext cx="994782" cy="9585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9E12A-6DE2-4D4C-99F8-CB9B8B72947F}">
      <dsp:nvSpPr>
        <dsp:cNvPr id="0" name=""/>
        <dsp:cNvSpPr/>
      </dsp:nvSpPr>
      <dsp:spPr>
        <a:xfrm>
          <a:off x="3359" y="381885"/>
          <a:ext cx="715611" cy="10734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Select Enquiry</a:t>
          </a:r>
        </a:p>
      </dsp:txBody>
      <dsp:txXfrm>
        <a:off x="24319" y="402845"/>
        <a:ext cx="673691" cy="1031496"/>
      </dsp:txXfrm>
    </dsp:sp>
    <dsp:sp modelId="{ED59B27D-D41E-4443-A200-6DEA85E5D258}">
      <dsp:nvSpPr>
        <dsp:cNvPr id="0" name=""/>
        <dsp:cNvSpPr/>
      </dsp:nvSpPr>
      <dsp:spPr>
        <a:xfrm>
          <a:off x="790531" y="829858"/>
          <a:ext cx="151709" cy="17747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790531" y="865352"/>
        <a:ext cx="106196" cy="106483"/>
      </dsp:txXfrm>
    </dsp:sp>
    <dsp:sp modelId="{70C812A1-AA82-4390-B7CE-839566D8EE0E}">
      <dsp:nvSpPr>
        <dsp:cNvPr id="0" name=""/>
        <dsp:cNvSpPr/>
      </dsp:nvSpPr>
      <dsp:spPr>
        <a:xfrm>
          <a:off x="1005214" y="381885"/>
          <a:ext cx="715611" cy="10734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Enter SID or username</a:t>
          </a:r>
        </a:p>
      </dsp:txBody>
      <dsp:txXfrm>
        <a:off x="1026174" y="402845"/>
        <a:ext cx="673691" cy="1031496"/>
      </dsp:txXfrm>
    </dsp:sp>
    <dsp:sp modelId="{D9B15F9E-1859-4019-8666-76E8CAD53A3C}">
      <dsp:nvSpPr>
        <dsp:cNvPr id="0" name=""/>
        <dsp:cNvSpPr/>
      </dsp:nvSpPr>
      <dsp:spPr>
        <a:xfrm>
          <a:off x="1792387" y="829858"/>
          <a:ext cx="151709" cy="17747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792387" y="865352"/>
        <a:ext cx="106196" cy="106483"/>
      </dsp:txXfrm>
    </dsp:sp>
    <dsp:sp modelId="{34FE3CD3-9A42-4EDC-BEFD-A1C87CDD7175}">
      <dsp:nvSpPr>
        <dsp:cNvPr id="0" name=""/>
        <dsp:cNvSpPr/>
      </dsp:nvSpPr>
      <dsp:spPr>
        <a:xfrm>
          <a:off x="2007070" y="381885"/>
          <a:ext cx="715611" cy="10734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Incident created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Status = Unresolved</a:t>
          </a:r>
        </a:p>
      </dsp:txBody>
      <dsp:txXfrm>
        <a:off x="2028030" y="402845"/>
        <a:ext cx="673691" cy="1031496"/>
      </dsp:txXfrm>
    </dsp:sp>
    <dsp:sp modelId="{8427CC64-21DB-4924-8DBB-A0D2948685B8}">
      <dsp:nvSpPr>
        <dsp:cNvPr id="0" name=""/>
        <dsp:cNvSpPr/>
      </dsp:nvSpPr>
      <dsp:spPr>
        <a:xfrm>
          <a:off x="2794242" y="829858"/>
          <a:ext cx="151709" cy="17747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794242" y="865352"/>
        <a:ext cx="106196" cy="106483"/>
      </dsp:txXfrm>
    </dsp:sp>
    <dsp:sp modelId="{DDDD4DC5-91EB-4746-B046-EDEB7102BC4A}">
      <dsp:nvSpPr>
        <dsp:cNvPr id="0" name=""/>
        <dsp:cNvSpPr/>
      </dsp:nvSpPr>
      <dsp:spPr>
        <a:xfrm>
          <a:off x="3008925" y="381885"/>
          <a:ext cx="1125570" cy="10734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Yellow button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Proceed to Student Central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Status = Updated </a:t>
          </a:r>
        </a:p>
      </dsp:txBody>
      <dsp:txXfrm>
        <a:off x="3040364" y="413324"/>
        <a:ext cx="1062692" cy="1010538"/>
      </dsp:txXfrm>
    </dsp:sp>
    <dsp:sp modelId="{C2A1360D-FFEF-423F-9C0A-CC8D0802A23D}">
      <dsp:nvSpPr>
        <dsp:cNvPr id="0" name=""/>
        <dsp:cNvSpPr/>
      </dsp:nvSpPr>
      <dsp:spPr>
        <a:xfrm>
          <a:off x="4206057" y="829858"/>
          <a:ext cx="151709" cy="17747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206057" y="865352"/>
        <a:ext cx="106196" cy="106483"/>
      </dsp:txXfrm>
    </dsp:sp>
    <dsp:sp modelId="{4541382E-38F6-40DC-B6EF-870093564241}">
      <dsp:nvSpPr>
        <dsp:cNvPr id="0" name=""/>
        <dsp:cNvSpPr/>
      </dsp:nvSpPr>
      <dsp:spPr>
        <a:xfrm>
          <a:off x="4420740" y="381885"/>
          <a:ext cx="973953" cy="10734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Green button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Removes from queue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Status = Being Processed </a:t>
          </a:r>
        </a:p>
      </dsp:txBody>
      <dsp:txXfrm>
        <a:off x="4449266" y="410411"/>
        <a:ext cx="916901" cy="10163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9E12A-6DE2-4D4C-99F8-CB9B8B72947F}">
      <dsp:nvSpPr>
        <dsp:cNvPr id="0" name=""/>
        <dsp:cNvSpPr/>
      </dsp:nvSpPr>
      <dsp:spPr>
        <a:xfrm>
          <a:off x="3283" y="234704"/>
          <a:ext cx="688146" cy="10322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Select Enquiry</a:t>
          </a:r>
        </a:p>
      </dsp:txBody>
      <dsp:txXfrm>
        <a:off x="23438" y="254859"/>
        <a:ext cx="647836" cy="991909"/>
      </dsp:txXfrm>
    </dsp:sp>
    <dsp:sp modelId="{ED59B27D-D41E-4443-A200-6DEA85E5D258}">
      <dsp:nvSpPr>
        <dsp:cNvPr id="0" name=""/>
        <dsp:cNvSpPr/>
      </dsp:nvSpPr>
      <dsp:spPr>
        <a:xfrm>
          <a:off x="760244" y="665484"/>
          <a:ext cx="145887" cy="170660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760244" y="699616"/>
        <a:ext cx="102121" cy="102396"/>
      </dsp:txXfrm>
    </dsp:sp>
    <dsp:sp modelId="{70C812A1-AA82-4390-B7CE-839566D8EE0E}">
      <dsp:nvSpPr>
        <dsp:cNvPr id="0" name=""/>
        <dsp:cNvSpPr/>
      </dsp:nvSpPr>
      <dsp:spPr>
        <a:xfrm>
          <a:off x="966688" y="234704"/>
          <a:ext cx="688146" cy="10322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Enter SID or username</a:t>
          </a:r>
        </a:p>
      </dsp:txBody>
      <dsp:txXfrm>
        <a:off x="986843" y="254859"/>
        <a:ext cx="647836" cy="991909"/>
      </dsp:txXfrm>
    </dsp:sp>
    <dsp:sp modelId="{D9B15F9E-1859-4019-8666-76E8CAD53A3C}">
      <dsp:nvSpPr>
        <dsp:cNvPr id="0" name=""/>
        <dsp:cNvSpPr/>
      </dsp:nvSpPr>
      <dsp:spPr>
        <a:xfrm>
          <a:off x="1723649" y="665484"/>
          <a:ext cx="145887" cy="170660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723649" y="699616"/>
        <a:ext cx="102121" cy="102396"/>
      </dsp:txXfrm>
    </dsp:sp>
    <dsp:sp modelId="{34FE3CD3-9A42-4EDC-BEFD-A1C87CDD7175}">
      <dsp:nvSpPr>
        <dsp:cNvPr id="0" name=""/>
        <dsp:cNvSpPr/>
      </dsp:nvSpPr>
      <dsp:spPr>
        <a:xfrm>
          <a:off x="1930093" y="234704"/>
          <a:ext cx="688146" cy="10322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Incident created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Status = Unresolved</a:t>
          </a:r>
        </a:p>
      </dsp:txBody>
      <dsp:txXfrm>
        <a:off x="1950248" y="254859"/>
        <a:ext cx="647836" cy="991909"/>
      </dsp:txXfrm>
    </dsp:sp>
    <dsp:sp modelId="{8427CC64-21DB-4924-8DBB-A0D2948685B8}">
      <dsp:nvSpPr>
        <dsp:cNvPr id="0" name=""/>
        <dsp:cNvSpPr/>
      </dsp:nvSpPr>
      <dsp:spPr>
        <a:xfrm>
          <a:off x="2687054" y="665484"/>
          <a:ext cx="145887" cy="170660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687054" y="699616"/>
        <a:ext cx="102121" cy="102396"/>
      </dsp:txXfrm>
    </dsp:sp>
    <dsp:sp modelId="{DDDD4DC5-91EB-4746-B046-EDEB7102BC4A}">
      <dsp:nvSpPr>
        <dsp:cNvPr id="0" name=""/>
        <dsp:cNvSpPr/>
      </dsp:nvSpPr>
      <dsp:spPr>
        <a:xfrm>
          <a:off x="2893498" y="234704"/>
          <a:ext cx="1082371" cy="10322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Yellow button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Proceed to Student Central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Status = Updated </a:t>
          </a:r>
        </a:p>
      </dsp:txBody>
      <dsp:txXfrm>
        <a:off x="2923731" y="264937"/>
        <a:ext cx="1021905" cy="971753"/>
      </dsp:txXfrm>
    </dsp:sp>
    <dsp:sp modelId="{C2A1360D-FFEF-423F-9C0A-CC8D0802A23D}">
      <dsp:nvSpPr>
        <dsp:cNvPr id="0" name=""/>
        <dsp:cNvSpPr/>
      </dsp:nvSpPr>
      <dsp:spPr>
        <a:xfrm>
          <a:off x="4044685" y="665484"/>
          <a:ext cx="145887" cy="17066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044685" y="699616"/>
        <a:ext cx="102121" cy="102396"/>
      </dsp:txXfrm>
    </dsp:sp>
    <dsp:sp modelId="{4541382E-38F6-40DC-B6EF-870093564241}">
      <dsp:nvSpPr>
        <dsp:cNvPr id="0" name=""/>
        <dsp:cNvSpPr/>
      </dsp:nvSpPr>
      <dsp:spPr>
        <a:xfrm>
          <a:off x="4251129" y="234704"/>
          <a:ext cx="936574" cy="10322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Green button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Removes from queue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Status = Being Processed </a:t>
          </a:r>
        </a:p>
      </dsp:txBody>
      <dsp:txXfrm>
        <a:off x="4278560" y="262135"/>
        <a:ext cx="881712" cy="977357"/>
      </dsp:txXfrm>
    </dsp:sp>
    <dsp:sp modelId="{AABD5703-807C-42D9-A803-E255A14EF91B}">
      <dsp:nvSpPr>
        <dsp:cNvPr id="0" name=""/>
        <dsp:cNvSpPr/>
      </dsp:nvSpPr>
      <dsp:spPr>
        <a:xfrm>
          <a:off x="5256517" y="665484"/>
          <a:ext cx="145887" cy="17066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5256517" y="699616"/>
        <a:ext cx="102121" cy="102396"/>
      </dsp:txXfrm>
    </dsp:sp>
    <dsp:sp modelId="{7367D200-C8BC-4B0E-9EC0-517E10D823C2}">
      <dsp:nvSpPr>
        <dsp:cNvPr id="0" name=""/>
        <dsp:cNvSpPr/>
      </dsp:nvSpPr>
      <dsp:spPr>
        <a:xfrm>
          <a:off x="5462961" y="234704"/>
          <a:ext cx="688146" cy="10322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Enter Notes</a:t>
          </a:r>
        </a:p>
      </dsp:txBody>
      <dsp:txXfrm>
        <a:off x="5483116" y="254859"/>
        <a:ext cx="647836" cy="991909"/>
      </dsp:txXfrm>
    </dsp:sp>
    <dsp:sp modelId="{8847C9B4-EC40-4ECD-ABA0-8902E815BC49}">
      <dsp:nvSpPr>
        <dsp:cNvPr id="0" name=""/>
        <dsp:cNvSpPr/>
      </dsp:nvSpPr>
      <dsp:spPr>
        <a:xfrm>
          <a:off x="6219922" y="665484"/>
          <a:ext cx="145887" cy="17066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6219922" y="699616"/>
        <a:ext cx="102121" cy="102396"/>
      </dsp:txXfrm>
    </dsp:sp>
    <dsp:sp modelId="{D661618F-EE00-4626-AC68-65A9C050E793}">
      <dsp:nvSpPr>
        <dsp:cNvPr id="0" name=""/>
        <dsp:cNvSpPr/>
      </dsp:nvSpPr>
      <dsp:spPr>
        <a:xfrm>
          <a:off x="6426366" y="234704"/>
          <a:ext cx="688146" cy="10322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Assign and  click all 3 buttons</a:t>
          </a:r>
        </a:p>
      </dsp:txBody>
      <dsp:txXfrm>
        <a:off x="6446521" y="254859"/>
        <a:ext cx="647836" cy="9919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9E12A-6DE2-4D4C-99F8-CB9B8B72947F}">
      <dsp:nvSpPr>
        <dsp:cNvPr id="0" name=""/>
        <dsp:cNvSpPr/>
      </dsp:nvSpPr>
      <dsp:spPr>
        <a:xfrm>
          <a:off x="4641" y="441805"/>
          <a:ext cx="1387190" cy="11968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Student books appt in Career Hub</a:t>
          </a:r>
        </a:p>
      </dsp:txBody>
      <dsp:txXfrm>
        <a:off x="39696" y="476860"/>
        <a:ext cx="1317080" cy="1126748"/>
      </dsp:txXfrm>
    </dsp:sp>
    <dsp:sp modelId="{ED59B27D-D41E-4443-A200-6DEA85E5D258}">
      <dsp:nvSpPr>
        <dsp:cNvPr id="0" name=""/>
        <dsp:cNvSpPr/>
      </dsp:nvSpPr>
      <dsp:spPr>
        <a:xfrm>
          <a:off x="1530551" y="868223"/>
          <a:ext cx="294084" cy="344023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tx1"/>
            </a:solidFill>
          </a:endParaRPr>
        </a:p>
      </dsp:txBody>
      <dsp:txXfrm>
        <a:off x="1530551" y="937028"/>
        <a:ext cx="205859" cy="206413"/>
      </dsp:txXfrm>
    </dsp:sp>
    <dsp:sp modelId="{70C812A1-AA82-4390-B7CE-839566D8EE0E}">
      <dsp:nvSpPr>
        <dsp:cNvPr id="0" name=""/>
        <dsp:cNvSpPr/>
      </dsp:nvSpPr>
      <dsp:spPr>
        <a:xfrm>
          <a:off x="1946708" y="441805"/>
          <a:ext cx="1387190" cy="11968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Loaded in CRM every morning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(manual)</a:t>
          </a:r>
        </a:p>
      </dsp:txBody>
      <dsp:txXfrm>
        <a:off x="1981763" y="476860"/>
        <a:ext cx="1317080" cy="1126748"/>
      </dsp:txXfrm>
    </dsp:sp>
    <dsp:sp modelId="{D9B15F9E-1859-4019-8666-76E8CAD53A3C}">
      <dsp:nvSpPr>
        <dsp:cNvPr id="0" name=""/>
        <dsp:cNvSpPr/>
      </dsp:nvSpPr>
      <dsp:spPr>
        <a:xfrm>
          <a:off x="3472618" y="868223"/>
          <a:ext cx="294084" cy="344023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chemeClr val="tx1"/>
            </a:solidFill>
          </a:endParaRPr>
        </a:p>
      </dsp:txBody>
      <dsp:txXfrm>
        <a:off x="3472618" y="937028"/>
        <a:ext cx="205859" cy="206413"/>
      </dsp:txXfrm>
    </dsp:sp>
    <dsp:sp modelId="{34FE3CD3-9A42-4EDC-BEFD-A1C87CDD7175}">
      <dsp:nvSpPr>
        <dsp:cNvPr id="0" name=""/>
        <dsp:cNvSpPr/>
      </dsp:nvSpPr>
      <dsp:spPr>
        <a:xfrm>
          <a:off x="3888775" y="441805"/>
          <a:ext cx="1387190" cy="11968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Attendance &amp; outcome recorded in CRM</a:t>
          </a:r>
        </a:p>
      </dsp:txBody>
      <dsp:txXfrm>
        <a:off x="3923830" y="476860"/>
        <a:ext cx="1317080" cy="1126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F7816-2A27-4A2E-B262-0C89886884DB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41181-854E-4982-AE1F-4433C05B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4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1E47C00-CA5A-449B-AFF4-39933D5FEF0A}" type="datetime1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4E02-59BF-4712-925D-106C31C35635}" type="datetime1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E40F-480B-46E3-8D74-8CF23500BABC}" type="datetime1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0DF7-F23B-422D-BE45-5AD6C72C438A}" type="datetime1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DBF1-7AE2-44CD-A01B-C203EC0D1B2F}" type="datetime1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5C9A-16B1-4E48-9482-2AADE8846F12}" type="datetime1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A655-8F02-44A4-B0D6-FD0CAC24D64C}" type="datetime1">
              <a:rPr lang="en-US" smtClean="0"/>
              <a:t>11/16/2017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3C23-B749-4D10-B7E9-3E52E6751D49}" type="datetime1">
              <a:rPr lang="en-US" smtClean="0"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403F-A48F-4724-BC19-8B3D1679F96D}" type="datetime1">
              <a:rPr lang="en-US" smtClean="0"/>
              <a:t>11/16/2017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5534-9ED6-4C67-92B2-9BC614BB5165}" type="datetime1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BA87-0AFF-42EC-BF4E-75ED77AB7B30}" type="datetime1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0326B37-5487-4FB6-BFCA-0980821CD2EE}" type="datetime1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3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4960138"/>
            <a:ext cx="5864953" cy="1463040"/>
          </a:xfrm>
        </p:spPr>
        <p:txBody>
          <a:bodyPr/>
          <a:lstStyle/>
          <a:p>
            <a:r>
              <a:rPr lang="en-US" dirty="0"/>
              <a:t>University of the </a:t>
            </a:r>
            <a:br>
              <a:rPr lang="en-US" dirty="0"/>
            </a:br>
            <a:r>
              <a:rPr lang="en-US" dirty="0"/>
              <a:t>sunshine coast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9AB58AF-AD47-42DF-8F81-52D1014684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212" r="5212"/>
          <a:stretch>
            <a:fillRect/>
          </a:stretch>
        </p:blipFill>
        <p:spPr>
          <a:xfrm>
            <a:off x="0" y="0"/>
            <a:ext cx="914171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CRM History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DE4336-D92C-4B33-8170-20C1F4090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5537" y="1893946"/>
            <a:ext cx="3566160" cy="459115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dirty="0"/>
              <a:t>Student Central (x4 campuses)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dirty="0"/>
              <a:t>Admissions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dirty="0"/>
              <a:t>Credit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dirty="0"/>
              <a:t>Enrolment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dirty="0"/>
              <a:t>Examinations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dirty="0"/>
              <a:t>Graduation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dirty="0"/>
              <a:t>Scholarships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dirty="0"/>
              <a:t>Student Finance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dirty="0"/>
              <a:t>Student Coms &amp; Events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dirty="0"/>
              <a:t>Marketing &amp; External Engagement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dirty="0"/>
              <a:t>Office of Research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dirty="0"/>
              <a:t>USC International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dirty="0"/>
              <a:t>Indigenous Services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64F948-41EC-4770-9F64-45680A3B6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8096" y="1916267"/>
            <a:ext cx="3566160" cy="472300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 CRM introduced 2013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 Started with Student Admin &amp; Marketing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 Centralised student coms 2015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 Rolled out to other campuses and depts. outside Student Admin</a:t>
            </a:r>
          </a:p>
          <a:p>
            <a:pPr marL="0" indent="0">
              <a:buNone/>
            </a:pPr>
            <a:r>
              <a:rPr lang="en-AU" b="1" dirty="0"/>
              <a:t>CRM Team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Administrator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Developer </a:t>
            </a:r>
          </a:p>
          <a:p>
            <a:pPr marL="0" indent="0">
              <a:buNone/>
            </a:pPr>
            <a:r>
              <a:rPr lang="en-AU" dirty="0"/>
              <a:t>Part of SIS Team: PeopleSoft, SONIA and CRM</a:t>
            </a:r>
          </a:p>
          <a:p>
            <a:pPr marL="0" indent="0">
              <a:buNone/>
            </a:pPr>
            <a:r>
              <a:rPr lang="en-AU" dirty="0"/>
              <a:t>CRM business owner: Director of Student Services &amp; Engagement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1682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Restructure: 2016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BD388D-CED3-4EBB-8410-074432A2B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498" y="1916267"/>
            <a:ext cx="3566160" cy="402336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AU" dirty="0"/>
              <a:t>Student Administration became Student Services &amp; Engagement (SSE)</a:t>
            </a:r>
          </a:p>
          <a:p>
            <a:pPr marL="0" indent="0">
              <a:buNone/>
            </a:pPr>
            <a:r>
              <a:rPr lang="en-AU" dirty="0"/>
              <a:t>New to SSE: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Program Advice (faculty staff)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Academic Skills Advice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Career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Counselling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Disability Services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436F266-D5A7-46BC-B317-A2E206076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15110" y="1916267"/>
            <a:ext cx="3566160" cy="402336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AU" dirty="0"/>
              <a:t>New to CRM Team:</a:t>
            </a:r>
          </a:p>
          <a:p>
            <a:r>
              <a:rPr lang="en-AU" dirty="0"/>
              <a:t>Career Hub system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3E7BB8-E5FA-4BFD-9D37-5C76A1CE9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745" y="3318423"/>
            <a:ext cx="2600000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12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BD0677-20D8-4106-8809-FB476A7DB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7377614" cy="4023360"/>
          </a:xfrm>
        </p:spPr>
        <p:txBody>
          <a:bodyPr/>
          <a:lstStyle/>
          <a:p>
            <a:r>
              <a:rPr lang="en-AU" dirty="0"/>
              <a:t>Who has a walk-in queue (concierge) system?</a:t>
            </a:r>
          </a:p>
          <a:p>
            <a:endParaRPr lang="en-AU" dirty="0"/>
          </a:p>
          <a:p>
            <a:r>
              <a:rPr lang="en-AU" dirty="0"/>
              <a:t>What system are you using?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2177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5" y="585216"/>
            <a:ext cx="7889343" cy="1499616"/>
          </a:xfrm>
        </p:spPr>
        <p:txBody>
          <a:bodyPr>
            <a:normAutofit/>
          </a:bodyPr>
          <a:lstStyle/>
          <a:p>
            <a:r>
              <a:rPr lang="en-US" dirty="0"/>
              <a:t>2017: </a:t>
            </a:r>
            <a:r>
              <a:rPr lang="en-AU" dirty="0"/>
              <a:t>Walk-in queue management</a:t>
            </a:r>
            <a:br>
              <a:rPr lang="en-AU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E6387-78FD-4636-90E7-822C38279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8095" y="2084832"/>
            <a:ext cx="3342511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 Sunshine Coast    campus (Sippy Downs)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 something…anything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 customer friendly  queuing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 record traffic and categorise enquiry</a:t>
            </a:r>
          </a:p>
          <a:p>
            <a:pPr marL="0" indent="0">
              <a:buNone/>
            </a:pPr>
            <a:endParaRPr lang="en-AU" sz="2800" dirty="0"/>
          </a:p>
          <a:p>
            <a:pPr marL="0" indent="0">
              <a:buNone/>
            </a:pPr>
            <a:endParaRPr lang="en-AU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9D1C86-59AC-4DFF-AA67-D7D84DDBA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996" y="2447344"/>
            <a:ext cx="4767683" cy="27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13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Central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E308D2-11F7-414C-B022-2B04FE94A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8096" y="2198759"/>
            <a:ext cx="3149563" cy="3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11 500 on-campus students</a:t>
            </a:r>
          </a:p>
          <a:p>
            <a:pPr marL="0" indent="0">
              <a:buNone/>
            </a:pPr>
            <a:r>
              <a:rPr lang="en-AU" dirty="0"/>
              <a:t>Go to Student Central for:</a:t>
            </a:r>
          </a:p>
          <a:p>
            <a:pPr marL="470919" lvl="1" indent="-342900">
              <a:buFont typeface="+mj-lt"/>
              <a:buAutoNum type="arabicPeriod"/>
            </a:pPr>
            <a:r>
              <a:rPr lang="en-AU" sz="2000" dirty="0"/>
              <a:t>Enquiry</a:t>
            </a:r>
          </a:p>
          <a:p>
            <a:pPr marL="470919" lvl="1" indent="-342900">
              <a:buFont typeface="+mj-lt"/>
              <a:buAutoNum type="arabicPeriod"/>
            </a:pPr>
            <a:r>
              <a:rPr lang="en-AU" sz="2000" dirty="0"/>
              <a:t>Appointment </a:t>
            </a:r>
          </a:p>
          <a:p>
            <a:pPr marL="0" indent="0">
              <a:buNone/>
            </a:pPr>
            <a:r>
              <a:rPr lang="en-AU" dirty="0"/>
              <a:t>Appointment with: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AU" sz="2000" dirty="0"/>
              <a:t> Student Success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AU" sz="2000" dirty="0"/>
              <a:t> Academic Skills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AU" sz="2000" dirty="0"/>
              <a:t> Career Development </a:t>
            </a:r>
          </a:p>
          <a:p>
            <a:pPr marL="128019" lvl="1" indent="0">
              <a:buNone/>
            </a:pPr>
            <a:endParaRPr lang="en-AU" dirty="0"/>
          </a:p>
          <a:p>
            <a:pPr lvl="1">
              <a:buFont typeface="Courier New" panose="02070309020205020404" pitchFamily="49" charset="0"/>
              <a:buChar char="o"/>
            </a:pPr>
            <a:endParaRPr lang="en-AU" dirty="0"/>
          </a:p>
          <a:p>
            <a:endParaRPr lang="en-AU" dirty="0"/>
          </a:p>
        </p:txBody>
      </p:sp>
      <p:pic>
        <p:nvPicPr>
          <p:cNvPr id="1026" name="Picture 2" descr="49efd0bc-c9f8-49f0-a277-6f315706da5e@ausprd01">
            <a:extLst>
              <a:ext uri="{FF2B5EF4-FFF2-40B4-BE49-F238E27FC236}">
                <a16:creationId xmlns:a16="http://schemas.microsoft.com/office/drawing/2014/main" id="{3B590138-1FFF-4E76-AC76-C9085CE78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011" y="2198759"/>
            <a:ext cx="4750492" cy="356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490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86" y="585216"/>
            <a:ext cx="3011414" cy="1142916"/>
          </a:xfrm>
        </p:spPr>
        <p:txBody>
          <a:bodyPr>
            <a:normAutofit/>
          </a:bodyPr>
          <a:lstStyle/>
          <a:p>
            <a:r>
              <a:rPr lang="en-US" dirty="0"/>
              <a:t>Before…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pic>
        <p:nvPicPr>
          <p:cNvPr id="10" name="Picture 2" descr="9dcf6203-96f9-4a3f-81a9-cf480bd385a4@ausprd01">
            <a:extLst>
              <a:ext uri="{FF2B5EF4-FFF2-40B4-BE49-F238E27FC236}">
                <a16:creationId xmlns:a16="http://schemas.microsoft.com/office/drawing/2014/main" id="{611977C7-755E-45D9-BB46-7F146CDD8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807" y="1921275"/>
            <a:ext cx="6065905" cy="454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038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thoughts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4F2F86-D6B7-461C-B185-EDE31AE5CC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2948227" cy="4023360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Buy a queuing system…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No $$$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Second thoughts…</a:t>
            </a:r>
          </a:p>
          <a:p>
            <a:pPr marL="0" indent="0">
              <a:buNone/>
            </a:pPr>
            <a:r>
              <a:rPr lang="en-AU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EDCAF9-5881-4DD5-B45E-5DE6C4094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521" y="1988191"/>
            <a:ext cx="4297250" cy="321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48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need?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4D5989-3424-453A-B313-A756F6067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330" y="2084832"/>
            <a:ext cx="3779555" cy="4184704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1. Kiosk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 </a:t>
            </a:r>
            <a:r>
              <a:rPr lang="en-AU" dirty="0"/>
              <a:t>display options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 get in line or check-in</a:t>
            </a:r>
          </a:p>
          <a:p>
            <a:pPr marL="0" indent="0">
              <a:buNone/>
            </a:pPr>
            <a:r>
              <a:rPr lang="en-AU" b="1" dirty="0"/>
              <a:t>2. Queue Display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 </a:t>
            </a:r>
            <a:r>
              <a:rPr lang="en-AU" dirty="0"/>
              <a:t>display student name and ‘status’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 refresh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 mobile option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62A55-091F-4473-AF55-524D9D0D6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7031" y="2084832"/>
            <a:ext cx="3745181" cy="4184704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3. Record attendance and outcomes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 CRM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 mobile devices for staff</a:t>
            </a:r>
          </a:p>
          <a:p>
            <a:endParaRPr lang="en-AU" dirty="0"/>
          </a:p>
          <a:p>
            <a:r>
              <a:rPr lang="en-AU" dirty="0"/>
              <a:t>Launch Semester 2, 2017</a:t>
            </a:r>
          </a:p>
          <a:p>
            <a:r>
              <a:rPr lang="en-AU" dirty="0"/>
              <a:t>Go-live August 2017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944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4D31F634-611A-454B-AC11-FEEDFF9223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203261"/>
              </p:ext>
            </p:extLst>
          </p:nvPr>
        </p:nvGraphicFramePr>
        <p:xfrm>
          <a:off x="298071" y="67112"/>
          <a:ext cx="4013870" cy="182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100F306-F70E-4C07-9F00-65A41D7459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23" y="1770077"/>
            <a:ext cx="6524608" cy="38841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204EE6-154F-4060-B9D1-5F76B5B1E5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3948" y="2578292"/>
            <a:ext cx="2838716" cy="34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15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23E089-C8D3-4F8D-BB11-71E109D86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46" y="704656"/>
            <a:ext cx="8162488" cy="47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03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Walk-in queue management (concierge)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5086</a:t>
            </a:r>
          </a:p>
          <a:p>
            <a:r>
              <a:rPr lang="en-US" dirty="0"/>
              <a:t>9 November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" b="415"/>
          <a:stretch>
            <a:fillRect/>
          </a:stretch>
        </p:blipFill>
        <p:spPr/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7" y="75524"/>
            <a:ext cx="3134493" cy="3127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159DDD-6736-4A04-AB72-576DE5A7C5DF}"/>
              </a:ext>
            </a:extLst>
          </p:cNvPr>
          <p:cNvSpPr txBox="1"/>
          <p:nvPr/>
        </p:nvSpPr>
        <p:spPr>
          <a:xfrm>
            <a:off x="310393" y="260059"/>
            <a:ext cx="2457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Queue Report</a:t>
            </a:r>
          </a:p>
        </p:txBody>
      </p:sp>
      <p:pic>
        <p:nvPicPr>
          <p:cNvPr id="2050" name="Picture 2" descr="C:\Users\nhinshel\AppData\Local\Temp\SNAGHTML1c35002.PNG">
            <a:extLst>
              <a:ext uri="{FF2B5EF4-FFF2-40B4-BE49-F238E27FC236}">
                <a16:creationId xmlns:a16="http://schemas.microsoft.com/office/drawing/2014/main" id="{7A3C4581-C316-4449-B9BA-71429C613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93" y="1096860"/>
            <a:ext cx="8598716" cy="49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267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5610E9-B00C-4624-968B-E5AE9221E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61" y="1854075"/>
            <a:ext cx="8254767" cy="4890949"/>
          </a:xfrm>
          <a:prstGeom prst="rect">
            <a:avLst/>
          </a:prstGeom>
        </p:spPr>
      </p:pic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85046AC2-1904-4E1F-81BF-3ED0D02473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2691280"/>
              </p:ext>
            </p:extLst>
          </p:nvPr>
        </p:nvGraphicFramePr>
        <p:xfrm>
          <a:off x="298071" y="-87493"/>
          <a:ext cx="5398054" cy="183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0642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0CF34D-CFBA-4619-AFA6-8EE5E107A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7543"/>
            <a:ext cx="9144000" cy="487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32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BA513A-3616-4529-BC2F-9BB2877DA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71" y="1749695"/>
            <a:ext cx="8430936" cy="4995329"/>
          </a:xfrm>
          <a:prstGeom prst="rect">
            <a:avLst/>
          </a:prstGeom>
        </p:spPr>
      </p:pic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8D91D66D-0565-4358-8CC4-5FBFE668F3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0330351"/>
              </p:ext>
            </p:extLst>
          </p:nvPr>
        </p:nvGraphicFramePr>
        <p:xfrm>
          <a:off x="298071" y="-87493"/>
          <a:ext cx="5398054" cy="183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8177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C5837-7FFE-499F-AEB3-0146BD457D15}"/>
              </a:ext>
            </a:extLst>
          </p:cNvPr>
          <p:cNvSpPr txBox="1"/>
          <p:nvPr/>
        </p:nvSpPr>
        <p:spPr>
          <a:xfrm>
            <a:off x="201336" y="184558"/>
            <a:ext cx="4848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Check incident history &gt; open incident</a:t>
            </a:r>
          </a:p>
          <a:p>
            <a:r>
              <a:rPr lang="en-AU" sz="2000" dirty="0"/>
              <a:t>Use ‘Close incident’ button when finished </a:t>
            </a:r>
          </a:p>
          <a:p>
            <a:endParaRPr lang="en-AU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F8A18F-E53B-4D03-AD33-87B68573F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12" y="1258944"/>
            <a:ext cx="8472531" cy="489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4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8D91D66D-0565-4358-8CC4-5FBFE668F3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35326"/>
              </p:ext>
            </p:extLst>
          </p:nvPr>
        </p:nvGraphicFramePr>
        <p:xfrm>
          <a:off x="298069" y="-87493"/>
          <a:ext cx="6656403" cy="1765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EB59057-DDE6-4C17-87F7-ADAE07A22B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503" y="1588707"/>
            <a:ext cx="8699384" cy="501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72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38EFD-8FC8-43E5-8E28-4F19343F1977}"/>
              </a:ext>
            </a:extLst>
          </p:cNvPr>
          <p:cNvSpPr txBox="1"/>
          <p:nvPr/>
        </p:nvSpPr>
        <p:spPr>
          <a:xfrm>
            <a:off x="167780" y="335560"/>
            <a:ext cx="484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Add Notes and assign for follow up</a:t>
            </a:r>
          </a:p>
        </p:txBody>
      </p:sp>
      <p:pic>
        <p:nvPicPr>
          <p:cNvPr id="3074" name="Picture 2" descr="C:\Users\nhinshel\AppData\Local\Temp\SNAGHTML1e2e5a4.PNG">
            <a:extLst>
              <a:ext uri="{FF2B5EF4-FFF2-40B4-BE49-F238E27FC236}">
                <a16:creationId xmlns:a16="http://schemas.microsoft.com/office/drawing/2014/main" id="{9EB2D06D-4681-44FB-923A-24C7645F2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0" y="1028966"/>
            <a:ext cx="9009776" cy="519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176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024ED2C8-1C2C-49B3-BE12-E63F6E351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6224808"/>
              </p:ext>
            </p:extLst>
          </p:nvPr>
        </p:nvGraphicFramePr>
        <p:xfrm>
          <a:off x="281293" y="88676"/>
          <a:ext cx="5238663" cy="1052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BEE1C1D5-8376-499C-892C-090F8A1CA9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083160"/>
            <a:ext cx="9144000" cy="13875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25D872-6E58-4449-9B05-60B82425C8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0627" y="1391230"/>
            <a:ext cx="6014906" cy="356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18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47275C-B781-458D-A0D5-A5D9C9EFA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5911"/>
            <a:ext cx="6602136" cy="3930254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0422C22-B71E-4E8F-ABE1-BEE053958C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171948"/>
              </p:ext>
            </p:extLst>
          </p:nvPr>
        </p:nvGraphicFramePr>
        <p:xfrm>
          <a:off x="298071" y="67112"/>
          <a:ext cx="4013870" cy="182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9851C27-3B3A-472A-861F-645AB77569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1616" y="2857712"/>
            <a:ext cx="2999465" cy="361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68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185ED4D8-0304-48B2-AF6C-11DE6C0087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042097"/>
              </p:ext>
            </p:extLst>
          </p:nvPr>
        </p:nvGraphicFramePr>
        <p:xfrm>
          <a:off x="298071" y="-87493"/>
          <a:ext cx="5398054" cy="183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867DEC3-AA7C-4BF9-B3E9-0FAB681C2A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115" y="1749694"/>
            <a:ext cx="8440747" cy="448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68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13358"/>
            <a:ext cx="7290055" cy="4296002"/>
          </a:xfrm>
        </p:spPr>
        <p:txBody>
          <a:bodyPr/>
          <a:lstStyle/>
          <a:p>
            <a:r>
              <a:rPr lang="en-US" dirty="0"/>
              <a:t>1994: The Sunshine Coast University College founded</a:t>
            </a:r>
          </a:p>
          <a:p>
            <a:r>
              <a:rPr lang="en-US" dirty="0"/>
              <a:t>1996: Open for business</a:t>
            </a:r>
          </a:p>
          <a:p>
            <a:r>
              <a:rPr lang="en-US" dirty="0"/>
              <a:t>1998: Full university status granted &gt; University of the Sunshine Coast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DA313-5920-4AE9-8FB7-1900A8A8D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940" y="3693578"/>
            <a:ext cx="4533333" cy="2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48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185ED4D8-0304-48B2-AF6C-11DE6C0087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681870"/>
              </p:ext>
            </p:extLst>
          </p:nvPr>
        </p:nvGraphicFramePr>
        <p:xfrm>
          <a:off x="298070" y="100667"/>
          <a:ext cx="7117797" cy="1501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C:\Users\nhinshel\AppData\Local\Temp\SNAGHTML2077032.PNG">
            <a:extLst>
              <a:ext uri="{FF2B5EF4-FFF2-40B4-BE49-F238E27FC236}">
                <a16:creationId xmlns:a16="http://schemas.microsoft.com/office/drawing/2014/main" id="{532AD5EC-D467-485F-882A-BF7C27C88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92" y="1749695"/>
            <a:ext cx="8590327" cy="402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15F42D-0089-44D3-BDFB-C094F9920A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446" y="5012359"/>
            <a:ext cx="5927263" cy="145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30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Enquiry process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14BAA-4F4B-48EE-B4B4-D381D3FA2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8309"/>
            <a:ext cx="9144000" cy="26413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D530CC-B299-4621-ADA3-5C1F1D338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683" y="2734811"/>
            <a:ext cx="2480599" cy="365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29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Central 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03633"/>
            <a:ext cx="7981621" cy="4505727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A63ED40-51EB-48DD-9489-D0B96A4582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4671074"/>
              </p:ext>
            </p:extLst>
          </p:nvPr>
        </p:nvGraphicFramePr>
        <p:xfrm>
          <a:off x="281545" y="2162286"/>
          <a:ext cx="4131578" cy="3030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6ED4153-6744-4BB7-8615-8E83438AC7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9106387"/>
              </p:ext>
            </p:extLst>
          </p:nvPr>
        </p:nvGraphicFramePr>
        <p:xfrm>
          <a:off x="4899674" y="2143434"/>
          <a:ext cx="4177214" cy="3208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3609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central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03633"/>
            <a:ext cx="7981621" cy="4505727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A63ED40-51EB-48DD-9489-D0B96A4582E4}"/>
              </a:ext>
            </a:extLst>
          </p:cNvPr>
          <p:cNvGraphicFramePr>
            <a:graphicFrameLocks/>
          </p:cNvGraphicFramePr>
          <p:nvPr/>
        </p:nvGraphicFramePr>
        <p:xfrm>
          <a:off x="1220598" y="2246176"/>
          <a:ext cx="5968768" cy="381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E666032-1319-42E8-BFBC-5CFC5613B51B}"/>
              </a:ext>
            </a:extLst>
          </p:cNvPr>
          <p:cNvGraphicFramePr>
            <a:graphicFrameLocks/>
          </p:cNvGraphicFramePr>
          <p:nvPr/>
        </p:nvGraphicFramePr>
        <p:xfrm>
          <a:off x="1535184" y="1709737"/>
          <a:ext cx="6870585" cy="4699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FD123E2-2F4C-4024-B439-6B3DECC616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963079"/>
              </p:ext>
            </p:extLst>
          </p:nvPr>
        </p:nvGraphicFramePr>
        <p:xfrm>
          <a:off x="738144" y="1887523"/>
          <a:ext cx="7046839" cy="4521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18679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Administrative: sub-topics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03633"/>
            <a:ext cx="7981621" cy="4505727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A63ED40-51EB-48DD-9489-D0B96A4582E4}"/>
              </a:ext>
            </a:extLst>
          </p:cNvPr>
          <p:cNvGraphicFramePr>
            <a:graphicFrameLocks/>
          </p:cNvGraphicFramePr>
          <p:nvPr/>
        </p:nvGraphicFramePr>
        <p:xfrm>
          <a:off x="1220598" y="2246176"/>
          <a:ext cx="5968768" cy="381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E666032-1319-42E8-BFBC-5CFC5613B51B}"/>
              </a:ext>
            </a:extLst>
          </p:cNvPr>
          <p:cNvGraphicFramePr>
            <a:graphicFrameLocks/>
          </p:cNvGraphicFramePr>
          <p:nvPr/>
        </p:nvGraphicFramePr>
        <p:xfrm>
          <a:off x="1535184" y="1709737"/>
          <a:ext cx="6870585" cy="4699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D488A13-D268-4447-B5EA-EED84DAA7A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768699"/>
              </p:ext>
            </p:extLst>
          </p:nvPr>
        </p:nvGraphicFramePr>
        <p:xfrm>
          <a:off x="2409988" y="1993805"/>
          <a:ext cx="4697835" cy="3850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074146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learning: sub-topics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03633"/>
            <a:ext cx="7981621" cy="4505727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A63ED40-51EB-48DD-9489-D0B96A4582E4}"/>
              </a:ext>
            </a:extLst>
          </p:cNvPr>
          <p:cNvGraphicFramePr>
            <a:graphicFrameLocks/>
          </p:cNvGraphicFramePr>
          <p:nvPr/>
        </p:nvGraphicFramePr>
        <p:xfrm>
          <a:off x="1220598" y="2246176"/>
          <a:ext cx="5968768" cy="381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E666032-1319-42E8-BFBC-5CFC5613B5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584615"/>
              </p:ext>
            </p:extLst>
          </p:nvPr>
        </p:nvGraphicFramePr>
        <p:xfrm>
          <a:off x="1535184" y="1709737"/>
          <a:ext cx="5821961" cy="4699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4DC918C-3572-4520-B29C-1D004C92D9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291708"/>
              </p:ext>
            </p:extLst>
          </p:nvPr>
        </p:nvGraphicFramePr>
        <p:xfrm>
          <a:off x="1973512" y="1642289"/>
          <a:ext cx="5668356" cy="4951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5038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appointments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8368586-6C8A-4B3A-AFD3-EB172E2FC081}"/>
              </a:ext>
            </a:extLst>
          </p:cNvPr>
          <p:cNvSpPr txBox="1">
            <a:spLocks/>
          </p:cNvSpPr>
          <p:nvPr/>
        </p:nvSpPr>
        <p:spPr>
          <a:xfrm>
            <a:off x="251669" y="1895912"/>
            <a:ext cx="2650921" cy="441344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/>
              <a:t>Appointment with: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AU" sz="2000" dirty="0"/>
              <a:t> Student Success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AU" sz="2000" dirty="0"/>
              <a:t> Academic Skills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AU" sz="2000" dirty="0"/>
              <a:t> Career Development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AU" sz="2000" dirty="0"/>
              <a:t> Indigenous Services*</a:t>
            </a:r>
          </a:p>
          <a:p>
            <a:pPr marL="128019" lvl="1" indent="0">
              <a:buNone/>
            </a:pPr>
            <a:endParaRPr lang="en-AU" sz="2000" dirty="0"/>
          </a:p>
          <a:p>
            <a:pPr marL="128019" lvl="1" indent="0">
              <a:buNone/>
            </a:pPr>
            <a:r>
              <a:rPr lang="en-AU" sz="2000" dirty="0"/>
              <a:t>Not in CRM…yet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000" dirty="0"/>
              <a:t>Counselling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000" dirty="0"/>
              <a:t>Disability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000" dirty="0"/>
              <a:t>Tenancy &amp; Welfare</a:t>
            </a:r>
            <a:endParaRPr lang="en-AU" dirty="0"/>
          </a:p>
          <a:p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E2E343-62BE-4F96-8F64-79605EAE1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872" y="1895912"/>
            <a:ext cx="5863905" cy="438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63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85" y="585216"/>
            <a:ext cx="3624043" cy="1142916"/>
          </a:xfrm>
        </p:spPr>
        <p:txBody>
          <a:bodyPr>
            <a:normAutofit/>
          </a:bodyPr>
          <a:lstStyle/>
          <a:p>
            <a:r>
              <a:rPr lang="en-US" dirty="0"/>
              <a:t>before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03364C-E71E-48DF-9040-78C8D2EFC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6" y="1941200"/>
            <a:ext cx="5140582" cy="38536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54089F-B2D0-4738-BE47-278D5BE72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52" y="2824630"/>
            <a:ext cx="1803842" cy="208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824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20B7278-B9BD-4570-923B-10E69521BB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312582"/>
              </p:ext>
            </p:extLst>
          </p:nvPr>
        </p:nvGraphicFramePr>
        <p:xfrm>
          <a:off x="1808089" y="0"/>
          <a:ext cx="5280608" cy="2080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8D5774C-09FB-4F4E-937F-2F76EB5D85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79" y="2495371"/>
            <a:ext cx="8981392" cy="322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787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0422C22-B71E-4E8F-ABE1-BEE053958C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413957"/>
              </p:ext>
            </p:extLst>
          </p:nvPr>
        </p:nvGraphicFramePr>
        <p:xfrm>
          <a:off x="298070" y="67112"/>
          <a:ext cx="4726935" cy="182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3B19F60-4EF5-4EE0-9E3F-4DCE25732C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6620" y="721453"/>
            <a:ext cx="2327069" cy="28561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4242FD-1DB7-4548-94AE-3847BDB5E6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947" y="1911507"/>
            <a:ext cx="6216572" cy="3700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A86A46-B274-4254-A753-AEA525F634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6009" y="3674378"/>
            <a:ext cx="2297681" cy="279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96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03633"/>
            <a:ext cx="7981621" cy="4505727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1996			       2013			2013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8AEF53-06FC-455C-B7EE-68371F7F0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5" y="2800587"/>
            <a:ext cx="2476190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6C53FE-A415-4CE5-A4D6-440F1A542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163" y="2783072"/>
            <a:ext cx="2466667" cy="2190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D1A086-8A26-44D7-B8B2-AF70ADF01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361" y="2783072"/>
            <a:ext cx="2447619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43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E192C3-5291-48A4-905B-A0D91E963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065"/>
            <a:ext cx="9144000" cy="19387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874302-CE3E-4C2D-B0CA-4B3A755B4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85" y="2253119"/>
            <a:ext cx="7894533" cy="430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623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7265B3-5098-4E72-B2EF-D6BD534AA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4064"/>
            <a:ext cx="9144000" cy="498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504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appointment process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1AAC6C-75A3-4ABA-9CC5-4224E8787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5829"/>
            <a:ext cx="9144000" cy="150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357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2A77C7C-8E0D-4F0D-89C3-7C24D377EA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1816689"/>
              </p:ext>
            </p:extLst>
          </p:nvPr>
        </p:nvGraphicFramePr>
        <p:xfrm>
          <a:off x="219622" y="2084831"/>
          <a:ext cx="3916150" cy="3801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AA43CB5-F7C6-43D7-8903-300B6A84A0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6277"/>
              </p:ext>
            </p:extLst>
          </p:nvPr>
        </p:nvGraphicFramePr>
        <p:xfrm>
          <a:off x="4051883" y="2084832"/>
          <a:ext cx="4949504" cy="3801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0930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85" y="585216"/>
            <a:ext cx="3724711" cy="1142916"/>
          </a:xfrm>
        </p:spPr>
        <p:txBody>
          <a:bodyPr>
            <a:normAutofit/>
          </a:bodyPr>
          <a:lstStyle/>
          <a:p>
            <a:r>
              <a:rPr lang="en-US" dirty="0"/>
              <a:t>Help from friends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FC61BF-CB03-4C6E-BA74-08A7BBBFE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511" y="3964152"/>
            <a:ext cx="4336995" cy="25065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98185F-3D19-4298-BB36-2D1380A04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65" y="1793920"/>
            <a:ext cx="5058097" cy="37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805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80675-5F64-4587-BDF4-5563E734B2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/>
              <a:t>The good…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 It worked!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 No need for a specialised concierge product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42A07E-9B0B-4789-8F60-8E3DB32348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/>
              <a:t>The bad…</a:t>
            </a:r>
          </a:p>
          <a:p>
            <a:r>
              <a:rPr lang="en-AU" dirty="0"/>
              <a:t>WIFI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D54DB1-F80D-4776-BD48-1F84F0E73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90" y="3431097"/>
            <a:ext cx="3608939" cy="25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773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090123-96EB-49C9-B190-F0FD4A924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Shopping for Student Central: </a:t>
            </a:r>
          </a:p>
          <a:p>
            <a:r>
              <a:rPr lang="en-AU" dirty="0"/>
              <a:t>5 x iPads and covers</a:t>
            </a:r>
          </a:p>
          <a:p>
            <a:r>
              <a:rPr lang="en-AU" dirty="0"/>
              <a:t>1 x smarter TV</a:t>
            </a:r>
          </a:p>
          <a:p>
            <a:r>
              <a:rPr lang="en-AU" dirty="0"/>
              <a:t>1 x kiosk</a:t>
            </a:r>
          </a:p>
          <a:p>
            <a:endParaRPr lang="en-AU" dirty="0"/>
          </a:p>
          <a:p>
            <a:r>
              <a:rPr lang="en-AU" dirty="0"/>
              <a:t>$4 500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</p:spTree>
    <p:extLst>
      <p:ext uri="{BB962C8B-B14F-4D97-AF65-F5344CB8AC3E}">
        <p14:creationId xmlns:p14="http://schemas.microsoft.com/office/powerpoint/2010/main" val="39606737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090123-96EB-49C9-B190-F0FD4A924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dirty="0"/>
              <a:t>Purchase enterprise booking system (real time integration with the CRM)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Phase 2 of PeopleSoft integration (program data)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OPA (Service Finder)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Push CRM data to the data warehouse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Rebrand customer portal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Counselling and Disability Services </a:t>
            </a:r>
          </a:p>
          <a:p>
            <a:pPr marL="457200" indent="-457200">
              <a:buFont typeface="+mj-lt"/>
              <a:buAutoNum type="arabicPeriod"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</p:spTree>
    <p:extLst>
      <p:ext uri="{BB962C8B-B14F-4D97-AF65-F5344CB8AC3E}">
        <p14:creationId xmlns:p14="http://schemas.microsoft.com/office/powerpoint/2010/main" val="37901988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Questions??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</p:spTree>
    <p:extLst>
      <p:ext uri="{BB962C8B-B14F-4D97-AF65-F5344CB8AC3E}">
        <p14:creationId xmlns:p14="http://schemas.microsoft.com/office/powerpoint/2010/main" val="2831224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Nikki Hinshelwood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>
            <a:normAutofit/>
          </a:bodyPr>
          <a:lstStyle/>
          <a:p>
            <a:r>
              <a:rPr lang="en-US" dirty="0"/>
              <a:t>CRM Administrator</a:t>
            </a:r>
          </a:p>
          <a:p>
            <a:r>
              <a:rPr lang="en-US" dirty="0"/>
              <a:t>University of the Sunshine Coast</a:t>
            </a:r>
          </a:p>
          <a:p>
            <a:r>
              <a:rPr lang="en-US" dirty="0"/>
              <a:t>nikki.hinshelwood@usc.edu.au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03633"/>
            <a:ext cx="7981621" cy="4505727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			          2016	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4D7B99-D8D1-46CC-9994-1D5053655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807" y="2773548"/>
            <a:ext cx="2447619" cy="2152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548B22-DDCE-4B88-A079-231E9B6D1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262" y="2773548"/>
            <a:ext cx="2447619" cy="2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027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2853306" cy="146304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59" y="4960138"/>
            <a:ext cx="1994700" cy="1496026"/>
          </a:xfrm>
          <a:prstGeom prst="rect">
            <a:avLst/>
          </a:prstGeom>
        </p:spPr>
      </p:pic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" b="415"/>
          <a:stretch>
            <a:fillRect/>
          </a:stretch>
        </p:blipFill>
        <p:spPr/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7" y="75524"/>
            <a:ext cx="3134493" cy="3127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03633"/>
            <a:ext cx="7981621" cy="4505727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	          2017			        2018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D846D8-D815-4A41-B3AC-87140C211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735" y="2735453"/>
            <a:ext cx="2457143" cy="2190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D6F91-793A-4C06-A6F6-F669B7857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181" y="2735453"/>
            <a:ext cx="2466667" cy="2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24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8172"/>
            <a:ext cx="7290054" cy="1606660"/>
          </a:xfrm>
        </p:spPr>
        <p:txBody>
          <a:bodyPr/>
          <a:lstStyle/>
          <a:p>
            <a:r>
              <a:rPr lang="en-US" dirty="0"/>
              <a:t>Coming soon…2020</a:t>
            </a:r>
            <a:br>
              <a:rPr lang="en-US" dirty="0"/>
            </a:br>
            <a:r>
              <a:rPr lang="en-US" dirty="0"/>
              <a:t>USC </a:t>
            </a:r>
            <a:r>
              <a:rPr lang="en-US" dirty="0" err="1"/>
              <a:t>moreton</a:t>
            </a:r>
            <a:r>
              <a:rPr lang="en-US" dirty="0"/>
              <a:t> bay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03633"/>
            <a:ext cx="7981621" cy="4505727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				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75DE16-A356-403E-874D-B747E4C58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37" y="2308799"/>
            <a:ext cx="7828571" cy="4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36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A76965-3A68-45EE-A173-9F45E0D0A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11" y="2353958"/>
            <a:ext cx="8933333" cy="3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24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growth…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779E1-C3F5-452F-9116-EC655D1F0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 good stuff happening</a:t>
            </a:r>
          </a:p>
          <a:p>
            <a:pPr marL="0" indent="0">
              <a:buNone/>
            </a:pPr>
            <a:r>
              <a:rPr lang="en-AU" dirty="0"/>
              <a:t>But…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 no student portal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 paper forms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 fillable PDFs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 many spreadsheets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8-10 November 2017</a:t>
            </a:r>
          </a:p>
        </p:txBody>
      </p:sp>
    </p:spTree>
    <p:extLst>
      <p:ext uri="{BB962C8B-B14F-4D97-AF65-F5344CB8AC3E}">
        <p14:creationId xmlns:p14="http://schemas.microsoft.com/office/powerpoint/2010/main" val="264033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4196</TotalTime>
  <Words>969</Words>
  <Application>Microsoft Office PowerPoint</Application>
  <PresentationFormat>On-screen Show (4:3)</PresentationFormat>
  <Paragraphs>310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Courier New</vt:lpstr>
      <vt:lpstr>Tw Cen MT</vt:lpstr>
      <vt:lpstr>Tw Cen MT Condensed</vt:lpstr>
      <vt:lpstr>Wingdings 3</vt:lpstr>
      <vt:lpstr>Integral</vt:lpstr>
      <vt:lpstr>University of the  sunshine coast</vt:lpstr>
      <vt:lpstr>Walk-in queue management (concierge) </vt:lpstr>
      <vt:lpstr>background</vt:lpstr>
      <vt:lpstr>growth</vt:lpstr>
      <vt:lpstr>growth</vt:lpstr>
      <vt:lpstr>growth</vt:lpstr>
      <vt:lpstr>Coming soon…2020 USC moreton bay </vt:lpstr>
      <vt:lpstr>growth</vt:lpstr>
      <vt:lpstr>Technology growth…</vt:lpstr>
      <vt:lpstr>CRM History</vt:lpstr>
      <vt:lpstr>Restructure: 2016</vt:lpstr>
      <vt:lpstr>question</vt:lpstr>
      <vt:lpstr>2017: Walk-in queue management </vt:lpstr>
      <vt:lpstr>Student Central </vt:lpstr>
      <vt:lpstr>Before…</vt:lpstr>
      <vt:lpstr>First thoughts </vt:lpstr>
      <vt:lpstr>What do we need?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Enquiry process</vt:lpstr>
      <vt:lpstr>Student Central traffic</vt:lpstr>
      <vt:lpstr>Student central topics</vt:lpstr>
      <vt:lpstr>Administrative: sub-topics</vt:lpstr>
      <vt:lpstr>learning: sub-topics</vt:lpstr>
      <vt:lpstr>appointments</vt:lpstr>
      <vt:lpstr>before</vt:lpstr>
      <vt:lpstr>PowerPoint Presentation</vt:lpstr>
      <vt:lpstr>PowerPoint Presentation</vt:lpstr>
      <vt:lpstr>PowerPoint Presentation</vt:lpstr>
      <vt:lpstr>PowerPoint Presentation</vt:lpstr>
      <vt:lpstr>appointment process</vt:lpstr>
      <vt:lpstr>stats</vt:lpstr>
      <vt:lpstr>Help from friends</vt:lpstr>
      <vt:lpstr>The result</vt:lpstr>
      <vt:lpstr>What’s next? </vt:lpstr>
      <vt:lpstr>The future </vt:lpstr>
      <vt:lpstr>Questions??</vt:lpstr>
      <vt:lpstr>presenter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Nikki Hinshelwood</cp:lastModifiedBy>
  <cp:revision>140</cp:revision>
  <dcterms:created xsi:type="dcterms:W3CDTF">2015-09-02T14:36:24Z</dcterms:created>
  <dcterms:modified xsi:type="dcterms:W3CDTF">2017-11-15T22:30:46Z</dcterms:modified>
</cp:coreProperties>
</file>