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7"/>
  </p:notesMasterIdLst>
  <p:sldIdLst>
    <p:sldId id="259" r:id="rId2"/>
    <p:sldId id="260" r:id="rId3"/>
    <p:sldId id="363" r:id="rId4"/>
    <p:sldId id="364" r:id="rId5"/>
    <p:sldId id="261" r:id="rId6"/>
    <p:sldId id="262" r:id="rId7"/>
    <p:sldId id="313" r:id="rId8"/>
    <p:sldId id="346" r:id="rId9"/>
    <p:sldId id="347" r:id="rId10"/>
    <p:sldId id="349" r:id="rId11"/>
    <p:sldId id="350" r:id="rId12"/>
    <p:sldId id="305" r:id="rId13"/>
    <p:sldId id="351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06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DDE5-5084-4DEB-816C-F143C0CF5413}" type="datetimeFigureOut">
              <a:rPr lang="en-ZA" smtClean="0"/>
              <a:t>2016/06/30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A2839-DF21-4D50-B883-E890F8CAE3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50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Stipends in Financial aid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SESSION  8030</a:t>
            </a:r>
            <a:endParaRPr lang="en-US" dirty="0"/>
          </a:p>
          <a:p>
            <a:r>
              <a:rPr lang="en-US" dirty="0"/>
              <a:t>28 June 2016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greysca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6227885"/>
            <a:ext cx="2054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UZETT~1\AppData\Local\Temp\SNAGHTML126b0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872"/>
            <a:ext cx="9046464" cy="59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0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51908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55" y="5294338"/>
            <a:ext cx="2288396" cy="10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606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Create a component that uses the Award details and allow changes to a monthly amount that is not disbursed yet. </a:t>
            </a:r>
          </a:p>
          <a:p>
            <a:pPr marL="0" indent="0">
              <a:buNone/>
            </a:pPr>
            <a:r>
              <a:rPr lang="en-US" sz="2800" dirty="0"/>
              <a:t>Approve the amount changed</a:t>
            </a:r>
          </a:p>
          <a:p>
            <a:pPr marL="0" indent="0">
              <a:buNone/>
            </a:pPr>
            <a:r>
              <a:rPr lang="en-US" sz="2800" dirty="0"/>
              <a:t>Ensure that the “Award” component is updated correctly with new amount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6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UZETT~1\AppData\Local\Temp\SNAGHTML12753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376"/>
            <a:ext cx="9460991" cy="65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8" y="525686"/>
            <a:ext cx="8654859" cy="3375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45297"/>
            <a:ext cx="8981151" cy="8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2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5" y="271102"/>
            <a:ext cx="8037572" cy="64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UZETT~1\AppData\Local\Temp\SNAGHTML128ad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868"/>
            <a:ext cx="9144000" cy="6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1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ZETT~1\AppData\Local\Temp\SNAGHTML128d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918716"/>
            <a:ext cx="8900160" cy="44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2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UZETT~1\AppData\Local\Temp\SNAGHTML128f6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6048"/>
            <a:ext cx="9144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UZETT~1\AppData\Local\Temp\SNAGHTML1291f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76" y="3131753"/>
            <a:ext cx="39624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537" y="5401078"/>
            <a:ext cx="1135478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426" y="2347204"/>
            <a:ext cx="3566160" cy="822960"/>
          </a:xfrm>
        </p:spPr>
        <p:txBody>
          <a:bodyPr/>
          <a:lstStyle/>
          <a:p>
            <a:r>
              <a:rPr lang="en-US" dirty="0"/>
              <a:t>Suzette Bergman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426" y="3264968"/>
            <a:ext cx="3566160" cy="1446168"/>
          </a:xfrm>
        </p:spPr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/>
              <a:t>suzette@visions.co.za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UZETT~1\AppData\Local\Temp\SNAGHTML12973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5088"/>
            <a:ext cx="9144000" cy="57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4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ZETT~1\AppData\Local\Temp\SNAGHTML129a8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" y="2048976"/>
            <a:ext cx="8964041" cy="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2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ZETT~1\AppData\Local\Temp\SNAGHTML129d3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5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4624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1206" y="2381077"/>
            <a:ext cx="3566160" cy="822960"/>
          </a:xfrm>
        </p:spPr>
        <p:txBody>
          <a:bodyPr/>
          <a:lstStyle/>
          <a:p>
            <a:r>
              <a:rPr lang="en-US" dirty="0"/>
              <a:t>Suzette Bergman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3002765"/>
            <a:ext cx="3566160" cy="1446168"/>
          </a:xfrm>
        </p:spPr>
        <p:txBody>
          <a:bodyPr/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Visions Consulting</a:t>
            </a:r>
          </a:p>
          <a:p>
            <a:r>
              <a:rPr lang="en-US" dirty="0"/>
              <a:t>suzette@visions.co.za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SAHEUG Alliance presentations will be 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888298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greyscal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6227885"/>
            <a:ext cx="2054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/>
      </p:pic>
      <p:pic>
        <p:nvPicPr>
          <p:cNvPr id="1027" name="Picture 3" descr="C:\Users\Lesley\AppData\Local\Microsoft\Windows\Temporary Internet Files\Content.Outlook\B19XNLW0\IMG_4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3"/>
          <a:stretch/>
        </p:blipFill>
        <p:spPr bwMode="auto">
          <a:xfrm>
            <a:off x="0" y="0"/>
            <a:ext cx="9144000" cy="46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your global partner in higher education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96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3215" y="4941277"/>
            <a:ext cx="2602523" cy="1538654"/>
          </a:xfrm>
        </p:spPr>
        <p:txBody>
          <a:bodyPr>
            <a:normAutofit/>
          </a:bodyPr>
          <a:lstStyle/>
          <a:p>
            <a:r>
              <a:rPr lang="en-US" dirty="0"/>
              <a:t>Oracle Preferred partner for Higher Education across EMEA </a:t>
            </a:r>
          </a:p>
          <a:p>
            <a:r>
              <a:rPr lang="en-US" dirty="0"/>
              <a:t>Oracle Applications Partner of the Year 2015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9" y="1791443"/>
            <a:ext cx="5144526" cy="13789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6761" r="6037" b="9564"/>
          <a:stretch/>
        </p:blipFill>
        <p:spPr>
          <a:xfrm rot="5400000">
            <a:off x="5118603" y="959848"/>
            <a:ext cx="4481117" cy="30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FA Awards “as is”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Component to handle variable amounts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 Awards and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FA Offered amount is total for the Aid Year and it is disbursed into separate amounts based on Disbursements rules </a:t>
            </a:r>
          </a:p>
          <a:p>
            <a:pPr marL="0" indent="0">
              <a:buNone/>
            </a:pPr>
            <a:r>
              <a:rPr lang="en-US" sz="3200" dirty="0"/>
              <a:t>Want to change month amount after it has been posted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34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ZETT~1\AppData\Local\Temp\SNAGHTML123d4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0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9"/>
            <a:ext cx="8053989" cy="3243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683" y="3703047"/>
            <a:ext cx="7125317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783</TotalTime>
  <Words>153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Tw Cen MT Condensed</vt:lpstr>
      <vt:lpstr>Wingdings 3</vt:lpstr>
      <vt:lpstr>Integral</vt:lpstr>
      <vt:lpstr>Stipends in Financial aid</vt:lpstr>
      <vt:lpstr>presenter</vt:lpstr>
      <vt:lpstr>your global partner in higher education </vt:lpstr>
      <vt:lpstr>ORGANIZATION &amp; ORACLE</vt:lpstr>
      <vt:lpstr>Overview</vt:lpstr>
      <vt:lpstr>FA Awards and changes</vt:lpstr>
      <vt:lpstr>Issue</vt:lpstr>
      <vt:lpstr>PowerPoint Presentation</vt:lpstr>
      <vt:lpstr>PowerPoint Presentation</vt:lpstr>
      <vt:lpstr>PowerPoint Presentation</vt:lpstr>
      <vt:lpstr>PowerPoint Presentation</vt:lpstr>
      <vt:lpstr>Solution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Brittany Moon</cp:lastModifiedBy>
  <cp:revision>89</cp:revision>
  <dcterms:created xsi:type="dcterms:W3CDTF">2015-09-02T14:36:24Z</dcterms:created>
  <dcterms:modified xsi:type="dcterms:W3CDTF">2016-07-01T06:05:53Z</dcterms:modified>
</cp:coreProperties>
</file>