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2.xml" ContentType="application/vnd.openxmlformats-officedocument.theme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52" r:id="rId5"/>
    <p:sldMasterId id="2147483811" r:id="rId6"/>
  </p:sldMasterIdLst>
  <p:notesMasterIdLst>
    <p:notesMasterId r:id="rId21"/>
  </p:notesMasterIdLst>
  <p:handoutMasterIdLst>
    <p:handoutMasterId r:id="rId22"/>
  </p:handoutMasterIdLst>
  <p:sldIdLst>
    <p:sldId id="259" r:id="rId7"/>
    <p:sldId id="260" r:id="rId8"/>
    <p:sldId id="287" r:id="rId9"/>
    <p:sldId id="707" r:id="rId10"/>
    <p:sldId id="734" r:id="rId11"/>
    <p:sldId id="709" r:id="rId12"/>
    <p:sldId id="710" r:id="rId13"/>
    <p:sldId id="837" r:id="rId14"/>
    <p:sldId id="839" r:id="rId15"/>
    <p:sldId id="841" r:id="rId16"/>
    <p:sldId id="842" r:id="rId17"/>
    <p:sldId id="843" r:id="rId18"/>
    <p:sldId id="256" r:id="rId19"/>
    <p:sldId id="282" r:id="rId20"/>
  </p:sldIdLst>
  <p:sldSz cx="6858000" cy="5143500"/>
  <p:notesSz cx="7302500" cy="9588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32" userDrawn="1">
          <p15:clr>
            <a:srgbClr val="A4A3A4"/>
          </p15:clr>
        </p15:guide>
        <p15:guide id="2" pos="288" userDrawn="1">
          <p15:clr>
            <a:srgbClr val="A4A3A4"/>
          </p15:clr>
        </p15:guide>
        <p15:guide id="3" orient="horz" pos="1092" userDrawn="1">
          <p15:clr>
            <a:srgbClr val="A4A3A4"/>
          </p15:clr>
        </p15:guide>
        <p15:guide id="4" orient="horz" pos="2170" userDrawn="1">
          <p15:clr>
            <a:srgbClr val="A4A3A4"/>
          </p15:clr>
        </p15:guide>
        <p15:guide id="5" pos="2535" userDrawn="1">
          <p15:clr>
            <a:srgbClr val="A4A3A4"/>
          </p15:clr>
        </p15:guide>
        <p15:guide id="6" pos="5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0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D37C"/>
    <a:srgbClr val="F9F9F9"/>
    <a:srgbClr val="7F7F7F"/>
    <a:srgbClr val="616161"/>
    <a:srgbClr val="888888"/>
    <a:srgbClr val="31859C"/>
    <a:srgbClr val="0084B4"/>
    <a:srgbClr val="F8F7F3"/>
    <a:srgbClr val="B6B6B6"/>
    <a:srgbClr val="AAAF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7" autoAdjust="0"/>
    <p:restoredTop sz="94162" autoAdjust="0"/>
  </p:normalViewPr>
  <p:slideViewPr>
    <p:cSldViewPr showGuides="1">
      <p:cViewPr varScale="1">
        <p:scale>
          <a:sx n="121" d="100"/>
          <a:sy n="121" d="100"/>
        </p:scale>
        <p:origin x="738" y="54"/>
      </p:cViewPr>
      <p:guideLst>
        <p:guide orient="horz" pos="1332"/>
        <p:guide pos="288"/>
        <p:guide orient="horz" pos="1092"/>
        <p:guide orient="horz" pos="2170"/>
        <p:guide pos="2535"/>
        <p:guide pos="504"/>
      </p:guideLst>
    </p:cSldViewPr>
  </p:slideViewPr>
  <p:outlineViewPr>
    <p:cViewPr>
      <p:scale>
        <a:sx n="33" d="100"/>
        <a:sy n="33" d="100"/>
      </p:scale>
      <p:origin x="0" y="-3310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47" d="100"/>
        <a:sy n="47" d="100"/>
      </p:scale>
      <p:origin x="0" y="0"/>
    </p:cViewPr>
  </p:sorterViewPr>
  <p:notesViewPr>
    <p:cSldViewPr showGuides="1">
      <p:cViewPr varScale="1">
        <p:scale>
          <a:sx n="48" d="100"/>
          <a:sy n="48" d="100"/>
        </p:scale>
        <p:origin x="-2916" y="-96"/>
      </p:cViewPr>
      <p:guideLst>
        <p:guide orient="horz" pos="3020"/>
        <p:guide pos="23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388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37025" y="0"/>
            <a:ext cx="316388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52BD3E-D2C1-427B-A2A3-8DE4C7E2756B}" type="datetimeFigureOut">
              <a:rPr lang="en-US" smtClean="0"/>
              <a:t>5/5/2018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07488"/>
            <a:ext cx="316388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37025" y="9107488"/>
            <a:ext cx="316388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535134-D169-4930-BE50-E341CF12B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2006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388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37025" y="0"/>
            <a:ext cx="316388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AAECD4-B7D4-4A78-8F10-582E5E1D1B9F}" type="datetimeFigureOut">
              <a:rPr lang="en-US" smtClean="0"/>
              <a:t>5/5/2018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4125" y="719138"/>
            <a:ext cx="4794250" cy="3595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0250" y="4554538"/>
            <a:ext cx="5842000" cy="43148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07488"/>
            <a:ext cx="316388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37025" y="9107488"/>
            <a:ext cx="316388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01587B-8E3E-4BA5-9AEB-812BC21FF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93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1587B-8E3E-4BA5-9AEB-812BC21FFB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106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1587B-8E3E-4BA5-9AEB-812BC21FFB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775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4813698" y="406400"/>
            <a:ext cx="1529953" cy="731838"/>
          </a:xfrm>
        </p:spPr>
        <p:txBody>
          <a:bodyPr wrap="square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YOUR LOGO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4350" y="1654971"/>
            <a:ext cx="6057900" cy="1102519"/>
          </a:xfrm>
        </p:spPr>
        <p:txBody>
          <a:bodyPr vert="horz" lIns="91440" tIns="45720" rIns="91440" bIns="45720" rtlCol="0" anchor="ctr">
            <a:noAutofit/>
          </a:bodyPr>
          <a:lstStyle>
            <a:lvl1pPr algn="l">
              <a:defRPr lang="en-US" sz="4400" kern="1200" dirty="0">
                <a:solidFill>
                  <a:schemeClr val="tx1"/>
                </a:solidFill>
                <a:latin typeface="Impact" panose="020B0806030902050204" pitchFamily="34" charset="0"/>
                <a:ea typeface="+mj-ea"/>
                <a:cs typeface="+mj-cs"/>
              </a:defRPr>
            </a:lvl1pPr>
          </a:lstStyle>
          <a:p>
            <a:pPr lvl="0" algn="l"/>
            <a:r>
              <a:rPr lang="en-US" dirty="0"/>
              <a:t>Click to edit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4350" y="3470471"/>
            <a:ext cx="4572000" cy="300082"/>
          </a:xfrm>
          <a:solidFill>
            <a:schemeClr val="accent2"/>
          </a:solidFill>
          <a:effectLst/>
        </p:spPr>
        <p:txBody>
          <a:bodyPr vert="horz" wrap="square" lIns="91440" tIns="45720" rIns="91440" bIns="45720" rtlCol="0" anchor="ctr" anchorCtr="0">
            <a:spAutoFit/>
          </a:bodyPr>
          <a:lstStyle>
            <a:lvl1pPr>
              <a:buFontTx/>
              <a:buNone/>
              <a:defRPr lang="en-US" sz="1350" i="1" dirty="0">
                <a:solidFill>
                  <a:srgbClr val="FFFFFF"/>
                </a:solidFill>
              </a:defRPr>
            </a:lvl1pPr>
          </a:lstStyle>
          <a:p>
            <a:pPr marL="0" lvl="0" indent="0">
              <a:buFontTx/>
              <a:buNone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514350" y="2838450"/>
            <a:ext cx="5772150" cy="342900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buFontTx/>
              <a:buNone/>
              <a:defRPr lang="en-US" sz="1800" dirty="0">
                <a:solidFill>
                  <a:schemeClr val="accent1"/>
                </a:solidFill>
                <a:latin typeface="Impact" panose="020B0806030902050204" pitchFamily="34" charset="0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08859359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00050" y="205978"/>
            <a:ext cx="6115050" cy="857250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Date Placeholder 11"/>
          <p:cNvSpPr>
            <a:spLocks noGrp="1"/>
          </p:cNvSpPr>
          <p:nvPr>
            <p:ph type="dt" sz="half" idx="2"/>
          </p:nvPr>
        </p:nvSpPr>
        <p:spPr>
          <a:xfrm>
            <a:off x="342900" y="4813450"/>
            <a:ext cx="1600200" cy="207749"/>
          </a:xfrm>
        </p:spPr>
        <p:txBody>
          <a:bodyPr/>
          <a:lstStyle/>
          <a:p>
            <a:fld id="{F679D3B9-4708-4ED3-ADDC-A601D7A79BC7}" type="datetime4">
              <a:rPr lang="en-US" smtClean="0"/>
              <a:t>May 5, 2018</a:t>
            </a:fld>
            <a:endParaRPr lang="en-US"/>
          </a:p>
        </p:txBody>
      </p:sp>
      <p:sp>
        <p:nvSpPr>
          <p:cNvPr id="15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2914650" y="4813450"/>
            <a:ext cx="2971800" cy="207749"/>
          </a:xfrm>
        </p:spPr>
        <p:txBody>
          <a:bodyPr/>
          <a:lstStyle/>
          <a:p>
            <a:pPr algn="r"/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551944" y="1780931"/>
            <a:ext cx="941100" cy="10604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767572" y="1780931"/>
            <a:ext cx="941099" cy="10604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5402550" y="1780931"/>
            <a:ext cx="941100" cy="10604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2983199" y="1780931"/>
            <a:ext cx="935045" cy="10604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192875" y="1780931"/>
            <a:ext cx="942311" cy="10604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6172200" y="4780454"/>
            <a:ext cx="274320" cy="274320"/>
          </a:xfrm>
        </p:spPr>
        <p:txBody>
          <a:bodyPr tIns="18288" bIns="0"/>
          <a:lstStyle>
            <a:lvl1pPr>
              <a:defRPr sz="900" spc="150" baseline="0"/>
            </a:lvl1pPr>
          </a:lstStyle>
          <a:p>
            <a:fld id="{9D955F5F-96B5-4123-A0BF-F5126ED5484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1708ABD-5546-4330-A726-6F1A4B2B1FE7}"/>
              </a:ext>
            </a:extLst>
          </p:cNvPr>
          <p:cNvGrpSpPr/>
          <p:nvPr userDrawn="1"/>
        </p:nvGrpSpPr>
        <p:grpSpPr>
          <a:xfrm>
            <a:off x="173314" y="400050"/>
            <a:ext cx="115200" cy="400050"/>
            <a:chOff x="231085" y="533400"/>
            <a:chExt cx="153600" cy="533400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8F0D9FF-5CBA-49DE-AB45-E554ACF7CE80}"/>
                </a:ext>
              </a:extLst>
            </p:cNvPr>
            <p:cNvCxnSpPr/>
            <p:nvPr/>
          </p:nvCxnSpPr>
          <p:spPr>
            <a:xfrm>
              <a:off x="304800" y="533400"/>
              <a:ext cx="0" cy="5334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274918B6-B11F-45C7-8374-BF6CAC912066}"/>
                </a:ext>
              </a:extLst>
            </p:cNvPr>
            <p:cNvSpPr/>
            <p:nvPr/>
          </p:nvSpPr>
          <p:spPr>
            <a:xfrm>
              <a:off x="231085" y="723900"/>
              <a:ext cx="153600" cy="1524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3615743317"/>
      </p:ext>
    </p:extLst>
  </p:cSld>
  <p:clrMapOvr>
    <a:masterClrMapping/>
  </p:clrMapOvr>
  <p:hf hdr="0" dt="0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s with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00050" y="205978"/>
            <a:ext cx="6115050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Date Placeholder 11"/>
          <p:cNvSpPr>
            <a:spLocks noGrp="1"/>
          </p:cNvSpPr>
          <p:nvPr>
            <p:ph type="dt" sz="half" idx="2"/>
          </p:nvPr>
        </p:nvSpPr>
        <p:spPr>
          <a:xfrm>
            <a:off x="342900" y="4813450"/>
            <a:ext cx="1600200" cy="207749"/>
          </a:xfrm>
        </p:spPr>
        <p:txBody>
          <a:bodyPr/>
          <a:lstStyle/>
          <a:p>
            <a:fld id="{89B0C72C-B6F4-4761-BB9C-11B61ED98A5F}" type="datetime4">
              <a:rPr lang="en-US" smtClean="0"/>
              <a:t>May 5, 2018</a:t>
            </a:fld>
            <a:endParaRPr lang="en-US"/>
          </a:p>
        </p:txBody>
      </p:sp>
      <p:sp>
        <p:nvSpPr>
          <p:cNvPr id="25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2914650" y="4813450"/>
            <a:ext cx="2971800" cy="207749"/>
          </a:xfrm>
        </p:spPr>
        <p:txBody>
          <a:bodyPr/>
          <a:lstStyle/>
          <a:p>
            <a:pPr algn="r"/>
            <a:endParaRPr lang="en-US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400048" y="1357668"/>
            <a:ext cx="2640330" cy="1442682"/>
          </a:xfrm>
          <a:solidFill>
            <a:schemeClr val="bg2"/>
          </a:solidFill>
          <a:ln w="57150"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/>
              <a:t>Click icon to add picture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28" hasCustomPrompt="1"/>
          </p:nvPr>
        </p:nvSpPr>
        <p:spPr>
          <a:xfrm>
            <a:off x="400049" y="3117552"/>
            <a:ext cx="2743200" cy="3429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1600" kern="1200" dirty="0" smtClean="0">
                <a:solidFill>
                  <a:schemeClr val="accent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TITLE </a:t>
            </a:r>
            <a:r>
              <a:rPr lang="en-US" dirty="0"/>
              <a:t>Here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29" hasCustomPrompt="1"/>
          </p:nvPr>
        </p:nvSpPr>
        <p:spPr>
          <a:xfrm>
            <a:off x="400049" y="3486150"/>
            <a:ext cx="2743200" cy="12192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900" dirty="0" smtClean="0"/>
            </a:lvl1pPr>
          </a:lstStyle>
          <a:p>
            <a:pPr marL="0" lvl="0" indent="0">
              <a:buFontTx/>
              <a:buNone/>
            </a:pPr>
            <a:r>
              <a:rPr lang="en-US" dirty="0"/>
              <a:t>Description</a:t>
            </a:r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30"/>
          </p:nvPr>
        </p:nvSpPr>
        <p:spPr>
          <a:xfrm>
            <a:off x="3771900" y="1357668"/>
            <a:ext cx="2640330" cy="1442682"/>
          </a:xfrm>
          <a:solidFill>
            <a:schemeClr val="bg2"/>
          </a:solidFill>
          <a:ln w="57150"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en-US"/>
            </a:lvl1pPr>
          </a:lstStyle>
          <a:p>
            <a:pPr marL="0" lvl="0" algn="ctr"/>
            <a:r>
              <a:rPr lang="en-US"/>
              <a:t>Click icon to add picture</a:t>
            </a:r>
          </a:p>
        </p:txBody>
      </p:sp>
      <p:sp>
        <p:nvSpPr>
          <p:cNvPr id="21" name="Text Placeholder 11"/>
          <p:cNvSpPr>
            <a:spLocks noGrp="1"/>
          </p:cNvSpPr>
          <p:nvPr>
            <p:ph type="body" sz="quarter" idx="31" hasCustomPrompt="1"/>
          </p:nvPr>
        </p:nvSpPr>
        <p:spPr>
          <a:xfrm>
            <a:off x="3771901" y="3117552"/>
            <a:ext cx="2743200" cy="3429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1600" kern="1200" dirty="0" smtClean="0">
                <a:solidFill>
                  <a:schemeClr val="accent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TITLE </a:t>
            </a:r>
            <a:r>
              <a:rPr lang="en-US" dirty="0"/>
              <a:t>Here</a:t>
            </a:r>
          </a:p>
        </p:txBody>
      </p:sp>
      <p:sp>
        <p:nvSpPr>
          <p:cNvPr id="22" name="Text Placeholder 13"/>
          <p:cNvSpPr>
            <a:spLocks noGrp="1"/>
          </p:cNvSpPr>
          <p:nvPr>
            <p:ph type="body" sz="quarter" idx="32" hasCustomPrompt="1"/>
          </p:nvPr>
        </p:nvSpPr>
        <p:spPr>
          <a:xfrm>
            <a:off x="3771901" y="3486150"/>
            <a:ext cx="2743200" cy="12192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900" dirty="0" smtClean="0"/>
            </a:lvl1pPr>
          </a:lstStyle>
          <a:p>
            <a:pPr marL="0" lvl="0" indent="0">
              <a:buFontTx/>
              <a:buNone/>
            </a:pPr>
            <a:r>
              <a:rPr lang="en-US" dirty="0"/>
              <a:t>Description</a:t>
            </a:r>
          </a:p>
        </p:txBody>
      </p:sp>
      <p:sp>
        <p:nvSpPr>
          <p:cNvPr id="26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6172200" y="4780454"/>
            <a:ext cx="274320" cy="274320"/>
          </a:xfrm>
        </p:spPr>
        <p:txBody>
          <a:bodyPr tIns="18288" bIns="0"/>
          <a:lstStyle>
            <a:lvl1pPr>
              <a:defRPr sz="900" spc="150" baseline="0"/>
            </a:lvl1pPr>
          </a:lstStyle>
          <a:p>
            <a:fld id="{9D955F5F-96B5-4123-A0BF-F5126ED5484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65F6F1A-8815-4133-B0A4-1ECBAECBB788}"/>
              </a:ext>
            </a:extLst>
          </p:cNvPr>
          <p:cNvGrpSpPr/>
          <p:nvPr userDrawn="1"/>
        </p:nvGrpSpPr>
        <p:grpSpPr>
          <a:xfrm>
            <a:off x="173314" y="400050"/>
            <a:ext cx="115200" cy="400050"/>
            <a:chOff x="231085" y="533400"/>
            <a:chExt cx="153600" cy="533400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E29D30E-B83E-41D8-AC9E-CC6C656A4EE9}"/>
                </a:ext>
              </a:extLst>
            </p:cNvPr>
            <p:cNvCxnSpPr/>
            <p:nvPr/>
          </p:nvCxnSpPr>
          <p:spPr>
            <a:xfrm>
              <a:off x="304800" y="533400"/>
              <a:ext cx="0" cy="5334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03269DF0-4179-4AC5-A3ED-F1DB093A5703}"/>
                </a:ext>
              </a:extLst>
            </p:cNvPr>
            <p:cNvSpPr/>
            <p:nvPr/>
          </p:nvSpPr>
          <p:spPr>
            <a:xfrm>
              <a:off x="231085" y="723900"/>
              <a:ext cx="153600" cy="1524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3465059507"/>
      </p:ext>
    </p:extLst>
  </p:cSld>
  <p:clrMapOvr>
    <a:masterClrMapping/>
  </p:clrMapOvr>
  <p:hf hdr="0" dt="0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image with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00050" y="205978"/>
            <a:ext cx="6115050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Date Placeholder 11"/>
          <p:cNvSpPr>
            <a:spLocks noGrp="1"/>
          </p:cNvSpPr>
          <p:nvPr>
            <p:ph type="dt" sz="half" idx="2"/>
          </p:nvPr>
        </p:nvSpPr>
        <p:spPr>
          <a:xfrm>
            <a:off x="342900" y="4813450"/>
            <a:ext cx="1600200" cy="207749"/>
          </a:xfrm>
        </p:spPr>
        <p:txBody>
          <a:bodyPr/>
          <a:lstStyle/>
          <a:p>
            <a:fld id="{453F689E-5800-4E8F-AB10-18F726CA0C35}" type="datetime4">
              <a:rPr lang="en-US" smtClean="0"/>
              <a:t>May 5, 2018</a:t>
            </a:fld>
            <a:endParaRPr lang="en-US"/>
          </a:p>
        </p:txBody>
      </p:sp>
      <p:sp>
        <p:nvSpPr>
          <p:cNvPr id="25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2914650" y="4813450"/>
            <a:ext cx="2971800" cy="207749"/>
          </a:xfrm>
        </p:spPr>
        <p:txBody>
          <a:bodyPr/>
          <a:lstStyle/>
          <a:p>
            <a:pPr algn="r"/>
            <a:endParaRPr lang="en-US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400048" y="1357668"/>
            <a:ext cx="6115052" cy="1442682"/>
          </a:xfrm>
          <a:solidFill>
            <a:schemeClr val="bg2"/>
          </a:solidFill>
          <a:ln w="57150"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/>
              <a:t>Click icon to add picture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28" hasCustomPrompt="1"/>
          </p:nvPr>
        </p:nvSpPr>
        <p:spPr>
          <a:xfrm>
            <a:off x="400049" y="3117552"/>
            <a:ext cx="2857501" cy="3429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1600" kern="1200" dirty="0" smtClean="0">
                <a:solidFill>
                  <a:schemeClr val="accent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TITLE </a:t>
            </a:r>
            <a:r>
              <a:rPr lang="en-US" dirty="0"/>
              <a:t>Here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29" hasCustomPrompt="1"/>
          </p:nvPr>
        </p:nvSpPr>
        <p:spPr>
          <a:xfrm>
            <a:off x="400049" y="3486150"/>
            <a:ext cx="2857501" cy="12192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900" dirty="0" smtClean="0"/>
            </a:lvl1pPr>
          </a:lstStyle>
          <a:p>
            <a:pPr marL="0" lvl="0" indent="0">
              <a:buFontTx/>
              <a:buNone/>
            </a:pPr>
            <a:r>
              <a:rPr lang="en-US" dirty="0"/>
              <a:t>Description</a:t>
            </a:r>
          </a:p>
        </p:txBody>
      </p:sp>
      <p:sp>
        <p:nvSpPr>
          <p:cNvPr id="21" name="Text Placeholder 11"/>
          <p:cNvSpPr>
            <a:spLocks noGrp="1"/>
          </p:cNvSpPr>
          <p:nvPr>
            <p:ph type="body" sz="quarter" idx="31" hasCustomPrompt="1"/>
          </p:nvPr>
        </p:nvSpPr>
        <p:spPr>
          <a:xfrm>
            <a:off x="3600450" y="3117552"/>
            <a:ext cx="2914651" cy="3429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1600" kern="1200" dirty="0" smtClean="0">
                <a:solidFill>
                  <a:schemeClr val="accent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TITLE </a:t>
            </a:r>
            <a:r>
              <a:rPr lang="en-US" dirty="0"/>
              <a:t>Here</a:t>
            </a:r>
          </a:p>
        </p:txBody>
      </p:sp>
      <p:sp>
        <p:nvSpPr>
          <p:cNvPr id="22" name="Text Placeholder 13"/>
          <p:cNvSpPr>
            <a:spLocks noGrp="1"/>
          </p:cNvSpPr>
          <p:nvPr>
            <p:ph type="body" sz="quarter" idx="32" hasCustomPrompt="1"/>
          </p:nvPr>
        </p:nvSpPr>
        <p:spPr>
          <a:xfrm>
            <a:off x="3600450" y="3486150"/>
            <a:ext cx="2914651" cy="12192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900" dirty="0" smtClean="0"/>
            </a:lvl1pPr>
          </a:lstStyle>
          <a:p>
            <a:pPr marL="0" lvl="0" indent="0">
              <a:buFontTx/>
              <a:buNone/>
            </a:pPr>
            <a:r>
              <a:rPr lang="en-US" dirty="0"/>
              <a:t>Description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6172200" y="4780454"/>
            <a:ext cx="274320" cy="274320"/>
          </a:xfrm>
        </p:spPr>
        <p:txBody>
          <a:bodyPr tIns="18288" bIns="0"/>
          <a:lstStyle>
            <a:lvl1pPr>
              <a:defRPr sz="900" spc="150" baseline="0"/>
            </a:lvl1pPr>
          </a:lstStyle>
          <a:p>
            <a:fld id="{9D955F5F-96B5-4123-A0BF-F5126ED5484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21E82B3-AE08-488A-9DFD-5F3F8F4CD3C6}"/>
              </a:ext>
            </a:extLst>
          </p:cNvPr>
          <p:cNvGrpSpPr/>
          <p:nvPr userDrawn="1"/>
        </p:nvGrpSpPr>
        <p:grpSpPr>
          <a:xfrm>
            <a:off x="173314" y="400050"/>
            <a:ext cx="115200" cy="400050"/>
            <a:chOff x="231085" y="533400"/>
            <a:chExt cx="153600" cy="533400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AF40A5E-9612-4858-8DD1-38686C03D312}"/>
                </a:ext>
              </a:extLst>
            </p:cNvPr>
            <p:cNvCxnSpPr/>
            <p:nvPr/>
          </p:nvCxnSpPr>
          <p:spPr>
            <a:xfrm>
              <a:off x="304800" y="533400"/>
              <a:ext cx="0" cy="5334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E6C6D66D-502F-42F4-8DD6-E4B2CB3CA2A2}"/>
                </a:ext>
              </a:extLst>
            </p:cNvPr>
            <p:cNvSpPr/>
            <p:nvPr/>
          </p:nvSpPr>
          <p:spPr>
            <a:xfrm>
              <a:off x="231085" y="723900"/>
              <a:ext cx="153600" cy="1524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3362318821"/>
      </p:ext>
    </p:extLst>
  </p:cSld>
  <p:clrMapOvr>
    <a:masterClrMapping/>
  </p:clrMapOvr>
  <p:hf hdr="0" dt="0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ded textbo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00050" y="205978"/>
            <a:ext cx="6115050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00050" y="1276350"/>
            <a:ext cx="1771650" cy="457200"/>
          </a:xfrm>
          <a:solidFill>
            <a:schemeClr val="accent1"/>
          </a:solidFill>
        </p:spPr>
        <p:txBody>
          <a:bodyPr tIns="45720" bIns="0" anchor="ctr" anchorCtr="0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lang="en-US" sz="1400" kern="1200" dirty="0" smtClean="0">
                <a:solidFill>
                  <a:schemeClr val="bg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Click </a:t>
            </a:r>
            <a:r>
              <a:rPr lang="en-US"/>
              <a:t>to edit text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00050" y="1745273"/>
            <a:ext cx="1771650" cy="2819400"/>
          </a:xfrm>
          <a:solidFill>
            <a:schemeClr val="tx1">
              <a:lumMod val="10000"/>
              <a:lumOff val="90000"/>
            </a:schemeClr>
          </a:solidFill>
        </p:spPr>
        <p:txBody>
          <a:bodyPr vert="horz" lIns="91440" tIns="91440" rIns="91440" bIns="45720" rtlCol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900" dirty="0" smtClean="0">
                <a:solidFill>
                  <a:schemeClr val="tx1"/>
                </a:solidFill>
              </a:defRPr>
            </a:lvl1pPr>
            <a:lvl2pPr>
              <a:defRPr sz="900"/>
            </a:lvl2pPr>
          </a:lstStyle>
          <a:p>
            <a:pPr marL="0" lvl="0" indent="0">
              <a:buFontTx/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2543175" y="1745273"/>
            <a:ext cx="1771650" cy="2819400"/>
          </a:xfrm>
          <a:solidFill>
            <a:schemeClr val="tx1">
              <a:lumMod val="10000"/>
              <a:lumOff val="90000"/>
            </a:schemeClr>
          </a:solidFill>
        </p:spPr>
        <p:txBody>
          <a:bodyPr vert="horz" lIns="91440" tIns="91440" rIns="91440" bIns="45720" rtlCol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685800" rtl="0" eaLnBrk="1" latinLnBrk="0" hangingPunct="1">
              <a:spcBef>
                <a:spcPct val="20000"/>
              </a:spcBef>
              <a:buFontTx/>
              <a:buNone/>
            </a:pPr>
            <a:r>
              <a:rPr lang="en-US"/>
              <a:t>Edit Master text styles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2543175" y="1276350"/>
            <a:ext cx="1771650" cy="457200"/>
          </a:xfrm>
          <a:solidFill>
            <a:schemeClr val="accent1"/>
          </a:solidFill>
        </p:spPr>
        <p:txBody>
          <a:bodyPr tIns="45720" bIns="0" anchor="ctr" anchorCtr="0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lang="en-US" sz="1400" kern="1200" dirty="0" smtClean="0">
                <a:solidFill>
                  <a:schemeClr val="bg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</a:t>
            </a:r>
            <a:r>
              <a:rPr lang="en-US"/>
              <a:t>edit text</a:t>
            </a:r>
            <a:endParaRPr lang="en-US" dirty="0"/>
          </a:p>
        </p:txBody>
      </p:sp>
      <p:sp>
        <p:nvSpPr>
          <p:cNvPr id="18" name="Date Placeholder 11"/>
          <p:cNvSpPr>
            <a:spLocks noGrp="1"/>
          </p:cNvSpPr>
          <p:nvPr>
            <p:ph type="dt" sz="half" idx="2"/>
          </p:nvPr>
        </p:nvSpPr>
        <p:spPr>
          <a:xfrm>
            <a:off x="342900" y="4813450"/>
            <a:ext cx="1600200" cy="207749"/>
          </a:xfrm>
        </p:spPr>
        <p:txBody>
          <a:bodyPr/>
          <a:lstStyle/>
          <a:p>
            <a:fld id="{FE5D0E57-2A34-4246-B8A7-A1E4B74C58D2}" type="datetime4">
              <a:rPr lang="en-US" smtClean="0"/>
              <a:t>May 5, 2018</a:t>
            </a:fld>
            <a:endParaRPr lang="en-US"/>
          </a:p>
        </p:txBody>
      </p:sp>
      <p:sp>
        <p:nvSpPr>
          <p:cNvPr id="22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2914650" y="4813450"/>
            <a:ext cx="2971800" cy="207749"/>
          </a:xfrm>
        </p:spPr>
        <p:txBody>
          <a:bodyPr/>
          <a:lstStyle/>
          <a:p>
            <a:pPr algn="r"/>
            <a:endParaRPr lang="en-US"/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23"/>
          </p:nvPr>
        </p:nvSpPr>
        <p:spPr>
          <a:xfrm>
            <a:off x="4686300" y="1761225"/>
            <a:ext cx="1771650" cy="2803448"/>
          </a:xfrm>
          <a:solidFill>
            <a:schemeClr val="tx1">
              <a:lumMod val="10000"/>
              <a:lumOff val="90000"/>
            </a:schemeClr>
          </a:solidFill>
        </p:spPr>
        <p:txBody>
          <a:bodyPr vert="horz" lIns="91440" tIns="91440" rIns="91440" bIns="45720" rtlCol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685800" rtl="0" eaLnBrk="1" latinLnBrk="0" hangingPunct="1">
              <a:spcBef>
                <a:spcPct val="20000"/>
              </a:spcBef>
              <a:buFontTx/>
              <a:buNone/>
            </a:pPr>
            <a:r>
              <a:rPr lang="en-US"/>
              <a:t>Edit Master text styles</a:t>
            </a:r>
          </a:p>
        </p:txBody>
      </p:sp>
      <p:sp>
        <p:nvSpPr>
          <p:cNvPr id="26" name="Text Placeholder 11"/>
          <p:cNvSpPr>
            <a:spLocks noGrp="1"/>
          </p:cNvSpPr>
          <p:nvPr>
            <p:ph type="body" sz="quarter" idx="24" hasCustomPrompt="1"/>
          </p:nvPr>
        </p:nvSpPr>
        <p:spPr>
          <a:xfrm>
            <a:off x="4686300" y="1292302"/>
            <a:ext cx="1771650" cy="457200"/>
          </a:xfrm>
          <a:solidFill>
            <a:schemeClr val="accent1"/>
          </a:solidFill>
        </p:spPr>
        <p:txBody>
          <a:bodyPr tIns="45720" bIns="0" anchor="ctr" anchorCtr="0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lang="en-US" sz="1400" kern="1200" dirty="0" smtClean="0">
                <a:solidFill>
                  <a:schemeClr val="bg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</a:t>
            </a:r>
            <a:r>
              <a:rPr lang="en-US"/>
              <a:t>edit text</a:t>
            </a:r>
            <a:endParaRPr lang="en-US" dirty="0"/>
          </a:p>
        </p:txBody>
      </p:sp>
      <p:sp>
        <p:nvSpPr>
          <p:cNvPr id="15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6172200" y="4780454"/>
            <a:ext cx="274320" cy="274320"/>
          </a:xfrm>
        </p:spPr>
        <p:txBody>
          <a:bodyPr tIns="18288" bIns="0"/>
          <a:lstStyle>
            <a:lvl1pPr>
              <a:defRPr sz="900" spc="150" baseline="0"/>
            </a:lvl1pPr>
          </a:lstStyle>
          <a:p>
            <a:fld id="{9D955F5F-96B5-4123-A0BF-F5126ED5484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295DBF2-623D-41C3-86A2-FB9CCE74F4EA}"/>
              </a:ext>
            </a:extLst>
          </p:cNvPr>
          <p:cNvGrpSpPr/>
          <p:nvPr userDrawn="1"/>
        </p:nvGrpSpPr>
        <p:grpSpPr>
          <a:xfrm>
            <a:off x="173314" y="400050"/>
            <a:ext cx="115200" cy="400050"/>
            <a:chOff x="231085" y="533400"/>
            <a:chExt cx="153600" cy="533400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D31A961-D4EF-48B9-B196-BE5895AF1321}"/>
                </a:ext>
              </a:extLst>
            </p:cNvPr>
            <p:cNvCxnSpPr/>
            <p:nvPr/>
          </p:nvCxnSpPr>
          <p:spPr>
            <a:xfrm>
              <a:off x="304800" y="533400"/>
              <a:ext cx="0" cy="5334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150C9692-3F09-4E84-971B-9054A24A46D1}"/>
                </a:ext>
              </a:extLst>
            </p:cNvPr>
            <p:cNvSpPr/>
            <p:nvPr/>
          </p:nvSpPr>
          <p:spPr>
            <a:xfrm>
              <a:off x="231085" y="723900"/>
              <a:ext cx="153600" cy="1524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2421797360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804">
          <p15:clr>
            <a:srgbClr val="FBAE40"/>
          </p15:clr>
        </p15:guide>
        <p15:guide id="2" pos="2160">
          <p15:clr>
            <a:srgbClr val="FBAE40"/>
          </p15:clr>
        </p15:guide>
      </p15:sldGuideLst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00050" y="205978"/>
            <a:ext cx="6115050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sz="quarter" idx="18"/>
          </p:nvPr>
        </p:nvSpPr>
        <p:spPr>
          <a:xfrm>
            <a:off x="457200" y="1809750"/>
            <a:ext cx="6057900" cy="2171700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</a:lstStyle>
          <a:p>
            <a:r>
              <a:rPr lang="en-US"/>
              <a:t>Click icon to add table</a:t>
            </a:r>
          </a:p>
        </p:txBody>
      </p:sp>
      <p:sp>
        <p:nvSpPr>
          <p:cNvPr id="21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00050" y="1314450"/>
            <a:ext cx="2800350" cy="4953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1600" kern="1200" baseline="0" dirty="0" smtClean="0">
                <a:solidFill>
                  <a:schemeClr val="accent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Table Title</a:t>
            </a:r>
          </a:p>
        </p:txBody>
      </p:sp>
      <p:sp>
        <p:nvSpPr>
          <p:cNvPr id="2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00050" y="4171950"/>
            <a:ext cx="6115050" cy="400050"/>
          </a:xfr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FontTx/>
              <a:buNone/>
              <a:defRPr lang="en-US" sz="900" dirty="0" smtClean="0">
                <a:solidFill>
                  <a:schemeClr val="accent1"/>
                </a:solidFill>
              </a:defRPr>
            </a:lvl1pPr>
          </a:lstStyle>
          <a:p>
            <a:pPr marL="0" lvl="0" indent="0">
              <a:buFontTx/>
              <a:buNone/>
            </a:pPr>
            <a:r>
              <a:rPr lang="en-US" dirty="0"/>
              <a:t>Caption or description</a:t>
            </a:r>
          </a:p>
        </p:txBody>
      </p:sp>
      <p:sp>
        <p:nvSpPr>
          <p:cNvPr id="13" name="Date Placeholder 11"/>
          <p:cNvSpPr>
            <a:spLocks noGrp="1"/>
          </p:cNvSpPr>
          <p:nvPr>
            <p:ph type="dt" sz="half" idx="2"/>
          </p:nvPr>
        </p:nvSpPr>
        <p:spPr>
          <a:xfrm>
            <a:off x="342900" y="4813450"/>
            <a:ext cx="1600200" cy="207749"/>
          </a:xfrm>
        </p:spPr>
        <p:txBody>
          <a:bodyPr/>
          <a:lstStyle/>
          <a:p>
            <a:fld id="{D04BDFF7-E5D4-4D19-B7AC-BB3F84A14095}" type="datetime4">
              <a:rPr lang="en-US" smtClean="0"/>
              <a:t>May 5, 2018</a:t>
            </a:fld>
            <a:endParaRPr lang="en-US"/>
          </a:p>
        </p:txBody>
      </p:sp>
      <p:sp>
        <p:nvSpPr>
          <p:cNvPr id="14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2914650" y="4813450"/>
            <a:ext cx="2971800" cy="207749"/>
          </a:xfrm>
        </p:spPr>
        <p:txBody>
          <a:bodyPr/>
          <a:lstStyle/>
          <a:p>
            <a:pPr algn="r"/>
            <a:endParaRPr lang="en-US"/>
          </a:p>
        </p:txBody>
      </p:sp>
      <p:sp>
        <p:nvSpPr>
          <p:cNvPr id="15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6172200" y="4780454"/>
            <a:ext cx="274320" cy="274320"/>
          </a:xfrm>
        </p:spPr>
        <p:txBody>
          <a:bodyPr tIns="18288" bIns="0"/>
          <a:lstStyle>
            <a:lvl1pPr>
              <a:defRPr sz="900" spc="150" baseline="0"/>
            </a:lvl1pPr>
          </a:lstStyle>
          <a:p>
            <a:fld id="{9D955F5F-96B5-4123-A0BF-F5126ED5484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626AAF2-8AEB-4BA4-92EE-24497B1901FC}"/>
              </a:ext>
            </a:extLst>
          </p:cNvPr>
          <p:cNvGrpSpPr/>
          <p:nvPr userDrawn="1"/>
        </p:nvGrpSpPr>
        <p:grpSpPr>
          <a:xfrm>
            <a:off x="173314" y="400050"/>
            <a:ext cx="115200" cy="400050"/>
            <a:chOff x="231085" y="533400"/>
            <a:chExt cx="153600" cy="533400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0E57EE8-441E-4AC8-BF17-C1F1C7F6767E}"/>
                </a:ext>
              </a:extLst>
            </p:cNvPr>
            <p:cNvCxnSpPr/>
            <p:nvPr/>
          </p:nvCxnSpPr>
          <p:spPr>
            <a:xfrm>
              <a:off x="304800" y="533400"/>
              <a:ext cx="0" cy="5334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6FF2B229-2A16-44AA-A5AF-3594D64C122A}"/>
                </a:ext>
              </a:extLst>
            </p:cNvPr>
            <p:cNvSpPr/>
            <p:nvPr/>
          </p:nvSpPr>
          <p:spPr>
            <a:xfrm>
              <a:off x="231085" y="723900"/>
              <a:ext cx="153600" cy="1524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3822027888"/>
      </p:ext>
    </p:extLst>
  </p:cSld>
  <p:clrMapOvr>
    <a:masterClrMapping/>
  </p:clrMapOvr>
  <p:hf hdr="0" dt="0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- Imag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4914900" y="1428750"/>
            <a:ext cx="1257300" cy="1143000"/>
          </a:xfrm>
          <a:solidFill>
            <a:schemeClr val="bg2"/>
          </a:solidFill>
          <a:ln w="57150"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/>
              <a:t>Click icon to add picture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514350" y="1428750"/>
            <a:ext cx="1257300" cy="1143000"/>
          </a:xfrm>
          <a:solidFill>
            <a:schemeClr val="bg2"/>
          </a:solidFill>
          <a:ln w="57150"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/>
              <a:t>Click icon to add picture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00050" y="205978"/>
            <a:ext cx="6115050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00050" y="2779084"/>
            <a:ext cx="1828800" cy="3429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1400" kern="1200" dirty="0" smtClean="0">
                <a:solidFill>
                  <a:schemeClr val="accent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Name Here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00050" y="3528682"/>
            <a:ext cx="1828800" cy="9144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900" dirty="0" smtClean="0"/>
            </a:lvl1pPr>
          </a:lstStyle>
          <a:p>
            <a:pPr marL="0" lvl="0" indent="0">
              <a:buFontTx/>
              <a:buNone/>
            </a:pPr>
            <a:r>
              <a:rPr lang="en-US" dirty="0"/>
              <a:t>Description</a:t>
            </a:r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2743200" y="1433868"/>
            <a:ext cx="1257300" cy="1143000"/>
          </a:xfrm>
          <a:solidFill>
            <a:schemeClr val="bg2"/>
          </a:solidFill>
          <a:ln w="57150"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/>
              <a:t>Click icon to add picture</a:t>
            </a:r>
          </a:p>
        </p:txBody>
      </p:sp>
      <p:sp>
        <p:nvSpPr>
          <p:cNvPr id="27" name="Text Placeholder 13"/>
          <p:cNvSpPr>
            <a:spLocks noGrp="1"/>
          </p:cNvSpPr>
          <p:nvPr>
            <p:ph type="body" sz="quarter" idx="21" hasCustomPrompt="1"/>
          </p:nvPr>
        </p:nvSpPr>
        <p:spPr>
          <a:xfrm>
            <a:off x="400050" y="3116808"/>
            <a:ext cx="1828800" cy="28575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975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FontTx/>
              <a:buNone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>
              <a:buFontTx/>
              <a:buNone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>
              <a:buFontTx/>
              <a:buNone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>
              <a:buFontTx/>
              <a:buNone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[ Title ]</a:t>
            </a:r>
          </a:p>
        </p:txBody>
      </p:sp>
      <p:sp>
        <p:nvSpPr>
          <p:cNvPr id="32" name="Text Placeholder 11"/>
          <p:cNvSpPr>
            <a:spLocks noGrp="1"/>
          </p:cNvSpPr>
          <p:nvPr>
            <p:ph type="body" sz="quarter" idx="22" hasCustomPrompt="1"/>
          </p:nvPr>
        </p:nvSpPr>
        <p:spPr>
          <a:xfrm>
            <a:off x="2628900" y="2779084"/>
            <a:ext cx="1828800" cy="342900"/>
          </a:xfrm>
        </p:spPr>
        <p:txBody>
          <a:bodyPr vert="horz" lIns="91440" tIns="45720" rIns="91440" bIns="45720" rtlCol="0">
            <a:noAutofit/>
          </a:bodyPr>
          <a:lstStyle>
            <a:lvl1pPr>
              <a:buFontTx/>
              <a:buNone/>
              <a:defRPr lang="en-US" sz="1400" dirty="0">
                <a:solidFill>
                  <a:schemeClr val="accent1"/>
                </a:solidFill>
                <a:latin typeface="Impact" panose="020B0806030902050204" pitchFamily="34" charset="0"/>
              </a:defRPr>
            </a:lvl1pPr>
          </a:lstStyle>
          <a:p>
            <a:pPr marL="0" lvl="0" indent="0">
              <a:spcBef>
                <a:spcPts val="0"/>
              </a:spcBef>
              <a:buFontTx/>
              <a:buNone/>
            </a:pPr>
            <a:r>
              <a:rPr lang="en-US" dirty="0"/>
              <a:t>Name Here</a:t>
            </a:r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23" hasCustomPrompt="1"/>
          </p:nvPr>
        </p:nvSpPr>
        <p:spPr>
          <a:xfrm>
            <a:off x="2628900" y="3528682"/>
            <a:ext cx="1828800" cy="9144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900" dirty="0" smtClean="0"/>
            </a:lvl1pPr>
          </a:lstStyle>
          <a:p>
            <a:pPr marL="0" lvl="0" indent="0">
              <a:buFontTx/>
              <a:buNone/>
            </a:pPr>
            <a:r>
              <a:rPr lang="en-US" dirty="0"/>
              <a:t>Description</a:t>
            </a:r>
          </a:p>
        </p:txBody>
      </p:sp>
      <p:sp>
        <p:nvSpPr>
          <p:cNvPr id="34" name="Text Placeholder 13"/>
          <p:cNvSpPr>
            <a:spLocks noGrp="1"/>
          </p:cNvSpPr>
          <p:nvPr>
            <p:ph type="body" sz="quarter" idx="24" hasCustomPrompt="1"/>
          </p:nvPr>
        </p:nvSpPr>
        <p:spPr>
          <a:xfrm>
            <a:off x="2628900" y="3116808"/>
            <a:ext cx="1828800" cy="285750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FontTx/>
              <a:buNone/>
              <a:defRPr lang="en-US" sz="975" i="1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 dirty="0"/>
              <a:t>[ Title ]</a:t>
            </a:r>
          </a:p>
        </p:txBody>
      </p:sp>
      <p:sp>
        <p:nvSpPr>
          <p:cNvPr id="35" name="Text Placeholder 11"/>
          <p:cNvSpPr>
            <a:spLocks noGrp="1"/>
          </p:cNvSpPr>
          <p:nvPr>
            <p:ph type="body" sz="quarter" idx="25" hasCustomPrompt="1"/>
          </p:nvPr>
        </p:nvSpPr>
        <p:spPr>
          <a:xfrm>
            <a:off x="4800600" y="2779084"/>
            <a:ext cx="1828800" cy="342900"/>
          </a:xfrm>
        </p:spPr>
        <p:txBody>
          <a:bodyPr vert="horz" lIns="91440" tIns="45720" rIns="91440" bIns="45720" rtlCol="0">
            <a:noAutofit/>
          </a:bodyPr>
          <a:lstStyle>
            <a:lvl1pPr>
              <a:buFontTx/>
              <a:buNone/>
              <a:defRPr lang="en-US" sz="1400" kern="1200" dirty="0">
                <a:solidFill>
                  <a:schemeClr val="accent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</a:lstStyle>
          <a:p>
            <a:pPr marL="0" lvl="0" indent="0" algn="l" defTabSz="685800" rtl="0" eaLnBrk="1" latinLnBrk="0" hangingPunct="1">
              <a:spcBef>
                <a:spcPts val="0"/>
              </a:spcBef>
              <a:buFontTx/>
              <a:buNone/>
            </a:pPr>
            <a:r>
              <a:rPr lang="en-US" dirty="0"/>
              <a:t>Name Here</a:t>
            </a:r>
          </a:p>
        </p:txBody>
      </p:sp>
      <p:sp>
        <p:nvSpPr>
          <p:cNvPr id="36" name="Text Placeholder 13"/>
          <p:cNvSpPr>
            <a:spLocks noGrp="1"/>
          </p:cNvSpPr>
          <p:nvPr>
            <p:ph type="body" sz="quarter" idx="26" hasCustomPrompt="1"/>
          </p:nvPr>
        </p:nvSpPr>
        <p:spPr>
          <a:xfrm>
            <a:off x="4800600" y="3528682"/>
            <a:ext cx="1828800" cy="9144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900" dirty="0" smtClean="0"/>
            </a:lvl1pPr>
          </a:lstStyle>
          <a:p>
            <a:pPr marL="0" lvl="0" indent="0">
              <a:buFontTx/>
              <a:buNone/>
            </a:pPr>
            <a:r>
              <a:rPr lang="en-US" dirty="0"/>
              <a:t>Description</a:t>
            </a:r>
          </a:p>
        </p:txBody>
      </p:sp>
      <p:sp>
        <p:nvSpPr>
          <p:cNvPr id="37" name="Text Placeholder 13"/>
          <p:cNvSpPr>
            <a:spLocks noGrp="1"/>
          </p:cNvSpPr>
          <p:nvPr>
            <p:ph type="body" sz="quarter" idx="27" hasCustomPrompt="1"/>
          </p:nvPr>
        </p:nvSpPr>
        <p:spPr>
          <a:xfrm>
            <a:off x="4800600" y="3116808"/>
            <a:ext cx="1828800" cy="285750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FontTx/>
              <a:buNone/>
              <a:defRPr lang="en-US" sz="975" i="1" dirty="0" smtClean="0"/>
            </a:lvl1pPr>
          </a:lstStyle>
          <a:p>
            <a:pPr marL="0" lvl="0" indent="0">
              <a:spcBef>
                <a:spcPts val="0"/>
              </a:spcBef>
              <a:buFontTx/>
              <a:buNone/>
            </a:pPr>
            <a:r>
              <a:rPr lang="en-US" dirty="0"/>
              <a:t>[ Title ]</a:t>
            </a:r>
          </a:p>
        </p:txBody>
      </p:sp>
      <p:sp>
        <p:nvSpPr>
          <p:cNvPr id="24" name="Date Placeholder 11"/>
          <p:cNvSpPr>
            <a:spLocks noGrp="1"/>
          </p:cNvSpPr>
          <p:nvPr>
            <p:ph type="dt" sz="half" idx="2"/>
          </p:nvPr>
        </p:nvSpPr>
        <p:spPr>
          <a:xfrm>
            <a:off x="342900" y="4813450"/>
            <a:ext cx="1600200" cy="207749"/>
          </a:xfrm>
        </p:spPr>
        <p:txBody>
          <a:bodyPr/>
          <a:lstStyle/>
          <a:p>
            <a:fld id="{ED41E2FE-32E5-41CA-8A5D-3560AA540B04}" type="datetime4">
              <a:rPr lang="en-US" smtClean="0"/>
              <a:t>May 5, 2018</a:t>
            </a:fld>
            <a:endParaRPr lang="en-US"/>
          </a:p>
        </p:txBody>
      </p:sp>
      <p:sp>
        <p:nvSpPr>
          <p:cNvPr id="25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2914650" y="4813450"/>
            <a:ext cx="2971800" cy="207749"/>
          </a:xfrm>
        </p:spPr>
        <p:txBody>
          <a:bodyPr/>
          <a:lstStyle/>
          <a:p>
            <a:pPr algn="r"/>
            <a:endParaRPr lang="en-US"/>
          </a:p>
        </p:txBody>
      </p:sp>
      <p:sp>
        <p:nvSpPr>
          <p:cNvPr id="26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6172200" y="4780454"/>
            <a:ext cx="274320" cy="274320"/>
          </a:xfrm>
        </p:spPr>
        <p:txBody>
          <a:bodyPr tIns="18288" bIns="0"/>
          <a:lstStyle>
            <a:lvl1pPr>
              <a:defRPr sz="900" spc="150" baseline="0"/>
            </a:lvl1pPr>
          </a:lstStyle>
          <a:p>
            <a:fld id="{9D955F5F-96B5-4123-A0BF-F5126ED5484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F4BA0D9-6F20-4FC4-BCFA-CB70368A322F}"/>
              </a:ext>
            </a:extLst>
          </p:cNvPr>
          <p:cNvGrpSpPr/>
          <p:nvPr userDrawn="1"/>
        </p:nvGrpSpPr>
        <p:grpSpPr>
          <a:xfrm>
            <a:off x="173314" y="400050"/>
            <a:ext cx="115200" cy="400050"/>
            <a:chOff x="231085" y="533400"/>
            <a:chExt cx="153600" cy="533400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2E0EF78D-7E3B-42D4-95E1-8D3FA7D202BC}"/>
                </a:ext>
              </a:extLst>
            </p:cNvPr>
            <p:cNvCxnSpPr/>
            <p:nvPr/>
          </p:nvCxnSpPr>
          <p:spPr>
            <a:xfrm>
              <a:off x="304800" y="533400"/>
              <a:ext cx="0" cy="5334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EB5FCAAA-A41F-4E93-BCC5-C4B5E0085491}"/>
                </a:ext>
              </a:extLst>
            </p:cNvPr>
            <p:cNvSpPr/>
            <p:nvPr/>
          </p:nvSpPr>
          <p:spPr>
            <a:xfrm>
              <a:off x="231085" y="723900"/>
              <a:ext cx="153600" cy="1524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2673352894"/>
      </p:ext>
    </p:extLst>
  </p:cSld>
  <p:clrMapOvr>
    <a:masterClrMapping/>
  </p:clrMapOvr>
  <p:hf hdr="0" dt="0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person 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514350" y="1428750"/>
            <a:ext cx="1600200" cy="1454727"/>
          </a:xfrm>
          <a:solidFill>
            <a:schemeClr val="bg2"/>
          </a:solidFill>
          <a:ln w="57150"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/>
              <a:t>Click icon to add picture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00050" y="205978"/>
            <a:ext cx="6115050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00050" y="3091276"/>
            <a:ext cx="1828800" cy="3429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1400" kern="1200" dirty="0" smtClean="0">
                <a:solidFill>
                  <a:schemeClr val="accent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Name Here</a:t>
            </a:r>
          </a:p>
        </p:txBody>
      </p:sp>
      <p:sp>
        <p:nvSpPr>
          <p:cNvPr id="27" name="Text Placeholder 13"/>
          <p:cNvSpPr>
            <a:spLocks noGrp="1"/>
          </p:cNvSpPr>
          <p:nvPr>
            <p:ph type="body" sz="quarter" idx="21" hasCustomPrompt="1"/>
          </p:nvPr>
        </p:nvSpPr>
        <p:spPr>
          <a:xfrm>
            <a:off x="400050" y="3429000"/>
            <a:ext cx="1828800" cy="28575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975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FontTx/>
              <a:buNone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>
              <a:buFontTx/>
              <a:buNone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>
              <a:buFontTx/>
              <a:buNone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>
              <a:buFontTx/>
              <a:buNone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[ Title ]</a:t>
            </a:r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23" hasCustomPrompt="1"/>
          </p:nvPr>
        </p:nvSpPr>
        <p:spPr>
          <a:xfrm>
            <a:off x="2343150" y="1352550"/>
            <a:ext cx="1943100" cy="3014332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900" dirty="0" smtClean="0"/>
            </a:lvl1pPr>
          </a:lstStyle>
          <a:p>
            <a:pPr marL="0" lvl="0" indent="0">
              <a:buFontTx/>
              <a:buNone/>
            </a:pPr>
            <a:r>
              <a:rPr lang="en-US" dirty="0"/>
              <a:t>Description</a:t>
            </a:r>
          </a:p>
        </p:txBody>
      </p:sp>
      <p:sp>
        <p:nvSpPr>
          <p:cNvPr id="36" name="Text Placeholder 13"/>
          <p:cNvSpPr>
            <a:spLocks noGrp="1"/>
          </p:cNvSpPr>
          <p:nvPr>
            <p:ph type="body" sz="quarter" idx="26" hasCustomPrompt="1"/>
          </p:nvPr>
        </p:nvSpPr>
        <p:spPr>
          <a:xfrm>
            <a:off x="4514850" y="1352550"/>
            <a:ext cx="1943100" cy="3014332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900" dirty="0" smtClean="0"/>
            </a:lvl1pPr>
          </a:lstStyle>
          <a:p>
            <a:pPr marL="0" lvl="0" indent="0">
              <a:buFontTx/>
              <a:buNone/>
            </a:pPr>
            <a:r>
              <a:rPr lang="en-US" dirty="0"/>
              <a:t>Description</a:t>
            </a:r>
          </a:p>
        </p:txBody>
      </p:sp>
      <p:sp>
        <p:nvSpPr>
          <p:cNvPr id="24" name="Date Placeholder 11"/>
          <p:cNvSpPr>
            <a:spLocks noGrp="1"/>
          </p:cNvSpPr>
          <p:nvPr>
            <p:ph type="dt" sz="half" idx="2"/>
          </p:nvPr>
        </p:nvSpPr>
        <p:spPr>
          <a:xfrm>
            <a:off x="342900" y="4813450"/>
            <a:ext cx="1600200" cy="207749"/>
          </a:xfrm>
        </p:spPr>
        <p:txBody>
          <a:bodyPr/>
          <a:lstStyle/>
          <a:p>
            <a:fld id="{EA0FCA80-91BD-40AE-BB4B-FFA387361167}" type="datetime4">
              <a:rPr lang="en-US" smtClean="0"/>
              <a:t>May 5, 2018</a:t>
            </a:fld>
            <a:endParaRPr lang="en-US"/>
          </a:p>
        </p:txBody>
      </p:sp>
      <p:sp>
        <p:nvSpPr>
          <p:cNvPr id="25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2914650" y="4813450"/>
            <a:ext cx="2971800" cy="207749"/>
          </a:xfrm>
        </p:spPr>
        <p:txBody>
          <a:bodyPr/>
          <a:lstStyle/>
          <a:p>
            <a:pPr algn="r"/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6172200" y="4780454"/>
            <a:ext cx="274320" cy="274320"/>
          </a:xfrm>
        </p:spPr>
        <p:txBody>
          <a:bodyPr tIns="18288" bIns="0"/>
          <a:lstStyle>
            <a:lvl1pPr>
              <a:defRPr sz="900" spc="150" baseline="0"/>
            </a:lvl1pPr>
          </a:lstStyle>
          <a:p>
            <a:fld id="{9D955F5F-96B5-4123-A0BF-F5126ED5484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A2D2D82-C299-40B1-AA3E-5E68634509FA}"/>
              </a:ext>
            </a:extLst>
          </p:cNvPr>
          <p:cNvGrpSpPr/>
          <p:nvPr userDrawn="1"/>
        </p:nvGrpSpPr>
        <p:grpSpPr>
          <a:xfrm>
            <a:off x="173314" y="400050"/>
            <a:ext cx="115200" cy="400050"/>
            <a:chOff x="231085" y="533400"/>
            <a:chExt cx="153600" cy="533400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0515912-DE15-4B52-B6EE-16C72F7836FB}"/>
                </a:ext>
              </a:extLst>
            </p:cNvPr>
            <p:cNvCxnSpPr/>
            <p:nvPr/>
          </p:nvCxnSpPr>
          <p:spPr>
            <a:xfrm>
              <a:off x="304800" y="533400"/>
              <a:ext cx="0" cy="5334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F025FAF4-2630-42A5-8057-C47501F5CC8A}"/>
                </a:ext>
              </a:extLst>
            </p:cNvPr>
            <p:cNvSpPr/>
            <p:nvPr/>
          </p:nvSpPr>
          <p:spPr>
            <a:xfrm>
              <a:off x="231085" y="723900"/>
              <a:ext cx="153600" cy="1524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581301770"/>
      </p:ext>
    </p:extLst>
  </p:cSld>
  <p:clrMapOvr>
    <a:masterClrMapping/>
  </p:clrMapOvr>
  <p:hf hdr="0" dt="0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- 4 Imag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494271" y="1428750"/>
            <a:ext cx="1257300" cy="1143000"/>
          </a:xfrm>
          <a:solidFill>
            <a:schemeClr val="bg2"/>
          </a:solidFill>
          <a:ln w="57150"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/>
              <a:t>Click icon to add picture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00050" y="205978"/>
            <a:ext cx="6115050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1862782" y="1288707"/>
            <a:ext cx="1603289" cy="3429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1400" kern="1200" dirty="0" smtClean="0">
                <a:solidFill>
                  <a:schemeClr val="accent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Name Here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1862782" y="1930240"/>
            <a:ext cx="1603289" cy="895446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900" dirty="0" smtClean="0"/>
            </a:lvl1pPr>
          </a:lstStyle>
          <a:p>
            <a:pPr marL="0" lvl="0" indent="0">
              <a:buFontTx/>
              <a:buNone/>
            </a:pPr>
            <a:r>
              <a:rPr lang="en-US" dirty="0"/>
              <a:t>Description</a:t>
            </a:r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494271" y="3084255"/>
            <a:ext cx="1257300" cy="1143000"/>
          </a:xfrm>
          <a:solidFill>
            <a:schemeClr val="bg2"/>
          </a:solidFill>
          <a:ln w="57150"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/>
              <a:t>Click icon to add picture</a:t>
            </a:r>
          </a:p>
        </p:txBody>
      </p:sp>
      <p:sp>
        <p:nvSpPr>
          <p:cNvPr id="27" name="Text Placeholder 13"/>
          <p:cNvSpPr>
            <a:spLocks noGrp="1"/>
          </p:cNvSpPr>
          <p:nvPr>
            <p:ph type="body" sz="quarter" idx="21" hasCustomPrompt="1"/>
          </p:nvPr>
        </p:nvSpPr>
        <p:spPr>
          <a:xfrm>
            <a:off x="1862782" y="1626431"/>
            <a:ext cx="1603289" cy="28575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975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FontTx/>
              <a:buNone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>
              <a:buFontTx/>
              <a:buNone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>
              <a:buFontTx/>
              <a:buNone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>
              <a:buFontTx/>
              <a:buNone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[ Title ]</a:t>
            </a:r>
          </a:p>
        </p:txBody>
      </p:sp>
      <p:sp>
        <p:nvSpPr>
          <p:cNvPr id="32" name="Text Placeholder 11"/>
          <p:cNvSpPr>
            <a:spLocks noGrp="1"/>
          </p:cNvSpPr>
          <p:nvPr>
            <p:ph type="body" sz="quarter" idx="22" hasCustomPrompt="1"/>
          </p:nvPr>
        </p:nvSpPr>
        <p:spPr>
          <a:xfrm>
            <a:off x="1862782" y="2952750"/>
            <a:ext cx="1603289" cy="342900"/>
          </a:xfrm>
        </p:spPr>
        <p:txBody>
          <a:bodyPr vert="horz" lIns="91440" tIns="45720" rIns="91440" bIns="45720" rtlCol="0">
            <a:noAutofit/>
          </a:bodyPr>
          <a:lstStyle>
            <a:lvl1pPr>
              <a:buFontTx/>
              <a:buNone/>
              <a:defRPr lang="en-US" sz="1400" dirty="0">
                <a:solidFill>
                  <a:schemeClr val="accent1"/>
                </a:solidFill>
                <a:latin typeface="Impact" panose="020B0806030902050204" pitchFamily="34" charset="0"/>
              </a:defRPr>
            </a:lvl1pPr>
          </a:lstStyle>
          <a:p>
            <a:pPr marL="0" lvl="0" indent="0">
              <a:spcBef>
                <a:spcPts val="0"/>
              </a:spcBef>
              <a:buFontTx/>
              <a:buNone/>
            </a:pPr>
            <a:r>
              <a:rPr lang="en-US" dirty="0"/>
              <a:t>Name Here</a:t>
            </a:r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23" hasCustomPrompt="1"/>
          </p:nvPr>
        </p:nvSpPr>
        <p:spPr>
          <a:xfrm>
            <a:off x="1862782" y="3594283"/>
            <a:ext cx="1603289" cy="100607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900" dirty="0" smtClean="0"/>
            </a:lvl1pPr>
          </a:lstStyle>
          <a:p>
            <a:pPr marL="0" lvl="0" indent="0">
              <a:buFontTx/>
              <a:buNone/>
            </a:pPr>
            <a:r>
              <a:rPr lang="en-US" dirty="0"/>
              <a:t>Description</a:t>
            </a:r>
          </a:p>
        </p:txBody>
      </p:sp>
      <p:sp>
        <p:nvSpPr>
          <p:cNvPr id="34" name="Text Placeholder 13"/>
          <p:cNvSpPr>
            <a:spLocks noGrp="1"/>
          </p:cNvSpPr>
          <p:nvPr>
            <p:ph type="body" sz="quarter" idx="24" hasCustomPrompt="1"/>
          </p:nvPr>
        </p:nvSpPr>
        <p:spPr>
          <a:xfrm>
            <a:off x="1862782" y="3290474"/>
            <a:ext cx="1603289" cy="285750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FontTx/>
              <a:buNone/>
              <a:defRPr lang="en-US" sz="975" i="1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 dirty="0"/>
              <a:t>[ Title ]</a:t>
            </a:r>
          </a:p>
        </p:txBody>
      </p:sp>
      <p:sp>
        <p:nvSpPr>
          <p:cNvPr id="24" name="Date Placeholder 11"/>
          <p:cNvSpPr>
            <a:spLocks noGrp="1"/>
          </p:cNvSpPr>
          <p:nvPr>
            <p:ph type="dt" sz="half" idx="2"/>
          </p:nvPr>
        </p:nvSpPr>
        <p:spPr>
          <a:xfrm>
            <a:off x="342900" y="4813450"/>
            <a:ext cx="1600200" cy="207749"/>
          </a:xfrm>
        </p:spPr>
        <p:txBody>
          <a:bodyPr/>
          <a:lstStyle/>
          <a:p>
            <a:fld id="{B73DE369-2E07-49A3-85DD-9ED3C9154C5E}" type="datetime4">
              <a:rPr lang="en-US" smtClean="0"/>
              <a:t>May 5, 2018</a:t>
            </a:fld>
            <a:endParaRPr lang="en-US"/>
          </a:p>
        </p:txBody>
      </p:sp>
      <p:sp>
        <p:nvSpPr>
          <p:cNvPr id="25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2914650" y="4813450"/>
            <a:ext cx="2971800" cy="207749"/>
          </a:xfrm>
        </p:spPr>
        <p:txBody>
          <a:bodyPr/>
          <a:lstStyle/>
          <a:p>
            <a:pPr algn="r"/>
            <a:endParaRPr lang="en-US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187400" y="400050"/>
            <a:ext cx="89154" cy="400050"/>
            <a:chOff x="249866" y="533400"/>
            <a:chExt cx="118872" cy="533400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304800" y="533400"/>
              <a:ext cx="0" cy="5334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2"/>
            <p:cNvSpPr/>
            <p:nvPr/>
          </p:nvSpPr>
          <p:spPr>
            <a:xfrm>
              <a:off x="249866" y="723900"/>
              <a:ext cx="118872" cy="1524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26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3629797" y="1428750"/>
            <a:ext cx="1257300" cy="1143000"/>
          </a:xfrm>
          <a:solidFill>
            <a:schemeClr val="bg2"/>
          </a:solidFill>
          <a:ln w="57150"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/>
              <a:t>Click icon to add picture</a:t>
            </a:r>
          </a:p>
        </p:txBody>
      </p:sp>
      <p:sp>
        <p:nvSpPr>
          <p:cNvPr id="28" name="Text Placeholder 11"/>
          <p:cNvSpPr>
            <a:spLocks noGrp="1"/>
          </p:cNvSpPr>
          <p:nvPr>
            <p:ph type="body" sz="quarter" idx="26" hasCustomPrompt="1"/>
          </p:nvPr>
        </p:nvSpPr>
        <p:spPr>
          <a:xfrm>
            <a:off x="4998308" y="1288707"/>
            <a:ext cx="1488989" cy="3429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1400" kern="1200" dirty="0" smtClean="0">
                <a:solidFill>
                  <a:schemeClr val="accent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Name Here</a:t>
            </a:r>
          </a:p>
        </p:txBody>
      </p:sp>
      <p:sp>
        <p:nvSpPr>
          <p:cNvPr id="29" name="Text Placeholder 13"/>
          <p:cNvSpPr>
            <a:spLocks noGrp="1"/>
          </p:cNvSpPr>
          <p:nvPr>
            <p:ph type="body" sz="quarter" idx="27" hasCustomPrompt="1"/>
          </p:nvPr>
        </p:nvSpPr>
        <p:spPr>
          <a:xfrm>
            <a:off x="4998308" y="1930240"/>
            <a:ext cx="1488989" cy="895446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900" dirty="0" smtClean="0"/>
            </a:lvl1pPr>
          </a:lstStyle>
          <a:p>
            <a:pPr marL="0" lvl="0" indent="0">
              <a:buFontTx/>
              <a:buNone/>
            </a:pPr>
            <a:r>
              <a:rPr lang="en-US" dirty="0"/>
              <a:t>Description</a:t>
            </a:r>
          </a:p>
        </p:txBody>
      </p:sp>
      <p:sp>
        <p:nvSpPr>
          <p:cNvPr id="30" name="Picture Placeholder 2"/>
          <p:cNvSpPr>
            <a:spLocks noGrp="1"/>
          </p:cNvSpPr>
          <p:nvPr>
            <p:ph type="pic" sz="quarter" idx="28"/>
          </p:nvPr>
        </p:nvSpPr>
        <p:spPr>
          <a:xfrm>
            <a:off x="3629797" y="3084255"/>
            <a:ext cx="1257300" cy="1143000"/>
          </a:xfrm>
          <a:solidFill>
            <a:schemeClr val="bg2"/>
          </a:solidFill>
          <a:ln w="57150"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/>
              <a:t>Click icon to add picture</a:t>
            </a:r>
          </a:p>
        </p:txBody>
      </p:sp>
      <p:sp>
        <p:nvSpPr>
          <p:cNvPr id="31" name="Text Placeholder 13"/>
          <p:cNvSpPr>
            <a:spLocks noGrp="1"/>
          </p:cNvSpPr>
          <p:nvPr>
            <p:ph type="body" sz="quarter" idx="29" hasCustomPrompt="1"/>
          </p:nvPr>
        </p:nvSpPr>
        <p:spPr>
          <a:xfrm>
            <a:off x="4998308" y="1626431"/>
            <a:ext cx="1488989" cy="28575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975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FontTx/>
              <a:buNone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>
              <a:buFontTx/>
              <a:buNone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>
              <a:buFontTx/>
              <a:buNone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>
              <a:buFontTx/>
              <a:buNone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[ Title ]</a:t>
            </a:r>
          </a:p>
        </p:txBody>
      </p:sp>
      <p:sp>
        <p:nvSpPr>
          <p:cNvPr id="38" name="Text Placeholder 11"/>
          <p:cNvSpPr>
            <a:spLocks noGrp="1"/>
          </p:cNvSpPr>
          <p:nvPr>
            <p:ph type="body" sz="quarter" idx="30" hasCustomPrompt="1"/>
          </p:nvPr>
        </p:nvSpPr>
        <p:spPr>
          <a:xfrm>
            <a:off x="4998308" y="2952750"/>
            <a:ext cx="1488989" cy="342900"/>
          </a:xfrm>
        </p:spPr>
        <p:txBody>
          <a:bodyPr vert="horz" lIns="91440" tIns="45720" rIns="91440" bIns="45720" rtlCol="0">
            <a:noAutofit/>
          </a:bodyPr>
          <a:lstStyle>
            <a:lvl1pPr>
              <a:buFontTx/>
              <a:buNone/>
              <a:defRPr lang="en-US" sz="1400" dirty="0">
                <a:solidFill>
                  <a:schemeClr val="accent1"/>
                </a:solidFill>
                <a:latin typeface="Impact" panose="020B0806030902050204" pitchFamily="34" charset="0"/>
              </a:defRPr>
            </a:lvl1pPr>
          </a:lstStyle>
          <a:p>
            <a:pPr marL="0" lvl="0" indent="0">
              <a:spcBef>
                <a:spcPts val="0"/>
              </a:spcBef>
              <a:buFontTx/>
              <a:buNone/>
            </a:pPr>
            <a:r>
              <a:rPr lang="en-US" dirty="0"/>
              <a:t>Name Here</a:t>
            </a:r>
          </a:p>
        </p:txBody>
      </p:sp>
      <p:sp>
        <p:nvSpPr>
          <p:cNvPr id="39" name="Text Placeholder 13"/>
          <p:cNvSpPr>
            <a:spLocks noGrp="1"/>
          </p:cNvSpPr>
          <p:nvPr>
            <p:ph type="body" sz="quarter" idx="31" hasCustomPrompt="1"/>
          </p:nvPr>
        </p:nvSpPr>
        <p:spPr>
          <a:xfrm>
            <a:off x="4998308" y="3594283"/>
            <a:ext cx="1488989" cy="100607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900" dirty="0" smtClean="0"/>
            </a:lvl1pPr>
          </a:lstStyle>
          <a:p>
            <a:pPr marL="0" lvl="0" indent="0">
              <a:buFontTx/>
              <a:buNone/>
            </a:pPr>
            <a:r>
              <a:rPr lang="en-US" dirty="0"/>
              <a:t>Description</a:t>
            </a:r>
          </a:p>
        </p:txBody>
      </p:sp>
      <p:sp>
        <p:nvSpPr>
          <p:cNvPr id="40" name="Text Placeholder 13"/>
          <p:cNvSpPr>
            <a:spLocks noGrp="1"/>
          </p:cNvSpPr>
          <p:nvPr>
            <p:ph type="body" sz="quarter" idx="32" hasCustomPrompt="1"/>
          </p:nvPr>
        </p:nvSpPr>
        <p:spPr>
          <a:xfrm>
            <a:off x="4998308" y="3290474"/>
            <a:ext cx="1488989" cy="285750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FontTx/>
              <a:buNone/>
              <a:defRPr lang="en-US" sz="975" i="1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 dirty="0"/>
              <a:t>[ Title ]</a:t>
            </a:r>
          </a:p>
        </p:txBody>
      </p:sp>
      <p:sp>
        <p:nvSpPr>
          <p:cNvPr id="35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6172200" y="4780454"/>
            <a:ext cx="274320" cy="274320"/>
          </a:xfrm>
        </p:spPr>
        <p:txBody>
          <a:bodyPr tIns="18288" bIns="0"/>
          <a:lstStyle>
            <a:lvl1pPr>
              <a:defRPr sz="900" spc="150" baseline="0"/>
            </a:lvl1pPr>
          </a:lstStyle>
          <a:p>
            <a:fld id="{9D955F5F-96B5-4123-A0BF-F5126ED548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007002"/>
      </p:ext>
    </p:extLst>
  </p:cSld>
  <p:clrMapOvr>
    <a:masterClrMapping/>
  </p:clrMapOvr>
  <p:hf hdr="0" dt="0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57200" y="1123950"/>
            <a:ext cx="5943600" cy="3429000"/>
          </a:xfrm>
          <a:solidFill>
            <a:schemeClr val="bg2"/>
          </a:solidFill>
          <a:ln w="57150"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/>
              <a:t>Click icon to add picture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00050" y="205978"/>
            <a:ext cx="6115050" cy="857250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3714750" y="3943350"/>
            <a:ext cx="2628900" cy="419100"/>
          </a:xfrm>
          <a:solidFill>
            <a:schemeClr val="accent1"/>
          </a:solidFill>
        </p:spPr>
        <p:txBody>
          <a:bodyPr>
            <a:noAutofit/>
          </a:bodyPr>
          <a:lstStyle>
            <a:lvl1pPr marL="0" indent="0" algn="l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400" kern="1200" dirty="0">
                <a:solidFill>
                  <a:schemeClr val="bg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Date Placeholder 11"/>
          <p:cNvSpPr>
            <a:spLocks noGrp="1"/>
          </p:cNvSpPr>
          <p:nvPr>
            <p:ph type="dt" sz="half" idx="2"/>
          </p:nvPr>
        </p:nvSpPr>
        <p:spPr>
          <a:xfrm>
            <a:off x="342900" y="4813450"/>
            <a:ext cx="1600200" cy="207749"/>
          </a:xfrm>
        </p:spPr>
        <p:txBody>
          <a:bodyPr/>
          <a:lstStyle/>
          <a:p>
            <a:fld id="{465E3132-44A3-424E-9A18-1887DA4A24F3}" type="datetime4">
              <a:rPr lang="en-US" smtClean="0"/>
              <a:t>May 5, 2018</a:t>
            </a:fld>
            <a:endParaRPr lang="en-US"/>
          </a:p>
        </p:txBody>
      </p:sp>
      <p:sp>
        <p:nvSpPr>
          <p:cNvPr id="14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2914650" y="4813450"/>
            <a:ext cx="2971800" cy="207749"/>
          </a:xfrm>
        </p:spPr>
        <p:txBody>
          <a:bodyPr/>
          <a:lstStyle/>
          <a:p>
            <a:pPr algn="r"/>
            <a:endParaRPr lang="en-US"/>
          </a:p>
        </p:txBody>
      </p:sp>
      <p:sp>
        <p:nvSpPr>
          <p:cNvPr id="15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6172200" y="4780454"/>
            <a:ext cx="274320" cy="274320"/>
          </a:xfrm>
        </p:spPr>
        <p:txBody>
          <a:bodyPr tIns="18288" bIns="0"/>
          <a:lstStyle>
            <a:lvl1pPr>
              <a:defRPr sz="900" spc="150" baseline="0"/>
            </a:lvl1pPr>
          </a:lstStyle>
          <a:p>
            <a:fld id="{9D955F5F-96B5-4123-A0BF-F5126ED5484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F5D365C-8074-4EC6-A2E6-F92E75F9E79E}"/>
              </a:ext>
            </a:extLst>
          </p:cNvPr>
          <p:cNvGrpSpPr/>
          <p:nvPr userDrawn="1"/>
        </p:nvGrpSpPr>
        <p:grpSpPr>
          <a:xfrm>
            <a:off x="173314" y="400050"/>
            <a:ext cx="115200" cy="400050"/>
            <a:chOff x="231085" y="533400"/>
            <a:chExt cx="153600" cy="533400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5BB9F7F-15B8-4F59-BFEB-1F169320FCCB}"/>
                </a:ext>
              </a:extLst>
            </p:cNvPr>
            <p:cNvCxnSpPr/>
            <p:nvPr/>
          </p:nvCxnSpPr>
          <p:spPr>
            <a:xfrm>
              <a:off x="304800" y="533400"/>
              <a:ext cx="0" cy="5334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6B73BC1-826A-4F46-876C-C87E831A0F9A}"/>
                </a:ext>
              </a:extLst>
            </p:cNvPr>
            <p:cNvSpPr/>
            <p:nvPr/>
          </p:nvSpPr>
          <p:spPr>
            <a:xfrm>
              <a:off x="231085" y="723900"/>
              <a:ext cx="153600" cy="1524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2700437887"/>
      </p:ext>
    </p:extLst>
  </p:cSld>
  <p:clrMapOvr>
    <a:masterClrMapping/>
  </p:clrMapOvr>
  <p:hf hdr="0" dt="0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00050" y="205978"/>
            <a:ext cx="6115050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3527351" y="1314450"/>
            <a:ext cx="2971800" cy="4953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1400" kern="1200" dirty="0" smtClean="0">
                <a:solidFill>
                  <a:schemeClr val="accent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3527351" y="1850810"/>
            <a:ext cx="2971800" cy="2888208"/>
          </a:xfr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FontTx/>
              <a:buNone/>
              <a:defRPr lang="en-US" sz="900" dirty="0" smtClean="0"/>
            </a:lvl1pPr>
          </a:lstStyle>
          <a:p>
            <a:pPr marL="0" lvl="0" indent="0">
              <a:buFontTx/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98401" y="1310018"/>
            <a:ext cx="2800350" cy="3242932"/>
          </a:xfrm>
          <a:solidFill>
            <a:schemeClr val="bg2"/>
          </a:solidFill>
          <a:ln w="57150"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/>
              <a:t>Click icon to add picture</a:t>
            </a:r>
          </a:p>
        </p:txBody>
      </p:sp>
      <p:sp>
        <p:nvSpPr>
          <p:cNvPr id="15" name="Date Placeholder 11"/>
          <p:cNvSpPr>
            <a:spLocks noGrp="1"/>
          </p:cNvSpPr>
          <p:nvPr>
            <p:ph type="dt" sz="half" idx="2"/>
          </p:nvPr>
        </p:nvSpPr>
        <p:spPr>
          <a:xfrm>
            <a:off x="342900" y="4813450"/>
            <a:ext cx="1600200" cy="207749"/>
          </a:xfrm>
        </p:spPr>
        <p:txBody>
          <a:bodyPr/>
          <a:lstStyle/>
          <a:p>
            <a:fld id="{A1FFD9D7-4375-4BE2-88CE-0224862370B2}" type="datetime4">
              <a:rPr lang="en-US" smtClean="0"/>
              <a:t>May 5, 2018</a:t>
            </a:fld>
            <a:endParaRPr lang="en-US"/>
          </a:p>
        </p:txBody>
      </p:sp>
      <p:sp>
        <p:nvSpPr>
          <p:cNvPr id="16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2914650" y="4813450"/>
            <a:ext cx="2971800" cy="207749"/>
          </a:xfrm>
        </p:spPr>
        <p:txBody>
          <a:bodyPr/>
          <a:lstStyle/>
          <a:p>
            <a:pPr algn="r"/>
            <a:endParaRPr lang="en-US"/>
          </a:p>
        </p:txBody>
      </p:sp>
      <p:sp>
        <p:nvSpPr>
          <p:cNvPr id="17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6172200" y="4780454"/>
            <a:ext cx="274320" cy="274320"/>
          </a:xfrm>
        </p:spPr>
        <p:txBody>
          <a:bodyPr tIns="18288" bIns="0"/>
          <a:lstStyle>
            <a:lvl1pPr>
              <a:defRPr sz="900" spc="150" baseline="0"/>
            </a:lvl1pPr>
          </a:lstStyle>
          <a:p>
            <a:fld id="{9D955F5F-96B5-4123-A0BF-F5126ED5484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F1DDC48-9F79-4243-91BD-85E2AC210BC7}"/>
              </a:ext>
            </a:extLst>
          </p:cNvPr>
          <p:cNvGrpSpPr/>
          <p:nvPr userDrawn="1"/>
        </p:nvGrpSpPr>
        <p:grpSpPr>
          <a:xfrm>
            <a:off x="173314" y="400050"/>
            <a:ext cx="115200" cy="400050"/>
            <a:chOff x="231085" y="533400"/>
            <a:chExt cx="153600" cy="533400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E62A799-B5FD-4C27-9C1E-846058825783}"/>
                </a:ext>
              </a:extLst>
            </p:cNvPr>
            <p:cNvCxnSpPr/>
            <p:nvPr/>
          </p:nvCxnSpPr>
          <p:spPr>
            <a:xfrm>
              <a:off x="304800" y="533400"/>
              <a:ext cx="0" cy="5334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C6EC5165-93D0-4F9D-A454-BBB5DB3F0272}"/>
                </a:ext>
              </a:extLst>
            </p:cNvPr>
            <p:cNvSpPr/>
            <p:nvPr/>
          </p:nvSpPr>
          <p:spPr>
            <a:xfrm>
              <a:off x="231085" y="723900"/>
              <a:ext cx="153600" cy="1524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951988877"/>
      </p:ext>
    </p:extLst>
  </p:cSld>
  <p:clrMapOvr>
    <a:masterClrMapping/>
  </p:clrMapOvr>
  <p:hf hdr="0" dt="0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/>
          <p:cNvSpPr>
            <a:spLocks noGrp="1"/>
          </p:cNvSpPr>
          <p:nvPr>
            <p:ph type="chart" sz="quarter" idx="17"/>
          </p:nvPr>
        </p:nvSpPr>
        <p:spPr>
          <a:xfrm>
            <a:off x="400050" y="1962150"/>
            <a:ext cx="6057900" cy="25908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00050" y="205978"/>
            <a:ext cx="6115050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00050" y="1314450"/>
            <a:ext cx="2800350" cy="4953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1600" kern="1200" baseline="0" dirty="0" smtClean="0">
                <a:solidFill>
                  <a:schemeClr val="accent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CHART Title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2"/>
          </p:nvPr>
        </p:nvSpPr>
        <p:spPr>
          <a:xfrm>
            <a:off x="342900" y="4813450"/>
            <a:ext cx="1600200" cy="207749"/>
          </a:xfrm>
        </p:spPr>
        <p:txBody>
          <a:bodyPr/>
          <a:lstStyle/>
          <a:p>
            <a:fld id="{D2D86ACA-AB0F-49EC-BBC7-E0B12C45E1BA}" type="datetime4">
              <a:rPr lang="en-US" smtClean="0"/>
              <a:t>May 5, 2018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2914650" y="4813450"/>
            <a:ext cx="2971800" cy="207749"/>
          </a:xfrm>
        </p:spPr>
        <p:txBody>
          <a:bodyPr/>
          <a:lstStyle/>
          <a:p>
            <a:pPr algn="r"/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6172200" y="4780454"/>
            <a:ext cx="274320" cy="274320"/>
          </a:xfrm>
        </p:spPr>
        <p:txBody>
          <a:bodyPr tIns="18288" bIns="0"/>
          <a:lstStyle>
            <a:lvl1pPr>
              <a:defRPr sz="900" spc="150" baseline="0"/>
            </a:lvl1pPr>
          </a:lstStyle>
          <a:p>
            <a:fld id="{9D955F5F-96B5-4123-A0BF-F5126ED5484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39625A0-1F15-4EAC-8708-E6FCB792A235}"/>
              </a:ext>
            </a:extLst>
          </p:cNvPr>
          <p:cNvGrpSpPr/>
          <p:nvPr userDrawn="1"/>
        </p:nvGrpSpPr>
        <p:grpSpPr>
          <a:xfrm>
            <a:off x="173314" y="400050"/>
            <a:ext cx="115200" cy="400050"/>
            <a:chOff x="231085" y="533400"/>
            <a:chExt cx="153600" cy="533400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3511B15-C301-4FEE-BEB6-C9A94503E9BC}"/>
                </a:ext>
              </a:extLst>
            </p:cNvPr>
            <p:cNvCxnSpPr/>
            <p:nvPr/>
          </p:nvCxnSpPr>
          <p:spPr>
            <a:xfrm>
              <a:off x="304800" y="533400"/>
              <a:ext cx="0" cy="5334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B0811ECC-A60D-453B-92E6-9EAAD383E74B}"/>
                </a:ext>
              </a:extLst>
            </p:cNvPr>
            <p:cNvSpPr/>
            <p:nvPr/>
          </p:nvSpPr>
          <p:spPr>
            <a:xfrm>
              <a:off x="231085" y="723900"/>
              <a:ext cx="153600" cy="1524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3816064508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Li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00050" y="205978"/>
            <a:ext cx="6115050" cy="857250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Date Placeholder 11"/>
          <p:cNvSpPr>
            <a:spLocks noGrp="1"/>
          </p:cNvSpPr>
          <p:nvPr>
            <p:ph type="dt" sz="half" idx="2"/>
          </p:nvPr>
        </p:nvSpPr>
        <p:spPr>
          <a:xfrm>
            <a:off x="342900" y="4813450"/>
            <a:ext cx="1600200" cy="207749"/>
          </a:xfrm>
        </p:spPr>
        <p:txBody>
          <a:bodyPr/>
          <a:lstStyle/>
          <a:p>
            <a:fld id="{BE2DE349-A172-46D5-BEC4-6BDA4EDE9A96}" type="datetime4">
              <a:rPr lang="en-US" smtClean="0"/>
              <a:t>May 5, 2018</a:t>
            </a:fld>
            <a:endParaRPr lang="en-US"/>
          </a:p>
        </p:txBody>
      </p:sp>
      <p:sp>
        <p:nvSpPr>
          <p:cNvPr id="15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2914650" y="4813450"/>
            <a:ext cx="2971800" cy="207749"/>
          </a:xfrm>
        </p:spPr>
        <p:txBody>
          <a:bodyPr/>
          <a:lstStyle/>
          <a:p>
            <a:pPr algn="r"/>
            <a:endParaRPr lang="en-US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411480" y="2201383"/>
            <a:ext cx="1645920" cy="6858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0"/>
              </a:spcAft>
              <a:buFont typeface="Arial" panose="020B0604020202020204" pitchFamily="34" charset="0"/>
              <a:buNone/>
              <a:defRPr lang="en-US" sz="900" smtClean="0"/>
            </a:lvl1pPr>
            <a:lvl2pPr marL="685800" indent="-342900">
              <a:spcAft>
                <a:spcPts val="1350"/>
              </a:spcAft>
              <a:buFont typeface="Wingdings" pitchFamily="2" charset="2"/>
              <a:buChar char="ü"/>
              <a:defRPr lang="en-US" sz="900" smtClean="0"/>
            </a:lvl2pPr>
            <a:lvl3pPr marL="942975" indent="-257175">
              <a:spcAft>
                <a:spcPts val="1350"/>
              </a:spcAft>
              <a:buFont typeface="Wingdings" pitchFamily="2" charset="2"/>
              <a:buChar char="ü"/>
              <a:defRPr lang="en-US" sz="900" smtClean="0"/>
            </a:lvl3pPr>
            <a:lvl4pPr marL="1285875" indent="-257175">
              <a:spcAft>
                <a:spcPts val="1350"/>
              </a:spcAft>
              <a:buFont typeface="Wingdings" pitchFamily="2" charset="2"/>
              <a:buChar char="ü"/>
              <a:defRPr lang="en-US" sz="900" smtClean="0"/>
            </a:lvl4pPr>
            <a:lvl5pPr marL="1628775" indent="-257175">
              <a:spcAft>
                <a:spcPts val="1350"/>
              </a:spcAft>
              <a:buFont typeface="Wingdings" pitchFamily="2" charset="2"/>
              <a:buChar char="ü"/>
              <a:defRPr lang="en-US"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Oval 16"/>
          <p:cNvSpPr/>
          <p:nvPr userDrawn="1"/>
        </p:nvSpPr>
        <p:spPr>
          <a:xfrm>
            <a:off x="815040" y="1308249"/>
            <a:ext cx="838800" cy="838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sp>
        <p:nvSpPr>
          <p:cNvPr id="18" name="Oval 17"/>
          <p:cNvSpPr/>
          <p:nvPr userDrawn="1"/>
        </p:nvSpPr>
        <p:spPr>
          <a:xfrm>
            <a:off x="2836911" y="1308249"/>
            <a:ext cx="838800" cy="838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sp>
        <p:nvSpPr>
          <p:cNvPr id="19" name="Oval 18"/>
          <p:cNvSpPr/>
          <p:nvPr userDrawn="1"/>
        </p:nvSpPr>
        <p:spPr>
          <a:xfrm>
            <a:off x="4941168" y="1308249"/>
            <a:ext cx="838800" cy="8382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sp>
        <p:nvSpPr>
          <p:cNvPr id="20" name="Oval 19"/>
          <p:cNvSpPr/>
          <p:nvPr userDrawn="1"/>
        </p:nvSpPr>
        <p:spPr>
          <a:xfrm>
            <a:off x="815040" y="2984649"/>
            <a:ext cx="838800" cy="8382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sp>
        <p:nvSpPr>
          <p:cNvPr id="21" name="Oval 20"/>
          <p:cNvSpPr/>
          <p:nvPr userDrawn="1"/>
        </p:nvSpPr>
        <p:spPr>
          <a:xfrm>
            <a:off x="2836911" y="2984649"/>
            <a:ext cx="838800" cy="8382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sp>
        <p:nvSpPr>
          <p:cNvPr id="22" name="Oval 21"/>
          <p:cNvSpPr/>
          <p:nvPr userDrawn="1"/>
        </p:nvSpPr>
        <p:spPr>
          <a:xfrm>
            <a:off x="4941168" y="2984649"/>
            <a:ext cx="838800" cy="838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sp>
        <p:nvSpPr>
          <p:cNvPr id="23" name="Content Placeholder 2"/>
          <p:cNvSpPr>
            <a:spLocks noGrp="1"/>
          </p:cNvSpPr>
          <p:nvPr>
            <p:ph idx="10"/>
          </p:nvPr>
        </p:nvSpPr>
        <p:spPr>
          <a:xfrm>
            <a:off x="2433351" y="2199361"/>
            <a:ext cx="1645920" cy="6858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0"/>
              </a:spcAft>
              <a:buFont typeface="Arial" panose="020B0604020202020204" pitchFamily="34" charset="0"/>
              <a:buNone/>
              <a:defRPr lang="en-US" sz="900" smtClean="0"/>
            </a:lvl1pPr>
            <a:lvl2pPr marL="685800" indent="-342900">
              <a:spcAft>
                <a:spcPts val="1350"/>
              </a:spcAft>
              <a:buFont typeface="Wingdings" pitchFamily="2" charset="2"/>
              <a:buChar char="ü"/>
              <a:defRPr lang="en-US" sz="900" smtClean="0"/>
            </a:lvl2pPr>
            <a:lvl3pPr marL="942975" indent="-257175">
              <a:spcAft>
                <a:spcPts val="1350"/>
              </a:spcAft>
              <a:buFont typeface="Wingdings" pitchFamily="2" charset="2"/>
              <a:buChar char="ü"/>
              <a:defRPr lang="en-US" sz="900" smtClean="0"/>
            </a:lvl3pPr>
            <a:lvl4pPr marL="1285875" indent="-257175">
              <a:spcAft>
                <a:spcPts val="1350"/>
              </a:spcAft>
              <a:buFont typeface="Wingdings" pitchFamily="2" charset="2"/>
              <a:buChar char="ü"/>
              <a:defRPr lang="en-US" sz="900" smtClean="0"/>
            </a:lvl4pPr>
            <a:lvl5pPr marL="1628775" indent="-257175">
              <a:spcAft>
                <a:spcPts val="1350"/>
              </a:spcAft>
              <a:buFont typeface="Wingdings" pitchFamily="2" charset="2"/>
              <a:buChar char="ü"/>
              <a:defRPr lang="en-US"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idx="11"/>
          </p:nvPr>
        </p:nvSpPr>
        <p:spPr>
          <a:xfrm>
            <a:off x="4566905" y="2193726"/>
            <a:ext cx="1645920" cy="6858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0"/>
              </a:spcAft>
              <a:buFont typeface="Arial" panose="020B0604020202020204" pitchFamily="34" charset="0"/>
              <a:buNone/>
              <a:defRPr lang="en-US" sz="900" smtClean="0"/>
            </a:lvl1pPr>
            <a:lvl2pPr marL="685800" indent="-342900">
              <a:spcAft>
                <a:spcPts val="1350"/>
              </a:spcAft>
              <a:buFont typeface="Wingdings" pitchFamily="2" charset="2"/>
              <a:buChar char="ü"/>
              <a:defRPr lang="en-US" sz="900" smtClean="0"/>
            </a:lvl2pPr>
            <a:lvl3pPr marL="942975" indent="-257175">
              <a:spcAft>
                <a:spcPts val="1350"/>
              </a:spcAft>
              <a:buFont typeface="Wingdings" pitchFamily="2" charset="2"/>
              <a:buChar char="ü"/>
              <a:defRPr lang="en-US" sz="900" smtClean="0"/>
            </a:lvl3pPr>
            <a:lvl4pPr marL="1285875" indent="-257175">
              <a:spcAft>
                <a:spcPts val="1350"/>
              </a:spcAft>
              <a:buFont typeface="Wingdings" pitchFamily="2" charset="2"/>
              <a:buChar char="ü"/>
              <a:defRPr lang="en-US" sz="900" smtClean="0"/>
            </a:lvl4pPr>
            <a:lvl5pPr marL="1628775" indent="-257175">
              <a:spcAft>
                <a:spcPts val="1350"/>
              </a:spcAft>
              <a:buFont typeface="Wingdings" pitchFamily="2" charset="2"/>
              <a:buChar char="ü"/>
              <a:defRPr lang="en-US"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12"/>
          </p:nvPr>
        </p:nvSpPr>
        <p:spPr>
          <a:xfrm>
            <a:off x="411480" y="3867150"/>
            <a:ext cx="1645920" cy="6858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0"/>
              </a:spcAft>
              <a:buFont typeface="Arial" panose="020B0604020202020204" pitchFamily="34" charset="0"/>
              <a:buNone/>
              <a:defRPr lang="en-US" sz="900" smtClean="0"/>
            </a:lvl1pPr>
            <a:lvl2pPr marL="685800" indent="-342900">
              <a:spcAft>
                <a:spcPts val="1350"/>
              </a:spcAft>
              <a:buFont typeface="Wingdings" pitchFamily="2" charset="2"/>
              <a:buChar char="ü"/>
              <a:defRPr lang="en-US" sz="900" smtClean="0"/>
            </a:lvl2pPr>
            <a:lvl3pPr marL="942975" indent="-257175">
              <a:spcAft>
                <a:spcPts val="1350"/>
              </a:spcAft>
              <a:buFont typeface="Wingdings" pitchFamily="2" charset="2"/>
              <a:buChar char="ü"/>
              <a:defRPr lang="en-US" sz="900" smtClean="0"/>
            </a:lvl3pPr>
            <a:lvl4pPr marL="1285875" indent="-257175">
              <a:spcAft>
                <a:spcPts val="1350"/>
              </a:spcAft>
              <a:buFont typeface="Wingdings" pitchFamily="2" charset="2"/>
              <a:buChar char="ü"/>
              <a:defRPr lang="en-US" sz="900" smtClean="0"/>
            </a:lvl4pPr>
            <a:lvl5pPr marL="1628775" indent="-257175">
              <a:spcAft>
                <a:spcPts val="1350"/>
              </a:spcAft>
              <a:buFont typeface="Wingdings" pitchFamily="2" charset="2"/>
              <a:buChar char="ü"/>
              <a:defRPr lang="en-US"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Content Placeholder 2"/>
          <p:cNvSpPr>
            <a:spLocks noGrp="1"/>
          </p:cNvSpPr>
          <p:nvPr>
            <p:ph idx="14"/>
          </p:nvPr>
        </p:nvSpPr>
        <p:spPr>
          <a:xfrm>
            <a:off x="2433351" y="3865128"/>
            <a:ext cx="1645920" cy="6858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0"/>
              </a:spcAft>
              <a:buFont typeface="Arial" panose="020B0604020202020204" pitchFamily="34" charset="0"/>
              <a:buNone/>
              <a:defRPr lang="en-US" sz="900" smtClean="0"/>
            </a:lvl1pPr>
            <a:lvl2pPr marL="685800" indent="-342900">
              <a:spcAft>
                <a:spcPts val="1350"/>
              </a:spcAft>
              <a:buFont typeface="Wingdings" pitchFamily="2" charset="2"/>
              <a:buChar char="ü"/>
              <a:defRPr lang="en-US" sz="900" smtClean="0"/>
            </a:lvl2pPr>
            <a:lvl3pPr marL="942975" indent="-257175">
              <a:spcAft>
                <a:spcPts val="1350"/>
              </a:spcAft>
              <a:buFont typeface="Wingdings" pitchFamily="2" charset="2"/>
              <a:buChar char="ü"/>
              <a:defRPr lang="en-US" sz="900" smtClean="0"/>
            </a:lvl3pPr>
            <a:lvl4pPr marL="1285875" indent="-257175">
              <a:spcAft>
                <a:spcPts val="1350"/>
              </a:spcAft>
              <a:buFont typeface="Wingdings" pitchFamily="2" charset="2"/>
              <a:buChar char="ü"/>
              <a:defRPr lang="en-US" sz="900" smtClean="0"/>
            </a:lvl4pPr>
            <a:lvl5pPr marL="1628775" indent="-257175">
              <a:spcAft>
                <a:spcPts val="1350"/>
              </a:spcAft>
              <a:buFont typeface="Wingdings" pitchFamily="2" charset="2"/>
              <a:buChar char="ü"/>
              <a:defRPr lang="en-US"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15"/>
          </p:nvPr>
        </p:nvSpPr>
        <p:spPr>
          <a:xfrm>
            <a:off x="4566905" y="3865128"/>
            <a:ext cx="1645920" cy="680165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0"/>
              </a:spcAft>
              <a:buFont typeface="Arial" panose="020B0604020202020204" pitchFamily="34" charset="0"/>
              <a:buNone/>
              <a:defRPr lang="en-US" sz="900" smtClean="0"/>
            </a:lvl1pPr>
            <a:lvl2pPr marL="685800" indent="-342900">
              <a:spcAft>
                <a:spcPts val="1350"/>
              </a:spcAft>
              <a:buFont typeface="Wingdings" pitchFamily="2" charset="2"/>
              <a:buChar char="ü"/>
              <a:defRPr lang="en-US" sz="900" smtClean="0"/>
            </a:lvl2pPr>
            <a:lvl3pPr marL="942975" indent="-257175">
              <a:spcAft>
                <a:spcPts val="1350"/>
              </a:spcAft>
              <a:buFont typeface="Wingdings" pitchFamily="2" charset="2"/>
              <a:buChar char="ü"/>
              <a:defRPr lang="en-US" sz="900" smtClean="0"/>
            </a:lvl3pPr>
            <a:lvl4pPr marL="1285875" indent="-257175">
              <a:spcAft>
                <a:spcPts val="1350"/>
              </a:spcAft>
              <a:buFont typeface="Wingdings" pitchFamily="2" charset="2"/>
              <a:buChar char="ü"/>
              <a:defRPr lang="en-US" sz="900" smtClean="0"/>
            </a:lvl4pPr>
            <a:lvl5pPr marL="1628775" indent="-257175">
              <a:spcAft>
                <a:spcPts val="1350"/>
              </a:spcAft>
              <a:buFont typeface="Wingdings" pitchFamily="2" charset="2"/>
              <a:buChar char="ü"/>
              <a:defRPr lang="en-US"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8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6172200" y="4780454"/>
            <a:ext cx="274320" cy="274320"/>
          </a:xfrm>
        </p:spPr>
        <p:txBody>
          <a:bodyPr tIns="18288" bIns="0"/>
          <a:lstStyle>
            <a:lvl1pPr>
              <a:defRPr sz="900" spc="150" baseline="0"/>
            </a:lvl1pPr>
          </a:lstStyle>
          <a:p>
            <a:fld id="{9D955F5F-96B5-4123-A0BF-F5126ED5484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FCF1C73-AE5F-4CBA-B25A-95CC4F6ED5C4}"/>
              </a:ext>
            </a:extLst>
          </p:cNvPr>
          <p:cNvGrpSpPr/>
          <p:nvPr userDrawn="1"/>
        </p:nvGrpSpPr>
        <p:grpSpPr>
          <a:xfrm>
            <a:off x="173314" y="400050"/>
            <a:ext cx="115200" cy="400050"/>
            <a:chOff x="231085" y="533400"/>
            <a:chExt cx="153600" cy="533400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E617486-F919-4692-B78C-8CF40EAC06AD}"/>
                </a:ext>
              </a:extLst>
            </p:cNvPr>
            <p:cNvCxnSpPr/>
            <p:nvPr/>
          </p:nvCxnSpPr>
          <p:spPr>
            <a:xfrm>
              <a:off x="304800" y="533400"/>
              <a:ext cx="0" cy="5334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D028593-5AB1-4DEE-95A3-C1F60931D274}"/>
                </a:ext>
              </a:extLst>
            </p:cNvPr>
            <p:cNvSpPr/>
            <p:nvPr/>
          </p:nvSpPr>
          <p:spPr>
            <a:xfrm>
              <a:off x="231085" y="723900"/>
              <a:ext cx="153600" cy="1524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3916363179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3399" userDrawn="1">
          <p15:clr>
            <a:srgbClr val="FBAE40"/>
          </p15:clr>
        </p15:guide>
        <p15:guide id="3" pos="2052" userDrawn="1">
          <p15:clr>
            <a:srgbClr val="FBAE40"/>
          </p15:clr>
        </p15:guide>
      </p15:sldGuideLst>
    </p:ext>
  </p:extLs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00050" y="205978"/>
            <a:ext cx="6115050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00050" y="1314450"/>
            <a:ext cx="2971800" cy="4953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1400" kern="1200" dirty="0" smtClean="0">
                <a:solidFill>
                  <a:schemeClr val="accent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00050" y="1850810"/>
            <a:ext cx="2971800" cy="2888208"/>
          </a:xfr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FontTx/>
              <a:buNone/>
              <a:defRPr lang="en-US" sz="900" dirty="0" smtClean="0"/>
            </a:lvl1pPr>
          </a:lstStyle>
          <a:p>
            <a:pPr marL="0" lvl="0" indent="0">
              <a:buFontTx/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7"/>
          </p:nvPr>
        </p:nvSpPr>
        <p:spPr>
          <a:xfrm>
            <a:off x="3486150" y="1314450"/>
            <a:ext cx="3143250" cy="3200400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15" name="Date Placeholder 11"/>
          <p:cNvSpPr>
            <a:spLocks noGrp="1"/>
          </p:cNvSpPr>
          <p:nvPr>
            <p:ph type="dt" sz="half" idx="2"/>
          </p:nvPr>
        </p:nvSpPr>
        <p:spPr>
          <a:xfrm>
            <a:off x="342900" y="4813450"/>
            <a:ext cx="1600200" cy="207749"/>
          </a:xfrm>
        </p:spPr>
        <p:txBody>
          <a:bodyPr/>
          <a:lstStyle/>
          <a:p>
            <a:fld id="{2ADCB220-2FC9-4D27-A032-DC3FCABC54A8}" type="datetime4">
              <a:rPr lang="en-US" smtClean="0"/>
              <a:t>May 5, 2018</a:t>
            </a:fld>
            <a:endParaRPr lang="en-US"/>
          </a:p>
        </p:txBody>
      </p:sp>
      <p:sp>
        <p:nvSpPr>
          <p:cNvPr id="16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2914650" y="4813450"/>
            <a:ext cx="2971800" cy="207749"/>
          </a:xfrm>
        </p:spPr>
        <p:txBody>
          <a:bodyPr/>
          <a:lstStyle/>
          <a:p>
            <a:pPr algn="r"/>
            <a:endParaRPr lang="en-US"/>
          </a:p>
        </p:txBody>
      </p:sp>
      <p:sp>
        <p:nvSpPr>
          <p:cNvPr id="17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6172200" y="4780454"/>
            <a:ext cx="274320" cy="274320"/>
          </a:xfrm>
        </p:spPr>
        <p:txBody>
          <a:bodyPr tIns="18288" bIns="0"/>
          <a:lstStyle>
            <a:lvl1pPr>
              <a:defRPr sz="900" spc="150" baseline="0"/>
            </a:lvl1pPr>
          </a:lstStyle>
          <a:p>
            <a:fld id="{9D955F5F-96B5-4123-A0BF-F5126ED5484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78BC014-C20D-4816-8AAF-0017860439E7}"/>
              </a:ext>
            </a:extLst>
          </p:cNvPr>
          <p:cNvGrpSpPr/>
          <p:nvPr userDrawn="1"/>
        </p:nvGrpSpPr>
        <p:grpSpPr>
          <a:xfrm>
            <a:off x="173314" y="400050"/>
            <a:ext cx="115200" cy="400050"/>
            <a:chOff x="231085" y="533400"/>
            <a:chExt cx="153600" cy="533400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3CE1E8B-F4BA-404E-BDEC-4FB3F8B9E26D}"/>
                </a:ext>
              </a:extLst>
            </p:cNvPr>
            <p:cNvCxnSpPr/>
            <p:nvPr/>
          </p:nvCxnSpPr>
          <p:spPr>
            <a:xfrm>
              <a:off x="304800" y="533400"/>
              <a:ext cx="0" cy="5334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5D2BD97-BAED-40E2-B283-14354867BEC6}"/>
                </a:ext>
              </a:extLst>
            </p:cNvPr>
            <p:cNvSpPr/>
            <p:nvPr/>
          </p:nvSpPr>
          <p:spPr>
            <a:xfrm>
              <a:off x="231085" y="723900"/>
              <a:ext cx="153600" cy="1524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3712579588"/>
      </p:ext>
    </p:extLst>
  </p:cSld>
  <p:clrMapOvr>
    <a:masterClrMapping/>
  </p:clrMapOvr>
  <p:hf hdr="0" dt="0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00050" y="205978"/>
            <a:ext cx="6115050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00050" y="1314450"/>
            <a:ext cx="2971800" cy="4953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1400" kern="1200" dirty="0" smtClean="0">
                <a:solidFill>
                  <a:schemeClr val="accent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00050" y="1841649"/>
            <a:ext cx="2971800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900" dirty="0" smtClean="0"/>
            </a:lvl1pPr>
          </a:lstStyle>
          <a:p>
            <a:pPr marL="0" lvl="0" indent="0">
              <a:buFontTx/>
              <a:buNone/>
            </a:pPr>
            <a:r>
              <a:rPr lang="en-US"/>
              <a:t>Edit Master text styles</a:t>
            </a:r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400050" y="3266080"/>
            <a:ext cx="2971800" cy="52487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1400" kern="1200" dirty="0" smtClean="0">
                <a:solidFill>
                  <a:schemeClr val="accent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400050" y="3813467"/>
            <a:ext cx="2971800" cy="92378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900" dirty="0"/>
            </a:lvl1pPr>
          </a:lstStyle>
          <a:p>
            <a:pPr marL="0" lvl="0" indent="0">
              <a:buFontTx/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7"/>
          </p:nvPr>
        </p:nvSpPr>
        <p:spPr>
          <a:xfrm>
            <a:off x="3486150" y="1314450"/>
            <a:ext cx="3143250" cy="320040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900" baseline="0" dirty="0"/>
            </a:lvl1pPr>
          </a:lstStyle>
          <a:p>
            <a:pPr marL="0" lvl="0" indent="0">
              <a:buFontTx/>
              <a:buNone/>
            </a:pPr>
            <a:r>
              <a:rPr lang="en-US"/>
              <a:t>Click icon to add chart</a:t>
            </a:r>
          </a:p>
        </p:txBody>
      </p:sp>
      <p:sp>
        <p:nvSpPr>
          <p:cNvPr id="16" name="Date Placeholder 11"/>
          <p:cNvSpPr>
            <a:spLocks noGrp="1"/>
          </p:cNvSpPr>
          <p:nvPr>
            <p:ph type="dt" sz="half" idx="2"/>
          </p:nvPr>
        </p:nvSpPr>
        <p:spPr>
          <a:xfrm>
            <a:off x="342900" y="4813450"/>
            <a:ext cx="1600200" cy="207749"/>
          </a:xfrm>
        </p:spPr>
        <p:txBody>
          <a:bodyPr/>
          <a:lstStyle/>
          <a:p>
            <a:fld id="{9ADEB623-2D79-4333-AC31-682621D9DCD4}" type="datetime4">
              <a:rPr lang="en-US" smtClean="0"/>
              <a:t>May 5, 2018</a:t>
            </a:fld>
            <a:endParaRPr lang="en-US"/>
          </a:p>
        </p:txBody>
      </p:sp>
      <p:sp>
        <p:nvSpPr>
          <p:cNvPr id="17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2914650" y="4813450"/>
            <a:ext cx="2971800" cy="207749"/>
          </a:xfrm>
        </p:spPr>
        <p:txBody>
          <a:bodyPr/>
          <a:lstStyle/>
          <a:p>
            <a:pPr algn="r"/>
            <a:endParaRPr lang="en-US"/>
          </a:p>
        </p:txBody>
      </p:sp>
      <p:sp>
        <p:nvSpPr>
          <p:cNvPr id="22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6172200" y="4780454"/>
            <a:ext cx="274320" cy="274320"/>
          </a:xfrm>
        </p:spPr>
        <p:txBody>
          <a:bodyPr tIns="18288" bIns="0"/>
          <a:lstStyle>
            <a:lvl1pPr>
              <a:defRPr sz="900" spc="150" baseline="0"/>
            </a:lvl1pPr>
          </a:lstStyle>
          <a:p>
            <a:fld id="{9D955F5F-96B5-4123-A0BF-F5126ED5484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34FCC12-47C4-4193-B077-7DBFD363DE79}"/>
              </a:ext>
            </a:extLst>
          </p:cNvPr>
          <p:cNvGrpSpPr/>
          <p:nvPr userDrawn="1"/>
        </p:nvGrpSpPr>
        <p:grpSpPr>
          <a:xfrm>
            <a:off x="173314" y="400050"/>
            <a:ext cx="115200" cy="400050"/>
            <a:chOff x="231085" y="533400"/>
            <a:chExt cx="153600" cy="533400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2F729CF-A35D-47D5-B289-992B334EFE85}"/>
                </a:ext>
              </a:extLst>
            </p:cNvPr>
            <p:cNvCxnSpPr/>
            <p:nvPr/>
          </p:nvCxnSpPr>
          <p:spPr>
            <a:xfrm>
              <a:off x="304800" y="533400"/>
              <a:ext cx="0" cy="5334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70883D2E-876B-4401-9F95-13B6826D1F56}"/>
                </a:ext>
              </a:extLst>
            </p:cNvPr>
            <p:cNvSpPr/>
            <p:nvPr/>
          </p:nvSpPr>
          <p:spPr>
            <a:xfrm>
              <a:off x="231085" y="723900"/>
              <a:ext cx="153600" cy="1524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3791929113"/>
      </p:ext>
    </p:extLst>
  </p:cSld>
  <p:clrMapOvr>
    <a:masterClrMapping/>
  </p:clrMapOvr>
  <p:hf hdr="0" dt="0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Smart 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00050" y="205978"/>
            <a:ext cx="6115050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00050" y="1314450"/>
            <a:ext cx="2800350" cy="4953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1400" kern="1200" baseline="0" dirty="0" smtClean="0">
                <a:solidFill>
                  <a:schemeClr val="accent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SMART ART Title</a:t>
            </a:r>
          </a:p>
        </p:txBody>
      </p:sp>
      <p:sp>
        <p:nvSpPr>
          <p:cNvPr id="4" name="SmartArt Placeholder 3"/>
          <p:cNvSpPr>
            <a:spLocks noGrp="1"/>
          </p:cNvSpPr>
          <p:nvPr>
            <p:ph type="dgm" sz="quarter" idx="15"/>
          </p:nvPr>
        </p:nvSpPr>
        <p:spPr>
          <a:xfrm>
            <a:off x="400050" y="1962150"/>
            <a:ext cx="6057900" cy="2590800"/>
          </a:xfrm>
        </p:spPr>
        <p:txBody>
          <a:bodyPr/>
          <a:lstStyle/>
          <a:p>
            <a:r>
              <a:rPr lang="en-US"/>
              <a:t>Click icon to add SmartArt graphic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2"/>
          </p:nvPr>
        </p:nvSpPr>
        <p:spPr>
          <a:xfrm>
            <a:off x="342900" y="4813450"/>
            <a:ext cx="1600200" cy="207749"/>
          </a:xfrm>
        </p:spPr>
        <p:txBody>
          <a:bodyPr/>
          <a:lstStyle/>
          <a:p>
            <a:fld id="{CBFB0FE0-D320-4C94-A6D5-734EC85C5EA5}" type="datetime4">
              <a:rPr lang="en-US" smtClean="0"/>
              <a:t>May 5, 2018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2914650" y="4813450"/>
            <a:ext cx="2971800" cy="207749"/>
          </a:xfrm>
        </p:spPr>
        <p:txBody>
          <a:bodyPr/>
          <a:lstStyle/>
          <a:p>
            <a:pPr algn="r"/>
            <a:endParaRPr lang="en-US"/>
          </a:p>
        </p:txBody>
      </p:sp>
      <p:sp>
        <p:nvSpPr>
          <p:cNvPr id="15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6172200" y="4780454"/>
            <a:ext cx="274320" cy="274320"/>
          </a:xfrm>
        </p:spPr>
        <p:txBody>
          <a:bodyPr tIns="18288" bIns="0"/>
          <a:lstStyle>
            <a:lvl1pPr>
              <a:defRPr sz="900" spc="150" baseline="0"/>
            </a:lvl1pPr>
          </a:lstStyle>
          <a:p>
            <a:fld id="{9D955F5F-96B5-4123-A0BF-F5126ED5484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24D67DE-304B-4628-A049-B4968D085FB7}"/>
              </a:ext>
            </a:extLst>
          </p:cNvPr>
          <p:cNvGrpSpPr/>
          <p:nvPr userDrawn="1"/>
        </p:nvGrpSpPr>
        <p:grpSpPr>
          <a:xfrm>
            <a:off x="173314" y="400050"/>
            <a:ext cx="115200" cy="400050"/>
            <a:chOff x="231085" y="533400"/>
            <a:chExt cx="153600" cy="533400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316A43F-1958-4CAE-9D39-B8AE2E7802A1}"/>
                </a:ext>
              </a:extLst>
            </p:cNvPr>
            <p:cNvCxnSpPr/>
            <p:nvPr/>
          </p:nvCxnSpPr>
          <p:spPr>
            <a:xfrm>
              <a:off x="304800" y="533400"/>
              <a:ext cx="0" cy="5334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0A61E11E-8F3E-4E94-94FE-07BB836773C5}"/>
                </a:ext>
              </a:extLst>
            </p:cNvPr>
            <p:cNvSpPr/>
            <p:nvPr/>
          </p:nvSpPr>
          <p:spPr>
            <a:xfrm>
              <a:off x="231085" y="723900"/>
              <a:ext cx="153600" cy="1524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4204984594"/>
      </p:ext>
    </p:extLst>
  </p:cSld>
  <p:clrMapOvr>
    <a:masterClrMapping/>
  </p:clrMapOvr>
  <p:hf hdr="0" dt="0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00050" y="205978"/>
            <a:ext cx="6115050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00050" y="1314450"/>
            <a:ext cx="2971800" cy="4953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1400" kern="1200" dirty="0" smtClean="0">
                <a:solidFill>
                  <a:schemeClr val="accent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00050" y="1817142"/>
            <a:ext cx="2971800" cy="288820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900" dirty="0" smtClean="0"/>
            </a:lvl1pPr>
          </a:lstStyle>
          <a:p>
            <a:pPr marL="0" lvl="0" indent="0">
              <a:buFontTx/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sz="quarter" idx="17"/>
          </p:nvPr>
        </p:nvSpPr>
        <p:spPr>
          <a:xfrm>
            <a:off x="3486150" y="1314450"/>
            <a:ext cx="3028950" cy="3200400"/>
          </a:xfrm>
        </p:spPr>
        <p:txBody>
          <a:bodyPr vert="horz" lIns="91440" tIns="45720" rIns="91440" bIns="45720" rtlCol="0">
            <a:normAutofit/>
          </a:bodyPr>
          <a:lstStyle>
            <a:lvl1pPr>
              <a:buFontTx/>
              <a:buNone/>
              <a:defRPr lang="en-US" sz="900" baseline="0" dirty="0"/>
            </a:lvl1pPr>
          </a:lstStyle>
          <a:p>
            <a:pPr marL="0" lvl="0" indent="0">
              <a:buFontTx/>
              <a:buNone/>
            </a:pPr>
            <a:r>
              <a:rPr lang="en-US"/>
              <a:t>Click icon to add SmartArt graphic</a:t>
            </a:r>
          </a:p>
        </p:txBody>
      </p:sp>
      <p:sp>
        <p:nvSpPr>
          <p:cNvPr id="15" name="Date Placeholder 11"/>
          <p:cNvSpPr>
            <a:spLocks noGrp="1"/>
          </p:cNvSpPr>
          <p:nvPr>
            <p:ph type="dt" sz="half" idx="2"/>
          </p:nvPr>
        </p:nvSpPr>
        <p:spPr>
          <a:xfrm>
            <a:off x="342900" y="4813450"/>
            <a:ext cx="1600200" cy="207749"/>
          </a:xfrm>
        </p:spPr>
        <p:txBody>
          <a:bodyPr/>
          <a:lstStyle/>
          <a:p>
            <a:fld id="{4219EF11-726A-4D0D-A8F3-BAA62A2ED96A}" type="datetime4">
              <a:rPr lang="en-US" smtClean="0"/>
              <a:t>May 5, 2018</a:t>
            </a:fld>
            <a:endParaRPr lang="en-US"/>
          </a:p>
        </p:txBody>
      </p:sp>
      <p:sp>
        <p:nvSpPr>
          <p:cNvPr id="16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2914650" y="4813450"/>
            <a:ext cx="2971800" cy="207749"/>
          </a:xfrm>
        </p:spPr>
        <p:txBody>
          <a:bodyPr/>
          <a:lstStyle/>
          <a:p>
            <a:pPr algn="r"/>
            <a:endParaRPr lang="en-US"/>
          </a:p>
        </p:txBody>
      </p:sp>
      <p:sp>
        <p:nvSpPr>
          <p:cNvPr id="17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6172200" y="4780454"/>
            <a:ext cx="274320" cy="274320"/>
          </a:xfrm>
        </p:spPr>
        <p:txBody>
          <a:bodyPr tIns="18288" bIns="0"/>
          <a:lstStyle>
            <a:lvl1pPr>
              <a:defRPr sz="900" spc="150" baseline="0"/>
            </a:lvl1pPr>
          </a:lstStyle>
          <a:p>
            <a:fld id="{9D955F5F-96B5-4123-A0BF-F5126ED5484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E094A78-D6A4-445D-98A0-9ED4E818087E}"/>
              </a:ext>
            </a:extLst>
          </p:cNvPr>
          <p:cNvGrpSpPr/>
          <p:nvPr userDrawn="1"/>
        </p:nvGrpSpPr>
        <p:grpSpPr>
          <a:xfrm>
            <a:off x="173314" y="400050"/>
            <a:ext cx="115200" cy="400050"/>
            <a:chOff x="231085" y="533400"/>
            <a:chExt cx="153600" cy="533400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79F9D19-D85A-47B9-8234-EFDBFD1AC3AC}"/>
                </a:ext>
              </a:extLst>
            </p:cNvPr>
            <p:cNvCxnSpPr/>
            <p:nvPr/>
          </p:nvCxnSpPr>
          <p:spPr>
            <a:xfrm>
              <a:off x="304800" y="533400"/>
              <a:ext cx="0" cy="5334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56E0DDC8-4C99-46D7-A1BB-9C5931C542B2}"/>
                </a:ext>
              </a:extLst>
            </p:cNvPr>
            <p:cNvSpPr/>
            <p:nvPr/>
          </p:nvSpPr>
          <p:spPr>
            <a:xfrm>
              <a:off x="231085" y="723900"/>
              <a:ext cx="153600" cy="1524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358609033"/>
      </p:ext>
    </p:extLst>
  </p:cSld>
  <p:clrMapOvr>
    <a:masterClrMapping/>
  </p:clrMapOvr>
  <p:hf hdr="0" dt="0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00050" y="205978"/>
            <a:ext cx="6115050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00050" y="1314450"/>
            <a:ext cx="2971800" cy="4953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1400" kern="1200" dirty="0" smtClean="0">
                <a:solidFill>
                  <a:schemeClr val="accent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00050" y="1809750"/>
            <a:ext cx="2971800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900" dirty="0" smtClean="0"/>
            </a:lvl1pPr>
          </a:lstStyle>
          <a:p>
            <a:pPr marL="0" lvl="0" indent="0">
              <a:buFontTx/>
              <a:buNone/>
            </a:pPr>
            <a:r>
              <a:rPr lang="en-US"/>
              <a:t>Edit Master text styles</a:t>
            </a:r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400050" y="3266081"/>
            <a:ext cx="2971800" cy="448669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1400" kern="1200" dirty="0" smtClean="0">
                <a:solidFill>
                  <a:schemeClr val="accent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sz="quarter" idx="17"/>
          </p:nvPr>
        </p:nvSpPr>
        <p:spPr>
          <a:xfrm>
            <a:off x="3486150" y="1314450"/>
            <a:ext cx="3028950" cy="3200400"/>
          </a:xfrm>
        </p:spPr>
        <p:txBody>
          <a:bodyPr vert="horz" lIns="91440" tIns="45720" rIns="91440" bIns="45720" rtlCol="0">
            <a:normAutofit/>
          </a:bodyPr>
          <a:lstStyle>
            <a:lvl1pPr marL="214313" indent="-214313">
              <a:buFontTx/>
              <a:buNone/>
              <a:defRPr lang="en-US" sz="900" baseline="0" dirty="0"/>
            </a:lvl1pPr>
          </a:lstStyle>
          <a:p>
            <a:pPr marL="0" lvl="0" indent="0">
              <a:buFontTx/>
              <a:buNone/>
            </a:pPr>
            <a:r>
              <a:rPr lang="en-US"/>
              <a:t>Click icon to add SmartArt graphic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8"/>
          </p:nvPr>
        </p:nvSpPr>
        <p:spPr>
          <a:xfrm>
            <a:off x="400050" y="3714750"/>
            <a:ext cx="2971800" cy="8382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900" baseline="0" dirty="0" smtClean="0"/>
            </a:lvl1pPr>
          </a:lstStyle>
          <a:p>
            <a:pPr marL="0" lvl="0" indent="0">
              <a:buFontTx/>
              <a:buNone/>
            </a:pPr>
            <a:r>
              <a:rPr lang="en-US"/>
              <a:t>Edit Master text styles</a:t>
            </a:r>
          </a:p>
        </p:txBody>
      </p:sp>
      <p:sp>
        <p:nvSpPr>
          <p:cNvPr id="17" name="Date Placeholder 11"/>
          <p:cNvSpPr>
            <a:spLocks noGrp="1"/>
          </p:cNvSpPr>
          <p:nvPr>
            <p:ph type="dt" sz="half" idx="2"/>
          </p:nvPr>
        </p:nvSpPr>
        <p:spPr>
          <a:xfrm>
            <a:off x="342900" y="4813450"/>
            <a:ext cx="1600200" cy="207749"/>
          </a:xfrm>
        </p:spPr>
        <p:txBody>
          <a:bodyPr/>
          <a:lstStyle/>
          <a:p>
            <a:fld id="{64680BFA-ACE6-48FB-94FE-A24B6A35235C}" type="datetime4">
              <a:rPr lang="en-US" smtClean="0"/>
              <a:t>May 5, 2018</a:t>
            </a:fld>
            <a:endParaRPr lang="en-US"/>
          </a:p>
        </p:txBody>
      </p:sp>
      <p:sp>
        <p:nvSpPr>
          <p:cNvPr id="18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2914650" y="4813450"/>
            <a:ext cx="2971800" cy="207749"/>
          </a:xfrm>
        </p:spPr>
        <p:txBody>
          <a:bodyPr/>
          <a:lstStyle/>
          <a:p>
            <a:pPr algn="r"/>
            <a:endParaRPr lang="en-US"/>
          </a:p>
        </p:txBody>
      </p:sp>
      <p:sp>
        <p:nvSpPr>
          <p:cNvPr id="21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6172200" y="4780454"/>
            <a:ext cx="274320" cy="274320"/>
          </a:xfrm>
        </p:spPr>
        <p:txBody>
          <a:bodyPr tIns="18288" bIns="0"/>
          <a:lstStyle>
            <a:lvl1pPr>
              <a:defRPr sz="900" spc="150" baseline="0"/>
            </a:lvl1pPr>
          </a:lstStyle>
          <a:p>
            <a:fld id="{9D955F5F-96B5-4123-A0BF-F5126ED5484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4663135-9CC6-4454-A4D5-FCF12A331438}"/>
              </a:ext>
            </a:extLst>
          </p:cNvPr>
          <p:cNvGrpSpPr/>
          <p:nvPr userDrawn="1"/>
        </p:nvGrpSpPr>
        <p:grpSpPr>
          <a:xfrm>
            <a:off x="173314" y="400050"/>
            <a:ext cx="115200" cy="400050"/>
            <a:chOff x="231085" y="533400"/>
            <a:chExt cx="153600" cy="533400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89D5760-D55E-4BFC-8D25-53B0E1ADC64B}"/>
                </a:ext>
              </a:extLst>
            </p:cNvPr>
            <p:cNvCxnSpPr/>
            <p:nvPr/>
          </p:nvCxnSpPr>
          <p:spPr>
            <a:xfrm>
              <a:off x="304800" y="533400"/>
              <a:ext cx="0" cy="5334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B2FBC2CE-6A9E-487A-ABCC-FDC72BA910F7}"/>
                </a:ext>
              </a:extLst>
            </p:cNvPr>
            <p:cNvSpPr/>
            <p:nvPr/>
          </p:nvSpPr>
          <p:spPr>
            <a:xfrm>
              <a:off x="231085" y="723900"/>
              <a:ext cx="153600" cy="1524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1093618885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852">
          <p15:clr>
            <a:srgbClr val="FBAE40"/>
          </p15:clr>
        </p15:guide>
        <p15:guide id="2" pos="247">
          <p15:clr>
            <a:srgbClr val="FBAE40"/>
          </p15:clr>
        </p15:guide>
      </p15:sldGuideLst>
    </p:ext>
  </p:extLs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right align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00050" y="205978"/>
            <a:ext cx="6115050" cy="857250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00050" y="1314450"/>
            <a:ext cx="6115050" cy="419100"/>
          </a:xfrm>
        </p:spPr>
        <p:txBody>
          <a:bodyPr>
            <a:noAutofit/>
          </a:bodyPr>
          <a:lstStyle>
            <a:lvl1pPr marL="0" indent="0" algn="r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400" kern="1200" dirty="0">
                <a:solidFill>
                  <a:schemeClr val="accent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00050" y="1831016"/>
            <a:ext cx="6115050" cy="283702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spcBef>
                <a:spcPts val="0"/>
              </a:spcBef>
              <a:buFontTx/>
              <a:buNone/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>
              <a:spcBef>
                <a:spcPts val="0"/>
              </a:spcBef>
              <a:buFontTx/>
              <a:buNone/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>
              <a:spcBef>
                <a:spcPts val="0"/>
              </a:spcBef>
              <a:buFontTx/>
              <a:buNone/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>
              <a:spcBef>
                <a:spcPts val="0"/>
              </a:spcBef>
              <a:buFontTx/>
              <a:buNone/>
              <a:defRPr lang="en-US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6172200" y="4780454"/>
            <a:ext cx="274320" cy="274320"/>
          </a:xfrm>
        </p:spPr>
        <p:txBody>
          <a:bodyPr tIns="18288" bIns="0"/>
          <a:lstStyle>
            <a:lvl1pPr>
              <a:defRPr sz="900" spc="150" baseline="0"/>
            </a:lvl1pPr>
          </a:lstStyle>
          <a:p>
            <a:fld id="{9D955F5F-96B5-4123-A0BF-F5126ED548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Date Placeholder 11"/>
          <p:cNvSpPr>
            <a:spLocks noGrp="1"/>
          </p:cNvSpPr>
          <p:nvPr>
            <p:ph type="dt" sz="half" idx="2"/>
          </p:nvPr>
        </p:nvSpPr>
        <p:spPr>
          <a:xfrm>
            <a:off x="342900" y="4813450"/>
            <a:ext cx="1600200" cy="207749"/>
          </a:xfrm>
        </p:spPr>
        <p:txBody>
          <a:bodyPr/>
          <a:lstStyle/>
          <a:p>
            <a:fld id="{C9F5E278-41ED-45DD-AD0E-D7E5C49FD95C}" type="datetime4">
              <a:rPr lang="en-US" smtClean="0"/>
              <a:t>May 5, 2018</a:t>
            </a:fld>
            <a:endParaRPr lang="en-US"/>
          </a:p>
        </p:txBody>
      </p:sp>
      <p:sp>
        <p:nvSpPr>
          <p:cNvPr id="15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2914650" y="4813450"/>
            <a:ext cx="2971800" cy="207749"/>
          </a:xfrm>
        </p:spPr>
        <p:txBody>
          <a:bodyPr/>
          <a:lstStyle/>
          <a:p>
            <a:pPr algn="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609909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3109">
          <p15:clr>
            <a:srgbClr val="FBAE40"/>
          </p15:clr>
        </p15:guide>
        <p15:guide id="2" pos="2160">
          <p15:clr>
            <a:srgbClr val="FBAE40"/>
          </p15:clr>
        </p15:guide>
      </p15:sldGuideLst>
    </p:ext>
  </p:extLs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y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971550" y="1885950"/>
            <a:ext cx="4914900" cy="110609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4400" kern="1200" dirty="0" smtClean="0">
                <a:solidFill>
                  <a:schemeClr val="accent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Thank You!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1028700" y="3028950"/>
            <a:ext cx="5314950" cy="51435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125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Last message here :)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987756" y="457200"/>
            <a:ext cx="1943100" cy="8572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Logo</a:t>
            </a:r>
          </a:p>
        </p:txBody>
      </p:sp>
      <p:sp>
        <p:nvSpPr>
          <p:cNvPr id="13" name="Date Placeholder 11"/>
          <p:cNvSpPr>
            <a:spLocks noGrp="1"/>
          </p:cNvSpPr>
          <p:nvPr>
            <p:ph type="dt" sz="half" idx="2"/>
          </p:nvPr>
        </p:nvSpPr>
        <p:spPr>
          <a:xfrm>
            <a:off x="342900" y="4813450"/>
            <a:ext cx="1600200" cy="207749"/>
          </a:xfrm>
        </p:spPr>
        <p:txBody>
          <a:bodyPr/>
          <a:lstStyle/>
          <a:p>
            <a:fld id="{B6978A32-BEB9-45A4-915C-6B55CB3E2F8A}" type="datetime4">
              <a:rPr lang="en-US" smtClean="0"/>
              <a:t>May 5, 2018</a:t>
            </a:fld>
            <a:endParaRPr lang="en-US"/>
          </a:p>
        </p:txBody>
      </p:sp>
      <p:sp>
        <p:nvSpPr>
          <p:cNvPr id="15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2914650" y="4813450"/>
            <a:ext cx="2971800" cy="207749"/>
          </a:xfrm>
        </p:spPr>
        <p:txBody>
          <a:bodyPr/>
          <a:lstStyle/>
          <a:p>
            <a:pPr algn="r"/>
            <a:endParaRPr lang="en-US"/>
          </a:p>
        </p:txBody>
      </p:sp>
      <p:sp>
        <p:nvSpPr>
          <p:cNvPr id="8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6172200" y="4780454"/>
            <a:ext cx="274320" cy="274320"/>
          </a:xfrm>
        </p:spPr>
        <p:txBody>
          <a:bodyPr tIns="18288" bIns="0"/>
          <a:lstStyle>
            <a:lvl1pPr>
              <a:defRPr sz="900" spc="150" baseline="0"/>
            </a:lvl1pPr>
          </a:lstStyle>
          <a:p>
            <a:fld id="{9D955F5F-96B5-4123-A0BF-F5126ED548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033288"/>
      </p:ext>
    </p:extLst>
  </p:cSld>
  <p:clrMapOvr>
    <a:masterClrMapping/>
  </p:clrMapOvr>
  <p:hf hdr="0" dt="0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1379" y="209551"/>
            <a:ext cx="4970721" cy="863469"/>
          </a:xfrm>
        </p:spPr>
        <p:txBody>
          <a:bodyPr/>
          <a:lstStyle>
            <a:lvl1pPr algn="l">
              <a:defRPr baseline="0"/>
            </a:lvl1pPr>
          </a:lstStyle>
          <a:p>
            <a:r>
              <a:rPr lang="en-US"/>
              <a:t>CONTACT US</a:t>
            </a:r>
            <a:endParaRPr lang="en-US" dirty="0"/>
          </a:p>
        </p:txBody>
      </p:sp>
      <p:sp>
        <p:nvSpPr>
          <p:cNvPr id="5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" y="3714751"/>
            <a:ext cx="1714500" cy="90721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LOGO</a:t>
            </a:r>
          </a:p>
        </p:txBody>
      </p:sp>
      <p:sp>
        <p:nvSpPr>
          <p:cNvPr id="13" name="Text Placeholder 31"/>
          <p:cNvSpPr>
            <a:spLocks noGrp="1"/>
          </p:cNvSpPr>
          <p:nvPr>
            <p:ph type="body" sz="quarter" idx="14" hasCustomPrompt="1"/>
          </p:nvPr>
        </p:nvSpPr>
        <p:spPr>
          <a:xfrm>
            <a:off x="406030" y="1428750"/>
            <a:ext cx="3057525" cy="381000"/>
          </a:xfrm>
        </p:spPr>
        <p:txBody>
          <a:bodyPr>
            <a:norm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Wingdings"/>
              <a:buChar char="*"/>
              <a:defRPr lang="en-US" sz="1200" b="1" kern="1200" dirty="0" smtClean="0">
                <a:solidFill>
                  <a:schemeClr val="tx1"/>
                </a:solidFill>
                <a:latin typeface="+mn-lt"/>
                <a:ea typeface="Verdana" pitchFamily="34" charset="0"/>
                <a:cs typeface="Gotham Bold" pitchFamily="50" charset="0"/>
              </a:defRPr>
            </a:lvl1pPr>
          </a:lstStyle>
          <a:p>
            <a:pPr lvl="0"/>
            <a:r>
              <a:rPr lang="en-US" dirty="0"/>
              <a:t>Address</a:t>
            </a:r>
          </a:p>
        </p:txBody>
      </p:sp>
      <p:sp>
        <p:nvSpPr>
          <p:cNvPr id="14" name="Text Placeholder 31"/>
          <p:cNvSpPr>
            <a:spLocks noGrp="1"/>
          </p:cNvSpPr>
          <p:nvPr>
            <p:ph type="body" sz="quarter" idx="15" hasCustomPrompt="1"/>
          </p:nvPr>
        </p:nvSpPr>
        <p:spPr>
          <a:xfrm>
            <a:off x="411177" y="2647950"/>
            <a:ext cx="3057525" cy="381000"/>
          </a:xfrm>
        </p:spPr>
        <p:txBody>
          <a:bodyPr>
            <a:norm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Wingdings"/>
              <a:buChar char=")"/>
              <a:defRPr lang="en-US" sz="1200" b="1" kern="1200" dirty="0" smtClean="0">
                <a:solidFill>
                  <a:schemeClr val="tx1"/>
                </a:solidFill>
                <a:latin typeface="+mn-lt"/>
                <a:ea typeface="Verdana" pitchFamily="34" charset="0"/>
                <a:cs typeface="Gotham Bold" pitchFamily="50" charset="0"/>
              </a:defRPr>
            </a:lvl1pPr>
          </a:lstStyle>
          <a:p>
            <a:pPr lvl="0"/>
            <a:r>
              <a:rPr lang="en-US" dirty="0"/>
              <a:t>Phone</a:t>
            </a:r>
          </a:p>
        </p:txBody>
      </p:sp>
      <p:sp>
        <p:nvSpPr>
          <p:cNvPr id="15" name="Text Placeholder 36"/>
          <p:cNvSpPr>
            <a:spLocks noGrp="1"/>
          </p:cNvSpPr>
          <p:nvPr>
            <p:ph type="body" sz="quarter" idx="16"/>
          </p:nvPr>
        </p:nvSpPr>
        <p:spPr>
          <a:xfrm>
            <a:off x="406030" y="1733550"/>
            <a:ext cx="3057525" cy="762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6"/>
          <p:cNvSpPr>
            <a:spLocks noGrp="1"/>
          </p:cNvSpPr>
          <p:nvPr>
            <p:ph type="body" sz="quarter" idx="17"/>
          </p:nvPr>
        </p:nvSpPr>
        <p:spPr>
          <a:xfrm>
            <a:off x="409354" y="2952750"/>
            <a:ext cx="3057525" cy="762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2"/>
          </p:nvPr>
        </p:nvSpPr>
        <p:spPr>
          <a:xfrm>
            <a:off x="400050" y="4813450"/>
            <a:ext cx="1600200" cy="207749"/>
          </a:xfrm>
        </p:spPr>
        <p:txBody>
          <a:bodyPr/>
          <a:lstStyle/>
          <a:p>
            <a:fld id="{4848024E-464C-4F3F-892B-9E50AB46819C}" type="datetime4">
              <a:rPr lang="en-US" smtClean="0"/>
              <a:t>May 5, 2018</a:t>
            </a:fld>
            <a:endParaRPr lang="en-US"/>
          </a:p>
        </p:txBody>
      </p:sp>
      <p:sp>
        <p:nvSpPr>
          <p:cNvPr id="17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2914650" y="4813450"/>
            <a:ext cx="2971800" cy="207749"/>
          </a:xfrm>
        </p:spPr>
        <p:txBody>
          <a:bodyPr/>
          <a:lstStyle/>
          <a:p>
            <a:pPr algn="r"/>
            <a:endParaRPr lang="en-US"/>
          </a:p>
        </p:txBody>
      </p:sp>
      <p:sp>
        <p:nvSpPr>
          <p:cNvPr id="18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6172200" y="4780454"/>
            <a:ext cx="274320" cy="274320"/>
          </a:xfrm>
        </p:spPr>
        <p:txBody>
          <a:bodyPr tIns="18288" bIns="0"/>
          <a:lstStyle>
            <a:lvl1pPr>
              <a:defRPr sz="900" spc="150" baseline="0"/>
            </a:lvl1pPr>
          </a:lstStyle>
          <a:p>
            <a:fld id="{9D955F5F-96B5-4123-A0BF-F5126ED548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540066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132">
          <p15:clr>
            <a:srgbClr val="FBAE40"/>
          </p15:clr>
        </p15:guide>
        <p15:guide id="2" pos="216">
          <p15:clr>
            <a:srgbClr val="FBAE40"/>
          </p15:clr>
        </p15:guide>
      </p15:sldGuideLst>
    </p:ext>
  </p:extLs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" y="285751"/>
            <a:ext cx="5943600" cy="1796901"/>
          </a:xfrm>
          <a:solidFill>
            <a:schemeClr val="bg2"/>
          </a:solidFill>
          <a:ln w="57150"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/>
              <a:t>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1379" y="2253344"/>
            <a:ext cx="4970721" cy="863469"/>
          </a:xfrm>
        </p:spPr>
        <p:txBody>
          <a:bodyPr/>
          <a:lstStyle>
            <a:lvl1pPr algn="l">
              <a:defRPr baseline="0"/>
            </a:lvl1pPr>
          </a:lstStyle>
          <a:p>
            <a:r>
              <a:rPr lang="en-US"/>
              <a:t>CONTACT US</a:t>
            </a:r>
            <a:endParaRPr lang="en-US" dirty="0"/>
          </a:p>
        </p:txBody>
      </p:sp>
      <p:sp>
        <p:nvSpPr>
          <p:cNvPr id="15" name="Text Placeholder 36"/>
          <p:cNvSpPr>
            <a:spLocks noGrp="1"/>
          </p:cNvSpPr>
          <p:nvPr>
            <p:ph type="body" sz="quarter" idx="16"/>
          </p:nvPr>
        </p:nvSpPr>
        <p:spPr>
          <a:xfrm>
            <a:off x="401379" y="3224892"/>
            <a:ext cx="4970721" cy="112197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2"/>
          </p:nvPr>
        </p:nvSpPr>
        <p:spPr>
          <a:xfrm>
            <a:off x="400050" y="4813450"/>
            <a:ext cx="1600200" cy="207749"/>
          </a:xfrm>
        </p:spPr>
        <p:txBody>
          <a:bodyPr/>
          <a:lstStyle/>
          <a:p>
            <a:fld id="{64815D48-2D0A-4E4F-A933-6E3FD1E872B2}" type="datetime4">
              <a:rPr lang="en-US" smtClean="0"/>
              <a:t>May 5, 2018</a:t>
            </a:fld>
            <a:endParaRPr lang="en-US"/>
          </a:p>
        </p:txBody>
      </p:sp>
      <p:sp>
        <p:nvSpPr>
          <p:cNvPr id="17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2914650" y="4813450"/>
            <a:ext cx="2971800" cy="207749"/>
          </a:xfrm>
        </p:spPr>
        <p:txBody>
          <a:bodyPr/>
          <a:lstStyle/>
          <a:p>
            <a:pPr algn="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445770" y="3181350"/>
            <a:ext cx="596646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825" t="24797" r="29149" b="33964"/>
          <a:stretch/>
        </p:blipFill>
        <p:spPr>
          <a:xfrm>
            <a:off x="477352" y="4507871"/>
            <a:ext cx="136618" cy="18288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855" t="24563" r="29120" b="34177"/>
          <a:stretch/>
        </p:blipFill>
        <p:spPr>
          <a:xfrm>
            <a:off x="2408854" y="4507871"/>
            <a:ext cx="136618" cy="182880"/>
          </a:xfrm>
          <a:prstGeom prst="rect">
            <a:avLst/>
          </a:prstGeom>
        </p:spPr>
      </p:pic>
      <p:sp>
        <p:nvSpPr>
          <p:cNvPr id="21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613970" y="4451278"/>
            <a:ext cx="1752146" cy="349825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Tx/>
              <a:buNone/>
              <a:defRPr sz="900">
                <a:solidFill>
                  <a:srgbClr val="58585A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Facebook page</a:t>
            </a:r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2556679" y="4453498"/>
            <a:ext cx="1794884" cy="349825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Tx/>
              <a:buNone/>
              <a:defRPr sz="900">
                <a:solidFill>
                  <a:srgbClr val="58585A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Twitter page</a:t>
            </a:r>
          </a:p>
        </p:txBody>
      </p:sp>
      <p:sp>
        <p:nvSpPr>
          <p:cNvPr id="13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6172200" y="4780454"/>
            <a:ext cx="274320" cy="274320"/>
          </a:xfrm>
        </p:spPr>
        <p:txBody>
          <a:bodyPr tIns="18288" bIns="0"/>
          <a:lstStyle>
            <a:lvl1pPr>
              <a:defRPr sz="900" spc="150" baseline="0"/>
            </a:lvl1pPr>
          </a:lstStyle>
          <a:p>
            <a:fld id="{9D955F5F-96B5-4123-A0BF-F5126ED548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01301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132">
          <p15:clr>
            <a:srgbClr val="FBAE40"/>
          </p15:clr>
        </p15:guide>
        <p15:guide id="2" pos="216">
          <p15:clr>
            <a:srgbClr val="FBAE40"/>
          </p15:clr>
        </p15:guide>
      </p15:sldGuideLst>
    </p:ext>
  </p:extLs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4813698" y="406400"/>
            <a:ext cx="1529953" cy="731838"/>
          </a:xfrm>
        </p:spPr>
        <p:txBody>
          <a:bodyPr wrap="square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YOUR LOGO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4350" y="1654971"/>
            <a:ext cx="6057900" cy="1102519"/>
          </a:xfrm>
        </p:spPr>
        <p:txBody>
          <a:bodyPr vert="horz" lIns="91440" tIns="45720" rIns="91440" bIns="45720" rtlCol="0" anchor="ctr">
            <a:noAutofit/>
          </a:bodyPr>
          <a:lstStyle>
            <a:lvl1pPr algn="l">
              <a:defRPr lang="en-US" sz="4400" kern="1200" dirty="0">
                <a:solidFill>
                  <a:schemeClr val="tx1"/>
                </a:solidFill>
                <a:latin typeface="Impact" panose="020B0806030902050204" pitchFamily="34" charset="0"/>
                <a:ea typeface="+mj-ea"/>
                <a:cs typeface="+mj-cs"/>
              </a:defRPr>
            </a:lvl1pPr>
          </a:lstStyle>
          <a:p>
            <a:pPr lvl="0" algn="l"/>
            <a:r>
              <a:rPr lang="en-US" dirty="0"/>
              <a:t>Click to edit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4350" y="3470471"/>
            <a:ext cx="4572000" cy="300082"/>
          </a:xfrm>
          <a:solidFill>
            <a:schemeClr val="accent2"/>
          </a:solidFill>
          <a:effectLst/>
        </p:spPr>
        <p:txBody>
          <a:bodyPr vert="horz" wrap="square" lIns="91440" tIns="45720" rIns="91440" bIns="45720" rtlCol="0" anchor="ctr" anchorCtr="0">
            <a:spAutoFit/>
          </a:bodyPr>
          <a:lstStyle>
            <a:lvl1pPr>
              <a:buFontTx/>
              <a:buNone/>
              <a:defRPr lang="en-US" sz="1350" i="1" dirty="0">
                <a:solidFill>
                  <a:srgbClr val="FFFFFF"/>
                </a:solidFill>
              </a:defRPr>
            </a:lvl1pPr>
          </a:lstStyle>
          <a:p>
            <a:pPr marL="0" lvl="0" indent="0">
              <a:buFontTx/>
              <a:buNone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514350" y="2838450"/>
            <a:ext cx="5772150" cy="342900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buFontTx/>
              <a:buNone/>
              <a:defRPr lang="en-US" sz="1800" dirty="0">
                <a:solidFill>
                  <a:schemeClr val="accent1"/>
                </a:solidFill>
                <a:latin typeface="Impact" panose="020B0806030902050204" pitchFamily="34" charset="0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5880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con Li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00050" y="205978"/>
            <a:ext cx="6115050" cy="857250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Date Placeholder 11"/>
          <p:cNvSpPr>
            <a:spLocks noGrp="1"/>
          </p:cNvSpPr>
          <p:nvPr>
            <p:ph type="dt" sz="half" idx="2"/>
          </p:nvPr>
        </p:nvSpPr>
        <p:spPr>
          <a:xfrm>
            <a:off x="342900" y="4813450"/>
            <a:ext cx="1600200" cy="207749"/>
          </a:xfrm>
        </p:spPr>
        <p:txBody>
          <a:bodyPr/>
          <a:lstStyle/>
          <a:p>
            <a:fld id="{6573E3C3-2577-4311-93C3-2B7725AC8A17}" type="datetime4">
              <a:rPr lang="en-US" smtClean="0"/>
              <a:t>May 5, 2018</a:t>
            </a:fld>
            <a:endParaRPr lang="en-US"/>
          </a:p>
        </p:txBody>
      </p:sp>
      <p:sp>
        <p:nvSpPr>
          <p:cNvPr id="15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2914650" y="4813450"/>
            <a:ext cx="2971800" cy="207749"/>
          </a:xfrm>
        </p:spPr>
        <p:txBody>
          <a:bodyPr/>
          <a:lstStyle/>
          <a:p>
            <a:pPr algn="r"/>
            <a:endParaRPr lang="en-US"/>
          </a:p>
        </p:txBody>
      </p:sp>
      <p:sp>
        <p:nvSpPr>
          <p:cNvPr id="12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6172200" y="4780454"/>
            <a:ext cx="274320" cy="274320"/>
          </a:xfrm>
        </p:spPr>
        <p:txBody>
          <a:bodyPr tIns="18288" bIns="0"/>
          <a:lstStyle>
            <a:lvl1pPr>
              <a:defRPr sz="900" spc="150" baseline="0"/>
            </a:lvl1pPr>
          </a:lstStyle>
          <a:p>
            <a:fld id="{9D955F5F-96B5-4123-A0BF-F5126ED5484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A30F7E7-3CF2-4100-8B29-16AE00B8BB31}"/>
              </a:ext>
            </a:extLst>
          </p:cNvPr>
          <p:cNvGrpSpPr/>
          <p:nvPr userDrawn="1"/>
        </p:nvGrpSpPr>
        <p:grpSpPr>
          <a:xfrm>
            <a:off x="173314" y="400050"/>
            <a:ext cx="115200" cy="400050"/>
            <a:chOff x="231085" y="533400"/>
            <a:chExt cx="153600" cy="533400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146D8FB-50DE-4813-9C7C-0B8E033EAFA4}"/>
                </a:ext>
              </a:extLst>
            </p:cNvPr>
            <p:cNvCxnSpPr/>
            <p:nvPr/>
          </p:nvCxnSpPr>
          <p:spPr>
            <a:xfrm>
              <a:off x="304800" y="533400"/>
              <a:ext cx="0" cy="5334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5A6A106E-51A6-46F1-9F25-F22F1EF5DD34}"/>
                </a:ext>
              </a:extLst>
            </p:cNvPr>
            <p:cNvSpPr/>
            <p:nvPr/>
          </p:nvSpPr>
          <p:spPr>
            <a:xfrm>
              <a:off x="231085" y="723900"/>
              <a:ext cx="153600" cy="1524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504785899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3399" userDrawn="1">
          <p15:clr>
            <a:srgbClr val="FBAE40"/>
          </p15:clr>
        </p15:guide>
        <p15:guide id="3" pos="2052" userDrawn="1">
          <p15:clr>
            <a:srgbClr val="FBAE40"/>
          </p15:clr>
        </p15:guide>
      </p15:sldGuideLst>
    </p:ext>
  </p:extLs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4350" y="1009650"/>
            <a:ext cx="6057900" cy="2019301"/>
          </a:xfrm>
        </p:spPr>
        <p:txBody>
          <a:bodyPr vert="horz" lIns="91440" tIns="45720" rIns="91440" bIns="45720" rtlCol="0" anchor="ctr">
            <a:noAutofit/>
          </a:bodyPr>
          <a:lstStyle>
            <a:lvl1pPr algn="l">
              <a:defRPr lang="en-US" sz="4800" kern="1200" dirty="0">
                <a:solidFill>
                  <a:schemeClr val="tx1"/>
                </a:solidFill>
                <a:latin typeface="Impact" panose="020B0806030902050204" pitchFamily="34" charset="0"/>
                <a:ea typeface="+mj-ea"/>
                <a:cs typeface="+mj-cs"/>
              </a:defRPr>
            </a:lvl1pPr>
          </a:lstStyle>
          <a:p>
            <a:pPr lvl="0" algn="l"/>
            <a:r>
              <a:rPr lang="en-US" dirty="0"/>
              <a:t>Click to edit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0676" y="3935758"/>
            <a:ext cx="4800600" cy="300082"/>
          </a:xfrm>
          <a:solidFill>
            <a:schemeClr val="accent2"/>
          </a:solidFill>
          <a:effectLst/>
        </p:spPr>
        <p:txBody>
          <a:bodyPr vert="horz" wrap="square" lIns="91440" tIns="45720" rIns="91440" bIns="45720" rtlCol="0" anchor="ctr" anchorCtr="0">
            <a:spAutoFit/>
          </a:bodyPr>
          <a:lstStyle>
            <a:lvl1pPr>
              <a:buFontTx/>
              <a:buNone/>
              <a:defRPr lang="en-US" sz="1350" i="1" dirty="0">
                <a:solidFill>
                  <a:srgbClr val="FFFFFF"/>
                </a:solidFill>
              </a:defRPr>
            </a:lvl1pPr>
          </a:lstStyle>
          <a:p>
            <a:pPr marL="0" lvl="0" indent="0">
              <a:buFontTx/>
              <a:buNone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514350" y="3295650"/>
            <a:ext cx="5772150" cy="342900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buFontTx/>
              <a:buNone/>
              <a:defRPr lang="en-US" sz="1800" dirty="0">
                <a:solidFill>
                  <a:schemeClr val="accent1"/>
                </a:solidFill>
                <a:latin typeface="Impact" panose="020B0806030902050204" pitchFamily="34" charset="0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5029200" y="209550"/>
            <a:ext cx="1529953" cy="73183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YOUR LOGO</a:t>
            </a:r>
          </a:p>
        </p:txBody>
      </p:sp>
    </p:spTree>
    <p:extLst>
      <p:ext uri="{BB962C8B-B14F-4D97-AF65-F5344CB8AC3E}">
        <p14:creationId xmlns:p14="http://schemas.microsoft.com/office/powerpoint/2010/main" val="290922787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00050" y="205978"/>
            <a:ext cx="6115050" cy="857250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00050" y="1314450"/>
            <a:ext cx="6115050" cy="419100"/>
          </a:xfrm>
        </p:spPr>
        <p:txBody>
          <a:bodyPr>
            <a:noAutofit/>
          </a:bodyPr>
          <a:lstStyle>
            <a:lvl1pPr marL="0" indent="0" algn="l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600" kern="1200" dirty="0">
                <a:solidFill>
                  <a:schemeClr val="accent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00050" y="1831016"/>
            <a:ext cx="6115050" cy="283702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spcBef>
                <a:spcPts val="0"/>
              </a:spcBef>
              <a:buFontTx/>
              <a:buNone/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>
              <a:spcBef>
                <a:spcPts val="0"/>
              </a:spcBef>
              <a:buFontTx/>
              <a:buNone/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>
              <a:spcBef>
                <a:spcPts val="0"/>
              </a:spcBef>
              <a:buFontTx/>
              <a:buNone/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>
              <a:spcBef>
                <a:spcPts val="0"/>
              </a:spcBef>
              <a:buFontTx/>
              <a:buNone/>
              <a:defRPr lang="en-US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6172200" y="4780454"/>
            <a:ext cx="274320" cy="274320"/>
          </a:xfrm>
        </p:spPr>
        <p:txBody>
          <a:bodyPr tIns="18288" bIns="0"/>
          <a:lstStyle>
            <a:lvl1pPr>
              <a:defRPr sz="900" spc="150" baseline="0"/>
            </a:lvl1pPr>
          </a:lstStyle>
          <a:p>
            <a:fld id="{9D955F5F-96B5-4123-A0BF-F5126ED548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Date Placeholder 11"/>
          <p:cNvSpPr>
            <a:spLocks noGrp="1"/>
          </p:cNvSpPr>
          <p:nvPr>
            <p:ph type="dt" sz="half" idx="2"/>
          </p:nvPr>
        </p:nvSpPr>
        <p:spPr>
          <a:xfrm>
            <a:off x="342900" y="4813450"/>
            <a:ext cx="1600200" cy="207749"/>
          </a:xfrm>
        </p:spPr>
        <p:txBody>
          <a:bodyPr/>
          <a:lstStyle/>
          <a:p>
            <a:fld id="{6C299DF3-77FC-4A5E-9CAE-5EA1B1330971}" type="datetime4">
              <a:rPr lang="en-US" smtClean="0"/>
              <a:t>May 5, 2018</a:t>
            </a:fld>
            <a:endParaRPr lang="en-US"/>
          </a:p>
        </p:txBody>
      </p:sp>
      <p:sp>
        <p:nvSpPr>
          <p:cNvPr id="15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2914650" y="4813450"/>
            <a:ext cx="2971800" cy="207749"/>
          </a:xfrm>
        </p:spPr>
        <p:txBody>
          <a:bodyPr/>
          <a:lstStyle/>
          <a:p>
            <a:pPr algn="r"/>
            <a:r>
              <a:rPr lang="en-US"/>
              <a:t>©2017 Your Company. All Rights Reserved</a:t>
            </a:r>
          </a:p>
        </p:txBody>
      </p:sp>
      <p:grpSp>
        <p:nvGrpSpPr>
          <p:cNvPr id="8" name="Group 7"/>
          <p:cNvGrpSpPr/>
          <p:nvPr userDrawn="1"/>
        </p:nvGrpSpPr>
        <p:grpSpPr>
          <a:xfrm>
            <a:off x="173314" y="400050"/>
            <a:ext cx="115200" cy="400050"/>
            <a:chOff x="231085" y="533400"/>
            <a:chExt cx="153600" cy="533400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304800" y="533400"/>
              <a:ext cx="0" cy="5334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/>
            <p:cNvSpPr/>
            <p:nvPr/>
          </p:nvSpPr>
          <p:spPr>
            <a:xfrm>
              <a:off x="231085" y="723900"/>
              <a:ext cx="153600" cy="1524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241639109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109">
          <p15:clr>
            <a:srgbClr val="FBAE40"/>
          </p15:clr>
        </p15:guide>
        <p15:guide id="2" pos="2160">
          <p15:clr>
            <a:srgbClr val="FBAE40"/>
          </p15:clr>
        </p15:guide>
      </p15:sldGuideLst>
    </p:ext>
  </p:extLs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layout - LEFT ALIGNED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00050" y="205978"/>
            <a:ext cx="6115050" cy="857250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00050" y="1314450"/>
            <a:ext cx="6115050" cy="419100"/>
          </a:xfrm>
        </p:spPr>
        <p:txBody>
          <a:bodyPr>
            <a:noAutofit/>
          </a:bodyPr>
          <a:lstStyle>
            <a:lvl1pPr marL="0" indent="0" algn="l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600" kern="1200" dirty="0">
                <a:solidFill>
                  <a:schemeClr val="accent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00050" y="1831016"/>
            <a:ext cx="6115050" cy="283702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spcBef>
                <a:spcPts val="0"/>
              </a:spcBef>
              <a:buFontTx/>
              <a:buNone/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>
              <a:spcBef>
                <a:spcPts val="0"/>
              </a:spcBef>
              <a:buFontTx/>
              <a:buNone/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>
              <a:spcBef>
                <a:spcPts val="0"/>
              </a:spcBef>
              <a:buFontTx/>
              <a:buNone/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>
              <a:spcBef>
                <a:spcPts val="0"/>
              </a:spcBef>
              <a:buFontTx/>
              <a:buNone/>
              <a:defRPr lang="en-US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Date Placeholder 11"/>
          <p:cNvSpPr>
            <a:spLocks noGrp="1"/>
          </p:cNvSpPr>
          <p:nvPr>
            <p:ph type="dt" sz="half" idx="2"/>
          </p:nvPr>
        </p:nvSpPr>
        <p:spPr>
          <a:xfrm>
            <a:off x="342900" y="4813450"/>
            <a:ext cx="891540" cy="207749"/>
          </a:xfrm>
        </p:spPr>
        <p:txBody>
          <a:bodyPr/>
          <a:lstStyle/>
          <a:p>
            <a:fld id="{19A6C410-C4E9-4EB4-BFCC-AF951E4A4943}" type="datetime4">
              <a:rPr lang="en-US" smtClean="0"/>
              <a:t>May 5, 2018</a:t>
            </a:fld>
            <a:endParaRPr lang="en-US"/>
          </a:p>
        </p:txBody>
      </p:sp>
      <p:sp>
        <p:nvSpPr>
          <p:cNvPr id="15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1200150" y="4813450"/>
            <a:ext cx="2971800" cy="207749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©2017 Your Company. All Rights Reserved</a:t>
            </a:r>
          </a:p>
        </p:txBody>
      </p:sp>
      <p:sp>
        <p:nvSpPr>
          <p:cNvPr id="16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6172200" y="4780454"/>
            <a:ext cx="274320" cy="274320"/>
          </a:xfrm>
        </p:spPr>
        <p:txBody>
          <a:bodyPr tIns="18288" bIns="0"/>
          <a:lstStyle>
            <a:lvl1pPr>
              <a:defRPr sz="900" spc="150" baseline="0"/>
            </a:lvl1pPr>
          </a:lstStyle>
          <a:p>
            <a:fld id="{9D955F5F-96B5-4123-A0BF-F5126ED5484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2C46FC4-6177-47F9-B0AB-04CDF814C8F9}"/>
              </a:ext>
            </a:extLst>
          </p:cNvPr>
          <p:cNvGrpSpPr/>
          <p:nvPr userDrawn="1"/>
        </p:nvGrpSpPr>
        <p:grpSpPr>
          <a:xfrm>
            <a:off x="173314" y="400050"/>
            <a:ext cx="115200" cy="400050"/>
            <a:chOff x="231085" y="533400"/>
            <a:chExt cx="153600" cy="533400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FB7E578-8349-4714-8D16-8713C0E969C0}"/>
                </a:ext>
              </a:extLst>
            </p:cNvPr>
            <p:cNvCxnSpPr/>
            <p:nvPr/>
          </p:nvCxnSpPr>
          <p:spPr>
            <a:xfrm>
              <a:off x="304800" y="533400"/>
              <a:ext cx="0" cy="5334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6274BFA-5ABE-4955-BF27-2B25A39446F3}"/>
                </a:ext>
              </a:extLst>
            </p:cNvPr>
            <p:cNvSpPr/>
            <p:nvPr/>
          </p:nvSpPr>
          <p:spPr>
            <a:xfrm>
              <a:off x="231085" y="723900"/>
              <a:ext cx="153600" cy="1524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304578415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gle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00050" y="205978"/>
            <a:ext cx="6115050" cy="857250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Date Placeholder 11"/>
          <p:cNvSpPr>
            <a:spLocks noGrp="1"/>
          </p:cNvSpPr>
          <p:nvPr>
            <p:ph type="dt" sz="half" idx="2"/>
          </p:nvPr>
        </p:nvSpPr>
        <p:spPr>
          <a:xfrm>
            <a:off x="342900" y="4813450"/>
            <a:ext cx="1600200" cy="207749"/>
          </a:xfrm>
        </p:spPr>
        <p:txBody>
          <a:bodyPr/>
          <a:lstStyle/>
          <a:p>
            <a:fld id="{2D2393BE-A5CE-4EAC-9A24-84B7D6AC68F9}" type="datetime4">
              <a:rPr lang="en-US" smtClean="0"/>
              <a:t>May 5, 2018</a:t>
            </a:fld>
            <a:endParaRPr lang="en-US"/>
          </a:p>
        </p:txBody>
      </p:sp>
      <p:sp>
        <p:nvSpPr>
          <p:cNvPr id="15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2914650" y="4813450"/>
            <a:ext cx="2971800" cy="207749"/>
          </a:xfrm>
        </p:spPr>
        <p:txBody>
          <a:bodyPr/>
          <a:lstStyle/>
          <a:p>
            <a:pPr algn="r"/>
            <a:r>
              <a:rPr lang="en-US"/>
              <a:t>©2017 Your Company. All Rights Reserved</a:t>
            </a:r>
          </a:p>
        </p:txBody>
      </p:sp>
      <p:sp>
        <p:nvSpPr>
          <p:cNvPr id="16" name="Oval Callout 7"/>
          <p:cNvSpPr/>
          <p:nvPr userDrawn="1"/>
        </p:nvSpPr>
        <p:spPr>
          <a:xfrm>
            <a:off x="579216" y="1428750"/>
            <a:ext cx="1636244" cy="1695886"/>
          </a:xfrm>
          <a:custGeom>
            <a:avLst/>
            <a:gdLst>
              <a:gd name="connsiteX0" fmla="*/ 2190109 w 2340260"/>
              <a:gd name="connsiteY0" fmla="*/ 2060239 h 1908212"/>
              <a:gd name="connsiteX1" fmla="*/ 1681954 w 2340260"/>
              <a:gd name="connsiteY1" fmla="*/ 1812098 h 1908212"/>
              <a:gd name="connsiteX2" fmla="*/ 304006 w 2340260"/>
              <a:gd name="connsiteY2" fmla="*/ 1595640 h 1908212"/>
              <a:gd name="connsiteX3" fmla="*/ 473903 w 2340260"/>
              <a:gd name="connsiteY3" fmla="*/ 187265 h 1908212"/>
              <a:gd name="connsiteX4" fmla="*/ 1863465 w 2340260"/>
              <a:gd name="connsiteY4" fmla="*/ 185526 h 1908212"/>
              <a:gd name="connsiteX5" fmla="*/ 2038866 w 2340260"/>
              <a:gd name="connsiteY5" fmla="*/ 1593286 h 1908212"/>
              <a:gd name="connsiteX6" fmla="*/ 2190109 w 2340260"/>
              <a:gd name="connsiteY6" fmla="*/ 2060239 h 1908212"/>
              <a:gd name="connsiteX0" fmla="*/ 2190153 w 2340349"/>
              <a:gd name="connsiteY0" fmla="*/ 2060239 h 2060239"/>
              <a:gd name="connsiteX1" fmla="*/ 1681998 w 2340349"/>
              <a:gd name="connsiteY1" fmla="*/ 1812098 h 2060239"/>
              <a:gd name="connsiteX2" fmla="*/ 304050 w 2340349"/>
              <a:gd name="connsiteY2" fmla="*/ 1595640 h 2060239"/>
              <a:gd name="connsiteX3" fmla="*/ 473947 w 2340349"/>
              <a:gd name="connsiteY3" fmla="*/ 187265 h 2060239"/>
              <a:gd name="connsiteX4" fmla="*/ 1863509 w 2340349"/>
              <a:gd name="connsiteY4" fmla="*/ 185526 h 2060239"/>
              <a:gd name="connsiteX5" fmla="*/ 2038910 w 2340349"/>
              <a:gd name="connsiteY5" fmla="*/ 1593286 h 2060239"/>
              <a:gd name="connsiteX6" fmla="*/ 2190153 w 2340349"/>
              <a:gd name="connsiteY6" fmla="*/ 2060239 h 2060239"/>
              <a:gd name="connsiteX0" fmla="*/ 2190153 w 2340349"/>
              <a:gd name="connsiteY0" fmla="*/ 2060239 h 2060239"/>
              <a:gd name="connsiteX1" fmla="*/ 1681998 w 2340349"/>
              <a:gd name="connsiteY1" fmla="*/ 1812098 h 2060239"/>
              <a:gd name="connsiteX2" fmla="*/ 304050 w 2340349"/>
              <a:gd name="connsiteY2" fmla="*/ 1595640 h 2060239"/>
              <a:gd name="connsiteX3" fmla="*/ 473947 w 2340349"/>
              <a:gd name="connsiteY3" fmla="*/ 187265 h 2060239"/>
              <a:gd name="connsiteX4" fmla="*/ 1863509 w 2340349"/>
              <a:gd name="connsiteY4" fmla="*/ 185526 h 2060239"/>
              <a:gd name="connsiteX5" fmla="*/ 2038910 w 2340349"/>
              <a:gd name="connsiteY5" fmla="*/ 1593286 h 2060239"/>
              <a:gd name="connsiteX6" fmla="*/ 2190153 w 2340349"/>
              <a:gd name="connsiteY6" fmla="*/ 2060239 h 2060239"/>
              <a:gd name="connsiteX0" fmla="*/ 2214941 w 2340349"/>
              <a:gd name="connsiteY0" fmla="*/ 2054730 h 2054730"/>
              <a:gd name="connsiteX1" fmla="*/ 1681998 w 2340349"/>
              <a:gd name="connsiteY1" fmla="*/ 1812098 h 2054730"/>
              <a:gd name="connsiteX2" fmla="*/ 304050 w 2340349"/>
              <a:gd name="connsiteY2" fmla="*/ 1595640 h 2054730"/>
              <a:gd name="connsiteX3" fmla="*/ 473947 w 2340349"/>
              <a:gd name="connsiteY3" fmla="*/ 187265 h 2054730"/>
              <a:gd name="connsiteX4" fmla="*/ 1863509 w 2340349"/>
              <a:gd name="connsiteY4" fmla="*/ 185526 h 2054730"/>
              <a:gd name="connsiteX5" fmla="*/ 2038910 w 2340349"/>
              <a:gd name="connsiteY5" fmla="*/ 1593286 h 2054730"/>
              <a:gd name="connsiteX6" fmla="*/ 2214941 w 2340349"/>
              <a:gd name="connsiteY6" fmla="*/ 2054730 h 2054730"/>
              <a:gd name="connsiteX0" fmla="*/ 2214941 w 2340349"/>
              <a:gd name="connsiteY0" fmla="*/ 2054730 h 2054730"/>
              <a:gd name="connsiteX1" fmla="*/ 1681998 w 2340349"/>
              <a:gd name="connsiteY1" fmla="*/ 1812098 h 2054730"/>
              <a:gd name="connsiteX2" fmla="*/ 304050 w 2340349"/>
              <a:gd name="connsiteY2" fmla="*/ 1595640 h 2054730"/>
              <a:gd name="connsiteX3" fmla="*/ 473947 w 2340349"/>
              <a:gd name="connsiteY3" fmla="*/ 187265 h 2054730"/>
              <a:gd name="connsiteX4" fmla="*/ 1863509 w 2340349"/>
              <a:gd name="connsiteY4" fmla="*/ 185526 h 2054730"/>
              <a:gd name="connsiteX5" fmla="*/ 2038910 w 2340349"/>
              <a:gd name="connsiteY5" fmla="*/ 1593286 h 2054730"/>
              <a:gd name="connsiteX6" fmla="*/ 2214941 w 2340349"/>
              <a:gd name="connsiteY6" fmla="*/ 2054730 h 2054730"/>
              <a:gd name="connsiteX0" fmla="*/ 2214941 w 2334806"/>
              <a:gd name="connsiteY0" fmla="*/ 2054730 h 2054730"/>
              <a:gd name="connsiteX1" fmla="*/ 1681998 w 2334806"/>
              <a:gd name="connsiteY1" fmla="*/ 1812098 h 2054730"/>
              <a:gd name="connsiteX2" fmla="*/ 304050 w 2334806"/>
              <a:gd name="connsiteY2" fmla="*/ 1595640 h 2054730"/>
              <a:gd name="connsiteX3" fmla="*/ 473947 w 2334806"/>
              <a:gd name="connsiteY3" fmla="*/ 187265 h 2054730"/>
              <a:gd name="connsiteX4" fmla="*/ 1863509 w 2334806"/>
              <a:gd name="connsiteY4" fmla="*/ 185526 h 2054730"/>
              <a:gd name="connsiteX5" fmla="*/ 2029516 w 2334806"/>
              <a:gd name="connsiteY5" fmla="*/ 1618339 h 2054730"/>
              <a:gd name="connsiteX6" fmla="*/ 2214941 w 2334806"/>
              <a:gd name="connsiteY6" fmla="*/ 2054730 h 2054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34806" h="2054730">
                <a:moveTo>
                  <a:pt x="2214941" y="2054730"/>
                </a:moveTo>
                <a:cubicBezTo>
                  <a:pt x="2035590" y="1994440"/>
                  <a:pt x="1851383" y="1894812"/>
                  <a:pt x="1681998" y="1812098"/>
                </a:cubicBezTo>
                <a:cubicBezTo>
                  <a:pt x="1214691" y="1997436"/>
                  <a:pt x="653463" y="1909274"/>
                  <a:pt x="304050" y="1595640"/>
                </a:cubicBezTo>
                <a:cubicBezTo>
                  <a:pt x="-161589" y="1177680"/>
                  <a:pt x="-82641" y="523238"/>
                  <a:pt x="473947" y="187265"/>
                </a:cubicBezTo>
                <a:cubicBezTo>
                  <a:pt x="886524" y="-61779"/>
                  <a:pt x="1449996" y="-62484"/>
                  <a:pt x="1863509" y="185526"/>
                </a:cubicBezTo>
                <a:cubicBezTo>
                  <a:pt x="2421262" y="520046"/>
                  <a:pt x="2493365" y="1199191"/>
                  <a:pt x="2029516" y="1618339"/>
                </a:cubicBezTo>
                <a:cubicBezTo>
                  <a:pt x="2038617" y="1801532"/>
                  <a:pt x="2136985" y="1912850"/>
                  <a:pt x="2214941" y="205473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7" name="Oval Callout 7"/>
          <p:cNvSpPr/>
          <p:nvPr userDrawn="1"/>
        </p:nvSpPr>
        <p:spPr>
          <a:xfrm>
            <a:off x="2518134" y="1428750"/>
            <a:ext cx="1636244" cy="1695886"/>
          </a:xfrm>
          <a:custGeom>
            <a:avLst/>
            <a:gdLst>
              <a:gd name="connsiteX0" fmla="*/ 2190109 w 2340260"/>
              <a:gd name="connsiteY0" fmla="*/ 2060239 h 1908212"/>
              <a:gd name="connsiteX1" fmla="*/ 1681954 w 2340260"/>
              <a:gd name="connsiteY1" fmla="*/ 1812098 h 1908212"/>
              <a:gd name="connsiteX2" fmla="*/ 304006 w 2340260"/>
              <a:gd name="connsiteY2" fmla="*/ 1595640 h 1908212"/>
              <a:gd name="connsiteX3" fmla="*/ 473903 w 2340260"/>
              <a:gd name="connsiteY3" fmla="*/ 187265 h 1908212"/>
              <a:gd name="connsiteX4" fmla="*/ 1863465 w 2340260"/>
              <a:gd name="connsiteY4" fmla="*/ 185526 h 1908212"/>
              <a:gd name="connsiteX5" fmla="*/ 2038866 w 2340260"/>
              <a:gd name="connsiteY5" fmla="*/ 1593286 h 1908212"/>
              <a:gd name="connsiteX6" fmla="*/ 2190109 w 2340260"/>
              <a:gd name="connsiteY6" fmla="*/ 2060239 h 1908212"/>
              <a:gd name="connsiteX0" fmla="*/ 2190153 w 2340349"/>
              <a:gd name="connsiteY0" fmla="*/ 2060239 h 2060239"/>
              <a:gd name="connsiteX1" fmla="*/ 1681998 w 2340349"/>
              <a:gd name="connsiteY1" fmla="*/ 1812098 h 2060239"/>
              <a:gd name="connsiteX2" fmla="*/ 304050 w 2340349"/>
              <a:gd name="connsiteY2" fmla="*/ 1595640 h 2060239"/>
              <a:gd name="connsiteX3" fmla="*/ 473947 w 2340349"/>
              <a:gd name="connsiteY3" fmla="*/ 187265 h 2060239"/>
              <a:gd name="connsiteX4" fmla="*/ 1863509 w 2340349"/>
              <a:gd name="connsiteY4" fmla="*/ 185526 h 2060239"/>
              <a:gd name="connsiteX5" fmla="*/ 2038910 w 2340349"/>
              <a:gd name="connsiteY5" fmla="*/ 1593286 h 2060239"/>
              <a:gd name="connsiteX6" fmla="*/ 2190153 w 2340349"/>
              <a:gd name="connsiteY6" fmla="*/ 2060239 h 2060239"/>
              <a:gd name="connsiteX0" fmla="*/ 2190153 w 2340349"/>
              <a:gd name="connsiteY0" fmla="*/ 2060239 h 2060239"/>
              <a:gd name="connsiteX1" fmla="*/ 1681998 w 2340349"/>
              <a:gd name="connsiteY1" fmla="*/ 1812098 h 2060239"/>
              <a:gd name="connsiteX2" fmla="*/ 304050 w 2340349"/>
              <a:gd name="connsiteY2" fmla="*/ 1595640 h 2060239"/>
              <a:gd name="connsiteX3" fmla="*/ 473947 w 2340349"/>
              <a:gd name="connsiteY3" fmla="*/ 187265 h 2060239"/>
              <a:gd name="connsiteX4" fmla="*/ 1863509 w 2340349"/>
              <a:gd name="connsiteY4" fmla="*/ 185526 h 2060239"/>
              <a:gd name="connsiteX5" fmla="*/ 2038910 w 2340349"/>
              <a:gd name="connsiteY5" fmla="*/ 1593286 h 2060239"/>
              <a:gd name="connsiteX6" fmla="*/ 2190153 w 2340349"/>
              <a:gd name="connsiteY6" fmla="*/ 2060239 h 2060239"/>
              <a:gd name="connsiteX0" fmla="*/ 2214941 w 2340349"/>
              <a:gd name="connsiteY0" fmla="*/ 2054730 h 2054730"/>
              <a:gd name="connsiteX1" fmla="*/ 1681998 w 2340349"/>
              <a:gd name="connsiteY1" fmla="*/ 1812098 h 2054730"/>
              <a:gd name="connsiteX2" fmla="*/ 304050 w 2340349"/>
              <a:gd name="connsiteY2" fmla="*/ 1595640 h 2054730"/>
              <a:gd name="connsiteX3" fmla="*/ 473947 w 2340349"/>
              <a:gd name="connsiteY3" fmla="*/ 187265 h 2054730"/>
              <a:gd name="connsiteX4" fmla="*/ 1863509 w 2340349"/>
              <a:gd name="connsiteY4" fmla="*/ 185526 h 2054730"/>
              <a:gd name="connsiteX5" fmla="*/ 2038910 w 2340349"/>
              <a:gd name="connsiteY5" fmla="*/ 1593286 h 2054730"/>
              <a:gd name="connsiteX6" fmla="*/ 2214941 w 2340349"/>
              <a:gd name="connsiteY6" fmla="*/ 2054730 h 2054730"/>
              <a:gd name="connsiteX0" fmla="*/ 2214941 w 2340349"/>
              <a:gd name="connsiteY0" fmla="*/ 2054730 h 2054730"/>
              <a:gd name="connsiteX1" fmla="*/ 1681998 w 2340349"/>
              <a:gd name="connsiteY1" fmla="*/ 1812098 h 2054730"/>
              <a:gd name="connsiteX2" fmla="*/ 304050 w 2340349"/>
              <a:gd name="connsiteY2" fmla="*/ 1595640 h 2054730"/>
              <a:gd name="connsiteX3" fmla="*/ 473947 w 2340349"/>
              <a:gd name="connsiteY3" fmla="*/ 187265 h 2054730"/>
              <a:gd name="connsiteX4" fmla="*/ 1863509 w 2340349"/>
              <a:gd name="connsiteY4" fmla="*/ 185526 h 2054730"/>
              <a:gd name="connsiteX5" fmla="*/ 2038910 w 2340349"/>
              <a:gd name="connsiteY5" fmla="*/ 1593286 h 2054730"/>
              <a:gd name="connsiteX6" fmla="*/ 2214941 w 2340349"/>
              <a:gd name="connsiteY6" fmla="*/ 2054730 h 2054730"/>
              <a:gd name="connsiteX0" fmla="*/ 2214941 w 2334806"/>
              <a:gd name="connsiteY0" fmla="*/ 2054730 h 2054730"/>
              <a:gd name="connsiteX1" fmla="*/ 1681998 w 2334806"/>
              <a:gd name="connsiteY1" fmla="*/ 1812098 h 2054730"/>
              <a:gd name="connsiteX2" fmla="*/ 304050 w 2334806"/>
              <a:gd name="connsiteY2" fmla="*/ 1595640 h 2054730"/>
              <a:gd name="connsiteX3" fmla="*/ 473947 w 2334806"/>
              <a:gd name="connsiteY3" fmla="*/ 187265 h 2054730"/>
              <a:gd name="connsiteX4" fmla="*/ 1863509 w 2334806"/>
              <a:gd name="connsiteY4" fmla="*/ 185526 h 2054730"/>
              <a:gd name="connsiteX5" fmla="*/ 2029516 w 2334806"/>
              <a:gd name="connsiteY5" fmla="*/ 1618339 h 2054730"/>
              <a:gd name="connsiteX6" fmla="*/ 2214941 w 2334806"/>
              <a:gd name="connsiteY6" fmla="*/ 2054730 h 2054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34806" h="2054730">
                <a:moveTo>
                  <a:pt x="2214941" y="2054730"/>
                </a:moveTo>
                <a:cubicBezTo>
                  <a:pt x="2035590" y="1994440"/>
                  <a:pt x="1851383" y="1894812"/>
                  <a:pt x="1681998" y="1812098"/>
                </a:cubicBezTo>
                <a:cubicBezTo>
                  <a:pt x="1214691" y="1997436"/>
                  <a:pt x="653463" y="1909274"/>
                  <a:pt x="304050" y="1595640"/>
                </a:cubicBezTo>
                <a:cubicBezTo>
                  <a:pt x="-161589" y="1177680"/>
                  <a:pt x="-82641" y="523238"/>
                  <a:pt x="473947" y="187265"/>
                </a:cubicBezTo>
                <a:cubicBezTo>
                  <a:pt x="886524" y="-61779"/>
                  <a:pt x="1449996" y="-62484"/>
                  <a:pt x="1863509" y="185526"/>
                </a:cubicBezTo>
                <a:cubicBezTo>
                  <a:pt x="2421262" y="520046"/>
                  <a:pt x="2493365" y="1199191"/>
                  <a:pt x="2029516" y="1618339"/>
                </a:cubicBezTo>
                <a:cubicBezTo>
                  <a:pt x="2038617" y="1801532"/>
                  <a:pt x="2136985" y="1912850"/>
                  <a:pt x="2214941" y="205473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8" name="Oval Callout 7"/>
          <p:cNvSpPr/>
          <p:nvPr userDrawn="1"/>
        </p:nvSpPr>
        <p:spPr>
          <a:xfrm>
            <a:off x="4457053" y="1428750"/>
            <a:ext cx="1636244" cy="1695886"/>
          </a:xfrm>
          <a:custGeom>
            <a:avLst/>
            <a:gdLst>
              <a:gd name="connsiteX0" fmla="*/ 2190109 w 2340260"/>
              <a:gd name="connsiteY0" fmla="*/ 2060239 h 1908212"/>
              <a:gd name="connsiteX1" fmla="*/ 1681954 w 2340260"/>
              <a:gd name="connsiteY1" fmla="*/ 1812098 h 1908212"/>
              <a:gd name="connsiteX2" fmla="*/ 304006 w 2340260"/>
              <a:gd name="connsiteY2" fmla="*/ 1595640 h 1908212"/>
              <a:gd name="connsiteX3" fmla="*/ 473903 w 2340260"/>
              <a:gd name="connsiteY3" fmla="*/ 187265 h 1908212"/>
              <a:gd name="connsiteX4" fmla="*/ 1863465 w 2340260"/>
              <a:gd name="connsiteY4" fmla="*/ 185526 h 1908212"/>
              <a:gd name="connsiteX5" fmla="*/ 2038866 w 2340260"/>
              <a:gd name="connsiteY5" fmla="*/ 1593286 h 1908212"/>
              <a:gd name="connsiteX6" fmla="*/ 2190109 w 2340260"/>
              <a:gd name="connsiteY6" fmla="*/ 2060239 h 1908212"/>
              <a:gd name="connsiteX0" fmla="*/ 2190153 w 2340349"/>
              <a:gd name="connsiteY0" fmla="*/ 2060239 h 2060239"/>
              <a:gd name="connsiteX1" fmla="*/ 1681998 w 2340349"/>
              <a:gd name="connsiteY1" fmla="*/ 1812098 h 2060239"/>
              <a:gd name="connsiteX2" fmla="*/ 304050 w 2340349"/>
              <a:gd name="connsiteY2" fmla="*/ 1595640 h 2060239"/>
              <a:gd name="connsiteX3" fmla="*/ 473947 w 2340349"/>
              <a:gd name="connsiteY3" fmla="*/ 187265 h 2060239"/>
              <a:gd name="connsiteX4" fmla="*/ 1863509 w 2340349"/>
              <a:gd name="connsiteY4" fmla="*/ 185526 h 2060239"/>
              <a:gd name="connsiteX5" fmla="*/ 2038910 w 2340349"/>
              <a:gd name="connsiteY5" fmla="*/ 1593286 h 2060239"/>
              <a:gd name="connsiteX6" fmla="*/ 2190153 w 2340349"/>
              <a:gd name="connsiteY6" fmla="*/ 2060239 h 2060239"/>
              <a:gd name="connsiteX0" fmla="*/ 2190153 w 2340349"/>
              <a:gd name="connsiteY0" fmla="*/ 2060239 h 2060239"/>
              <a:gd name="connsiteX1" fmla="*/ 1681998 w 2340349"/>
              <a:gd name="connsiteY1" fmla="*/ 1812098 h 2060239"/>
              <a:gd name="connsiteX2" fmla="*/ 304050 w 2340349"/>
              <a:gd name="connsiteY2" fmla="*/ 1595640 h 2060239"/>
              <a:gd name="connsiteX3" fmla="*/ 473947 w 2340349"/>
              <a:gd name="connsiteY3" fmla="*/ 187265 h 2060239"/>
              <a:gd name="connsiteX4" fmla="*/ 1863509 w 2340349"/>
              <a:gd name="connsiteY4" fmla="*/ 185526 h 2060239"/>
              <a:gd name="connsiteX5" fmla="*/ 2038910 w 2340349"/>
              <a:gd name="connsiteY5" fmla="*/ 1593286 h 2060239"/>
              <a:gd name="connsiteX6" fmla="*/ 2190153 w 2340349"/>
              <a:gd name="connsiteY6" fmla="*/ 2060239 h 2060239"/>
              <a:gd name="connsiteX0" fmla="*/ 2214941 w 2340349"/>
              <a:gd name="connsiteY0" fmla="*/ 2054730 h 2054730"/>
              <a:gd name="connsiteX1" fmla="*/ 1681998 w 2340349"/>
              <a:gd name="connsiteY1" fmla="*/ 1812098 h 2054730"/>
              <a:gd name="connsiteX2" fmla="*/ 304050 w 2340349"/>
              <a:gd name="connsiteY2" fmla="*/ 1595640 h 2054730"/>
              <a:gd name="connsiteX3" fmla="*/ 473947 w 2340349"/>
              <a:gd name="connsiteY3" fmla="*/ 187265 h 2054730"/>
              <a:gd name="connsiteX4" fmla="*/ 1863509 w 2340349"/>
              <a:gd name="connsiteY4" fmla="*/ 185526 h 2054730"/>
              <a:gd name="connsiteX5" fmla="*/ 2038910 w 2340349"/>
              <a:gd name="connsiteY5" fmla="*/ 1593286 h 2054730"/>
              <a:gd name="connsiteX6" fmla="*/ 2214941 w 2340349"/>
              <a:gd name="connsiteY6" fmla="*/ 2054730 h 2054730"/>
              <a:gd name="connsiteX0" fmla="*/ 2214941 w 2340349"/>
              <a:gd name="connsiteY0" fmla="*/ 2054730 h 2054730"/>
              <a:gd name="connsiteX1" fmla="*/ 1681998 w 2340349"/>
              <a:gd name="connsiteY1" fmla="*/ 1812098 h 2054730"/>
              <a:gd name="connsiteX2" fmla="*/ 304050 w 2340349"/>
              <a:gd name="connsiteY2" fmla="*/ 1595640 h 2054730"/>
              <a:gd name="connsiteX3" fmla="*/ 473947 w 2340349"/>
              <a:gd name="connsiteY3" fmla="*/ 187265 h 2054730"/>
              <a:gd name="connsiteX4" fmla="*/ 1863509 w 2340349"/>
              <a:gd name="connsiteY4" fmla="*/ 185526 h 2054730"/>
              <a:gd name="connsiteX5" fmla="*/ 2038910 w 2340349"/>
              <a:gd name="connsiteY5" fmla="*/ 1593286 h 2054730"/>
              <a:gd name="connsiteX6" fmla="*/ 2214941 w 2340349"/>
              <a:gd name="connsiteY6" fmla="*/ 2054730 h 2054730"/>
              <a:gd name="connsiteX0" fmla="*/ 2214941 w 2334806"/>
              <a:gd name="connsiteY0" fmla="*/ 2054730 h 2054730"/>
              <a:gd name="connsiteX1" fmla="*/ 1681998 w 2334806"/>
              <a:gd name="connsiteY1" fmla="*/ 1812098 h 2054730"/>
              <a:gd name="connsiteX2" fmla="*/ 304050 w 2334806"/>
              <a:gd name="connsiteY2" fmla="*/ 1595640 h 2054730"/>
              <a:gd name="connsiteX3" fmla="*/ 473947 w 2334806"/>
              <a:gd name="connsiteY3" fmla="*/ 187265 h 2054730"/>
              <a:gd name="connsiteX4" fmla="*/ 1863509 w 2334806"/>
              <a:gd name="connsiteY4" fmla="*/ 185526 h 2054730"/>
              <a:gd name="connsiteX5" fmla="*/ 2029516 w 2334806"/>
              <a:gd name="connsiteY5" fmla="*/ 1618339 h 2054730"/>
              <a:gd name="connsiteX6" fmla="*/ 2214941 w 2334806"/>
              <a:gd name="connsiteY6" fmla="*/ 2054730 h 2054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34806" h="2054730">
                <a:moveTo>
                  <a:pt x="2214941" y="2054730"/>
                </a:moveTo>
                <a:cubicBezTo>
                  <a:pt x="2035590" y="1994440"/>
                  <a:pt x="1851383" y="1894812"/>
                  <a:pt x="1681998" y="1812098"/>
                </a:cubicBezTo>
                <a:cubicBezTo>
                  <a:pt x="1214691" y="1997436"/>
                  <a:pt x="653463" y="1909274"/>
                  <a:pt x="304050" y="1595640"/>
                </a:cubicBezTo>
                <a:cubicBezTo>
                  <a:pt x="-161589" y="1177680"/>
                  <a:pt x="-82641" y="523238"/>
                  <a:pt x="473947" y="187265"/>
                </a:cubicBezTo>
                <a:cubicBezTo>
                  <a:pt x="886524" y="-61779"/>
                  <a:pt x="1449996" y="-62484"/>
                  <a:pt x="1863509" y="185526"/>
                </a:cubicBezTo>
                <a:cubicBezTo>
                  <a:pt x="2421262" y="520046"/>
                  <a:pt x="2493365" y="1199191"/>
                  <a:pt x="2029516" y="1618339"/>
                </a:cubicBezTo>
                <a:cubicBezTo>
                  <a:pt x="2038617" y="1801532"/>
                  <a:pt x="2136985" y="1912850"/>
                  <a:pt x="2214941" y="205473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81692" y="3380644"/>
            <a:ext cx="1028700" cy="724694"/>
          </a:xfrm>
        </p:spPr>
        <p:txBody>
          <a:bodyPr anchor="ctr" anchorCtr="0">
            <a:noAutofit/>
          </a:bodyPr>
          <a:lstStyle>
            <a:lvl1pPr marL="0" indent="0" algn="r">
              <a:spcBef>
                <a:spcPts val="0"/>
              </a:spcBef>
              <a:buFontTx/>
              <a:buNone/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spcBef>
                <a:spcPts val="0"/>
              </a:spcBef>
              <a:buFontTx/>
              <a:buNone/>
              <a:defRPr lang="en-US" sz="112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>
              <a:spcBef>
                <a:spcPts val="0"/>
              </a:spcBef>
              <a:buFontTx/>
              <a:buNone/>
              <a:defRPr lang="en-US" sz="112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>
              <a:spcBef>
                <a:spcPts val="0"/>
              </a:spcBef>
              <a:buFontTx/>
              <a:buNone/>
              <a:defRPr lang="en-US" sz="112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>
              <a:spcBef>
                <a:spcPts val="0"/>
              </a:spcBef>
              <a:buFontTx/>
              <a:buNone/>
              <a:defRPr lang="en-US" sz="1125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445398" y="3370454"/>
            <a:ext cx="770062" cy="736370"/>
          </a:xfrm>
          <a:prstGeom prst="ellipse">
            <a:avLst/>
          </a:prstGeom>
          <a:ln w="952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FontTx/>
              <a:buNone/>
              <a:defRPr sz="825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2420610" y="3380644"/>
            <a:ext cx="1028700" cy="724694"/>
          </a:xfrm>
        </p:spPr>
        <p:txBody>
          <a:bodyPr anchor="ctr" anchorCtr="0">
            <a:noAutofit/>
          </a:bodyPr>
          <a:lstStyle>
            <a:lvl1pPr marL="0" indent="0" algn="r">
              <a:spcBef>
                <a:spcPts val="0"/>
              </a:spcBef>
              <a:buFontTx/>
              <a:buNone/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spcBef>
                <a:spcPts val="0"/>
              </a:spcBef>
              <a:buFontTx/>
              <a:buNone/>
              <a:defRPr lang="en-US" sz="112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>
              <a:spcBef>
                <a:spcPts val="0"/>
              </a:spcBef>
              <a:buFontTx/>
              <a:buNone/>
              <a:defRPr lang="en-US" sz="112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>
              <a:spcBef>
                <a:spcPts val="0"/>
              </a:spcBef>
              <a:buFontTx/>
              <a:buNone/>
              <a:defRPr lang="en-US" sz="112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>
              <a:spcBef>
                <a:spcPts val="0"/>
              </a:spcBef>
              <a:buFontTx/>
              <a:buNone/>
              <a:defRPr lang="en-US" sz="1125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3384316" y="3370454"/>
            <a:ext cx="770062" cy="736370"/>
          </a:xfrm>
          <a:prstGeom prst="ellipse">
            <a:avLst/>
          </a:prstGeom>
          <a:ln w="9525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FontTx/>
              <a:buNone/>
              <a:defRPr sz="825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Text Placeholder 13"/>
          <p:cNvSpPr>
            <a:spLocks noGrp="1"/>
          </p:cNvSpPr>
          <p:nvPr>
            <p:ph type="body" sz="quarter" idx="18"/>
          </p:nvPr>
        </p:nvSpPr>
        <p:spPr>
          <a:xfrm>
            <a:off x="4359529" y="3337349"/>
            <a:ext cx="1028700" cy="724694"/>
          </a:xfrm>
        </p:spPr>
        <p:txBody>
          <a:bodyPr anchor="ctr" anchorCtr="0">
            <a:noAutofit/>
          </a:bodyPr>
          <a:lstStyle>
            <a:lvl1pPr marL="0" indent="0" algn="r">
              <a:spcBef>
                <a:spcPts val="0"/>
              </a:spcBef>
              <a:buFontTx/>
              <a:buNone/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spcBef>
                <a:spcPts val="0"/>
              </a:spcBef>
              <a:buFontTx/>
              <a:buNone/>
              <a:defRPr lang="en-US" sz="112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>
              <a:spcBef>
                <a:spcPts val="0"/>
              </a:spcBef>
              <a:buFontTx/>
              <a:buNone/>
              <a:defRPr lang="en-US" sz="112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>
              <a:spcBef>
                <a:spcPts val="0"/>
              </a:spcBef>
              <a:buFontTx/>
              <a:buNone/>
              <a:defRPr lang="en-US" sz="112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>
              <a:spcBef>
                <a:spcPts val="0"/>
              </a:spcBef>
              <a:buFontTx/>
              <a:buNone/>
              <a:defRPr lang="en-US" sz="1125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5323235" y="3327159"/>
            <a:ext cx="770062" cy="736370"/>
          </a:xfrm>
          <a:prstGeom prst="ellipse">
            <a:avLst/>
          </a:prstGeom>
          <a:ln w="9525">
            <a:solidFill>
              <a:schemeClr val="accent3"/>
            </a:solidFill>
          </a:ln>
        </p:spPr>
        <p:txBody>
          <a:bodyPr>
            <a:normAutofit/>
          </a:bodyPr>
          <a:lstStyle>
            <a:lvl1pPr marL="0" indent="0">
              <a:buFontTx/>
              <a:buNone/>
              <a:defRPr sz="825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20"/>
          </p:nvPr>
        </p:nvSpPr>
        <p:spPr>
          <a:xfrm>
            <a:off x="809507" y="1871029"/>
            <a:ext cx="1165860" cy="724694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lang="en-US" sz="1125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spcBef>
                <a:spcPts val="0"/>
              </a:spcBef>
              <a:buFontTx/>
              <a:buNone/>
              <a:defRPr lang="en-US" sz="112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>
              <a:spcBef>
                <a:spcPts val="0"/>
              </a:spcBef>
              <a:buFontTx/>
              <a:buNone/>
              <a:defRPr lang="en-US" sz="112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>
              <a:spcBef>
                <a:spcPts val="0"/>
              </a:spcBef>
              <a:buFontTx/>
              <a:buNone/>
              <a:defRPr lang="en-US" sz="112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>
              <a:spcBef>
                <a:spcPts val="0"/>
              </a:spcBef>
              <a:buFontTx/>
              <a:buNone/>
              <a:defRPr lang="en-US" sz="1125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13"/>
          <p:cNvSpPr>
            <a:spLocks noGrp="1"/>
          </p:cNvSpPr>
          <p:nvPr>
            <p:ph type="body" sz="quarter" idx="21"/>
          </p:nvPr>
        </p:nvSpPr>
        <p:spPr>
          <a:xfrm>
            <a:off x="2748425" y="1849381"/>
            <a:ext cx="1165860" cy="724694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lang="en-US" sz="1125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spcBef>
                <a:spcPts val="0"/>
              </a:spcBef>
              <a:buFontTx/>
              <a:buNone/>
              <a:defRPr lang="en-US" sz="112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>
              <a:spcBef>
                <a:spcPts val="0"/>
              </a:spcBef>
              <a:buFontTx/>
              <a:buNone/>
              <a:defRPr lang="en-US" sz="112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>
              <a:spcBef>
                <a:spcPts val="0"/>
              </a:spcBef>
              <a:buFontTx/>
              <a:buNone/>
              <a:defRPr lang="en-US" sz="112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>
              <a:spcBef>
                <a:spcPts val="0"/>
              </a:spcBef>
              <a:buFontTx/>
              <a:buNone/>
              <a:defRPr lang="en-US" sz="1125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2"/>
          </p:nvPr>
        </p:nvSpPr>
        <p:spPr>
          <a:xfrm>
            <a:off x="4687343" y="1880181"/>
            <a:ext cx="1165860" cy="724694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lang="en-US" sz="1125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spcBef>
                <a:spcPts val="0"/>
              </a:spcBef>
              <a:buFontTx/>
              <a:buNone/>
              <a:defRPr lang="en-US" sz="112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>
              <a:spcBef>
                <a:spcPts val="0"/>
              </a:spcBef>
              <a:buFontTx/>
              <a:buNone/>
              <a:defRPr lang="en-US" sz="112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>
              <a:spcBef>
                <a:spcPts val="0"/>
              </a:spcBef>
              <a:buFontTx/>
              <a:buNone/>
              <a:defRPr lang="en-US" sz="112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>
              <a:spcBef>
                <a:spcPts val="0"/>
              </a:spcBef>
              <a:buFontTx/>
              <a:buNone/>
              <a:defRPr lang="en-US" sz="1125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7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6172200" y="4780454"/>
            <a:ext cx="274320" cy="274320"/>
          </a:xfrm>
        </p:spPr>
        <p:txBody>
          <a:bodyPr tIns="18288" bIns="0"/>
          <a:lstStyle>
            <a:lvl1pPr>
              <a:defRPr sz="900" spc="150" baseline="0"/>
            </a:lvl1pPr>
          </a:lstStyle>
          <a:p>
            <a:fld id="{9D955F5F-96B5-4123-A0BF-F5126ED5484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E453A01-D4DA-4887-ACE3-743FD5A2F8EB}"/>
              </a:ext>
            </a:extLst>
          </p:cNvPr>
          <p:cNvGrpSpPr/>
          <p:nvPr userDrawn="1"/>
        </p:nvGrpSpPr>
        <p:grpSpPr>
          <a:xfrm>
            <a:off x="173314" y="400050"/>
            <a:ext cx="115200" cy="400050"/>
            <a:chOff x="231085" y="533400"/>
            <a:chExt cx="153600" cy="533400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940DF42A-8CD5-4A24-97FB-1BC7EEF0A987}"/>
                </a:ext>
              </a:extLst>
            </p:cNvPr>
            <p:cNvCxnSpPr/>
            <p:nvPr/>
          </p:nvCxnSpPr>
          <p:spPr>
            <a:xfrm>
              <a:off x="304800" y="533400"/>
              <a:ext cx="0" cy="5334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D775CC88-6271-4B80-BB04-C92426B12377}"/>
                </a:ext>
              </a:extLst>
            </p:cNvPr>
            <p:cNvSpPr/>
            <p:nvPr/>
          </p:nvSpPr>
          <p:spPr>
            <a:xfrm>
              <a:off x="231085" y="723900"/>
              <a:ext cx="153600" cy="1524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161201387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ounded Rectangle 36"/>
          <p:cNvSpPr/>
          <p:nvPr userDrawn="1"/>
        </p:nvSpPr>
        <p:spPr>
          <a:xfrm>
            <a:off x="3600450" y="3641361"/>
            <a:ext cx="2571750" cy="692658"/>
          </a:xfrm>
          <a:prstGeom prst="roundRect">
            <a:avLst>
              <a:gd name="adj" fmla="val 50000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8" name="Oval 37"/>
          <p:cNvSpPr>
            <a:spLocks noChangeAspect="1"/>
          </p:cNvSpPr>
          <p:nvPr userDrawn="1"/>
        </p:nvSpPr>
        <p:spPr>
          <a:xfrm>
            <a:off x="3709606" y="3800371"/>
            <a:ext cx="348044" cy="374638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>
                <a:solidFill>
                  <a:schemeClr val="bg1"/>
                </a:solidFill>
                <a:latin typeface="Bebas Neue Bold" panose="020B0606020202050201" pitchFamily="34" charset="0"/>
              </a:rPr>
              <a:t>6</a:t>
            </a:r>
          </a:p>
        </p:txBody>
      </p:sp>
      <p:sp>
        <p:nvSpPr>
          <p:cNvPr id="35" name="Rounded Rectangle 34"/>
          <p:cNvSpPr/>
          <p:nvPr userDrawn="1"/>
        </p:nvSpPr>
        <p:spPr>
          <a:xfrm>
            <a:off x="3600450" y="2495550"/>
            <a:ext cx="2571750" cy="692658"/>
          </a:xfrm>
          <a:prstGeom prst="roundRect">
            <a:avLst>
              <a:gd name="adj" fmla="val 50000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6" name="Oval 35"/>
          <p:cNvSpPr>
            <a:spLocks noChangeAspect="1"/>
          </p:cNvSpPr>
          <p:nvPr userDrawn="1"/>
        </p:nvSpPr>
        <p:spPr>
          <a:xfrm>
            <a:off x="3709606" y="2654560"/>
            <a:ext cx="348044" cy="374638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schemeClr val="bg1"/>
              </a:solidFill>
              <a:latin typeface="Bebas Neue Bold" panose="020B0606020202050201" pitchFamily="34" charset="0"/>
            </a:endParaRPr>
          </a:p>
        </p:txBody>
      </p:sp>
      <p:sp>
        <p:nvSpPr>
          <p:cNvPr id="32" name="Rounded Rectangle 31"/>
          <p:cNvSpPr/>
          <p:nvPr userDrawn="1"/>
        </p:nvSpPr>
        <p:spPr>
          <a:xfrm>
            <a:off x="3605084" y="1345692"/>
            <a:ext cx="2571750" cy="692658"/>
          </a:xfrm>
          <a:prstGeom prst="roundRect">
            <a:avLst>
              <a:gd name="adj" fmla="val 50000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Rounded Rectangle 17"/>
          <p:cNvSpPr/>
          <p:nvPr userDrawn="1"/>
        </p:nvSpPr>
        <p:spPr>
          <a:xfrm>
            <a:off x="476609" y="1345692"/>
            <a:ext cx="2571750" cy="692658"/>
          </a:xfrm>
          <a:prstGeom prst="roundRect">
            <a:avLst>
              <a:gd name="adj" fmla="val 50000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Oval 18"/>
          <p:cNvSpPr>
            <a:spLocks noChangeAspect="1"/>
          </p:cNvSpPr>
          <p:nvPr userDrawn="1"/>
        </p:nvSpPr>
        <p:spPr>
          <a:xfrm>
            <a:off x="585766" y="1516381"/>
            <a:ext cx="348044" cy="351280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schemeClr val="bg1"/>
              </a:solidFill>
              <a:latin typeface="Bebas Neue Bold" panose="020B0606020202050201" pitchFamily="34" charset="0"/>
            </a:endParaRPr>
          </a:p>
        </p:txBody>
      </p:sp>
      <p:sp>
        <p:nvSpPr>
          <p:cNvPr id="20" name="Rounded Rectangle 19"/>
          <p:cNvSpPr/>
          <p:nvPr userDrawn="1"/>
        </p:nvSpPr>
        <p:spPr>
          <a:xfrm>
            <a:off x="471976" y="2495550"/>
            <a:ext cx="2571750" cy="692658"/>
          </a:xfrm>
          <a:prstGeom prst="roundRect">
            <a:avLst>
              <a:gd name="adj" fmla="val 50000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Oval 20"/>
          <p:cNvSpPr>
            <a:spLocks noChangeAspect="1"/>
          </p:cNvSpPr>
          <p:nvPr userDrawn="1"/>
        </p:nvSpPr>
        <p:spPr>
          <a:xfrm>
            <a:off x="581132" y="2654560"/>
            <a:ext cx="348044" cy="374638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>
                <a:solidFill>
                  <a:schemeClr val="bg1"/>
                </a:solidFill>
                <a:latin typeface="Bebas Neue Bold" panose="020B0606020202050201" pitchFamily="34" charset="0"/>
              </a:rPr>
              <a:t>2</a:t>
            </a:r>
          </a:p>
        </p:txBody>
      </p:sp>
      <p:sp>
        <p:nvSpPr>
          <p:cNvPr id="22" name="Rounded Rectangle 21"/>
          <p:cNvSpPr/>
          <p:nvPr userDrawn="1"/>
        </p:nvSpPr>
        <p:spPr>
          <a:xfrm>
            <a:off x="471976" y="3641361"/>
            <a:ext cx="2571750" cy="692658"/>
          </a:xfrm>
          <a:prstGeom prst="roundRect">
            <a:avLst>
              <a:gd name="adj" fmla="val 50000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Oval 22"/>
          <p:cNvSpPr>
            <a:spLocks noChangeAspect="1"/>
          </p:cNvSpPr>
          <p:nvPr userDrawn="1"/>
        </p:nvSpPr>
        <p:spPr>
          <a:xfrm>
            <a:off x="581132" y="3800371"/>
            <a:ext cx="348044" cy="374638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>
                <a:solidFill>
                  <a:schemeClr val="bg1"/>
                </a:solidFill>
                <a:latin typeface="Bebas Neue Bold" panose="020B0606020202050201" pitchFamily="34" charset="0"/>
              </a:rPr>
              <a:t>3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00050" y="205978"/>
            <a:ext cx="6115050" cy="857250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971550" y="1481504"/>
            <a:ext cx="1943100" cy="419100"/>
          </a:xfrm>
        </p:spPr>
        <p:txBody>
          <a:bodyPr>
            <a:noAutofit/>
          </a:bodyPr>
          <a:lstStyle>
            <a:lvl1pPr marL="0" indent="0" algn="l" defTabSz="685800" rtl="0" eaLnBrk="1" latinLnBrk="0" hangingPunct="1">
              <a:spcBef>
                <a:spcPct val="20000"/>
              </a:spcBef>
              <a:buFontTx/>
              <a:buNone/>
              <a:defRPr lang="en-US" sz="1600" kern="1200" dirty="0">
                <a:solidFill>
                  <a:schemeClr val="bg1"/>
                </a:solidFill>
                <a:latin typeface="Bebas Neue Bold" panose="020B0606020202050201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Date Placeholder 11"/>
          <p:cNvSpPr>
            <a:spLocks noGrp="1"/>
          </p:cNvSpPr>
          <p:nvPr>
            <p:ph type="dt" sz="half" idx="2"/>
          </p:nvPr>
        </p:nvSpPr>
        <p:spPr>
          <a:xfrm>
            <a:off x="342900" y="4813450"/>
            <a:ext cx="1600200" cy="207749"/>
          </a:xfrm>
        </p:spPr>
        <p:txBody>
          <a:bodyPr/>
          <a:lstStyle/>
          <a:p>
            <a:fld id="{18E359DD-9E16-415D-A4D6-2D372B284F92}" type="datetime4">
              <a:rPr lang="en-US" smtClean="0"/>
              <a:t>May 5, 2018</a:t>
            </a:fld>
            <a:endParaRPr lang="en-US"/>
          </a:p>
        </p:txBody>
      </p:sp>
      <p:sp>
        <p:nvSpPr>
          <p:cNvPr id="15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2914650" y="4813450"/>
            <a:ext cx="2971800" cy="207749"/>
          </a:xfrm>
        </p:spPr>
        <p:txBody>
          <a:bodyPr/>
          <a:lstStyle/>
          <a:p>
            <a:pPr algn="r"/>
            <a:r>
              <a:rPr lang="en-US"/>
              <a:t>©2017 Your Company. All Rights Reserved</a:t>
            </a: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971550" y="2632329"/>
            <a:ext cx="1943100" cy="419100"/>
          </a:xfrm>
        </p:spPr>
        <p:txBody>
          <a:bodyPr vert="horz" lIns="91440" tIns="45720" rIns="91440" bIns="45720" rtlCol="0">
            <a:noAutofit/>
          </a:bodyPr>
          <a:lstStyle>
            <a:lvl1pPr>
              <a:buFontTx/>
              <a:buNone/>
              <a:defRPr lang="en-US" sz="1600" dirty="0">
                <a:solidFill>
                  <a:schemeClr val="bg1"/>
                </a:solidFill>
                <a:latin typeface="Bebas Neue Bold" panose="020B0606020202050201" pitchFamily="34" charset="0"/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971550" y="3778140"/>
            <a:ext cx="1943100" cy="419100"/>
          </a:xfrm>
        </p:spPr>
        <p:txBody>
          <a:bodyPr vert="horz" lIns="91440" tIns="45720" rIns="91440" bIns="45720" rtlCol="0">
            <a:noAutofit/>
          </a:bodyPr>
          <a:lstStyle>
            <a:lvl1pPr>
              <a:buFontTx/>
              <a:buNone/>
              <a:defRPr lang="en-US" sz="1600" dirty="0">
                <a:solidFill>
                  <a:schemeClr val="bg1"/>
                </a:solidFill>
                <a:latin typeface="Bebas Neue Bold" panose="020B0606020202050201" pitchFamily="34" charset="0"/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29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4097216" y="1481504"/>
            <a:ext cx="1924072" cy="419100"/>
          </a:xfrm>
        </p:spPr>
        <p:txBody>
          <a:bodyPr>
            <a:noAutofit/>
          </a:bodyPr>
          <a:lstStyle>
            <a:lvl1pPr marL="0" indent="0" algn="l" defTabSz="685800" rtl="0" eaLnBrk="1" latinLnBrk="0" hangingPunct="1">
              <a:spcBef>
                <a:spcPct val="20000"/>
              </a:spcBef>
              <a:buFontTx/>
              <a:buNone/>
              <a:defRPr lang="en-US" sz="1600" kern="1200" dirty="0">
                <a:solidFill>
                  <a:schemeClr val="bg1"/>
                </a:solidFill>
                <a:latin typeface="Bebas Neue Bold" panose="020B0606020202050201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4097216" y="2632329"/>
            <a:ext cx="1924072" cy="419100"/>
          </a:xfrm>
        </p:spPr>
        <p:txBody>
          <a:bodyPr vert="horz" lIns="91440" tIns="45720" rIns="91440" bIns="45720" rtlCol="0">
            <a:noAutofit/>
          </a:bodyPr>
          <a:lstStyle>
            <a:lvl1pPr>
              <a:buFontTx/>
              <a:buNone/>
              <a:defRPr lang="en-US" sz="1600" dirty="0">
                <a:solidFill>
                  <a:schemeClr val="bg1"/>
                </a:solidFill>
                <a:latin typeface="Bebas Neue Bold" panose="020B0606020202050201" pitchFamily="34" charset="0"/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31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4097216" y="3778140"/>
            <a:ext cx="1924072" cy="419100"/>
          </a:xfrm>
        </p:spPr>
        <p:txBody>
          <a:bodyPr vert="horz" lIns="91440" tIns="45720" rIns="91440" bIns="45720" rtlCol="0">
            <a:noAutofit/>
          </a:bodyPr>
          <a:lstStyle>
            <a:lvl1pPr>
              <a:buFontTx/>
              <a:buNone/>
              <a:defRPr lang="en-US" sz="1600" dirty="0">
                <a:solidFill>
                  <a:schemeClr val="bg1"/>
                </a:solidFill>
                <a:latin typeface="Bebas Neue Bold" panose="020B0606020202050201" pitchFamily="34" charset="0"/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39" name="Oval 38"/>
          <p:cNvSpPr>
            <a:spLocks noChangeAspect="1"/>
          </p:cNvSpPr>
          <p:nvPr userDrawn="1"/>
        </p:nvSpPr>
        <p:spPr>
          <a:xfrm>
            <a:off x="3709606" y="1516381"/>
            <a:ext cx="348044" cy="351280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schemeClr val="bg1"/>
              </a:solidFill>
              <a:latin typeface="Bebas Neue Bold" panose="020B0606020202050201" pitchFamily="34" charset="0"/>
            </a:endParaRPr>
          </a:p>
        </p:txBody>
      </p:sp>
      <p:sp>
        <p:nvSpPr>
          <p:cNvPr id="33" name="Content Placeholder 2"/>
          <p:cNvSpPr>
            <a:spLocks noGrp="1"/>
          </p:cNvSpPr>
          <p:nvPr>
            <p:ph sz="quarter" idx="20" hasCustomPrompt="1"/>
          </p:nvPr>
        </p:nvSpPr>
        <p:spPr>
          <a:xfrm>
            <a:off x="633284" y="1516525"/>
            <a:ext cx="252979" cy="355600"/>
          </a:xfrm>
        </p:spPr>
        <p:txBody>
          <a:bodyPr vert="horz" lIns="91440" tIns="45720" rIns="91440" bIns="45720" rtlCol="0" anchor="ctr" anchorCtr="0">
            <a:noAutofit/>
          </a:bodyPr>
          <a:lstStyle>
            <a:lvl1pPr algn="ctr">
              <a:buFontTx/>
              <a:buNone/>
              <a:defRPr lang="en-US" sz="1500" smtClean="0">
                <a:solidFill>
                  <a:schemeClr val="bg1"/>
                </a:solidFill>
                <a:latin typeface="Bebas Neue Bold" panose="020B0606020202050201" pitchFamily="34" charset="0"/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  <a:lvl4pPr>
              <a:defRPr lang="en-US" smtClean="0">
                <a:solidFill>
                  <a:schemeClr val="tx1"/>
                </a:solidFill>
              </a:defRPr>
            </a:lvl4pPr>
            <a:lvl5pPr>
              <a:defRPr lang="en-US">
                <a:solidFill>
                  <a:schemeClr val="tx1"/>
                </a:solidFill>
              </a:defRPr>
            </a:lvl5pPr>
          </a:lstStyle>
          <a:p>
            <a:pPr marL="0" lvl="0" indent="0">
              <a:buFontTx/>
              <a:buNone/>
            </a:pPr>
            <a:r>
              <a:rPr lang="en-US" dirty="0"/>
              <a:t>1</a:t>
            </a:r>
          </a:p>
        </p:txBody>
      </p:sp>
      <p:sp>
        <p:nvSpPr>
          <p:cNvPr id="34" name="Content Placeholder 2"/>
          <p:cNvSpPr>
            <a:spLocks noGrp="1"/>
          </p:cNvSpPr>
          <p:nvPr>
            <p:ph sz="quarter" idx="21" hasCustomPrompt="1"/>
          </p:nvPr>
        </p:nvSpPr>
        <p:spPr>
          <a:xfrm>
            <a:off x="628650" y="2659525"/>
            <a:ext cx="252979" cy="355600"/>
          </a:xfrm>
        </p:spPr>
        <p:txBody>
          <a:bodyPr vert="horz" lIns="91440" tIns="45720" rIns="91440" bIns="45720" rtlCol="0" anchor="ctr" anchorCtr="0">
            <a:noAutofit/>
          </a:bodyPr>
          <a:lstStyle>
            <a:lvl1pPr algn="ctr">
              <a:buFontTx/>
              <a:buNone/>
              <a:defRPr lang="en-US" sz="1500" smtClean="0">
                <a:solidFill>
                  <a:schemeClr val="bg1"/>
                </a:solidFill>
                <a:latin typeface="Bebas Neue Bold" panose="020B0606020202050201" pitchFamily="34" charset="0"/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  <a:lvl4pPr>
              <a:defRPr lang="en-US" smtClean="0">
                <a:solidFill>
                  <a:schemeClr val="tx1"/>
                </a:solidFill>
              </a:defRPr>
            </a:lvl4pPr>
            <a:lvl5pPr>
              <a:defRPr lang="en-US">
                <a:solidFill>
                  <a:schemeClr val="tx1"/>
                </a:solidFill>
              </a:defRPr>
            </a:lvl5pPr>
          </a:lstStyle>
          <a:p>
            <a:pPr marL="0" lvl="0" indent="0">
              <a:buFontTx/>
              <a:buNone/>
            </a:pPr>
            <a:r>
              <a:rPr lang="en-US" dirty="0"/>
              <a:t>2</a:t>
            </a:r>
          </a:p>
        </p:txBody>
      </p:sp>
      <p:sp>
        <p:nvSpPr>
          <p:cNvPr id="40" name="Content Placeholder 2"/>
          <p:cNvSpPr>
            <a:spLocks noGrp="1"/>
          </p:cNvSpPr>
          <p:nvPr>
            <p:ph sz="quarter" idx="22" hasCustomPrompt="1"/>
          </p:nvPr>
        </p:nvSpPr>
        <p:spPr>
          <a:xfrm>
            <a:off x="624009" y="3802525"/>
            <a:ext cx="252979" cy="355600"/>
          </a:xfrm>
        </p:spPr>
        <p:txBody>
          <a:bodyPr vert="horz" lIns="91440" tIns="45720" rIns="91440" bIns="45720" rtlCol="0" anchor="ctr" anchorCtr="0">
            <a:noAutofit/>
          </a:bodyPr>
          <a:lstStyle>
            <a:lvl1pPr algn="ctr">
              <a:buFontTx/>
              <a:buNone/>
              <a:defRPr lang="en-US" sz="1500" smtClean="0">
                <a:solidFill>
                  <a:schemeClr val="bg1"/>
                </a:solidFill>
                <a:latin typeface="Bebas Neue Bold" panose="020B0606020202050201" pitchFamily="34" charset="0"/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  <a:lvl4pPr>
              <a:defRPr lang="en-US" smtClean="0">
                <a:solidFill>
                  <a:schemeClr val="tx1"/>
                </a:solidFill>
              </a:defRPr>
            </a:lvl4pPr>
            <a:lvl5pPr>
              <a:defRPr lang="en-US">
                <a:solidFill>
                  <a:schemeClr val="tx1"/>
                </a:solidFill>
              </a:defRPr>
            </a:lvl5pPr>
          </a:lstStyle>
          <a:p>
            <a:pPr marL="0" lvl="0" indent="0">
              <a:buFontTx/>
              <a:buNone/>
            </a:pPr>
            <a:r>
              <a:rPr lang="en-US" dirty="0"/>
              <a:t>3</a:t>
            </a:r>
          </a:p>
        </p:txBody>
      </p:sp>
      <p:sp>
        <p:nvSpPr>
          <p:cNvPr id="41" name="Content Placeholder 2"/>
          <p:cNvSpPr>
            <a:spLocks noGrp="1"/>
          </p:cNvSpPr>
          <p:nvPr>
            <p:ph sz="quarter" idx="23" hasCustomPrompt="1"/>
          </p:nvPr>
        </p:nvSpPr>
        <p:spPr>
          <a:xfrm>
            <a:off x="3756203" y="1516525"/>
            <a:ext cx="252979" cy="355600"/>
          </a:xfrm>
        </p:spPr>
        <p:txBody>
          <a:bodyPr vert="horz" lIns="91440" tIns="45720" rIns="91440" bIns="45720" rtlCol="0" anchor="ctr" anchorCtr="0">
            <a:noAutofit/>
          </a:bodyPr>
          <a:lstStyle>
            <a:lvl1pPr algn="ctr">
              <a:buFontTx/>
              <a:buNone/>
              <a:defRPr lang="en-US" sz="1500" smtClean="0">
                <a:solidFill>
                  <a:schemeClr val="bg1"/>
                </a:solidFill>
                <a:latin typeface="Bebas Neue Bold" panose="020B0606020202050201" pitchFamily="34" charset="0"/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  <a:lvl4pPr>
              <a:defRPr lang="en-US" smtClean="0">
                <a:solidFill>
                  <a:schemeClr val="tx1"/>
                </a:solidFill>
              </a:defRPr>
            </a:lvl4pPr>
            <a:lvl5pPr>
              <a:defRPr lang="en-US">
                <a:solidFill>
                  <a:schemeClr val="tx1"/>
                </a:solidFill>
              </a:defRPr>
            </a:lvl5pPr>
          </a:lstStyle>
          <a:p>
            <a:pPr marL="0" lvl="0" indent="0">
              <a:buFontTx/>
              <a:buNone/>
            </a:pPr>
            <a:r>
              <a:rPr lang="en-US" dirty="0"/>
              <a:t>4</a:t>
            </a:r>
          </a:p>
        </p:txBody>
      </p:sp>
      <p:sp>
        <p:nvSpPr>
          <p:cNvPr id="42" name="Content Placeholder 2"/>
          <p:cNvSpPr>
            <a:spLocks noGrp="1"/>
          </p:cNvSpPr>
          <p:nvPr>
            <p:ph sz="quarter" idx="24" hasCustomPrompt="1"/>
          </p:nvPr>
        </p:nvSpPr>
        <p:spPr>
          <a:xfrm>
            <a:off x="3751569" y="2659525"/>
            <a:ext cx="252979" cy="355600"/>
          </a:xfrm>
        </p:spPr>
        <p:txBody>
          <a:bodyPr vert="horz" lIns="91440" tIns="45720" rIns="91440" bIns="45720" rtlCol="0" anchor="ctr" anchorCtr="0">
            <a:noAutofit/>
          </a:bodyPr>
          <a:lstStyle>
            <a:lvl1pPr algn="ctr">
              <a:buFontTx/>
              <a:buNone/>
              <a:defRPr lang="en-US" sz="1500" smtClean="0">
                <a:solidFill>
                  <a:schemeClr val="bg1"/>
                </a:solidFill>
                <a:latin typeface="Bebas Neue Bold" panose="020B0606020202050201" pitchFamily="34" charset="0"/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  <a:lvl4pPr>
              <a:defRPr lang="en-US" smtClean="0">
                <a:solidFill>
                  <a:schemeClr val="tx1"/>
                </a:solidFill>
              </a:defRPr>
            </a:lvl4pPr>
            <a:lvl5pPr>
              <a:defRPr lang="en-US">
                <a:solidFill>
                  <a:schemeClr val="tx1"/>
                </a:solidFill>
              </a:defRPr>
            </a:lvl5pPr>
          </a:lstStyle>
          <a:p>
            <a:pPr marL="0" lvl="0" indent="0">
              <a:buFontTx/>
              <a:buNone/>
            </a:pPr>
            <a:r>
              <a:rPr lang="en-US" dirty="0"/>
              <a:t>5</a:t>
            </a:r>
          </a:p>
        </p:txBody>
      </p:sp>
      <p:sp>
        <p:nvSpPr>
          <p:cNvPr id="43" name="Content Placeholder 2"/>
          <p:cNvSpPr>
            <a:spLocks noGrp="1"/>
          </p:cNvSpPr>
          <p:nvPr>
            <p:ph sz="quarter" idx="25" hasCustomPrompt="1"/>
          </p:nvPr>
        </p:nvSpPr>
        <p:spPr>
          <a:xfrm>
            <a:off x="3755609" y="3802525"/>
            <a:ext cx="252979" cy="355600"/>
          </a:xfrm>
        </p:spPr>
        <p:txBody>
          <a:bodyPr vert="horz" lIns="91440" tIns="45720" rIns="91440" bIns="45720" rtlCol="0" anchor="ctr" anchorCtr="0">
            <a:noAutofit/>
          </a:bodyPr>
          <a:lstStyle>
            <a:lvl1pPr algn="ctr">
              <a:buFontTx/>
              <a:buNone/>
              <a:defRPr lang="en-US" sz="1500" smtClean="0">
                <a:solidFill>
                  <a:schemeClr val="bg1"/>
                </a:solidFill>
                <a:latin typeface="Bebas Neue Bold" panose="020B0606020202050201" pitchFamily="34" charset="0"/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  <a:lvl4pPr>
              <a:defRPr lang="en-US" smtClean="0">
                <a:solidFill>
                  <a:schemeClr val="tx1"/>
                </a:solidFill>
              </a:defRPr>
            </a:lvl4pPr>
            <a:lvl5pPr>
              <a:defRPr lang="en-US">
                <a:solidFill>
                  <a:schemeClr val="tx1"/>
                </a:solidFill>
              </a:defRPr>
            </a:lvl5pPr>
          </a:lstStyle>
          <a:p>
            <a:pPr marL="0" lvl="0" indent="0">
              <a:buFontTx/>
              <a:buNone/>
            </a:pPr>
            <a:r>
              <a:rPr lang="en-US" dirty="0"/>
              <a:t>6</a:t>
            </a:r>
          </a:p>
        </p:txBody>
      </p:sp>
      <p:sp>
        <p:nvSpPr>
          <p:cNvPr id="44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6172200" y="4780454"/>
            <a:ext cx="274320" cy="274320"/>
          </a:xfrm>
        </p:spPr>
        <p:txBody>
          <a:bodyPr tIns="18288" bIns="0"/>
          <a:lstStyle>
            <a:lvl1pPr>
              <a:defRPr sz="900" spc="150" baseline="0"/>
            </a:lvl1pPr>
          </a:lstStyle>
          <a:p>
            <a:fld id="{9D955F5F-96B5-4123-A0BF-F5126ED5484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7BCF271-2C14-41BA-9CE0-5BD3DD516421}"/>
              </a:ext>
            </a:extLst>
          </p:cNvPr>
          <p:cNvGrpSpPr/>
          <p:nvPr userDrawn="1"/>
        </p:nvGrpSpPr>
        <p:grpSpPr>
          <a:xfrm>
            <a:off x="173314" y="400050"/>
            <a:ext cx="115200" cy="400050"/>
            <a:chOff x="231085" y="533400"/>
            <a:chExt cx="153600" cy="533400"/>
          </a:xfrm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C730B7EB-70A6-4BA5-B260-F58F1EDD307A}"/>
                </a:ext>
              </a:extLst>
            </p:cNvPr>
            <p:cNvCxnSpPr/>
            <p:nvPr/>
          </p:nvCxnSpPr>
          <p:spPr>
            <a:xfrm>
              <a:off x="304800" y="533400"/>
              <a:ext cx="0" cy="5334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3DE2835D-C5BB-4600-B86E-10F97A914E94}"/>
                </a:ext>
              </a:extLst>
            </p:cNvPr>
            <p:cNvSpPr/>
            <p:nvPr/>
          </p:nvSpPr>
          <p:spPr>
            <a:xfrm>
              <a:off x="231085" y="723900"/>
              <a:ext cx="153600" cy="1524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43933814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-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16863"/>
            <a:ext cx="6858000" cy="5560363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00050" y="205978"/>
            <a:ext cx="6115050" cy="857250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Date Placeholder 11"/>
          <p:cNvSpPr>
            <a:spLocks noGrp="1"/>
          </p:cNvSpPr>
          <p:nvPr>
            <p:ph type="dt" sz="half" idx="2"/>
          </p:nvPr>
        </p:nvSpPr>
        <p:spPr>
          <a:xfrm>
            <a:off x="342900" y="4813450"/>
            <a:ext cx="1600200" cy="207749"/>
          </a:xfrm>
        </p:spPr>
        <p:txBody>
          <a:bodyPr/>
          <a:lstStyle/>
          <a:p>
            <a:fld id="{D92ABDA0-A752-4B97-BF32-1B23ACE41CE5}" type="datetime4">
              <a:rPr lang="en-US" smtClean="0"/>
              <a:t>May 5, 2018</a:t>
            </a:fld>
            <a:endParaRPr lang="en-US"/>
          </a:p>
        </p:txBody>
      </p:sp>
      <p:sp>
        <p:nvSpPr>
          <p:cNvPr id="15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2914650" y="4813450"/>
            <a:ext cx="2971800" cy="207749"/>
          </a:xfrm>
        </p:spPr>
        <p:txBody>
          <a:bodyPr/>
          <a:lstStyle/>
          <a:p>
            <a:pPr algn="r"/>
            <a:r>
              <a:rPr lang="en-US"/>
              <a:t>©2017 Your Company. All Rights Reserved</a:t>
            </a:r>
          </a:p>
        </p:txBody>
      </p:sp>
      <p:sp>
        <p:nvSpPr>
          <p:cNvPr id="44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6172200" y="4780454"/>
            <a:ext cx="274320" cy="274320"/>
          </a:xfrm>
        </p:spPr>
        <p:txBody>
          <a:bodyPr tIns="18288" bIns="0"/>
          <a:lstStyle>
            <a:lvl1pPr>
              <a:defRPr sz="900" spc="150" baseline="0"/>
            </a:lvl1pPr>
          </a:lstStyle>
          <a:p>
            <a:fld id="{9D955F5F-96B5-4123-A0BF-F5126ED548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5" name="Rounded Rectangle 36">
            <a:extLst>
              <a:ext uri="{FF2B5EF4-FFF2-40B4-BE49-F238E27FC236}">
                <a16:creationId xmlns:a16="http://schemas.microsoft.com/office/drawing/2014/main" id="{92CED06E-01F5-4178-BF28-96BBA74DF146}"/>
              </a:ext>
            </a:extLst>
          </p:cNvPr>
          <p:cNvSpPr/>
          <p:nvPr userDrawn="1"/>
        </p:nvSpPr>
        <p:spPr>
          <a:xfrm>
            <a:off x="3600450" y="3641361"/>
            <a:ext cx="2571750" cy="692658"/>
          </a:xfrm>
          <a:prstGeom prst="roundRect">
            <a:avLst>
              <a:gd name="adj" fmla="val 50000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7649DD88-9D9B-454A-983C-ED386FE4368A}"/>
              </a:ext>
            </a:extLst>
          </p:cNvPr>
          <p:cNvSpPr>
            <a:spLocks noChangeAspect="1"/>
          </p:cNvSpPr>
          <p:nvPr userDrawn="1"/>
        </p:nvSpPr>
        <p:spPr>
          <a:xfrm>
            <a:off x="3709606" y="3800371"/>
            <a:ext cx="348044" cy="374638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>
                <a:solidFill>
                  <a:schemeClr val="bg1"/>
                </a:solidFill>
                <a:latin typeface="Bebas Neue Bold" panose="020B0606020202050201" pitchFamily="34" charset="0"/>
              </a:rPr>
              <a:t>6</a:t>
            </a:r>
          </a:p>
        </p:txBody>
      </p:sp>
      <p:sp>
        <p:nvSpPr>
          <p:cNvPr id="47" name="Rounded Rectangle 34">
            <a:extLst>
              <a:ext uri="{FF2B5EF4-FFF2-40B4-BE49-F238E27FC236}">
                <a16:creationId xmlns:a16="http://schemas.microsoft.com/office/drawing/2014/main" id="{D302A03C-B30D-468E-8488-9A9037B0B51E}"/>
              </a:ext>
            </a:extLst>
          </p:cNvPr>
          <p:cNvSpPr/>
          <p:nvPr userDrawn="1"/>
        </p:nvSpPr>
        <p:spPr>
          <a:xfrm>
            <a:off x="3600450" y="2495550"/>
            <a:ext cx="2571750" cy="692658"/>
          </a:xfrm>
          <a:prstGeom prst="roundRect">
            <a:avLst>
              <a:gd name="adj" fmla="val 50000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FAF7D098-A43C-450E-BC28-841B0CC46EE3}"/>
              </a:ext>
            </a:extLst>
          </p:cNvPr>
          <p:cNvSpPr>
            <a:spLocks noChangeAspect="1"/>
          </p:cNvSpPr>
          <p:nvPr userDrawn="1"/>
        </p:nvSpPr>
        <p:spPr>
          <a:xfrm>
            <a:off x="3709606" y="2654560"/>
            <a:ext cx="348044" cy="374638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schemeClr val="bg1"/>
              </a:solidFill>
              <a:latin typeface="Bebas Neue Bold" panose="020B0606020202050201" pitchFamily="34" charset="0"/>
            </a:endParaRPr>
          </a:p>
        </p:txBody>
      </p:sp>
      <p:sp>
        <p:nvSpPr>
          <p:cNvPr id="49" name="Rounded Rectangle 31">
            <a:extLst>
              <a:ext uri="{FF2B5EF4-FFF2-40B4-BE49-F238E27FC236}">
                <a16:creationId xmlns:a16="http://schemas.microsoft.com/office/drawing/2014/main" id="{6104E1EA-CB01-4759-910B-CE4F6260CFCF}"/>
              </a:ext>
            </a:extLst>
          </p:cNvPr>
          <p:cNvSpPr/>
          <p:nvPr userDrawn="1"/>
        </p:nvSpPr>
        <p:spPr>
          <a:xfrm>
            <a:off x="3605084" y="1345692"/>
            <a:ext cx="2571750" cy="692658"/>
          </a:xfrm>
          <a:prstGeom prst="roundRect">
            <a:avLst>
              <a:gd name="adj" fmla="val 50000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0" name="Rounded Rectangle 17">
            <a:extLst>
              <a:ext uri="{FF2B5EF4-FFF2-40B4-BE49-F238E27FC236}">
                <a16:creationId xmlns:a16="http://schemas.microsoft.com/office/drawing/2014/main" id="{7772BBFF-D3F3-44D8-B4DC-BC1BDEB28034}"/>
              </a:ext>
            </a:extLst>
          </p:cNvPr>
          <p:cNvSpPr/>
          <p:nvPr userDrawn="1"/>
        </p:nvSpPr>
        <p:spPr>
          <a:xfrm>
            <a:off x="476609" y="1345692"/>
            <a:ext cx="2571750" cy="692658"/>
          </a:xfrm>
          <a:prstGeom prst="roundRect">
            <a:avLst>
              <a:gd name="adj" fmla="val 50000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CB73996F-F433-43D5-ADC3-FADAF5912BE5}"/>
              </a:ext>
            </a:extLst>
          </p:cNvPr>
          <p:cNvSpPr>
            <a:spLocks noChangeAspect="1"/>
          </p:cNvSpPr>
          <p:nvPr userDrawn="1"/>
        </p:nvSpPr>
        <p:spPr>
          <a:xfrm>
            <a:off x="585766" y="1516381"/>
            <a:ext cx="348044" cy="351280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schemeClr val="bg1"/>
              </a:solidFill>
              <a:latin typeface="Bebas Neue Bold" panose="020B0606020202050201" pitchFamily="34" charset="0"/>
            </a:endParaRPr>
          </a:p>
        </p:txBody>
      </p:sp>
      <p:sp>
        <p:nvSpPr>
          <p:cNvPr id="52" name="Rounded Rectangle 19">
            <a:extLst>
              <a:ext uri="{FF2B5EF4-FFF2-40B4-BE49-F238E27FC236}">
                <a16:creationId xmlns:a16="http://schemas.microsoft.com/office/drawing/2014/main" id="{85959DE8-3D22-4855-A861-0E7B926DABB5}"/>
              </a:ext>
            </a:extLst>
          </p:cNvPr>
          <p:cNvSpPr/>
          <p:nvPr userDrawn="1"/>
        </p:nvSpPr>
        <p:spPr>
          <a:xfrm>
            <a:off x="471976" y="2495550"/>
            <a:ext cx="2571750" cy="692658"/>
          </a:xfrm>
          <a:prstGeom prst="roundRect">
            <a:avLst>
              <a:gd name="adj" fmla="val 50000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90D57DEF-1857-4C87-8517-2DA5C05930D9}"/>
              </a:ext>
            </a:extLst>
          </p:cNvPr>
          <p:cNvSpPr>
            <a:spLocks noChangeAspect="1"/>
          </p:cNvSpPr>
          <p:nvPr userDrawn="1"/>
        </p:nvSpPr>
        <p:spPr>
          <a:xfrm>
            <a:off x="581132" y="2654560"/>
            <a:ext cx="348044" cy="374638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>
                <a:solidFill>
                  <a:schemeClr val="bg1"/>
                </a:solidFill>
                <a:latin typeface="Bebas Neue Bold" panose="020B0606020202050201" pitchFamily="34" charset="0"/>
              </a:rPr>
              <a:t>2</a:t>
            </a:r>
          </a:p>
        </p:txBody>
      </p:sp>
      <p:sp>
        <p:nvSpPr>
          <p:cNvPr id="54" name="Rounded Rectangle 21">
            <a:extLst>
              <a:ext uri="{FF2B5EF4-FFF2-40B4-BE49-F238E27FC236}">
                <a16:creationId xmlns:a16="http://schemas.microsoft.com/office/drawing/2014/main" id="{1EBB9C3D-DE9B-4978-845B-6EF9708B9BD1}"/>
              </a:ext>
            </a:extLst>
          </p:cNvPr>
          <p:cNvSpPr/>
          <p:nvPr userDrawn="1"/>
        </p:nvSpPr>
        <p:spPr>
          <a:xfrm>
            <a:off x="471976" y="3641361"/>
            <a:ext cx="2571750" cy="692658"/>
          </a:xfrm>
          <a:prstGeom prst="roundRect">
            <a:avLst>
              <a:gd name="adj" fmla="val 50000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CEC871F5-8783-4BC6-BD21-CA3D4E2C98FB}"/>
              </a:ext>
            </a:extLst>
          </p:cNvPr>
          <p:cNvSpPr>
            <a:spLocks noChangeAspect="1"/>
          </p:cNvSpPr>
          <p:nvPr userDrawn="1"/>
        </p:nvSpPr>
        <p:spPr>
          <a:xfrm>
            <a:off x="581132" y="3800371"/>
            <a:ext cx="348044" cy="374638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>
                <a:solidFill>
                  <a:schemeClr val="bg1"/>
                </a:solidFill>
                <a:latin typeface="Bebas Neue Bold" panose="020B0606020202050201" pitchFamily="34" charset="0"/>
              </a:rPr>
              <a:t>3</a:t>
            </a:r>
          </a:p>
        </p:txBody>
      </p:sp>
      <p:sp>
        <p:nvSpPr>
          <p:cNvPr id="56" name="Text Placeholder 11">
            <a:extLst>
              <a:ext uri="{FF2B5EF4-FFF2-40B4-BE49-F238E27FC236}">
                <a16:creationId xmlns:a16="http://schemas.microsoft.com/office/drawing/2014/main" id="{4002A65C-2318-4562-9538-784073E7E1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71550" y="1481504"/>
            <a:ext cx="1943100" cy="419100"/>
          </a:xfrm>
        </p:spPr>
        <p:txBody>
          <a:bodyPr>
            <a:noAutofit/>
          </a:bodyPr>
          <a:lstStyle>
            <a:lvl1pPr marL="0" indent="0" algn="l" defTabSz="685800" rtl="0" eaLnBrk="1" latinLnBrk="0" hangingPunct="1">
              <a:spcBef>
                <a:spcPct val="20000"/>
              </a:spcBef>
              <a:buFontTx/>
              <a:buNone/>
              <a:defRPr lang="en-US" sz="1600" kern="1200" dirty="0">
                <a:solidFill>
                  <a:schemeClr val="bg1"/>
                </a:solidFill>
                <a:latin typeface="Bebas Neue Bold" panose="020B0606020202050201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7" name="Text Placeholder 11">
            <a:extLst>
              <a:ext uri="{FF2B5EF4-FFF2-40B4-BE49-F238E27FC236}">
                <a16:creationId xmlns:a16="http://schemas.microsoft.com/office/drawing/2014/main" id="{77DFC84F-E5BB-4278-9EFD-16225DA043B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71550" y="2632329"/>
            <a:ext cx="1943100" cy="419100"/>
          </a:xfrm>
        </p:spPr>
        <p:txBody>
          <a:bodyPr vert="horz" lIns="91440" tIns="45720" rIns="91440" bIns="45720" rtlCol="0">
            <a:noAutofit/>
          </a:bodyPr>
          <a:lstStyle>
            <a:lvl1pPr>
              <a:buFontTx/>
              <a:buNone/>
              <a:defRPr lang="en-US" sz="1600" dirty="0">
                <a:solidFill>
                  <a:schemeClr val="bg1"/>
                </a:solidFill>
                <a:latin typeface="Bebas Neue Bold" panose="020B0606020202050201" pitchFamily="34" charset="0"/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8" name="Text Placeholder 11">
            <a:extLst>
              <a:ext uri="{FF2B5EF4-FFF2-40B4-BE49-F238E27FC236}">
                <a16:creationId xmlns:a16="http://schemas.microsoft.com/office/drawing/2014/main" id="{65691333-6CE5-4E76-92F0-799A87FBDA3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71550" y="3778140"/>
            <a:ext cx="1943100" cy="419100"/>
          </a:xfrm>
        </p:spPr>
        <p:txBody>
          <a:bodyPr vert="horz" lIns="91440" tIns="45720" rIns="91440" bIns="45720" rtlCol="0">
            <a:noAutofit/>
          </a:bodyPr>
          <a:lstStyle>
            <a:lvl1pPr>
              <a:buFontTx/>
              <a:buNone/>
              <a:defRPr lang="en-US" sz="1600" dirty="0">
                <a:solidFill>
                  <a:schemeClr val="bg1"/>
                </a:solidFill>
                <a:latin typeface="Bebas Neue Bold" panose="020B0606020202050201" pitchFamily="34" charset="0"/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9" name="Text Placeholder 11">
            <a:extLst>
              <a:ext uri="{FF2B5EF4-FFF2-40B4-BE49-F238E27FC236}">
                <a16:creationId xmlns:a16="http://schemas.microsoft.com/office/drawing/2014/main" id="{6BAA6804-3398-49FA-8934-E3AF5DAF9FD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097216" y="1481504"/>
            <a:ext cx="1924072" cy="419100"/>
          </a:xfrm>
        </p:spPr>
        <p:txBody>
          <a:bodyPr>
            <a:noAutofit/>
          </a:bodyPr>
          <a:lstStyle>
            <a:lvl1pPr marL="0" indent="0" algn="l" defTabSz="685800" rtl="0" eaLnBrk="1" latinLnBrk="0" hangingPunct="1">
              <a:spcBef>
                <a:spcPct val="20000"/>
              </a:spcBef>
              <a:buFontTx/>
              <a:buNone/>
              <a:defRPr lang="en-US" sz="1600" kern="1200" dirty="0">
                <a:solidFill>
                  <a:schemeClr val="bg1"/>
                </a:solidFill>
                <a:latin typeface="Bebas Neue Bold" panose="020B0606020202050201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0" name="Text Placeholder 11">
            <a:extLst>
              <a:ext uri="{FF2B5EF4-FFF2-40B4-BE49-F238E27FC236}">
                <a16:creationId xmlns:a16="http://schemas.microsoft.com/office/drawing/2014/main" id="{BC0C23FC-FC4E-4094-BD11-528AFEB65E2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097216" y="2632329"/>
            <a:ext cx="1924072" cy="419100"/>
          </a:xfrm>
        </p:spPr>
        <p:txBody>
          <a:bodyPr vert="horz" lIns="91440" tIns="45720" rIns="91440" bIns="45720" rtlCol="0">
            <a:noAutofit/>
          </a:bodyPr>
          <a:lstStyle>
            <a:lvl1pPr>
              <a:buFontTx/>
              <a:buNone/>
              <a:defRPr lang="en-US" sz="1600" dirty="0">
                <a:solidFill>
                  <a:schemeClr val="bg1"/>
                </a:solidFill>
                <a:latin typeface="Bebas Neue Bold" panose="020B0606020202050201" pitchFamily="34" charset="0"/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61" name="Text Placeholder 11">
            <a:extLst>
              <a:ext uri="{FF2B5EF4-FFF2-40B4-BE49-F238E27FC236}">
                <a16:creationId xmlns:a16="http://schemas.microsoft.com/office/drawing/2014/main" id="{5C05D7B6-F156-49F8-9EE3-D6D348769A7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97216" y="3778140"/>
            <a:ext cx="1924072" cy="419100"/>
          </a:xfrm>
        </p:spPr>
        <p:txBody>
          <a:bodyPr vert="horz" lIns="91440" tIns="45720" rIns="91440" bIns="45720" rtlCol="0">
            <a:noAutofit/>
          </a:bodyPr>
          <a:lstStyle>
            <a:lvl1pPr>
              <a:buFontTx/>
              <a:buNone/>
              <a:defRPr lang="en-US" sz="1600" dirty="0">
                <a:solidFill>
                  <a:schemeClr val="bg1"/>
                </a:solidFill>
                <a:latin typeface="Bebas Neue Bold" panose="020B0606020202050201" pitchFamily="34" charset="0"/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B3034F5E-AB66-4815-91A0-EA032D2EF0CD}"/>
              </a:ext>
            </a:extLst>
          </p:cNvPr>
          <p:cNvSpPr>
            <a:spLocks noChangeAspect="1"/>
          </p:cNvSpPr>
          <p:nvPr userDrawn="1"/>
        </p:nvSpPr>
        <p:spPr>
          <a:xfrm>
            <a:off x="3709606" y="1516381"/>
            <a:ext cx="348044" cy="351280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schemeClr val="bg1"/>
              </a:solidFill>
              <a:latin typeface="Bebas Neue Bold" panose="020B0606020202050201" pitchFamily="34" charset="0"/>
            </a:endParaRPr>
          </a:p>
        </p:txBody>
      </p:sp>
      <p:sp>
        <p:nvSpPr>
          <p:cNvPr id="63" name="Content Placeholder 2">
            <a:extLst>
              <a:ext uri="{FF2B5EF4-FFF2-40B4-BE49-F238E27FC236}">
                <a16:creationId xmlns:a16="http://schemas.microsoft.com/office/drawing/2014/main" id="{D9966AC6-9383-4A03-9C0A-5B12606C31C3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633284" y="1516525"/>
            <a:ext cx="252979" cy="355600"/>
          </a:xfrm>
        </p:spPr>
        <p:txBody>
          <a:bodyPr vert="horz" lIns="91440" tIns="45720" rIns="91440" bIns="45720" rtlCol="0" anchor="ctr" anchorCtr="0">
            <a:noAutofit/>
          </a:bodyPr>
          <a:lstStyle>
            <a:lvl1pPr algn="ctr">
              <a:buFontTx/>
              <a:buNone/>
              <a:defRPr lang="en-US" sz="1500" smtClean="0">
                <a:solidFill>
                  <a:schemeClr val="bg1"/>
                </a:solidFill>
                <a:latin typeface="Bebas Neue Bold" panose="020B0606020202050201" pitchFamily="34" charset="0"/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  <a:lvl4pPr>
              <a:defRPr lang="en-US" smtClean="0">
                <a:solidFill>
                  <a:schemeClr val="tx1"/>
                </a:solidFill>
              </a:defRPr>
            </a:lvl4pPr>
            <a:lvl5pPr>
              <a:defRPr lang="en-US">
                <a:solidFill>
                  <a:schemeClr val="tx1"/>
                </a:solidFill>
              </a:defRPr>
            </a:lvl5pPr>
          </a:lstStyle>
          <a:p>
            <a:pPr marL="0" lvl="0" indent="0">
              <a:buFontTx/>
              <a:buNone/>
            </a:pPr>
            <a:r>
              <a:rPr lang="en-US" dirty="0"/>
              <a:t>1</a:t>
            </a:r>
          </a:p>
        </p:txBody>
      </p:sp>
      <p:sp>
        <p:nvSpPr>
          <p:cNvPr id="64" name="Content Placeholder 2">
            <a:extLst>
              <a:ext uri="{FF2B5EF4-FFF2-40B4-BE49-F238E27FC236}">
                <a16:creationId xmlns:a16="http://schemas.microsoft.com/office/drawing/2014/main" id="{99A6A61B-F74C-4CF4-A384-1D06D8E6C552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628650" y="2659525"/>
            <a:ext cx="252979" cy="355600"/>
          </a:xfrm>
        </p:spPr>
        <p:txBody>
          <a:bodyPr vert="horz" lIns="91440" tIns="45720" rIns="91440" bIns="45720" rtlCol="0" anchor="ctr" anchorCtr="0">
            <a:noAutofit/>
          </a:bodyPr>
          <a:lstStyle>
            <a:lvl1pPr algn="ctr">
              <a:buFontTx/>
              <a:buNone/>
              <a:defRPr lang="en-US" sz="1500" smtClean="0">
                <a:solidFill>
                  <a:schemeClr val="bg1"/>
                </a:solidFill>
                <a:latin typeface="Bebas Neue Bold" panose="020B0606020202050201" pitchFamily="34" charset="0"/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  <a:lvl4pPr>
              <a:defRPr lang="en-US" smtClean="0">
                <a:solidFill>
                  <a:schemeClr val="tx1"/>
                </a:solidFill>
              </a:defRPr>
            </a:lvl4pPr>
            <a:lvl5pPr>
              <a:defRPr lang="en-US">
                <a:solidFill>
                  <a:schemeClr val="tx1"/>
                </a:solidFill>
              </a:defRPr>
            </a:lvl5pPr>
          </a:lstStyle>
          <a:p>
            <a:pPr marL="0" lvl="0" indent="0">
              <a:buFontTx/>
              <a:buNone/>
            </a:pPr>
            <a:r>
              <a:rPr lang="en-US" dirty="0"/>
              <a:t>2</a:t>
            </a:r>
          </a:p>
        </p:txBody>
      </p:sp>
      <p:sp>
        <p:nvSpPr>
          <p:cNvPr id="65" name="Content Placeholder 2">
            <a:extLst>
              <a:ext uri="{FF2B5EF4-FFF2-40B4-BE49-F238E27FC236}">
                <a16:creationId xmlns:a16="http://schemas.microsoft.com/office/drawing/2014/main" id="{0B8213EB-BCEA-4917-935F-56F4B084AF5E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624009" y="3802525"/>
            <a:ext cx="252979" cy="355600"/>
          </a:xfrm>
        </p:spPr>
        <p:txBody>
          <a:bodyPr vert="horz" lIns="91440" tIns="45720" rIns="91440" bIns="45720" rtlCol="0" anchor="ctr" anchorCtr="0">
            <a:noAutofit/>
          </a:bodyPr>
          <a:lstStyle>
            <a:lvl1pPr algn="ctr">
              <a:buFontTx/>
              <a:buNone/>
              <a:defRPr lang="en-US" sz="1500" smtClean="0">
                <a:solidFill>
                  <a:schemeClr val="bg1"/>
                </a:solidFill>
                <a:latin typeface="Bebas Neue Bold" panose="020B0606020202050201" pitchFamily="34" charset="0"/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  <a:lvl4pPr>
              <a:defRPr lang="en-US" smtClean="0">
                <a:solidFill>
                  <a:schemeClr val="tx1"/>
                </a:solidFill>
              </a:defRPr>
            </a:lvl4pPr>
            <a:lvl5pPr>
              <a:defRPr lang="en-US">
                <a:solidFill>
                  <a:schemeClr val="tx1"/>
                </a:solidFill>
              </a:defRPr>
            </a:lvl5pPr>
          </a:lstStyle>
          <a:p>
            <a:pPr marL="0" lvl="0" indent="0">
              <a:buFontTx/>
              <a:buNone/>
            </a:pPr>
            <a:r>
              <a:rPr lang="en-US" dirty="0"/>
              <a:t>3</a:t>
            </a:r>
          </a:p>
        </p:txBody>
      </p:sp>
      <p:sp>
        <p:nvSpPr>
          <p:cNvPr id="66" name="Content Placeholder 2">
            <a:extLst>
              <a:ext uri="{FF2B5EF4-FFF2-40B4-BE49-F238E27FC236}">
                <a16:creationId xmlns:a16="http://schemas.microsoft.com/office/drawing/2014/main" id="{6D63B281-C6A6-4174-8778-C001CAEA1FC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3756203" y="1516525"/>
            <a:ext cx="252979" cy="355600"/>
          </a:xfrm>
        </p:spPr>
        <p:txBody>
          <a:bodyPr vert="horz" lIns="91440" tIns="45720" rIns="91440" bIns="45720" rtlCol="0" anchor="ctr" anchorCtr="0">
            <a:noAutofit/>
          </a:bodyPr>
          <a:lstStyle>
            <a:lvl1pPr algn="ctr">
              <a:buFontTx/>
              <a:buNone/>
              <a:defRPr lang="en-US" sz="1500" smtClean="0">
                <a:solidFill>
                  <a:schemeClr val="bg1"/>
                </a:solidFill>
                <a:latin typeface="Bebas Neue Bold" panose="020B0606020202050201" pitchFamily="34" charset="0"/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  <a:lvl4pPr>
              <a:defRPr lang="en-US" smtClean="0">
                <a:solidFill>
                  <a:schemeClr val="tx1"/>
                </a:solidFill>
              </a:defRPr>
            </a:lvl4pPr>
            <a:lvl5pPr>
              <a:defRPr lang="en-US">
                <a:solidFill>
                  <a:schemeClr val="tx1"/>
                </a:solidFill>
              </a:defRPr>
            </a:lvl5pPr>
          </a:lstStyle>
          <a:p>
            <a:pPr marL="0" lvl="0" indent="0">
              <a:buFontTx/>
              <a:buNone/>
            </a:pPr>
            <a:r>
              <a:rPr lang="en-US" dirty="0"/>
              <a:t>4</a:t>
            </a:r>
          </a:p>
        </p:txBody>
      </p:sp>
      <p:sp>
        <p:nvSpPr>
          <p:cNvPr id="67" name="Content Placeholder 2">
            <a:extLst>
              <a:ext uri="{FF2B5EF4-FFF2-40B4-BE49-F238E27FC236}">
                <a16:creationId xmlns:a16="http://schemas.microsoft.com/office/drawing/2014/main" id="{8F03EB91-CDCA-40F0-AE9B-F21DAB40CF00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3751569" y="2659525"/>
            <a:ext cx="252979" cy="355600"/>
          </a:xfrm>
        </p:spPr>
        <p:txBody>
          <a:bodyPr vert="horz" lIns="91440" tIns="45720" rIns="91440" bIns="45720" rtlCol="0" anchor="ctr" anchorCtr="0">
            <a:noAutofit/>
          </a:bodyPr>
          <a:lstStyle>
            <a:lvl1pPr algn="ctr">
              <a:buFontTx/>
              <a:buNone/>
              <a:defRPr lang="en-US" sz="1500" smtClean="0">
                <a:solidFill>
                  <a:schemeClr val="bg1"/>
                </a:solidFill>
                <a:latin typeface="Bebas Neue Bold" panose="020B0606020202050201" pitchFamily="34" charset="0"/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  <a:lvl4pPr>
              <a:defRPr lang="en-US" smtClean="0">
                <a:solidFill>
                  <a:schemeClr val="tx1"/>
                </a:solidFill>
              </a:defRPr>
            </a:lvl4pPr>
            <a:lvl5pPr>
              <a:defRPr lang="en-US">
                <a:solidFill>
                  <a:schemeClr val="tx1"/>
                </a:solidFill>
              </a:defRPr>
            </a:lvl5pPr>
          </a:lstStyle>
          <a:p>
            <a:pPr marL="0" lvl="0" indent="0">
              <a:buFontTx/>
              <a:buNone/>
            </a:pPr>
            <a:r>
              <a:rPr lang="en-US" dirty="0"/>
              <a:t>5</a:t>
            </a:r>
          </a:p>
        </p:txBody>
      </p:sp>
      <p:sp>
        <p:nvSpPr>
          <p:cNvPr id="68" name="Content Placeholder 2">
            <a:extLst>
              <a:ext uri="{FF2B5EF4-FFF2-40B4-BE49-F238E27FC236}">
                <a16:creationId xmlns:a16="http://schemas.microsoft.com/office/drawing/2014/main" id="{C8CD02F4-DF3B-471C-9224-14A74F1D2EB8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3755609" y="3802525"/>
            <a:ext cx="252979" cy="355600"/>
          </a:xfrm>
        </p:spPr>
        <p:txBody>
          <a:bodyPr vert="horz" lIns="91440" tIns="45720" rIns="91440" bIns="45720" rtlCol="0" anchor="ctr" anchorCtr="0">
            <a:noAutofit/>
          </a:bodyPr>
          <a:lstStyle>
            <a:lvl1pPr algn="ctr">
              <a:buFontTx/>
              <a:buNone/>
              <a:defRPr lang="en-US" sz="1500" smtClean="0">
                <a:solidFill>
                  <a:schemeClr val="bg1"/>
                </a:solidFill>
                <a:latin typeface="Bebas Neue Bold" panose="020B0606020202050201" pitchFamily="34" charset="0"/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  <a:lvl4pPr>
              <a:defRPr lang="en-US" smtClean="0">
                <a:solidFill>
                  <a:schemeClr val="tx1"/>
                </a:solidFill>
              </a:defRPr>
            </a:lvl4pPr>
            <a:lvl5pPr>
              <a:defRPr lang="en-US">
                <a:solidFill>
                  <a:schemeClr val="tx1"/>
                </a:solidFill>
              </a:defRPr>
            </a:lvl5pPr>
          </a:lstStyle>
          <a:p>
            <a:pPr marL="0" lvl="0" indent="0">
              <a:buFontTx/>
              <a:buNone/>
            </a:pPr>
            <a:r>
              <a:rPr lang="en-US" dirty="0"/>
              <a:t>6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97B216F9-7705-42CA-B861-11BC5FD38E07}"/>
              </a:ext>
            </a:extLst>
          </p:cNvPr>
          <p:cNvGrpSpPr/>
          <p:nvPr userDrawn="1"/>
        </p:nvGrpSpPr>
        <p:grpSpPr>
          <a:xfrm>
            <a:off x="173314" y="400050"/>
            <a:ext cx="115200" cy="400050"/>
            <a:chOff x="231085" y="533400"/>
            <a:chExt cx="153600" cy="533400"/>
          </a:xfrm>
        </p:grpSpPr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89C61E19-745C-440A-B2D3-8A9C9FFF4741}"/>
                </a:ext>
              </a:extLst>
            </p:cNvPr>
            <p:cNvCxnSpPr/>
            <p:nvPr/>
          </p:nvCxnSpPr>
          <p:spPr>
            <a:xfrm>
              <a:off x="304800" y="533400"/>
              <a:ext cx="0" cy="5334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FAD0C275-6FE7-4432-B8DC-0F9715CFEAE2}"/>
                </a:ext>
              </a:extLst>
            </p:cNvPr>
            <p:cNvSpPr/>
            <p:nvPr/>
          </p:nvSpPr>
          <p:spPr>
            <a:xfrm>
              <a:off x="231085" y="723900"/>
              <a:ext cx="153600" cy="1524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273567033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-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00050" y="205978"/>
            <a:ext cx="6115050" cy="85725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Date Placeholder 11"/>
          <p:cNvSpPr>
            <a:spLocks noGrp="1"/>
          </p:cNvSpPr>
          <p:nvPr>
            <p:ph type="dt" sz="half" idx="2"/>
          </p:nvPr>
        </p:nvSpPr>
        <p:spPr>
          <a:xfrm>
            <a:off x="342900" y="4813450"/>
            <a:ext cx="1600200" cy="207749"/>
          </a:xfrm>
        </p:spPr>
        <p:txBody>
          <a:bodyPr/>
          <a:lstStyle/>
          <a:p>
            <a:fld id="{3156BA2A-F470-4CF8-B2C2-5EA7EFC7C860}" type="datetime4">
              <a:rPr lang="en-US" smtClean="0"/>
              <a:t>May 5, 2018</a:t>
            </a:fld>
            <a:endParaRPr lang="en-US"/>
          </a:p>
        </p:txBody>
      </p:sp>
      <p:sp>
        <p:nvSpPr>
          <p:cNvPr id="15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2914650" y="4813450"/>
            <a:ext cx="2971800" cy="207749"/>
          </a:xfrm>
        </p:spPr>
        <p:txBody>
          <a:bodyPr/>
          <a:lstStyle/>
          <a:p>
            <a:pPr algn="r"/>
            <a:r>
              <a:rPr lang="en-US"/>
              <a:t>©2017 Your Company. All Rights Reserved</a:t>
            </a:r>
          </a:p>
        </p:txBody>
      </p:sp>
      <p:sp>
        <p:nvSpPr>
          <p:cNvPr id="44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6172200" y="4780454"/>
            <a:ext cx="274320" cy="274320"/>
          </a:xfrm>
        </p:spPr>
        <p:txBody>
          <a:bodyPr tIns="18288" bIns="0"/>
          <a:lstStyle>
            <a:lvl1pPr>
              <a:defRPr sz="900" spc="150" baseline="0"/>
            </a:lvl1pPr>
          </a:lstStyle>
          <a:p>
            <a:fld id="{9D955F5F-96B5-4123-A0BF-F5126ED548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5" name="Rounded Rectangle 36">
            <a:extLst>
              <a:ext uri="{FF2B5EF4-FFF2-40B4-BE49-F238E27FC236}">
                <a16:creationId xmlns:a16="http://schemas.microsoft.com/office/drawing/2014/main" id="{772637EB-FDFC-4BC3-910B-072415A6D439}"/>
              </a:ext>
            </a:extLst>
          </p:cNvPr>
          <p:cNvSpPr/>
          <p:nvPr userDrawn="1"/>
        </p:nvSpPr>
        <p:spPr>
          <a:xfrm>
            <a:off x="3600450" y="3641361"/>
            <a:ext cx="2571750" cy="692658"/>
          </a:xfrm>
          <a:prstGeom prst="roundRect">
            <a:avLst>
              <a:gd name="adj" fmla="val 50000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9C142D5A-D98F-495D-9E67-EC3722C03767}"/>
              </a:ext>
            </a:extLst>
          </p:cNvPr>
          <p:cNvSpPr>
            <a:spLocks noChangeAspect="1"/>
          </p:cNvSpPr>
          <p:nvPr userDrawn="1"/>
        </p:nvSpPr>
        <p:spPr>
          <a:xfrm>
            <a:off x="3709606" y="3800371"/>
            <a:ext cx="348044" cy="374638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>
                <a:solidFill>
                  <a:schemeClr val="bg1"/>
                </a:solidFill>
                <a:latin typeface="Bebas Neue Bold" panose="020B0606020202050201" pitchFamily="34" charset="0"/>
              </a:rPr>
              <a:t>6</a:t>
            </a:r>
          </a:p>
        </p:txBody>
      </p:sp>
      <p:sp>
        <p:nvSpPr>
          <p:cNvPr id="47" name="Rounded Rectangle 34">
            <a:extLst>
              <a:ext uri="{FF2B5EF4-FFF2-40B4-BE49-F238E27FC236}">
                <a16:creationId xmlns:a16="http://schemas.microsoft.com/office/drawing/2014/main" id="{43AAFDA9-6A56-4784-8B8B-8C292A5F242B}"/>
              </a:ext>
            </a:extLst>
          </p:cNvPr>
          <p:cNvSpPr/>
          <p:nvPr userDrawn="1"/>
        </p:nvSpPr>
        <p:spPr>
          <a:xfrm>
            <a:off x="3600450" y="2495550"/>
            <a:ext cx="2571750" cy="692658"/>
          </a:xfrm>
          <a:prstGeom prst="roundRect">
            <a:avLst>
              <a:gd name="adj" fmla="val 50000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0BE4AFB8-3B14-4D10-851B-F4AE4D31EA99}"/>
              </a:ext>
            </a:extLst>
          </p:cNvPr>
          <p:cNvSpPr>
            <a:spLocks noChangeAspect="1"/>
          </p:cNvSpPr>
          <p:nvPr userDrawn="1"/>
        </p:nvSpPr>
        <p:spPr>
          <a:xfrm>
            <a:off x="3709606" y="2654560"/>
            <a:ext cx="348044" cy="374638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schemeClr val="bg1"/>
              </a:solidFill>
              <a:latin typeface="Bebas Neue Bold" panose="020B0606020202050201" pitchFamily="34" charset="0"/>
            </a:endParaRPr>
          </a:p>
        </p:txBody>
      </p:sp>
      <p:sp>
        <p:nvSpPr>
          <p:cNvPr id="49" name="Rounded Rectangle 31">
            <a:extLst>
              <a:ext uri="{FF2B5EF4-FFF2-40B4-BE49-F238E27FC236}">
                <a16:creationId xmlns:a16="http://schemas.microsoft.com/office/drawing/2014/main" id="{8C183398-0F42-47BA-95FE-66D57BA108CB}"/>
              </a:ext>
            </a:extLst>
          </p:cNvPr>
          <p:cNvSpPr/>
          <p:nvPr userDrawn="1"/>
        </p:nvSpPr>
        <p:spPr>
          <a:xfrm>
            <a:off x="3605084" y="1345692"/>
            <a:ext cx="2571750" cy="692658"/>
          </a:xfrm>
          <a:prstGeom prst="roundRect">
            <a:avLst>
              <a:gd name="adj" fmla="val 50000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0" name="Rounded Rectangle 17">
            <a:extLst>
              <a:ext uri="{FF2B5EF4-FFF2-40B4-BE49-F238E27FC236}">
                <a16:creationId xmlns:a16="http://schemas.microsoft.com/office/drawing/2014/main" id="{4B947AB4-5B3C-4E8F-9CF1-287D594C5E40}"/>
              </a:ext>
            </a:extLst>
          </p:cNvPr>
          <p:cNvSpPr/>
          <p:nvPr userDrawn="1"/>
        </p:nvSpPr>
        <p:spPr>
          <a:xfrm>
            <a:off x="476609" y="1345692"/>
            <a:ext cx="2571750" cy="692658"/>
          </a:xfrm>
          <a:prstGeom prst="roundRect">
            <a:avLst>
              <a:gd name="adj" fmla="val 50000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7D66B19C-E86D-4476-8D01-AB13A5E4B9DC}"/>
              </a:ext>
            </a:extLst>
          </p:cNvPr>
          <p:cNvSpPr>
            <a:spLocks noChangeAspect="1"/>
          </p:cNvSpPr>
          <p:nvPr userDrawn="1"/>
        </p:nvSpPr>
        <p:spPr>
          <a:xfrm>
            <a:off x="585766" y="1516381"/>
            <a:ext cx="348044" cy="351280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schemeClr val="bg1"/>
              </a:solidFill>
              <a:latin typeface="Bebas Neue Bold" panose="020B0606020202050201" pitchFamily="34" charset="0"/>
            </a:endParaRPr>
          </a:p>
        </p:txBody>
      </p:sp>
      <p:sp>
        <p:nvSpPr>
          <p:cNvPr id="52" name="Rounded Rectangle 19">
            <a:extLst>
              <a:ext uri="{FF2B5EF4-FFF2-40B4-BE49-F238E27FC236}">
                <a16:creationId xmlns:a16="http://schemas.microsoft.com/office/drawing/2014/main" id="{FE0CD78B-8878-458F-A32D-33444FB0CFCC}"/>
              </a:ext>
            </a:extLst>
          </p:cNvPr>
          <p:cNvSpPr/>
          <p:nvPr userDrawn="1"/>
        </p:nvSpPr>
        <p:spPr>
          <a:xfrm>
            <a:off x="471976" y="2495550"/>
            <a:ext cx="2571750" cy="692658"/>
          </a:xfrm>
          <a:prstGeom prst="roundRect">
            <a:avLst>
              <a:gd name="adj" fmla="val 50000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B7726B99-CFCF-4428-9C1A-B6FF60F35D93}"/>
              </a:ext>
            </a:extLst>
          </p:cNvPr>
          <p:cNvSpPr>
            <a:spLocks noChangeAspect="1"/>
          </p:cNvSpPr>
          <p:nvPr userDrawn="1"/>
        </p:nvSpPr>
        <p:spPr>
          <a:xfrm>
            <a:off x="581132" y="2654560"/>
            <a:ext cx="348044" cy="374638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>
                <a:solidFill>
                  <a:schemeClr val="bg1"/>
                </a:solidFill>
                <a:latin typeface="Bebas Neue Bold" panose="020B0606020202050201" pitchFamily="34" charset="0"/>
              </a:rPr>
              <a:t>2</a:t>
            </a:r>
          </a:p>
        </p:txBody>
      </p:sp>
      <p:sp>
        <p:nvSpPr>
          <p:cNvPr id="54" name="Rounded Rectangle 21">
            <a:extLst>
              <a:ext uri="{FF2B5EF4-FFF2-40B4-BE49-F238E27FC236}">
                <a16:creationId xmlns:a16="http://schemas.microsoft.com/office/drawing/2014/main" id="{7C38C499-19DC-44B0-9661-022474B91069}"/>
              </a:ext>
            </a:extLst>
          </p:cNvPr>
          <p:cNvSpPr/>
          <p:nvPr userDrawn="1"/>
        </p:nvSpPr>
        <p:spPr>
          <a:xfrm>
            <a:off x="471976" y="3641361"/>
            <a:ext cx="2571750" cy="692658"/>
          </a:xfrm>
          <a:prstGeom prst="roundRect">
            <a:avLst>
              <a:gd name="adj" fmla="val 50000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BE053CEC-7387-4299-8E96-A45F2249B804}"/>
              </a:ext>
            </a:extLst>
          </p:cNvPr>
          <p:cNvSpPr>
            <a:spLocks noChangeAspect="1"/>
          </p:cNvSpPr>
          <p:nvPr userDrawn="1"/>
        </p:nvSpPr>
        <p:spPr>
          <a:xfrm>
            <a:off x="581132" y="3800371"/>
            <a:ext cx="348044" cy="374638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>
                <a:solidFill>
                  <a:schemeClr val="bg1"/>
                </a:solidFill>
                <a:latin typeface="Bebas Neue Bold" panose="020B0606020202050201" pitchFamily="34" charset="0"/>
              </a:rPr>
              <a:t>3</a:t>
            </a:r>
          </a:p>
        </p:txBody>
      </p:sp>
      <p:sp>
        <p:nvSpPr>
          <p:cNvPr id="56" name="Text Placeholder 11">
            <a:extLst>
              <a:ext uri="{FF2B5EF4-FFF2-40B4-BE49-F238E27FC236}">
                <a16:creationId xmlns:a16="http://schemas.microsoft.com/office/drawing/2014/main" id="{17A7EDB0-F3BF-4C01-A5BD-35C729E991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71550" y="1481504"/>
            <a:ext cx="1943100" cy="419100"/>
          </a:xfrm>
        </p:spPr>
        <p:txBody>
          <a:bodyPr>
            <a:noAutofit/>
          </a:bodyPr>
          <a:lstStyle>
            <a:lvl1pPr marL="0" indent="0" algn="l" defTabSz="685800" rtl="0" eaLnBrk="1" latinLnBrk="0" hangingPunct="1">
              <a:spcBef>
                <a:spcPct val="20000"/>
              </a:spcBef>
              <a:buFontTx/>
              <a:buNone/>
              <a:defRPr lang="en-US" sz="1600" kern="1200" dirty="0">
                <a:solidFill>
                  <a:schemeClr val="bg1"/>
                </a:solidFill>
                <a:latin typeface="Bebas Neue Bold" panose="020B0606020202050201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7" name="Text Placeholder 11">
            <a:extLst>
              <a:ext uri="{FF2B5EF4-FFF2-40B4-BE49-F238E27FC236}">
                <a16:creationId xmlns:a16="http://schemas.microsoft.com/office/drawing/2014/main" id="{3E4EB2D3-84E1-4BC3-8F91-22FF2419CC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71550" y="2632329"/>
            <a:ext cx="1943100" cy="419100"/>
          </a:xfrm>
        </p:spPr>
        <p:txBody>
          <a:bodyPr vert="horz" lIns="91440" tIns="45720" rIns="91440" bIns="45720" rtlCol="0">
            <a:noAutofit/>
          </a:bodyPr>
          <a:lstStyle>
            <a:lvl1pPr>
              <a:buFontTx/>
              <a:buNone/>
              <a:defRPr lang="en-US" sz="1600" dirty="0">
                <a:solidFill>
                  <a:schemeClr val="bg1"/>
                </a:solidFill>
                <a:latin typeface="Bebas Neue Bold" panose="020B0606020202050201" pitchFamily="34" charset="0"/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8" name="Text Placeholder 11">
            <a:extLst>
              <a:ext uri="{FF2B5EF4-FFF2-40B4-BE49-F238E27FC236}">
                <a16:creationId xmlns:a16="http://schemas.microsoft.com/office/drawing/2014/main" id="{D30859F8-0957-4842-925A-9E6AFDC2DFC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71550" y="3778140"/>
            <a:ext cx="1943100" cy="419100"/>
          </a:xfrm>
        </p:spPr>
        <p:txBody>
          <a:bodyPr vert="horz" lIns="91440" tIns="45720" rIns="91440" bIns="45720" rtlCol="0">
            <a:noAutofit/>
          </a:bodyPr>
          <a:lstStyle>
            <a:lvl1pPr>
              <a:buFontTx/>
              <a:buNone/>
              <a:defRPr lang="en-US" sz="1600" dirty="0">
                <a:solidFill>
                  <a:schemeClr val="bg1"/>
                </a:solidFill>
                <a:latin typeface="Bebas Neue Bold" panose="020B0606020202050201" pitchFamily="34" charset="0"/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9" name="Text Placeholder 11">
            <a:extLst>
              <a:ext uri="{FF2B5EF4-FFF2-40B4-BE49-F238E27FC236}">
                <a16:creationId xmlns:a16="http://schemas.microsoft.com/office/drawing/2014/main" id="{85C69B0A-B930-4A98-A76E-C21CE182FA4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097216" y="1481504"/>
            <a:ext cx="1924072" cy="419100"/>
          </a:xfrm>
        </p:spPr>
        <p:txBody>
          <a:bodyPr>
            <a:noAutofit/>
          </a:bodyPr>
          <a:lstStyle>
            <a:lvl1pPr marL="0" indent="0" algn="l" defTabSz="685800" rtl="0" eaLnBrk="1" latinLnBrk="0" hangingPunct="1">
              <a:spcBef>
                <a:spcPct val="20000"/>
              </a:spcBef>
              <a:buFontTx/>
              <a:buNone/>
              <a:defRPr lang="en-US" sz="1600" kern="1200" dirty="0">
                <a:solidFill>
                  <a:schemeClr val="bg1"/>
                </a:solidFill>
                <a:latin typeface="Bebas Neue Bold" panose="020B0606020202050201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0" name="Text Placeholder 11">
            <a:extLst>
              <a:ext uri="{FF2B5EF4-FFF2-40B4-BE49-F238E27FC236}">
                <a16:creationId xmlns:a16="http://schemas.microsoft.com/office/drawing/2014/main" id="{FC5C8BE3-58C1-4691-9967-34DD5589EC3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097216" y="2632329"/>
            <a:ext cx="1924072" cy="419100"/>
          </a:xfrm>
        </p:spPr>
        <p:txBody>
          <a:bodyPr vert="horz" lIns="91440" tIns="45720" rIns="91440" bIns="45720" rtlCol="0">
            <a:noAutofit/>
          </a:bodyPr>
          <a:lstStyle>
            <a:lvl1pPr>
              <a:buFontTx/>
              <a:buNone/>
              <a:defRPr lang="en-US" sz="1600" dirty="0">
                <a:solidFill>
                  <a:schemeClr val="bg1"/>
                </a:solidFill>
                <a:latin typeface="Bebas Neue Bold" panose="020B0606020202050201" pitchFamily="34" charset="0"/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61" name="Text Placeholder 11">
            <a:extLst>
              <a:ext uri="{FF2B5EF4-FFF2-40B4-BE49-F238E27FC236}">
                <a16:creationId xmlns:a16="http://schemas.microsoft.com/office/drawing/2014/main" id="{DA7447D4-3769-4FBF-99C3-B273EE831F6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97216" y="3778140"/>
            <a:ext cx="1924072" cy="419100"/>
          </a:xfrm>
        </p:spPr>
        <p:txBody>
          <a:bodyPr vert="horz" lIns="91440" tIns="45720" rIns="91440" bIns="45720" rtlCol="0">
            <a:noAutofit/>
          </a:bodyPr>
          <a:lstStyle>
            <a:lvl1pPr>
              <a:buFontTx/>
              <a:buNone/>
              <a:defRPr lang="en-US" sz="1600" dirty="0">
                <a:solidFill>
                  <a:schemeClr val="bg1"/>
                </a:solidFill>
                <a:latin typeface="Bebas Neue Bold" panose="020B0606020202050201" pitchFamily="34" charset="0"/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2C4DC7EC-B63C-4BD3-98C2-4A3AD32657D6}"/>
              </a:ext>
            </a:extLst>
          </p:cNvPr>
          <p:cNvSpPr>
            <a:spLocks noChangeAspect="1"/>
          </p:cNvSpPr>
          <p:nvPr userDrawn="1"/>
        </p:nvSpPr>
        <p:spPr>
          <a:xfrm>
            <a:off x="3709606" y="1516381"/>
            <a:ext cx="348044" cy="351280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schemeClr val="bg1"/>
              </a:solidFill>
              <a:latin typeface="Bebas Neue Bold" panose="020B0606020202050201" pitchFamily="34" charset="0"/>
            </a:endParaRPr>
          </a:p>
        </p:txBody>
      </p:sp>
      <p:sp>
        <p:nvSpPr>
          <p:cNvPr id="63" name="Content Placeholder 2">
            <a:extLst>
              <a:ext uri="{FF2B5EF4-FFF2-40B4-BE49-F238E27FC236}">
                <a16:creationId xmlns:a16="http://schemas.microsoft.com/office/drawing/2014/main" id="{8F05CE0B-6F86-4DF4-9D1D-C4DFD91C6861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633284" y="1516525"/>
            <a:ext cx="252979" cy="355600"/>
          </a:xfrm>
        </p:spPr>
        <p:txBody>
          <a:bodyPr vert="horz" lIns="91440" tIns="45720" rIns="91440" bIns="45720" rtlCol="0" anchor="ctr" anchorCtr="0">
            <a:noAutofit/>
          </a:bodyPr>
          <a:lstStyle>
            <a:lvl1pPr algn="ctr">
              <a:buFontTx/>
              <a:buNone/>
              <a:defRPr lang="en-US" sz="1500" smtClean="0">
                <a:solidFill>
                  <a:schemeClr val="bg1"/>
                </a:solidFill>
                <a:latin typeface="Bebas Neue Bold" panose="020B0606020202050201" pitchFamily="34" charset="0"/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  <a:lvl4pPr>
              <a:defRPr lang="en-US" smtClean="0">
                <a:solidFill>
                  <a:schemeClr val="tx1"/>
                </a:solidFill>
              </a:defRPr>
            </a:lvl4pPr>
            <a:lvl5pPr>
              <a:defRPr lang="en-US">
                <a:solidFill>
                  <a:schemeClr val="tx1"/>
                </a:solidFill>
              </a:defRPr>
            </a:lvl5pPr>
          </a:lstStyle>
          <a:p>
            <a:pPr marL="0" lvl="0" indent="0">
              <a:buFontTx/>
              <a:buNone/>
            </a:pPr>
            <a:r>
              <a:rPr lang="en-US" dirty="0"/>
              <a:t>1</a:t>
            </a:r>
          </a:p>
        </p:txBody>
      </p:sp>
      <p:sp>
        <p:nvSpPr>
          <p:cNvPr id="64" name="Content Placeholder 2">
            <a:extLst>
              <a:ext uri="{FF2B5EF4-FFF2-40B4-BE49-F238E27FC236}">
                <a16:creationId xmlns:a16="http://schemas.microsoft.com/office/drawing/2014/main" id="{F8D320F7-47A5-4898-A415-F48144B64FC9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628650" y="2659525"/>
            <a:ext cx="252979" cy="355600"/>
          </a:xfrm>
        </p:spPr>
        <p:txBody>
          <a:bodyPr vert="horz" lIns="91440" tIns="45720" rIns="91440" bIns="45720" rtlCol="0" anchor="ctr" anchorCtr="0">
            <a:noAutofit/>
          </a:bodyPr>
          <a:lstStyle>
            <a:lvl1pPr algn="ctr">
              <a:buFontTx/>
              <a:buNone/>
              <a:defRPr lang="en-US" sz="1500" smtClean="0">
                <a:solidFill>
                  <a:schemeClr val="bg1"/>
                </a:solidFill>
                <a:latin typeface="Bebas Neue Bold" panose="020B0606020202050201" pitchFamily="34" charset="0"/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  <a:lvl4pPr>
              <a:defRPr lang="en-US" smtClean="0">
                <a:solidFill>
                  <a:schemeClr val="tx1"/>
                </a:solidFill>
              </a:defRPr>
            </a:lvl4pPr>
            <a:lvl5pPr>
              <a:defRPr lang="en-US">
                <a:solidFill>
                  <a:schemeClr val="tx1"/>
                </a:solidFill>
              </a:defRPr>
            </a:lvl5pPr>
          </a:lstStyle>
          <a:p>
            <a:pPr marL="0" lvl="0" indent="0">
              <a:buFontTx/>
              <a:buNone/>
            </a:pPr>
            <a:r>
              <a:rPr lang="en-US" dirty="0"/>
              <a:t>2</a:t>
            </a:r>
          </a:p>
        </p:txBody>
      </p:sp>
      <p:sp>
        <p:nvSpPr>
          <p:cNvPr id="65" name="Content Placeholder 2">
            <a:extLst>
              <a:ext uri="{FF2B5EF4-FFF2-40B4-BE49-F238E27FC236}">
                <a16:creationId xmlns:a16="http://schemas.microsoft.com/office/drawing/2014/main" id="{58B7C6A6-F0D7-4661-A08E-915B922246B7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624009" y="3802525"/>
            <a:ext cx="252979" cy="355600"/>
          </a:xfrm>
        </p:spPr>
        <p:txBody>
          <a:bodyPr vert="horz" lIns="91440" tIns="45720" rIns="91440" bIns="45720" rtlCol="0" anchor="ctr" anchorCtr="0">
            <a:noAutofit/>
          </a:bodyPr>
          <a:lstStyle>
            <a:lvl1pPr algn="ctr">
              <a:buFontTx/>
              <a:buNone/>
              <a:defRPr lang="en-US" sz="1500" smtClean="0">
                <a:solidFill>
                  <a:schemeClr val="bg1"/>
                </a:solidFill>
                <a:latin typeface="Bebas Neue Bold" panose="020B0606020202050201" pitchFamily="34" charset="0"/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  <a:lvl4pPr>
              <a:defRPr lang="en-US" smtClean="0">
                <a:solidFill>
                  <a:schemeClr val="tx1"/>
                </a:solidFill>
              </a:defRPr>
            </a:lvl4pPr>
            <a:lvl5pPr>
              <a:defRPr lang="en-US">
                <a:solidFill>
                  <a:schemeClr val="tx1"/>
                </a:solidFill>
              </a:defRPr>
            </a:lvl5pPr>
          </a:lstStyle>
          <a:p>
            <a:pPr marL="0" lvl="0" indent="0">
              <a:buFontTx/>
              <a:buNone/>
            </a:pPr>
            <a:r>
              <a:rPr lang="en-US" dirty="0"/>
              <a:t>3</a:t>
            </a:r>
          </a:p>
        </p:txBody>
      </p:sp>
      <p:sp>
        <p:nvSpPr>
          <p:cNvPr id="66" name="Content Placeholder 2">
            <a:extLst>
              <a:ext uri="{FF2B5EF4-FFF2-40B4-BE49-F238E27FC236}">
                <a16:creationId xmlns:a16="http://schemas.microsoft.com/office/drawing/2014/main" id="{B4A3E0D5-185D-49E3-9913-02B5C16ECA3E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3756203" y="1516525"/>
            <a:ext cx="252979" cy="355600"/>
          </a:xfrm>
        </p:spPr>
        <p:txBody>
          <a:bodyPr vert="horz" lIns="91440" tIns="45720" rIns="91440" bIns="45720" rtlCol="0" anchor="ctr" anchorCtr="0">
            <a:noAutofit/>
          </a:bodyPr>
          <a:lstStyle>
            <a:lvl1pPr algn="ctr">
              <a:buFontTx/>
              <a:buNone/>
              <a:defRPr lang="en-US" sz="1500" smtClean="0">
                <a:solidFill>
                  <a:schemeClr val="bg1"/>
                </a:solidFill>
                <a:latin typeface="Bebas Neue Bold" panose="020B0606020202050201" pitchFamily="34" charset="0"/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  <a:lvl4pPr>
              <a:defRPr lang="en-US" smtClean="0">
                <a:solidFill>
                  <a:schemeClr val="tx1"/>
                </a:solidFill>
              </a:defRPr>
            </a:lvl4pPr>
            <a:lvl5pPr>
              <a:defRPr lang="en-US">
                <a:solidFill>
                  <a:schemeClr val="tx1"/>
                </a:solidFill>
              </a:defRPr>
            </a:lvl5pPr>
          </a:lstStyle>
          <a:p>
            <a:pPr marL="0" lvl="0" indent="0">
              <a:buFontTx/>
              <a:buNone/>
            </a:pPr>
            <a:r>
              <a:rPr lang="en-US" dirty="0"/>
              <a:t>4</a:t>
            </a:r>
          </a:p>
        </p:txBody>
      </p:sp>
      <p:sp>
        <p:nvSpPr>
          <p:cNvPr id="67" name="Content Placeholder 2">
            <a:extLst>
              <a:ext uri="{FF2B5EF4-FFF2-40B4-BE49-F238E27FC236}">
                <a16:creationId xmlns:a16="http://schemas.microsoft.com/office/drawing/2014/main" id="{E8574ACE-54F4-4DA1-B855-A8E04A33BD5E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3751569" y="2659525"/>
            <a:ext cx="252979" cy="355600"/>
          </a:xfrm>
        </p:spPr>
        <p:txBody>
          <a:bodyPr vert="horz" lIns="91440" tIns="45720" rIns="91440" bIns="45720" rtlCol="0" anchor="ctr" anchorCtr="0">
            <a:noAutofit/>
          </a:bodyPr>
          <a:lstStyle>
            <a:lvl1pPr algn="ctr">
              <a:buFontTx/>
              <a:buNone/>
              <a:defRPr lang="en-US" sz="1500" smtClean="0">
                <a:solidFill>
                  <a:schemeClr val="bg1"/>
                </a:solidFill>
                <a:latin typeface="Bebas Neue Bold" panose="020B0606020202050201" pitchFamily="34" charset="0"/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  <a:lvl4pPr>
              <a:defRPr lang="en-US" smtClean="0">
                <a:solidFill>
                  <a:schemeClr val="tx1"/>
                </a:solidFill>
              </a:defRPr>
            </a:lvl4pPr>
            <a:lvl5pPr>
              <a:defRPr lang="en-US">
                <a:solidFill>
                  <a:schemeClr val="tx1"/>
                </a:solidFill>
              </a:defRPr>
            </a:lvl5pPr>
          </a:lstStyle>
          <a:p>
            <a:pPr marL="0" lvl="0" indent="0">
              <a:buFontTx/>
              <a:buNone/>
            </a:pPr>
            <a:r>
              <a:rPr lang="en-US" dirty="0"/>
              <a:t>5</a:t>
            </a:r>
          </a:p>
        </p:txBody>
      </p:sp>
      <p:sp>
        <p:nvSpPr>
          <p:cNvPr id="68" name="Content Placeholder 2">
            <a:extLst>
              <a:ext uri="{FF2B5EF4-FFF2-40B4-BE49-F238E27FC236}">
                <a16:creationId xmlns:a16="http://schemas.microsoft.com/office/drawing/2014/main" id="{33F9FB46-850C-4CA5-85C8-35246D3B6243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3755609" y="3802525"/>
            <a:ext cx="252979" cy="355600"/>
          </a:xfrm>
        </p:spPr>
        <p:txBody>
          <a:bodyPr vert="horz" lIns="91440" tIns="45720" rIns="91440" bIns="45720" rtlCol="0" anchor="ctr" anchorCtr="0">
            <a:noAutofit/>
          </a:bodyPr>
          <a:lstStyle>
            <a:lvl1pPr algn="ctr">
              <a:buFontTx/>
              <a:buNone/>
              <a:defRPr lang="en-US" sz="1500" smtClean="0">
                <a:solidFill>
                  <a:schemeClr val="bg1"/>
                </a:solidFill>
                <a:latin typeface="Bebas Neue Bold" panose="020B0606020202050201" pitchFamily="34" charset="0"/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  <a:lvl4pPr>
              <a:defRPr lang="en-US" smtClean="0">
                <a:solidFill>
                  <a:schemeClr val="tx1"/>
                </a:solidFill>
              </a:defRPr>
            </a:lvl4pPr>
            <a:lvl5pPr>
              <a:defRPr lang="en-US">
                <a:solidFill>
                  <a:schemeClr val="tx1"/>
                </a:solidFill>
              </a:defRPr>
            </a:lvl5pPr>
          </a:lstStyle>
          <a:p>
            <a:pPr marL="0" lvl="0" indent="0">
              <a:buFontTx/>
              <a:buNone/>
            </a:pPr>
            <a:r>
              <a:rPr lang="en-US" dirty="0"/>
              <a:t>6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B8979C46-2E18-414C-85CF-7136EC952A6C}"/>
              </a:ext>
            </a:extLst>
          </p:cNvPr>
          <p:cNvGrpSpPr/>
          <p:nvPr userDrawn="1"/>
        </p:nvGrpSpPr>
        <p:grpSpPr>
          <a:xfrm>
            <a:off x="173314" y="400050"/>
            <a:ext cx="115200" cy="400050"/>
            <a:chOff x="231085" y="533400"/>
            <a:chExt cx="153600" cy="533400"/>
          </a:xfrm>
        </p:grpSpPr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CE38D35C-065E-4321-A326-3B00D7BAA3B2}"/>
                </a:ext>
              </a:extLst>
            </p:cNvPr>
            <p:cNvCxnSpPr/>
            <p:nvPr/>
          </p:nvCxnSpPr>
          <p:spPr>
            <a:xfrm>
              <a:off x="304800" y="533400"/>
              <a:ext cx="0" cy="5334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253082BE-D35B-4CA2-BEA8-1E36E7BC45CC}"/>
                </a:ext>
              </a:extLst>
            </p:cNvPr>
            <p:cNvSpPr/>
            <p:nvPr/>
          </p:nvSpPr>
          <p:spPr>
            <a:xfrm>
              <a:off x="231085" y="723900"/>
              <a:ext cx="153600" cy="1524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7786070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00050" y="205978"/>
            <a:ext cx="6115050" cy="857250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00050" y="1314450"/>
            <a:ext cx="6115050" cy="419100"/>
          </a:xfrm>
        </p:spPr>
        <p:txBody>
          <a:bodyPr>
            <a:noAutofit/>
          </a:bodyPr>
          <a:lstStyle>
            <a:lvl1pPr marL="0" indent="0" algn="l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600" kern="1200" dirty="0">
                <a:solidFill>
                  <a:schemeClr val="accent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Date Placeholder 11"/>
          <p:cNvSpPr>
            <a:spLocks noGrp="1"/>
          </p:cNvSpPr>
          <p:nvPr>
            <p:ph type="dt" sz="half" idx="2"/>
          </p:nvPr>
        </p:nvSpPr>
        <p:spPr>
          <a:xfrm>
            <a:off x="342900" y="4813450"/>
            <a:ext cx="1600200" cy="207749"/>
          </a:xfrm>
        </p:spPr>
        <p:txBody>
          <a:bodyPr/>
          <a:lstStyle/>
          <a:p>
            <a:fld id="{B7D37FB5-8F67-45E4-9715-FF5DADE5AF00}" type="datetime4">
              <a:rPr lang="en-US" smtClean="0"/>
              <a:t>May 5, 2018</a:t>
            </a:fld>
            <a:endParaRPr lang="en-US"/>
          </a:p>
        </p:txBody>
      </p:sp>
      <p:sp>
        <p:nvSpPr>
          <p:cNvPr id="15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2914650" y="4813450"/>
            <a:ext cx="2971800" cy="207749"/>
          </a:xfrm>
        </p:spPr>
        <p:txBody>
          <a:bodyPr/>
          <a:lstStyle/>
          <a:p>
            <a:pPr algn="r"/>
            <a:r>
              <a:rPr lang="en-US"/>
              <a:t>©2017 Your Company. All Rights Reserved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00050" y="1836644"/>
            <a:ext cx="6115050" cy="2716306"/>
          </a:xfrm>
        </p:spPr>
        <p:txBody>
          <a:bodyPr>
            <a:normAutofit/>
          </a:bodyPr>
          <a:lstStyle>
            <a:lvl1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indent="0" algn="l" defTabSz="685800" rtl="0" eaLnBrk="1" latinLnBrk="0" hangingPunct="1">
              <a:spcBef>
                <a:spcPts val="0"/>
              </a:spcBef>
              <a:buFontTx/>
              <a:buNone/>
              <a:defRPr lang="en-US" sz="1125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indent="0" algn="l" defTabSz="685800" rtl="0" eaLnBrk="1" latinLnBrk="0" hangingPunct="1">
              <a:spcBef>
                <a:spcPts val="0"/>
              </a:spcBef>
              <a:buFontTx/>
              <a:buNone/>
              <a:defRPr lang="en-US" sz="1125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indent="0" algn="l" defTabSz="685800" rtl="0" eaLnBrk="1" latinLnBrk="0" hangingPunct="1">
              <a:spcBef>
                <a:spcPts val="0"/>
              </a:spcBef>
              <a:buFontTx/>
              <a:buNone/>
              <a:defRPr lang="en-US" sz="1125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indent="0" algn="l" defTabSz="685800" rtl="0" eaLnBrk="1" latinLnBrk="0" hangingPunct="1">
              <a:spcBef>
                <a:spcPts val="0"/>
              </a:spcBef>
              <a:buFontTx/>
              <a:buNone/>
              <a:defRPr lang="en-US" sz="112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6172200" y="4780454"/>
            <a:ext cx="274320" cy="274320"/>
          </a:xfrm>
        </p:spPr>
        <p:txBody>
          <a:bodyPr tIns="18288" bIns="0"/>
          <a:lstStyle>
            <a:lvl1pPr>
              <a:defRPr sz="900" spc="150" baseline="0"/>
            </a:lvl1pPr>
          </a:lstStyle>
          <a:p>
            <a:fld id="{9D955F5F-96B5-4123-A0BF-F5126ED5484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D891AE8-FC55-4843-9098-819594E79707}"/>
              </a:ext>
            </a:extLst>
          </p:cNvPr>
          <p:cNvGrpSpPr/>
          <p:nvPr userDrawn="1"/>
        </p:nvGrpSpPr>
        <p:grpSpPr>
          <a:xfrm>
            <a:off x="173314" y="400050"/>
            <a:ext cx="115200" cy="400050"/>
            <a:chOff x="231085" y="533400"/>
            <a:chExt cx="153600" cy="533400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0AAFC98-E446-4E4C-8A93-302E8986179C}"/>
                </a:ext>
              </a:extLst>
            </p:cNvPr>
            <p:cNvCxnSpPr/>
            <p:nvPr/>
          </p:nvCxnSpPr>
          <p:spPr>
            <a:xfrm>
              <a:off x="304800" y="533400"/>
              <a:ext cx="0" cy="5334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3FDFD478-65DB-4579-8267-434CA6573799}"/>
                </a:ext>
              </a:extLst>
            </p:cNvPr>
            <p:cNvSpPr/>
            <p:nvPr/>
          </p:nvSpPr>
          <p:spPr>
            <a:xfrm>
              <a:off x="231085" y="723900"/>
              <a:ext cx="153600" cy="1524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17770943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00050" y="205978"/>
            <a:ext cx="6115050" cy="857250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Date Placeholder 11"/>
          <p:cNvSpPr>
            <a:spLocks noGrp="1"/>
          </p:cNvSpPr>
          <p:nvPr>
            <p:ph type="dt" sz="half" idx="2"/>
          </p:nvPr>
        </p:nvSpPr>
        <p:spPr>
          <a:xfrm>
            <a:off x="342900" y="4813450"/>
            <a:ext cx="1600200" cy="207749"/>
          </a:xfrm>
        </p:spPr>
        <p:txBody>
          <a:bodyPr/>
          <a:lstStyle/>
          <a:p>
            <a:fld id="{F679D3B9-4708-4ED3-ADDC-A601D7A79BC7}" type="datetime4">
              <a:rPr lang="en-US" smtClean="0"/>
              <a:t>May 5, 2018</a:t>
            </a:fld>
            <a:endParaRPr lang="en-US"/>
          </a:p>
        </p:txBody>
      </p:sp>
      <p:sp>
        <p:nvSpPr>
          <p:cNvPr id="15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2914650" y="4813450"/>
            <a:ext cx="2971800" cy="207749"/>
          </a:xfrm>
        </p:spPr>
        <p:txBody>
          <a:bodyPr/>
          <a:lstStyle/>
          <a:p>
            <a:pPr algn="r"/>
            <a:r>
              <a:rPr lang="en-US"/>
              <a:t>©2017 Your Company. All Rights Reserved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551944" y="1780931"/>
            <a:ext cx="941100" cy="10604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767572" y="1780931"/>
            <a:ext cx="941099" cy="10604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5402550" y="1780931"/>
            <a:ext cx="941100" cy="10604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2983199" y="1780931"/>
            <a:ext cx="935045" cy="10604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192875" y="1780931"/>
            <a:ext cx="942311" cy="10604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6172200" y="4780454"/>
            <a:ext cx="274320" cy="274320"/>
          </a:xfrm>
        </p:spPr>
        <p:txBody>
          <a:bodyPr tIns="18288" bIns="0"/>
          <a:lstStyle>
            <a:lvl1pPr>
              <a:defRPr sz="900" spc="150" baseline="0"/>
            </a:lvl1pPr>
          </a:lstStyle>
          <a:p>
            <a:fld id="{9D955F5F-96B5-4123-A0BF-F5126ED5484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1708ABD-5546-4330-A726-6F1A4B2B1FE7}"/>
              </a:ext>
            </a:extLst>
          </p:cNvPr>
          <p:cNvGrpSpPr/>
          <p:nvPr userDrawn="1"/>
        </p:nvGrpSpPr>
        <p:grpSpPr>
          <a:xfrm>
            <a:off x="173314" y="400050"/>
            <a:ext cx="115200" cy="400050"/>
            <a:chOff x="231085" y="533400"/>
            <a:chExt cx="153600" cy="533400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8F0D9FF-5CBA-49DE-AB45-E554ACF7CE80}"/>
                </a:ext>
              </a:extLst>
            </p:cNvPr>
            <p:cNvCxnSpPr/>
            <p:nvPr/>
          </p:nvCxnSpPr>
          <p:spPr>
            <a:xfrm>
              <a:off x="304800" y="533400"/>
              <a:ext cx="0" cy="5334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274918B6-B11F-45C7-8374-BF6CAC912066}"/>
                </a:ext>
              </a:extLst>
            </p:cNvPr>
            <p:cNvSpPr/>
            <p:nvPr/>
          </p:nvSpPr>
          <p:spPr>
            <a:xfrm>
              <a:off x="231085" y="723900"/>
              <a:ext cx="153600" cy="1524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323013222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Li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00050" y="205978"/>
            <a:ext cx="6115050" cy="857250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Date Placeholder 11"/>
          <p:cNvSpPr>
            <a:spLocks noGrp="1"/>
          </p:cNvSpPr>
          <p:nvPr>
            <p:ph type="dt" sz="half" idx="2"/>
          </p:nvPr>
        </p:nvSpPr>
        <p:spPr>
          <a:xfrm>
            <a:off x="342900" y="4813450"/>
            <a:ext cx="1600200" cy="207749"/>
          </a:xfrm>
        </p:spPr>
        <p:txBody>
          <a:bodyPr/>
          <a:lstStyle/>
          <a:p>
            <a:fld id="{BE2DE349-A172-46D5-BEC4-6BDA4EDE9A96}" type="datetime4">
              <a:rPr lang="en-US" smtClean="0"/>
              <a:t>May 5, 2018</a:t>
            </a:fld>
            <a:endParaRPr lang="en-US"/>
          </a:p>
        </p:txBody>
      </p:sp>
      <p:sp>
        <p:nvSpPr>
          <p:cNvPr id="15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2914650" y="4813450"/>
            <a:ext cx="2971800" cy="207749"/>
          </a:xfrm>
        </p:spPr>
        <p:txBody>
          <a:bodyPr/>
          <a:lstStyle/>
          <a:p>
            <a:pPr algn="r"/>
            <a:r>
              <a:rPr lang="en-US"/>
              <a:t>©2017 Your Company. All Rights Reserved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411480" y="2201383"/>
            <a:ext cx="1645920" cy="6858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0"/>
              </a:spcAft>
              <a:buFont typeface="Arial" panose="020B0604020202020204" pitchFamily="34" charset="0"/>
              <a:buNone/>
              <a:defRPr lang="en-US" sz="900" smtClean="0"/>
            </a:lvl1pPr>
            <a:lvl2pPr marL="685800" indent="-342900">
              <a:spcAft>
                <a:spcPts val="1350"/>
              </a:spcAft>
              <a:buFont typeface="Wingdings" pitchFamily="2" charset="2"/>
              <a:buChar char="ü"/>
              <a:defRPr lang="en-US" sz="900" smtClean="0"/>
            </a:lvl2pPr>
            <a:lvl3pPr marL="942975" indent="-257175">
              <a:spcAft>
                <a:spcPts val="1350"/>
              </a:spcAft>
              <a:buFont typeface="Wingdings" pitchFamily="2" charset="2"/>
              <a:buChar char="ü"/>
              <a:defRPr lang="en-US" sz="900" smtClean="0"/>
            </a:lvl3pPr>
            <a:lvl4pPr marL="1285875" indent="-257175">
              <a:spcAft>
                <a:spcPts val="1350"/>
              </a:spcAft>
              <a:buFont typeface="Wingdings" pitchFamily="2" charset="2"/>
              <a:buChar char="ü"/>
              <a:defRPr lang="en-US" sz="900" smtClean="0"/>
            </a:lvl4pPr>
            <a:lvl5pPr marL="1628775" indent="-257175">
              <a:spcAft>
                <a:spcPts val="1350"/>
              </a:spcAft>
              <a:buFont typeface="Wingdings" pitchFamily="2" charset="2"/>
              <a:buChar char="ü"/>
              <a:defRPr lang="en-US"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Oval 16"/>
          <p:cNvSpPr/>
          <p:nvPr userDrawn="1"/>
        </p:nvSpPr>
        <p:spPr>
          <a:xfrm>
            <a:off x="815040" y="1308249"/>
            <a:ext cx="838800" cy="838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sp>
        <p:nvSpPr>
          <p:cNvPr id="18" name="Oval 17"/>
          <p:cNvSpPr/>
          <p:nvPr userDrawn="1"/>
        </p:nvSpPr>
        <p:spPr>
          <a:xfrm>
            <a:off x="2836911" y="1308249"/>
            <a:ext cx="838800" cy="838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sp>
        <p:nvSpPr>
          <p:cNvPr id="19" name="Oval 18"/>
          <p:cNvSpPr/>
          <p:nvPr userDrawn="1"/>
        </p:nvSpPr>
        <p:spPr>
          <a:xfrm>
            <a:off x="4941168" y="1308249"/>
            <a:ext cx="838800" cy="8382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sp>
        <p:nvSpPr>
          <p:cNvPr id="20" name="Oval 19"/>
          <p:cNvSpPr/>
          <p:nvPr userDrawn="1"/>
        </p:nvSpPr>
        <p:spPr>
          <a:xfrm>
            <a:off x="815040" y="2984649"/>
            <a:ext cx="838800" cy="8382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sp>
        <p:nvSpPr>
          <p:cNvPr id="21" name="Oval 20"/>
          <p:cNvSpPr/>
          <p:nvPr userDrawn="1"/>
        </p:nvSpPr>
        <p:spPr>
          <a:xfrm>
            <a:off x="2836911" y="2984649"/>
            <a:ext cx="838800" cy="8382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sp>
        <p:nvSpPr>
          <p:cNvPr id="22" name="Oval 21"/>
          <p:cNvSpPr/>
          <p:nvPr userDrawn="1"/>
        </p:nvSpPr>
        <p:spPr>
          <a:xfrm>
            <a:off x="4941168" y="2984649"/>
            <a:ext cx="838800" cy="838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sp>
        <p:nvSpPr>
          <p:cNvPr id="23" name="Content Placeholder 2"/>
          <p:cNvSpPr>
            <a:spLocks noGrp="1"/>
          </p:cNvSpPr>
          <p:nvPr>
            <p:ph idx="10"/>
          </p:nvPr>
        </p:nvSpPr>
        <p:spPr>
          <a:xfrm>
            <a:off x="2433351" y="2199361"/>
            <a:ext cx="1645920" cy="6858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0"/>
              </a:spcAft>
              <a:buFont typeface="Arial" panose="020B0604020202020204" pitchFamily="34" charset="0"/>
              <a:buNone/>
              <a:defRPr lang="en-US" sz="900" smtClean="0"/>
            </a:lvl1pPr>
            <a:lvl2pPr marL="685800" indent="-342900">
              <a:spcAft>
                <a:spcPts val="1350"/>
              </a:spcAft>
              <a:buFont typeface="Wingdings" pitchFamily="2" charset="2"/>
              <a:buChar char="ü"/>
              <a:defRPr lang="en-US" sz="900" smtClean="0"/>
            </a:lvl2pPr>
            <a:lvl3pPr marL="942975" indent="-257175">
              <a:spcAft>
                <a:spcPts val="1350"/>
              </a:spcAft>
              <a:buFont typeface="Wingdings" pitchFamily="2" charset="2"/>
              <a:buChar char="ü"/>
              <a:defRPr lang="en-US" sz="900" smtClean="0"/>
            </a:lvl3pPr>
            <a:lvl4pPr marL="1285875" indent="-257175">
              <a:spcAft>
                <a:spcPts val="1350"/>
              </a:spcAft>
              <a:buFont typeface="Wingdings" pitchFamily="2" charset="2"/>
              <a:buChar char="ü"/>
              <a:defRPr lang="en-US" sz="900" smtClean="0"/>
            </a:lvl4pPr>
            <a:lvl5pPr marL="1628775" indent="-257175">
              <a:spcAft>
                <a:spcPts val="1350"/>
              </a:spcAft>
              <a:buFont typeface="Wingdings" pitchFamily="2" charset="2"/>
              <a:buChar char="ü"/>
              <a:defRPr lang="en-US"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idx="11"/>
          </p:nvPr>
        </p:nvSpPr>
        <p:spPr>
          <a:xfrm>
            <a:off x="4566905" y="2193726"/>
            <a:ext cx="1645920" cy="6858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0"/>
              </a:spcAft>
              <a:buFont typeface="Arial" panose="020B0604020202020204" pitchFamily="34" charset="0"/>
              <a:buNone/>
              <a:defRPr lang="en-US" sz="900" smtClean="0"/>
            </a:lvl1pPr>
            <a:lvl2pPr marL="685800" indent="-342900">
              <a:spcAft>
                <a:spcPts val="1350"/>
              </a:spcAft>
              <a:buFont typeface="Wingdings" pitchFamily="2" charset="2"/>
              <a:buChar char="ü"/>
              <a:defRPr lang="en-US" sz="900" smtClean="0"/>
            </a:lvl2pPr>
            <a:lvl3pPr marL="942975" indent="-257175">
              <a:spcAft>
                <a:spcPts val="1350"/>
              </a:spcAft>
              <a:buFont typeface="Wingdings" pitchFamily="2" charset="2"/>
              <a:buChar char="ü"/>
              <a:defRPr lang="en-US" sz="900" smtClean="0"/>
            </a:lvl3pPr>
            <a:lvl4pPr marL="1285875" indent="-257175">
              <a:spcAft>
                <a:spcPts val="1350"/>
              </a:spcAft>
              <a:buFont typeface="Wingdings" pitchFamily="2" charset="2"/>
              <a:buChar char="ü"/>
              <a:defRPr lang="en-US" sz="900" smtClean="0"/>
            </a:lvl4pPr>
            <a:lvl5pPr marL="1628775" indent="-257175">
              <a:spcAft>
                <a:spcPts val="1350"/>
              </a:spcAft>
              <a:buFont typeface="Wingdings" pitchFamily="2" charset="2"/>
              <a:buChar char="ü"/>
              <a:defRPr lang="en-US"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12"/>
          </p:nvPr>
        </p:nvSpPr>
        <p:spPr>
          <a:xfrm>
            <a:off x="411480" y="3867150"/>
            <a:ext cx="1645920" cy="6858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0"/>
              </a:spcAft>
              <a:buFont typeface="Arial" panose="020B0604020202020204" pitchFamily="34" charset="0"/>
              <a:buNone/>
              <a:defRPr lang="en-US" sz="900" smtClean="0"/>
            </a:lvl1pPr>
            <a:lvl2pPr marL="685800" indent="-342900">
              <a:spcAft>
                <a:spcPts val="1350"/>
              </a:spcAft>
              <a:buFont typeface="Wingdings" pitchFamily="2" charset="2"/>
              <a:buChar char="ü"/>
              <a:defRPr lang="en-US" sz="900" smtClean="0"/>
            </a:lvl2pPr>
            <a:lvl3pPr marL="942975" indent="-257175">
              <a:spcAft>
                <a:spcPts val="1350"/>
              </a:spcAft>
              <a:buFont typeface="Wingdings" pitchFamily="2" charset="2"/>
              <a:buChar char="ü"/>
              <a:defRPr lang="en-US" sz="900" smtClean="0"/>
            </a:lvl3pPr>
            <a:lvl4pPr marL="1285875" indent="-257175">
              <a:spcAft>
                <a:spcPts val="1350"/>
              </a:spcAft>
              <a:buFont typeface="Wingdings" pitchFamily="2" charset="2"/>
              <a:buChar char="ü"/>
              <a:defRPr lang="en-US" sz="900" smtClean="0"/>
            </a:lvl4pPr>
            <a:lvl5pPr marL="1628775" indent="-257175">
              <a:spcAft>
                <a:spcPts val="1350"/>
              </a:spcAft>
              <a:buFont typeface="Wingdings" pitchFamily="2" charset="2"/>
              <a:buChar char="ü"/>
              <a:defRPr lang="en-US"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Content Placeholder 2"/>
          <p:cNvSpPr>
            <a:spLocks noGrp="1"/>
          </p:cNvSpPr>
          <p:nvPr>
            <p:ph idx="14"/>
          </p:nvPr>
        </p:nvSpPr>
        <p:spPr>
          <a:xfrm>
            <a:off x="2433351" y="3865128"/>
            <a:ext cx="1645920" cy="6858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0"/>
              </a:spcAft>
              <a:buFont typeface="Arial" panose="020B0604020202020204" pitchFamily="34" charset="0"/>
              <a:buNone/>
              <a:defRPr lang="en-US" sz="900" smtClean="0"/>
            </a:lvl1pPr>
            <a:lvl2pPr marL="685800" indent="-342900">
              <a:spcAft>
                <a:spcPts val="1350"/>
              </a:spcAft>
              <a:buFont typeface="Wingdings" pitchFamily="2" charset="2"/>
              <a:buChar char="ü"/>
              <a:defRPr lang="en-US" sz="900" smtClean="0"/>
            </a:lvl2pPr>
            <a:lvl3pPr marL="942975" indent="-257175">
              <a:spcAft>
                <a:spcPts val="1350"/>
              </a:spcAft>
              <a:buFont typeface="Wingdings" pitchFamily="2" charset="2"/>
              <a:buChar char="ü"/>
              <a:defRPr lang="en-US" sz="900" smtClean="0"/>
            </a:lvl3pPr>
            <a:lvl4pPr marL="1285875" indent="-257175">
              <a:spcAft>
                <a:spcPts val="1350"/>
              </a:spcAft>
              <a:buFont typeface="Wingdings" pitchFamily="2" charset="2"/>
              <a:buChar char="ü"/>
              <a:defRPr lang="en-US" sz="900" smtClean="0"/>
            </a:lvl4pPr>
            <a:lvl5pPr marL="1628775" indent="-257175">
              <a:spcAft>
                <a:spcPts val="1350"/>
              </a:spcAft>
              <a:buFont typeface="Wingdings" pitchFamily="2" charset="2"/>
              <a:buChar char="ü"/>
              <a:defRPr lang="en-US"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15"/>
          </p:nvPr>
        </p:nvSpPr>
        <p:spPr>
          <a:xfrm>
            <a:off x="4566905" y="3865128"/>
            <a:ext cx="1645920" cy="680165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0"/>
              </a:spcAft>
              <a:buFont typeface="Arial" panose="020B0604020202020204" pitchFamily="34" charset="0"/>
              <a:buNone/>
              <a:defRPr lang="en-US" sz="900" smtClean="0"/>
            </a:lvl1pPr>
            <a:lvl2pPr marL="685800" indent="-342900">
              <a:spcAft>
                <a:spcPts val="1350"/>
              </a:spcAft>
              <a:buFont typeface="Wingdings" pitchFamily="2" charset="2"/>
              <a:buChar char="ü"/>
              <a:defRPr lang="en-US" sz="900" smtClean="0"/>
            </a:lvl2pPr>
            <a:lvl3pPr marL="942975" indent="-257175">
              <a:spcAft>
                <a:spcPts val="1350"/>
              </a:spcAft>
              <a:buFont typeface="Wingdings" pitchFamily="2" charset="2"/>
              <a:buChar char="ü"/>
              <a:defRPr lang="en-US" sz="900" smtClean="0"/>
            </a:lvl3pPr>
            <a:lvl4pPr marL="1285875" indent="-257175">
              <a:spcAft>
                <a:spcPts val="1350"/>
              </a:spcAft>
              <a:buFont typeface="Wingdings" pitchFamily="2" charset="2"/>
              <a:buChar char="ü"/>
              <a:defRPr lang="en-US" sz="900" smtClean="0"/>
            </a:lvl4pPr>
            <a:lvl5pPr marL="1628775" indent="-257175">
              <a:spcAft>
                <a:spcPts val="1350"/>
              </a:spcAft>
              <a:buFont typeface="Wingdings" pitchFamily="2" charset="2"/>
              <a:buChar char="ü"/>
              <a:defRPr lang="en-US"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8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6172200" y="4780454"/>
            <a:ext cx="274320" cy="274320"/>
          </a:xfrm>
        </p:spPr>
        <p:txBody>
          <a:bodyPr tIns="18288" bIns="0"/>
          <a:lstStyle>
            <a:lvl1pPr>
              <a:defRPr sz="900" spc="150" baseline="0"/>
            </a:lvl1pPr>
          </a:lstStyle>
          <a:p>
            <a:fld id="{9D955F5F-96B5-4123-A0BF-F5126ED5484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FCF1C73-AE5F-4CBA-B25A-95CC4F6ED5C4}"/>
              </a:ext>
            </a:extLst>
          </p:cNvPr>
          <p:cNvGrpSpPr/>
          <p:nvPr userDrawn="1"/>
        </p:nvGrpSpPr>
        <p:grpSpPr>
          <a:xfrm>
            <a:off x="173314" y="400050"/>
            <a:ext cx="115200" cy="400050"/>
            <a:chOff x="231085" y="533400"/>
            <a:chExt cx="153600" cy="533400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E617486-F919-4692-B78C-8CF40EAC06AD}"/>
                </a:ext>
              </a:extLst>
            </p:cNvPr>
            <p:cNvCxnSpPr/>
            <p:nvPr/>
          </p:nvCxnSpPr>
          <p:spPr>
            <a:xfrm>
              <a:off x="304800" y="533400"/>
              <a:ext cx="0" cy="5334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D028593-5AB1-4DEE-95A3-C1F60931D274}"/>
                </a:ext>
              </a:extLst>
            </p:cNvPr>
            <p:cNvSpPr/>
            <p:nvPr/>
          </p:nvSpPr>
          <p:spPr>
            <a:xfrm>
              <a:off x="231085" y="723900"/>
              <a:ext cx="153600" cy="1524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105504730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3399">
          <p15:clr>
            <a:srgbClr val="FBAE40"/>
          </p15:clr>
        </p15:guide>
        <p15:guide id="3" pos="205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Li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00050" y="205978"/>
            <a:ext cx="6115050" cy="857250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Date Placeholder 11"/>
          <p:cNvSpPr>
            <a:spLocks noGrp="1"/>
          </p:cNvSpPr>
          <p:nvPr>
            <p:ph type="dt" sz="half" idx="2"/>
          </p:nvPr>
        </p:nvSpPr>
        <p:spPr>
          <a:xfrm>
            <a:off x="342900" y="4813450"/>
            <a:ext cx="1600200" cy="207749"/>
          </a:xfrm>
        </p:spPr>
        <p:txBody>
          <a:bodyPr/>
          <a:lstStyle/>
          <a:p>
            <a:fld id="{ACCE277D-CBD8-454F-A77B-913E288912D6}" type="datetime4">
              <a:rPr lang="en-US" smtClean="0"/>
              <a:t>May 5, 2018</a:t>
            </a:fld>
            <a:endParaRPr lang="en-US"/>
          </a:p>
        </p:txBody>
      </p:sp>
      <p:sp>
        <p:nvSpPr>
          <p:cNvPr id="15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2914650" y="4813450"/>
            <a:ext cx="2971800" cy="207749"/>
          </a:xfrm>
        </p:spPr>
        <p:txBody>
          <a:bodyPr/>
          <a:lstStyle/>
          <a:p>
            <a:pPr algn="r"/>
            <a:endParaRPr lang="en-US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411480" y="2201383"/>
            <a:ext cx="1645920" cy="6858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0"/>
              </a:spcAft>
              <a:buFont typeface="Arial" panose="020B0604020202020204" pitchFamily="34" charset="0"/>
              <a:buNone/>
              <a:defRPr lang="en-US" sz="900" smtClean="0"/>
            </a:lvl1pPr>
            <a:lvl2pPr marL="685800" indent="-342900">
              <a:spcAft>
                <a:spcPts val="1350"/>
              </a:spcAft>
              <a:buFont typeface="Wingdings" pitchFamily="2" charset="2"/>
              <a:buChar char="ü"/>
              <a:defRPr lang="en-US" sz="900" smtClean="0"/>
            </a:lvl2pPr>
            <a:lvl3pPr marL="942975" indent="-257175">
              <a:spcAft>
                <a:spcPts val="1350"/>
              </a:spcAft>
              <a:buFont typeface="Wingdings" pitchFamily="2" charset="2"/>
              <a:buChar char="ü"/>
              <a:defRPr lang="en-US" sz="900" smtClean="0"/>
            </a:lvl3pPr>
            <a:lvl4pPr marL="1285875" indent="-257175">
              <a:spcAft>
                <a:spcPts val="1350"/>
              </a:spcAft>
              <a:buFont typeface="Wingdings" pitchFamily="2" charset="2"/>
              <a:buChar char="ü"/>
              <a:defRPr lang="en-US" sz="900" smtClean="0"/>
            </a:lvl4pPr>
            <a:lvl5pPr marL="1628775" indent="-257175">
              <a:spcAft>
                <a:spcPts val="1350"/>
              </a:spcAft>
              <a:buFont typeface="Wingdings" pitchFamily="2" charset="2"/>
              <a:buChar char="ü"/>
              <a:defRPr lang="en-US"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10"/>
          </p:nvPr>
        </p:nvSpPr>
        <p:spPr>
          <a:xfrm>
            <a:off x="2433351" y="2199361"/>
            <a:ext cx="1645920" cy="6858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0"/>
              </a:spcAft>
              <a:buFont typeface="Arial" panose="020B0604020202020204" pitchFamily="34" charset="0"/>
              <a:buNone/>
              <a:defRPr lang="en-US" sz="900" smtClean="0"/>
            </a:lvl1pPr>
            <a:lvl2pPr marL="685800" indent="-342900">
              <a:spcAft>
                <a:spcPts val="1350"/>
              </a:spcAft>
              <a:buFont typeface="Wingdings" pitchFamily="2" charset="2"/>
              <a:buChar char="ü"/>
              <a:defRPr lang="en-US" sz="900" smtClean="0"/>
            </a:lvl2pPr>
            <a:lvl3pPr marL="942975" indent="-257175">
              <a:spcAft>
                <a:spcPts val="1350"/>
              </a:spcAft>
              <a:buFont typeface="Wingdings" pitchFamily="2" charset="2"/>
              <a:buChar char="ü"/>
              <a:defRPr lang="en-US" sz="900" smtClean="0"/>
            </a:lvl3pPr>
            <a:lvl4pPr marL="1285875" indent="-257175">
              <a:spcAft>
                <a:spcPts val="1350"/>
              </a:spcAft>
              <a:buFont typeface="Wingdings" pitchFamily="2" charset="2"/>
              <a:buChar char="ü"/>
              <a:defRPr lang="en-US" sz="900" smtClean="0"/>
            </a:lvl4pPr>
            <a:lvl5pPr marL="1628775" indent="-257175">
              <a:spcAft>
                <a:spcPts val="1350"/>
              </a:spcAft>
              <a:buFont typeface="Wingdings" pitchFamily="2" charset="2"/>
              <a:buChar char="ü"/>
              <a:defRPr lang="en-US"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idx="11"/>
          </p:nvPr>
        </p:nvSpPr>
        <p:spPr>
          <a:xfrm>
            <a:off x="4566905" y="2193726"/>
            <a:ext cx="1645920" cy="6858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0"/>
              </a:spcAft>
              <a:buFont typeface="Arial" panose="020B0604020202020204" pitchFamily="34" charset="0"/>
              <a:buNone/>
              <a:defRPr lang="en-US" sz="900" smtClean="0"/>
            </a:lvl1pPr>
            <a:lvl2pPr marL="685800" indent="-342900">
              <a:spcAft>
                <a:spcPts val="1350"/>
              </a:spcAft>
              <a:buFont typeface="Wingdings" pitchFamily="2" charset="2"/>
              <a:buChar char="ü"/>
              <a:defRPr lang="en-US" sz="900" smtClean="0"/>
            </a:lvl2pPr>
            <a:lvl3pPr marL="942975" indent="-257175">
              <a:spcAft>
                <a:spcPts val="1350"/>
              </a:spcAft>
              <a:buFont typeface="Wingdings" pitchFamily="2" charset="2"/>
              <a:buChar char="ü"/>
              <a:defRPr lang="en-US" sz="900" smtClean="0"/>
            </a:lvl3pPr>
            <a:lvl4pPr marL="1285875" indent="-257175">
              <a:spcAft>
                <a:spcPts val="1350"/>
              </a:spcAft>
              <a:buFont typeface="Wingdings" pitchFamily="2" charset="2"/>
              <a:buChar char="ü"/>
              <a:defRPr lang="en-US" sz="900" smtClean="0"/>
            </a:lvl4pPr>
            <a:lvl5pPr marL="1628775" indent="-257175">
              <a:spcAft>
                <a:spcPts val="1350"/>
              </a:spcAft>
              <a:buFont typeface="Wingdings" pitchFamily="2" charset="2"/>
              <a:buChar char="ü"/>
              <a:defRPr lang="en-US"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12"/>
          </p:nvPr>
        </p:nvSpPr>
        <p:spPr>
          <a:xfrm>
            <a:off x="411480" y="3867150"/>
            <a:ext cx="1645920" cy="6858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0"/>
              </a:spcAft>
              <a:buFont typeface="Arial" panose="020B0604020202020204" pitchFamily="34" charset="0"/>
              <a:buNone/>
              <a:defRPr lang="en-US" sz="900" smtClean="0"/>
            </a:lvl1pPr>
            <a:lvl2pPr marL="685800" indent="-342900">
              <a:spcAft>
                <a:spcPts val="1350"/>
              </a:spcAft>
              <a:buFont typeface="Wingdings" pitchFamily="2" charset="2"/>
              <a:buChar char="ü"/>
              <a:defRPr lang="en-US" sz="900" smtClean="0"/>
            </a:lvl2pPr>
            <a:lvl3pPr marL="942975" indent="-257175">
              <a:spcAft>
                <a:spcPts val="1350"/>
              </a:spcAft>
              <a:buFont typeface="Wingdings" pitchFamily="2" charset="2"/>
              <a:buChar char="ü"/>
              <a:defRPr lang="en-US" sz="900" smtClean="0"/>
            </a:lvl3pPr>
            <a:lvl4pPr marL="1285875" indent="-257175">
              <a:spcAft>
                <a:spcPts val="1350"/>
              </a:spcAft>
              <a:buFont typeface="Wingdings" pitchFamily="2" charset="2"/>
              <a:buChar char="ü"/>
              <a:defRPr lang="en-US" sz="900" smtClean="0"/>
            </a:lvl4pPr>
            <a:lvl5pPr marL="1628775" indent="-257175">
              <a:spcAft>
                <a:spcPts val="1350"/>
              </a:spcAft>
              <a:buFont typeface="Wingdings" pitchFamily="2" charset="2"/>
              <a:buChar char="ü"/>
              <a:defRPr lang="en-US"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Content Placeholder 2"/>
          <p:cNvSpPr>
            <a:spLocks noGrp="1"/>
          </p:cNvSpPr>
          <p:nvPr>
            <p:ph idx="14"/>
          </p:nvPr>
        </p:nvSpPr>
        <p:spPr>
          <a:xfrm>
            <a:off x="2433351" y="3865128"/>
            <a:ext cx="1645920" cy="6858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0"/>
              </a:spcAft>
              <a:buFont typeface="Arial" panose="020B0604020202020204" pitchFamily="34" charset="0"/>
              <a:buNone/>
              <a:defRPr lang="en-US" sz="900" smtClean="0"/>
            </a:lvl1pPr>
            <a:lvl2pPr marL="685800" indent="-342900">
              <a:spcAft>
                <a:spcPts val="1350"/>
              </a:spcAft>
              <a:buFont typeface="Wingdings" pitchFamily="2" charset="2"/>
              <a:buChar char="ü"/>
              <a:defRPr lang="en-US" sz="900" smtClean="0"/>
            </a:lvl2pPr>
            <a:lvl3pPr marL="942975" indent="-257175">
              <a:spcAft>
                <a:spcPts val="1350"/>
              </a:spcAft>
              <a:buFont typeface="Wingdings" pitchFamily="2" charset="2"/>
              <a:buChar char="ü"/>
              <a:defRPr lang="en-US" sz="900" smtClean="0"/>
            </a:lvl3pPr>
            <a:lvl4pPr marL="1285875" indent="-257175">
              <a:spcAft>
                <a:spcPts val="1350"/>
              </a:spcAft>
              <a:buFont typeface="Wingdings" pitchFamily="2" charset="2"/>
              <a:buChar char="ü"/>
              <a:defRPr lang="en-US" sz="900" smtClean="0"/>
            </a:lvl4pPr>
            <a:lvl5pPr marL="1628775" indent="-257175">
              <a:spcAft>
                <a:spcPts val="1350"/>
              </a:spcAft>
              <a:buFont typeface="Wingdings" pitchFamily="2" charset="2"/>
              <a:buChar char="ü"/>
              <a:defRPr lang="en-US"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15"/>
          </p:nvPr>
        </p:nvSpPr>
        <p:spPr>
          <a:xfrm>
            <a:off x="4566905" y="3865128"/>
            <a:ext cx="1645920" cy="680165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0"/>
              </a:spcAft>
              <a:buFont typeface="Arial" panose="020B0604020202020204" pitchFamily="34" charset="0"/>
              <a:buNone/>
              <a:defRPr lang="en-US" sz="900" smtClean="0"/>
            </a:lvl1pPr>
            <a:lvl2pPr marL="685800" indent="-342900">
              <a:spcAft>
                <a:spcPts val="1350"/>
              </a:spcAft>
              <a:buFont typeface="Wingdings" pitchFamily="2" charset="2"/>
              <a:buChar char="ü"/>
              <a:defRPr lang="en-US" sz="900" smtClean="0"/>
            </a:lvl2pPr>
            <a:lvl3pPr marL="942975" indent="-257175">
              <a:spcAft>
                <a:spcPts val="1350"/>
              </a:spcAft>
              <a:buFont typeface="Wingdings" pitchFamily="2" charset="2"/>
              <a:buChar char="ü"/>
              <a:defRPr lang="en-US" sz="900" smtClean="0"/>
            </a:lvl3pPr>
            <a:lvl4pPr marL="1285875" indent="-257175">
              <a:spcAft>
                <a:spcPts val="1350"/>
              </a:spcAft>
              <a:buFont typeface="Wingdings" pitchFamily="2" charset="2"/>
              <a:buChar char="ü"/>
              <a:defRPr lang="en-US" sz="900" smtClean="0"/>
            </a:lvl4pPr>
            <a:lvl5pPr marL="1628775" indent="-257175">
              <a:spcAft>
                <a:spcPts val="1350"/>
              </a:spcAft>
              <a:buFont typeface="Wingdings" pitchFamily="2" charset="2"/>
              <a:buChar char="ü"/>
              <a:defRPr lang="en-US"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6172200" y="4780454"/>
            <a:ext cx="274320" cy="274320"/>
          </a:xfrm>
        </p:spPr>
        <p:txBody>
          <a:bodyPr tIns="18288" bIns="0"/>
          <a:lstStyle>
            <a:lvl1pPr>
              <a:defRPr sz="900" spc="150" baseline="0"/>
            </a:lvl1pPr>
          </a:lstStyle>
          <a:p>
            <a:fld id="{9D955F5F-96B5-4123-A0BF-F5126ED5484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D673F70-47CD-4FB8-8031-ED5C22C4BCBD}"/>
              </a:ext>
            </a:extLst>
          </p:cNvPr>
          <p:cNvGrpSpPr/>
          <p:nvPr userDrawn="1"/>
        </p:nvGrpSpPr>
        <p:grpSpPr>
          <a:xfrm>
            <a:off x="173314" y="400050"/>
            <a:ext cx="115200" cy="400050"/>
            <a:chOff x="231085" y="533400"/>
            <a:chExt cx="153600" cy="533400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8AA7780-BFB5-43A1-87F8-BDD2C87E7D1A}"/>
                </a:ext>
              </a:extLst>
            </p:cNvPr>
            <p:cNvCxnSpPr/>
            <p:nvPr/>
          </p:nvCxnSpPr>
          <p:spPr>
            <a:xfrm>
              <a:off x="304800" y="533400"/>
              <a:ext cx="0" cy="5334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CA280F34-006F-4D19-92C1-BACE78764A6F}"/>
                </a:ext>
              </a:extLst>
            </p:cNvPr>
            <p:cNvSpPr/>
            <p:nvPr/>
          </p:nvSpPr>
          <p:spPr>
            <a:xfrm>
              <a:off x="231085" y="723900"/>
              <a:ext cx="153600" cy="1524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1950447714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3399" userDrawn="1">
          <p15:clr>
            <a:srgbClr val="FBAE40"/>
          </p15:clr>
        </p15:guide>
        <p15:guide id="3" pos="2052" userDrawn="1">
          <p15:clr>
            <a:srgbClr val="FBAE40"/>
          </p15:clr>
        </p15:guide>
      </p15:sldGuideLst>
    </p:ext>
  </p:extLs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con Li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00050" y="205978"/>
            <a:ext cx="6115050" cy="857250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Date Placeholder 11"/>
          <p:cNvSpPr>
            <a:spLocks noGrp="1"/>
          </p:cNvSpPr>
          <p:nvPr>
            <p:ph type="dt" sz="half" idx="2"/>
          </p:nvPr>
        </p:nvSpPr>
        <p:spPr>
          <a:xfrm>
            <a:off x="342900" y="4813450"/>
            <a:ext cx="1600200" cy="207749"/>
          </a:xfrm>
        </p:spPr>
        <p:txBody>
          <a:bodyPr/>
          <a:lstStyle/>
          <a:p>
            <a:fld id="{6573E3C3-2577-4311-93C3-2B7725AC8A17}" type="datetime4">
              <a:rPr lang="en-US" smtClean="0"/>
              <a:t>May 5, 2018</a:t>
            </a:fld>
            <a:endParaRPr lang="en-US"/>
          </a:p>
        </p:txBody>
      </p:sp>
      <p:sp>
        <p:nvSpPr>
          <p:cNvPr id="15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2914650" y="4813450"/>
            <a:ext cx="2971800" cy="207749"/>
          </a:xfrm>
        </p:spPr>
        <p:txBody>
          <a:bodyPr/>
          <a:lstStyle/>
          <a:p>
            <a:pPr algn="r"/>
            <a:r>
              <a:rPr lang="en-US"/>
              <a:t>©2017 Your Company. All Rights Reserved</a:t>
            </a:r>
          </a:p>
        </p:txBody>
      </p:sp>
      <p:sp>
        <p:nvSpPr>
          <p:cNvPr id="12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6172200" y="4780454"/>
            <a:ext cx="274320" cy="274320"/>
          </a:xfrm>
        </p:spPr>
        <p:txBody>
          <a:bodyPr tIns="18288" bIns="0"/>
          <a:lstStyle>
            <a:lvl1pPr>
              <a:defRPr sz="900" spc="150" baseline="0"/>
            </a:lvl1pPr>
          </a:lstStyle>
          <a:p>
            <a:fld id="{9D955F5F-96B5-4123-A0BF-F5126ED5484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A30F7E7-3CF2-4100-8B29-16AE00B8BB31}"/>
              </a:ext>
            </a:extLst>
          </p:cNvPr>
          <p:cNvGrpSpPr/>
          <p:nvPr userDrawn="1"/>
        </p:nvGrpSpPr>
        <p:grpSpPr>
          <a:xfrm>
            <a:off x="173314" y="400050"/>
            <a:ext cx="115200" cy="400050"/>
            <a:chOff x="231085" y="533400"/>
            <a:chExt cx="153600" cy="533400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146D8FB-50DE-4813-9C7C-0B8E033EAFA4}"/>
                </a:ext>
              </a:extLst>
            </p:cNvPr>
            <p:cNvCxnSpPr/>
            <p:nvPr/>
          </p:nvCxnSpPr>
          <p:spPr>
            <a:xfrm>
              <a:off x="304800" y="533400"/>
              <a:ext cx="0" cy="5334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5A6A106E-51A6-46F1-9F25-F22F1EF5DD34}"/>
                </a:ext>
              </a:extLst>
            </p:cNvPr>
            <p:cNvSpPr/>
            <p:nvPr/>
          </p:nvSpPr>
          <p:spPr>
            <a:xfrm>
              <a:off x="231085" y="723900"/>
              <a:ext cx="153600" cy="1524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237750435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3399">
          <p15:clr>
            <a:srgbClr val="FBAE40"/>
          </p15:clr>
        </p15:guide>
        <p15:guide id="3" pos="2052">
          <p15:clr>
            <a:srgbClr val="FBAE40"/>
          </p15:clr>
        </p15:guide>
      </p15:sldGuideLst>
    </p:ext>
  </p:extLs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Li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00050" y="205978"/>
            <a:ext cx="6115050" cy="857250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Date Placeholder 11"/>
          <p:cNvSpPr>
            <a:spLocks noGrp="1"/>
          </p:cNvSpPr>
          <p:nvPr>
            <p:ph type="dt" sz="half" idx="2"/>
          </p:nvPr>
        </p:nvSpPr>
        <p:spPr>
          <a:xfrm>
            <a:off x="342900" y="4813450"/>
            <a:ext cx="1600200" cy="207749"/>
          </a:xfrm>
        </p:spPr>
        <p:txBody>
          <a:bodyPr/>
          <a:lstStyle/>
          <a:p>
            <a:fld id="{ACCE277D-CBD8-454F-A77B-913E288912D6}" type="datetime4">
              <a:rPr lang="en-US" smtClean="0"/>
              <a:t>May 5, 2018</a:t>
            </a:fld>
            <a:endParaRPr lang="en-US"/>
          </a:p>
        </p:txBody>
      </p:sp>
      <p:sp>
        <p:nvSpPr>
          <p:cNvPr id="15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2914650" y="4813450"/>
            <a:ext cx="2971800" cy="207749"/>
          </a:xfrm>
        </p:spPr>
        <p:txBody>
          <a:bodyPr/>
          <a:lstStyle/>
          <a:p>
            <a:pPr algn="r"/>
            <a:r>
              <a:rPr lang="en-US"/>
              <a:t>©2017 Your Company. All Rights Reserved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411480" y="2201383"/>
            <a:ext cx="1645920" cy="6858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0"/>
              </a:spcAft>
              <a:buFont typeface="Arial" panose="020B0604020202020204" pitchFamily="34" charset="0"/>
              <a:buNone/>
              <a:defRPr lang="en-US" sz="900" smtClean="0"/>
            </a:lvl1pPr>
            <a:lvl2pPr marL="685800" indent="-342900">
              <a:spcAft>
                <a:spcPts val="1350"/>
              </a:spcAft>
              <a:buFont typeface="Wingdings" pitchFamily="2" charset="2"/>
              <a:buChar char="ü"/>
              <a:defRPr lang="en-US" sz="900" smtClean="0"/>
            </a:lvl2pPr>
            <a:lvl3pPr marL="942975" indent="-257175">
              <a:spcAft>
                <a:spcPts val="1350"/>
              </a:spcAft>
              <a:buFont typeface="Wingdings" pitchFamily="2" charset="2"/>
              <a:buChar char="ü"/>
              <a:defRPr lang="en-US" sz="900" smtClean="0"/>
            </a:lvl3pPr>
            <a:lvl4pPr marL="1285875" indent="-257175">
              <a:spcAft>
                <a:spcPts val="1350"/>
              </a:spcAft>
              <a:buFont typeface="Wingdings" pitchFamily="2" charset="2"/>
              <a:buChar char="ü"/>
              <a:defRPr lang="en-US" sz="900" smtClean="0"/>
            </a:lvl4pPr>
            <a:lvl5pPr marL="1628775" indent="-257175">
              <a:spcAft>
                <a:spcPts val="1350"/>
              </a:spcAft>
              <a:buFont typeface="Wingdings" pitchFamily="2" charset="2"/>
              <a:buChar char="ü"/>
              <a:defRPr lang="en-US"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10"/>
          </p:nvPr>
        </p:nvSpPr>
        <p:spPr>
          <a:xfrm>
            <a:off x="2433351" y="2199361"/>
            <a:ext cx="1645920" cy="6858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0"/>
              </a:spcAft>
              <a:buFont typeface="Arial" panose="020B0604020202020204" pitchFamily="34" charset="0"/>
              <a:buNone/>
              <a:defRPr lang="en-US" sz="900" smtClean="0"/>
            </a:lvl1pPr>
            <a:lvl2pPr marL="685800" indent="-342900">
              <a:spcAft>
                <a:spcPts val="1350"/>
              </a:spcAft>
              <a:buFont typeface="Wingdings" pitchFamily="2" charset="2"/>
              <a:buChar char="ü"/>
              <a:defRPr lang="en-US" sz="900" smtClean="0"/>
            </a:lvl2pPr>
            <a:lvl3pPr marL="942975" indent="-257175">
              <a:spcAft>
                <a:spcPts val="1350"/>
              </a:spcAft>
              <a:buFont typeface="Wingdings" pitchFamily="2" charset="2"/>
              <a:buChar char="ü"/>
              <a:defRPr lang="en-US" sz="900" smtClean="0"/>
            </a:lvl3pPr>
            <a:lvl4pPr marL="1285875" indent="-257175">
              <a:spcAft>
                <a:spcPts val="1350"/>
              </a:spcAft>
              <a:buFont typeface="Wingdings" pitchFamily="2" charset="2"/>
              <a:buChar char="ü"/>
              <a:defRPr lang="en-US" sz="900" smtClean="0"/>
            </a:lvl4pPr>
            <a:lvl5pPr marL="1628775" indent="-257175">
              <a:spcAft>
                <a:spcPts val="1350"/>
              </a:spcAft>
              <a:buFont typeface="Wingdings" pitchFamily="2" charset="2"/>
              <a:buChar char="ü"/>
              <a:defRPr lang="en-US"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idx="11"/>
          </p:nvPr>
        </p:nvSpPr>
        <p:spPr>
          <a:xfrm>
            <a:off x="4566905" y="2193726"/>
            <a:ext cx="1645920" cy="6858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0"/>
              </a:spcAft>
              <a:buFont typeface="Arial" panose="020B0604020202020204" pitchFamily="34" charset="0"/>
              <a:buNone/>
              <a:defRPr lang="en-US" sz="900" smtClean="0"/>
            </a:lvl1pPr>
            <a:lvl2pPr marL="685800" indent="-342900">
              <a:spcAft>
                <a:spcPts val="1350"/>
              </a:spcAft>
              <a:buFont typeface="Wingdings" pitchFamily="2" charset="2"/>
              <a:buChar char="ü"/>
              <a:defRPr lang="en-US" sz="900" smtClean="0"/>
            </a:lvl2pPr>
            <a:lvl3pPr marL="942975" indent="-257175">
              <a:spcAft>
                <a:spcPts val="1350"/>
              </a:spcAft>
              <a:buFont typeface="Wingdings" pitchFamily="2" charset="2"/>
              <a:buChar char="ü"/>
              <a:defRPr lang="en-US" sz="900" smtClean="0"/>
            </a:lvl3pPr>
            <a:lvl4pPr marL="1285875" indent="-257175">
              <a:spcAft>
                <a:spcPts val="1350"/>
              </a:spcAft>
              <a:buFont typeface="Wingdings" pitchFamily="2" charset="2"/>
              <a:buChar char="ü"/>
              <a:defRPr lang="en-US" sz="900" smtClean="0"/>
            </a:lvl4pPr>
            <a:lvl5pPr marL="1628775" indent="-257175">
              <a:spcAft>
                <a:spcPts val="1350"/>
              </a:spcAft>
              <a:buFont typeface="Wingdings" pitchFamily="2" charset="2"/>
              <a:buChar char="ü"/>
              <a:defRPr lang="en-US"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12"/>
          </p:nvPr>
        </p:nvSpPr>
        <p:spPr>
          <a:xfrm>
            <a:off x="411480" y="3867150"/>
            <a:ext cx="1645920" cy="6858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0"/>
              </a:spcAft>
              <a:buFont typeface="Arial" panose="020B0604020202020204" pitchFamily="34" charset="0"/>
              <a:buNone/>
              <a:defRPr lang="en-US" sz="900" smtClean="0"/>
            </a:lvl1pPr>
            <a:lvl2pPr marL="685800" indent="-342900">
              <a:spcAft>
                <a:spcPts val="1350"/>
              </a:spcAft>
              <a:buFont typeface="Wingdings" pitchFamily="2" charset="2"/>
              <a:buChar char="ü"/>
              <a:defRPr lang="en-US" sz="900" smtClean="0"/>
            </a:lvl2pPr>
            <a:lvl3pPr marL="942975" indent="-257175">
              <a:spcAft>
                <a:spcPts val="1350"/>
              </a:spcAft>
              <a:buFont typeface="Wingdings" pitchFamily="2" charset="2"/>
              <a:buChar char="ü"/>
              <a:defRPr lang="en-US" sz="900" smtClean="0"/>
            </a:lvl3pPr>
            <a:lvl4pPr marL="1285875" indent="-257175">
              <a:spcAft>
                <a:spcPts val="1350"/>
              </a:spcAft>
              <a:buFont typeface="Wingdings" pitchFamily="2" charset="2"/>
              <a:buChar char="ü"/>
              <a:defRPr lang="en-US" sz="900" smtClean="0"/>
            </a:lvl4pPr>
            <a:lvl5pPr marL="1628775" indent="-257175">
              <a:spcAft>
                <a:spcPts val="1350"/>
              </a:spcAft>
              <a:buFont typeface="Wingdings" pitchFamily="2" charset="2"/>
              <a:buChar char="ü"/>
              <a:defRPr lang="en-US"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Content Placeholder 2"/>
          <p:cNvSpPr>
            <a:spLocks noGrp="1"/>
          </p:cNvSpPr>
          <p:nvPr>
            <p:ph idx="14"/>
          </p:nvPr>
        </p:nvSpPr>
        <p:spPr>
          <a:xfrm>
            <a:off x="2433351" y="3865128"/>
            <a:ext cx="1645920" cy="6858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0"/>
              </a:spcAft>
              <a:buFont typeface="Arial" panose="020B0604020202020204" pitchFamily="34" charset="0"/>
              <a:buNone/>
              <a:defRPr lang="en-US" sz="900" smtClean="0"/>
            </a:lvl1pPr>
            <a:lvl2pPr marL="685800" indent="-342900">
              <a:spcAft>
                <a:spcPts val="1350"/>
              </a:spcAft>
              <a:buFont typeface="Wingdings" pitchFamily="2" charset="2"/>
              <a:buChar char="ü"/>
              <a:defRPr lang="en-US" sz="900" smtClean="0"/>
            </a:lvl2pPr>
            <a:lvl3pPr marL="942975" indent="-257175">
              <a:spcAft>
                <a:spcPts val="1350"/>
              </a:spcAft>
              <a:buFont typeface="Wingdings" pitchFamily="2" charset="2"/>
              <a:buChar char="ü"/>
              <a:defRPr lang="en-US" sz="900" smtClean="0"/>
            </a:lvl3pPr>
            <a:lvl4pPr marL="1285875" indent="-257175">
              <a:spcAft>
                <a:spcPts val="1350"/>
              </a:spcAft>
              <a:buFont typeface="Wingdings" pitchFamily="2" charset="2"/>
              <a:buChar char="ü"/>
              <a:defRPr lang="en-US" sz="900" smtClean="0"/>
            </a:lvl4pPr>
            <a:lvl5pPr marL="1628775" indent="-257175">
              <a:spcAft>
                <a:spcPts val="1350"/>
              </a:spcAft>
              <a:buFont typeface="Wingdings" pitchFamily="2" charset="2"/>
              <a:buChar char="ü"/>
              <a:defRPr lang="en-US"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15"/>
          </p:nvPr>
        </p:nvSpPr>
        <p:spPr>
          <a:xfrm>
            <a:off x="4566905" y="3865128"/>
            <a:ext cx="1645920" cy="680165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0"/>
              </a:spcAft>
              <a:buFont typeface="Arial" panose="020B0604020202020204" pitchFamily="34" charset="0"/>
              <a:buNone/>
              <a:defRPr lang="en-US" sz="900" smtClean="0"/>
            </a:lvl1pPr>
            <a:lvl2pPr marL="685800" indent="-342900">
              <a:spcAft>
                <a:spcPts val="1350"/>
              </a:spcAft>
              <a:buFont typeface="Wingdings" pitchFamily="2" charset="2"/>
              <a:buChar char="ü"/>
              <a:defRPr lang="en-US" sz="900" smtClean="0"/>
            </a:lvl2pPr>
            <a:lvl3pPr marL="942975" indent="-257175">
              <a:spcAft>
                <a:spcPts val="1350"/>
              </a:spcAft>
              <a:buFont typeface="Wingdings" pitchFamily="2" charset="2"/>
              <a:buChar char="ü"/>
              <a:defRPr lang="en-US" sz="900" smtClean="0"/>
            </a:lvl3pPr>
            <a:lvl4pPr marL="1285875" indent="-257175">
              <a:spcAft>
                <a:spcPts val="1350"/>
              </a:spcAft>
              <a:buFont typeface="Wingdings" pitchFamily="2" charset="2"/>
              <a:buChar char="ü"/>
              <a:defRPr lang="en-US" sz="900" smtClean="0"/>
            </a:lvl4pPr>
            <a:lvl5pPr marL="1628775" indent="-257175">
              <a:spcAft>
                <a:spcPts val="1350"/>
              </a:spcAft>
              <a:buFont typeface="Wingdings" pitchFamily="2" charset="2"/>
              <a:buChar char="ü"/>
              <a:defRPr lang="en-US"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6172200" y="4780454"/>
            <a:ext cx="274320" cy="274320"/>
          </a:xfrm>
        </p:spPr>
        <p:txBody>
          <a:bodyPr tIns="18288" bIns="0"/>
          <a:lstStyle>
            <a:lvl1pPr>
              <a:defRPr sz="900" spc="150" baseline="0"/>
            </a:lvl1pPr>
          </a:lstStyle>
          <a:p>
            <a:fld id="{9D955F5F-96B5-4123-A0BF-F5126ED5484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D673F70-47CD-4FB8-8031-ED5C22C4BCBD}"/>
              </a:ext>
            </a:extLst>
          </p:cNvPr>
          <p:cNvGrpSpPr/>
          <p:nvPr userDrawn="1"/>
        </p:nvGrpSpPr>
        <p:grpSpPr>
          <a:xfrm>
            <a:off x="173314" y="400050"/>
            <a:ext cx="115200" cy="400050"/>
            <a:chOff x="231085" y="533400"/>
            <a:chExt cx="153600" cy="533400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8AA7780-BFB5-43A1-87F8-BDD2C87E7D1A}"/>
                </a:ext>
              </a:extLst>
            </p:cNvPr>
            <p:cNvCxnSpPr/>
            <p:nvPr/>
          </p:nvCxnSpPr>
          <p:spPr>
            <a:xfrm>
              <a:off x="304800" y="533400"/>
              <a:ext cx="0" cy="5334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CA280F34-006F-4D19-92C1-BACE78764A6F}"/>
                </a:ext>
              </a:extLst>
            </p:cNvPr>
            <p:cNvSpPr/>
            <p:nvPr/>
          </p:nvSpPr>
          <p:spPr>
            <a:xfrm>
              <a:off x="231085" y="723900"/>
              <a:ext cx="153600" cy="1524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160647767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3399">
          <p15:clr>
            <a:srgbClr val="FBAE40"/>
          </p15:clr>
        </p15:guide>
        <p15:guide id="3" pos="2052">
          <p15:clr>
            <a:srgbClr val="FBAE40"/>
          </p15:clr>
        </p15:guide>
      </p15:sldGuideLst>
    </p:ext>
  </p:extLs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00050" y="205978"/>
            <a:ext cx="6115050" cy="857250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00050" y="1314450"/>
            <a:ext cx="2800350" cy="4953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1600" kern="1200" dirty="0" smtClean="0">
                <a:solidFill>
                  <a:schemeClr val="accent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3714750" y="1314450"/>
            <a:ext cx="2800350" cy="4953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1600" kern="1200" dirty="0" smtClean="0">
                <a:solidFill>
                  <a:schemeClr val="accent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Date Placeholder 11"/>
          <p:cNvSpPr>
            <a:spLocks noGrp="1"/>
          </p:cNvSpPr>
          <p:nvPr>
            <p:ph type="dt" sz="half" idx="2"/>
          </p:nvPr>
        </p:nvSpPr>
        <p:spPr>
          <a:xfrm>
            <a:off x="342900" y="4813450"/>
            <a:ext cx="1600200" cy="207749"/>
          </a:xfrm>
        </p:spPr>
        <p:txBody>
          <a:bodyPr/>
          <a:lstStyle/>
          <a:p>
            <a:fld id="{BC8C2311-F7E0-4621-B44D-5347184E10C1}" type="datetime4">
              <a:rPr lang="en-US" smtClean="0"/>
              <a:t>May 5, 2018</a:t>
            </a:fld>
            <a:endParaRPr lang="en-US"/>
          </a:p>
        </p:txBody>
      </p:sp>
      <p:sp>
        <p:nvSpPr>
          <p:cNvPr id="21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2914650" y="4813450"/>
            <a:ext cx="2971800" cy="207749"/>
          </a:xfrm>
        </p:spPr>
        <p:txBody>
          <a:bodyPr/>
          <a:lstStyle/>
          <a:p>
            <a:pPr algn="r"/>
            <a:r>
              <a:rPr lang="en-US"/>
              <a:t>©2017 Your Company. All Rights Reserved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7"/>
          </p:nvPr>
        </p:nvSpPr>
        <p:spPr>
          <a:xfrm>
            <a:off x="400050" y="1849438"/>
            <a:ext cx="2800350" cy="27797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900"/>
            </a:lvl1pPr>
          </a:lstStyle>
          <a:p>
            <a:pPr marL="0" lvl="0" indent="0">
              <a:spcBef>
                <a:spcPts val="0"/>
              </a:spcBef>
              <a:buFontTx/>
              <a:buNone/>
            </a:pPr>
            <a:r>
              <a:rPr lang="en-US"/>
              <a:t>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sz="quarter" idx="18"/>
          </p:nvPr>
        </p:nvSpPr>
        <p:spPr>
          <a:xfrm>
            <a:off x="3714750" y="1849438"/>
            <a:ext cx="2800350" cy="27797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900" smtClean="0"/>
            </a:lvl1pPr>
            <a:lvl2pPr marL="0" indent="0">
              <a:buFontTx/>
              <a:buNone/>
              <a:defRPr lang="en-US" sz="1125" smtClean="0"/>
            </a:lvl2pPr>
            <a:lvl3pPr marL="0" indent="0">
              <a:buFontTx/>
              <a:buNone/>
              <a:defRPr lang="en-US" sz="1125" smtClean="0"/>
            </a:lvl3pPr>
            <a:lvl4pPr marL="0" indent="0">
              <a:buFontTx/>
              <a:buNone/>
              <a:defRPr lang="en-US" sz="1125" smtClean="0"/>
            </a:lvl4pPr>
            <a:lvl5pPr marL="0" indent="0">
              <a:buFontTx/>
              <a:buNone/>
              <a:defRPr lang="en-US" sz="1125"/>
            </a:lvl5pPr>
          </a:lstStyle>
          <a:p>
            <a:pPr marL="0" lvl="0" indent="0">
              <a:spcBef>
                <a:spcPts val="0"/>
              </a:spcBef>
              <a:buFontTx/>
              <a:buNone/>
            </a:pPr>
            <a:r>
              <a:rPr lang="en-US"/>
              <a:t>Edit Master text styles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6172200" y="4780454"/>
            <a:ext cx="274320" cy="274320"/>
          </a:xfrm>
        </p:spPr>
        <p:txBody>
          <a:bodyPr tIns="18288" bIns="0"/>
          <a:lstStyle>
            <a:lvl1pPr>
              <a:defRPr sz="900" spc="150" baseline="0"/>
            </a:lvl1pPr>
          </a:lstStyle>
          <a:p>
            <a:fld id="{9D955F5F-96B5-4123-A0BF-F5126ED5484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4CE4649-43F4-44F0-9046-0CD225AD2F00}"/>
              </a:ext>
            </a:extLst>
          </p:cNvPr>
          <p:cNvGrpSpPr/>
          <p:nvPr userDrawn="1"/>
        </p:nvGrpSpPr>
        <p:grpSpPr>
          <a:xfrm>
            <a:off x="173314" y="400050"/>
            <a:ext cx="115200" cy="400050"/>
            <a:chOff x="231085" y="533400"/>
            <a:chExt cx="153600" cy="533400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AD80439-32C5-463D-AA77-D486C29B7F3D}"/>
                </a:ext>
              </a:extLst>
            </p:cNvPr>
            <p:cNvCxnSpPr/>
            <p:nvPr/>
          </p:nvCxnSpPr>
          <p:spPr>
            <a:xfrm>
              <a:off x="304800" y="533400"/>
              <a:ext cx="0" cy="5334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5551E2A0-399B-4707-BD1B-D50F939596D5}"/>
                </a:ext>
              </a:extLst>
            </p:cNvPr>
            <p:cNvSpPr/>
            <p:nvPr/>
          </p:nvSpPr>
          <p:spPr>
            <a:xfrm>
              <a:off x="231085" y="723900"/>
              <a:ext cx="153600" cy="1524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11030242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_Two column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00050" y="205978"/>
            <a:ext cx="6115050" cy="857250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00050" y="1314450"/>
            <a:ext cx="2114550" cy="4953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1600" kern="1200" dirty="0" smtClean="0">
                <a:solidFill>
                  <a:schemeClr val="accent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3028950" y="1314450"/>
            <a:ext cx="3486150" cy="4953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1600" kern="1200" dirty="0" smtClean="0">
                <a:solidFill>
                  <a:schemeClr val="accent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Date Placeholder 11"/>
          <p:cNvSpPr>
            <a:spLocks noGrp="1"/>
          </p:cNvSpPr>
          <p:nvPr>
            <p:ph type="dt" sz="half" idx="2"/>
          </p:nvPr>
        </p:nvSpPr>
        <p:spPr>
          <a:xfrm>
            <a:off x="342900" y="4813450"/>
            <a:ext cx="1600200" cy="207749"/>
          </a:xfrm>
        </p:spPr>
        <p:txBody>
          <a:bodyPr/>
          <a:lstStyle/>
          <a:p>
            <a:fld id="{8CAB1BC5-1B61-44CB-8355-D317FEE79A2A}" type="datetime4">
              <a:rPr lang="en-US" smtClean="0"/>
              <a:t>May 5, 2018</a:t>
            </a:fld>
            <a:endParaRPr lang="en-US"/>
          </a:p>
        </p:txBody>
      </p:sp>
      <p:sp>
        <p:nvSpPr>
          <p:cNvPr id="21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2914650" y="4813450"/>
            <a:ext cx="2971800" cy="207749"/>
          </a:xfrm>
        </p:spPr>
        <p:txBody>
          <a:bodyPr/>
          <a:lstStyle/>
          <a:p>
            <a:pPr algn="r"/>
            <a:r>
              <a:rPr lang="en-US"/>
              <a:t>©2017 Your Company. All Rights Reserved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7"/>
          </p:nvPr>
        </p:nvSpPr>
        <p:spPr>
          <a:xfrm>
            <a:off x="400050" y="1849438"/>
            <a:ext cx="2114550" cy="27797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900"/>
            </a:lvl1pPr>
          </a:lstStyle>
          <a:p>
            <a:pPr marL="0" lvl="0" indent="0">
              <a:spcBef>
                <a:spcPts val="0"/>
              </a:spcBef>
              <a:buFontTx/>
              <a:buNone/>
            </a:pPr>
            <a:r>
              <a:rPr lang="en-US"/>
              <a:t>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sz="quarter" idx="18"/>
          </p:nvPr>
        </p:nvSpPr>
        <p:spPr>
          <a:xfrm>
            <a:off x="3028950" y="1849438"/>
            <a:ext cx="3486150" cy="27797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900" smtClean="0"/>
            </a:lvl1pPr>
            <a:lvl2pPr marL="0" indent="0">
              <a:buFontTx/>
              <a:buNone/>
              <a:defRPr lang="en-US" sz="1125" smtClean="0"/>
            </a:lvl2pPr>
            <a:lvl3pPr marL="0" indent="0">
              <a:buFontTx/>
              <a:buNone/>
              <a:defRPr lang="en-US" sz="1125" smtClean="0"/>
            </a:lvl3pPr>
            <a:lvl4pPr marL="0" indent="0">
              <a:buFontTx/>
              <a:buNone/>
              <a:defRPr lang="en-US" sz="1125" smtClean="0"/>
            </a:lvl4pPr>
            <a:lvl5pPr marL="0" indent="0">
              <a:buFontTx/>
              <a:buNone/>
              <a:defRPr lang="en-US" sz="1125"/>
            </a:lvl5pPr>
          </a:lstStyle>
          <a:p>
            <a:pPr marL="0" lvl="0" indent="0">
              <a:spcBef>
                <a:spcPts val="0"/>
              </a:spcBef>
              <a:buFontTx/>
              <a:buNone/>
            </a:pPr>
            <a:r>
              <a:rPr lang="en-US"/>
              <a:t>Edit Master text styles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6172200" y="4780454"/>
            <a:ext cx="274320" cy="274320"/>
          </a:xfrm>
        </p:spPr>
        <p:txBody>
          <a:bodyPr tIns="18288" bIns="0"/>
          <a:lstStyle>
            <a:lvl1pPr>
              <a:defRPr sz="900" spc="150" baseline="0"/>
            </a:lvl1pPr>
          </a:lstStyle>
          <a:p>
            <a:fld id="{9D955F5F-96B5-4123-A0BF-F5126ED5484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0884E50-E389-41D4-8502-036FD91243E1}"/>
              </a:ext>
            </a:extLst>
          </p:cNvPr>
          <p:cNvGrpSpPr/>
          <p:nvPr userDrawn="1"/>
        </p:nvGrpSpPr>
        <p:grpSpPr>
          <a:xfrm>
            <a:off x="173314" y="400050"/>
            <a:ext cx="115200" cy="400050"/>
            <a:chOff x="231085" y="533400"/>
            <a:chExt cx="153600" cy="533400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7D9D3E9A-4B91-478F-9A5A-F5B424E4CD5F}"/>
                </a:ext>
              </a:extLst>
            </p:cNvPr>
            <p:cNvCxnSpPr/>
            <p:nvPr/>
          </p:nvCxnSpPr>
          <p:spPr>
            <a:xfrm>
              <a:off x="304800" y="533400"/>
              <a:ext cx="0" cy="5334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11ADBB64-D495-4003-9E09-EF11AE445584}"/>
                </a:ext>
              </a:extLst>
            </p:cNvPr>
            <p:cNvSpPr/>
            <p:nvPr/>
          </p:nvSpPr>
          <p:spPr>
            <a:xfrm>
              <a:off x="231085" y="723900"/>
              <a:ext cx="153600" cy="1524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101625661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/3_Two column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00050" y="205978"/>
            <a:ext cx="6115050" cy="857250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400550" y="1314450"/>
            <a:ext cx="2114550" cy="4953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1600" kern="1200" dirty="0" smtClean="0">
                <a:solidFill>
                  <a:schemeClr val="accent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400050" y="1314450"/>
            <a:ext cx="3486150" cy="4953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1600" kern="1200" dirty="0" smtClean="0">
                <a:solidFill>
                  <a:schemeClr val="accent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Date Placeholder 11"/>
          <p:cNvSpPr>
            <a:spLocks noGrp="1"/>
          </p:cNvSpPr>
          <p:nvPr>
            <p:ph type="dt" sz="half" idx="2"/>
          </p:nvPr>
        </p:nvSpPr>
        <p:spPr>
          <a:xfrm>
            <a:off x="342900" y="4813450"/>
            <a:ext cx="1600200" cy="207749"/>
          </a:xfrm>
        </p:spPr>
        <p:txBody>
          <a:bodyPr/>
          <a:lstStyle/>
          <a:p>
            <a:fld id="{8FBD8A5E-06B3-4F9C-8E70-3E285CD7ED11}" type="datetime4">
              <a:rPr lang="en-US" smtClean="0"/>
              <a:t>May 5, 2018</a:t>
            </a:fld>
            <a:endParaRPr lang="en-US"/>
          </a:p>
        </p:txBody>
      </p:sp>
      <p:sp>
        <p:nvSpPr>
          <p:cNvPr id="21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2914650" y="4813450"/>
            <a:ext cx="2971800" cy="207749"/>
          </a:xfrm>
        </p:spPr>
        <p:txBody>
          <a:bodyPr/>
          <a:lstStyle/>
          <a:p>
            <a:pPr algn="r"/>
            <a:r>
              <a:rPr lang="en-US"/>
              <a:t>©2017 Your Company. All Rights Reserved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7"/>
          </p:nvPr>
        </p:nvSpPr>
        <p:spPr>
          <a:xfrm>
            <a:off x="4400550" y="1849438"/>
            <a:ext cx="2114550" cy="27797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900"/>
            </a:lvl1pPr>
          </a:lstStyle>
          <a:p>
            <a:pPr marL="0" lvl="0" indent="0">
              <a:spcBef>
                <a:spcPts val="0"/>
              </a:spcBef>
              <a:buFontTx/>
              <a:buNone/>
            </a:pPr>
            <a:r>
              <a:rPr lang="en-US"/>
              <a:t>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sz="quarter" idx="18"/>
          </p:nvPr>
        </p:nvSpPr>
        <p:spPr>
          <a:xfrm>
            <a:off x="400050" y="1849438"/>
            <a:ext cx="3486150" cy="27797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900" smtClean="0"/>
            </a:lvl1pPr>
            <a:lvl2pPr marL="0" indent="0">
              <a:buFontTx/>
              <a:buNone/>
              <a:defRPr lang="en-US" sz="1125" smtClean="0"/>
            </a:lvl2pPr>
            <a:lvl3pPr marL="0" indent="0">
              <a:buFontTx/>
              <a:buNone/>
              <a:defRPr lang="en-US" sz="1125" smtClean="0"/>
            </a:lvl3pPr>
            <a:lvl4pPr marL="0" indent="0">
              <a:buFontTx/>
              <a:buNone/>
              <a:defRPr lang="en-US" sz="1125" smtClean="0"/>
            </a:lvl4pPr>
            <a:lvl5pPr marL="0" indent="0">
              <a:buFontTx/>
              <a:buNone/>
              <a:defRPr lang="en-US" sz="1125"/>
            </a:lvl5pPr>
          </a:lstStyle>
          <a:p>
            <a:pPr marL="0" lvl="0" indent="0">
              <a:spcBef>
                <a:spcPts val="0"/>
              </a:spcBef>
              <a:buFontTx/>
              <a:buNone/>
            </a:pPr>
            <a:r>
              <a:rPr lang="en-US"/>
              <a:t>Edit Master text styles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6172200" y="4780454"/>
            <a:ext cx="274320" cy="274320"/>
          </a:xfrm>
        </p:spPr>
        <p:txBody>
          <a:bodyPr tIns="18288" bIns="0"/>
          <a:lstStyle>
            <a:lvl1pPr>
              <a:defRPr sz="900" spc="150" baseline="0"/>
            </a:lvl1pPr>
          </a:lstStyle>
          <a:p>
            <a:fld id="{9D955F5F-96B5-4123-A0BF-F5126ED5484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CD4A92B-BF71-4E9E-9F34-898BB295D81A}"/>
              </a:ext>
            </a:extLst>
          </p:cNvPr>
          <p:cNvGrpSpPr/>
          <p:nvPr userDrawn="1"/>
        </p:nvGrpSpPr>
        <p:grpSpPr>
          <a:xfrm>
            <a:off x="173314" y="400050"/>
            <a:ext cx="115200" cy="400050"/>
            <a:chOff x="231085" y="533400"/>
            <a:chExt cx="153600" cy="533400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EB13A38-2BD4-43A0-8228-0EFC868A6881}"/>
                </a:ext>
              </a:extLst>
            </p:cNvPr>
            <p:cNvCxnSpPr/>
            <p:nvPr/>
          </p:nvCxnSpPr>
          <p:spPr>
            <a:xfrm>
              <a:off x="304800" y="533400"/>
              <a:ext cx="0" cy="5334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8ABE6F48-810D-4348-9FC2-17D9D6FF5385}"/>
                </a:ext>
              </a:extLst>
            </p:cNvPr>
            <p:cNvSpPr/>
            <p:nvPr/>
          </p:nvSpPr>
          <p:spPr>
            <a:xfrm>
              <a:off x="231085" y="723900"/>
              <a:ext cx="153600" cy="1524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399521484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colum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00050" y="205978"/>
            <a:ext cx="6115050" cy="857250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00050" y="1314450"/>
            <a:ext cx="2800350" cy="4953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1600" kern="1200" dirty="0" smtClean="0">
                <a:solidFill>
                  <a:schemeClr val="accent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3714750" y="1314450"/>
            <a:ext cx="2800350" cy="4953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1600" kern="1200" dirty="0" smtClean="0">
                <a:solidFill>
                  <a:schemeClr val="accent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Date Placeholder 11"/>
          <p:cNvSpPr>
            <a:spLocks noGrp="1"/>
          </p:cNvSpPr>
          <p:nvPr>
            <p:ph type="dt" sz="half" idx="2"/>
          </p:nvPr>
        </p:nvSpPr>
        <p:spPr>
          <a:xfrm>
            <a:off x="342900" y="4813450"/>
            <a:ext cx="1600200" cy="207749"/>
          </a:xfrm>
        </p:spPr>
        <p:txBody>
          <a:bodyPr/>
          <a:lstStyle/>
          <a:p>
            <a:fld id="{0D754845-3E53-45F1-9D28-6A7A16BA5739}" type="datetime4">
              <a:rPr lang="en-US" smtClean="0"/>
              <a:t>May 5, 2018</a:t>
            </a:fld>
            <a:endParaRPr lang="en-US"/>
          </a:p>
        </p:txBody>
      </p:sp>
      <p:sp>
        <p:nvSpPr>
          <p:cNvPr id="21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2914650" y="4813450"/>
            <a:ext cx="2971800" cy="207749"/>
          </a:xfrm>
        </p:spPr>
        <p:txBody>
          <a:bodyPr/>
          <a:lstStyle/>
          <a:p>
            <a:pPr algn="r"/>
            <a:r>
              <a:rPr lang="en-US"/>
              <a:t>©2017 Your Company. All Rights Reserved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7"/>
          </p:nvPr>
        </p:nvSpPr>
        <p:spPr>
          <a:xfrm>
            <a:off x="400050" y="1849438"/>
            <a:ext cx="2800350" cy="27797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FontTx/>
              <a:buNone/>
              <a:defRPr lang="en-US" sz="900" smtClean="0"/>
            </a:lvl1pPr>
            <a:lvl2pPr marL="0" indent="0">
              <a:buFontTx/>
              <a:buNone/>
              <a:defRPr lang="en-US" sz="900" smtClean="0"/>
            </a:lvl2pPr>
            <a:lvl3pPr marL="0" indent="0">
              <a:buFontTx/>
              <a:buNone/>
              <a:defRPr lang="en-US" sz="900" smtClean="0"/>
            </a:lvl3pPr>
            <a:lvl4pPr marL="0" indent="0">
              <a:buFontTx/>
              <a:buNone/>
              <a:defRPr lang="en-US" sz="900" smtClean="0"/>
            </a:lvl4pPr>
            <a:lvl5pPr marL="0" indent="0">
              <a:buFontTx/>
              <a:buNone/>
              <a:defRPr lang="en-US" sz="900"/>
            </a:lvl5pPr>
          </a:lstStyle>
          <a:p>
            <a:pPr marL="0" lvl="0" indent="0">
              <a:spcBef>
                <a:spcPts val="0"/>
              </a:spcBef>
              <a:buFontTx/>
              <a:buNone/>
            </a:pPr>
            <a:r>
              <a:rPr lang="en-US"/>
              <a:t>Edit Master text styles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705225" y="1885950"/>
            <a:ext cx="2809875" cy="2623864"/>
          </a:xfrm>
          <a:solidFill>
            <a:schemeClr val="bg2"/>
          </a:solidFill>
          <a:ln w="57150"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/>
              <a:t>Click icon to add picture</a:t>
            </a:r>
          </a:p>
        </p:txBody>
      </p:sp>
      <p:sp>
        <p:nvSpPr>
          <p:cNvPr id="17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6172200" y="4780454"/>
            <a:ext cx="274320" cy="274320"/>
          </a:xfrm>
        </p:spPr>
        <p:txBody>
          <a:bodyPr tIns="18288" bIns="0"/>
          <a:lstStyle>
            <a:lvl1pPr>
              <a:defRPr sz="900" spc="150" baseline="0"/>
            </a:lvl1pPr>
          </a:lstStyle>
          <a:p>
            <a:fld id="{9D955F5F-96B5-4123-A0BF-F5126ED5484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630EC26-F56A-4847-B420-C9E67FE498D9}"/>
              </a:ext>
            </a:extLst>
          </p:cNvPr>
          <p:cNvGrpSpPr/>
          <p:nvPr userDrawn="1"/>
        </p:nvGrpSpPr>
        <p:grpSpPr>
          <a:xfrm>
            <a:off x="173314" y="400050"/>
            <a:ext cx="115200" cy="400050"/>
            <a:chOff x="231085" y="533400"/>
            <a:chExt cx="153600" cy="533400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1F886CE-258E-45E5-9249-E5B9E31C3D3A}"/>
                </a:ext>
              </a:extLst>
            </p:cNvPr>
            <p:cNvCxnSpPr/>
            <p:nvPr/>
          </p:nvCxnSpPr>
          <p:spPr>
            <a:xfrm>
              <a:off x="304800" y="533400"/>
              <a:ext cx="0" cy="5334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50AD41CA-2BAE-4280-B047-B13CF35B259F}"/>
                </a:ext>
              </a:extLst>
            </p:cNvPr>
            <p:cNvSpPr/>
            <p:nvPr/>
          </p:nvSpPr>
          <p:spPr>
            <a:xfrm>
              <a:off x="231085" y="723900"/>
              <a:ext cx="153600" cy="1524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54693314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00050" y="205978"/>
            <a:ext cx="6115050" cy="857250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00050" y="1314450"/>
            <a:ext cx="2800350" cy="4953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1600" kern="1200" dirty="0" smtClean="0">
                <a:solidFill>
                  <a:schemeClr val="accent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00050" y="1838639"/>
            <a:ext cx="2800350" cy="277987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buFontTx/>
              <a:buNone/>
            </a:pPr>
            <a:r>
              <a:rPr lang="en-US"/>
              <a:t>Edit Master text styles</a:t>
            </a:r>
          </a:p>
          <a:p>
            <a:pPr marL="0" lvl="1" indent="0">
              <a:buFontTx/>
              <a:buNone/>
            </a:pPr>
            <a:r>
              <a:rPr lang="en-US"/>
              <a:t>Second level</a:t>
            </a:r>
          </a:p>
          <a:p>
            <a:pPr marL="0" lvl="2" indent="0">
              <a:buFontTx/>
              <a:buNone/>
            </a:pPr>
            <a:r>
              <a:rPr lang="en-US"/>
              <a:t>Third level</a:t>
            </a:r>
          </a:p>
          <a:p>
            <a:pPr marL="0" lvl="3" indent="0">
              <a:buFontTx/>
              <a:buNone/>
            </a:pPr>
            <a:r>
              <a:rPr lang="en-US"/>
              <a:t>Fourth level</a:t>
            </a:r>
          </a:p>
          <a:p>
            <a:pPr marL="0" lvl="4" indent="0">
              <a:buFontTx/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3714750" y="1838639"/>
            <a:ext cx="2800350" cy="277987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buFontTx/>
              <a:buNone/>
            </a:pPr>
            <a:r>
              <a:rPr lang="en-US"/>
              <a:t>Edit Master text styles</a:t>
            </a:r>
          </a:p>
          <a:p>
            <a:pPr marL="0" lvl="1" indent="0">
              <a:buFontTx/>
              <a:buNone/>
            </a:pPr>
            <a:r>
              <a:rPr lang="en-US"/>
              <a:t>Second level</a:t>
            </a:r>
          </a:p>
          <a:p>
            <a:pPr marL="0" lvl="2" indent="0">
              <a:buFontTx/>
              <a:buNone/>
            </a:pPr>
            <a:r>
              <a:rPr lang="en-US"/>
              <a:t>Third level</a:t>
            </a:r>
          </a:p>
          <a:p>
            <a:pPr marL="0" lvl="3" indent="0">
              <a:buFontTx/>
              <a:buNone/>
            </a:pPr>
            <a:r>
              <a:rPr lang="en-US"/>
              <a:t>Fourth level</a:t>
            </a:r>
          </a:p>
          <a:p>
            <a:pPr marL="0" lvl="4" indent="0">
              <a:buFontTx/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3714750" y="1314450"/>
            <a:ext cx="2800350" cy="4953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1600" kern="1200" dirty="0" smtClean="0">
                <a:solidFill>
                  <a:schemeClr val="accent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Date Placeholder 11"/>
          <p:cNvSpPr>
            <a:spLocks noGrp="1"/>
          </p:cNvSpPr>
          <p:nvPr>
            <p:ph type="dt" sz="half" idx="2"/>
          </p:nvPr>
        </p:nvSpPr>
        <p:spPr>
          <a:xfrm>
            <a:off x="342900" y="4813450"/>
            <a:ext cx="1600200" cy="207749"/>
          </a:xfrm>
        </p:spPr>
        <p:txBody>
          <a:bodyPr/>
          <a:lstStyle/>
          <a:p>
            <a:fld id="{4208E23A-AE83-47DB-9065-84104233744C}" type="datetime4">
              <a:rPr lang="en-US" smtClean="0"/>
              <a:t>May 5, 2018</a:t>
            </a:fld>
            <a:endParaRPr lang="en-US"/>
          </a:p>
        </p:txBody>
      </p:sp>
      <p:sp>
        <p:nvSpPr>
          <p:cNvPr id="21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2914650" y="4813450"/>
            <a:ext cx="2971800" cy="207749"/>
          </a:xfrm>
        </p:spPr>
        <p:txBody>
          <a:bodyPr/>
          <a:lstStyle/>
          <a:p>
            <a:pPr algn="r"/>
            <a:r>
              <a:rPr lang="en-US"/>
              <a:t>©2017 Your Company. All Rights Reserved</a:t>
            </a:r>
          </a:p>
        </p:txBody>
      </p:sp>
      <p:sp>
        <p:nvSpPr>
          <p:cNvPr id="17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6172200" y="4780454"/>
            <a:ext cx="274320" cy="274320"/>
          </a:xfrm>
        </p:spPr>
        <p:txBody>
          <a:bodyPr tIns="18288" bIns="0"/>
          <a:lstStyle>
            <a:lvl1pPr>
              <a:defRPr sz="900" spc="150" baseline="0"/>
            </a:lvl1pPr>
          </a:lstStyle>
          <a:p>
            <a:fld id="{9D955F5F-96B5-4123-A0BF-F5126ED5484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D21A39F-DAC8-41FD-BC57-CC473D6C33C7}"/>
              </a:ext>
            </a:extLst>
          </p:cNvPr>
          <p:cNvGrpSpPr/>
          <p:nvPr userDrawn="1"/>
        </p:nvGrpSpPr>
        <p:grpSpPr>
          <a:xfrm>
            <a:off x="173314" y="400050"/>
            <a:ext cx="115200" cy="400050"/>
            <a:chOff x="231085" y="533400"/>
            <a:chExt cx="153600" cy="533400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1D9A201-3608-4499-9C3D-5A406BD64A50}"/>
                </a:ext>
              </a:extLst>
            </p:cNvPr>
            <p:cNvCxnSpPr/>
            <p:nvPr/>
          </p:nvCxnSpPr>
          <p:spPr>
            <a:xfrm>
              <a:off x="304800" y="533400"/>
              <a:ext cx="0" cy="5334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E2B7E1E7-35E0-44F0-81E6-A7FA259C6026}"/>
                </a:ext>
              </a:extLst>
            </p:cNvPr>
            <p:cNvSpPr/>
            <p:nvPr/>
          </p:nvSpPr>
          <p:spPr>
            <a:xfrm>
              <a:off x="231085" y="723900"/>
              <a:ext cx="153600" cy="1524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291748986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layout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00050" y="205978"/>
            <a:ext cx="6115050" cy="857250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00050" y="1314450"/>
            <a:ext cx="1828800" cy="4953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1400" kern="1200" dirty="0" smtClean="0">
                <a:solidFill>
                  <a:schemeClr val="accent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Date Placeholder 11"/>
          <p:cNvSpPr>
            <a:spLocks noGrp="1"/>
          </p:cNvSpPr>
          <p:nvPr>
            <p:ph type="dt" sz="half" idx="2"/>
          </p:nvPr>
        </p:nvSpPr>
        <p:spPr>
          <a:xfrm>
            <a:off x="342900" y="4813450"/>
            <a:ext cx="1600200" cy="207749"/>
          </a:xfrm>
        </p:spPr>
        <p:txBody>
          <a:bodyPr/>
          <a:lstStyle/>
          <a:p>
            <a:fld id="{8A080E49-8752-4DF4-BD0C-136A6E56F63A}" type="datetime4">
              <a:rPr lang="en-US" smtClean="0"/>
              <a:t>May 5, 2018</a:t>
            </a:fld>
            <a:endParaRPr lang="en-US"/>
          </a:p>
        </p:txBody>
      </p:sp>
      <p:sp>
        <p:nvSpPr>
          <p:cNvPr id="21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2914650" y="4813450"/>
            <a:ext cx="2971800" cy="207749"/>
          </a:xfrm>
        </p:spPr>
        <p:txBody>
          <a:bodyPr/>
          <a:lstStyle/>
          <a:p>
            <a:pPr algn="r"/>
            <a:r>
              <a:rPr lang="en-US"/>
              <a:t>©2017 Your Company. All Rights Reserved</a:t>
            </a:r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543175" y="1314450"/>
            <a:ext cx="1828800" cy="4953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1400" kern="1200" dirty="0" smtClean="0">
                <a:solidFill>
                  <a:schemeClr val="accent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4686300" y="1314450"/>
            <a:ext cx="1828800" cy="4953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1400" kern="1200" dirty="0" smtClean="0">
                <a:solidFill>
                  <a:schemeClr val="accent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00050" y="1831016"/>
            <a:ext cx="1828800" cy="28194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685800" rtl="0" eaLnBrk="1" latinLnBrk="0" hangingPunct="1">
              <a:spcBef>
                <a:spcPts val="0"/>
              </a:spcBef>
              <a:buFontTx/>
              <a:buNone/>
            </a:pPr>
            <a:r>
              <a:rPr lang="en-US"/>
              <a:t>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sz="quarter" idx="19"/>
          </p:nvPr>
        </p:nvSpPr>
        <p:spPr>
          <a:xfrm>
            <a:off x="2543175" y="1831016"/>
            <a:ext cx="1828800" cy="28194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lang="en-US" sz="900" dirty="0"/>
            </a:lvl1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/>
              <a:t>Edit Master text styles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sz="quarter" idx="20"/>
          </p:nvPr>
        </p:nvSpPr>
        <p:spPr>
          <a:xfrm>
            <a:off x="4686300" y="1831016"/>
            <a:ext cx="1828800" cy="28194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lang="en-US" sz="900"/>
            </a:lvl1pPr>
          </a:lstStyle>
          <a:p>
            <a:pPr marL="0" lvl="0" indent="0">
              <a:spcBef>
                <a:spcPts val="0"/>
              </a:spcBef>
              <a:buFontTx/>
              <a:buNone/>
            </a:pPr>
            <a:r>
              <a:rPr lang="en-US"/>
              <a:t>Edit Master text styles</a:t>
            </a:r>
          </a:p>
        </p:txBody>
      </p:sp>
      <p:sp>
        <p:nvSpPr>
          <p:cNvPr id="23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6172200" y="4780454"/>
            <a:ext cx="274320" cy="274320"/>
          </a:xfrm>
        </p:spPr>
        <p:txBody>
          <a:bodyPr tIns="18288" bIns="0"/>
          <a:lstStyle>
            <a:lvl1pPr>
              <a:defRPr sz="900" spc="150" baseline="0"/>
            </a:lvl1pPr>
          </a:lstStyle>
          <a:p>
            <a:fld id="{9D955F5F-96B5-4123-A0BF-F5126ED5484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3B6B9B3-41DF-4819-B65A-CE5CE9AF6EBB}"/>
              </a:ext>
            </a:extLst>
          </p:cNvPr>
          <p:cNvGrpSpPr/>
          <p:nvPr userDrawn="1"/>
        </p:nvGrpSpPr>
        <p:grpSpPr>
          <a:xfrm>
            <a:off x="173314" y="400050"/>
            <a:ext cx="115200" cy="400050"/>
            <a:chOff x="231085" y="533400"/>
            <a:chExt cx="153600" cy="533400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E6A18E3-6C52-4453-B236-47D0E03D0562}"/>
                </a:ext>
              </a:extLst>
            </p:cNvPr>
            <p:cNvCxnSpPr/>
            <p:nvPr/>
          </p:nvCxnSpPr>
          <p:spPr>
            <a:xfrm>
              <a:off x="304800" y="533400"/>
              <a:ext cx="0" cy="5334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F2DC0EB-BA64-4EA5-97D1-2D22FE2D30B1}"/>
                </a:ext>
              </a:extLst>
            </p:cNvPr>
            <p:cNvSpPr/>
            <p:nvPr/>
          </p:nvSpPr>
          <p:spPr>
            <a:xfrm>
              <a:off x="231085" y="723900"/>
              <a:ext cx="153600" cy="1524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283938327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column layout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778918" y="1390652"/>
            <a:ext cx="1671373" cy="3009898"/>
          </a:xfrm>
          <a:solidFill>
            <a:schemeClr val="bg2"/>
          </a:solidFill>
          <a:ln w="57150"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/>
              <a:t>Click icon to add picture</a:t>
            </a:r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750594" y="1390651"/>
            <a:ext cx="1671373" cy="3009900"/>
          </a:xfrm>
          <a:solidFill>
            <a:schemeClr val="bg2"/>
          </a:solidFill>
          <a:ln w="57150"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/>
              <a:t>Click icon to add picture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00050" y="205978"/>
            <a:ext cx="6115050" cy="857250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Date Placeholder 11"/>
          <p:cNvSpPr>
            <a:spLocks noGrp="1"/>
          </p:cNvSpPr>
          <p:nvPr>
            <p:ph type="dt" sz="half" idx="2"/>
          </p:nvPr>
        </p:nvSpPr>
        <p:spPr>
          <a:xfrm>
            <a:off x="342900" y="4813450"/>
            <a:ext cx="1600200" cy="207749"/>
          </a:xfrm>
        </p:spPr>
        <p:txBody>
          <a:bodyPr/>
          <a:lstStyle/>
          <a:p>
            <a:fld id="{23E53959-9300-4785-94BC-F13DF30C4616}" type="datetime4">
              <a:rPr lang="en-US" smtClean="0"/>
              <a:t>May 5, 2018</a:t>
            </a:fld>
            <a:endParaRPr lang="en-US"/>
          </a:p>
        </p:txBody>
      </p:sp>
      <p:sp>
        <p:nvSpPr>
          <p:cNvPr id="21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2914650" y="4813450"/>
            <a:ext cx="2971800" cy="207749"/>
          </a:xfrm>
        </p:spPr>
        <p:txBody>
          <a:bodyPr/>
          <a:lstStyle/>
          <a:p>
            <a:pPr algn="r"/>
            <a:r>
              <a:rPr lang="en-US"/>
              <a:t>©2017 Your Company. All Rights Reserved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00050" y="1314450"/>
            <a:ext cx="2124941" cy="3335966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685800" rtl="0" eaLnBrk="1" latinLnBrk="0" hangingPunct="1">
              <a:spcBef>
                <a:spcPts val="0"/>
              </a:spcBef>
              <a:buFontTx/>
              <a:buNone/>
            </a:pPr>
            <a:r>
              <a:rPr lang="en-US"/>
              <a:t>Edit Master text styles</a:t>
            </a:r>
          </a:p>
        </p:txBody>
      </p:sp>
      <p:sp>
        <p:nvSpPr>
          <p:cNvPr id="12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6172200" y="4780454"/>
            <a:ext cx="274320" cy="274320"/>
          </a:xfrm>
        </p:spPr>
        <p:txBody>
          <a:bodyPr tIns="18288" bIns="0"/>
          <a:lstStyle>
            <a:lvl1pPr>
              <a:defRPr sz="900" spc="150" baseline="0"/>
            </a:lvl1pPr>
          </a:lstStyle>
          <a:p>
            <a:fld id="{9D955F5F-96B5-4123-A0BF-F5126ED5484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5E681C3-89B6-4B77-9BE9-CEE93500934A}"/>
              </a:ext>
            </a:extLst>
          </p:cNvPr>
          <p:cNvGrpSpPr/>
          <p:nvPr userDrawn="1"/>
        </p:nvGrpSpPr>
        <p:grpSpPr>
          <a:xfrm>
            <a:off x="173314" y="400050"/>
            <a:ext cx="115200" cy="400050"/>
            <a:chOff x="231085" y="533400"/>
            <a:chExt cx="153600" cy="533400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D4DCBB0-E6ED-4CEC-BCB5-82265497D1E3}"/>
                </a:ext>
              </a:extLst>
            </p:cNvPr>
            <p:cNvCxnSpPr/>
            <p:nvPr/>
          </p:nvCxnSpPr>
          <p:spPr>
            <a:xfrm>
              <a:off x="304800" y="533400"/>
              <a:ext cx="0" cy="5334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6A2757D-3DE8-4FD0-8F78-C7014885903C}"/>
                </a:ext>
              </a:extLst>
            </p:cNvPr>
            <p:cNvSpPr/>
            <p:nvPr/>
          </p:nvSpPr>
          <p:spPr>
            <a:xfrm>
              <a:off x="231085" y="723900"/>
              <a:ext cx="153600" cy="1524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417078105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il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>
            <a:off x="457200" y="1300414"/>
            <a:ext cx="2000250" cy="152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Rectangle 23"/>
          <p:cNvSpPr/>
          <p:nvPr userDrawn="1"/>
        </p:nvSpPr>
        <p:spPr>
          <a:xfrm>
            <a:off x="2457450" y="1300414"/>
            <a:ext cx="2000250" cy="152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Rectangle 24"/>
          <p:cNvSpPr/>
          <p:nvPr userDrawn="1"/>
        </p:nvSpPr>
        <p:spPr>
          <a:xfrm>
            <a:off x="4457700" y="1300414"/>
            <a:ext cx="2000250" cy="152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Rectangle 26"/>
          <p:cNvSpPr/>
          <p:nvPr userDrawn="1"/>
        </p:nvSpPr>
        <p:spPr>
          <a:xfrm>
            <a:off x="457200" y="2824414"/>
            <a:ext cx="2000250" cy="152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8" name="Rectangle 27"/>
          <p:cNvSpPr/>
          <p:nvPr userDrawn="1"/>
        </p:nvSpPr>
        <p:spPr>
          <a:xfrm>
            <a:off x="2457450" y="2824414"/>
            <a:ext cx="2000250" cy="152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9" name="Rectangle 28"/>
          <p:cNvSpPr/>
          <p:nvPr userDrawn="1"/>
        </p:nvSpPr>
        <p:spPr>
          <a:xfrm>
            <a:off x="4457700" y="2824414"/>
            <a:ext cx="2000250" cy="1524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00050" y="205978"/>
            <a:ext cx="6115050" cy="857250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542925" y="1440782"/>
            <a:ext cx="1828800" cy="4191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lang="en-US" sz="1200" kern="1200" dirty="0" smtClean="0">
                <a:solidFill>
                  <a:schemeClr val="bg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Date Placeholder 11"/>
          <p:cNvSpPr>
            <a:spLocks noGrp="1"/>
          </p:cNvSpPr>
          <p:nvPr>
            <p:ph type="dt" sz="half" idx="2"/>
          </p:nvPr>
        </p:nvSpPr>
        <p:spPr>
          <a:xfrm>
            <a:off x="342900" y="4813450"/>
            <a:ext cx="1600200" cy="207749"/>
          </a:xfrm>
        </p:spPr>
        <p:txBody>
          <a:bodyPr/>
          <a:lstStyle/>
          <a:p>
            <a:fld id="{3DAE03D3-1255-48E7-9DC8-9AEA3B3D13E1}" type="datetime4">
              <a:rPr lang="en-US" smtClean="0"/>
              <a:t>May 5, 2018</a:t>
            </a:fld>
            <a:endParaRPr lang="en-US"/>
          </a:p>
        </p:txBody>
      </p:sp>
      <p:sp>
        <p:nvSpPr>
          <p:cNvPr id="21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2914650" y="4813450"/>
            <a:ext cx="2971800" cy="207749"/>
          </a:xfrm>
        </p:spPr>
        <p:txBody>
          <a:bodyPr/>
          <a:lstStyle/>
          <a:p>
            <a:pPr algn="r"/>
            <a:r>
              <a:rPr lang="en-US"/>
              <a:t>©2017 Your Company. All Rights Reserved</a:t>
            </a:r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543175" y="1440782"/>
            <a:ext cx="1828800" cy="4191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lang="en-US" sz="1200" kern="1200" dirty="0" smtClean="0">
                <a:solidFill>
                  <a:schemeClr val="bg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4543425" y="1440782"/>
            <a:ext cx="1828800" cy="4191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lang="en-US" sz="1200" kern="1200" dirty="0" smtClean="0">
                <a:solidFill>
                  <a:schemeClr val="bg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542925" y="1838640"/>
            <a:ext cx="1828800" cy="985775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9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112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112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112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1125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buFontTx/>
              <a:buNone/>
            </a:pPr>
            <a:r>
              <a:rPr lang="en-US"/>
              <a:t>Edit Master text styles</a:t>
            </a:r>
          </a:p>
        </p:txBody>
      </p:sp>
      <p:sp>
        <p:nvSpPr>
          <p:cNvPr id="31" name="Text Placeholder 13"/>
          <p:cNvSpPr>
            <a:spLocks noGrp="1"/>
          </p:cNvSpPr>
          <p:nvPr>
            <p:ph type="body" sz="quarter" idx="18"/>
          </p:nvPr>
        </p:nvSpPr>
        <p:spPr>
          <a:xfrm>
            <a:off x="2543175" y="1838640"/>
            <a:ext cx="1828800" cy="985775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9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112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112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112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1125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buFontTx/>
              <a:buNone/>
            </a:pPr>
            <a:r>
              <a:rPr lang="en-US"/>
              <a:t>Edit Master text styles</a:t>
            </a:r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4543425" y="1838640"/>
            <a:ext cx="1828800" cy="985775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9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112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112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112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1125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buFontTx/>
              <a:buNone/>
            </a:pPr>
            <a:r>
              <a:rPr lang="en-US"/>
              <a:t>Edit Master text styles</a:t>
            </a:r>
          </a:p>
        </p:txBody>
      </p:sp>
      <p:sp>
        <p:nvSpPr>
          <p:cNvPr id="33" name="Text Placeholder 11"/>
          <p:cNvSpPr>
            <a:spLocks noGrp="1"/>
          </p:cNvSpPr>
          <p:nvPr>
            <p:ph type="body" sz="quarter" idx="20"/>
          </p:nvPr>
        </p:nvSpPr>
        <p:spPr>
          <a:xfrm>
            <a:off x="544428" y="2940718"/>
            <a:ext cx="1828800" cy="4191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lang="en-US" sz="1200" kern="1200" dirty="0" smtClean="0">
                <a:solidFill>
                  <a:schemeClr val="bg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4" name="Text Placeholder 11"/>
          <p:cNvSpPr>
            <a:spLocks noGrp="1"/>
          </p:cNvSpPr>
          <p:nvPr>
            <p:ph type="body" sz="quarter" idx="21"/>
          </p:nvPr>
        </p:nvSpPr>
        <p:spPr>
          <a:xfrm>
            <a:off x="2544678" y="2940718"/>
            <a:ext cx="1828800" cy="4191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lang="en-US" sz="1200" kern="1200" dirty="0" smtClean="0">
                <a:solidFill>
                  <a:schemeClr val="bg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5" name="Text Placeholder 11"/>
          <p:cNvSpPr>
            <a:spLocks noGrp="1"/>
          </p:cNvSpPr>
          <p:nvPr>
            <p:ph type="body" sz="quarter" idx="22"/>
          </p:nvPr>
        </p:nvSpPr>
        <p:spPr>
          <a:xfrm>
            <a:off x="4544928" y="2940718"/>
            <a:ext cx="1828800" cy="4191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lang="en-US" sz="1200" kern="1200" dirty="0" smtClean="0">
                <a:solidFill>
                  <a:schemeClr val="bg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6" name="Text Placeholder 13"/>
          <p:cNvSpPr>
            <a:spLocks noGrp="1"/>
          </p:cNvSpPr>
          <p:nvPr>
            <p:ph type="body" sz="quarter" idx="23"/>
          </p:nvPr>
        </p:nvSpPr>
        <p:spPr>
          <a:xfrm>
            <a:off x="544428" y="3347623"/>
            <a:ext cx="1828800" cy="985775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9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112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112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112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1125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buFontTx/>
              <a:buNone/>
            </a:pPr>
            <a:r>
              <a:rPr lang="en-US"/>
              <a:t>Edit Master text styles</a:t>
            </a:r>
          </a:p>
        </p:txBody>
      </p:sp>
      <p:sp>
        <p:nvSpPr>
          <p:cNvPr id="37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2544678" y="3347623"/>
            <a:ext cx="1828800" cy="985775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9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112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112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112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1125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buFontTx/>
              <a:buNone/>
            </a:pPr>
            <a:r>
              <a:rPr lang="en-US"/>
              <a:t>Edit Master text styles</a:t>
            </a:r>
          </a:p>
        </p:txBody>
      </p:sp>
      <p:sp>
        <p:nvSpPr>
          <p:cNvPr id="38" name="Text Placeholder 13"/>
          <p:cNvSpPr>
            <a:spLocks noGrp="1"/>
          </p:cNvSpPr>
          <p:nvPr>
            <p:ph type="body" sz="quarter" idx="25"/>
          </p:nvPr>
        </p:nvSpPr>
        <p:spPr>
          <a:xfrm>
            <a:off x="4544928" y="3347623"/>
            <a:ext cx="1828800" cy="985775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9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112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112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112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1125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buFontTx/>
              <a:buNone/>
            </a:pPr>
            <a:r>
              <a:rPr lang="en-US"/>
              <a:t>Edit Master text styles</a:t>
            </a:r>
          </a:p>
        </p:txBody>
      </p:sp>
      <p:sp>
        <p:nvSpPr>
          <p:cNvPr id="39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6172200" y="4780454"/>
            <a:ext cx="274320" cy="274320"/>
          </a:xfrm>
        </p:spPr>
        <p:txBody>
          <a:bodyPr tIns="18288" bIns="0"/>
          <a:lstStyle>
            <a:lvl1pPr>
              <a:defRPr sz="900" spc="150" baseline="0"/>
            </a:lvl1pPr>
          </a:lstStyle>
          <a:p>
            <a:fld id="{9D955F5F-96B5-4123-A0BF-F5126ED5484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5355113-DA31-4D03-9F70-D7437CF051DF}"/>
              </a:ext>
            </a:extLst>
          </p:cNvPr>
          <p:cNvGrpSpPr/>
          <p:nvPr userDrawn="1"/>
        </p:nvGrpSpPr>
        <p:grpSpPr>
          <a:xfrm>
            <a:off x="173314" y="400050"/>
            <a:ext cx="115200" cy="400050"/>
            <a:chOff x="231085" y="533400"/>
            <a:chExt cx="153600" cy="533400"/>
          </a:xfrm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ECA0DA7F-D259-471E-A3DE-B7834C8729BF}"/>
                </a:ext>
              </a:extLst>
            </p:cNvPr>
            <p:cNvCxnSpPr/>
            <p:nvPr/>
          </p:nvCxnSpPr>
          <p:spPr>
            <a:xfrm>
              <a:off x="304800" y="533400"/>
              <a:ext cx="0" cy="5334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F9FB6AC-D06F-487D-8C45-10C9238C77CA}"/>
                </a:ext>
              </a:extLst>
            </p:cNvPr>
            <p:cNvSpPr/>
            <p:nvPr/>
          </p:nvSpPr>
          <p:spPr>
            <a:xfrm>
              <a:off x="231085" y="723900"/>
              <a:ext cx="153600" cy="1524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1873811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75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7" grpId="0" animBg="1"/>
      <p:bldP spid="28" grpId="0" animBg="1"/>
      <p:bldP spid="29" grpId="0" animBg="1"/>
      <p:bldP spid="7" grpId="0"/>
      <p:bldP spid="12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00050" y="205978"/>
            <a:ext cx="6115050" cy="857250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00050" y="1314450"/>
            <a:ext cx="2800350" cy="4953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1600" kern="1200" dirty="0" smtClean="0">
                <a:solidFill>
                  <a:schemeClr val="accent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3714750" y="1314450"/>
            <a:ext cx="2800350" cy="4953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1600" kern="1200" dirty="0" smtClean="0">
                <a:solidFill>
                  <a:schemeClr val="accent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Date Placeholder 11"/>
          <p:cNvSpPr>
            <a:spLocks noGrp="1"/>
          </p:cNvSpPr>
          <p:nvPr>
            <p:ph type="dt" sz="half" idx="2"/>
          </p:nvPr>
        </p:nvSpPr>
        <p:spPr>
          <a:xfrm>
            <a:off x="342900" y="4813450"/>
            <a:ext cx="1600200" cy="207749"/>
          </a:xfrm>
        </p:spPr>
        <p:txBody>
          <a:bodyPr/>
          <a:lstStyle/>
          <a:p>
            <a:fld id="{BC8C2311-F7E0-4621-B44D-5347184E10C1}" type="datetime4">
              <a:rPr lang="en-US" smtClean="0"/>
              <a:t>May 5, 2018</a:t>
            </a:fld>
            <a:endParaRPr lang="en-US"/>
          </a:p>
        </p:txBody>
      </p:sp>
      <p:sp>
        <p:nvSpPr>
          <p:cNvPr id="21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2914650" y="4813450"/>
            <a:ext cx="2971800" cy="207749"/>
          </a:xfrm>
        </p:spPr>
        <p:txBody>
          <a:bodyPr/>
          <a:lstStyle/>
          <a:p>
            <a:pPr algn="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7"/>
          </p:nvPr>
        </p:nvSpPr>
        <p:spPr>
          <a:xfrm>
            <a:off x="400050" y="1849438"/>
            <a:ext cx="2800350" cy="27797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900"/>
            </a:lvl1pPr>
          </a:lstStyle>
          <a:p>
            <a:pPr marL="0" lvl="0" indent="0">
              <a:spcBef>
                <a:spcPts val="0"/>
              </a:spcBef>
              <a:buFontTx/>
              <a:buNone/>
            </a:pPr>
            <a:r>
              <a:rPr lang="en-US"/>
              <a:t>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sz="quarter" idx="18"/>
          </p:nvPr>
        </p:nvSpPr>
        <p:spPr>
          <a:xfrm>
            <a:off x="3714750" y="1849438"/>
            <a:ext cx="2800350" cy="27797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900" smtClean="0"/>
            </a:lvl1pPr>
            <a:lvl2pPr marL="0" indent="0">
              <a:buFontTx/>
              <a:buNone/>
              <a:defRPr lang="en-US" sz="1125" smtClean="0"/>
            </a:lvl2pPr>
            <a:lvl3pPr marL="0" indent="0">
              <a:buFontTx/>
              <a:buNone/>
              <a:defRPr lang="en-US" sz="1125" smtClean="0"/>
            </a:lvl3pPr>
            <a:lvl4pPr marL="0" indent="0">
              <a:buFontTx/>
              <a:buNone/>
              <a:defRPr lang="en-US" sz="1125" smtClean="0"/>
            </a:lvl4pPr>
            <a:lvl5pPr marL="0" indent="0">
              <a:buFontTx/>
              <a:buNone/>
              <a:defRPr lang="en-US" sz="1125"/>
            </a:lvl5pPr>
          </a:lstStyle>
          <a:p>
            <a:pPr marL="0" lvl="0" indent="0">
              <a:spcBef>
                <a:spcPts val="0"/>
              </a:spcBef>
              <a:buFontTx/>
              <a:buNone/>
            </a:pPr>
            <a:r>
              <a:rPr lang="en-US"/>
              <a:t>Edit Master text styles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6172200" y="4780454"/>
            <a:ext cx="274320" cy="274320"/>
          </a:xfrm>
        </p:spPr>
        <p:txBody>
          <a:bodyPr tIns="18288" bIns="0"/>
          <a:lstStyle>
            <a:lvl1pPr>
              <a:defRPr sz="900" spc="150" baseline="0"/>
            </a:lvl1pPr>
          </a:lstStyle>
          <a:p>
            <a:fld id="{9D955F5F-96B5-4123-A0BF-F5126ED5484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4CE4649-43F4-44F0-9046-0CD225AD2F00}"/>
              </a:ext>
            </a:extLst>
          </p:cNvPr>
          <p:cNvGrpSpPr/>
          <p:nvPr userDrawn="1"/>
        </p:nvGrpSpPr>
        <p:grpSpPr>
          <a:xfrm>
            <a:off x="173314" y="400050"/>
            <a:ext cx="115200" cy="400050"/>
            <a:chOff x="231085" y="533400"/>
            <a:chExt cx="153600" cy="533400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AD80439-32C5-463D-AA77-D486C29B7F3D}"/>
                </a:ext>
              </a:extLst>
            </p:cNvPr>
            <p:cNvCxnSpPr/>
            <p:nvPr/>
          </p:nvCxnSpPr>
          <p:spPr>
            <a:xfrm>
              <a:off x="304800" y="533400"/>
              <a:ext cx="0" cy="5334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5551E2A0-399B-4707-BD1B-D50F939596D5}"/>
                </a:ext>
              </a:extLst>
            </p:cNvPr>
            <p:cNvSpPr/>
            <p:nvPr/>
          </p:nvSpPr>
          <p:spPr>
            <a:xfrm>
              <a:off x="231085" y="723900"/>
              <a:ext cx="153600" cy="1524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2943260950"/>
      </p:ext>
    </p:extLst>
  </p:cSld>
  <p:clrMapOvr>
    <a:masterClrMapping/>
  </p:clrMapOvr>
  <p:hf hdr="0" dt="0"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 layout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00050" y="205978"/>
            <a:ext cx="6115050" cy="857250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00051" y="1314450"/>
            <a:ext cx="1459523" cy="4953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1400" kern="1200" dirty="0" smtClean="0">
                <a:solidFill>
                  <a:schemeClr val="accent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Date Placeholder 11"/>
          <p:cNvSpPr>
            <a:spLocks noGrp="1"/>
          </p:cNvSpPr>
          <p:nvPr>
            <p:ph type="dt" sz="half" idx="2"/>
          </p:nvPr>
        </p:nvSpPr>
        <p:spPr>
          <a:xfrm>
            <a:off x="342900" y="4813450"/>
            <a:ext cx="1600200" cy="207749"/>
          </a:xfrm>
        </p:spPr>
        <p:txBody>
          <a:bodyPr/>
          <a:lstStyle/>
          <a:p>
            <a:fld id="{FE0477E3-85A1-476D-80CD-6D531359A914}" type="datetime4">
              <a:rPr lang="en-US" smtClean="0"/>
              <a:t>May 5, 2018</a:t>
            </a:fld>
            <a:endParaRPr lang="en-US"/>
          </a:p>
        </p:txBody>
      </p:sp>
      <p:sp>
        <p:nvSpPr>
          <p:cNvPr id="21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2914650" y="4813450"/>
            <a:ext cx="2971800" cy="207749"/>
          </a:xfrm>
        </p:spPr>
        <p:txBody>
          <a:bodyPr/>
          <a:lstStyle/>
          <a:p>
            <a:pPr algn="r"/>
            <a:r>
              <a:rPr lang="en-US"/>
              <a:t>©2017 Your Company. All Rights Reserved</a:t>
            </a:r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1951893" y="1314450"/>
            <a:ext cx="1459523" cy="4953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1400" kern="1200" dirty="0" smtClean="0">
                <a:solidFill>
                  <a:schemeClr val="accent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3503735" y="1314450"/>
            <a:ext cx="1459523" cy="4953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1400" kern="1200" dirty="0" smtClean="0">
                <a:solidFill>
                  <a:schemeClr val="accent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00051" y="1831016"/>
            <a:ext cx="1459523" cy="28194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685800" rtl="0" eaLnBrk="1" latinLnBrk="0" hangingPunct="1">
              <a:spcBef>
                <a:spcPts val="0"/>
              </a:spcBef>
              <a:buFontTx/>
              <a:buNone/>
            </a:pPr>
            <a:r>
              <a:rPr lang="en-US"/>
              <a:t>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sz="quarter" idx="19"/>
          </p:nvPr>
        </p:nvSpPr>
        <p:spPr>
          <a:xfrm>
            <a:off x="1951893" y="1831016"/>
            <a:ext cx="1459523" cy="28194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lang="en-US" sz="900" dirty="0"/>
            </a:lvl1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/>
              <a:t>Edit Master text styles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sz="quarter" idx="20"/>
          </p:nvPr>
        </p:nvSpPr>
        <p:spPr>
          <a:xfrm>
            <a:off x="3503735" y="1831016"/>
            <a:ext cx="1459523" cy="28194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lang="en-US" sz="900"/>
            </a:lvl1pPr>
          </a:lstStyle>
          <a:p>
            <a:pPr marL="0" lvl="0" indent="0">
              <a:spcBef>
                <a:spcPts val="0"/>
              </a:spcBef>
              <a:buFontTx/>
              <a:buNone/>
            </a:pPr>
            <a:r>
              <a:rPr lang="en-US"/>
              <a:t>Edit Master text styles</a:t>
            </a:r>
          </a:p>
        </p:txBody>
      </p:sp>
      <p:sp>
        <p:nvSpPr>
          <p:cNvPr id="23" name="Text Placeholder 11"/>
          <p:cNvSpPr>
            <a:spLocks noGrp="1"/>
          </p:cNvSpPr>
          <p:nvPr>
            <p:ph type="body" sz="quarter" idx="21"/>
          </p:nvPr>
        </p:nvSpPr>
        <p:spPr>
          <a:xfrm>
            <a:off x="5055577" y="1314450"/>
            <a:ext cx="1459523" cy="4953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1400" kern="1200" dirty="0" smtClean="0">
                <a:solidFill>
                  <a:schemeClr val="accent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sz="quarter" idx="22"/>
          </p:nvPr>
        </p:nvSpPr>
        <p:spPr>
          <a:xfrm>
            <a:off x="5055577" y="1831016"/>
            <a:ext cx="1459523" cy="28194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lang="en-US" sz="900"/>
            </a:lvl1pPr>
          </a:lstStyle>
          <a:p>
            <a:pPr marL="0" lvl="0" indent="0">
              <a:spcBef>
                <a:spcPts val="0"/>
              </a:spcBef>
              <a:buFontTx/>
              <a:buNone/>
            </a:pPr>
            <a:r>
              <a:rPr lang="en-US"/>
              <a:t>Edit Master text styles</a:t>
            </a:r>
          </a:p>
        </p:txBody>
      </p:sp>
      <p:sp>
        <p:nvSpPr>
          <p:cNvPr id="25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6172200" y="4780454"/>
            <a:ext cx="274320" cy="274320"/>
          </a:xfrm>
        </p:spPr>
        <p:txBody>
          <a:bodyPr tIns="18288" bIns="0"/>
          <a:lstStyle>
            <a:lvl1pPr>
              <a:defRPr sz="900" spc="150" baseline="0"/>
            </a:lvl1pPr>
          </a:lstStyle>
          <a:p>
            <a:fld id="{9D955F5F-96B5-4123-A0BF-F5126ED5484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54B0AA2-4F9E-4122-86E1-3C8CE3689FBB}"/>
              </a:ext>
            </a:extLst>
          </p:cNvPr>
          <p:cNvGrpSpPr/>
          <p:nvPr userDrawn="1"/>
        </p:nvGrpSpPr>
        <p:grpSpPr>
          <a:xfrm>
            <a:off x="173314" y="400050"/>
            <a:ext cx="115200" cy="400050"/>
            <a:chOff x="231085" y="533400"/>
            <a:chExt cx="153600" cy="533400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2455D87-E553-46CE-8568-5DC00E210BF1}"/>
                </a:ext>
              </a:extLst>
            </p:cNvPr>
            <p:cNvCxnSpPr/>
            <p:nvPr/>
          </p:nvCxnSpPr>
          <p:spPr>
            <a:xfrm>
              <a:off x="304800" y="533400"/>
              <a:ext cx="0" cy="5334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70B48DA4-2900-4955-AA5C-2801C602FEFC}"/>
                </a:ext>
              </a:extLst>
            </p:cNvPr>
            <p:cNvSpPr/>
            <p:nvPr/>
          </p:nvSpPr>
          <p:spPr>
            <a:xfrm>
              <a:off x="231085" y="723900"/>
              <a:ext cx="153600" cy="1524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383782650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e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858000" cy="5143500"/>
          </a:xfrm>
          <a:pattFill prst="wdUpDiag">
            <a:fgClr>
              <a:schemeClr val="tx1">
                <a:lumMod val="10000"/>
                <a:lumOff val="90000"/>
              </a:schemeClr>
            </a:fgClr>
            <a:bgClr>
              <a:schemeClr val="bg1"/>
            </a:bgClr>
          </a:patt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/>
              <a:t>Click icon to add picture</a:t>
            </a:r>
          </a:p>
        </p:txBody>
      </p:sp>
      <p:sp>
        <p:nvSpPr>
          <p:cNvPr id="13" name="Date Placeholder 11"/>
          <p:cNvSpPr>
            <a:spLocks noGrp="1"/>
          </p:cNvSpPr>
          <p:nvPr>
            <p:ph type="dt" sz="half" idx="2"/>
          </p:nvPr>
        </p:nvSpPr>
        <p:spPr>
          <a:xfrm>
            <a:off x="342900" y="4813450"/>
            <a:ext cx="1600200" cy="207749"/>
          </a:xfrm>
        </p:spPr>
        <p:txBody>
          <a:bodyPr/>
          <a:lstStyle/>
          <a:p>
            <a:fld id="{B0C73F4D-0B5B-4D9A-9EA5-63481C07FF73}" type="datetime4">
              <a:rPr lang="en-US" smtClean="0"/>
              <a:t>May 5, 2018</a:t>
            </a:fld>
            <a:endParaRPr lang="en-US"/>
          </a:p>
        </p:txBody>
      </p:sp>
      <p:sp>
        <p:nvSpPr>
          <p:cNvPr id="14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2914650" y="4813450"/>
            <a:ext cx="2971800" cy="207749"/>
          </a:xfrm>
        </p:spPr>
        <p:txBody>
          <a:bodyPr/>
          <a:lstStyle/>
          <a:p>
            <a:pPr algn="r"/>
            <a:r>
              <a:rPr lang="en-US"/>
              <a:t>©2017 Your Company. All Rights Reserved</a:t>
            </a: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1721828"/>
            <a:ext cx="6400800" cy="1102519"/>
          </a:xfrm>
          <a:noFill/>
        </p:spPr>
        <p:txBody>
          <a:bodyPr vert="horz" lIns="91440" tIns="45720" rIns="91440" bIns="45720" rtlCol="0">
            <a:noAutofit/>
          </a:bodyPr>
          <a:lstStyle>
            <a:lvl1pPr>
              <a:defRPr lang="en-US" sz="5400" dirty="0"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ct val="20000"/>
              </a:spcBef>
              <a:buFont typeface="Arial" pitchFamily="34" charset="0"/>
            </a:pPr>
            <a:r>
              <a:rPr lang="en-US" dirty="0"/>
              <a:t>Click to edit title style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1028700" y="2836014"/>
            <a:ext cx="4800600" cy="445532"/>
          </a:xfrm>
          <a:solidFill>
            <a:schemeClr val="accent1"/>
          </a:solidFill>
        </p:spPr>
        <p:txBody>
          <a:bodyPr vert="horz" lIns="91440" tIns="45720" rIns="91440" bIns="45720" rtlCol="0">
            <a:noAutofit/>
          </a:bodyPr>
          <a:lstStyle>
            <a:lvl1pPr marL="257175" indent="-257175" algn="ctr">
              <a:buFontTx/>
              <a:buNone/>
              <a:defRPr lang="en-US" sz="1600" dirty="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marL="0" lvl="0" indent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6172200" y="4780454"/>
            <a:ext cx="274320" cy="274320"/>
          </a:xfrm>
        </p:spPr>
        <p:txBody>
          <a:bodyPr tIns="18288" bIns="0"/>
          <a:lstStyle>
            <a:lvl1pPr>
              <a:defRPr sz="900" spc="150" baseline="0"/>
            </a:lvl1pPr>
          </a:lstStyle>
          <a:p>
            <a:fld id="{9D955F5F-96B5-4123-A0BF-F5126ED548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98766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lumn 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00050" y="205978"/>
            <a:ext cx="6115050" cy="857250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00050" y="1314450"/>
            <a:ext cx="2800350" cy="4953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1600" kern="1200" dirty="0" smtClean="0">
                <a:solidFill>
                  <a:schemeClr val="accent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00050" y="1838639"/>
            <a:ext cx="2800350" cy="277987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buFontTx/>
              <a:buNone/>
            </a:pPr>
            <a:r>
              <a:rPr lang="en-US"/>
              <a:t>Edit Master text styles</a:t>
            </a:r>
          </a:p>
          <a:p>
            <a:pPr marL="0" lvl="1" indent="0">
              <a:buFontTx/>
              <a:buNone/>
            </a:pPr>
            <a:r>
              <a:rPr lang="en-US"/>
              <a:t>Second level</a:t>
            </a:r>
          </a:p>
          <a:p>
            <a:pPr marL="0" lvl="2" indent="0">
              <a:buFontTx/>
              <a:buNone/>
            </a:pPr>
            <a:r>
              <a:rPr lang="en-US"/>
              <a:t>Third level</a:t>
            </a:r>
          </a:p>
          <a:p>
            <a:pPr marL="0" lvl="3" indent="0">
              <a:buFontTx/>
              <a:buNone/>
            </a:pPr>
            <a:r>
              <a:rPr lang="en-US"/>
              <a:t>Fourth level</a:t>
            </a:r>
          </a:p>
          <a:p>
            <a:pPr marL="0" lvl="4" indent="0">
              <a:buFontTx/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3714750" y="1838639"/>
            <a:ext cx="2800350" cy="277987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buFontTx/>
              <a:buNone/>
            </a:pPr>
            <a:r>
              <a:rPr lang="en-US"/>
              <a:t>Edit Master text styles</a:t>
            </a:r>
          </a:p>
          <a:p>
            <a:pPr marL="0" lvl="1" indent="0">
              <a:buFontTx/>
              <a:buNone/>
            </a:pPr>
            <a:r>
              <a:rPr lang="en-US"/>
              <a:t>Second level</a:t>
            </a:r>
          </a:p>
          <a:p>
            <a:pPr marL="0" lvl="2" indent="0">
              <a:buFontTx/>
              <a:buNone/>
            </a:pPr>
            <a:r>
              <a:rPr lang="en-US"/>
              <a:t>Third level</a:t>
            </a:r>
          </a:p>
          <a:p>
            <a:pPr marL="0" lvl="3" indent="0">
              <a:buFontTx/>
              <a:buNone/>
            </a:pPr>
            <a:r>
              <a:rPr lang="en-US"/>
              <a:t>Fourth level</a:t>
            </a:r>
          </a:p>
          <a:p>
            <a:pPr marL="0" lvl="4" indent="0">
              <a:buFontTx/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3714750" y="1314450"/>
            <a:ext cx="2800350" cy="4953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1600" kern="1200" dirty="0" smtClean="0">
                <a:solidFill>
                  <a:schemeClr val="accent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Date Placeholder 11"/>
          <p:cNvSpPr>
            <a:spLocks noGrp="1"/>
          </p:cNvSpPr>
          <p:nvPr>
            <p:ph type="dt" sz="half" idx="2"/>
          </p:nvPr>
        </p:nvSpPr>
        <p:spPr>
          <a:xfrm>
            <a:off x="342900" y="4813450"/>
            <a:ext cx="1600200" cy="207749"/>
          </a:xfrm>
        </p:spPr>
        <p:txBody>
          <a:bodyPr/>
          <a:lstStyle/>
          <a:p>
            <a:fld id="{5C21DADD-41D2-4346-BE1C-08F60C47B149}" type="datetime4">
              <a:rPr lang="en-US" smtClean="0"/>
              <a:t>May 5, 2018</a:t>
            </a:fld>
            <a:endParaRPr lang="en-US"/>
          </a:p>
        </p:txBody>
      </p:sp>
      <p:sp>
        <p:nvSpPr>
          <p:cNvPr id="21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2914650" y="4813450"/>
            <a:ext cx="2971800" cy="207749"/>
          </a:xfrm>
        </p:spPr>
        <p:txBody>
          <a:bodyPr/>
          <a:lstStyle/>
          <a:p>
            <a:pPr algn="r"/>
            <a:r>
              <a:rPr lang="en-US"/>
              <a:t>©2017 Your Company. All Rights Reserved</a:t>
            </a:r>
          </a:p>
        </p:txBody>
      </p:sp>
      <p:sp>
        <p:nvSpPr>
          <p:cNvPr id="17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6172200" y="4780454"/>
            <a:ext cx="274320" cy="274320"/>
          </a:xfrm>
        </p:spPr>
        <p:txBody>
          <a:bodyPr tIns="18288" bIns="0"/>
          <a:lstStyle>
            <a:lvl1pPr>
              <a:defRPr sz="900" spc="150" baseline="0"/>
            </a:lvl1pPr>
          </a:lstStyle>
          <a:p>
            <a:fld id="{9D955F5F-96B5-4123-A0BF-F5126ED5484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04CADEB-EB1E-42C8-AAFF-8A8AAE76AAE0}"/>
              </a:ext>
            </a:extLst>
          </p:cNvPr>
          <p:cNvGrpSpPr/>
          <p:nvPr userDrawn="1"/>
        </p:nvGrpSpPr>
        <p:grpSpPr>
          <a:xfrm>
            <a:off x="173314" y="400050"/>
            <a:ext cx="115200" cy="400050"/>
            <a:chOff x="231085" y="533400"/>
            <a:chExt cx="153600" cy="533400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57BFED3-2A8A-4927-8987-71E5CD712CC8}"/>
                </a:ext>
              </a:extLst>
            </p:cNvPr>
            <p:cNvCxnSpPr/>
            <p:nvPr/>
          </p:nvCxnSpPr>
          <p:spPr>
            <a:xfrm>
              <a:off x="304800" y="533400"/>
              <a:ext cx="0" cy="5334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3C9D4E6B-6999-4185-9821-8F3B92DC60A3}"/>
                </a:ext>
              </a:extLst>
            </p:cNvPr>
            <p:cNvSpPr/>
            <p:nvPr/>
          </p:nvSpPr>
          <p:spPr>
            <a:xfrm>
              <a:off x="231085" y="723900"/>
              <a:ext cx="153600" cy="1524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106317297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00050" y="1200150"/>
            <a:ext cx="1894115" cy="3295650"/>
          </a:xfrm>
          <a:solidFill>
            <a:schemeClr val="bg2"/>
          </a:solidFill>
          <a:ln w="57150"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/>
              <a:t>Click icon to add picture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00050" y="205978"/>
            <a:ext cx="6115050" cy="857250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Date Placeholder 11"/>
          <p:cNvSpPr>
            <a:spLocks noGrp="1"/>
          </p:cNvSpPr>
          <p:nvPr>
            <p:ph type="dt" sz="half" idx="2"/>
          </p:nvPr>
        </p:nvSpPr>
        <p:spPr>
          <a:xfrm>
            <a:off x="342900" y="4813450"/>
            <a:ext cx="1600200" cy="207749"/>
          </a:xfrm>
        </p:spPr>
        <p:txBody>
          <a:bodyPr/>
          <a:lstStyle/>
          <a:p>
            <a:fld id="{3E18FDAF-3B9C-4ECF-883F-238BFAC62F01}" type="datetime4">
              <a:rPr lang="en-US" smtClean="0"/>
              <a:t>May 5, 2018</a:t>
            </a:fld>
            <a:endParaRPr lang="en-US"/>
          </a:p>
        </p:txBody>
      </p:sp>
      <p:sp>
        <p:nvSpPr>
          <p:cNvPr id="21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2914650" y="4813450"/>
            <a:ext cx="2971800" cy="207749"/>
          </a:xfrm>
        </p:spPr>
        <p:txBody>
          <a:bodyPr/>
          <a:lstStyle/>
          <a:p>
            <a:pPr algn="r"/>
            <a:r>
              <a:rPr lang="en-US"/>
              <a:t>©2017 Your Company. All Rights Reserved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sz="quarter" idx="19"/>
          </p:nvPr>
        </p:nvSpPr>
        <p:spPr>
          <a:xfrm>
            <a:off x="2543175" y="1314450"/>
            <a:ext cx="1828800" cy="3335966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lang="en-US" sz="900" dirty="0"/>
            </a:lvl1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/>
              <a:t>Edit Master text styles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sz="quarter" idx="20"/>
          </p:nvPr>
        </p:nvSpPr>
        <p:spPr>
          <a:xfrm>
            <a:off x="4686300" y="1314450"/>
            <a:ext cx="1828800" cy="3335966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lang="en-US" sz="900"/>
            </a:lvl1pPr>
          </a:lstStyle>
          <a:p>
            <a:pPr marL="0" lvl="0" indent="0">
              <a:spcBef>
                <a:spcPts val="0"/>
              </a:spcBef>
              <a:buFontTx/>
              <a:buNone/>
            </a:pPr>
            <a:r>
              <a:rPr lang="en-US"/>
              <a:t>Edit Master text styles</a:t>
            </a:r>
          </a:p>
        </p:txBody>
      </p:sp>
      <p:sp>
        <p:nvSpPr>
          <p:cNvPr id="12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6172200" y="4780454"/>
            <a:ext cx="274320" cy="274320"/>
          </a:xfrm>
        </p:spPr>
        <p:txBody>
          <a:bodyPr tIns="18288" bIns="0"/>
          <a:lstStyle>
            <a:lvl1pPr>
              <a:defRPr sz="900" spc="150" baseline="0"/>
            </a:lvl1pPr>
          </a:lstStyle>
          <a:p>
            <a:fld id="{9D955F5F-96B5-4123-A0BF-F5126ED5484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A1F45FC-9371-4841-BA91-B139805EAF93}"/>
              </a:ext>
            </a:extLst>
          </p:cNvPr>
          <p:cNvGrpSpPr/>
          <p:nvPr userDrawn="1"/>
        </p:nvGrpSpPr>
        <p:grpSpPr>
          <a:xfrm>
            <a:off x="173314" y="400050"/>
            <a:ext cx="115200" cy="400050"/>
            <a:chOff x="231085" y="533400"/>
            <a:chExt cx="153600" cy="533400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D3CDBCF-D2CC-451D-B1E1-9A4A2BE81987}"/>
                </a:ext>
              </a:extLst>
            </p:cNvPr>
            <p:cNvCxnSpPr/>
            <p:nvPr/>
          </p:nvCxnSpPr>
          <p:spPr>
            <a:xfrm>
              <a:off x="304800" y="533400"/>
              <a:ext cx="0" cy="5334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7EC032DE-5032-4FF1-99D1-780F71B7BF9D}"/>
                </a:ext>
              </a:extLst>
            </p:cNvPr>
            <p:cNvSpPr/>
            <p:nvPr/>
          </p:nvSpPr>
          <p:spPr>
            <a:xfrm>
              <a:off x="231085" y="723900"/>
              <a:ext cx="153600" cy="1524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223416215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lis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00050" y="205978"/>
            <a:ext cx="6115050" cy="857250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00050" y="1314450"/>
            <a:ext cx="2800350" cy="4953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1600" kern="1200" dirty="0" smtClean="0">
                <a:solidFill>
                  <a:schemeClr val="accent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343400" y="1407089"/>
            <a:ext cx="2171700" cy="931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112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112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112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1125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buFontTx/>
              <a:buNone/>
            </a:pPr>
            <a:r>
              <a:rPr lang="en-US"/>
              <a:t>Edit Master text styles</a:t>
            </a:r>
          </a:p>
        </p:txBody>
      </p:sp>
      <p:sp>
        <p:nvSpPr>
          <p:cNvPr id="20" name="Date Placeholder 11"/>
          <p:cNvSpPr>
            <a:spLocks noGrp="1"/>
          </p:cNvSpPr>
          <p:nvPr>
            <p:ph type="dt" sz="half" idx="2"/>
          </p:nvPr>
        </p:nvSpPr>
        <p:spPr>
          <a:xfrm>
            <a:off x="342900" y="4813450"/>
            <a:ext cx="1600200" cy="207749"/>
          </a:xfrm>
        </p:spPr>
        <p:txBody>
          <a:bodyPr/>
          <a:lstStyle/>
          <a:p>
            <a:fld id="{D71A3415-9710-4280-A2AF-CB8A0A3B7AED}" type="datetime4">
              <a:rPr lang="en-US" smtClean="0"/>
              <a:t>May 5, 2018</a:t>
            </a:fld>
            <a:endParaRPr lang="en-US"/>
          </a:p>
        </p:txBody>
      </p:sp>
      <p:sp>
        <p:nvSpPr>
          <p:cNvPr id="21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2914650" y="4813450"/>
            <a:ext cx="2971800" cy="207749"/>
          </a:xfrm>
        </p:spPr>
        <p:txBody>
          <a:bodyPr/>
          <a:lstStyle/>
          <a:p>
            <a:pPr algn="r"/>
            <a:r>
              <a:rPr lang="en-US"/>
              <a:t>©2017 Your Company. All Rights Reserved</a:t>
            </a:r>
          </a:p>
        </p:txBody>
      </p:sp>
      <p:sp>
        <p:nvSpPr>
          <p:cNvPr id="17" name="Oval 16"/>
          <p:cNvSpPr/>
          <p:nvPr userDrawn="1"/>
        </p:nvSpPr>
        <p:spPr>
          <a:xfrm>
            <a:off x="3441208" y="1352550"/>
            <a:ext cx="838800" cy="838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/>
          </a:p>
        </p:txBody>
      </p:sp>
      <p:sp>
        <p:nvSpPr>
          <p:cNvPr id="18" name="Oval 17"/>
          <p:cNvSpPr/>
          <p:nvPr userDrawn="1"/>
        </p:nvSpPr>
        <p:spPr>
          <a:xfrm>
            <a:off x="3441208" y="2457450"/>
            <a:ext cx="838800" cy="838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sp>
        <p:nvSpPr>
          <p:cNvPr id="22" name="Oval 21"/>
          <p:cNvSpPr/>
          <p:nvPr userDrawn="1"/>
        </p:nvSpPr>
        <p:spPr>
          <a:xfrm>
            <a:off x="3441208" y="3562350"/>
            <a:ext cx="838800" cy="838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400050" y="1831016"/>
            <a:ext cx="2800350" cy="277987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buFontTx/>
              <a:buNone/>
            </a:pPr>
            <a:r>
              <a:rPr lang="en-US"/>
              <a:t>Edit Master text styles</a:t>
            </a:r>
          </a:p>
          <a:p>
            <a:pPr marL="0" lvl="1" indent="0">
              <a:buFontTx/>
              <a:buNone/>
            </a:pPr>
            <a:r>
              <a:rPr lang="en-US"/>
              <a:t>Second level</a:t>
            </a:r>
          </a:p>
          <a:p>
            <a:pPr marL="0" lvl="2" indent="0">
              <a:buFontTx/>
              <a:buNone/>
            </a:pPr>
            <a:r>
              <a:rPr lang="en-US"/>
              <a:t>Third level</a:t>
            </a:r>
          </a:p>
          <a:p>
            <a:pPr marL="0" lvl="3" indent="0">
              <a:buFontTx/>
              <a:buNone/>
            </a:pPr>
            <a:r>
              <a:rPr lang="en-US"/>
              <a:t>Fourth level</a:t>
            </a:r>
          </a:p>
          <a:p>
            <a:pPr marL="0" lvl="4" indent="0">
              <a:buFontTx/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4347387" y="2515510"/>
            <a:ext cx="2171700" cy="931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112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112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112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1125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buFontTx/>
              <a:buNone/>
            </a:pPr>
            <a:r>
              <a:rPr lang="en-US"/>
              <a:t>Edit Master text styles</a:t>
            </a:r>
          </a:p>
        </p:txBody>
      </p:sp>
      <p:sp>
        <p:nvSpPr>
          <p:cNvPr id="25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4346058" y="3621310"/>
            <a:ext cx="2171700" cy="931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112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112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112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1125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buFontTx/>
              <a:buNone/>
            </a:pPr>
            <a:r>
              <a:rPr lang="en-US"/>
              <a:t>Edit Master text styles</a:t>
            </a:r>
          </a:p>
        </p:txBody>
      </p:sp>
      <p:sp>
        <p:nvSpPr>
          <p:cNvPr id="26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6172200" y="4780454"/>
            <a:ext cx="274320" cy="274320"/>
          </a:xfrm>
        </p:spPr>
        <p:txBody>
          <a:bodyPr tIns="18288" bIns="0"/>
          <a:lstStyle>
            <a:lvl1pPr>
              <a:defRPr sz="900" spc="150" baseline="0"/>
            </a:lvl1pPr>
          </a:lstStyle>
          <a:p>
            <a:fld id="{9D955F5F-96B5-4123-A0BF-F5126ED5484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DA8F82A-44D6-4388-9193-A356FD2B4E1A}"/>
              </a:ext>
            </a:extLst>
          </p:cNvPr>
          <p:cNvGrpSpPr/>
          <p:nvPr userDrawn="1"/>
        </p:nvGrpSpPr>
        <p:grpSpPr>
          <a:xfrm>
            <a:off x="173314" y="400050"/>
            <a:ext cx="115200" cy="400050"/>
            <a:chOff x="231085" y="533400"/>
            <a:chExt cx="153600" cy="533400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0E309D0A-4429-40DD-945C-C9BFA9A40CA7}"/>
                </a:ext>
              </a:extLst>
            </p:cNvPr>
            <p:cNvCxnSpPr/>
            <p:nvPr/>
          </p:nvCxnSpPr>
          <p:spPr>
            <a:xfrm>
              <a:off x="304800" y="533400"/>
              <a:ext cx="0" cy="5334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38D77A7A-5796-40BD-8DE6-EE010F15F93C}"/>
                </a:ext>
              </a:extLst>
            </p:cNvPr>
            <p:cNvSpPr/>
            <p:nvPr/>
          </p:nvSpPr>
          <p:spPr>
            <a:xfrm>
              <a:off x="231085" y="723900"/>
              <a:ext cx="153600" cy="1524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3426204054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lis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00050" y="205978"/>
            <a:ext cx="6115050" cy="857250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343400" y="1428751"/>
            <a:ext cx="2171700" cy="931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112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112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112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1125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buFontTx/>
              <a:buNone/>
            </a:pPr>
            <a:r>
              <a:rPr lang="en-US"/>
              <a:t>Edit Master text styles</a:t>
            </a:r>
          </a:p>
        </p:txBody>
      </p:sp>
      <p:sp>
        <p:nvSpPr>
          <p:cNvPr id="20" name="Date Placeholder 11"/>
          <p:cNvSpPr>
            <a:spLocks noGrp="1"/>
          </p:cNvSpPr>
          <p:nvPr>
            <p:ph type="dt" sz="half" idx="2"/>
          </p:nvPr>
        </p:nvSpPr>
        <p:spPr>
          <a:xfrm>
            <a:off x="342900" y="4813450"/>
            <a:ext cx="1600200" cy="207749"/>
          </a:xfrm>
        </p:spPr>
        <p:txBody>
          <a:bodyPr/>
          <a:lstStyle/>
          <a:p>
            <a:fld id="{A6F185EA-6C5F-4CD3-AA57-79702542DA2F}" type="datetime4">
              <a:rPr lang="en-US" smtClean="0"/>
              <a:t>May 5, 2018</a:t>
            </a:fld>
            <a:endParaRPr lang="en-US"/>
          </a:p>
        </p:txBody>
      </p:sp>
      <p:sp>
        <p:nvSpPr>
          <p:cNvPr id="21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2914650" y="4813450"/>
            <a:ext cx="2971800" cy="207749"/>
          </a:xfrm>
        </p:spPr>
        <p:txBody>
          <a:bodyPr/>
          <a:lstStyle/>
          <a:p>
            <a:pPr algn="r"/>
            <a:r>
              <a:rPr lang="en-US"/>
              <a:t>©2017 Your Company. All Rights Reserved</a:t>
            </a:r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4347387" y="2537172"/>
            <a:ext cx="2171700" cy="931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112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112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112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1125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buFontTx/>
              <a:buNone/>
            </a:pPr>
            <a:r>
              <a:rPr lang="en-US"/>
              <a:t>Edit Master text styles</a:t>
            </a:r>
          </a:p>
        </p:txBody>
      </p:sp>
      <p:sp>
        <p:nvSpPr>
          <p:cNvPr id="25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4346058" y="3642972"/>
            <a:ext cx="2171700" cy="931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112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112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112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1125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buFontTx/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00050" y="1381787"/>
            <a:ext cx="2800350" cy="3113105"/>
          </a:xfrm>
        </p:spPr>
        <p:txBody>
          <a:bodyPr>
            <a:normAutofit/>
          </a:bodyPr>
          <a:lstStyle>
            <a:lvl1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indent="0" algn="l" defTabSz="685800" rtl="0" eaLnBrk="1" latinLnBrk="0" hangingPunct="1">
              <a:spcBef>
                <a:spcPts val="0"/>
              </a:spcBef>
              <a:buFontTx/>
              <a:buNone/>
              <a:defRPr lang="en-US" sz="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indent="0" algn="l" defTabSz="685800" rtl="0" eaLnBrk="1" latinLnBrk="0" hangingPunct="1">
              <a:spcBef>
                <a:spcPts val="0"/>
              </a:spcBef>
              <a:buFontTx/>
              <a:buNone/>
              <a:defRPr lang="en-US" sz="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indent="0" algn="l" defTabSz="685800" rtl="0" eaLnBrk="1" latinLnBrk="0" hangingPunct="1">
              <a:spcBef>
                <a:spcPts val="0"/>
              </a:spcBef>
              <a:buFontTx/>
              <a:buNone/>
              <a:defRPr lang="en-US" sz="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indent="0" algn="l" defTabSz="685800" rtl="0" eaLnBrk="1" latinLnBrk="0" hangingPunct="1">
              <a:spcBef>
                <a:spcPts val="0"/>
              </a:spcBef>
              <a:buFontTx/>
              <a:buNone/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6172200" y="4780454"/>
            <a:ext cx="274320" cy="274320"/>
          </a:xfrm>
        </p:spPr>
        <p:txBody>
          <a:bodyPr tIns="18288" bIns="0"/>
          <a:lstStyle>
            <a:lvl1pPr>
              <a:defRPr sz="900" spc="150" baseline="0"/>
            </a:lvl1pPr>
          </a:lstStyle>
          <a:p>
            <a:fld id="{9D955F5F-96B5-4123-A0BF-F5126ED548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2F7382B-2C88-4E4C-BC9C-513DA0DC1084}"/>
              </a:ext>
            </a:extLst>
          </p:cNvPr>
          <p:cNvSpPr/>
          <p:nvPr userDrawn="1"/>
        </p:nvSpPr>
        <p:spPr>
          <a:xfrm>
            <a:off x="3441208" y="1352550"/>
            <a:ext cx="838800" cy="838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C519423-1860-4038-BFBD-C90530EEAC20}"/>
              </a:ext>
            </a:extLst>
          </p:cNvPr>
          <p:cNvSpPr/>
          <p:nvPr userDrawn="1"/>
        </p:nvSpPr>
        <p:spPr>
          <a:xfrm>
            <a:off x="3441208" y="2457450"/>
            <a:ext cx="838800" cy="838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B06D9DE-95A9-448B-92E6-ED5EC6ADA4FF}"/>
              </a:ext>
            </a:extLst>
          </p:cNvPr>
          <p:cNvSpPr/>
          <p:nvPr userDrawn="1"/>
        </p:nvSpPr>
        <p:spPr>
          <a:xfrm>
            <a:off x="3441208" y="3562350"/>
            <a:ext cx="838800" cy="838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4E20604-9541-401A-9E61-61719515E06C}"/>
              </a:ext>
            </a:extLst>
          </p:cNvPr>
          <p:cNvGrpSpPr/>
          <p:nvPr userDrawn="1"/>
        </p:nvGrpSpPr>
        <p:grpSpPr>
          <a:xfrm>
            <a:off x="173314" y="400050"/>
            <a:ext cx="115200" cy="400050"/>
            <a:chOff x="231085" y="533400"/>
            <a:chExt cx="153600" cy="533400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951C229D-3E78-48C2-BE75-07DE7D9440D7}"/>
                </a:ext>
              </a:extLst>
            </p:cNvPr>
            <p:cNvCxnSpPr/>
            <p:nvPr/>
          </p:nvCxnSpPr>
          <p:spPr>
            <a:xfrm>
              <a:off x="304800" y="533400"/>
              <a:ext cx="0" cy="5334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02E720E3-EF4E-4721-A10D-078F589A33D7}"/>
                </a:ext>
              </a:extLst>
            </p:cNvPr>
            <p:cNvSpPr/>
            <p:nvPr/>
          </p:nvSpPr>
          <p:spPr>
            <a:xfrm>
              <a:off x="231085" y="723900"/>
              <a:ext cx="153600" cy="1524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198387565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lis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495276" y="1352550"/>
            <a:ext cx="2752880" cy="3070472"/>
          </a:xfrm>
          <a:solidFill>
            <a:schemeClr val="bg2"/>
          </a:solidFill>
          <a:ln w="57150"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en-US"/>
            </a:lvl1pPr>
          </a:lstStyle>
          <a:p>
            <a:pPr marL="0" lvl="0" algn="ctr"/>
            <a:r>
              <a:rPr lang="en-US"/>
              <a:t>Click icon to add picture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00050" y="205978"/>
            <a:ext cx="6115050" cy="857250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343400" y="1428750"/>
            <a:ext cx="2171700" cy="82296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112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112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112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1125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buFontTx/>
              <a:buNone/>
            </a:pPr>
            <a:r>
              <a:rPr lang="en-US"/>
              <a:t>Edit Master text styles</a:t>
            </a:r>
          </a:p>
        </p:txBody>
      </p:sp>
      <p:sp>
        <p:nvSpPr>
          <p:cNvPr id="20" name="Date Placeholder 11"/>
          <p:cNvSpPr>
            <a:spLocks noGrp="1"/>
          </p:cNvSpPr>
          <p:nvPr>
            <p:ph type="dt" sz="half" idx="2"/>
          </p:nvPr>
        </p:nvSpPr>
        <p:spPr>
          <a:xfrm>
            <a:off x="342900" y="4813450"/>
            <a:ext cx="1600200" cy="207749"/>
          </a:xfrm>
        </p:spPr>
        <p:txBody>
          <a:bodyPr/>
          <a:lstStyle/>
          <a:p>
            <a:fld id="{D9CF61F6-37E4-4B37-90DC-00073FE42CBE}" type="datetime4">
              <a:rPr lang="en-US" smtClean="0"/>
              <a:t>May 5, 2018</a:t>
            </a:fld>
            <a:endParaRPr lang="en-US"/>
          </a:p>
        </p:txBody>
      </p:sp>
      <p:sp>
        <p:nvSpPr>
          <p:cNvPr id="21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2914650" y="4813450"/>
            <a:ext cx="2971800" cy="207749"/>
          </a:xfrm>
        </p:spPr>
        <p:txBody>
          <a:bodyPr/>
          <a:lstStyle/>
          <a:p>
            <a:pPr algn="r"/>
            <a:r>
              <a:rPr lang="en-US"/>
              <a:t>©2017 Your Company. All Rights Reserved</a:t>
            </a:r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4347387" y="2537171"/>
            <a:ext cx="2171700" cy="82296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112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112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112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1125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buFontTx/>
              <a:buNone/>
            </a:pPr>
            <a:r>
              <a:rPr lang="en-US"/>
              <a:t>Edit Master text styles</a:t>
            </a:r>
          </a:p>
        </p:txBody>
      </p:sp>
      <p:sp>
        <p:nvSpPr>
          <p:cNvPr id="25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4346058" y="3642971"/>
            <a:ext cx="2171700" cy="82296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112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112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112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1125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buFontTx/>
              <a:buNone/>
            </a:pPr>
            <a:r>
              <a:rPr lang="en-US"/>
              <a:t>Edit Master text styles</a:t>
            </a:r>
          </a:p>
        </p:txBody>
      </p:sp>
      <p:sp>
        <p:nvSpPr>
          <p:cNvPr id="26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6172200" y="4780454"/>
            <a:ext cx="274320" cy="274320"/>
          </a:xfrm>
        </p:spPr>
        <p:txBody>
          <a:bodyPr tIns="18288" bIns="0"/>
          <a:lstStyle>
            <a:lvl1pPr>
              <a:defRPr sz="900" spc="150" baseline="0"/>
            </a:lvl1pPr>
          </a:lstStyle>
          <a:p>
            <a:fld id="{9D955F5F-96B5-4123-A0BF-F5126ED548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65B0FDD-5DCE-49DB-8637-BA913AFB0FA0}"/>
              </a:ext>
            </a:extLst>
          </p:cNvPr>
          <p:cNvSpPr/>
          <p:nvPr userDrawn="1"/>
        </p:nvSpPr>
        <p:spPr>
          <a:xfrm>
            <a:off x="3441208" y="1352550"/>
            <a:ext cx="838800" cy="838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A90AF5B-5D05-4A35-BECC-F7B553785C77}"/>
              </a:ext>
            </a:extLst>
          </p:cNvPr>
          <p:cNvSpPr/>
          <p:nvPr userDrawn="1"/>
        </p:nvSpPr>
        <p:spPr>
          <a:xfrm>
            <a:off x="3441208" y="2457450"/>
            <a:ext cx="838800" cy="838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D14A6C9F-3B40-42BC-8E06-CE51748854C0}"/>
              </a:ext>
            </a:extLst>
          </p:cNvPr>
          <p:cNvSpPr/>
          <p:nvPr userDrawn="1"/>
        </p:nvSpPr>
        <p:spPr>
          <a:xfrm>
            <a:off x="3441208" y="3562350"/>
            <a:ext cx="838800" cy="838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597FA93-B02E-4A2F-BFEE-9D4A9E563248}"/>
              </a:ext>
            </a:extLst>
          </p:cNvPr>
          <p:cNvGrpSpPr/>
          <p:nvPr userDrawn="1"/>
        </p:nvGrpSpPr>
        <p:grpSpPr>
          <a:xfrm>
            <a:off x="173314" y="400050"/>
            <a:ext cx="115200" cy="400050"/>
            <a:chOff x="231085" y="533400"/>
            <a:chExt cx="153600" cy="533400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8FB1E550-AB16-48A3-9B4B-6DE055793D94}"/>
                </a:ext>
              </a:extLst>
            </p:cNvPr>
            <p:cNvCxnSpPr/>
            <p:nvPr/>
          </p:nvCxnSpPr>
          <p:spPr>
            <a:xfrm>
              <a:off x="304800" y="533400"/>
              <a:ext cx="0" cy="5334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C7684B18-27AA-4EDE-ABF7-D1806D1D82F7}"/>
                </a:ext>
              </a:extLst>
            </p:cNvPr>
            <p:cNvSpPr/>
            <p:nvPr/>
          </p:nvSpPr>
          <p:spPr>
            <a:xfrm>
              <a:off x="231085" y="723900"/>
              <a:ext cx="153600" cy="1524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2451945358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lumn 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00050" y="205978"/>
            <a:ext cx="6115050" cy="857250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Date Placeholder 11"/>
          <p:cNvSpPr>
            <a:spLocks noGrp="1"/>
          </p:cNvSpPr>
          <p:nvPr>
            <p:ph type="dt" sz="half" idx="2"/>
          </p:nvPr>
        </p:nvSpPr>
        <p:spPr>
          <a:xfrm>
            <a:off x="342900" y="4813450"/>
            <a:ext cx="1600200" cy="207749"/>
          </a:xfrm>
        </p:spPr>
        <p:txBody>
          <a:bodyPr/>
          <a:lstStyle/>
          <a:p>
            <a:fld id="{0289B24B-1EBD-4935-AE33-494C87FDD21A}" type="datetime4">
              <a:rPr lang="en-US" smtClean="0"/>
              <a:t>May 5, 2018</a:t>
            </a:fld>
            <a:endParaRPr lang="en-US"/>
          </a:p>
        </p:txBody>
      </p:sp>
      <p:sp>
        <p:nvSpPr>
          <p:cNvPr id="21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2914650" y="4813450"/>
            <a:ext cx="2971800" cy="207749"/>
          </a:xfrm>
        </p:spPr>
        <p:txBody>
          <a:bodyPr/>
          <a:lstStyle/>
          <a:p>
            <a:pPr algn="r"/>
            <a:r>
              <a:rPr lang="en-US"/>
              <a:t>©2017 Your Company. All Rights Reserved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2458575" y="1779662"/>
            <a:ext cx="1998000" cy="1997700"/>
          </a:xfrm>
          <a:prstGeom prst="ellipse">
            <a:avLst/>
          </a:prstGeom>
          <a:solidFill>
            <a:schemeClr val="tx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6172200" y="4780454"/>
            <a:ext cx="274320" cy="274320"/>
          </a:xfrm>
        </p:spPr>
        <p:txBody>
          <a:bodyPr tIns="18288" bIns="0"/>
          <a:lstStyle>
            <a:lvl1pPr>
              <a:defRPr sz="900" spc="150" baseline="0"/>
            </a:lvl1pPr>
          </a:lstStyle>
          <a:p>
            <a:fld id="{9D955F5F-96B5-4123-A0BF-F5126ED5484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4029235-09D3-4A29-984F-52740CACAFC9}"/>
              </a:ext>
            </a:extLst>
          </p:cNvPr>
          <p:cNvGrpSpPr/>
          <p:nvPr userDrawn="1"/>
        </p:nvGrpSpPr>
        <p:grpSpPr>
          <a:xfrm>
            <a:off x="173314" y="400050"/>
            <a:ext cx="115200" cy="400050"/>
            <a:chOff x="231085" y="533400"/>
            <a:chExt cx="153600" cy="5334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FCA2A87-76B2-4E00-B4A6-B7CC55077922}"/>
                </a:ext>
              </a:extLst>
            </p:cNvPr>
            <p:cNvCxnSpPr/>
            <p:nvPr/>
          </p:nvCxnSpPr>
          <p:spPr>
            <a:xfrm>
              <a:off x="304800" y="533400"/>
              <a:ext cx="0" cy="5334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0012E72-D8EF-43A4-85A7-44D68022F888}"/>
                </a:ext>
              </a:extLst>
            </p:cNvPr>
            <p:cNvSpPr/>
            <p:nvPr/>
          </p:nvSpPr>
          <p:spPr>
            <a:xfrm>
              <a:off x="231085" y="723900"/>
              <a:ext cx="153600" cy="1524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229658825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s - 4 text boxes with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00050" y="205978"/>
            <a:ext cx="6115050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00050" y="2076450"/>
            <a:ext cx="2800350" cy="347472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1400" kern="1200" dirty="0" smtClean="0">
                <a:solidFill>
                  <a:schemeClr val="accent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00050" y="2419350"/>
            <a:ext cx="2800350" cy="74295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900" dirty="0" smtClean="0"/>
            </a:lvl1pPr>
            <a:lvl2pPr>
              <a:defRPr sz="900"/>
            </a:lvl2pPr>
          </a:lstStyle>
          <a:p>
            <a:pPr marL="0" lvl="0" indent="0">
              <a:buFontTx/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3714750" y="2419350"/>
            <a:ext cx="2800350" cy="74295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685800" rtl="0" eaLnBrk="1" latinLnBrk="0" hangingPunct="1">
              <a:spcBef>
                <a:spcPct val="20000"/>
              </a:spcBef>
              <a:buFontTx/>
              <a:buNone/>
            </a:pPr>
            <a:r>
              <a:rPr lang="en-US"/>
              <a:t>Edit Master text styles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3714750" y="2076450"/>
            <a:ext cx="2800350" cy="347472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1400" kern="1200" dirty="0" smtClean="0">
                <a:solidFill>
                  <a:schemeClr val="accent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400050" y="1311890"/>
            <a:ext cx="6115050" cy="650259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FontTx/>
              <a:buNone/>
              <a:defRPr lang="en-US" sz="1200" dirty="0">
                <a:solidFill>
                  <a:schemeClr val="accent1"/>
                </a:solidFill>
              </a:defRPr>
            </a:lvl1pPr>
          </a:lstStyle>
          <a:p>
            <a:pPr marL="0" lvl="0" indent="0">
              <a:buFontTx/>
              <a:buNone/>
            </a:pPr>
            <a:r>
              <a:rPr lang="en-US"/>
              <a:t>Edit Master text styles</a:t>
            </a:r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400050" y="3703990"/>
            <a:ext cx="2800350" cy="742952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900"/>
            </a:lvl2pPr>
            <a:lvl3pPr>
              <a:defRPr sz="900"/>
            </a:lvl3pPr>
          </a:lstStyle>
          <a:p>
            <a:pPr marL="0" lvl="0" indent="0" algn="l" defTabSz="685800" rtl="0" eaLnBrk="1" latinLnBrk="0" hangingPunct="1">
              <a:spcBef>
                <a:spcPct val="20000"/>
              </a:spcBef>
            </a:pPr>
            <a:r>
              <a:rPr lang="en-US"/>
              <a:t>Edit Master text styles</a:t>
            </a:r>
          </a:p>
        </p:txBody>
      </p:sp>
      <p:sp>
        <p:nvSpPr>
          <p:cNvPr id="25" name="Text Placeholder 13"/>
          <p:cNvSpPr>
            <a:spLocks noGrp="1"/>
          </p:cNvSpPr>
          <p:nvPr>
            <p:ph type="body" sz="quarter" idx="20"/>
          </p:nvPr>
        </p:nvSpPr>
        <p:spPr>
          <a:xfrm>
            <a:off x="3714750" y="3703990"/>
            <a:ext cx="2800350" cy="742952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685800" rtl="0" eaLnBrk="1" latinLnBrk="0" hangingPunct="1">
              <a:spcBef>
                <a:spcPct val="20000"/>
              </a:spcBef>
              <a:buFontTx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21"/>
          </p:nvPr>
        </p:nvSpPr>
        <p:spPr>
          <a:xfrm>
            <a:off x="400050" y="3352800"/>
            <a:ext cx="2800350" cy="347472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1400" kern="1200" dirty="0" smtClean="0">
                <a:solidFill>
                  <a:schemeClr val="accent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22"/>
          </p:nvPr>
        </p:nvSpPr>
        <p:spPr>
          <a:xfrm>
            <a:off x="3714750" y="3352800"/>
            <a:ext cx="2800350" cy="347472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1400" kern="1200" dirty="0" smtClean="0">
                <a:solidFill>
                  <a:schemeClr val="accent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Date Placeholder 11"/>
          <p:cNvSpPr>
            <a:spLocks noGrp="1"/>
          </p:cNvSpPr>
          <p:nvPr>
            <p:ph type="dt" sz="half" idx="2"/>
          </p:nvPr>
        </p:nvSpPr>
        <p:spPr>
          <a:xfrm>
            <a:off x="342900" y="4813450"/>
            <a:ext cx="1600200" cy="207749"/>
          </a:xfrm>
        </p:spPr>
        <p:txBody>
          <a:bodyPr/>
          <a:lstStyle/>
          <a:p>
            <a:fld id="{3D6EA930-FDB1-4CA3-8A49-ECCA255E8C5E}" type="datetime4">
              <a:rPr lang="en-US" smtClean="0"/>
              <a:t>May 5, 2018</a:t>
            </a:fld>
            <a:endParaRPr lang="en-US"/>
          </a:p>
        </p:txBody>
      </p:sp>
      <p:sp>
        <p:nvSpPr>
          <p:cNvPr id="22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2914650" y="4813450"/>
            <a:ext cx="2971800" cy="207749"/>
          </a:xfrm>
        </p:spPr>
        <p:txBody>
          <a:bodyPr/>
          <a:lstStyle/>
          <a:p>
            <a:pPr algn="r"/>
            <a:r>
              <a:rPr lang="en-US"/>
              <a:t>©2017 Your Company. All Rights Reserved</a:t>
            </a:r>
          </a:p>
        </p:txBody>
      </p:sp>
      <p:sp>
        <p:nvSpPr>
          <p:cNvPr id="23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6172200" y="4780454"/>
            <a:ext cx="274320" cy="274320"/>
          </a:xfrm>
        </p:spPr>
        <p:txBody>
          <a:bodyPr tIns="18288" bIns="0"/>
          <a:lstStyle>
            <a:lvl1pPr>
              <a:defRPr sz="900" spc="150" baseline="0"/>
            </a:lvl1pPr>
          </a:lstStyle>
          <a:p>
            <a:fld id="{9D955F5F-96B5-4123-A0BF-F5126ED5484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4AD4093-5832-4BDA-BD5F-A5E7E1A15F53}"/>
              </a:ext>
            </a:extLst>
          </p:cNvPr>
          <p:cNvGrpSpPr/>
          <p:nvPr userDrawn="1"/>
        </p:nvGrpSpPr>
        <p:grpSpPr>
          <a:xfrm>
            <a:off x="173314" y="400050"/>
            <a:ext cx="115200" cy="400050"/>
            <a:chOff x="231085" y="533400"/>
            <a:chExt cx="153600" cy="533400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66AE170-ECBF-4BB1-941D-0FF6B03A754C}"/>
                </a:ext>
              </a:extLst>
            </p:cNvPr>
            <p:cNvCxnSpPr/>
            <p:nvPr/>
          </p:nvCxnSpPr>
          <p:spPr>
            <a:xfrm>
              <a:off x="304800" y="533400"/>
              <a:ext cx="0" cy="5334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FC24A4DC-F755-4C28-89B8-D3442EEF641E}"/>
                </a:ext>
              </a:extLst>
            </p:cNvPr>
            <p:cNvSpPr/>
            <p:nvPr/>
          </p:nvSpPr>
          <p:spPr>
            <a:xfrm>
              <a:off x="231085" y="723900"/>
              <a:ext cx="153600" cy="1524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129505408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s - 6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00050" y="205978"/>
            <a:ext cx="6115050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00050" y="1428750"/>
            <a:ext cx="1485900" cy="438150"/>
          </a:xfrm>
          <a:solidFill>
            <a:schemeClr val="accent1"/>
          </a:solidFill>
        </p:spPr>
        <p:txBody>
          <a:bodyPr tIns="45720" bIns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lang="en-US" sz="1200" kern="1200" dirty="0" smtClean="0">
                <a:solidFill>
                  <a:schemeClr val="bg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Click </a:t>
            </a:r>
            <a:r>
              <a:rPr lang="en-US"/>
              <a:t>to edit text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326763" y="1885951"/>
            <a:ext cx="1771650" cy="101275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900" dirty="0" smtClean="0"/>
            </a:lvl1pPr>
            <a:lvl2pPr>
              <a:defRPr sz="900"/>
            </a:lvl2pPr>
          </a:lstStyle>
          <a:p>
            <a:pPr marL="0" lvl="0" indent="0">
              <a:buFontTx/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2498463" y="1885951"/>
            <a:ext cx="1771650" cy="101275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685800" rtl="0" eaLnBrk="1" latinLnBrk="0" hangingPunct="1">
              <a:spcBef>
                <a:spcPct val="20000"/>
              </a:spcBef>
              <a:buFontTx/>
              <a:buNone/>
            </a:pPr>
            <a:r>
              <a:rPr lang="en-US"/>
              <a:t>Edit Master text styles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2571750" y="1428750"/>
            <a:ext cx="1485900" cy="438150"/>
          </a:xfrm>
          <a:solidFill>
            <a:schemeClr val="accent1"/>
          </a:solidFill>
        </p:spPr>
        <p:txBody>
          <a:bodyPr tIns="45720" bIns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lang="en-US" sz="1200" kern="1200" dirty="0" smtClean="0">
                <a:solidFill>
                  <a:schemeClr val="bg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</a:t>
            </a:r>
            <a:r>
              <a:rPr lang="en-US"/>
              <a:t>edit text</a:t>
            </a:r>
            <a:endParaRPr lang="en-US" dirty="0"/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326763" y="3413046"/>
            <a:ext cx="1771650" cy="112705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900"/>
            </a:lvl2pPr>
            <a:lvl3pPr>
              <a:defRPr sz="900"/>
            </a:lvl3pPr>
          </a:lstStyle>
          <a:p>
            <a:pPr marL="0" lvl="0" indent="0" algn="l" defTabSz="685800" rtl="0" eaLnBrk="1" latinLnBrk="0" hangingPunct="1">
              <a:spcBef>
                <a:spcPct val="20000"/>
              </a:spcBef>
            </a:pPr>
            <a:r>
              <a:rPr lang="en-US"/>
              <a:t>Edit Master text styles</a:t>
            </a:r>
          </a:p>
        </p:txBody>
      </p:sp>
      <p:sp>
        <p:nvSpPr>
          <p:cNvPr id="25" name="Text Placeholder 13"/>
          <p:cNvSpPr>
            <a:spLocks noGrp="1"/>
          </p:cNvSpPr>
          <p:nvPr>
            <p:ph type="body" sz="quarter" idx="20"/>
          </p:nvPr>
        </p:nvSpPr>
        <p:spPr>
          <a:xfrm>
            <a:off x="2498463" y="3413046"/>
            <a:ext cx="1771650" cy="112705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685800" rtl="0" eaLnBrk="1" latinLnBrk="0" hangingPunct="1">
              <a:spcBef>
                <a:spcPct val="20000"/>
              </a:spcBef>
              <a:buFontTx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21" hasCustomPrompt="1"/>
          </p:nvPr>
        </p:nvSpPr>
        <p:spPr>
          <a:xfrm>
            <a:off x="400050" y="2936798"/>
            <a:ext cx="1485900" cy="438150"/>
          </a:xfrm>
          <a:solidFill>
            <a:schemeClr val="accent1"/>
          </a:solidFill>
        </p:spPr>
        <p:txBody>
          <a:bodyPr tIns="45720" bIns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lang="en-US" sz="1200" kern="1200" dirty="0" smtClean="0">
                <a:solidFill>
                  <a:schemeClr val="bg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</a:t>
            </a:r>
            <a:r>
              <a:rPr lang="en-US"/>
              <a:t>edit text</a:t>
            </a:r>
            <a:endParaRPr lang="en-US" dirty="0"/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22" hasCustomPrompt="1"/>
          </p:nvPr>
        </p:nvSpPr>
        <p:spPr>
          <a:xfrm>
            <a:off x="2571750" y="2936798"/>
            <a:ext cx="1485900" cy="438150"/>
          </a:xfrm>
          <a:solidFill>
            <a:schemeClr val="accent1"/>
          </a:solidFill>
        </p:spPr>
        <p:txBody>
          <a:bodyPr tIns="45720" bIns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lang="en-US" sz="1200" kern="1200" dirty="0" smtClean="0">
                <a:solidFill>
                  <a:schemeClr val="bg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</a:t>
            </a:r>
            <a:r>
              <a:rPr lang="en-US"/>
              <a:t>edit text</a:t>
            </a:r>
            <a:endParaRPr lang="en-US" dirty="0"/>
          </a:p>
        </p:txBody>
      </p:sp>
      <p:sp>
        <p:nvSpPr>
          <p:cNvPr id="18" name="Date Placeholder 11"/>
          <p:cNvSpPr>
            <a:spLocks noGrp="1"/>
          </p:cNvSpPr>
          <p:nvPr>
            <p:ph type="dt" sz="half" idx="2"/>
          </p:nvPr>
        </p:nvSpPr>
        <p:spPr>
          <a:xfrm>
            <a:off x="342900" y="4813450"/>
            <a:ext cx="1600200" cy="207749"/>
          </a:xfrm>
        </p:spPr>
        <p:txBody>
          <a:bodyPr/>
          <a:lstStyle/>
          <a:p>
            <a:fld id="{738D0F04-B3F0-4848-BB94-D19D572E9D33}" type="datetime4">
              <a:rPr lang="en-US" smtClean="0"/>
              <a:t>May 5, 2018</a:t>
            </a:fld>
            <a:endParaRPr lang="en-US"/>
          </a:p>
        </p:txBody>
      </p:sp>
      <p:sp>
        <p:nvSpPr>
          <p:cNvPr id="22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2914650" y="4813450"/>
            <a:ext cx="2971800" cy="207749"/>
          </a:xfrm>
        </p:spPr>
        <p:txBody>
          <a:bodyPr/>
          <a:lstStyle/>
          <a:p>
            <a:pPr algn="r"/>
            <a:r>
              <a:rPr lang="en-US"/>
              <a:t>©2017 Your Company. All Rights Reserved</a:t>
            </a:r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23"/>
          </p:nvPr>
        </p:nvSpPr>
        <p:spPr>
          <a:xfrm>
            <a:off x="4670163" y="1901903"/>
            <a:ext cx="1771650" cy="101275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685800" rtl="0" eaLnBrk="1" latinLnBrk="0" hangingPunct="1">
              <a:spcBef>
                <a:spcPct val="20000"/>
              </a:spcBef>
              <a:buFontTx/>
              <a:buNone/>
            </a:pPr>
            <a:r>
              <a:rPr lang="en-US"/>
              <a:t>Edit Master text styles</a:t>
            </a:r>
          </a:p>
        </p:txBody>
      </p:sp>
      <p:sp>
        <p:nvSpPr>
          <p:cNvPr id="26" name="Text Placeholder 11"/>
          <p:cNvSpPr>
            <a:spLocks noGrp="1"/>
          </p:cNvSpPr>
          <p:nvPr>
            <p:ph type="body" sz="quarter" idx="24" hasCustomPrompt="1"/>
          </p:nvPr>
        </p:nvSpPr>
        <p:spPr>
          <a:xfrm>
            <a:off x="4743450" y="1444702"/>
            <a:ext cx="1485900" cy="438150"/>
          </a:xfrm>
          <a:solidFill>
            <a:schemeClr val="accent1"/>
          </a:solidFill>
        </p:spPr>
        <p:txBody>
          <a:bodyPr tIns="45720" bIns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lang="en-US" sz="1200" kern="1200" dirty="0" smtClean="0">
                <a:solidFill>
                  <a:schemeClr val="bg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</a:t>
            </a:r>
            <a:r>
              <a:rPr lang="en-US"/>
              <a:t>edit text</a:t>
            </a:r>
            <a:endParaRPr lang="en-US" dirty="0"/>
          </a:p>
        </p:txBody>
      </p:sp>
      <p:sp>
        <p:nvSpPr>
          <p:cNvPr id="27" name="Text Placeholder 13"/>
          <p:cNvSpPr>
            <a:spLocks noGrp="1"/>
          </p:cNvSpPr>
          <p:nvPr>
            <p:ph type="body" sz="quarter" idx="25"/>
          </p:nvPr>
        </p:nvSpPr>
        <p:spPr>
          <a:xfrm>
            <a:off x="4670163" y="3428998"/>
            <a:ext cx="1771650" cy="112705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685800" rtl="0" eaLnBrk="1" latinLnBrk="0" hangingPunct="1">
              <a:spcBef>
                <a:spcPct val="20000"/>
              </a:spcBef>
              <a:buFontTx/>
              <a:buNone/>
            </a:pPr>
            <a:r>
              <a:rPr lang="en-US"/>
              <a:t>Edit Master text styles</a:t>
            </a:r>
          </a:p>
        </p:txBody>
      </p:sp>
      <p:sp>
        <p:nvSpPr>
          <p:cNvPr id="28" name="Text Placeholder 11"/>
          <p:cNvSpPr>
            <a:spLocks noGrp="1"/>
          </p:cNvSpPr>
          <p:nvPr>
            <p:ph type="body" sz="quarter" idx="26" hasCustomPrompt="1"/>
          </p:nvPr>
        </p:nvSpPr>
        <p:spPr>
          <a:xfrm>
            <a:off x="4743450" y="2952750"/>
            <a:ext cx="1485900" cy="438150"/>
          </a:xfrm>
          <a:solidFill>
            <a:schemeClr val="accent1"/>
          </a:solidFill>
        </p:spPr>
        <p:txBody>
          <a:bodyPr tIns="45720" bIns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lang="en-US" sz="1200" kern="1200" dirty="0" smtClean="0">
                <a:solidFill>
                  <a:schemeClr val="bg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</a:t>
            </a:r>
            <a:r>
              <a:rPr lang="en-US"/>
              <a:t>edit text</a:t>
            </a:r>
            <a:endParaRPr lang="en-US" dirty="0"/>
          </a:p>
        </p:txBody>
      </p:sp>
      <p:sp>
        <p:nvSpPr>
          <p:cNvPr id="29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6172200" y="4780454"/>
            <a:ext cx="274320" cy="274320"/>
          </a:xfrm>
        </p:spPr>
        <p:txBody>
          <a:bodyPr tIns="18288" bIns="0"/>
          <a:lstStyle>
            <a:lvl1pPr>
              <a:defRPr sz="900" spc="150" baseline="0"/>
            </a:lvl1pPr>
          </a:lstStyle>
          <a:p>
            <a:fld id="{9D955F5F-96B5-4123-A0BF-F5126ED5484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62345CB-C332-4D98-95AF-97B8B1CFB0C9}"/>
              </a:ext>
            </a:extLst>
          </p:cNvPr>
          <p:cNvGrpSpPr/>
          <p:nvPr userDrawn="1"/>
        </p:nvGrpSpPr>
        <p:grpSpPr>
          <a:xfrm>
            <a:off x="173314" y="400050"/>
            <a:ext cx="115200" cy="400050"/>
            <a:chOff x="231085" y="533400"/>
            <a:chExt cx="153600" cy="533400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2207DD8B-8EB0-4A19-AF70-C0E92FA74A28}"/>
                </a:ext>
              </a:extLst>
            </p:cNvPr>
            <p:cNvCxnSpPr/>
            <p:nvPr/>
          </p:nvCxnSpPr>
          <p:spPr>
            <a:xfrm>
              <a:off x="304800" y="533400"/>
              <a:ext cx="0" cy="5334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E74E1C65-EBE1-429E-B1A8-C9CC9DC54C2A}"/>
                </a:ext>
              </a:extLst>
            </p:cNvPr>
            <p:cNvSpPr/>
            <p:nvPr/>
          </p:nvSpPr>
          <p:spPr>
            <a:xfrm>
              <a:off x="231085" y="723900"/>
              <a:ext cx="153600" cy="1524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352754840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804">
          <p15:clr>
            <a:srgbClr val="FBAE40"/>
          </p15:clr>
        </p15:guide>
        <p15:guide id="2" pos="216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_Two column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00050" y="205978"/>
            <a:ext cx="6115050" cy="857250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00050" y="1314450"/>
            <a:ext cx="2114550" cy="4953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1600" kern="1200" dirty="0" smtClean="0">
                <a:solidFill>
                  <a:schemeClr val="accent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3028950" y="1314450"/>
            <a:ext cx="3486150" cy="4953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1600" kern="1200" dirty="0" smtClean="0">
                <a:solidFill>
                  <a:schemeClr val="accent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Date Placeholder 11"/>
          <p:cNvSpPr>
            <a:spLocks noGrp="1"/>
          </p:cNvSpPr>
          <p:nvPr>
            <p:ph type="dt" sz="half" idx="2"/>
          </p:nvPr>
        </p:nvSpPr>
        <p:spPr>
          <a:xfrm>
            <a:off x="342900" y="4813450"/>
            <a:ext cx="1600200" cy="207749"/>
          </a:xfrm>
        </p:spPr>
        <p:txBody>
          <a:bodyPr/>
          <a:lstStyle/>
          <a:p>
            <a:fld id="{8CAB1BC5-1B61-44CB-8355-D317FEE79A2A}" type="datetime4">
              <a:rPr lang="en-US" smtClean="0"/>
              <a:t>May 5, 2018</a:t>
            </a:fld>
            <a:endParaRPr lang="en-US"/>
          </a:p>
        </p:txBody>
      </p:sp>
      <p:sp>
        <p:nvSpPr>
          <p:cNvPr id="21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2914650" y="4813450"/>
            <a:ext cx="2971800" cy="207749"/>
          </a:xfrm>
        </p:spPr>
        <p:txBody>
          <a:bodyPr/>
          <a:lstStyle/>
          <a:p>
            <a:pPr algn="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7"/>
          </p:nvPr>
        </p:nvSpPr>
        <p:spPr>
          <a:xfrm>
            <a:off x="400050" y="1849438"/>
            <a:ext cx="2114550" cy="27797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900"/>
            </a:lvl1pPr>
          </a:lstStyle>
          <a:p>
            <a:pPr marL="0" lvl="0" indent="0">
              <a:spcBef>
                <a:spcPts val="0"/>
              </a:spcBef>
              <a:buFontTx/>
              <a:buNone/>
            </a:pPr>
            <a:r>
              <a:rPr lang="en-US"/>
              <a:t>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sz="quarter" idx="18"/>
          </p:nvPr>
        </p:nvSpPr>
        <p:spPr>
          <a:xfrm>
            <a:off x="3028950" y="1849438"/>
            <a:ext cx="3486150" cy="27797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900" smtClean="0"/>
            </a:lvl1pPr>
            <a:lvl2pPr marL="0" indent="0">
              <a:buFontTx/>
              <a:buNone/>
              <a:defRPr lang="en-US" sz="1125" smtClean="0"/>
            </a:lvl2pPr>
            <a:lvl3pPr marL="0" indent="0">
              <a:buFontTx/>
              <a:buNone/>
              <a:defRPr lang="en-US" sz="1125" smtClean="0"/>
            </a:lvl3pPr>
            <a:lvl4pPr marL="0" indent="0">
              <a:buFontTx/>
              <a:buNone/>
              <a:defRPr lang="en-US" sz="1125" smtClean="0"/>
            </a:lvl4pPr>
            <a:lvl5pPr marL="0" indent="0">
              <a:buFontTx/>
              <a:buNone/>
              <a:defRPr lang="en-US" sz="1125"/>
            </a:lvl5pPr>
          </a:lstStyle>
          <a:p>
            <a:pPr marL="0" lvl="0" indent="0">
              <a:spcBef>
                <a:spcPts val="0"/>
              </a:spcBef>
              <a:buFontTx/>
              <a:buNone/>
            </a:pPr>
            <a:r>
              <a:rPr lang="en-US"/>
              <a:t>Edit Master text styles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6172200" y="4780454"/>
            <a:ext cx="274320" cy="274320"/>
          </a:xfrm>
        </p:spPr>
        <p:txBody>
          <a:bodyPr tIns="18288" bIns="0"/>
          <a:lstStyle>
            <a:lvl1pPr>
              <a:defRPr sz="900" spc="150" baseline="0"/>
            </a:lvl1pPr>
          </a:lstStyle>
          <a:p>
            <a:fld id="{9D955F5F-96B5-4123-A0BF-F5126ED5484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0884E50-E389-41D4-8502-036FD91243E1}"/>
              </a:ext>
            </a:extLst>
          </p:cNvPr>
          <p:cNvGrpSpPr/>
          <p:nvPr userDrawn="1"/>
        </p:nvGrpSpPr>
        <p:grpSpPr>
          <a:xfrm>
            <a:off x="173314" y="400050"/>
            <a:ext cx="115200" cy="400050"/>
            <a:chOff x="231085" y="533400"/>
            <a:chExt cx="153600" cy="533400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7D9D3E9A-4B91-478F-9A5A-F5B424E4CD5F}"/>
                </a:ext>
              </a:extLst>
            </p:cNvPr>
            <p:cNvCxnSpPr/>
            <p:nvPr/>
          </p:nvCxnSpPr>
          <p:spPr>
            <a:xfrm>
              <a:off x="304800" y="533400"/>
              <a:ext cx="0" cy="5334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11ADBB64-D495-4003-9E09-EF11AE445584}"/>
                </a:ext>
              </a:extLst>
            </p:cNvPr>
            <p:cNvSpPr/>
            <p:nvPr/>
          </p:nvSpPr>
          <p:spPr>
            <a:xfrm>
              <a:off x="231085" y="723900"/>
              <a:ext cx="153600" cy="1524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1890638267"/>
      </p:ext>
    </p:extLst>
  </p:cSld>
  <p:clrMapOvr>
    <a:masterClrMapping/>
  </p:clrMapOvr>
  <p:hf hdr="0" dt="0"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s -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4514849" y="2957868"/>
            <a:ext cx="1920240" cy="1442682"/>
          </a:xfrm>
          <a:solidFill>
            <a:schemeClr val="bg2"/>
          </a:solidFill>
          <a:ln w="57150"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/>
              <a:t>Click icon to add picture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400049" y="2957868"/>
            <a:ext cx="1920240" cy="1442682"/>
          </a:xfrm>
          <a:solidFill>
            <a:schemeClr val="bg2"/>
          </a:solidFill>
          <a:ln w="57150"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/>
              <a:t>Click icon to add picture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00050" y="205978"/>
            <a:ext cx="6115050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00051" y="1288752"/>
            <a:ext cx="1920239" cy="3429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1400" kern="1200" dirty="0" smtClean="0">
                <a:solidFill>
                  <a:schemeClr val="accent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00051" y="1657350"/>
            <a:ext cx="1920239" cy="12192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900" dirty="0" smtClean="0"/>
            </a:lvl1pPr>
          </a:lstStyle>
          <a:p>
            <a:pPr marL="0" lvl="0" indent="0">
              <a:buFontTx/>
              <a:buNone/>
            </a:pPr>
            <a:r>
              <a:rPr lang="en-US" dirty="0"/>
              <a:t>Description</a:t>
            </a:r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2457449" y="1433868"/>
            <a:ext cx="1920240" cy="1442682"/>
          </a:xfrm>
          <a:solidFill>
            <a:schemeClr val="bg2"/>
          </a:solidFill>
          <a:ln w="57150"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en-US"/>
            </a:lvl1pPr>
          </a:lstStyle>
          <a:p>
            <a:pPr marL="0" lvl="0" algn="ctr"/>
            <a:r>
              <a:rPr lang="en-US"/>
              <a:t>Click icon to add picture</a:t>
            </a:r>
          </a:p>
        </p:txBody>
      </p:sp>
      <p:sp>
        <p:nvSpPr>
          <p:cNvPr id="24" name="Date Placeholder 11"/>
          <p:cNvSpPr>
            <a:spLocks noGrp="1"/>
          </p:cNvSpPr>
          <p:nvPr>
            <p:ph type="dt" sz="half" idx="2"/>
          </p:nvPr>
        </p:nvSpPr>
        <p:spPr>
          <a:xfrm>
            <a:off x="342900" y="4813450"/>
            <a:ext cx="1600200" cy="207749"/>
          </a:xfrm>
        </p:spPr>
        <p:txBody>
          <a:bodyPr/>
          <a:lstStyle/>
          <a:p>
            <a:fld id="{1D6FAA23-B7C6-4DAA-9FE2-73F39E106E8C}" type="datetime4">
              <a:rPr lang="en-US" smtClean="0"/>
              <a:t>May 5, 2018</a:t>
            </a:fld>
            <a:endParaRPr lang="en-US"/>
          </a:p>
        </p:txBody>
      </p:sp>
      <p:sp>
        <p:nvSpPr>
          <p:cNvPr id="25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2914650" y="4813450"/>
            <a:ext cx="2971800" cy="207749"/>
          </a:xfrm>
        </p:spPr>
        <p:txBody>
          <a:bodyPr/>
          <a:lstStyle/>
          <a:p>
            <a:pPr algn="r"/>
            <a:r>
              <a:rPr lang="en-US"/>
              <a:t>©2017 Your Company. All Rights Reserved</a:t>
            </a:r>
          </a:p>
        </p:txBody>
      </p:sp>
      <p:sp>
        <p:nvSpPr>
          <p:cNvPr id="26" name="Text Placeholder 11"/>
          <p:cNvSpPr>
            <a:spLocks noGrp="1"/>
          </p:cNvSpPr>
          <p:nvPr>
            <p:ph type="body" sz="quarter" idx="21" hasCustomPrompt="1"/>
          </p:nvPr>
        </p:nvSpPr>
        <p:spPr>
          <a:xfrm>
            <a:off x="4506587" y="1288752"/>
            <a:ext cx="1920239" cy="3429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1400" kern="1200" dirty="0" smtClean="0">
                <a:solidFill>
                  <a:schemeClr val="accent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TITLE </a:t>
            </a:r>
            <a:r>
              <a:rPr lang="en-US" dirty="0"/>
              <a:t>Here</a:t>
            </a:r>
          </a:p>
        </p:txBody>
      </p:sp>
      <p:sp>
        <p:nvSpPr>
          <p:cNvPr id="28" name="Text Placeholder 13"/>
          <p:cNvSpPr>
            <a:spLocks noGrp="1"/>
          </p:cNvSpPr>
          <p:nvPr>
            <p:ph type="body" sz="quarter" idx="22" hasCustomPrompt="1"/>
          </p:nvPr>
        </p:nvSpPr>
        <p:spPr>
          <a:xfrm>
            <a:off x="4506587" y="1657350"/>
            <a:ext cx="1920239" cy="12192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900" dirty="0" smtClean="0"/>
            </a:lvl1pPr>
          </a:lstStyle>
          <a:p>
            <a:pPr marL="0" lvl="0" indent="0">
              <a:buFontTx/>
              <a:buNone/>
            </a:pPr>
            <a:r>
              <a:rPr lang="en-US" dirty="0"/>
              <a:t>Description</a:t>
            </a:r>
          </a:p>
        </p:txBody>
      </p:sp>
      <p:sp>
        <p:nvSpPr>
          <p:cNvPr id="29" name="Text Placeholder 11"/>
          <p:cNvSpPr>
            <a:spLocks noGrp="1"/>
          </p:cNvSpPr>
          <p:nvPr>
            <p:ph type="body" sz="quarter" idx="23" hasCustomPrompt="1"/>
          </p:nvPr>
        </p:nvSpPr>
        <p:spPr>
          <a:xfrm>
            <a:off x="2449187" y="3001802"/>
            <a:ext cx="1920239" cy="3429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1400" kern="1200" dirty="0" smtClean="0">
                <a:solidFill>
                  <a:schemeClr val="accent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TITLE </a:t>
            </a:r>
            <a:r>
              <a:rPr lang="en-US" dirty="0"/>
              <a:t>Here</a:t>
            </a:r>
          </a:p>
        </p:txBody>
      </p:sp>
      <p:sp>
        <p:nvSpPr>
          <p:cNvPr id="30" name="Text Placeholder 13"/>
          <p:cNvSpPr>
            <a:spLocks noGrp="1"/>
          </p:cNvSpPr>
          <p:nvPr>
            <p:ph type="body" sz="quarter" idx="24" hasCustomPrompt="1"/>
          </p:nvPr>
        </p:nvSpPr>
        <p:spPr>
          <a:xfrm>
            <a:off x="2449187" y="3370400"/>
            <a:ext cx="1920239" cy="12192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900" dirty="0" smtClean="0"/>
            </a:lvl1pPr>
          </a:lstStyle>
          <a:p>
            <a:pPr marL="0" lvl="0" indent="0">
              <a:buFontTx/>
              <a:buNone/>
            </a:pPr>
            <a:r>
              <a:rPr lang="en-US" dirty="0"/>
              <a:t>Description</a:t>
            </a:r>
          </a:p>
        </p:txBody>
      </p:sp>
      <p:sp>
        <p:nvSpPr>
          <p:cNvPr id="27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6172200" y="4780454"/>
            <a:ext cx="274320" cy="274320"/>
          </a:xfrm>
        </p:spPr>
        <p:txBody>
          <a:bodyPr tIns="18288" bIns="0"/>
          <a:lstStyle>
            <a:lvl1pPr>
              <a:defRPr sz="900" spc="150" baseline="0"/>
            </a:lvl1pPr>
          </a:lstStyle>
          <a:p>
            <a:fld id="{9D955F5F-96B5-4123-A0BF-F5126ED5484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63B0D0F-04DF-4748-91FB-FD4627911666}"/>
              </a:ext>
            </a:extLst>
          </p:cNvPr>
          <p:cNvGrpSpPr/>
          <p:nvPr userDrawn="1"/>
        </p:nvGrpSpPr>
        <p:grpSpPr>
          <a:xfrm>
            <a:off x="173314" y="400050"/>
            <a:ext cx="115200" cy="400050"/>
            <a:chOff x="231085" y="533400"/>
            <a:chExt cx="153600" cy="533400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E58503C5-0D0E-402F-B5C1-996B88290FA2}"/>
                </a:ext>
              </a:extLst>
            </p:cNvPr>
            <p:cNvCxnSpPr/>
            <p:nvPr/>
          </p:nvCxnSpPr>
          <p:spPr>
            <a:xfrm>
              <a:off x="304800" y="533400"/>
              <a:ext cx="0" cy="5334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4FB1BEA5-76C2-42BC-A908-7A2FF55CEEBD}"/>
                </a:ext>
              </a:extLst>
            </p:cNvPr>
            <p:cNvSpPr/>
            <p:nvPr/>
          </p:nvSpPr>
          <p:spPr>
            <a:xfrm>
              <a:off x="231085" y="723900"/>
              <a:ext cx="153600" cy="1524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2355111940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s -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4514849" y="1433868"/>
            <a:ext cx="1920240" cy="1442682"/>
          </a:xfrm>
          <a:solidFill>
            <a:schemeClr val="bg2"/>
          </a:solidFill>
          <a:ln w="57150"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/>
              <a:t>Click icon to add picture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400049" y="1433868"/>
            <a:ext cx="1920240" cy="1442682"/>
          </a:xfrm>
          <a:solidFill>
            <a:schemeClr val="bg2"/>
          </a:solidFill>
          <a:ln w="57150"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/>
              <a:t>Click icon to add picture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00050" y="205978"/>
            <a:ext cx="6115050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00051" y="3028950"/>
            <a:ext cx="1920239" cy="3429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1400" kern="1200" dirty="0" smtClean="0">
                <a:solidFill>
                  <a:schemeClr val="accent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00051" y="3397548"/>
            <a:ext cx="1920239" cy="12192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900" dirty="0" smtClean="0"/>
            </a:lvl1pPr>
          </a:lstStyle>
          <a:p>
            <a:pPr marL="0" lvl="0" indent="0">
              <a:buFontTx/>
              <a:buNone/>
            </a:pPr>
            <a:r>
              <a:rPr lang="en-US" dirty="0"/>
              <a:t>Description</a:t>
            </a:r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2457449" y="1433868"/>
            <a:ext cx="1920240" cy="1442682"/>
          </a:xfrm>
          <a:solidFill>
            <a:schemeClr val="bg2"/>
          </a:solidFill>
          <a:ln w="57150"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/>
              <a:t>Click icon to add picture</a:t>
            </a:r>
          </a:p>
        </p:txBody>
      </p:sp>
      <p:sp>
        <p:nvSpPr>
          <p:cNvPr id="24" name="Date Placeholder 11"/>
          <p:cNvSpPr>
            <a:spLocks noGrp="1"/>
          </p:cNvSpPr>
          <p:nvPr>
            <p:ph type="dt" sz="half" idx="2"/>
          </p:nvPr>
        </p:nvSpPr>
        <p:spPr>
          <a:xfrm>
            <a:off x="342900" y="4813450"/>
            <a:ext cx="1600200" cy="207749"/>
          </a:xfrm>
        </p:spPr>
        <p:txBody>
          <a:bodyPr/>
          <a:lstStyle/>
          <a:p>
            <a:fld id="{C4D1799D-EF9C-4DF3-8BA2-E0DF2826574D}" type="datetime4">
              <a:rPr lang="en-US" smtClean="0"/>
              <a:t>May 5, 2018</a:t>
            </a:fld>
            <a:endParaRPr lang="en-US"/>
          </a:p>
        </p:txBody>
      </p:sp>
      <p:sp>
        <p:nvSpPr>
          <p:cNvPr id="25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2914650" y="4813450"/>
            <a:ext cx="2971800" cy="207749"/>
          </a:xfrm>
        </p:spPr>
        <p:txBody>
          <a:bodyPr/>
          <a:lstStyle/>
          <a:p>
            <a:pPr algn="r"/>
            <a:r>
              <a:rPr lang="en-US"/>
              <a:t>©2017 Your Company. All Rights Reserved</a:t>
            </a:r>
          </a:p>
        </p:txBody>
      </p:sp>
      <p:sp>
        <p:nvSpPr>
          <p:cNvPr id="26" name="Text Placeholder 11"/>
          <p:cNvSpPr>
            <a:spLocks noGrp="1"/>
          </p:cNvSpPr>
          <p:nvPr>
            <p:ph type="body" sz="quarter" idx="21" hasCustomPrompt="1"/>
          </p:nvPr>
        </p:nvSpPr>
        <p:spPr>
          <a:xfrm>
            <a:off x="4506587" y="3028950"/>
            <a:ext cx="1920239" cy="3429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1400" kern="1200" dirty="0" smtClean="0">
                <a:solidFill>
                  <a:schemeClr val="accent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TITLE </a:t>
            </a:r>
            <a:r>
              <a:rPr lang="en-US" dirty="0"/>
              <a:t>Here</a:t>
            </a:r>
          </a:p>
        </p:txBody>
      </p:sp>
      <p:sp>
        <p:nvSpPr>
          <p:cNvPr id="28" name="Text Placeholder 13"/>
          <p:cNvSpPr>
            <a:spLocks noGrp="1"/>
          </p:cNvSpPr>
          <p:nvPr>
            <p:ph type="body" sz="quarter" idx="22" hasCustomPrompt="1"/>
          </p:nvPr>
        </p:nvSpPr>
        <p:spPr>
          <a:xfrm>
            <a:off x="4506587" y="3397548"/>
            <a:ext cx="1920239" cy="12192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900" dirty="0" smtClean="0"/>
            </a:lvl1pPr>
          </a:lstStyle>
          <a:p>
            <a:pPr marL="0" lvl="0" indent="0">
              <a:buFontTx/>
              <a:buNone/>
            </a:pPr>
            <a:r>
              <a:rPr lang="en-US" dirty="0"/>
              <a:t>Description</a:t>
            </a:r>
          </a:p>
        </p:txBody>
      </p:sp>
      <p:sp>
        <p:nvSpPr>
          <p:cNvPr id="29" name="Text Placeholder 11"/>
          <p:cNvSpPr>
            <a:spLocks noGrp="1"/>
          </p:cNvSpPr>
          <p:nvPr>
            <p:ph type="body" sz="quarter" idx="23" hasCustomPrompt="1"/>
          </p:nvPr>
        </p:nvSpPr>
        <p:spPr>
          <a:xfrm>
            <a:off x="2449187" y="3028950"/>
            <a:ext cx="1920239" cy="3429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1400" kern="1200" dirty="0" smtClean="0">
                <a:solidFill>
                  <a:schemeClr val="accent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TITLE </a:t>
            </a:r>
            <a:r>
              <a:rPr lang="en-US" dirty="0"/>
              <a:t>Here</a:t>
            </a:r>
          </a:p>
        </p:txBody>
      </p:sp>
      <p:sp>
        <p:nvSpPr>
          <p:cNvPr id="30" name="Text Placeholder 13"/>
          <p:cNvSpPr>
            <a:spLocks noGrp="1"/>
          </p:cNvSpPr>
          <p:nvPr>
            <p:ph type="body" sz="quarter" idx="24" hasCustomPrompt="1"/>
          </p:nvPr>
        </p:nvSpPr>
        <p:spPr>
          <a:xfrm>
            <a:off x="2449187" y="3397548"/>
            <a:ext cx="1920239" cy="12192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900" dirty="0" smtClean="0"/>
            </a:lvl1pPr>
          </a:lstStyle>
          <a:p>
            <a:pPr marL="0" lvl="0" indent="0">
              <a:buFontTx/>
              <a:buNone/>
            </a:pPr>
            <a:r>
              <a:rPr lang="en-US" dirty="0"/>
              <a:t>Description</a:t>
            </a:r>
          </a:p>
        </p:txBody>
      </p:sp>
      <p:sp>
        <p:nvSpPr>
          <p:cNvPr id="27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6172200" y="4780454"/>
            <a:ext cx="274320" cy="274320"/>
          </a:xfrm>
        </p:spPr>
        <p:txBody>
          <a:bodyPr tIns="18288" bIns="0"/>
          <a:lstStyle>
            <a:lvl1pPr>
              <a:defRPr sz="900" spc="150" baseline="0"/>
            </a:lvl1pPr>
          </a:lstStyle>
          <a:p>
            <a:fld id="{9D955F5F-96B5-4123-A0BF-F5126ED5484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0AAA7C3-7C7A-4B49-8804-BD576368D396}"/>
              </a:ext>
            </a:extLst>
          </p:cNvPr>
          <p:cNvGrpSpPr/>
          <p:nvPr userDrawn="1"/>
        </p:nvGrpSpPr>
        <p:grpSpPr>
          <a:xfrm>
            <a:off x="173314" y="400050"/>
            <a:ext cx="115200" cy="400050"/>
            <a:chOff x="231085" y="533400"/>
            <a:chExt cx="153600" cy="533400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D1EA0E63-885E-4555-AF59-F0BEA85C7155}"/>
                </a:ext>
              </a:extLst>
            </p:cNvPr>
            <p:cNvCxnSpPr/>
            <p:nvPr/>
          </p:nvCxnSpPr>
          <p:spPr>
            <a:xfrm>
              <a:off x="304800" y="533400"/>
              <a:ext cx="0" cy="5334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2946B487-2DC5-49BF-AEF6-8D98A94AC703}"/>
                </a:ext>
              </a:extLst>
            </p:cNvPr>
            <p:cNvSpPr/>
            <p:nvPr/>
          </p:nvSpPr>
          <p:spPr>
            <a:xfrm>
              <a:off x="231085" y="723900"/>
              <a:ext cx="153600" cy="1524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1442319360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Strate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00050" y="205978"/>
            <a:ext cx="6115050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Date Placeholder 11"/>
          <p:cNvSpPr>
            <a:spLocks noGrp="1"/>
          </p:cNvSpPr>
          <p:nvPr>
            <p:ph type="dt" sz="half" idx="2"/>
          </p:nvPr>
        </p:nvSpPr>
        <p:spPr>
          <a:xfrm>
            <a:off x="342900" y="4813450"/>
            <a:ext cx="1600200" cy="207749"/>
          </a:xfrm>
        </p:spPr>
        <p:txBody>
          <a:bodyPr/>
          <a:lstStyle/>
          <a:p>
            <a:fld id="{3C165DD8-DD79-4AA4-9CC7-0242DE13F00F}" type="datetime4">
              <a:rPr lang="en-US" smtClean="0"/>
              <a:t>May 5, 2018</a:t>
            </a:fld>
            <a:endParaRPr lang="en-US"/>
          </a:p>
        </p:txBody>
      </p:sp>
      <p:sp>
        <p:nvSpPr>
          <p:cNvPr id="25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2914650" y="4813450"/>
            <a:ext cx="2971800" cy="207749"/>
          </a:xfrm>
        </p:spPr>
        <p:txBody>
          <a:bodyPr/>
          <a:lstStyle/>
          <a:p>
            <a:pPr algn="r"/>
            <a:r>
              <a:rPr lang="en-US"/>
              <a:t>©2017 Your Company. All Rights Reserved</a:t>
            </a:r>
          </a:p>
        </p:txBody>
      </p:sp>
      <p:sp>
        <p:nvSpPr>
          <p:cNvPr id="27" name="Oval 26"/>
          <p:cNvSpPr/>
          <p:nvPr userDrawn="1"/>
        </p:nvSpPr>
        <p:spPr>
          <a:xfrm>
            <a:off x="189900" y="1563517"/>
            <a:ext cx="2134800" cy="2133600"/>
          </a:xfrm>
          <a:prstGeom prst="ellipse">
            <a:avLst/>
          </a:prstGeom>
          <a:solidFill>
            <a:schemeClr val="accent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bg1"/>
              </a:solidFill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1655594" y="1563517"/>
            <a:ext cx="2134800" cy="2133600"/>
          </a:xfrm>
          <a:prstGeom prst="ellipse">
            <a:avLst/>
          </a:prstGeom>
          <a:solidFill>
            <a:schemeClr val="accent3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bg1"/>
              </a:solidFill>
            </a:endParaRPr>
          </a:p>
        </p:txBody>
      </p:sp>
      <p:sp>
        <p:nvSpPr>
          <p:cNvPr id="32" name="Oval 31"/>
          <p:cNvSpPr/>
          <p:nvPr userDrawn="1"/>
        </p:nvSpPr>
        <p:spPr>
          <a:xfrm>
            <a:off x="3094568" y="1563517"/>
            <a:ext cx="2134800" cy="2133600"/>
          </a:xfrm>
          <a:prstGeom prst="ellipse">
            <a:avLst/>
          </a:prstGeom>
          <a:solidFill>
            <a:schemeClr val="accent4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bg1"/>
              </a:solidFill>
            </a:endParaRPr>
          </a:p>
        </p:txBody>
      </p:sp>
      <p:sp>
        <p:nvSpPr>
          <p:cNvPr id="33" name="Oval 32"/>
          <p:cNvSpPr/>
          <p:nvPr userDrawn="1"/>
        </p:nvSpPr>
        <p:spPr>
          <a:xfrm>
            <a:off x="4533300" y="1563517"/>
            <a:ext cx="2134800" cy="2133600"/>
          </a:xfrm>
          <a:prstGeom prst="ellipse">
            <a:avLst/>
          </a:prstGeom>
          <a:solidFill>
            <a:schemeClr val="accent5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bg1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719187" y="2266950"/>
            <a:ext cx="1076226" cy="1219200"/>
          </a:xfrm>
        </p:spPr>
        <p:txBody>
          <a:bodyPr vert="horz" lIns="0" tIns="45720" rIns="0" bIns="45720" rtlCol="0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lang="en-US" sz="900" dirty="0" smtClean="0">
                <a:solidFill>
                  <a:schemeClr val="bg1"/>
                </a:solidFill>
              </a:defRPr>
            </a:lvl1pPr>
          </a:lstStyle>
          <a:p>
            <a:pPr marL="0" lvl="0" indent="0">
              <a:buFontTx/>
              <a:buNone/>
            </a:pPr>
            <a:r>
              <a:rPr lang="en-US" dirty="0"/>
              <a:t>Description</a:t>
            </a:r>
          </a:p>
        </p:txBody>
      </p:sp>
      <p:sp>
        <p:nvSpPr>
          <p:cNvPr id="28" name="Text Placeholder 13"/>
          <p:cNvSpPr>
            <a:spLocks noGrp="1"/>
          </p:cNvSpPr>
          <p:nvPr>
            <p:ph type="body" sz="quarter" idx="22" hasCustomPrompt="1"/>
          </p:nvPr>
        </p:nvSpPr>
        <p:spPr>
          <a:xfrm>
            <a:off x="3610074" y="2266950"/>
            <a:ext cx="1076226" cy="1219200"/>
          </a:xfrm>
        </p:spPr>
        <p:txBody>
          <a:bodyPr vert="horz" lIns="0" tIns="45720" rIns="0" bIns="45720" rtlCol="0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lang="en-US" sz="900" dirty="0" smtClean="0">
                <a:solidFill>
                  <a:schemeClr val="bg1"/>
                </a:solidFill>
              </a:defRPr>
            </a:lvl1pPr>
          </a:lstStyle>
          <a:p>
            <a:pPr marL="0" lvl="0" indent="0">
              <a:buFontTx/>
              <a:buNone/>
            </a:pPr>
            <a:r>
              <a:rPr lang="en-US" dirty="0"/>
              <a:t>Description</a:t>
            </a:r>
          </a:p>
        </p:txBody>
      </p:sp>
      <p:sp>
        <p:nvSpPr>
          <p:cNvPr id="30" name="Text Placeholder 13"/>
          <p:cNvSpPr>
            <a:spLocks noGrp="1"/>
          </p:cNvSpPr>
          <p:nvPr>
            <p:ph type="body" sz="quarter" idx="24" hasCustomPrompt="1"/>
          </p:nvPr>
        </p:nvSpPr>
        <p:spPr>
          <a:xfrm>
            <a:off x="2166987" y="2247900"/>
            <a:ext cx="1076226" cy="1219200"/>
          </a:xfrm>
        </p:spPr>
        <p:txBody>
          <a:bodyPr vert="horz" lIns="0" tIns="45720" rIns="0" bIns="45720" rtlCol="0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lang="en-US" sz="900" dirty="0" smtClean="0">
                <a:solidFill>
                  <a:schemeClr val="bg1"/>
                </a:solidFill>
              </a:defRPr>
            </a:lvl1pPr>
          </a:lstStyle>
          <a:p>
            <a:pPr marL="0" lvl="0" indent="0">
              <a:buFontTx/>
              <a:buNone/>
            </a:pPr>
            <a:r>
              <a:rPr lang="en-US" dirty="0"/>
              <a:t>Description</a:t>
            </a:r>
          </a:p>
        </p:txBody>
      </p:sp>
      <p:sp>
        <p:nvSpPr>
          <p:cNvPr id="34" name="Text Placeholder 13"/>
          <p:cNvSpPr>
            <a:spLocks noGrp="1"/>
          </p:cNvSpPr>
          <p:nvPr>
            <p:ph type="body" sz="quarter" idx="25" hasCustomPrompt="1"/>
          </p:nvPr>
        </p:nvSpPr>
        <p:spPr>
          <a:xfrm>
            <a:off x="5066669" y="2195069"/>
            <a:ext cx="1076226" cy="1219200"/>
          </a:xfrm>
        </p:spPr>
        <p:txBody>
          <a:bodyPr vert="horz" lIns="0" tIns="45720" rIns="0" bIns="45720" rtlCol="0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lang="en-US" sz="900" dirty="0" smtClean="0">
                <a:solidFill>
                  <a:schemeClr val="bg1"/>
                </a:solidFill>
              </a:defRPr>
            </a:lvl1pPr>
          </a:lstStyle>
          <a:p>
            <a:pPr marL="0" lvl="0" indent="0">
              <a:buFontTx/>
              <a:buNone/>
            </a:pPr>
            <a:r>
              <a:rPr lang="en-US" dirty="0"/>
              <a:t>Description</a:t>
            </a:r>
          </a:p>
        </p:txBody>
      </p:sp>
      <p:sp>
        <p:nvSpPr>
          <p:cNvPr id="35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01313" y="1744616"/>
            <a:ext cx="1111975" cy="293734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lang="en-US" sz="1400" kern="1200" dirty="0" smtClean="0">
                <a:solidFill>
                  <a:schemeClr val="bg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36" name="Text Placeholder 11"/>
          <p:cNvSpPr>
            <a:spLocks noGrp="1"/>
          </p:cNvSpPr>
          <p:nvPr>
            <p:ph type="body" sz="quarter" idx="21" hasCustomPrompt="1"/>
          </p:nvPr>
        </p:nvSpPr>
        <p:spPr>
          <a:xfrm>
            <a:off x="3596913" y="1744616"/>
            <a:ext cx="1111975" cy="293734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lang="en-US" sz="1400" kern="1200" dirty="0" smtClean="0">
                <a:solidFill>
                  <a:schemeClr val="bg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TITLE </a:t>
            </a:r>
            <a:r>
              <a:rPr lang="en-US" dirty="0"/>
              <a:t>Here</a:t>
            </a:r>
          </a:p>
        </p:txBody>
      </p:sp>
      <p:sp>
        <p:nvSpPr>
          <p:cNvPr id="37" name="Text Placeholder 11"/>
          <p:cNvSpPr>
            <a:spLocks noGrp="1"/>
          </p:cNvSpPr>
          <p:nvPr>
            <p:ph type="body" sz="quarter" idx="23" hasCustomPrompt="1"/>
          </p:nvPr>
        </p:nvSpPr>
        <p:spPr>
          <a:xfrm>
            <a:off x="2155371" y="1744616"/>
            <a:ext cx="1111975" cy="293734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lang="en-US" sz="1400" kern="1200" dirty="0" smtClean="0">
                <a:solidFill>
                  <a:schemeClr val="bg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TITLE </a:t>
            </a:r>
            <a:r>
              <a:rPr lang="en-US" dirty="0"/>
              <a:t>Here</a:t>
            </a:r>
          </a:p>
        </p:txBody>
      </p:sp>
      <p:sp>
        <p:nvSpPr>
          <p:cNvPr id="38" name="Text Placeholder 11"/>
          <p:cNvSpPr>
            <a:spLocks noGrp="1"/>
          </p:cNvSpPr>
          <p:nvPr>
            <p:ph type="body" sz="quarter" idx="26" hasCustomPrompt="1"/>
          </p:nvPr>
        </p:nvSpPr>
        <p:spPr>
          <a:xfrm>
            <a:off x="5048796" y="1744616"/>
            <a:ext cx="1111975" cy="293734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lang="en-US" sz="1400" kern="1200" dirty="0" smtClean="0">
                <a:solidFill>
                  <a:schemeClr val="bg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TITLE </a:t>
            </a:r>
            <a:r>
              <a:rPr lang="en-US" dirty="0"/>
              <a:t>Here</a:t>
            </a:r>
          </a:p>
        </p:txBody>
      </p:sp>
      <p:sp>
        <p:nvSpPr>
          <p:cNvPr id="21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6172200" y="4780454"/>
            <a:ext cx="274320" cy="274320"/>
          </a:xfrm>
        </p:spPr>
        <p:txBody>
          <a:bodyPr tIns="18288" bIns="0"/>
          <a:lstStyle>
            <a:lvl1pPr>
              <a:defRPr sz="900" spc="150" baseline="0"/>
            </a:lvl1pPr>
          </a:lstStyle>
          <a:p>
            <a:fld id="{9D955F5F-96B5-4123-A0BF-F5126ED5484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55CCC85-5599-4A9C-8D2C-C837377030BD}"/>
              </a:ext>
            </a:extLst>
          </p:cNvPr>
          <p:cNvGrpSpPr/>
          <p:nvPr userDrawn="1"/>
        </p:nvGrpSpPr>
        <p:grpSpPr>
          <a:xfrm>
            <a:off x="173314" y="400050"/>
            <a:ext cx="115200" cy="400050"/>
            <a:chOff x="231085" y="533400"/>
            <a:chExt cx="153600" cy="533400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06D54BC1-3F45-4257-826B-9042784AB34A}"/>
                </a:ext>
              </a:extLst>
            </p:cNvPr>
            <p:cNvCxnSpPr/>
            <p:nvPr/>
          </p:nvCxnSpPr>
          <p:spPr>
            <a:xfrm>
              <a:off x="304800" y="533400"/>
              <a:ext cx="0" cy="5334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3D065DEE-8ED5-4DF1-A341-7FFDD5267C1E}"/>
                </a:ext>
              </a:extLst>
            </p:cNvPr>
            <p:cNvSpPr/>
            <p:nvPr/>
          </p:nvSpPr>
          <p:spPr>
            <a:xfrm>
              <a:off x="231085" y="723900"/>
              <a:ext cx="153600" cy="1524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73640447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rvices -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400049" y="1276350"/>
            <a:ext cx="1920240" cy="3182880"/>
          </a:xfrm>
          <a:solidFill>
            <a:schemeClr val="bg2"/>
          </a:solidFill>
          <a:ln w="57150"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/>
              <a:t>Click icon to add picture</a:t>
            </a:r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4514849" y="1276350"/>
            <a:ext cx="1920240" cy="3182880"/>
          </a:xfrm>
          <a:solidFill>
            <a:schemeClr val="bg2"/>
          </a:solidFill>
          <a:ln w="57150"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/>
              <a:t>Click icon to add picture</a:t>
            </a:r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2457449" y="1276350"/>
            <a:ext cx="1920240" cy="3182880"/>
          </a:xfrm>
          <a:solidFill>
            <a:schemeClr val="bg2"/>
          </a:solidFill>
          <a:ln w="57150"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/>
              <a:t>Click icon to add picture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00050" y="205978"/>
            <a:ext cx="6115050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00051" y="3041352"/>
            <a:ext cx="1920239" cy="3429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1600" kern="1200" dirty="0" smtClean="0">
                <a:solidFill>
                  <a:schemeClr val="accent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00051" y="3409950"/>
            <a:ext cx="1920239" cy="12192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900" dirty="0" smtClean="0"/>
            </a:lvl1pPr>
          </a:lstStyle>
          <a:p>
            <a:pPr marL="0" lvl="0" indent="0">
              <a:buFontTx/>
              <a:buNone/>
            </a:pPr>
            <a:r>
              <a:rPr lang="en-US" dirty="0"/>
              <a:t>Description</a:t>
            </a:r>
          </a:p>
        </p:txBody>
      </p:sp>
      <p:sp>
        <p:nvSpPr>
          <p:cNvPr id="24" name="Date Placeholder 11"/>
          <p:cNvSpPr>
            <a:spLocks noGrp="1"/>
          </p:cNvSpPr>
          <p:nvPr>
            <p:ph type="dt" sz="half" idx="2"/>
          </p:nvPr>
        </p:nvSpPr>
        <p:spPr>
          <a:xfrm>
            <a:off x="342900" y="4813450"/>
            <a:ext cx="1600200" cy="207749"/>
          </a:xfrm>
        </p:spPr>
        <p:txBody>
          <a:bodyPr/>
          <a:lstStyle/>
          <a:p>
            <a:fld id="{FD5EDF1B-DEEB-4BE8-B7BE-6B9120C33069}" type="datetime4">
              <a:rPr lang="en-US" smtClean="0"/>
              <a:t>May 5, 2018</a:t>
            </a:fld>
            <a:endParaRPr lang="en-US"/>
          </a:p>
        </p:txBody>
      </p:sp>
      <p:sp>
        <p:nvSpPr>
          <p:cNvPr id="25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2914650" y="4813450"/>
            <a:ext cx="2971800" cy="207749"/>
          </a:xfrm>
        </p:spPr>
        <p:txBody>
          <a:bodyPr/>
          <a:lstStyle/>
          <a:p>
            <a:pPr algn="r"/>
            <a:r>
              <a:rPr lang="en-US"/>
              <a:t>©2017 Your Company. All Rights Reserved</a:t>
            </a:r>
          </a:p>
        </p:txBody>
      </p:sp>
      <p:sp>
        <p:nvSpPr>
          <p:cNvPr id="26" name="Text Placeholder 11"/>
          <p:cNvSpPr>
            <a:spLocks noGrp="1"/>
          </p:cNvSpPr>
          <p:nvPr>
            <p:ph type="body" sz="quarter" idx="21" hasCustomPrompt="1"/>
          </p:nvPr>
        </p:nvSpPr>
        <p:spPr>
          <a:xfrm>
            <a:off x="4506587" y="3041352"/>
            <a:ext cx="1920239" cy="3429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1600" kern="1200" dirty="0" smtClean="0">
                <a:solidFill>
                  <a:schemeClr val="accent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TITLE </a:t>
            </a:r>
            <a:r>
              <a:rPr lang="en-US" dirty="0"/>
              <a:t>Here</a:t>
            </a:r>
          </a:p>
        </p:txBody>
      </p:sp>
      <p:sp>
        <p:nvSpPr>
          <p:cNvPr id="28" name="Text Placeholder 13"/>
          <p:cNvSpPr>
            <a:spLocks noGrp="1"/>
          </p:cNvSpPr>
          <p:nvPr>
            <p:ph type="body" sz="quarter" idx="22" hasCustomPrompt="1"/>
          </p:nvPr>
        </p:nvSpPr>
        <p:spPr>
          <a:xfrm>
            <a:off x="4506587" y="3409950"/>
            <a:ext cx="1920239" cy="12192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900" dirty="0" smtClean="0"/>
            </a:lvl1pPr>
          </a:lstStyle>
          <a:p>
            <a:pPr marL="0" lvl="0" indent="0">
              <a:buFontTx/>
              <a:buNone/>
            </a:pPr>
            <a:r>
              <a:rPr lang="en-US" dirty="0"/>
              <a:t>Description</a:t>
            </a:r>
          </a:p>
        </p:txBody>
      </p:sp>
      <p:sp>
        <p:nvSpPr>
          <p:cNvPr id="29" name="Text Placeholder 11"/>
          <p:cNvSpPr>
            <a:spLocks noGrp="1"/>
          </p:cNvSpPr>
          <p:nvPr>
            <p:ph type="body" sz="quarter" idx="23" hasCustomPrompt="1"/>
          </p:nvPr>
        </p:nvSpPr>
        <p:spPr>
          <a:xfrm>
            <a:off x="2449187" y="3041352"/>
            <a:ext cx="1920239" cy="3429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1600" kern="1200" dirty="0" smtClean="0">
                <a:solidFill>
                  <a:schemeClr val="accent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TITLE </a:t>
            </a:r>
            <a:r>
              <a:rPr lang="en-US" dirty="0"/>
              <a:t>Here</a:t>
            </a:r>
          </a:p>
        </p:txBody>
      </p:sp>
      <p:sp>
        <p:nvSpPr>
          <p:cNvPr id="30" name="Text Placeholder 13"/>
          <p:cNvSpPr>
            <a:spLocks noGrp="1"/>
          </p:cNvSpPr>
          <p:nvPr>
            <p:ph type="body" sz="quarter" idx="24" hasCustomPrompt="1"/>
          </p:nvPr>
        </p:nvSpPr>
        <p:spPr>
          <a:xfrm>
            <a:off x="2449187" y="3409950"/>
            <a:ext cx="1920239" cy="12192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900" dirty="0" smtClean="0"/>
            </a:lvl1pPr>
          </a:lstStyle>
          <a:p>
            <a:pPr marL="0" lvl="0" indent="0">
              <a:buFontTx/>
              <a:buNone/>
            </a:pPr>
            <a:r>
              <a:rPr lang="en-US" dirty="0"/>
              <a:t>Description</a:t>
            </a:r>
          </a:p>
        </p:txBody>
      </p:sp>
      <p:sp>
        <p:nvSpPr>
          <p:cNvPr id="27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6172200" y="4780454"/>
            <a:ext cx="274320" cy="274320"/>
          </a:xfrm>
        </p:spPr>
        <p:txBody>
          <a:bodyPr tIns="18288" bIns="0"/>
          <a:lstStyle>
            <a:lvl1pPr>
              <a:defRPr sz="900" spc="150" baseline="0"/>
            </a:lvl1pPr>
          </a:lstStyle>
          <a:p>
            <a:fld id="{9D955F5F-96B5-4123-A0BF-F5126ED5484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EBA19AF-FABC-4493-8E1B-EBBFAADB7EAC}"/>
              </a:ext>
            </a:extLst>
          </p:cNvPr>
          <p:cNvGrpSpPr/>
          <p:nvPr userDrawn="1"/>
        </p:nvGrpSpPr>
        <p:grpSpPr>
          <a:xfrm>
            <a:off x="173314" y="400050"/>
            <a:ext cx="115200" cy="400050"/>
            <a:chOff x="231085" y="533400"/>
            <a:chExt cx="153600" cy="533400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EE69B2C-C5AE-431F-8E2F-6572171F0CE3}"/>
                </a:ext>
              </a:extLst>
            </p:cNvPr>
            <p:cNvCxnSpPr/>
            <p:nvPr/>
          </p:nvCxnSpPr>
          <p:spPr>
            <a:xfrm>
              <a:off x="304800" y="533400"/>
              <a:ext cx="0" cy="5334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39B4268D-172E-4CD5-BEA4-0DD6FAF64E72}"/>
                </a:ext>
              </a:extLst>
            </p:cNvPr>
            <p:cNvSpPr/>
            <p:nvPr/>
          </p:nvSpPr>
          <p:spPr>
            <a:xfrm>
              <a:off x="231085" y="723900"/>
              <a:ext cx="153600" cy="1524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3785198914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rvices -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400049" y="3175835"/>
            <a:ext cx="1920240" cy="1442682"/>
          </a:xfrm>
          <a:solidFill>
            <a:schemeClr val="bg2"/>
          </a:solidFill>
          <a:ln w="57150"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/>
              <a:t>Click icon to add picture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00050" y="205978"/>
            <a:ext cx="6115050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Date Placeholder 11"/>
          <p:cNvSpPr>
            <a:spLocks noGrp="1"/>
          </p:cNvSpPr>
          <p:nvPr>
            <p:ph type="dt" sz="half" idx="2"/>
          </p:nvPr>
        </p:nvSpPr>
        <p:spPr>
          <a:xfrm>
            <a:off x="342900" y="4813450"/>
            <a:ext cx="1600200" cy="207749"/>
          </a:xfrm>
        </p:spPr>
        <p:txBody>
          <a:bodyPr/>
          <a:lstStyle/>
          <a:p>
            <a:fld id="{ABBDB7A0-571B-471D-B074-E6F82143D6A8}" type="datetime4">
              <a:rPr lang="en-US" smtClean="0"/>
              <a:t>May 5, 2018</a:t>
            </a:fld>
            <a:endParaRPr lang="en-US"/>
          </a:p>
        </p:txBody>
      </p:sp>
      <p:sp>
        <p:nvSpPr>
          <p:cNvPr id="25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2914650" y="4813450"/>
            <a:ext cx="2971800" cy="207749"/>
          </a:xfrm>
        </p:spPr>
        <p:txBody>
          <a:bodyPr/>
          <a:lstStyle/>
          <a:p>
            <a:pPr algn="r"/>
            <a:r>
              <a:rPr lang="en-US"/>
              <a:t>©2017 Your Company. All Rights Reserved</a:t>
            </a:r>
          </a:p>
        </p:txBody>
      </p:sp>
      <p:sp>
        <p:nvSpPr>
          <p:cNvPr id="29" name="Text Placeholder 11"/>
          <p:cNvSpPr>
            <a:spLocks noGrp="1"/>
          </p:cNvSpPr>
          <p:nvPr>
            <p:ph type="body" sz="quarter" idx="23" hasCustomPrompt="1"/>
          </p:nvPr>
        </p:nvSpPr>
        <p:spPr>
          <a:xfrm>
            <a:off x="2514600" y="3117552"/>
            <a:ext cx="3829050" cy="3429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1600" kern="1200" dirty="0" smtClean="0">
                <a:solidFill>
                  <a:schemeClr val="accent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TITLE </a:t>
            </a:r>
            <a:r>
              <a:rPr lang="en-US" dirty="0"/>
              <a:t>Here</a:t>
            </a:r>
          </a:p>
        </p:txBody>
      </p:sp>
      <p:sp>
        <p:nvSpPr>
          <p:cNvPr id="30" name="Text Placeholder 13"/>
          <p:cNvSpPr>
            <a:spLocks noGrp="1"/>
          </p:cNvSpPr>
          <p:nvPr>
            <p:ph type="body" sz="quarter" idx="24" hasCustomPrompt="1"/>
          </p:nvPr>
        </p:nvSpPr>
        <p:spPr>
          <a:xfrm>
            <a:off x="2514600" y="3486150"/>
            <a:ext cx="3829050" cy="12192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900" dirty="0" smtClean="0"/>
            </a:lvl1pPr>
          </a:lstStyle>
          <a:p>
            <a:pPr marL="0" lvl="0" indent="0">
              <a:buFontTx/>
              <a:buNone/>
            </a:pPr>
            <a:r>
              <a:rPr lang="en-US" dirty="0"/>
              <a:t>Description</a:t>
            </a:r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400049" y="1373368"/>
            <a:ext cx="1920240" cy="1442682"/>
          </a:xfrm>
          <a:solidFill>
            <a:schemeClr val="bg2"/>
          </a:solidFill>
          <a:ln w="57150"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/>
              <a:t>Click icon to add picture</a:t>
            </a:r>
          </a:p>
        </p:txBody>
      </p:sp>
      <p:sp>
        <p:nvSpPr>
          <p:cNvPr id="31" name="Text Placeholder 11"/>
          <p:cNvSpPr>
            <a:spLocks noGrp="1"/>
          </p:cNvSpPr>
          <p:nvPr>
            <p:ph type="body" sz="quarter" idx="26" hasCustomPrompt="1"/>
          </p:nvPr>
        </p:nvSpPr>
        <p:spPr>
          <a:xfrm>
            <a:off x="2514600" y="1315085"/>
            <a:ext cx="3829050" cy="3429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1600" kern="1200" dirty="0" smtClean="0">
                <a:solidFill>
                  <a:schemeClr val="accent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27" hasCustomPrompt="1"/>
          </p:nvPr>
        </p:nvSpPr>
        <p:spPr>
          <a:xfrm>
            <a:off x="2514600" y="1683683"/>
            <a:ext cx="3829050" cy="12192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900" dirty="0" smtClean="0"/>
            </a:lvl1pPr>
          </a:lstStyle>
          <a:p>
            <a:pPr marL="0" lvl="0" indent="0">
              <a:buFontTx/>
              <a:buNone/>
            </a:pPr>
            <a:r>
              <a:rPr lang="en-US" dirty="0"/>
              <a:t>Description</a:t>
            </a:r>
          </a:p>
        </p:txBody>
      </p:sp>
      <p:sp>
        <p:nvSpPr>
          <p:cNvPr id="15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6172200" y="4780454"/>
            <a:ext cx="274320" cy="274320"/>
          </a:xfrm>
        </p:spPr>
        <p:txBody>
          <a:bodyPr tIns="18288" bIns="0"/>
          <a:lstStyle>
            <a:lvl1pPr>
              <a:defRPr sz="900" spc="150" baseline="0"/>
            </a:lvl1pPr>
          </a:lstStyle>
          <a:p>
            <a:fld id="{9D955F5F-96B5-4123-A0BF-F5126ED5484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3F58A75-D8CB-4884-ABC3-070B3C0B6E86}"/>
              </a:ext>
            </a:extLst>
          </p:cNvPr>
          <p:cNvGrpSpPr/>
          <p:nvPr userDrawn="1"/>
        </p:nvGrpSpPr>
        <p:grpSpPr>
          <a:xfrm>
            <a:off x="173314" y="400050"/>
            <a:ext cx="115200" cy="400050"/>
            <a:chOff x="231085" y="533400"/>
            <a:chExt cx="153600" cy="533400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183F738-08F4-4223-BDFB-7419F67E02A0}"/>
                </a:ext>
              </a:extLst>
            </p:cNvPr>
            <p:cNvCxnSpPr/>
            <p:nvPr/>
          </p:nvCxnSpPr>
          <p:spPr>
            <a:xfrm>
              <a:off x="304800" y="533400"/>
              <a:ext cx="0" cy="5334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BA261F8-B5D5-41BC-A0A2-64A5EDC4399E}"/>
                </a:ext>
              </a:extLst>
            </p:cNvPr>
            <p:cNvSpPr/>
            <p:nvPr/>
          </p:nvSpPr>
          <p:spPr>
            <a:xfrm>
              <a:off x="231085" y="723900"/>
              <a:ext cx="153600" cy="1524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2921137240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ple proje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00050" y="205978"/>
            <a:ext cx="6115050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Date Placeholder 11"/>
          <p:cNvSpPr>
            <a:spLocks noGrp="1"/>
          </p:cNvSpPr>
          <p:nvPr>
            <p:ph type="dt" sz="half" idx="2"/>
          </p:nvPr>
        </p:nvSpPr>
        <p:spPr>
          <a:xfrm>
            <a:off x="342900" y="4813450"/>
            <a:ext cx="1600200" cy="207749"/>
          </a:xfrm>
        </p:spPr>
        <p:txBody>
          <a:bodyPr/>
          <a:lstStyle/>
          <a:p>
            <a:fld id="{AF07040C-524B-4F34-9DAE-7B94D06AC008}" type="datetime4">
              <a:rPr lang="en-US" smtClean="0"/>
              <a:t>May 5, 2018</a:t>
            </a:fld>
            <a:endParaRPr lang="en-US"/>
          </a:p>
        </p:txBody>
      </p:sp>
      <p:sp>
        <p:nvSpPr>
          <p:cNvPr id="25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2914650" y="4813450"/>
            <a:ext cx="2971800" cy="207749"/>
          </a:xfrm>
        </p:spPr>
        <p:txBody>
          <a:bodyPr/>
          <a:lstStyle/>
          <a:p>
            <a:pPr algn="r"/>
            <a:r>
              <a:rPr lang="en-US"/>
              <a:t>©2017 Your Company. All Rights Reserved</a:t>
            </a:r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400049" y="1373368"/>
            <a:ext cx="1920240" cy="3179582"/>
          </a:xfrm>
          <a:solidFill>
            <a:schemeClr val="bg2"/>
          </a:solidFill>
          <a:ln w="57150"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/>
              <a:t>Click icon to add picture</a:t>
            </a:r>
          </a:p>
        </p:txBody>
      </p:sp>
      <p:sp>
        <p:nvSpPr>
          <p:cNvPr id="31" name="Text Placeholder 11"/>
          <p:cNvSpPr>
            <a:spLocks noGrp="1"/>
          </p:cNvSpPr>
          <p:nvPr>
            <p:ph type="body" sz="quarter" idx="26" hasCustomPrompt="1"/>
          </p:nvPr>
        </p:nvSpPr>
        <p:spPr>
          <a:xfrm>
            <a:off x="2514600" y="1315085"/>
            <a:ext cx="3829050" cy="3429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1600" kern="1200" dirty="0" smtClean="0">
                <a:solidFill>
                  <a:schemeClr val="accent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27" hasCustomPrompt="1"/>
          </p:nvPr>
        </p:nvSpPr>
        <p:spPr>
          <a:xfrm>
            <a:off x="2514600" y="1683682"/>
            <a:ext cx="3829050" cy="2869267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900" dirty="0" smtClean="0"/>
            </a:lvl1pPr>
          </a:lstStyle>
          <a:p>
            <a:pPr marL="0" lvl="0" indent="0">
              <a:buFontTx/>
              <a:buNone/>
            </a:pPr>
            <a:r>
              <a:rPr lang="en-US" dirty="0"/>
              <a:t>Description</a:t>
            </a:r>
          </a:p>
        </p:txBody>
      </p:sp>
      <p:sp>
        <p:nvSpPr>
          <p:cNvPr id="12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6172200" y="4780454"/>
            <a:ext cx="274320" cy="274320"/>
          </a:xfrm>
        </p:spPr>
        <p:txBody>
          <a:bodyPr tIns="18288" bIns="0"/>
          <a:lstStyle>
            <a:lvl1pPr>
              <a:defRPr sz="900" spc="150" baseline="0"/>
            </a:lvl1pPr>
          </a:lstStyle>
          <a:p>
            <a:fld id="{9D955F5F-96B5-4123-A0BF-F5126ED5484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3A112AB-9699-4540-A065-5D64C2383F6A}"/>
              </a:ext>
            </a:extLst>
          </p:cNvPr>
          <p:cNvGrpSpPr/>
          <p:nvPr userDrawn="1"/>
        </p:nvGrpSpPr>
        <p:grpSpPr>
          <a:xfrm>
            <a:off x="173314" y="400050"/>
            <a:ext cx="115200" cy="400050"/>
            <a:chOff x="231085" y="533400"/>
            <a:chExt cx="153600" cy="533400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E5DD1409-2247-4171-8F40-33448B9CD3F1}"/>
                </a:ext>
              </a:extLst>
            </p:cNvPr>
            <p:cNvCxnSpPr/>
            <p:nvPr/>
          </p:nvCxnSpPr>
          <p:spPr>
            <a:xfrm>
              <a:off x="304800" y="533400"/>
              <a:ext cx="0" cy="5334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87F18A2-D5C9-438D-8779-A472CCDD36BA}"/>
                </a:ext>
              </a:extLst>
            </p:cNvPr>
            <p:cNvSpPr/>
            <p:nvPr/>
          </p:nvSpPr>
          <p:spPr>
            <a:xfrm>
              <a:off x="231085" y="723900"/>
              <a:ext cx="153600" cy="1524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2562423868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00050" y="205978"/>
            <a:ext cx="6115050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Date Placeholder 11"/>
          <p:cNvSpPr>
            <a:spLocks noGrp="1"/>
          </p:cNvSpPr>
          <p:nvPr>
            <p:ph type="dt" sz="half" idx="2"/>
          </p:nvPr>
        </p:nvSpPr>
        <p:spPr>
          <a:xfrm>
            <a:off x="342900" y="4813450"/>
            <a:ext cx="1600200" cy="207749"/>
          </a:xfrm>
        </p:spPr>
        <p:txBody>
          <a:bodyPr/>
          <a:lstStyle/>
          <a:p>
            <a:fld id="{17A8CED6-1E0C-4EA8-BF67-B59FD8F2B5CD}" type="datetime4">
              <a:rPr lang="en-US" smtClean="0"/>
              <a:t>May 5, 2018</a:t>
            </a:fld>
            <a:endParaRPr lang="en-US"/>
          </a:p>
        </p:txBody>
      </p:sp>
      <p:sp>
        <p:nvSpPr>
          <p:cNvPr id="25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2914650" y="4813450"/>
            <a:ext cx="2971800" cy="207749"/>
          </a:xfrm>
        </p:spPr>
        <p:txBody>
          <a:bodyPr/>
          <a:lstStyle/>
          <a:p>
            <a:pPr algn="r"/>
            <a:r>
              <a:rPr lang="en-US"/>
              <a:t>©2017 Your Company. All Rights Reserved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 hasCustomPrompt="1"/>
          </p:nvPr>
        </p:nvSpPr>
        <p:spPr>
          <a:xfrm>
            <a:off x="395342" y="3019424"/>
            <a:ext cx="457200" cy="857362"/>
          </a:xfrm>
        </p:spPr>
        <p:txBody>
          <a:bodyPr vert="horz" lIns="91440" tIns="0" rIns="91440" bIns="0" rtlCol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4950" b="0" i="0" dirty="0">
                <a:solidFill>
                  <a:schemeClr val="tx2"/>
                </a:solidFill>
                <a:latin typeface="Bebas Neue Bold" panose="020B0606020202050201" pitchFamily="34" charset="0"/>
                <a:ea typeface="+mn-ea"/>
                <a:cs typeface="+mn-cs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/>
              <a:t>3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865318" y="3166901"/>
            <a:ext cx="2437420" cy="342900"/>
          </a:xfrm>
        </p:spPr>
        <p:txBody>
          <a:bodyPr vert="horz" lIns="91440" tIns="45720" rIns="91440" bIns="45720" rtlCol="0">
            <a:noAutofit/>
          </a:bodyPr>
          <a:lstStyle>
            <a:lvl1pPr>
              <a:buFontTx/>
              <a:buNone/>
              <a:defRPr lang="en-US" sz="1600" dirty="0">
                <a:solidFill>
                  <a:schemeClr val="accent1"/>
                </a:solidFill>
                <a:latin typeface="Impact" panose="020B0806030902050204" pitchFamily="34" charset="0"/>
              </a:defRPr>
            </a:lvl1pPr>
          </a:lstStyle>
          <a:p>
            <a:pPr marL="0" lvl="0" indent="0">
              <a:spcBef>
                <a:spcPts val="0"/>
              </a:spcBef>
              <a:buFontTx/>
              <a:buNone/>
            </a:pPr>
            <a:r>
              <a:rPr lang="en-US"/>
              <a:t>Title </a:t>
            </a:r>
            <a:r>
              <a:rPr lang="en-US" dirty="0"/>
              <a:t>Here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865318" y="3509801"/>
            <a:ext cx="2437420" cy="1271749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FontTx/>
              <a:buNone/>
              <a:defRPr lang="en-US" sz="900" dirty="0" smtClean="0"/>
            </a:lvl1pPr>
          </a:lstStyle>
          <a:p>
            <a:pPr marL="0" lvl="0" indent="0">
              <a:spcBef>
                <a:spcPts val="0"/>
              </a:spcBef>
              <a:buFontTx/>
              <a:buNone/>
            </a:pPr>
            <a:r>
              <a:rPr lang="en-US" dirty="0"/>
              <a:t>Description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20" hasCustomPrompt="1"/>
          </p:nvPr>
        </p:nvSpPr>
        <p:spPr>
          <a:xfrm>
            <a:off x="3599497" y="3022561"/>
            <a:ext cx="457200" cy="857362"/>
          </a:xfrm>
        </p:spPr>
        <p:txBody>
          <a:bodyPr vert="horz" lIns="91440" tIns="0" rIns="91440" bIns="0" rtlCol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4950" b="0" i="0" dirty="0">
                <a:solidFill>
                  <a:schemeClr val="tx2"/>
                </a:solidFill>
                <a:latin typeface="Bebas Neue Bold" panose="020B0606020202050201" pitchFamily="34" charset="0"/>
                <a:ea typeface="+mn-ea"/>
                <a:cs typeface="+mn-cs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/>
              <a:t>4</a:t>
            </a:r>
            <a:endParaRPr lang="en-US" dirty="0"/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21" hasCustomPrompt="1"/>
          </p:nvPr>
        </p:nvSpPr>
        <p:spPr>
          <a:xfrm>
            <a:off x="4077681" y="3170038"/>
            <a:ext cx="2437420" cy="342900"/>
          </a:xfrm>
        </p:spPr>
        <p:txBody>
          <a:bodyPr vert="horz" lIns="91440" tIns="45720" rIns="91440" bIns="45720" rtlCol="0">
            <a:noAutofit/>
          </a:bodyPr>
          <a:lstStyle>
            <a:lvl1pPr marL="257175" indent="-257175">
              <a:buFontTx/>
              <a:buNone/>
              <a:defRPr lang="en-US" sz="1600" dirty="0">
                <a:solidFill>
                  <a:schemeClr val="accent1"/>
                </a:solidFill>
                <a:latin typeface="Impact" panose="020B0806030902050204" pitchFamily="34" charset="0"/>
              </a:defRPr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Title </a:t>
            </a:r>
            <a:r>
              <a:rPr lang="en-US" dirty="0"/>
              <a:t>Here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22" hasCustomPrompt="1"/>
          </p:nvPr>
        </p:nvSpPr>
        <p:spPr>
          <a:xfrm>
            <a:off x="4077681" y="3512938"/>
            <a:ext cx="2437420" cy="1268612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FontTx/>
              <a:buNone/>
              <a:defRPr lang="en-US" sz="900" dirty="0" smtClean="0"/>
            </a:lvl1pPr>
          </a:lstStyle>
          <a:p>
            <a:pPr marL="0" lvl="0" indent="0">
              <a:spcBef>
                <a:spcPts val="0"/>
              </a:spcBef>
              <a:buFontTx/>
              <a:buNone/>
            </a:pPr>
            <a:r>
              <a:rPr lang="en-US" dirty="0"/>
              <a:t>Description</a:t>
            </a:r>
          </a:p>
        </p:txBody>
      </p:sp>
      <p:sp>
        <p:nvSpPr>
          <p:cNvPr id="21" name="Text Placeholder 11"/>
          <p:cNvSpPr>
            <a:spLocks noGrp="1"/>
          </p:cNvSpPr>
          <p:nvPr>
            <p:ph type="body" sz="quarter" idx="23" hasCustomPrompt="1"/>
          </p:nvPr>
        </p:nvSpPr>
        <p:spPr>
          <a:xfrm>
            <a:off x="382566" y="1352550"/>
            <a:ext cx="457200" cy="857362"/>
          </a:xfrm>
        </p:spPr>
        <p:txBody>
          <a:bodyPr vert="horz" lIns="91440" tIns="0" rIns="91440" bIns="0" rtlCol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4950" b="0" i="0" dirty="0">
                <a:solidFill>
                  <a:schemeClr val="tx2"/>
                </a:solidFill>
                <a:latin typeface="Bebas Neue Bold" panose="020B0606020202050201" pitchFamily="34" charset="0"/>
                <a:ea typeface="+mn-ea"/>
                <a:cs typeface="+mn-cs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1</a:t>
            </a:r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24" hasCustomPrompt="1"/>
          </p:nvPr>
        </p:nvSpPr>
        <p:spPr>
          <a:xfrm>
            <a:off x="852542" y="1500027"/>
            <a:ext cx="2437420" cy="342900"/>
          </a:xfrm>
        </p:spPr>
        <p:txBody>
          <a:bodyPr vert="horz" lIns="91440" tIns="45720" rIns="91440" bIns="45720" rtlCol="0">
            <a:noAutofit/>
          </a:bodyPr>
          <a:lstStyle>
            <a:lvl1pPr marL="342900" indent="-342900">
              <a:buFontTx/>
              <a:buNone/>
              <a:defRPr lang="en-US" sz="1600" dirty="0">
                <a:solidFill>
                  <a:schemeClr val="accent1"/>
                </a:solidFill>
                <a:latin typeface="Impact" panose="020B0806030902050204" pitchFamily="34" charset="0"/>
              </a:defRPr>
            </a:lvl1pPr>
          </a:lstStyle>
          <a:p>
            <a:pPr marL="0" lvl="0" indent="0">
              <a:spcBef>
                <a:spcPts val="0"/>
              </a:spcBef>
              <a:buFontTx/>
              <a:buNone/>
            </a:pPr>
            <a:r>
              <a:rPr lang="en-US" dirty="0"/>
              <a:t>Title Here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5" hasCustomPrompt="1"/>
          </p:nvPr>
        </p:nvSpPr>
        <p:spPr>
          <a:xfrm>
            <a:off x="852542" y="1842927"/>
            <a:ext cx="2437420" cy="124597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FontTx/>
              <a:buNone/>
              <a:defRPr lang="en-US" sz="900" dirty="0" smtClean="0"/>
            </a:lvl1pPr>
          </a:lstStyle>
          <a:p>
            <a:pPr marL="0" lvl="0" indent="0">
              <a:spcBef>
                <a:spcPts val="0"/>
              </a:spcBef>
              <a:buFontTx/>
              <a:buNone/>
            </a:pPr>
            <a:r>
              <a:rPr lang="en-US" dirty="0"/>
              <a:t>Description</a:t>
            </a:r>
          </a:p>
        </p:txBody>
      </p:sp>
      <p:sp>
        <p:nvSpPr>
          <p:cNvPr id="28" name="Text Placeholder 11"/>
          <p:cNvSpPr>
            <a:spLocks noGrp="1"/>
          </p:cNvSpPr>
          <p:nvPr>
            <p:ph type="body" sz="quarter" idx="28" hasCustomPrompt="1"/>
          </p:nvPr>
        </p:nvSpPr>
        <p:spPr>
          <a:xfrm>
            <a:off x="3586721" y="1355687"/>
            <a:ext cx="457200" cy="857362"/>
          </a:xfrm>
        </p:spPr>
        <p:txBody>
          <a:bodyPr vert="horz" lIns="91440" tIns="0" rIns="91440" bIns="0" rtlCol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4950" b="0" i="0" dirty="0">
                <a:solidFill>
                  <a:schemeClr val="tx2"/>
                </a:solidFill>
                <a:latin typeface="Bebas Neue Bold" panose="020B0606020202050201" pitchFamily="34" charset="0"/>
                <a:ea typeface="+mn-ea"/>
                <a:cs typeface="+mn-cs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/>
              <a:t>2</a:t>
            </a:r>
            <a:endParaRPr lang="en-US" dirty="0"/>
          </a:p>
        </p:txBody>
      </p:sp>
      <p:sp>
        <p:nvSpPr>
          <p:cNvPr id="29" name="Text Placeholder 11"/>
          <p:cNvSpPr>
            <a:spLocks noGrp="1"/>
          </p:cNvSpPr>
          <p:nvPr>
            <p:ph type="body" sz="quarter" idx="29" hasCustomPrompt="1"/>
          </p:nvPr>
        </p:nvSpPr>
        <p:spPr>
          <a:xfrm>
            <a:off x="4064904" y="1503164"/>
            <a:ext cx="2437420" cy="342900"/>
          </a:xfrm>
        </p:spPr>
        <p:txBody>
          <a:bodyPr vert="horz" lIns="91440" tIns="45720" rIns="91440" bIns="45720" rtlCol="0">
            <a:noAutofit/>
          </a:bodyPr>
          <a:lstStyle>
            <a:lvl1pPr>
              <a:buFontTx/>
              <a:buNone/>
              <a:defRPr lang="en-US" sz="1600" dirty="0">
                <a:solidFill>
                  <a:schemeClr val="accent1"/>
                </a:solidFill>
                <a:latin typeface="Impact" panose="020B0806030902050204" pitchFamily="34" charset="0"/>
              </a:defRPr>
            </a:lvl1pPr>
          </a:lstStyle>
          <a:p>
            <a:pPr marL="0" lvl="0" indent="0">
              <a:spcBef>
                <a:spcPts val="0"/>
              </a:spcBef>
              <a:buFontTx/>
              <a:buNone/>
            </a:pPr>
            <a:r>
              <a:rPr lang="en-US"/>
              <a:t>Title </a:t>
            </a:r>
            <a:r>
              <a:rPr lang="en-US" dirty="0"/>
              <a:t>Here</a:t>
            </a:r>
          </a:p>
        </p:txBody>
      </p:sp>
      <p:sp>
        <p:nvSpPr>
          <p:cNvPr id="30" name="Text Placeholder 13"/>
          <p:cNvSpPr>
            <a:spLocks noGrp="1"/>
          </p:cNvSpPr>
          <p:nvPr>
            <p:ph type="body" sz="quarter" idx="30" hasCustomPrompt="1"/>
          </p:nvPr>
        </p:nvSpPr>
        <p:spPr>
          <a:xfrm>
            <a:off x="4064904" y="1846064"/>
            <a:ext cx="2437420" cy="124283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FontTx/>
              <a:buNone/>
              <a:defRPr lang="en-US" sz="900" dirty="0" smtClean="0"/>
            </a:lvl1pPr>
          </a:lstStyle>
          <a:p>
            <a:pPr marL="0" lvl="0" indent="0">
              <a:spcBef>
                <a:spcPts val="0"/>
              </a:spcBef>
              <a:buFontTx/>
              <a:buNone/>
            </a:pPr>
            <a:r>
              <a:rPr lang="en-US" dirty="0"/>
              <a:t>Description</a:t>
            </a:r>
          </a:p>
        </p:txBody>
      </p:sp>
      <p:sp>
        <p:nvSpPr>
          <p:cNvPr id="27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6172200" y="4780454"/>
            <a:ext cx="274320" cy="274320"/>
          </a:xfrm>
        </p:spPr>
        <p:txBody>
          <a:bodyPr tIns="18288" bIns="0"/>
          <a:lstStyle>
            <a:lvl1pPr>
              <a:defRPr sz="900" spc="150" baseline="0"/>
            </a:lvl1pPr>
          </a:lstStyle>
          <a:p>
            <a:fld id="{9D955F5F-96B5-4123-A0BF-F5126ED5484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4A2C540-9C9A-4E5B-A07A-26199F44BED7}"/>
              </a:ext>
            </a:extLst>
          </p:cNvPr>
          <p:cNvGrpSpPr/>
          <p:nvPr userDrawn="1"/>
        </p:nvGrpSpPr>
        <p:grpSpPr>
          <a:xfrm>
            <a:off x="173314" y="400050"/>
            <a:ext cx="115200" cy="400050"/>
            <a:chOff x="231085" y="533400"/>
            <a:chExt cx="153600" cy="533400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7A801CC-30D3-4880-8AA1-CD3EF279A81F}"/>
                </a:ext>
              </a:extLst>
            </p:cNvPr>
            <p:cNvCxnSpPr/>
            <p:nvPr/>
          </p:nvCxnSpPr>
          <p:spPr>
            <a:xfrm>
              <a:off x="304800" y="533400"/>
              <a:ext cx="0" cy="5334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B5B67EC2-AEBB-4AF1-BCF6-0F8EFE3DA7C6}"/>
                </a:ext>
              </a:extLst>
            </p:cNvPr>
            <p:cNvSpPr/>
            <p:nvPr/>
          </p:nvSpPr>
          <p:spPr>
            <a:xfrm>
              <a:off x="231085" y="723900"/>
              <a:ext cx="153600" cy="1524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372479139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96">
          <p15:clr>
            <a:srgbClr val="FBAE40"/>
          </p15:clr>
        </p15:guide>
      </p15:sldGuideLst>
    </p:ext>
  </p:extLs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content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00050" y="205978"/>
            <a:ext cx="6115050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Date Placeholder 11"/>
          <p:cNvSpPr>
            <a:spLocks noGrp="1"/>
          </p:cNvSpPr>
          <p:nvPr>
            <p:ph type="dt" sz="half" idx="2"/>
          </p:nvPr>
        </p:nvSpPr>
        <p:spPr>
          <a:xfrm>
            <a:off x="342900" y="4813450"/>
            <a:ext cx="1600200" cy="207749"/>
          </a:xfrm>
        </p:spPr>
        <p:txBody>
          <a:bodyPr/>
          <a:lstStyle/>
          <a:p>
            <a:fld id="{DCC668A8-0F11-4DEB-92A7-5C3AB47EF3F2}" type="datetime4">
              <a:rPr lang="en-US" smtClean="0"/>
              <a:t>May 5, 2018</a:t>
            </a:fld>
            <a:endParaRPr lang="en-US"/>
          </a:p>
        </p:txBody>
      </p:sp>
      <p:sp>
        <p:nvSpPr>
          <p:cNvPr id="25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2914650" y="4813450"/>
            <a:ext cx="2971800" cy="207749"/>
          </a:xfrm>
        </p:spPr>
        <p:txBody>
          <a:bodyPr/>
          <a:lstStyle/>
          <a:p>
            <a:pPr algn="r"/>
            <a:r>
              <a:rPr lang="en-US"/>
              <a:t>©2017 Your Company. All Rights Reserved</a:t>
            </a:r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400048" y="1357668"/>
            <a:ext cx="6115052" cy="1442682"/>
          </a:xfrm>
          <a:solidFill>
            <a:schemeClr val="bg2"/>
          </a:solidFill>
          <a:ln w="57150"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/>
              <a:t>Click icon to add picture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28" hasCustomPrompt="1"/>
          </p:nvPr>
        </p:nvSpPr>
        <p:spPr>
          <a:xfrm>
            <a:off x="800100" y="3117552"/>
            <a:ext cx="2407024" cy="3429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1600" kern="1200" dirty="0" smtClean="0">
                <a:solidFill>
                  <a:schemeClr val="accent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29" hasCustomPrompt="1"/>
          </p:nvPr>
        </p:nvSpPr>
        <p:spPr>
          <a:xfrm>
            <a:off x="800100" y="3486150"/>
            <a:ext cx="2407024" cy="12192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900" dirty="0" smtClean="0"/>
            </a:lvl1pPr>
          </a:lstStyle>
          <a:p>
            <a:pPr marL="0" lvl="0" indent="0">
              <a:buFontTx/>
              <a:buNone/>
            </a:pPr>
            <a:r>
              <a:rPr lang="en-US" dirty="0"/>
              <a:t>Description</a:t>
            </a:r>
          </a:p>
        </p:txBody>
      </p:sp>
      <p:sp>
        <p:nvSpPr>
          <p:cNvPr id="21" name="Text Placeholder 11"/>
          <p:cNvSpPr>
            <a:spLocks noGrp="1"/>
          </p:cNvSpPr>
          <p:nvPr>
            <p:ph type="body" sz="quarter" idx="31" hasCustomPrompt="1"/>
          </p:nvPr>
        </p:nvSpPr>
        <p:spPr>
          <a:xfrm>
            <a:off x="4000500" y="3117552"/>
            <a:ext cx="2400300" cy="3429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1600" kern="1200" dirty="0" smtClean="0">
                <a:solidFill>
                  <a:schemeClr val="accent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TITLE </a:t>
            </a:r>
            <a:r>
              <a:rPr lang="en-US" dirty="0"/>
              <a:t>Here</a:t>
            </a:r>
          </a:p>
        </p:txBody>
      </p:sp>
      <p:sp>
        <p:nvSpPr>
          <p:cNvPr id="22" name="Text Placeholder 13"/>
          <p:cNvSpPr>
            <a:spLocks noGrp="1"/>
          </p:cNvSpPr>
          <p:nvPr>
            <p:ph type="body" sz="quarter" idx="32" hasCustomPrompt="1"/>
          </p:nvPr>
        </p:nvSpPr>
        <p:spPr>
          <a:xfrm>
            <a:off x="4000500" y="3486150"/>
            <a:ext cx="2400300" cy="12192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900" dirty="0" smtClean="0"/>
            </a:lvl1pPr>
          </a:lstStyle>
          <a:p>
            <a:pPr marL="0" lvl="0" indent="0">
              <a:buFontTx/>
              <a:buNone/>
            </a:pPr>
            <a:r>
              <a:rPr lang="en-US" dirty="0"/>
              <a:t>Description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9" hasCustomPrompt="1"/>
          </p:nvPr>
        </p:nvSpPr>
        <p:spPr>
          <a:xfrm>
            <a:off x="342900" y="3028950"/>
            <a:ext cx="457200" cy="857362"/>
          </a:xfrm>
        </p:spPr>
        <p:txBody>
          <a:bodyPr vert="horz" lIns="91440" tIns="0" rIns="91440" bIns="0" rtlCol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US" sz="4950" b="0" i="0" dirty="0">
                <a:solidFill>
                  <a:schemeClr val="tx2"/>
                </a:solidFill>
                <a:latin typeface="Bebas Neue Bold" panose="020B0606020202050201" pitchFamily="34" charset="0"/>
                <a:ea typeface="+mn-ea"/>
                <a:cs typeface="+mn-cs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1</a:t>
            </a:r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33" hasCustomPrompt="1"/>
          </p:nvPr>
        </p:nvSpPr>
        <p:spPr>
          <a:xfrm>
            <a:off x="3543300" y="3028950"/>
            <a:ext cx="457200" cy="857362"/>
          </a:xfrm>
        </p:spPr>
        <p:txBody>
          <a:bodyPr vert="horz" lIns="91440" tIns="0" rIns="91440" bIns="0" rtlCol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US" sz="4950" b="0" i="0" dirty="0">
                <a:solidFill>
                  <a:schemeClr val="tx2"/>
                </a:solidFill>
                <a:latin typeface="Bebas Neue Bold" panose="020B0606020202050201" pitchFamily="34" charset="0"/>
                <a:ea typeface="+mn-ea"/>
                <a:cs typeface="+mn-cs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2</a:t>
            </a:r>
          </a:p>
        </p:txBody>
      </p:sp>
      <p:sp>
        <p:nvSpPr>
          <p:cNvPr id="26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6172200" y="4780454"/>
            <a:ext cx="274320" cy="274320"/>
          </a:xfrm>
        </p:spPr>
        <p:txBody>
          <a:bodyPr tIns="18288" bIns="0"/>
          <a:lstStyle>
            <a:lvl1pPr>
              <a:defRPr sz="900" spc="150" baseline="0"/>
            </a:lvl1pPr>
          </a:lstStyle>
          <a:p>
            <a:fld id="{9D955F5F-96B5-4123-A0BF-F5126ED5484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32FAA4C-E6ED-4138-858E-476D02715627}"/>
              </a:ext>
            </a:extLst>
          </p:cNvPr>
          <p:cNvGrpSpPr/>
          <p:nvPr userDrawn="1"/>
        </p:nvGrpSpPr>
        <p:grpSpPr>
          <a:xfrm>
            <a:off x="173314" y="400050"/>
            <a:ext cx="115200" cy="400050"/>
            <a:chOff x="231085" y="533400"/>
            <a:chExt cx="153600" cy="533400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4E90FD8-CC1D-41B8-927B-D671C445D0BE}"/>
                </a:ext>
              </a:extLst>
            </p:cNvPr>
            <p:cNvCxnSpPr/>
            <p:nvPr/>
          </p:nvCxnSpPr>
          <p:spPr>
            <a:xfrm>
              <a:off x="304800" y="533400"/>
              <a:ext cx="0" cy="5334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939237FA-3F44-4457-AC81-90F9E5CDFFEE}"/>
                </a:ext>
              </a:extLst>
            </p:cNvPr>
            <p:cNvSpPr/>
            <p:nvPr/>
          </p:nvSpPr>
          <p:spPr>
            <a:xfrm>
              <a:off x="231085" y="723900"/>
              <a:ext cx="153600" cy="1524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158112415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s with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00050" y="205978"/>
            <a:ext cx="6115050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Date Placeholder 11"/>
          <p:cNvSpPr>
            <a:spLocks noGrp="1"/>
          </p:cNvSpPr>
          <p:nvPr>
            <p:ph type="dt" sz="half" idx="2"/>
          </p:nvPr>
        </p:nvSpPr>
        <p:spPr>
          <a:xfrm>
            <a:off x="342900" y="4813450"/>
            <a:ext cx="1600200" cy="207749"/>
          </a:xfrm>
        </p:spPr>
        <p:txBody>
          <a:bodyPr/>
          <a:lstStyle/>
          <a:p>
            <a:fld id="{89B0C72C-B6F4-4761-BB9C-11B61ED98A5F}" type="datetime4">
              <a:rPr lang="en-US" smtClean="0"/>
              <a:t>May 5, 2018</a:t>
            </a:fld>
            <a:endParaRPr lang="en-US"/>
          </a:p>
        </p:txBody>
      </p:sp>
      <p:sp>
        <p:nvSpPr>
          <p:cNvPr id="25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2914650" y="4813450"/>
            <a:ext cx="2971800" cy="207749"/>
          </a:xfrm>
        </p:spPr>
        <p:txBody>
          <a:bodyPr/>
          <a:lstStyle/>
          <a:p>
            <a:pPr algn="r"/>
            <a:r>
              <a:rPr lang="en-US"/>
              <a:t>©2017 Your Company. All Rights Reserved</a:t>
            </a:r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400048" y="1357668"/>
            <a:ext cx="2640330" cy="1442682"/>
          </a:xfrm>
          <a:solidFill>
            <a:schemeClr val="bg2"/>
          </a:solidFill>
          <a:ln w="57150"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/>
              <a:t>Click icon to add picture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28" hasCustomPrompt="1"/>
          </p:nvPr>
        </p:nvSpPr>
        <p:spPr>
          <a:xfrm>
            <a:off x="400049" y="3117552"/>
            <a:ext cx="2743200" cy="3429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1600" kern="1200" dirty="0" smtClean="0">
                <a:solidFill>
                  <a:schemeClr val="accent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TITLE </a:t>
            </a:r>
            <a:r>
              <a:rPr lang="en-US" dirty="0"/>
              <a:t>Here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29" hasCustomPrompt="1"/>
          </p:nvPr>
        </p:nvSpPr>
        <p:spPr>
          <a:xfrm>
            <a:off x="400049" y="3486150"/>
            <a:ext cx="2743200" cy="12192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900" dirty="0" smtClean="0"/>
            </a:lvl1pPr>
          </a:lstStyle>
          <a:p>
            <a:pPr marL="0" lvl="0" indent="0">
              <a:buFontTx/>
              <a:buNone/>
            </a:pPr>
            <a:r>
              <a:rPr lang="en-US" dirty="0"/>
              <a:t>Description</a:t>
            </a:r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30"/>
          </p:nvPr>
        </p:nvSpPr>
        <p:spPr>
          <a:xfrm>
            <a:off x="3771900" y="1357668"/>
            <a:ext cx="2640330" cy="1442682"/>
          </a:xfrm>
          <a:solidFill>
            <a:schemeClr val="bg2"/>
          </a:solidFill>
          <a:ln w="57150"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en-US"/>
            </a:lvl1pPr>
          </a:lstStyle>
          <a:p>
            <a:pPr marL="0" lvl="0" algn="ctr"/>
            <a:r>
              <a:rPr lang="en-US"/>
              <a:t>Click icon to add picture</a:t>
            </a:r>
          </a:p>
        </p:txBody>
      </p:sp>
      <p:sp>
        <p:nvSpPr>
          <p:cNvPr id="21" name="Text Placeholder 11"/>
          <p:cNvSpPr>
            <a:spLocks noGrp="1"/>
          </p:cNvSpPr>
          <p:nvPr>
            <p:ph type="body" sz="quarter" idx="31" hasCustomPrompt="1"/>
          </p:nvPr>
        </p:nvSpPr>
        <p:spPr>
          <a:xfrm>
            <a:off x="3771901" y="3117552"/>
            <a:ext cx="2743200" cy="3429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1600" kern="1200" dirty="0" smtClean="0">
                <a:solidFill>
                  <a:schemeClr val="accent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TITLE </a:t>
            </a:r>
            <a:r>
              <a:rPr lang="en-US" dirty="0"/>
              <a:t>Here</a:t>
            </a:r>
          </a:p>
        </p:txBody>
      </p:sp>
      <p:sp>
        <p:nvSpPr>
          <p:cNvPr id="22" name="Text Placeholder 13"/>
          <p:cNvSpPr>
            <a:spLocks noGrp="1"/>
          </p:cNvSpPr>
          <p:nvPr>
            <p:ph type="body" sz="quarter" idx="32" hasCustomPrompt="1"/>
          </p:nvPr>
        </p:nvSpPr>
        <p:spPr>
          <a:xfrm>
            <a:off x="3771901" y="3486150"/>
            <a:ext cx="2743200" cy="12192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900" dirty="0" smtClean="0"/>
            </a:lvl1pPr>
          </a:lstStyle>
          <a:p>
            <a:pPr marL="0" lvl="0" indent="0">
              <a:buFontTx/>
              <a:buNone/>
            </a:pPr>
            <a:r>
              <a:rPr lang="en-US" dirty="0"/>
              <a:t>Description</a:t>
            </a:r>
          </a:p>
        </p:txBody>
      </p:sp>
      <p:sp>
        <p:nvSpPr>
          <p:cNvPr id="26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6172200" y="4780454"/>
            <a:ext cx="274320" cy="274320"/>
          </a:xfrm>
        </p:spPr>
        <p:txBody>
          <a:bodyPr tIns="18288" bIns="0"/>
          <a:lstStyle>
            <a:lvl1pPr>
              <a:defRPr sz="900" spc="150" baseline="0"/>
            </a:lvl1pPr>
          </a:lstStyle>
          <a:p>
            <a:fld id="{9D955F5F-96B5-4123-A0BF-F5126ED5484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65F6F1A-8815-4133-B0A4-1ECBAECBB788}"/>
              </a:ext>
            </a:extLst>
          </p:cNvPr>
          <p:cNvGrpSpPr/>
          <p:nvPr userDrawn="1"/>
        </p:nvGrpSpPr>
        <p:grpSpPr>
          <a:xfrm>
            <a:off x="173314" y="400050"/>
            <a:ext cx="115200" cy="400050"/>
            <a:chOff x="231085" y="533400"/>
            <a:chExt cx="153600" cy="533400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E29D30E-B83E-41D8-AC9E-CC6C656A4EE9}"/>
                </a:ext>
              </a:extLst>
            </p:cNvPr>
            <p:cNvCxnSpPr/>
            <p:nvPr/>
          </p:nvCxnSpPr>
          <p:spPr>
            <a:xfrm>
              <a:off x="304800" y="533400"/>
              <a:ext cx="0" cy="5334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03269DF0-4179-4AC5-A3ED-F1DB093A5703}"/>
                </a:ext>
              </a:extLst>
            </p:cNvPr>
            <p:cNvSpPr/>
            <p:nvPr/>
          </p:nvSpPr>
          <p:spPr>
            <a:xfrm>
              <a:off x="231085" y="723900"/>
              <a:ext cx="153600" cy="1524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1122119199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image with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00050" y="205978"/>
            <a:ext cx="6115050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Date Placeholder 11"/>
          <p:cNvSpPr>
            <a:spLocks noGrp="1"/>
          </p:cNvSpPr>
          <p:nvPr>
            <p:ph type="dt" sz="half" idx="2"/>
          </p:nvPr>
        </p:nvSpPr>
        <p:spPr>
          <a:xfrm>
            <a:off x="342900" y="4813450"/>
            <a:ext cx="1600200" cy="207749"/>
          </a:xfrm>
        </p:spPr>
        <p:txBody>
          <a:bodyPr/>
          <a:lstStyle/>
          <a:p>
            <a:fld id="{453F689E-5800-4E8F-AB10-18F726CA0C35}" type="datetime4">
              <a:rPr lang="en-US" smtClean="0"/>
              <a:t>May 5, 2018</a:t>
            </a:fld>
            <a:endParaRPr lang="en-US"/>
          </a:p>
        </p:txBody>
      </p:sp>
      <p:sp>
        <p:nvSpPr>
          <p:cNvPr id="25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2914650" y="4813450"/>
            <a:ext cx="2971800" cy="207749"/>
          </a:xfrm>
        </p:spPr>
        <p:txBody>
          <a:bodyPr/>
          <a:lstStyle/>
          <a:p>
            <a:pPr algn="r"/>
            <a:r>
              <a:rPr lang="en-US"/>
              <a:t>©2017 Your Company. All Rights Reserved</a:t>
            </a:r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400048" y="1357668"/>
            <a:ext cx="6115052" cy="1442682"/>
          </a:xfrm>
          <a:solidFill>
            <a:schemeClr val="bg2"/>
          </a:solidFill>
          <a:ln w="57150"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/>
              <a:t>Click icon to add picture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28" hasCustomPrompt="1"/>
          </p:nvPr>
        </p:nvSpPr>
        <p:spPr>
          <a:xfrm>
            <a:off x="400049" y="3117552"/>
            <a:ext cx="2857501" cy="3429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1600" kern="1200" dirty="0" smtClean="0">
                <a:solidFill>
                  <a:schemeClr val="accent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TITLE </a:t>
            </a:r>
            <a:r>
              <a:rPr lang="en-US" dirty="0"/>
              <a:t>Here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29" hasCustomPrompt="1"/>
          </p:nvPr>
        </p:nvSpPr>
        <p:spPr>
          <a:xfrm>
            <a:off x="400049" y="3486150"/>
            <a:ext cx="2857501" cy="12192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900" dirty="0" smtClean="0"/>
            </a:lvl1pPr>
          </a:lstStyle>
          <a:p>
            <a:pPr marL="0" lvl="0" indent="0">
              <a:buFontTx/>
              <a:buNone/>
            </a:pPr>
            <a:r>
              <a:rPr lang="en-US" dirty="0"/>
              <a:t>Description</a:t>
            </a:r>
          </a:p>
        </p:txBody>
      </p:sp>
      <p:sp>
        <p:nvSpPr>
          <p:cNvPr id="21" name="Text Placeholder 11"/>
          <p:cNvSpPr>
            <a:spLocks noGrp="1"/>
          </p:cNvSpPr>
          <p:nvPr>
            <p:ph type="body" sz="quarter" idx="31" hasCustomPrompt="1"/>
          </p:nvPr>
        </p:nvSpPr>
        <p:spPr>
          <a:xfrm>
            <a:off x="3600450" y="3117552"/>
            <a:ext cx="2914651" cy="3429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1600" kern="1200" dirty="0" smtClean="0">
                <a:solidFill>
                  <a:schemeClr val="accent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TITLE </a:t>
            </a:r>
            <a:r>
              <a:rPr lang="en-US" dirty="0"/>
              <a:t>Here</a:t>
            </a:r>
          </a:p>
        </p:txBody>
      </p:sp>
      <p:sp>
        <p:nvSpPr>
          <p:cNvPr id="22" name="Text Placeholder 13"/>
          <p:cNvSpPr>
            <a:spLocks noGrp="1"/>
          </p:cNvSpPr>
          <p:nvPr>
            <p:ph type="body" sz="quarter" idx="32" hasCustomPrompt="1"/>
          </p:nvPr>
        </p:nvSpPr>
        <p:spPr>
          <a:xfrm>
            <a:off x="3600450" y="3486150"/>
            <a:ext cx="2914651" cy="12192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900" dirty="0" smtClean="0"/>
            </a:lvl1pPr>
          </a:lstStyle>
          <a:p>
            <a:pPr marL="0" lvl="0" indent="0">
              <a:buFontTx/>
              <a:buNone/>
            </a:pPr>
            <a:r>
              <a:rPr lang="en-US" dirty="0"/>
              <a:t>Description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6172200" y="4780454"/>
            <a:ext cx="274320" cy="274320"/>
          </a:xfrm>
        </p:spPr>
        <p:txBody>
          <a:bodyPr tIns="18288" bIns="0"/>
          <a:lstStyle>
            <a:lvl1pPr>
              <a:defRPr sz="900" spc="150" baseline="0"/>
            </a:lvl1pPr>
          </a:lstStyle>
          <a:p>
            <a:fld id="{9D955F5F-96B5-4123-A0BF-F5126ED5484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21E82B3-AE08-488A-9DFD-5F3F8F4CD3C6}"/>
              </a:ext>
            </a:extLst>
          </p:cNvPr>
          <p:cNvGrpSpPr/>
          <p:nvPr userDrawn="1"/>
        </p:nvGrpSpPr>
        <p:grpSpPr>
          <a:xfrm>
            <a:off x="173314" y="400050"/>
            <a:ext cx="115200" cy="400050"/>
            <a:chOff x="231085" y="533400"/>
            <a:chExt cx="153600" cy="533400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AF40A5E-9612-4858-8DD1-38686C03D312}"/>
                </a:ext>
              </a:extLst>
            </p:cNvPr>
            <p:cNvCxnSpPr/>
            <p:nvPr/>
          </p:nvCxnSpPr>
          <p:spPr>
            <a:xfrm>
              <a:off x="304800" y="533400"/>
              <a:ext cx="0" cy="5334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E6C6D66D-502F-42F4-8DD6-E4B2CB3CA2A2}"/>
                </a:ext>
              </a:extLst>
            </p:cNvPr>
            <p:cNvSpPr/>
            <p:nvPr/>
          </p:nvSpPr>
          <p:spPr>
            <a:xfrm>
              <a:off x="231085" y="723900"/>
              <a:ext cx="153600" cy="1524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10389644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/3_Two column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00050" y="205978"/>
            <a:ext cx="6115050" cy="857250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400550" y="1314450"/>
            <a:ext cx="2114550" cy="4953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1600" kern="1200" dirty="0" smtClean="0">
                <a:solidFill>
                  <a:schemeClr val="accent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400050" y="1314450"/>
            <a:ext cx="3486150" cy="4953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1600" kern="1200" dirty="0" smtClean="0">
                <a:solidFill>
                  <a:schemeClr val="accent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Date Placeholder 11"/>
          <p:cNvSpPr>
            <a:spLocks noGrp="1"/>
          </p:cNvSpPr>
          <p:nvPr>
            <p:ph type="dt" sz="half" idx="2"/>
          </p:nvPr>
        </p:nvSpPr>
        <p:spPr>
          <a:xfrm>
            <a:off x="342900" y="4813450"/>
            <a:ext cx="1600200" cy="207749"/>
          </a:xfrm>
        </p:spPr>
        <p:txBody>
          <a:bodyPr/>
          <a:lstStyle/>
          <a:p>
            <a:fld id="{8FBD8A5E-06B3-4F9C-8E70-3E285CD7ED11}" type="datetime4">
              <a:rPr lang="en-US" smtClean="0"/>
              <a:t>May 5, 2018</a:t>
            </a:fld>
            <a:endParaRPr lang="en-US"/>
          </a:p>
        </p:txBody>
      </p:sp>
      <p:sp>
        <p:nvSpPr>
          <p:cNvPr id="21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2914650" y="4813450"/>
            <a:ext cx="2971800" cy="207749"/>
          </a:xfrm>
        </p:spPr>
        <p:txBody>
          <a:bodyPr/>
          <a:lstStyle/>
          <a:p>
            <a:pPr algn="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7"/>
          </p:nvPr>
        </p:nvSpPr>
        <p:spPr>
          <a:xfrm>
            <a:off x="4400550" y="1849438"/>
            <a:ext cx="2114550" cy="27797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900"/>
            </a:lvl1pPr>
          </a:lstStyle>
          <a:p>
            <a:pPr marL="0" lvl="0" indent="0">
              <a:spcBef>
                <a:spcPts val="0"/>
              </a:spcBef>
              <a:buFontTx/>
              <a:buNone/>
            </a:pPr>
            <a:r>
              <a:rPr lang="en-US"/>
              <a:t>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sz="quarter" idx="18"/>
          </p:nvPr>
        </p:nvSpPr>
        <p:spPr>
          <a:xfrm>
            <a:off x="400050" y="1849438"/>
            <a:ext cx="3486150" cy="27797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900" smtClean="0"/>
            </a:lvl1pPr>
            <a:lvl2pPr marL="0" indent="0">
              <a:buFontTx/>
              <a:buNone/>
              <a:defRPr lang="en-US" sz="1125" smtClean="0"/>
            </a:lvl2pPr>
            <a:lvl3pPr marL="0" indent="0">
              <a:buFontTx/>
              <a:buNone/>
              <a:defRPr lang="en-US" sz="1125" smtClean="0"/>
            </a:lvl3pPr>
            <a:lvl4pPr marL="0" indent="0">
              <a:buFontTx/>
              <a:buNone/>
              <a:defRPr lang="en-US" sz="1125" smtClean="0"/>
            </a:lvl4pPr>
            <a:lvl5pPr marL="0" indent="0">
              <a:buFontTx/>
              <a:buNone/>
              <a:defRPr lang="en-US" sz="1125"/>
            </a:lvl5pPr>
          </a:lstStyle>
          <a:p>
            <a:pPr marL="0" lvl="0" indent="0">
              <a:spcBef>
                <a:spcPts val="0"/>
              </a:spcBef>
              <a:buFontTx/>
              <a:buNone/>
            </a:pPr>
            <a:r>
              <a:rPr lang="en-US"/>
              <a:t>Edit Master text styles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6172200" y="4780454"/>
            <a:ext cx="274320" cy="274320"/>
          </a:xfrm>
        </p:spPr>
        <p:txBody>
          <a:bodyPr tIns="18288" bIns="0"/>
          <a:lstStyle>
            <a:lvl1pPr>
              <a:defRPr sz="900" spc="150" baseline="0"/>
            </a:lvl1pPr>
          </a:lstStyle>
          <a:p>
            <a:fld id="{9D955F5F-96B5-4123-A0BF-F5126ED5484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CD4A92B-BF71-4E9E-9F34-898BB295D81A}"/>
              </a:ext>
            </a:extLst>
          </p:cNvPr>
          <p:cNvGrpSpPr/>
          <p:nvPr userDrawn="1"/>
        </p:nvGrpSpPr>
        <p:grpSpPr>
          <a:xfrm>
            <a:off x="173314" y="400050"/>
            <a:ext cx="115200" cy="400050"/>
            <a:chOff x="231085" y="533400"/>
            <a:chExt cx="153600" cy="533400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EB13A38-2BD4-43A0-8228-0EFC868A6881}"/>
                </a:ext>
              </a:extLst>
            </p:cNvPr>
            <p:cNvCxnSpPr/>
            <p:nvPr/>
          </p:nvCxnSpPr>
          <p:spPr>
            <a:xfrm>
              <a:off x="304800" y="533400"/>
              <a:ext cx="0" cy="5334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8ABE6F48-810D-4348-9FC2-17D9D6FF5385}"/>
                </a:ext>
              </a:extLst>
            </p:cNvPr>
            <p:cNvSpPr/>
            <p:nvPr/>
          </p:nvSpPr>
          <p:spPr>
            <a:xfrm>
              <a:off x="231085" y="723900"/>
              <a:ext cx="153600" cy="1524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2185777569"/>
      </p:ext>
    </p:extLst>
  </p:cSld>
  <p:clrMapOvr>
    <a:masterClrMapping/>
  </p:clrMapOvr>
  <p:hf hdr="0" dt="0"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ded textbo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00050" y="205978"/>
            <a:ext cx="6115050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00050" y="1276350"/>
            <a:ext cx="1771650" cy="457200"/>
          </a:xfrm>
          <a:solidFill>
            <a:schemeClr val="accent1"/>
          </a:solidFill>
        </p:spPr>
        <p:txBody>
          <a:bodyPr tIns="45720" bIns="0" anchor="ctr" anchorCtr="0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lang="en-US" sz="1400" kern="1200" dirty="0" smtClean="0">
                <a:solidFill>
                  <a:schemeClr val="bg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Click </a:t>
            </a:r>
            <a:r>
              <a:rPr lang="en-US"/>
              <a:t>to edit text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00050" y="1745273"/>
            <a:ext cx="1771650" cy="2819400"/>
          </a:xfrm>
          <a:solidFill>
            <a:schemeClr val="tx1">
              <a:lumMod val="10000"/>
              <a:lumOff val="90000"/>
            </a:schemeClr>
          </a:solidFill>
        </p:spPr>
        <p:txBody>
          <a:bodyPr vert="horz" lIns="91440" tIns="91440" rIns="91440" bIns="45720" rtlCol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900" dirty="0" smtClean="0">
                <a:solidFill>
                  <a:schemeClr val="tx1"/>
                </a:solidFill>
              </a:defRPr>
            </a:lvl1pPr>
            <a:lvl2pPr>
              <a:defRPr sz="900"/>
            </a:lvl2pPr>
          </a:lstStyle>
          <a:p>
            <a:pPr marL="0" lvl="0" indent="0">
              <a:buFontTx/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2543175" y="1745273"/>
            <a:ext cx="1771650" cy="2819400"/>
          </a:xfrm>
          <a:solidFill>
            <a:schemeClr val="tx1">
              <a:lumMod val="10000"/>
              <a:lumOff val="90000"/>
            </a:schemeClr>
          </a:solidFill>
        </p:spPr>
        <p:txBody>
          <a:bodyPr vert="horz" lIns="91440" tIns="91440" rIns="91440" bIns="45720" rtlCol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685800" rtl="0" eaLnBrk="1" latinLnBrk="0" hangingPunct="1">
              <a:spcBef>
                <a:spcPct val="20000"/>
              </a:spcBef>
              <a:buFontTx/>
              <a:buNone/>
            </a:pPr>
            <a:r>
              <a:rPr lang="en-US"/>
              <a:t>Edit Master text styles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2543175" y="1276350"/>
            <a:ext cx="1771650" cy="457200"/>
          </a:xfrm>
          <a:solidFill>
            <a:schemeClr val="accent1"/>
          </a:solidFill>
        </p:spPr>
        <p:txBody>
          <a:bodyPr tIns="45720" bIns="0" anchor="ctr" anchorCtr="0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lang="en-US" sz="1400" kern="1200" dirty="0" smtClean="0">
                <a:solidFill>
                  <a:schemeClr val="bg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</a:t>
            </a:r>
            <a:r>
              <a:rPr lang="en-US"/>
              <a:t>edit text</a:t>
            </a:r>
            <a:endParaRPr lang="en-US" dirty="0"/>
          </a:p>
        </p:txBody>
      </p:sp>
      <p:sp>
        <p:nvSpPr>
          <p:cNvPr id="18" name="Date Placeholder 11"/>
          <p:cNvSpPr>
            <a:spLocks noGrp="1"/>
          </p:cNvSpPr>
          <p:nvPr>
            <p:ph type="dt" sz="half" idx="2"/>
          </p:nvPr>
        </p:nvSpPr>
        <p:spPr>
          <a:xfrm>
            <a:off x="342900" y="4813450"/>
            <a:ext cx="1600200" cy="207749"/>
          </a:xfrm>
        </p:spPr>
        <p:txBody>
          <a:bodyPr/>
          <a:lstStyle/>
          <a:p>
            <a:fld id="{FE5D0E57-2A34-4246-B8A7-A1E4B74C58D2}" type="datetime4">
              <a:rPr lang="en-US" smtClean="0"/>
              <a:t>May 5, 2018</a:t>
            </a:fld>
            <a:endParaRPr lang="en-US"/>
          </a:p>
        </p:txBody>
      </p:sp>
      <p:sp>
        <p:nvSpPr>
          <p:cNvPr id="22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2914650" y="4813450"/>
            <a:ext cx="2971800" cy="207749"/>
          </a:xfrm>
        </p:spPr>
        <p:txBody>
          <a:bodyPr/>
          <a:lstStyle/>
          <a:p>
            <a:pPr algn="r"/>
            <a:r>
              <a:rPr lang="en-US"/>
              <a:t>©2017 Your Company. All Rights Reserved</a:t>
            </a:r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23"/>
          </p:nvPr>
        </p:nvSpPr>
        <p:spPr>
          <a:xfrm>
            <a:off x="4686300" y="1761225"/>
            <a:ext cx="1771650" cy="2803448"/>
          </a:xfrm>
          <a:solidFill>
            <a:schemeClr val="tx1">
              <a:lumMod val="10000"/>
              <a:lumOff val="90000"/>
            </a:schemeClr>
          </a:solidFill>
        </p:spPr>
        <p:txBody>
          <a:bodyPr vert="horz" lIns="91440" tIns="91440" rIns="91440" bIns="45720" rtlCol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685800" rtl="0" eaLnBrk="1" latinLnBrk="0" hangingPunct="1">
              <a:spcBef>
                <a:spcPct val="20000"/>
              </a:spcBef>
              <a:buFontTx/>
              <a:buNone/>
            </a:pPr>
            <a:r>
              <a:rPr lang="en-US"/>
              <a:t>Edit Master text styles</a:t>
            </a:r>
          </a:p>
        </p:txBody>
      </p:sp>
      <p:sp>
        <p:nvSpPr>
          <p:cNvPr id="26" name="Text Placeholder 11"/>
          <p:cNvSpPr>
            <a:spLocks noGrp="1"/>
          </p:cNvSpPr>
          <p:nvPr>
            <p:ph type="body" sz="quarter" idx="24" hasCustomPrompt="1"/>
          </p:nvPr>
        </p:nvSpPr>
        <p:spPr>
          <a:xfrm>
            <a:off x="4686300" y="1292302"/>
            <a:ext cx="1771650" cy="457200"/>
          </a:xfrm>
          <a:solidFill>
            <a:schemeClr val="accent1"/>
          </a:solidFill>
        </p:spPr>
        <p:txBody>
          <a:bodyPr tIns="45720" bIns="0" anchor="ctr" anchorCtr="0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lang="en-US" sz="1400" kern="1200" dirty="0" smtClean="0">
                <a:solidFill>
                  <a:schemeClr val="bg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</a:t>
            </a:r>
            <a:r>
              <a:rPr lang="en-US"/>
              <a:t>edit text</a:t>
            </a:r>
            <a:endParaRPr lang="en-US" dirty="0"/>
          </a:p>
        </p:txBody>
      </p:sp>
      <p:sp>
        <p:nvSpPr>
          <p:cNvPr id="15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6172200" y="4780454"/>
            <a:ext cx="274320" cy="274320"/>
          </a:xfrm>
        </p:spPr>
        <p:txBody>
          <a:bodyPr tIns="18288" bIns="0"/>
          <a:lstStyle>
            <a:lvl1pPr>
              <a:defRPr sz="900" spc="150" baseline="0"/>
            </a:lvl1pPr>
          </a:lstStyle>
          <a:p>
            <a:fld id="{9D955F5F-96B5-4123-A0BF-F5126ED5484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295DBF2-623D-41C3-86A2-FB9CCE74F4EA}"/>
              </a:ext>
            </a:extLst>
          </p:cNvPr>
          <p:cNvGrpSpPr/>
          <p:nvPr userDrawn="1"/>
        </p:nvGrpSpPr>
        <p:grpSpPr>
          <a:xfrm>
            <a:off x="173314" y="400050"/>
            <a:ext cx="115200" cy="400050"/>
            <a:chOff x="231085" y="533400"/>
            <a:chExt cx="153600" cy="533400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D31A961-D4EF-48B9-B196-BE5895AF1321}"/>
                </a:ext>
              </a:extLst>
            </p:cNvPr>
            <p:cNvCxnSpPr/>
            <p:nvPr/>
          </p:nvCxnSpPr>
          <p:spPr>
            <a:xfrm>
              <a:off x="304800" y="533400"/>
              <a:ext cx="0" cy="5334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150C9692-3F09-4E84-971B-9054A24A46D1}"/>
                </a:ext>
              </a:extLst>
            </p:cNvPr>
            <p:cNvSpPr/>
            <p:nvPr/>
          </p:nvSpPr>
          <p:spPr>
            <a:xfrm>
              <a:off x="231085" y="723900"/>
              <a:ext cx="153600" cy="1524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365485034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804">
          <p15:clr>
            <a:srgbClr val="FBAE40"/>
          </p15:clr>
        </p15:guide>
        <p15:guide id="2" pos="2160">
          <p15:clr>
            <a:srgbClr val="FBAE40"/>
          </p15:clr>
        </p15:guide>
      </p15:sldGuideLst>
    </p:ext>
  </p:extLs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00050" y="205978"/>
            <a:ext cx="6115050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sz="quarter" idx="18"/>
          </p:nvPr>
        </p:nvSpPr>
        <p:spPr>
          <a:xfrm>
            <a:off x="457200" y="1809750"/>
            <a:ext cx="6057900" cy="2171700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</a:lstStyle>
          <a:p>
            <a:r>
              <a:rPr lang="en-US"/>
              <a:t>Click icon to add table</a:t>
            </a:r>
          </a:p>
        </p:txBody>
      </p:sp>
      <p:sp>
        <p:nvSpPr>
          <p:cNvPr id="21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00050" y="1314450"/>
            <a:ext cx="2800350" cy="4953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1600" kern="1200" baseline="0" dirty="0" smtClean="0">
                <a:solidFill>
                  <a:schemeClr val="accent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Table Title</a:t>
            </a:r>
          </a:p>
        </p:txBody>
      </p:sp>
      <p:sp>
        <p:nvSpPr>
          <p:cNvPr id="2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00050" y="4171950"/>
            <a:ext cx="6115050" cy="400050"/>
          </a:xfr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FontTx/>
              <a:buNone/>
              <a:defRPr lang="en-US" sz="900" dirty="0" smtClean="0">
                <a:solidFill>
                  <a:schemeClr val="accent1"/>
                </a:solidFill>
              </a:defRPr>
            </a:lvl1pPr>
          </a:lstStyle>
          <a:p>
            <a:pPr marL="0" lvl="0" indent="0">
              <a:buFontTx/>
              <a:buNone/>
            </a:pPr>
            <a:r>
              <a:rPr lang="en-US" dirty="0"/>
              <a:t>Caption or description</a:t>
            </a:r>
          </a:p>
        </p:txBody>
      </p:sp>
      <p:sp>
        <p:nvSpPr>
          <p:cNvPr id="13" name="Date Placeholder 11"/>
          <p:cNvSpPr>
            <a:spLocks noGrp="1"/>
          </p:cNvSpPr>
          <p:nvPr>
            <p:ph type="dt" sz="half" idx="2"/>
          </p:nvPr>
        </p:nvSpPr>
        <p:spPr>
          <a:xfrm>
            <a:off x="342900" y="4813450"/>
            <a:ext cx="1600200" cy="207749"/>
          </a:xfrm>
        </p:spPr>
        <p:txBody>
          <a:bodyPr/>
          <a:lstStyle/>
          <a:p>
            <a:fld id="{D04BDFF7-E5D4-4D19-B7AC-BB3F84A14095}" type="datetime4">
              <a:rPr lang="en-US" smtClean="0"/>
              <a:t>May 5, 2018</a:t>
            </a:fld>
            <a:endParaRPr lang="en-US"/>
          </a:p>
        </p:txBody>
      </p:sp>
      <p:sp>
        <p:nvSpPr>
          <p:cNvPr id="14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2914650" y="4813450"/>
            <a:ext cx="2971800" cy="207749"/>
          </a:xfrm>
        </p:spPr>
        <p:txBody>
          <a:bodyPr/>
          <a:lstStyle/>
          <a:p>
            <a:pPr algn="r"/>
            <a:r>
              <a:rPr lang="en-US"/>
              <a:t>©2017 Your Company. All Rights Reserved</a:t>
            </a:r>
          </a:p>
        </p:txBody>
      </p:sp>
      <p:sp>
        <p:nvSpPr>
          <p:cNvPr id="15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6172200" y="4780454"/>
            <a:ext cx="274320" cy="274320"/>
          </a:xfrm>
        </p:spPr>
        <p:txBody>
          <a:bodyPr tIns="18288" bIns="0"/>
          <a:lstStyle>
            <a:lvl1pPr>
              <a:defRPr sz="900" spc="150" baseline="0"/>
            </a:lvl1pPr>
          </a:lstStyle>
          <a:p>
            <a:fld id="{9D955F5F-96B5-4123-A0BF-F5126ED5484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626AAF2-8AEB-4BA4-92EE-24497B1901FC}"/>
              </a:ext>
            </a:extLst>
          </p:cNvPr>
          <p:cNvGrpSpPr/>
          <p:nvPr userDrawn="1"/>
        </p:nvGrpSpPr>
        <p:grpSpPr>
          <a:xfrm>
            <a:off x="173314" y="400050"/>
            <a:ext cx="115200" cy="400050"/>
            <a:chOff x="231085" y="533400"/>
            <a:chExt cx="153600" cy="533400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0E57EE8-441E-4AC8-BF17-C1F1C7F6767E}"/>
                </a:ext>
              </a:extLst>
            </p:cNvPr>
            <p:cNvCxnSpPr/>
            <p:nvPr/>
          </p:nvCxnSpPr>
          <p:spPr>
            <a:xfrm>
              <a:off x="304800" y="533400"/>
              <a:ext cx="0" cy="5334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6FF2B229-2A16-44AA-A5AF-3594D64C122A}"/>
                </a:ext>
              </a:extLst>
            </p:cNvPr>
            <p:cNvSpPr/>
            <p:nvPr/>
          </p:nvSpPr>
          <p:spPr>
            <a:xfrm>
              <a:off x="231085" y="723900"/>
              <a:ext cx="153600" cy="1524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561377823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- Imag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4914900" y="1428750"/>
            <a:ext cx="1257300" cy="1143000"/>
          </a:xfrm>
          <a:solidFill>
            <a:schemeClr val="bg2"/>
          </a:solidFill>
          <a:ln w="57150"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/>
              <a:t>Click icon to add picture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514350" y="1428750"/>
            <a:ext cx="1257300" cy="1143000"/>
          </a:xfrm>
          <a:solidFill>
            <a:schemeClr val="bg2"/>
          </a:solidFill>
          <a:ln w="57150"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/>
              <a:t>Click icon to add picture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00050" y="205978"/>
            <a:ext cx="6115050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00050" y="2779084"/>
            <a:ext cx="1828800" cy="3429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1400" kern="1200" dirty="0" smtClean="0">
                <a:solidFill>
                  <a:schemeClr val="accent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Name Here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00050" y="3528682"/>
            <a:ext cx="1828800" cy="9144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900" dirty="0" smtClean="0"/>
            </a:lvl1pPr>
          </a:lstStyle>
          <a:p>
            <a:pPr marL="0" lvl="0" indent="0">
              <a:buFontTx/>
              <a:buNone/>
            </a:pPr>
            <a:r>
              <a:rPr lang="en-US" dirty="0"/>
              <a:t>Description</a:t>
            </a:r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2743200" y="1433868"/>
            <a:ext cx="1257300" cy="1143000"/>
          </a:xfrm>
          <a:solidFill>
            <a:schemeClr val="bg2"/>
          </a:solidFill>
          <a:ln w="57150"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/>
              <a:t>Click icon to add picture</a:t>
            </a:r>
          </a:p>
        </p:txBody>
      </p:sp>
      <p:sp>
        <p:nvSpPr>
          <p:cNvPr id="27" name="Text Placeholder 13"/>
          <p:cNvSpPr>
            <a:spLocks noGrp="1"/>
          </p:cNvSpPr>
          <p:nvPr>
            <p:ph type="body" sz="quarter" idx="21" hasCustomPrompt="1"/>
          </p:nvPr>
        </p:nvSpPr>
        <p:spPr>
          <a:xfrm>
            <a:off x="400050" y="3116808"/>
            <a:ext cx="1828800" cy="28575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975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FontTx/>
              <a:buNone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>
              <a:buFontTx/>
              <a:buNone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>
              <a:buFontTx/>
              <a:buNone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>
              <a:buFontTx/>
              <a:buNone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[ Title ]</a:t>
            </a:r>
          </a:p>
        </p:txBody>
      </p:sp>
      <p:sp>
        <p:nvSpPr>
          <p:cNvPr id="32" name="Text Placeholder 11"/>
          <p:cNvSpPr>
            <a:spLocks noGrp="1"/>
          </p:cNvSpPr>
          <p:nvPr>
            <p:ph type="body" sz="quarter" idx="22" hasCustomPrompt="1"/>
          </p:nvPr>
        </p:nvSpPr>
        <p:spPr>
          <a:xfrm>
            <a:off x="2628900" y="2779084"/>
            <a:ext cx="1828800" cy="342900"/>
          </a:xfrm>
        </p:spPr>
        <p:txBody>
          <a:bodyPr vert="horz" lIns="91440" tIns="45720" rIns="91440" bIns="45720" rtlCol="0">
            <a:noAutofit/>
          </a:bodyPr>
          <a:lstStyle>
            <a:lvl1pPr>
              <a:buFontTx/>
              <a:buNone/>
              <a:defRPr lang="en-US" sz="1400" dirty="0">
                <a:solidFill>
                  <a:schemeClr val="accent1"/>
                </a:solidFill>
                <a:latin typeface="Impact" panose="020B0806030902050204" pitchFamily="34" charset="0"/>
              </a:defRPr>
            </a:lvl1pPr>
          </a:lstStyle>
          <a:p>
            <a:pPr marL="0" lvl="0" indent="0">
              <a:spcBef>
                <a:spcPts val="0"/>
              </a:spcBef>
              <a:buFontTx/>
              <a:buNone/>
            </a:pPr>
            <a:r>
              <a:rPr lang="en-US" dirty="0"/>
              <a:t>Name Here</a:t>
            </a:r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23" hasCustomPrompt="1"/>
          </p:nvPr>
        </p:nvSpPr>
        <p:spPr>
          <a:xfrm>
            <a:off x="2628900" y="3528682"/>
            <a:ext cx="1828800" cy="9144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900" dirty="0" smtClean="0"/>
            </a:lvl1pPr>
          </a:lstStyle>
          <a:p>
            <a:pPr marL="0" lvl="0" indent="0">
              <a:buFontTx/>
              <a:buNone/>
            </a:pPr>
            <a:r>
              <a:rPr lang="en-US" dirty="0"/>
              <a:t>Description</a:t>
            </a:r>
          </a:p>
        </p:txBody>
      </p:sp>
      <p:sp>
        <p:nvSpPr>
          <p:cNvPr id="34" name="Text Placeholder 13"/>
          <p:cNvSpPr>
            <a:spLocks noGrp="1"/>
          </p:cNvSpPr>
          <p:nvPr>
            <p:ph type="body" sz="quarter" idx="24" hasCustomPrompt="1"/>
          </p:nvPr>
        </p:nvSpPr>
        <p:spPr>
          <a:xfrm>
            <a:off x="2628900" y="3116808"/>
            <a:ext cx="1828800" cy="285750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FontTx/>
              <a:buNone/>
              <a:defRPr lang="en-US" sz="975" i="1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 dirty="0"/>
              <a:t>[ Title ]</a:t>
            </a:r>
          </a:p>
        </p:txBody>
      </p:sp>
      <p:sp>
        <p:nvSpPr>
          <p:cNvPr id="35" name="Text Placeholder 11"/>
          <p:cNvSpPr>
            <a:spLocks noGrp="1"/>
          </p:cNvSpPr>
          <p:nvPr>
            <p:ph type="body" sz="quarter" idx="25" hasCustomPrompt="1"/>
          </p:nvPr>
        </p:nvSpPr>
        <p:spPr>
          <a:xfrm>
            <a:off x="4800600" y="2779084"/>
            <a:ext cx="1828800" cy="342900"/>
          </a:xfrm>
        </p:spPr>
        <p:txBody>
          <a:bodyPr vert="horz" lIns="91440" tIns="45720" rIns="91440" bIns="45720" rtlCol="0">
            <a:noAutofit/>
          </a:bodyPr>
          <a:lstStyle>
            <a:lvl1pPr>
              <a:buFontTx/>
              <a:buNone/>
              <a:defRPr lang="en-US" sz="1400" kern="1200" dirty="0">
                <a:solidFill>
                  <a:schemeClr val="accent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</a:lstStyle>
          <a:p>
            <a:pPr marL="0" lvl="0" indent="0" algn="l" defTabSz="685800" rtl="0" eaLnBrk="1" latinLnBrk="0" hangingPunct="1">
              <a:spcBef>
                <a:spcPts val="0"/>
              </a:spcBef>
              <a:buFontTx/>
              <a:buNone/>
            </a:pPr>
            <a:r>
              <a:rPr lang="en-US" dirty="0"/>
              <a:t>Name Here</a:t>
            </a:r>
          </a:p>
        </p:txBody>
      </p:sp>
      <p:sp>
        <p:nvSpPr>
          <p:cNvPr id="36" name="Text Placeholder 13"/>
          <p:cNvSpPr>
            <a:spLocks noGrp="1"/>
          </p:cNvSpPr>
          <p:nvPr>
            <p:ph type="body" sz="quarter" idx="26" hasCustomPrompt="1"/>
          </p:nvPr>
        </p:nvSpPr>
        <p:spPr>
          <a:xfrm>
            <a:off x="4800600" y="3528682"/>
            <a:ext cx="1828800" cy="9144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900" dirty="0" smtClean="0"/>
            </a:lvl1pPr>
          </a:lstStyle>
          <a:p>
            <a:pPr marL="0" lvl="0" indent="0">
              <a:buFontTx/>
              <a:buNone/>
            </a:pPr>
            <a:r>
              <a:rPr lang="en-US" dirty="0"/>
              <a:t>Description</a:t>
            </a:r>
          </a:p>
        </p:txBody>
      </p:sp>
      <p:sp>
        <p:nvSpPr>
          <p:cNvPr id="37" name="Text Placeholder 13"/>
          <p:cNvSpPr>
            <a:spLocks noGrp="1"/>
          </p:cNvSpPr>
          <p:nvPr>
            <p:ph type="body" sz="quarter" idx="27" hasCustomPrompt="1"/>
          </p:nvPr>
        </p:nvSpPr>
        <p:spPr>
          <a:xfrm>
            <a:off x="4800600" y="3116808"/>
            <a:ext cx="1828800" cy="285750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FontTx/>
              <a:buNone/>
              <a:defRPr lang="en-US" sz="975" i="1" dirty="0" smtClean="0"/>
            </a:lvl1pPr>
          </a:lstStyle>
          <a:p>
            <a:pPr marL="0" lvl="0" indent="0">
              <a:spcBef>
                <a:spcPts val="0"/>
              </a:spcBef>
              <a:buFontTx/>
              <a:buNone/>
            </a:pPr>
            <a:r>
              <a:rPr lang="en-US" dirty="0"/>
              <a:t>[ Title ]</a:t>
            </a:r>
          </a:p>
        </p:txBody>
      </p:sp>
      <p:sp>
        <p:nvSpPr>
          <p:cNvPr id="24" name="Date Placeholder 11"/>
          <p:cNvSpPr>
            <a:spLocks noGrp="1"/>
          </p:cNvSpPr>
          <p:nvPr>
            <p:ph type="dt" sz="half" idx="2"/>
          </p:nvPr>
        </p:nvSpPr>
        <p:spPr>
          <a:xfrm>
            <a:off x="342900" y="4813450"/>
            <a:ext cx="1600200" cy="207749"/>
          </a:xfrm>
        </p:spPr>
        <p:txBody>
          <a:bodyPr/>
          <a:lstStyle/>
          <a:p>
            <a:fld id="{ED41E2FE-32E5-41CA-8A5D-3560AA540B04}" type="datetime4">
              <a:rPr lang="en-US" smtClean="0"/>
              <a:t>May 5, 2018</a:t>
            </a:fld>
            <a:endParaRPr lang="en-US"/>
          </a:p>
        </p:txBody>
      </p:sp>
      <p:sp>
        <p:nvSpPr>
          <p:cNvPr id="25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2914650" y="4813450"/>
            <a:ext cx="2971800" cy="207749"/>
          </a:xfrm>
        </p:spPr>
        <p:txBody>
          <a:bodyPr/>
          <a:lstStyle/>
          <a:p>
            <a:pPr algn="r"/>
            <a:r>
              <a:rPr lang="en-US"/>
              <a:t>©2017 Your Company. All Rights Reserved</a:t>
            </a:r>
          </a:p>
        </p:txBody>
      </p:sp>
      <p:sp>
        <p:nvSpPr>
          <p:cNvPr id="26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6172200" y="4780454"/>
            <a:ext cx="274320" cy="274320"/>
          </a:xfrm>
        </p:spPr>
        <p:txBody>
          <a:bodyPr tIns="18288" bIns="0"/>
          <a:lstStyle>
            <a:lvl1pPr>
              <a:defRPr sz="900" spc="150" baseline="0"/>
            </a:lvl1pPr>
          </a:lstStyle>
          <a:p>
            <a:fld id="{9D955F5F-96B5-4123-A0BF-F5126ED5484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F4BA0D9-6F20-4FC4-BCFA-CB70368A322F}"/>
              </a:ext>
            </a:extLst>
          </p:cNvPr>
          <p:cNvGrpSpPr/>
          <p:nvPr userDrawn="1"/>
        </p:nvGrpSpPr>
        <p:grpSpPr>
          <a:xfrm>
            <a:off x="173314" y="400050"/>
            <a:ext cx="115200" cy="400050"/>
            <a:chOff x="231085" y="533400"/>
            <a:chExt cx="153600" cy="533400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2E0EF78D-7E3B-42D4-95E1-8D3FA7D202BC}"/>
                </a:ext>
              </a:extLst>
            </p:cNvPr>
            <p:cNvCxnSpPr/>
            <p:nvPr/>
          </p:nvCxnSpPr>
          <p:spPr>
            <a:xfrm>
              <a:off x="304800" y="533400"/>
              <a:ext cx="0" cy="5334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EB5FCAAA-A41F-4E93-BCC5-C4B5E0085491}"/>
                </a:ext>
              </a:extLst>
            </p:cNvPr>
            <p:cNvSpPr/>
            <p:nvPr/>
          </p:nvSpPr>
          <p:spPr>
            <a:xfrm>
              <a:off x="231085" y="723900"/>
              <a:ext cx="153600" cy="1524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623678072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person 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514350" y="1428750"/>
            <a:ext cx="1600200" cy="1454727"/>
          </a:xfrm>
          <a:solidFill>
            <a:schemeClr val="bg2"/>
          </a:solidFill>
          <a:ln w="57150"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/>
              <a:t>Click icon to add picture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00050" y="205978"/>
            <a:ext cx="6115050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00050" y="3091276"/>
            <a:ext cx="1828800" cy="3429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1400" kern="1200" dirty="0" smtClean="0">
                <a:solidFill>
                  <a:schemeClr val="accent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Name Here</a:t>
            </a:r>
          </a:p>
        </p:txBody>
      </p:sp>
      <p:sp>
        <p:nvSpPr>
          <p:cNvPr id="27" name="Text Placeholder 13"/>
          <p:cNvSpPr>
            <a:spLocks noGrp="1"/>
          </p:cNvSpPr>
          <p:nvPr>
            <p:ph type="body" sz="quarter" idx="21" hasCustomPrompt="1"/>
          </p:nvPr>
        </p:nvSpPr>
        <p:spPr>
          <a:xfrm>
            <a:off x="400050" y="3429000"/>
            <a:ext cx="1828800" cy="28575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975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FontTx/>
              <a:buNone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>
              <a:buFontTx/>
              <a:buNone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>
              <a:buFontTx/>
              <a:buNone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>
              <a:buFontTx/>
              <a:buNone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[ Title ]</a:t>
            </a:r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23" hasCustomPrompt="1"/>
          </p:nvPr>
        </p:nvSpPr>
        <p:spPr>
          <a:xfrm>
            <a:off x="2343150" y="1352550"/>
            <a:ext cx="1943100" cy="3014332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900" dirty="0" smtClean="0"/>
            </a:lvl1pPr>
          </a:lstStyle>
          <a:p>
            <a:pPr marL="0" lvl="0" indent="0">
              <a:buFontTx/>
              <a:buNone/>
            </a:pPr>
            <a:r>
              <a:rPr lang="en-US" dirty="0"/>
              <a:t>Description</a:t>
            </a:r>
          </a:p>
        </p:txBody>
      </p:sp>
      <p:sp>
        <p:nvSpPr>
          <p:cNvPr id="36" name="Text Placeholder 13"/>
          <p:cNvSpPr>
            <a:spLocks noGrp="1"/>
          </p:cNvSpPr>
          <p:nvPr>
            <p:ph type="body" sz="quarter" idx="26" hasCustomPrompt="1"/>
          </p:nvPr>
        </p:nvSpPr>
        <p:spPr>
          <a:xfrm>
            <a:off x="4514850" y="1352550"/>
            <a:ext cx="1943100" cy="3014332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900" dirty="0" smtClean="0"/>
            </a:lvl1pPr>
          </a:lstStyle>
          <a:p>
            <a:pPr marL="0" lvl="0" indent="0">
              <a:buFontTx/>
              <a:buNone/>
            </a:pPr>
            <a:r>
              <a:rPr lang="en-US" dirty="0"/>
              <a:t>Description</a:t>
            </a:r>
          </a:p>
        </p:txBody>
      </p:sp>
      <p:sp>
        <p:nvSpPr>
          <p:cNvPr id="24" name="Date Placeholder 11"/>
          <p:cNvSpPr>
            <a:spLocks noGrp="1"/>
          </p:cNvSpPr>
          <p:nvPr>
            <p:ph type="dt" sz="half" idx="2"/>
          </p:nvPr>
        </p:nvSpPr>
        <p:spPr>
          <a:xfrm>
            <a:off x="342900" y="4813450"/>
            <a:ext cx="1600200" cy="207749"/>
          </a:xfrm>
        </p:spPr>
        <p:txBody>
          <a:bodyPr/>
          <a:lstStyle/>
          <a:p>
            <a:fld id="{EA0FCA80-91BD-40AE-BB4B-FFA387361167}" type="datetime4">
              <a:rPr lang="en-US" smtClean="0"/>
              <a:t>May 5, 2018</a:t>
            </a:fld>
            <a:endParaRPr lang="en-US"/>
          </a:p>
        </p:txBody>
      </p:sp>
      <p:sp>
        <p:nvSpPr>
          <p:cNvPr id="25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2914650" y="4813450"/>
            <a:ext cx="2971800" cy="207749"/>
          </a:xfrm>
        </p:spPr>
        <p:txBody>
          <a:bodyPr/>
          <a:lstStyle/>
          <a:p>
            <a:pPr algn="r"/>
            <a:r>
              <a:rPr lang="en-US"/>
              <a:t>©2017 Your Company. All Rights Reserved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6172200" y="4780454"/>
            <a:ext cx="274320" cy="274320"/>
          </a:xfrm>
        </p:spPr>
        <p:txBody>
          <a:bodyPr tIns="18288" bIns="0"/>
          <a:lstStyle>
            <a:lvl1pPr>
              <a:defRPr sz="900" spc="150" baseline="0"/>
            </a:lvl1pPr>
          </a:lstStyle>
          <a:p>
            <a:fld id="{9D955F5F-96B5-4123-A0BF-F5126ED5484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A2D2D82-C299-40B1-AA3E-5E68634509FA}"/>
              </a:ext>
            </a:extLst>
          </p:cNvPr>
          <p:cNvGrpSpPr/>
          <p:nvPr userDrawn="1"/>
        </p:nvGrpSpPr>
        <p:grpSpPr>
          <a:xfrm>
            <a:off x="173314" y="400050"/>
            <a:ext cx="115200" cy="400050"/>
            <a:chOff x="231085" y="533400"/>
            <a:chExt cx="153600" cy="533400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0515912-DE15-4B52-B6EE-16C72F7836FB}"/>
                </a:ext>
              </a:extLst>
            </p:cNvPr>
            <p:cNvCxnSpPr/>
            <p:nvPr/>
          </p:nvCxnSpPr>
          <p:spPr>
            <a:xfrm>
              <a:off x="304800" y="533400"/>
              <a:ext cx="0" cy="5334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F025FAF4-2630-42A5-8057-C47501F5CC8A}"/>
                </a:ext>
              </a:extLst>
            </p:cNvPr>
            <p:cNvSpPr/>
            <p:nvPr/>
          </p:nvSpPr>
          <p:spPr>
            <a:xfrm>
              <a:off x="231085" y="723900"/>
              <a:ext cx="153600" cy="1524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1878307884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- 4 Imag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494271" y="1428750"/>
            <a:ext cx="1257300" cy="1143000"/>
          </a:xfrm>
          <a:solidFill>
            <a:schemeClr val="bg2"/>
          </a:solidFill>
          <a:ln w="57150"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/>
              <a:t>Click icon to add picture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00050" y="205978"/>
            <a:ext cx="6115050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1862782" y="1288707"/>
            <a:ext cx="1603289" cy="3429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1400" kern="1200" dirty="0" smtClean="0">
                <a:solidFill>
                  <a:schemeClr val="accent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Name Here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1862782" y="1930240"/>
            <a:ext cx="1603289" cy="895446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900" dirty="0" smtClean="0"/>
            </a:lvl1pPr>
          </a:lstStyle>
          <a:p>
            <a:pPr marL="0" lvl="0" indent="0">
              <a:buFontTx/>
              <a:buNone/>
            </a:pPr>
            <a:r>
              <a:rPr lang="en-US" dirty="0"/>
              <a:t>Description</a:t>
            </a:r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494271" y="3084255"/>
            <a:ext cx="1257300" cy="1143000"/>
          </a:xfrm>
          <a:solidFill>
            <a:schemeClr val="bg2"/>
          </a:solidFill>
          <a:ln w="57150"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/>
              <a:t>Click icon to add picture</a:t>
            </a:r>
          </a:p>
        </p:txBody>
      </p:sp>
      <p:sp>
        <p:nvSpPr>
          <p:cNvPr id="27" name="Text Placeholder 13"/>
          <p:cNvSpPr>
            <a:spLocks noGrp="1"/>
          </p:cNvSpPr>
          <p:nvPr>
            <p:ph type="body" sz="quarter" idx="21" hasCustomPrompt="1"/>
          </p:nvPr>
        </p:nvSpPr>
        <p:spPr>
          <a:xfrm>
            <a:off x="1862782" y="1626431"/>
            <a:ext cx="1603289" cy="28575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975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FontTx/>
              <a:buNone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>
              <a:buFontTx/>
              <a:buNone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>
              <a:buFontTx/>
              <a:buNone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>
              <a:buFontTx/>
              <a:buNone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[ Title ]</a:t>
            </a:r>
          </a:p>
        </p:txBody>
      </p:sp>
      <p:sp>
        <p:nvSpPr>
          <p:cNvPr id="32" name="Text Placeholder 11"/>
          <p:cNvSpPr>
            <a:spLocks noGrp="1"/>
          </p:cNvSpPr>
          <p:nvPr>
            <p:ph type="body" sz="quarter" idx="22" hasCustomPrompt="1"/>
          </p:nvPr>
        </p:nvSpPr>
        <p:spPr>
          <a:xfrm>
            <a:off x="1862782" y="2952750"/>
            <a:ext cx="1603289" cy="342900"/>
          </a:xfrm>
        </p:spPr>
        <p:txBody>
          <a:bodyPr vert="horz" lIns="91440" tIns="45720" rIns="91440" bIns="45720" rtlCol="0">
            <a:noAutofit/>
          </a:bodyPr>
          <a:lstStyle>
            <a:lvl1pPr>
              <a:buFontTx/>
              <a:buNone/>
              <a:defRPr lang="en-US" sz="1400" dirty="0">
                <a:solidFill>
                  <a:schemeClr val="accent1"/>
                </a:solidFill>
                <a:latin typeface="Impact" panose="020B0806030902050204" pitchFamily="34" charset="0"/>
              </a:defRPr>
            </a:lvl1pPr>
          </a:lstStyle>
          <a:p>
            <a:pPr marL="0" lvl="0" indent="0">
              <a:spcBef>
                <a:spcPts val="0"/>
              </a:spcBef>
              <a:buFontTx/>
              <a:buNone/>
            </a:pPr>
            <a:r>
              <a:rPr lang="en-US" dirty="0"/>
              <a:t>Name Here</a:t>
            </a:r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23" hasCustomPrompt="1"/>
          </p:nvPr>
        </p:nvSpPr>
        <p:spPr>
          <a:xfrm>
            <a:off x="1862782" y="3594283"/>
            <a:ext cx="1603289" cy="100607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900" dirty="0" smtClean="0"/>
            </a:lvl1pPr>
          </a:lstStyle>
          <a:p>
            <a:pPr marL="0" lvl="0" indent="0">
              <a:buFontTx/>
              <a:buNone/>
            </a:pPr>
            <a:r>
              <a:rPr lang="en-US" dirty="0"/>
              <a:t>Description</a:t>
            </a:r>
          </a:p>
        </p:txBody>
      </p:sp>
      <p:sp>
        <p:nvSpPr>
          <p:cNvPr id="34" name="Text Placeholder 13"/>
          <p:cNvSpPr>
            <a:spLocks noGrp="1"/>
          </p:cNvSpPr>
          <p:nvPr>
            <p:ph type="body" sz="quarter" idx="24" hasCustomPrompt="1"/>
          </p:nvPr>
        </p:nvSpPr>
        <p:spPr>
          <a:xfrm>
            <a:off x="1862782" y="3290474"/>
            <a:ext cx="1603289" cy="285750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FontTx/>
              <a:buNone/>
              <a:defRPr lang="en-US" sz="975" i="1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 dirty="0"/>
              <a:t>[ Title ]</a:t>
            </a:r>
          </a:p>
        </p:txBody>
      </p:sp>
      <p:sp>
        <p:nvSpPr>
          <p:cNvPr id="24" name="Date Placeholder 11"/>
          <p:cNvSpPr>
            <a:spLocks noGrp="1"/>
          </p:cNvSpPr>
          <p:nvPr>
            <p:ph type="dt" sz="half" idx="2"/>
          </p:nvPr>
        </p:nvSpPr>
        <p:spPr>
          <a:xfrm>
            <a:off x="342900" y="4813450"/>
            <a:ext cx="1600200" cy="207749"/>
          </a:xfrm>
        </p:spPr>
        <p:txBody>
          <a:bodyPr/>
          <a:lstStyle/>
          <a:p>
            <a:fld id="{B73DE369-2E07-49A3-85DD-9ED3C9154C5E}" type="datetime4">
              <a:rPr lang="en-US" smtClean="0"/>
              <a:t>May 5, 2018</a:t>
            </a:fld>
            <a:endParaRPr lang="en-US"/>
          </a:p>
        </p:txBody>
      </p:sp>
      <p:sp>
        <p:nvSpPr>
          <p:cNvPr id="25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2914650" y="4813450"/>
            <a:ext cx="2971800" cy="207749"/>
          </a:xfrm>
        </p:spPr>
        <p:txBody>
          <a:bodyPr/>
          <a:lstStyle/>
          <a:p>
            <a:pPr algn="r"/>
            <a:r>
              <a:rPr lang="en-US"/>
              <a:t>©2017 Your Company. All Rights Reserved</a:t>
            </a:r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187400" y="400050"/>
            <a:ext cx="89154" cy="400050"/>
            <a:chOff x="249866" y="533400"/>
            <a:chExt cx="118872" cy="533400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304800" y="533400"/>
              <a:ext cx="0" cy="5334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2"/>
            <p:cNvSpPr/>
            <p:nvPr/>
          </p:nvSpPr>
          <p:spPr>
            <a:xfrm>
              <a:off x="249866" y="723900"/>
              <a:ext cx="118872" cy="1524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26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3629797" y="1428750"/>
            <a:ext cx="1257300" cy="1143000"/>
          </a:xfrm>
          <a:solidFill>
            <a:schemeClr val="bg2"/>
          </a:solidFill>
          <a:ln w="57150"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/>
              <a:t>Click icon to add picture</a:t>
            </a:r>
          </a:p>
        </p:txBody>
      </p:sp>
      <p:sp>
        <p:nvSpPr>
          <p:cNvPr id="28" name="Text Placeholder 11"/>
          <p:cNvSpPr>
            <a:spLocks noGrp="1"/>
          </p:cNvSpPr>
          <p:nvPr>
            <p:ph type="body" sz="quarter" idx="26" hasCustomPrompt="1"/>
          </p:nvPr>
        </p:nvSpPr>
        <p:spPr>
          <a:xfrm>
            <a:off x="4998308" y="1288707"/>
            <a:ext cx="1488989" cy="3429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1400" kern="1200" dirty="0" smtClean="0">
                <a:solidFill>
                  <a:schemeClr val="accent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Name Here</a:t>
            </a:r>
          </a:p>
        </p:txBody>
      </p:sp>
      <p:sp>
        <p:nvSpPr>
          <p:cNvPr id="29" name="Text Placeholder 13"/>
          <p:cNvSpPr>
            <a:spLocks noGrp="1"/>
          </p:cNvSpPr>
          <p:nvPr>
            <p:ph type="body" sz="quarter" idx="27" hasCustomPrompt="1"/>
          </p:nvPr>
        </p:nvSpPr>
        <p:spPr>
          <a:xfrm>
            <a:off x="4998308" y="1930240"/>
            <a:ext cx="1488989" cy="895446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900" dirty="0" smtClean="0"/>
            </a:lvl1pPr>
          </a:lstStyle>
          <a:p>
            <a:pPr marL="0" lvl="0" indent="0">
              <a:buFontTx/>
              <a:buNone/>
            </a:pPr>
            <a:r>
              <a:rPr lang="en-US" dirty="0"/>
              <a:t>Description</a:t>
            </a:r>
          </a:p>
        </p:txBody>
      </p:sp>
      <p:sp>
        <p:nvSpPr>
          <p:cNvPr id="30" name="Picture Placeholder 2"/>
          <p:cNvSpPr>
            <a:spLocks noGrp="1"/>
          </p:cNvSpPr>
          <p:nvPr>
            <p:ph type="pic" sz="quarter" idx="28"/>
          </p:nvPr>
        </p:nvSpPr>
        <p:spPr>
          <a:xfrm>
            <a:off x="3629797" y="3084255"/>
            <a:ext cx="1257300" cy="1143000"/>
          </a:xfrm>
          <a:solidFill>
            <a:schemeClr val="bg2"/>
          </a:solidFill>
          <a:ln w="57150"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/>
              <a:t>Click icon to add picture</a:t>
            </a:r>
          </a:p>
        </p:txBody>
      </p:sp>
      <p:sp>
        <p:nvSpPr>
          <p:cNvPr id="31" name="Text Placeholder 13"/>
          <p:cNvSpPr>
            <a:spLocks noGrp="1"/>
          </p:cNvSpPr>
          <p:nvPr>
            <p:ph type="body" sz="quarter" idx="29" hasCustomPrompt="1"/>
          </p:nvPr>
        </p:nvSpPr>
        <p:spPr>
          <a:xfrm>
            <a:off x="4998308" y="1626431"/>
            <a:ext cx="1488989" cy="28575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975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FontTx/>
              <a:buNone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>
              <a:buFontTx/>
              <a:buNone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>
              <a:buFontTx/>
              <a:buNone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>
              <a:buFontTx/>
              <a:buNone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[ Title ]</a:t>
            </a:r>
          </a:p>
        </p:txBody>
      </p:sp>
      <p:sp>
        <p:nvSpPr>
          <p:cNvPr id="38" name="Text Placeholder 11"/>
          <p:cNvSpPr>
            <a:spLocks noGrp="1"/>
          </p:cNvSpPr>
          <p:nvPr>
            <p:ph type="body" sz="quarter" idx="30" hasCustomPrompt="1"/>
          </p:nvPr>
        </p:nvSpPr>
        <p:spPr>
          <a:xfrm>
            <a:off x="4998308" y="2952750"/>
            <a:ext cx="1488989" cy="342900"/>
          </a:xfrm>
        </p:spPr>
        <p:txBody>
          <a:bodyPr vert="horz" lIns="91440" tIns="45720" rIns="91440" bIns="45720" rtlCol="0">
            <a:noAutofit/>
          </a:bodyPr>
          <a:lstStyle>
            <a:lvl1pPr>
              <a:buFontTx/>
              <a:buNone/>
              <a:defRPr lang="en-US" sz="1400" dirty="0">
                <a:solidFill>
                  <a:schemeClr val="accent1"/>
                </a:solidFill>
                <a:latin typeface="Impact" panose="020B0806030902050204" pitchFamily="34" charset="0"/>
              </a:defRPr>
            </a:lvl1pPr>
          </a:lstStyle>
          <a:p>
            <a:pPr marL="0" lvl="0" indent="0">
              <a:spcBef>
                <a:spcPts val="0"/>
              </a:spcBef>
              <a:buFontTx/>
              <a:buNone/>
            </a:pPr>
            <a:r>
              <a:rPr lang="en-US" dirty="0"/>
              <a:t>Name Here</a:t>
            </a:r>
          </a:p>
        </p:txBody>
      </p:sp>
      <p:sp>
        <p:nvSpPr>
          <p:cNvPr id="39" name="Text Placeholder 13"/>
          <p:cNvSpPr>
            <a:spLocks noGrp="1"/>
          </p:cNvSpPr>
          <p:nvPr>
            <p:ph type="body" sz="quarter" idx="31" hasCustomPrompt="1"/>
          </p:nvPr>
        </p:nvSpPr>
        <p:spPr>
          <a:xfrm>
            <a:off x="4998308" y="3594283"/>
            <a:ext cx="1488989" cy="100607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900" dirty="0" smtClean="0"/>
            </a:lvl1pPr>
          </a:lstStyle>
          <a:p>
            <a:pPr marL="0" lvl="0" indent="0">
              <a:buFontTx/>
              <a:buNone/>
            </a:pPr>
            <a:r>
              <a:rPr lang="en-US" dirty="0"/>
              <a:t>Description</a:t>
            </a:r>
          </a:p>
        </p:txBody>
      </p:sp>
      <p:sp>
        <p:nvSpPr>
          <p:cNvPr id="40" name="Text Placeholder 13"/>
          <p:cNvSpPr>
            <a:spLocks noGrp="1"/>
          </p:cNvSpPr>
          <p:nvPr>
            <p:ph type="body" sz="quarter" idx="32" hasCustomPrompt="1"/>
          </p:nvPr>
        </p:nvSpPr>
        <p:spPr>
          <a:xfrm>
            <a:off x="4998308" y="3290474"/>
            <a:ext cx="1488989" cy="285750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FontTx/>
              <a:buNone/>
              <a:defRPr lang="en-US" sz="975" i="1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 dirty="0"/>
              <a:t>[ Title ]</a:t>
            </a:r>
          </a:p>
        </p:txBody>
      </p:sp>
      <p:sp>
        <p:nvSpPr>
          <p:cNvPr id="35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6172200" y="4780454"/>
            <a:ext cx="274320" cy="274320"/>
          </a:xfrm>
        </p:spPr>
        <p:txBody>
          <a:bodyPr tIns="18288" bIns="0"/>
          <a:lstStyle>
            <a:lvl1pPr>
              <a:defRPr sz="900" spc="150" baseline="0"/>
            </a:lvl1pPr>
          </a:lstStyle>
          <a:p>
            <a:fld id="{9D955F5F-96B5-4123-A0BF-F5126ED548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125482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57200" y="1123950"/>
            <a:ext cx="5943600" cy="3429000"/>
          </a:xfrm>
          <a:solidFill>
            <a:schemeClr val="bg2"/>
          </a:solidFill>
          <a:ln w="57150"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/>
              <a:t>Click icon to add picture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00050" y="205978"/>
            <a:ext cx="6115050" cy="857250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3714750" y="3943350"/>
            <a:ext cx="2628900" cy="419100"/>
          </a:xfrm>
          <a:solidFill>
            <a:schemeClr val="accent1"/>
          </a:solidFill>
        </p:spPr>
        <p:txBody>
          <a:bodyPr>
            <a:noAutofit/>
          </a:bodyPr>
          <a:lstStyle>
            <a:lvl1pPr marL="0" indent="0" algn="l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400" kern="1200" dirty="0">
                <a:solidFill>
                  <a:schemeClr val="bg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Date Placeholder 11"/>
          <p:cNvSpPr>
            <a:spLocks noGrp="1"/>
          </p:cNvSpPr>
          <p:nvPr>
            <p:ph type="dt" sz="half" idx="2"/>
          </p:nvPr>
        </p:nvSpPr>
        <p:spPr>
          <a:xfrm>
            <a:off x="342900" y="4813450"/>
            <a:ext cx="1600200" cy="207749"/>
          </a:xfrm>
        </p:spPr>
        <p:txBody>
          <a:bodyPr/>
          <a:lstStyle/>
          <a:p>
            <a:fld id="{465E3132-44A3-424E-9A18-1887DA4A24F3}" type="datetime4">
              <a:rPr lang="en-US" smtClean="0"/>
              <a:t>May 5, 2018</a:t>
            </a:fld>
            <a:endParaRPr lang="en-US"/>
          </a:p>
        </p:txBody>
      </p:sp>
      <p:sp>
        <p:nvSpPr>
          <p:cNvPr id="14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2914650" y="4813450"/>
            <a:ext cx="2971800" cy="207749"/>
          </a:xfrm>
        </p:spPr>
        <p:txBody>
          <a:bodyPr/>
          <a:lstStyle/>
          <a:p>
            <a:pPr algn="r"/>
            <a:r>
              <a:rPr lang="en-US"/>
              <a:t>©2017 Your Company. All Rights Reserved</a:t>
            </a:r>
          </a:p>
        </p:txBody>
      </p:sp>
      <p:sp>
        <p:nvSpPr>
          <p:cNvPr id="15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6172200" y="4780454"/>
            <a:ext cx="274320" cy="274320"/>
          </a:xfrm>
        </p:spPr>
        <p:txBody>
          <a:bodyPr tIns="18288" bIns="0"/>
          <a:lstStyle>
            <a:lvl1pPr>
              <a:defRPr sz="900" spc="150" baseline="0"/>
            </a:lvl1pPr>
          </a:lstStyle>
          <a:p>
            <a:fld id="{9D955F5F-96B5-4123-A0BF-F5126ED5484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F5D365C-8074-4EC6-A2E6-F92E75F9E79E}"/>
              </a:ext>
            </a:extLst>
          </p:cNvPr>
          <p:cNvGrpSpPr/>
          <p:nvPr userDrawn="1"/>
        </p:nvGrpSpPr>
        <p:grpSpPr>
          <a:xfrm>
            <a:off x="173314" y="400050"/>
            <a:ext cx="115200" cy="400050"/>
            <a:chOff x="231085" y="533400"/>
            <a:chExt cx="153600" cy="533400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5BB9F7F-15B8-4F59-BFEB-1F169320FCCB}"/>
                </a:ext>
              </a:extLst>
            </p:cNvPr>
            <p:cNvCxnSpPr/>
            <p:nvPr/>
          </p:nvCxnSpPr>
          <p:spPr>
            <a:xfrm>
              <a:off x="304800" y="533400"/>
              <a:ext cx="0" cy="5334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6B73BC1-826A-4F46-876C-C87E831A0F9A}"/>
                </a:ext>
              </a:extLst>
            </p:cNvPr>
            <p:cNvSpPr/>
            <p:nvPr/>
          </p:nvSpPr>
          <p:spPr>
            <a:xfrm>
              <a:off x="231085" y="723900"/>
              <a:ext cx="153600" cy="1524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1064790421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00050" y="205978"/>
            <a:ext cx="6115050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3527351" y="1314450"/>
            <a:ext cx="2971800" cy="4953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1400" kern="1200" dirty="0" smtClean="0">
                <a:solidFill>
                  <a:schemeClr val="accent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3527351" y="1850810"/>
            <a:ext cx="2971800" cy="2888208"/>
          </a:xfr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FontTx/>
              <a:buNone/>
              <a:defRPr lang="en-US" sz="900" dirty="0" smtClean="0"/>
            </a:lvl1pPr>
          </a:lstStyle>
          <a:p>
            <a:pPr marL="0" lvl="0" indent="0">
              <a:buFontTx/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98401" y="1310018"/>
            <a:ext cx="2800350" cy="3242932"/>
          </a:xfrm>
          <a:solidFill>
            <a:schemeClr val="bg2"/>
          </a:solidFill>
          <a:ln w="57150"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/>
              <a:t>Click icon to add picture</a:t>
            </a:r>
          </a:p>
        </p:txBody>
      </p:sp>
      <p:sp>
        <p:nvSpPr>
          <p:cNvPr id="15" name="Date Placeholder 11"/>
          <p:cNvSpPr>
            <a:spLocks noGrp="1"/>
          </p:cNvSpPr>
          <p:nvPr>
            <p:ph type="dt" sz="half" idx="2"/>
          </p:nvPr>
        </p:nvSpPr>
        <p:spPr>
          <a:xfrm>
            <a:off x="342900" y="4813450"/>
            <a:ext cx="1600200" cy="207749"/>
          </a:xfrm>
        </p:spPr>
        <p:txBody>
          <a:bodyPr/>
          <a:lstStyle/>
          <a:p>
            <a:fld id="{A1FFD9D7-4375-4BE2-88CE-0224862370B2}" type="datetime4">
              <a:rPr lang="en-US" smtClean="0"/>
              <a:t>May 5, 2018</a:t>
            </a:fld>
            <a:endParaRPr lang="en-US"/>
          </a:p>
        </p:txBody>
      </p:sp>
      <p:sp>
        <p:nvSpPr>
          <p:cNvPr id="16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2914650" y="4813450"/>
            <a:ext cx="2971800" cy="207749"/>
          </a:xfrm>
        </p:spPr>
        <p:txBody>
          <a:bodyPr/>
          <a:lstStyle/>
          <a:p>
            <a:pPr algn="r"/>
            <a:r>
              <a:rPr lang="en-US"/>
              <a:t>©2017 Your Company. All Rights Reserved</a:t>
            </a:r>
          </a:p>
        </p:txBody>
      </p:sp>
      <p:sp>
        <p:nvSpPr>
          <p:cNvPr id="17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6172200" y="4780454"/>
            <a:ext cx="274320" cy="274320"/>
          </a:xfrm>
        </p:spPr>
        <p:txBody>
          <a:bodyPr tIns="18288" bIns="0"/>
          <a:lstStyle>
            <a:lvl1pPr>
              <a:defRPr sz="900" spc="150" baseline="0"/>
            </a:lvl1pPr>
          </a:lstStyle>
          <a:p>
            <a:fld id="{9D955F5F-96B5-4123-A0BF-F5126ED5484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F1DDC48-9F79-4243-91BD-85E2AC210BC7}"/>
              </a:ext>
            </a:extLst>
          </p:cNvPr>
          <p:cNvGrpSpPr/>
          <p:nvPr userDrawn="1"/>
        </p:nvGrpSpPr>
        <p:grpSpPr>
          <a:xfrm>
            <a:off x="173314" y="400050"/>
            <a:ext cx="115200" cy="400050"/>
            <a:chOff x="231085" y="533400"/>
            <a:chExt cx="153600" cy="533400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E62A799-B5FD-4C27-9C1E-846058825783}"/>
                </a:ext>
              </a:extLst>
            </p:cNvPr>
            <p:cNvCxnSpPr/>
            <p:nvPr/>
          </p:nvCxnSpPr>
          <p:spPr>
            <a:xfrm>
              <a:off x="304800" y="533400"/>
              <a:ext cx="0" cy="5334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C6EC5165-93D0-4F9D-A454-BBB5DB3F0272}"/>
                </a:ext>
              </a:extLst>
            </p:cNvPr>
            <p:cNvSpPr/>
            <p:nvPr/>
          </p:nvSpPr>
          <p:spPr>
            <a:xfrm>
              <a:off x="231085" y="723900"/>
              <a:ext cx="153600" cy="1524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3141671934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/>
          <p:cNvSpPr>
            <a:spLocks noGrp="1"/>
          </p:cNvSpPr>
          <p:nvPr>
            <p:ph type="chart" sz="quarter" idx="17"/>
          </p:nvPr>
        </p:nvSpPr>
        <p:spPr>
          <a:xfrm>
            <a:off x="400050" y="1962150"/>
            <a:ext cx="6057900" cy="25908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00050" y="205978"/>
            <a:ext cx="6115050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00050" y="1314450"/>
            <a:ext cx="2800350" cy="4953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1600" kern="1200" baseline="0" dirty="0" smtClean="0">
                <a:solidFill>
                  <a:schemeClr val="accent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CHART Title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2"/>
          </p:nvPr>
        </p:nvSpPr>
        <p:spPr>
          <a:xfrm>
            <a:off x="342900" y="4813450"/>
            <a:ext cx="1600200" cy="207749"/>
          </a:xfrm>
        </p:spPr>
        <p:txBody>
          <a:bodyPr/>
          <a:lstStyle/>
          <a:p>
            <a:fld id="{D2D86ACA-AB0F-49EC-BBC7-E0B12C45E1BA}" type="datetime4">
              <a:rPr lang="en-US" smtClean="0"/>
              <a:t>May 5, 2018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2914650" y="4813450"/>
            <a:ext cx="2971800" cy="207749"/>
          </a:xfrm>
        </p:spPr>
        <p:txBody>
          <a:bodyPr/>
          <a:lstStyle/>
          <a:p>
            <a:pPr algn="r"/>
            <a:r>
              <a:rPr lang="en-US"/>
              <a:t>©2017 Your Company. All Rights Reserved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6172200" y="4780454"/>
            <a:ext cx="274320" cy="274320"/>
          </a:xfrm>
        </p:spPr>
        <p:txBody>
          <a:bodyPr tIns="18288" bIns="0"/>
          <a:lstStyle>
            <a:lvl1pPr>
              <a:defRPr sz="900" spc="150" baseline="0"/>
            </a:lvl1pPr>
          </a:lstStyle>
          <a:p>
            <a:fld id="{9D955F5F-96B5-4123-A0BF-F5126ED5484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39625A0-1F15-4EAC-8708-E6FCB792A235}"/>
              </a:ext>
            </a:extLst>
          </p:cNvPr>
          <p:cNvGrpSpPr/>
          <p:nvPr userDrawn="1"/>
        </p:nvGrpSpPr>
        <p:grpSpPr>
          <a:xfrm>
            <a:off x="173314" y="400050"/>
            <a:ext cx="115200" cy="400050"/>
            <a:chOff x="231085" y="533400"/>
            <a:chExt cx="153600" cy="533400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3511B15-C301-4FEE-BEB6-C9A94503E9BC}"/>
                </a:ext>
              </a:extLst>
            </p:cNvPr>
            <p:cNvCxnSpPr/>
            <p:nvPr/>
          </p:nvCxnSpPr>
          <p:spPr>
            <a:xfrm>
              <a:off x="304800" y="533400"/>
              <a:ext cx="0" cy="5334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B0811ECC-A60D-453B-92E6-9EAAD383E74B}"/>
                </a:ext>
              </a:extLst>
            </p:cNvPr>
            <p:cNvSpPr/>
            <p:nvPr/>
          </p:nvSpPr>
          <p:spPr>
            <a:xfrm>
              <a:off x="231085" y="723900"/>
              <a:ext cx="153600" cy="1524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1963329448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00050" y="205978"/>
            <a:ext cx="6115050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00050" y="1314450"/>
            <a:ext cx="2971800" cy="4953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1400" kern="1200" dirty="0" smtClean="0">
                <a:solidFill>
                  <a:schemeClr val="accent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00050" y="1850810"/>
            <a:ext cx="2971800" cy="2888208"/>
          </a:xfr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FontTx/>
              <a:buNone/>
              <a:defRPr lang="en-US" sz="900" dirty="0" smtClean="0"/>
            </a:lvl1pPr>
          </a:lstStyle>
          <a:p>
            <a:pPr marL="0" lvl="0" indent="0">
              <a:buFontTx/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7"/>
          </p:nvPr>
        </p:nvSpPr>
        <p:spPr>
          <a:xfrm>
            <a:off x="3486150" y="1314450"/>
            <a:ext cx="3143250" cy="3200400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15" name="Date Placeholder 11"/>
          <p:cNvSpPr>
            <a:spLocks noGrp="1"/>
          </p:cNvSpPr>
          <p:nvPr>
            <p:ph type="dt" sz="half" idx="2"/>
          </p:nvPr>
        </p:nvSpPr>
        <p:spPr>
          <a:xfrm>
            <a:off x="342900" y="4813450"/>
            <a:ext cx="1600200" cy="207749"/>
          </a:xfrm>
        </p:spPr>
        <p:txBody>
          <a:bodyPr/>
          <a:lstStyle/>
          <a:p>
            <a:fld id="{2ADCB220-2FC9-4D27-A032-DC3FCABC54A8}" type="datetime4">
              <a:rPr lang="en-US" smtClean="0"/>
              <a:t>May 5, 2018</a:t>
            </a:fld>
            <a:endParaRPr lang="en-US"/>
          </a:p>
        </p:txBody>
      </p:sp>
      <p:sp>
        <p:nvSpPr>
          <p:cNvPr id="16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2914650" y="4813450"/>
            <a:ext cx="2971800" cy="207749"/>
          </a:xfrm>
        </p:spPr>
        <p:txBody>
          <a:bodyPr/>
          <a:lstStyle/>
          <a:p>
            <a:pPr algn="r"/>
            <a:r>
              <a:rPr lang="en-US"/>
              <a:t>©2017 Your Company. All Rights Reserved</a:t>
            </a:r>
          </a:p>
        </p:txBody>
      </p:sp>
      <p:sp>
        <p:nvSpPr>
          <p:cNvPr id="17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6172200" y="4780454"/>
            <a:ext cx="274320" cy="274320"/>
          </a:xfrm>
        </p:spPr>
        <p:txBody>
          <a:bodyPr tIns="18288" bIns="0"/>
          <a:lstStyle>
            <a:lvl1pPr>
              <a:defRPr sz="900" spc="150" baseline="0"/>
            </a:lvl1pPr>
          </a:lstStyle>
          <a:p>
            <a:fld id="{9D955F5F-96B5-4123-A0BF-F5126ED5484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78BC014-C20D-4816-8AAF-0017860439E7}"/>
              </a:ext>
            </a:extLst>
          </p:cNvPr>
          <p:cNvGrpSpPr/>
          <p:nvPr userDrawn="1"/>
        </p:nvGrpSpPr>
        <p:grpSpPr>
          <a:xfrm>
            <a:off x="173314" y="400050"/>
            <a:ext cx="115200" cy="400050"/>
            <a:chOff x="231085" y="533400"/>
            <a:chExt cx="153600" cy="533400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3CE1E8B-F4BA-404E-BDEC-4FB3F8B9E26D}"/>
                </a:ext>
              </a:extLst>
            </p:cNvPr>
            <p:cNvCxnSpPr/>
            <p:nvPr/>
          </p:nvCxnSpPr>
          <p:spPr>
            <a:xfrm>
              <a:off x="304800" y="533400"/>
              <a:ext cx="0" cy="5334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5D2BD97-BAED-40E2-B283-14354867BEC6}"/>
                </a:ext>
              </a:extLst>
            </p:cNvPr>
            <p:cNvSpPr/>
            <p:nvPr/>
          </p:nvSpPr>
          <p:spPr>
            <a:xfrm>
              <a:off x="231085" y="723900"/>
              <a:ext cx="153600" cy="1524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2023773378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00050" y="205978"/>
            <a:ext cx="6115050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00050" y="1314450"/>
            <a:ext cx="2971800" cy="4953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1400" kern="1200" dirty="0" smtClean="0">
                <a:solidFill>
                  <a:schemeClr val="accent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00050" y="1841649"/>
            <a:ext cx="2971800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900" dirty="0" smtClean="0"/>
            </a:lvl1pPr>
          </a:lstStyle>
          <a:p>
            <a:pPr marL="0" lvl="0" indent="0">
              <a:buFontTx/>
              <a:buNone/>
            </a:pPr>
            <a:r>
              <a:rPr lang="en-US"/>
              <a:t>Edit Master text styles</a:t>
            </a:r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400050" y="3266080"/>
            <a:ext cx="2971800" cy="52487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1400" kern="1200" dirty="0" smtClean="0">
                <a:solidFill>
                  <a:schemeClr val="accent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400050" y="3813467"/>
            <a:ext cx="2971800" cy="92378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900" dirty="0"/>
            </a:lvl1pPr>
          </a:lstStyle>
          <a:p>
            <a:pPr marL="0" lvl="0" indent="0">
              <a:buFontTx/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7"/>
          </p:nvPr>
        </p:nvSpPr>
        <p:spPr>
          <a:xfrm>
            <a:off x="3486150" y="1314450"/>
            <a:ext cx="3143250" cy="320040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900" baseline="0" dirty="0"/>
            </a:lvl1pPr>
          </a:lstStyle>
          <a:p>
            <a:pPr marL="0" lvl="0" indent="0">
              <a:buFontTx/>
              <a:buNone/>
            </a:pPr>
            <a:r>
              <a:rPr lang="en-US"/>
              <a:t>Click icon to add chart</a:t>
            </a:r>
          </a:p>
        </p:txBody>
      </p:sp>
      <p:sp>
        <p:nvSpPr>
          <p:cNvPr id="16" name="Date Placeholder 11"/>
          <p:cNvSpPr>
            <a:spLocks noGrp="1"/>
          </p:cNvSpPr>
          <p:nvPr>
            <p:ph type="dt" sz="half" idx="2"/>
          </p:nvPr>
        </p:nvSpPr>
        <p:spPr>
          <a:xfrm>
            <a:off x="342900" y="4813450"/>
            <a:ext cx="1600200" cy="207749"/>
          </a:xfrm>
        </p:spPr>
        <p:txBody>
          <a:bodyPr/>
          <a:lstStyle/>
          <a:p>
            <a:fld id="{9ADEB623-2D79-4333-AC31-682621D9DCD4}" type="datetime4">
              <a:rPr lang="en-US" smtClean="0"/>
              <a:t>May 5, 2018</a:t>
            </a:fld>
            <a:endParaRPr lang="en-US"/>
          </a:p>
        </p:txBody>
      </p:sp>
      <p:sp>
        <p:nvSpPr>
          <p:cNvPr id="17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2914650" y="4813450"/>
            <a:ext cx="2971800" cy="207749"/>
          </a:xfrm>
        </p:spPr>
        <p:txBody>
          <a:bodyPr/>
          <a:lstStyle/>
          <a:p>
            <a:pPr algn="r"/>
            <a:r>
              <a:rPr lang="en-US"/>
              <a:t>©2017 Your Company. All Rights Reserved</a:t>
            </a:r>
          </a:p>
        </p:txBody>
      </p:sp>
      <p:sp>
        <p:nvSpPr>
          <p:cNvPr id="22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6172200" y="4780454"/>
            <a:ext cx="274320" cy="274320"/>
          </a:xfrm>
        </p:spPr>
        <p:txBody>
          <a:bodyPr tIns="18288" bIns="0"/>
          <a:lstStyle>
            <a:lvl1pPr>
              <a:defRPr sz="900" spc="150" baseline="0"/>
            </a:lvl1pPr>
          </a:lstStyle>
          <a:p>
            <a:fld id="{9D955F5F-96B5-4123-A0BF-F5126ED5484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34FCC12-47C4-4193-B077-7DBFD363DE79}"/>
              </a:ext>
            </a:extLst>
          </p:cNvPr>
          <p:cNvGrpSpPr/>
          <p:nvPr userDrawn="1"/>
        </p:nvGrpSpPr>
        <p:grpSpPr>
          <a:xfrm>
            <a:off x="173314" y="400050"/>
            <a:ext cx="115200" cy="400050"/>
            <a:chOff x="231085" y="533400"/>
            <a:chExt cx="153600" cy="533400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2F729CF-A35D-47D5-B289-992B334EFE85}"/>
                </a:ext>
              </a:extLst>
            </p:cNvPr>
            <p:cNvCxnSpPr/>
            <p:nvPr/>
          </p:nvCxnSpPr>
          <p:spPr>
            <a:xfrm>
              <a:off x="304800" y="533400"/>
              <a:ext cx="0" cy="5334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70883D2E-876B-4401-9F95-13B6826D1F56}"/>
                </a:ext>
              </a:extLst>
            </p:cNvPr>
            <p:cNvSpPr/>
            <p:nvPr/>
          </p:nvSpPr>
          <p:spPr>
            <a:xfrm>
              <a:off x="231085" y="723900"/>
              <a:ext cx="153600" cy="1524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9703118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colum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00050" y="205978"/>
            <a:ext cx="6115050" cy="857250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00050" y="1314450"/>
            <a:ext cx="2800350" cy="4953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1600" kern="1200" dirty="0" smtClean="0">
                <a:solidFill>
                  <a:schemeClr val="accent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3714750" y="1314450"/>
            <a:ext cx="2800350" cy="4953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1600" kern="1200" dirty="0" smtClean="0">
                <a:solidFill>
                  <a:schemeClr val="accent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Date Placeholder 11"/>
          <p:cNvSpPr>
            <a:spLocks noGrp="1"/>
          </p:cNvSpPr>
          <p:nvPr>
            <p:ph type="dt" sz="half" idx="2"/>
          </p:nvPr>
        </p:nvSpPr>
        <p:spPr>
          <a:xfrm>
            <a:off x="342900" y="4813450"/>
            <a:ext cx="1600200" cy="207749"/>
          </a:xfrm>
        </p:spPr>
        <p:txBody>
          <a:bodyPr/>
          <a:lstStyle/>
          <a:p>
            <a:fld id="{0D754845-3E53-45F1-9D28-6A7A16BA5739}" type="datetime4">
              <a:rPr lang="en-US" smtClean="0"/>
              <a:t>May 5, 2018</a:t>
            </a:fld>
            <a:endParaRPr lang="en-US"/>
          </a:p>
        </p:txBody>
      </p:sp>
      <p:sp>
        <p:nvSpPr>
          <p:cNvPr id="21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2914650" y="4813450"/>
            <a:ext cx="2971800" cy="207749"/>
          </a:xfrm>
        </p:spPr>
        <p:txBody>
          <a:bodyPr/>
          <a:lstStyle/>
          <a:p>
            <a:pPr algn="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7"/>
          </p:nvPr>
        </p:nvSpPr>
        <p:spPr>
          <a:xfrm>
            <a:off x="400050" y="1849438"/>
            <a:ext cx="2800350" cy="27797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FontTx/>
              <a:buNone/>
              <a:defRPr lang="en-US" sz="900" smtClean="0"/>
            </a:lvl1pPr>
            <a:lvl2pPr marL="0" indent="0">
              <a:buFontTx/>
              <a:buNone/>
              <a:defRPr lang="en-US" sz="900" smtClean="0"/>
            </a:lvl2pPr>
            <a:lvl3pPr marL="0" indent="0">
              <a:buFontTx/>
              <a:buNone/>
              <a:defRPr lang="en-US" sz="900" smtClean="0"/>
            </a:lvl3pPr>
            <a:lvl4pPr marL="0" indent="0">
              <a:buFontTx/>
              <a:buNone/>
              <a:defRPr lang="en-US" sz="900" smtClean="0"/>
            </a:lvl4pPr>
            <a:lvl5pPr marL="0" indent="0">
              <a:buFontTx/>
              <a:buNone/>
              <a:defRPr lang="en-US" sz="900"/>
            </a:lvl5pPr>
          </a:lstStyle>
          <a:p>
            <a:pPr marL="0" lvl="0" indent="0">
              <a:spcBef>
                <a:spcPts val="0"/>
              </a:spcBef>
              <a:buFontTx/>
              <a:buNone/>
            </a:pPr>
            <a:r>
              <a:rPr lang="en-US"/>
              <a:t>Edit Master text styles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705225" y="1885950"/>
            <a:ext cx="2809875" cy="2623864"/>
          </a:xfrm>
          <a:solidFill>
            <a:schemeClr val="bg2"/>
          </a:solidFill>
          <a:ln w="57150"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/>
              <a:t>Click icon to add picture</a:t>
            </a:r>
          </a:p>
        </p:txBody>
      </p:sp>
      <p:sp>
        <p:nvSpPr>
          <p:cNvPr id="17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6172200" y="4780454"/>
            <a:ext cx="274320" cy="274320"/>
          </a:xfrm>
        </p:spPr>
        <p:txBody>
          <a:bodyPr tIns="18288" bIns="0"/>
          <a:lstStyle>
            <a:lvl1pPr>
              <a:defRPr sz="900" spc="150" baseline="0"/>
            </a:lvl1pPr>
          </a:lstStyle>
          <a:p>
            <a:fld id="{9D955F5F-96B5-4123-A0BF-F5126ED5484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630EC26-F56A-4847-B420-C9E67FE498D9}"/>
              </a:ext>
            </a:extLst>
          </p:cNvPr>
          <p:cNvGrpSpPr/>
          <p:nvPr userDrawn="1"/>
        </p:nvGrpSpPr>
        <p:grpSpPr>
          <a:xfrm>
            <a:off x="173314" y="400050"/>
            <a:ext cx="115200" cy="400050"/>
            <a:chOff x="231085" y="533400"/>
            <a:chExt cx="153600" cy="533400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1F886CE-258E-45E5-9249-E5B9E31C3D3A}"/>
                </a:ext>
              </a:extLst>
            </p:cNvPr>
            <p:cNvCxnSpPr/>
            <p:nvPr/>
          </p:nvCxnSpPr>
          <p:spPr>
            <a:xfrm>
              <a:off x="304800" y="533400"/>
              <a:ext cx="0" cy="5334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50AD41CA-2BAE-4280-B047-B13CF35B259F}"/>
                </a:ext>
              </a:extLst>
            </p:cNvPr>
            <p:cNvSpPr/>
            <p:nvPr/>
          </p:nvSpPr>
          <p:spPr>
            <a:xfrm>
              <a:off x="231085" y="723900"/>
              <a:ext cx="153600" cy="1524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2797783676"/>
      </p:ext>
    </p:extLst>
  </p:cSld>
  <p:clrMapOvr>
    <a:masterClrMapping/>
  </p:clrMapOvr>
  <p:hf hdr="0" dt="0"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Smart 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00050" y="205978"/>
            <a:ext cx="6115050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00050" y="1314450"/>
            <a:ext cx="2800350" cy="4953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1400" kern="1200" baseline="0" dirty="0" smtClean="0">
                <a:solidFill>
                  <a:schemeClr val="accent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SMART ART Title</a:t>
            </a:r>
          </a:p>
        </p:txBody>
      </p:sp>
      <p:sp>
        <p:nvSpPr>
          <p:cNvPr id="4" name="SmartArt Placeholder 3"/>
          <p:cNvSpPr>
            <a:spLocks noGrp="1"/>
          </p:cNvSpPr>
          <p:nvPr>
            <p:ph type="dgm" sz="quarter" idx="15"/>
          </p:nvPr>
        </p:nvSpPr>
        <p:spPr>
          <a:xfrm>
            <a:off x="400050" y="1962150"/>
            <a:ext cx="6057900" cy="2590800"/>
          </a:xfrm>
        </p:spPr>
        <p:txBody>
          <a:bodyPr/>
          <a:lstStyle/>
          <a:p>
            <a:r>
              <a:rPr lang="en-US"/>
              <a:t>Click icon to add SmartArt graphic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2"/>
          </p:nvPr>
        </p:nvSpPr>
        <p:spPr>
          <a:xfrm>
            <a:off x="342900" y="4813450"/>
            <a:ext cx="1600200" cy="207749"/>
          </a:xfrm>
        </p:spPr>
        <p:txBody>
          <a:bodyPr/>
          <a:lstStyle/>
          <a:p>
            <a:fld id="{CBFB0FE0-D320-4C94-A6D5-734EC85C5EA5}" type="datetime4">
              <a:rPr lang="en-US" smtClean="0"/>
              <a:t>May 5, 2018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2914650" y="4813450"/>
            <a:ext cx="2971800" cy="207749"/>
          </a:xfrm>
        </p:spPr>
        <p:txBody>
          <a:bodyPr/>
          <a:lstStyle/>
          <a:p>
            <a:pPr algn="r"/>
            <a:r>
              <a:rPr lang="en-US"/>
              <a:t>©2017 Your Company. All Rights Reserved</a:t>
            </a:r>
          </a:p>
        </p:txBody>
      </p:sp>
      <p:sp>
        <p:nvSpPr>
          <p:cNvPr id="15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6172200" y="4780454"/>
            <a:ext cx="274320" cy="274320"/>
          </a:xfrm>
        </p:spPr>
        <p:txBody>
          <a:bodyPr tIns="18288" bIns="0"/>
          <a:lstStyle>
            <a:lvl1pPr>
              <a:defRPr sz="900" spc="150" baseline="0"/>
            </a:lvl1pPr>
          </a:lstStyle>
          <a:p>
            <a:fld id="{9D955F5F-96B5-4123-A0BF-F5126ED5484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24D67DE-304B-4628-A049-B4968D085FB7}"/>
              </a:ext>
            </a:extLst>
          </p:cNvPr>
          <p:cNvGrpSpPr/>
          <p:nvPr userDrawn="1"/>
        </p:nvGrpSpPr>
        <p:grpSpPr>
          <a:xfrm>
            <a:off x="173314" y="400050"/>
            <a:ext cx="115200" cy="400050"/>
            <a:chOff x="231085" y="533400"/>
            <a:chExt cx="153600" cy="533400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316A43F-1958-4CAE-9D39-B8AE2E7802A1}"/>
                </a:ext>
              </a:extLst>
            </p:cNvPr>
            <p:cNvCxnSpPr/>
            <p:nvPr/>
          </p:nvCxnSpPr>
          <p:spPr>
            <a:xfrm>
              <a:off x="304800" y="533400"/>
              <a:ext cx="0" cy="5334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0A61E11E-8F3E-4E94-94FE-07BB836773C5}"/>
                </a:ext>
              </a:extLst>
            </p:cNvPr>
            <p:cNvSpPr/>
            <p:nvPr/>
          </p:nvSpPr>
          <p:spPr>
            <a:xfrm>
              <a:off x="231085" y="723900"/>
              <a:ext cx="153600" cy="1524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4194676166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00050" y="205978"/>
            <a:ext cx="6115050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00050" y="1314450"/>
            <a:ext cx="2971800" cy="4953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1400" kern="1200" dirty="0" smtClean="0">
                <a:solidFill>
                  <a:schemeClr val="accent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00050" y="1817142"/>
            <a:ext cx="2971800" cy="288820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900" dirty="0" smtClean="0"/>
            </a:lvl1pPr>
          </a:lstStyle>
          <a:p>
            <a:pPr marL="0" lvl="0" indent="0">
              <a:buFontTx/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sz="quarter" idx="17"/>
          </p:nvPr>
        </p:nvSpPr>
        <p:spPr>
          <a:xfrm>
            <a:off x="3486150" y="1314450"/>
            <a:ext cx="3028950" cy="3200400"/>
          </a:xfrm>
        </p:spPr>
        <p:txBody>
          <a:bodyPr vert="horz" lIns="91440" tIns="45720" rIns="91440" bIns="45720" rtlCol="0">
            <a:normAutofit/>
          </a:bodyPr>
          <a:lstStyle>
            <a:lvl1pPr>
              <a:buFontTx/>
              <a:buNone/>
              <a:defRPr lang="en-US" sz="900" baseline="0" dirty="0"/>
            </a:lvl1pPr>
          </a:lstStyle>
          <a:p>
            <a:pPr marL="0" lvl="0" indent="0">
              <a:buFontTx/>
              <a:buNone/>
            </a:pPr>
            <a:r>
              <a:rPr lang="en-US"/>
              <a:t>Click icon to add SmartArt graphic</a:t>
            </a:r>
          </a:p>
        </p:txBody>
      </p:sp>
      <p:sp>
        <p:nvSpPr>
          <p:cNvPr id="15" name="Date Placeholder 11"/>
          <p:cNvSpPr>
            <a:spLocks noGrp="1"/>
          </p:cNvSpPr>
          <p:nvPr>
            <p:ph type="dt" sz="half" idx="2"/>
          </p:nvPr>
        </p:nvSpPr>
        <p:spPr>
          <a:xfrm>
            <a:off x="342900" y="4813450"/>
            <a:ext cx="1600200" cy="207749"/>
          </a:xfrm>
        </p:spPr>
        <p:txBody>
          <a:bodyPr/>
          <a:lstStyle/>
          <a:p>
            <a:fld id="{4219EF11-726A-4D0D-A8F3-BAA62A2ED96A}" type="datetime4">
              <a:rPr lang="en-US" smtClean="0"/>
              <a:t>May 5, 2018</a:t>
            </a:fld>
            <a:endParaRPr lang="en-US"/>
          </a:p>
        </p:txBody>
      </p:sp>
      <p:sp>
        <p:nvSpPr>
          <p:cNvPr id="16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2914650" y="4813450"/>
            <a:ext cx="2971800" cy="207749"/>
          </a:xfrm>
        </p:spPr>
        <p:txBody>
          <a:bodyPr/>
          <a:lstStyle/>
          <a:p>
            <a:pPr algn="r"/>
            <a:r>
              <a:rPr lang="en-US"/>
              <a:t>©2017 Your Company. All Rights Reserved</a:t>
            </a:r>
          </a:p>
        </p:txBody>
      </p:sp>
      <p:sp>
        <p:nvSpPr>
          <p:cNvPr id="17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6172200" y="4780454"/>
            <a:ext cx="274320" cy="274320"/>
          </a:xfrm>
        </p:spPr>
        <p:txBody>
          <a:bodyPr tIns="18288" bIns="0"/>
          <a:lstStyle>
            <a:lvl1pPr>
              <a:defRPr sz="900" spc="150" baseline="0"/>
            </a:lvl1pPr>
          </a:lstStyle>
          <a:p>
            <a:fld id="{9D955F5F-96B5-4123-A0BF-F5126ED5484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E094A78-D6A4-445D-98A0-9ED4E818087E}"/>
              </a:ext>
            </a:extLst>
          </p:cNvPr>
          <p:cNvGrpSpPr/>
          <p:nvPr userDrawn="1"/>
        </p:nvGrpSpPr>
        <p:grpSpPr>
          <a:xfrm>
            <a:off x="173314" y="400050"/>
            <a:ext cx="115200" cy="400050"/>
            <a:chOff x="231085" y="533400"/>
            <a:chExt cx="153600" cy="533400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79F9D19-D85A-47B9-8234-EFDBFD1AC3AC}"/>
                </a:ext>
              </a:extLst>
            </p:cNvPr>
            <p:cNvCxnSpPr/>
            <p:nvPr/>
          </p:nvCxnSpPr>
          <p:spPr>
            <a:xfrm>
              <a:off x="304800" y="533400"/>
              <a:ext cx="0" cy="5334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56E0DDC8-4C99-46D7-A1BB-9C5931C542B2}"/>
                </a:ext>
              </a:extLst>
            </p:cNvPr>
            <p:cNvSpPr/>
            <p:nvPr/>
          </p:nvSpPr>
          <p:spPr>
            <a:xfrm>
              <a:off x="231085" y="723900"/>
              <a:ext cx="153600" cy="1524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259983069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00050" y="205978"/>
            <a:ext cx="6115050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00050" y="1314450"/>
            <a:ext cx="2971800" cy="4953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1400" kern="1200" dirty="0" smtClean="0">
                <a:solidFill>
                  <a:schemeClr val="accent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00050" y="1809750"/>
            <a:ext cx="2971800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900" dirty="0" smtClean="0"/>
            </a:lvl1pPr>
          </a:lstStyle>
          <a:p>
            <a:pPr marL="0" lvl="0" indent="0">
              <a:buFontTx/>
              <a:buNone/>
            </a:pPr>
            <a:r>
              <a:rPr lang="en-US"/>
              <a:t>Edit Master text styles</a:t>
            </a:r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400050" y="3266081"/>
            <a:ext cx="2971800" cy="448669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1400" kern="1200" dirty="0" smtClean="0">
                <a:solidFill>
                  <a:schemeClr val="accent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sz="quarter" idx="17"/>
          </p:nvPr>
        </p:nvSpPr>
        <p:spPr>
          <a:xfrm>
            <a:off x="3486150" y="1314450"/>
            <a:ext cx="3028950" cy="3200400"/>
          </a:xfrm>
        </p:spPr>
        <p:txBody>
          <a:bodyPr vert="horz" lIns="91440" tIns="45720" rIns="91440" bIns="45720" rtlCol="0">
            <a:normAutofit/>
          </a:bodyPr>
          <a:lstStyle>
            <a:lvl1pPr marL="214313" indent="-214313">
              <a:buFontTx/>
              <a:buNone/>
              <a:defRPr lang="en-US" sz="900" baseline="0" dirty="0"/>
            </a:lvl1pPr>
          </a:lstStyle>
          <a:p>
            <a:pPr marL="0" lvl="0" indent="0">
              <a:buFontTx/>
              <a:buNone/>
            </a:pPr>
            <a:r>
              <a:rPr lang="en-US"/>
              <a:t>Click icon to add SmartArt graphic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8"/>
          </p:nvPr>
        </p:nvSpPr>
        <p:spPr>
          <a:xfrm>
            <a:off x="400050" y="3714750"/>
            <a:ext cx="2971800" cy="8382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900" baseline="0" dirty="0" smtClean="0"/>
            </a:lvl1pPr>
          </a:lstStyle>
          <a:p>
            <a:pPr marL="0" lvl="0" indent="0">
              <a:buFontTx/>
              <a:buNone/>
            </a:pPr>
            <a:r>
              <a:rPr lang="en-US"/>
              <a:t>Edit Master text styles</a:t>
            </a:r>
          </a:p>
        </p:txBody>
      </p:sp>
      <p:sp>
        <p:nvSpPr>
          <p:cNvPr id="17" name="Date Placeholder 11"/>
          <p:cNvSpPr>
            <a:spLocks noGrp="1"/>
          </p:cNvSpPr>
          <p:nvPr>
            <p:ph type="dt" sz="half" idx="2"/>
          </p:nvPr>
        </p:nvSpPr>
        <p:spPr>
          <a:xfrm>
            <a:off x="342900" y="4813450"/>
            <a:ext cx="1600200" cy="207749"/>
          </a:xfrm>
        </p:spPr>
        <p:txBody>
          <a:bodyPr/>
          <a:lstStyle/>
          <a:p>
            <a:fld id="{64680BFA-ACE6-48FB-94FE-A24B6A35235C}" type="datetime4">
              <a:rPr lang="en-US" smtClean="0"/>
              <a:t>May 5, 2018</a:t>
            </a:fld>
            <a:endParaRPr lang="en-US"/>
          </a:p>
        </p:txBody>
      </p:sp>
      <p:sp>
        <p:nvSpPr>
          <p:cNvPr id="18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2914650" y="4813450"/>
            <a:ext cx="2971800" cy="207749"/>
          </a:xfrm>
        </p:spPr>
        <p:txBody>
          <a:bodyPr/>
          <a:lstStyle/>
          <a:p>
            <a:pPr algn="r"/>
            <a:r>
              <a:rPr lang="en-US"/>
              <a:t>©2017 Your Company. All Rights Reserved</a:t>
            </a:r>
          </a:p>
        </p:txBody>
      </p:sp>
      <p:sp>
        <p:nvSpPr>
          <p:cNvPr id="21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6172200" y="4780454"/>
            <a:ext cx="274320" cy="274320"/>
          </a:xfrm>
        </p:spPr>
        <p:txBody>
          <a:bodyPr tIns="18288" bIns="0"/>
          <a:lstStyle>
            <a:lvl1pPr>
              <a:defRPr sz="900" spc="150" baseline="0"/>
            </a:lvl1pPr>
          </a:lstStyle>
          <a:p>
            <a:fld id="{9D955F5F-96B5-4123-A0BF-F5126ED5484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4663135-9CC6-4454-A4D5-FCF12A331438}"/>
              </a:ext>
            </a:extLst>
          </p:cNvPr>
          <p:cNvGrpSpPr/>
          <p:nvPr userDrawn="1"/>
        </p:nvGrpSpPr>
        <p:grpSpPr>
          <a:xfrm>
            <a:off x="173314" y="400050"/>
            <a:ext cx="115200" cy="400050"/>
            <a:chOff x="231085" y="533400"/>
            <a:chExt cx="153600" cy="533400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89D5760-D55E-4BFC-8D25-53B0E1ADC64B}"/>
                </a:ext>
              </a:extLst>
            </p:cNvPr>
            <p:cNvCxnSpPr/>
            <p:nvPr/>
          </p:nvCxnSpPr>
          <p:spPr>
            <a:xfrm>
              <a:off x="304800" y="533400"/>
              <a:ext cx="0" cy="5334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B2FBC2CE-6A9E-487A-ABCC-FDC72BA910F7}"/>
                </a:ext>
              </a:extLst>
            </p:cNvPr>
            <p:cNvSpPr/>
            <p:nvPr/>
          </p:nvSpPr>
          <p:spPr>
            <a:xfrm>
              <a:off x="231085" y="723900"/>
              <a:ext cx="153600" cy="1524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96398349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852">
          <p15:clr>
            <a:srgbClr val="FBAE40"/>
          </p15:clr>
        </p15:guide>
        <p15:guide id="2" pos="247">
          <p15:clr>
            <a:srgbClr val="FBAE40"/>
          </p15:clr>
        </p15:guide>
      </p15:sldGuideLst>
    </p:ext>
  </p:extLst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right align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00050" y="205978"/>
            <a:ext cx="6115050" cy="857250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00050" y="1314450"/>
            <a:ext cx="6115050" cy="419100"/>
          </a:xfrm>
        </p:spPr>
        <p:txBody>
          <a:bodyPr>
            <a:noAutofit/>
          </a:bodyPr>
          <a:lstStyle>
            <a:lvl1pPr marL="0" indent="0" algn="r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400" kern="1200" dirty="0">
                <a:solidFill>
                  <a:schemeClr val="accent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00050" y="1831016"/>
            <a:ext cx="6115050" cy="283702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spcBef>
                <a:spcPts val="0"/>
              </a:spcBef>
              <a:buFontTx/>
              <a:buNone/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>
              <a:spcBef>
                <a:spcPts val="0"/>
              </a:spcBef>
              <a:buFontTx/>
              <a:buNone/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>
              <a:spcBef>
                <a:spcPts val="0"/>
              </a:spcBef>
              <a:buFontTx/>
              <a:buNone/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>
              <a:spcBef>
                <a:spcPts val="0"/>
              </a:spcBef>
              <a:buFontTx/>
              <a:buNone/>
              <a:defRPr lang="en-US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6172200" y="4780454"/>
            <a:ext cx="274320" cy="274320"/>
          </a:xfrm>
        </p:spPr>
        <p:txBody>
          <a:bodyPr tIns="18288" bIns="0"/>
          <a:lstStyle>
            <a:lvl1pPr>
              <a:defRPr sz="900" spc="150" baseline="0"/>
            </a:lvl1pPr>
          </a:lstStyle>
          <a:p>
            <a:fld id="{9D955F5F-96B5-4123-A0BF-F5126ED548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Date Placeholder 11"/>
          <p:cNvSpPr>
            <a:spLocks noGrp="1"/>
          </p:cNvSpPr>
          <p:nvPr>
            <p:ph type="dt" sz="half" idx="2"/>
          </p:nvPr>
        </p:nvSpPr>
        <p:spPr>
          <a:xfrm>
            <a:off x="342900" y="4813450"/>
            <a:ext cx="1600200" cy="207749"/>
          </a:xfrm>
        </p:spPr>
        <p:txBody>
          <a:bodyPr/>
          <a:lstStyle/>
          <a:p>
            <a:fld id="{C9F5E278-41ED-45DD-AD0E-D7E5C49FD95C}" type="datetime4">
              <a:rPr lang="en-US" smtClean="0"/>
              <a:t>May 5, 2018</a:t>
            </a:fld>
            <a:endParaRPr lang="en-US"/>
          </a:p>
        </p:txBody>
      </p:sp>
      <p:sp>
        <p:nvSpPr>
          <p:cNvPr id="15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2914650" y="4813450"/>
            <a:ext cx="2971800" cy="207749"/>
          </a:xfrm>
        </p:spPr>
        <p:txBody>
          <a:bodyPr/>
          <a:lstStyle/>
          <a:p>
            <a:pPr algn="r"/>
            <a:r>
              <a:rPr lang="en-US"/>
              <a:t>©2017 Your Company.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29441150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109">
          <p15:clr>
            <a:srgbClr val="FBAE40"/>
          </p15:clr>
        </p15:guide>
        <p15:guide id="2" pos="2160">
          <p15:clr>
            <a:srgbClr val="FBAE40"/>
          </p15:clr>
        </p15:guide>
      </p15:sldGuideLst>
    </p:ext>
  </p:extLst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y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971550" y="1885950"/>
            <a:ext cx="4914900" cy="110609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4400" kern="1200" dirty="0" smtClean="0">
                <a:solidFill>
                  <a:schemeClr val="accent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Thank You!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1028700" y="3028950"/>
            <a:ext cx="5314950" cy="51435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125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Last message here :)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987756" y="457200"/>
            <a:ext cx="1943100" cy="8572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Logo</a:t>
            </a:r>
          </a:p>
        </p:txBody>
      </p:sp>
      <p:sp>
        <p:nvSpPr>
          <p:cNvPr id="13" name="Date Placeholder 11"/>
          <p:cNvSpPr>
            <a:spLocks noGrp="1"/>
          </p:cNvSpPr>
          <p:nvPr>
            <p:ph type="dt" sz="half" idx="2"/>
          </p:nvPr>
        </p:nvSpPr>
        <p:spPr>
          <a:xfrm>
            <a:off x="342900" y="4813450"/>
            <a:ext cx="1600200" cy="207749"/>
          </a:xfrm>
        </p:spPr>
        <p:txBody>
          <a:bodyPr/>
          <a:lstStyle/>
          <a:p>
            <a:fld id="{B6978A32-BEB9-45A4-915C-6B55CB3E2F8A}" type="datetime4">
              <a:rPr lang="en-US" smtClean="0"/>
              <a:t>May 5, 2018</a:t>
            </a:fld>
            <a:endParaRPr lang="en-US"/>
          </a:p>
        </p:txBody>
      </p:sp>
      <p:sp>
        <p:nvSpPr>
          <p:cNvPr id="15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2914650" y="4813450"/>
            <a:ext cx="2971800" cy="207749"/>
          </a:xfrm>
        </p:spPr>
        <p:txBody>
          <a:bodyPr/>
          <a:lstStyle/>
          <a:p>
            <a:pPr algn="r"/>
            <a:r>
              <a:rPr lang="en-US"/>
              <a:t>©2017 Your Company. All Rights Reserved</a:t>
            </a:r>
          </a:p>
        </p:txBody>
      </p:sp>
      <p:sp>
        <p:nvSpPr>
          <p:cNvPr id="8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6172200" y="4780454"/>
            <a:ext cx="274320" cy="274320"/>
          </a:xfrm>
        </p:spPr>
        <p:txBody>
          <a:bodyPr tIns="18288" bIns="0"/>
          <a:lstStyle>
            <a:lvl1pPr>
              <a:defRPr sz="900" spc="150" baseline="0"/>
            </a:lvl1pPr>
          </a:lstStyle>
          <a:p>
            <a:fld id="{9D955F5F-96B5-4123-A0BF-F5126ED548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67030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1379" y="209551"/>
            <a:ext cx="4970721" cy="863469"/>
          </a:xfrm>
        </p:spPr>
        <p:txBody>
          <a:bodyPr/>
          <a:lstStyle>
            <a:lvl1pPr algn="l">
              <a:defRPr baseline="0"/>
            </a:lvl1pPr>
          </a:lstStyle>
          <a:p>
            <a:r>
              <a:rPr lang="en-US"/>
              <a:t>CONTACT US</a:t>
            </a:r>
            <a:endParaRPr lang="en-US" dirty="0"/>
          </a:p>
        </p:txBody>
      </p:sp>
      <p:sp>
        <p:nvSpPr>
          <p:cNvPr id="5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" y="3714751"/>
            <a:ext cx="1714500" cy="90721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LOGO</a:t>
            </a:r>
          </a:p>
        </p:txBody>
      </p:sp>
      <p:sp>
        <p:nvSpPr>
          <p:cNvPr id="13" name="Text Placeholder 31"/>
          <p:cNvSpPr>
            <a:spLocks noGrp="1"/>
          </p:cNvSpPr>
          <p:nvPr>
            <p:ph type="body" sz="quarter" idx="14" hasCustomPrompt="1"/>
          </p:nvPr>
        </p:nvSpPr>
        <p:spPr>
          <a:xfrm>
            <a:off x="406030" y="1428750"/>
            <a:ext cx="3057525" cy="381000"/>
          </a:xfrm>
        </p:spPr>
        <p:txBody>
          <a:bodyPr>
            <a:norm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Wingdings"/>
              <a:buChar char="*"/>
              <a:defRPr lang="en-US" sz="1200" b="1" kern="1200" dirty="0" smtClean="0">
                <a:solidFill>
                  <a:schemeClr val="tx1"/>
                </a:solidFill>
                <a:latin typeface="+mn-lt"/>
                <a:ea typeface="Verdana" pitchFamily="34" charset="0"/>
                <a:cs typeface="Gotham Bold" pitchFamily="50" charset="0"/>
              </a:defRPr>
            </a:lvl1pPr>
          </a:lstStyle>
          <a:p>
            <a:pPr lvl="0"/>
            <a:r>
              <a:rPr lang="en-US" dirty="0"/>
              <a:t>Address</a:t>
            </a:r>
          </a:p>
        </p:txBody>
      </p:sp>
      <p:sp>
        <p:nvSpPr>
          <p:cNvPr id="14" name="Text Placeholder 31"/>
          <p:cNvSpPr>
            <a:spLocks noGrp="1"/>
          </p:cNvSpPr>
          <p:nvPr>
            <p:ph type="body" sz="quarter" idx="15" hasCustomPrompt="1"/>
          </p:nvPr>
        </p:nvSpPr>
        <p:spPr>
          <a:xfrm>
            <a:off x="411177" y="2647950"/>
            <a:ext cx="3057525" cy="381000"/>
          </a:xfrm>
        </p:spPr>
        <p:txBody>
          <a:bodyPr>
            <a:norm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Wingdings"/>
              <a:buChar char=")"/>
              <a:defRPr lang="en-US" sz="1200" b="1" kern="1200" dirty="0" smtClean="0">
                <a:solidFill>
                  <a:schemeClr val="tx1"/>
                </a:solidFill>
                <a:latin typeface="+mn-lt"/>
                <a:ea typeface="Verdana" pitchFamily="34" charset="0"/>
                <a:cs typeface="Gotham Bold" pitchFamily="50" charset="0"/>
              </a:defRPr>
            </a:lvl1pPr>
          </a:lstStyle>
          <a:p>
            <a:pPr lvl="0"/>
            <a:r>
              <a:rPr lang="en-US" dirty="0"/>
              <a:t>Phone</a:t>
            </a:r>
          </a:p>
        </p:txBody>
      </p:sp>
      <p:sp>
        <p:nvSpPr>
          <p:cNvPr id="15" name="Text Placeholder 36"/>
          <p:cNvSpPr>
            <a:spLocks noGrp="1"/>
          </p:cNvSpPr>
          <p:nvPr>
            <p:ph type="body" sz="quarter" idx="16"/>
          </p:nvPr>
        </p:nvSpPr>
        <p:spPr>
          <a:xfrm>
            <a:off x="406030" y="1733550"/>
            <a:ext cx="3057525" cy="762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6"/>
          <p:cNvSpPr>
            <a:spLocks noGrp="1"/>
          </p:cNvSpPr>
          <p:nvPr>
            <p:ph type="body" sz="quarter" idx="17"/>
          </p:nvPr>
        </p:nvSpPr>
        <p:spPr>
          <a:xfrm>
            <a:off x="409354" y="2952750"/>
            <a:ext cx="3057525" cy="762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2"/>
          </p:nvPr>
        </p:nvSpPr>
        <p:spPr>
          <a:xfrm>
            <a:off x="400050" y="4813450"/>
            <a:ext cx="1600200" cy="207749"/>
          </a:xfrm>
        </p:spPr>
        <p:txBody>
          <a:bodyPr/>
          <a:lstStyle/>
          <a:p>
            <a:fld id="{4848024E-464C-4F3F-892B-9E50AB46819C}" type="datetime4">
              <a:rPr lang="en-US" smtClean="0"/>
              <a:t>May 5, 2018</a:t>
            </a:fld>
            <a:endParaRPr lang="en-US"/>
          </a:p>
        </p:txBody>
      </p:sp>
      <p:sp>
        <p:nvSpPr>
          <p:cNvPr id="17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2914650" y="4813450"/>
            <a:ext cx="2971800" cy="207749"/>
          </a:xfrm>
        </p:spPr>
        <p:txBody>
          <a:bodyPr/>
          <a:lstStyle/>
          <a:p>
            <a:pPr algn="r"/>
            <a:r>
              <a:rPr lang="en-US"/>
              <a:t>©2017 Your Company. All Rights Reserved</a:t>
            </a:r>
          </a:p>
        </p:txBody>
      </p:sp>
      <p:sp>
        <p:nvSpPr>
          <p:cNvPr id="18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6172200" y="4780454"/>
            <a:ext cx="274320" cy="274320"/>
          </a:xfrm>
        </p:spPr>
        <p:txBody>
          <a:bodyPr tIns="18288" bIns="0"/>
          <a:lstStyle>
            <a:lvl1pPr>
              <a:defRPr sz="900" spc="150" baseline="0"/>
            </a:lvl1pPr>
          </a:lstStyle>
          <a:p>
            <a:fld id="{9D955F5F-96B5-4123-A0BF-F5126ED548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3209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32">
          <p15:clr>
            <a:srgbClr val="FBAE40"/>
          </p15:clr>
        </p15:guide>
        <p15:guide id="2" pos="216">
          <p15:clr>
            <a:srgbClr val="FBAE40"/>
          </p15:clr>
        </p15:guide>
      </p15:sldGuideLst>
    </p:ext>
  </p:extLst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" y="285751"/>
            <a:ext cx="5943600" cy="1796901"/>
          </a:xfrm>
          <a:solidFill>
            <a:schemeClr val="bg2"/>
          </a:solidFill>
          <a:ln w="57150"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/>
              <a:t>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1379" y="2253344"/>
            <a:ext cx="4970721" cy="863469"/>
          </a:xfrm>
        </p:spPr>
        <p:txBody>
          <a:bodyPr/>
          <a:lstStyle>
            <a:lvl1pPr algn="l">
              <a:defRPr baseline="0"/>
            </a:lvl1pPr>
          </a:lstStyle>
          <a:p>
            <a:r>
              <a:rPr lang="en-US"/>
              <a:t>CONTACT US</a:t>
            </a:r>
            <a:endParaRPr lang="en-US" dirty="0"/>
          </a:p>
        </p:txBody>
      </p:sp>
      <p:sp>
        <p:nvSpPr>
          <p:cNvPr id="15" name="Text Placeholder 36"/>
          <p:cNvSpPr>
            <a:spLocks noGrp="1"/>
          </p:cNvSpPr>
          <p:nvPr>
            <p:ph type="body" sz="quarter" idx="16"/>
          </p:nvPr>
        </p:nvSpPr>
        <p:spPr>
          <a:xfrm>
            <a:off x="401379" y="3224892"/>
            <a:ext cx="4970721" cy="112197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2"/>
          </p:nvPr>
        </p:nvSpPr>
        <p:spPr>
          <a:xfrm>
            <a:off x="400050" y="4813450"/>
            <a:ext cx="1600200" cy="207749"/>
          </a:xfrm>
        </p:spPr>
        <p:txBody>
          <a:bodyPr/>
          <a:lstStyle/>
          <a:p>
            <a:fld id="{64815D48-2D0A-4E4F-A933-6E3FD1E872B2}" type="datetime4">
              <a:rPr lang="en-US" smtClean="0"/>
              <a:t>May 5, 2018</a:t>
            </a:fld>
            <a:endParaRPr lang="en-US"/>
          </a:p>
        </p:txBody>
      </p:sp>
      <p:sp>
        <p:nvSpPr>
          <p:cNvPr id="17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2914650" y="4813450"/>
            <a:ext cx="2971800" cy="207749"/>
          </a:xfrm>
        </p:spPr>
        <p:txBody>
          <a:bodyPr/>
          <a:lstStyle/>
          <a:p>
            <a:pPr algn="r"/>
            <a:r>
              <a:rPr lang="en-US"/>
              <a:t>©2017 Your Company. All Rights Reserved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445770" y="3181350"/>
            <a:ext cx="596646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825" t="24797" r="29149" b="33964"/>
          <a:stretch/>
        </p:blipFill>
        <p:spPr>
          <a:xfrm>
            <a:off x="477352" y="4507871"/>
            <a:ext cx="136618" cy="18288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855" t="24563" r="29120" b="34177"/>
          <a:stretch/>
        </p:blipFill>
        <p:spPr>
          <a:xfrm>
            <a:off x="2408854" y="4507871"/>
            <a:ext cx="136618" cy="182880"/>
          </a:xfrm>
          <a:prstGeom prst="rect">
            <a:avLst/>
          </a:prstGeom>
        </p:spPr>
      </p:pic>
      <p:sp>
        <p:nvSpPr>
          <p:cNvPr id="21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613970" y="4451278"/>
            <a:ext cx="1752146" cy="349825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Tx/>
              <a:buNone/>
              <a:defRPr sz="900">
                <a:solidFill>
                  <a:srgbClr val="58585A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Facebook page</a:t>
            </a:r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2556679" y="4453498"/>
            <a:ext cx="1794884" cy="349825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Tx/>
              <a:buNone/>
              <a:defRPr sz="900">
                <a:solidFill>
                  <a:srgbClr val="58585A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Twitter page</a:t>
            </a:r>
          </a:p>
        </p:txBody>
      </p:sp>
      <p:sp>
        <p:nvSpPr>
          <p:cNvPr id="13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6172200" y="4780454"/>
            <a:ext cx="274320" cy="274320"/>
          </a:xfrm>
        </p:spPr>
        <p:txBody>
          <a:bodyPr tIns="18288" bIns="0"/>
          <a:lstStyle>
            <a:lvl1pPr>
              <a:defRPr sz="900" spc="150" baseline="0"/>
            </a:lvl1pPr>
          </a:lstStyle>
          <a:p>
            <a:fld id="{9D955F5F-96B5-4123-A0BF-F5126ED548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06404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32">
          <p15:clr>
            <a:srgbClr val="FBAE40"/>
          </p15:clr>
        </p15:guide>
        <p15:guide id="2" pos="216">
          <p15:clr>
            <a:srgbClr val="FBAE40"/>
          </p15:clr>
        </p15:guide>
      </p15:sldGuideLst>
    </p:ext>
  </p:extLst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5" y="3720104"/>
            <a:ext cx="4371975" cy="1097280"/>
          </a:xfrm>
        </p:spPr>
        <p:txBody>
          <a:bodyPr anchor="ctr">
            <a:normAutofit/>
          </a:bodyPr>
          <a:lstStyle>
            <a:lvl1pPr algn="r">
              <a:defRPr sz="33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6856286" cy="3429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43463" y="3720104"/>
            <a:ext cx="1800225" cy="109728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8CAD8-B1D4-46FB-88BA-BCC58048783E}" type="datetime1">
              <a:rPr lang="en-US" smtClean="0"/>
              <a:t>5/5/2018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EMEA Alliance   11-12 October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4717599" y="3948080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8038901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576072" y="438912"/>
            <a:ext cx="5467541" cy="112471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072" y="1634727"/>
            <a:ext cx="2674620" cy="61722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5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6072" y="2225841"/>
            <a:ext cx="2674620" cy="25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8993" y="1634727"/>
            <a:ext cx="2674620" cy="61722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65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marL="0" lvl="0" indent="0" algn="l" defTabSz="685783" rtl="0" eaLnBrk="1" latinLnBrk="0" hangingPunct="1">
              <a:lnSpc>
                <a:spcPct val="90000"/>
              </a:lnSpc>
              <a:spcBef>
                <a:spcPts val="135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368993" y="2225841"/>
            <a:ext cx="2674620" cy="25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83179-5096-4C0A-ADBE-747E3A7BD9E5}" type="datetime1">
              <a:rPr lang="en-US" smtClean="0"/>
              <a:t>5/5/2018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EMEA Alliance   11-12 October 2016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1707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00050" y="205978"/>
            <a:ext cx="6115050" cy="857250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00050" y="1314450"/>
            <a:ext cx="2800350" cy="4953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1600" kern="1200" dirty="0" smtClean="0">
                <a:solidFill>
                  <a:schemeClr val="accent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00050" y="1838639"/>
            <a:ext cx="2800350" cy="277987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buFontTx/>
              <a:buNone/>
            </a:pPr>
            <a:r>
              <a:rPr lang="en-US"/>
              <a:t>Edit Master text styles</a:t>
            </a:r>
          </a:p>
          <a:p>
            <a:pPr marL="0" lvl="1" indent="0">
              <a:buFontTx/>
              <a:buNone/>
            </a:pPr>
            <a:r>
              <a:rPr lang="en-US"/>
              <a:t>Second level</a:t>
            </a:r>
          </a:p>
          <a:p>
            <a:pPr marL="0" lvl="2" indent="0">
              <a:buFontTx/>
              <a:buNone/>
            </a:pPr>
            <a:r>
              <a:rPr lang="en-US"/>
              <a:t>Third level</a:t>
            </a:r>
          </a:p>
          <a:p>
            <a:pPr marL="0" lvl="3" indent="0">
              <a:buFontTx/>
              <a:buNone/>
            </a:pPr>
            <a:r>
              <a:rPr lang="en-US"/>
              <a:t>Fourth level</a:t>
            </a:r>
          </a:p>
          <a:p>
            <a:pPr marL="0" lvl="4" indent="0">
              <a:buFontTx/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3714750" y="1838639"/>
            <a:ext cx="2800350" cy="277987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buFontTx/>
              <a:buNone/>
            </a:pPr>
            <a:r>
              <a:rPr lang="en-US"/>
              <a:t>Edit Master text styles</a:t>
            </a:r>
          </a:p>
          <a:p>
            <a:pPr marL="0" lvl="1" indent="0">
              <a:buFontTx/>
              <a:buNone/>
            </a:pPr>
            <a:r>
              <a:rPr lang="en-US"/>
              <a:t>Second level</a:t>
            </a:r>
          </a:p>
          <a:p>
            <a:pPr marL="0" lvl="2" indent="0">
              <a:buFontTx/>
              <a:buNone/>
            </a:pPr>
            <a:r>
              <a:rPr lang="en-US"/>
              <a:t>Third level</a:t>
            </a:r>
          </a:p>
          <a:p>
            <a:pPr marL="0" lvl="3" indent="0">
              <a:buFontTx/>
              <a:buNone/>
            </a:pPr>
            <a:r>
              <a:rPr lang="en-US"/>
              <a:t>Fourth level</a:t>
            </a:r>
          </a:p>
          <a:p>
            <a:pPr marL="0" lvl="4" indent="0">
              <a:buFontTx/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3714750" y="1314450"/>
            <a:ext cx="2800350" cy="4953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1600" kern="1200" dirty="0" smtClean="0">
                <a:solidFill>
                  <a:schemeClr val="accent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Date Placeholder 11"/>
          <p:cNvSpPr>
            <a:spLocks noGrp="1"/>
          </p:cNvSpPr>
          <p:nvPr>
            <p:ph type="dt" sz="half" idx="2"/>
          </p:nvPr>
        </p:nvSpPr>
        <p:spPr>
          <a:xfrm>
            <a:off x="342900" y="4813450"/>
            <a:ext cx="1600200" cy="207749"/>
          </a:xfrm>
        </p:spPr>
        <p:txBody>
          <a:bodyPr/>
          <a:lstStyle/>
          <a:p>
            <a:fld id="{4208E23A-AE83-47DB-9065-84104233744C}" type="datetime4">
              <a:rPr lang="en-US" smtClean="0"/>
              <a:t>May 5, 2018</a:t>
            </a:fld>
            <a:endParaRPr lang="en-US"/>
          </a:p>
        </p:txBody>
      </p:sp>
      <p:sp>
        <p:nvSpPr>
          <p:cNvPr id="21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2914650" y="4813450"/>
            <a:ext cx="2971800" cy="207749"/>
          </a:xfrm>
        </p:spPr>
        <p:txBody>
          <a:bodyPr/>
          <a:lstStyle/>
          <a:p>
            <a:pPr algn="r"/>
            <a:endParaRPr lang="en-US"/>
          </a:p>
        </p:txBody>
      </p:sp>
      <p:sp>
        <p:nvSpPr>
          <p:cNvPr id="17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6172200" y="4780454"/>
            <a:ext cx="274320" cy="274320"/>
          </a:xfrm>
        </p:spPr>
        <p:txBody>
          <a:bodyPr tIns="18288" bIns="0"/>
          <a:lstStyle>
            <a:lvl1pPr>
              <a:defRPr sz="900" spc="150" baseline="0"/>
            </a:lvl1pPr>
          </a:lstStyle>
          <a:p>
            <a:fld id="{9D955F5F-96B5-4123-A0BF-F5126ED5484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D21A39F-DAC8-41FD-BC57-CC473D6C33C7}"/>
              </a:ext>
            </a:extLst>
          </p:cNvPr>
          <p:cNvGrpSpPr/>
          <p:nvPr userDrawn="1"/>
        </p:nvGrpSpPr>
        <p:grpSpPr>
          <a:xfrm>
            <a:off x="173314" y="400050"/>
            <a:ext cx="115200" cy="400050"/>
            <a:chOff x="231085" y="533400"/>
            <a:chExt cx="153600" cy="533400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1D9A201-3608-4499-9C3D-5A406BD64A50}"/>
                </a:ext>
              </a:extLst>
            </p:cNvPr>
            <p:cNvCxnSpPr/>
            <p:nvPr/>
          </p:nvCxnSpPr>
          <p:spPr>
            <a:xfrm>
              <a:off x="304800" y="533400"/>
              <a:ext cx="0" cy="5334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E2B7E1E7-35E0-44F0-81E6-A7FA259C6026}"/>
                </a:ext>
              </a:extLst>
            </p:cNvPr>
            <p:cNvSpPr/>
            <p:nvPr/>
          </p:nvSpPr>
          <p:spPr>
            <a:xfrm>
              <a:off x="231085" y="723900"/>
              <a:ext cx="153600" cy="1524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2702044532"/>
      </p:ext>
    </p:extLst>
  </p:cSld>
  <p:clrMapOvr>
    <a:masterClrMapping/>
  </p:clrMapOvr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layout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00050" y="205978"/>
            <a:ext cx="6115050" cy="857250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00050" y="1314450"/>
            <a:ext cx="1828800" cy="4953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1400" kern="1200" dirty="0" smtClean="0">
                <a:solidFill>
                  <a:schemeClr val="accent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Date Placeholder 11"/>
          <p:cNvSpPr>
            <a:spLocks noGrp="1"/>
          </p:cNvSpPr>
          <p:nvPr>
            <p:ph type="dt" sz="half" idx="2"/>
          </p:nvPr>
        </p:nvSpPr>
        <p:spPr>
          <a:xfrm>
            <a:off x="342900" y="4813450"/>
            <a:ext cx="1600200" cy="207749"/>
          </a:xfrm>
        </p:spPr>
        <p:txBody>
          <a:bodyPr/>
          <a:lstStyle/>
          <a:p>
            <a:fld id="{8A080E49-8752-4DF4-BD0C-136A6E56F63A}" type="datetime4">
              <a:rPr lang="en-US" smtClean="0"/>
              <a:t>May 5, 2018</a:t>
            </a:fld>
            <a:endParaRPr lang="en-US"/>
          </a:p>
        </p:txBody>
      </p:sp>
      <p:sp>
        <p:nvSpPr>
          <p:cNvPr id="21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2914650" y="4813450"/>
            <a:ext cx="2971800" cy="207749"/>
          </a:xfrm>
        </p:spPr>
        <p:txBody>
          <a:bodyPr/>
          <a:lstStyle/>
          <a:p>
            <a:pPr algn="r"/>
            <a:endParaRPr lang="en-US"/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543175" y="1314450"/>
            <a:ext cx="1828800" cy="4953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1400" kern="1200" dirty="0" smtClean="0">
                <a:solidFill>
                  <a:schemeClr val="accent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4686300" y="1314450"/>
            <a:ext cx="1828800" cy="4953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1400" kern="1200" dirty="0" smtClean="0">
                <a:solidFill>
                  <a:schemeClr val="accent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00050" y="1831016"/>
            <a:ext cx="1828800" cy="28194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685800" rtl="0" eaLnBrk="1" latinLnBrk="0" hangingPunct="1">
              <a:spcBef>
                <a:spcPts val="0"/>
              </a:spcBef>
              <a:buFontTx/>
              <a:buNone/>
            </a:pPr>
            <a:r>
              <a:rPr lang="en-US"/>
              <a:t>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sz="quarter" idx="19"/>
          </p:nvPr>
        </p:nvSpPr>
        <p:spPr>
          <a:xfrm>
            <a:off x="2543175" y="1831016"/>
            <a:ext cx="1828800" cy="28194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lang="en-US" sz="900" dirty="0"/>
            </a:lvl1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/>
              <a:t>Edit Master text styles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sz="quarter" idx="20"/>
          </p:nvPr>
        </p:nvSpPr>
        <p:spPr>
          <a:xfrm>
            <a:off x="4686300" y="1831016"/>
            <a:ext cx="1828800" cy="28194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lang="en-US" sz="900"/>
            </a:lvl1pPr>
          </a:lstStyle>
          <a:p>
            <a:pPr marL="0" lvl="0" indent="0">
              <a:spcBef>
                <a:spcPts val="0"/>
              </a:spcBef>
              <a:buFontTx/>
              <a:buNone/>
            </a:pPr>
            <a:r>
              <a:rPr lang="en-US"/>
              <a:t>Edit Master text styles</a:t>
            </a:r>
          </a:p>
        </p:txBody>
      </p:sp>
      <p:sp>
        <p:nvSpPr>
          <p:cNvPr id="23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6172200" y="4780454"/>
            <a:ext cx="274320" cy="274320"/>
          </a:xfrm>
        </p:spPr>
        <p:txBody>
          <a:bodyPr tIns="18288" bIns="0"/>
          <a:lstStyle>
            <a:lvl1pPr>
              <a:defRPr sz="900" spc="150" baseline="0"/>
            </a:lvl1pPr>
          </a:lstStyle>
          <a:p>
            <a:fld id="{9D955F5F-96B5-4123-A0BF-F5126ED5484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3B6B9B3-41DF-4819-B65A-CE5CE9AF6EBB}"/>
              </a:ext>
            </a:extLst>
          </p:cNvPr>
          <p:cNvGrpSpPr/>
          <p:nvPr userDrawn="1"/>
        </p:nvGrpSpPr>
        <p:grpSpPr>
          <a:xfrm>
            <a:off x="173314" y="400050"/>
            <a:ext cx="115200" cy="400050"/>
            <a:chOff x="231085" y="533400"/>
            <a:chExt cx="153600" cy="533400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E6A18E3-6C52-4453-B236-47D0E03D0562}"/>
                </a:ext>
              </a:extLst>
            </p:cNvPr>
            <p:cNvCxnSpPr/>
            <p:nvPr/>
          </p:nvCxnSpPr>
          <p:spPr>
            <a:xfrm>
              <a:off x="304800" y="533400"/>
              <a:ext cx="0" cy="5334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F2DC0EB-BA64-4EA5-97D1-2D22FE2D30B1}"/>
                </a:ext>
              </a:extLst>
            </p:cNvPr>
            <p:cNvSpPr/>
            <p:nvPr/>
          </p:nvSpPr>
          <p:spPr>
            <a:xfrm>
              <a:off x="231085" y="723900"/>
              <a:ext cx="153600" cy="1524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2773622859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4350" y="1009650"/>
            <a:ext cx="6057900" cy="2019301"/>
          </a:xfrm>
        </p:spPr>
        <p:txBody>
          <a:bodyPr vert="horz" lIns="91440" tIns="45720" rIns="91440" bIns="45720" rtlCol="0" anchor="ctr">
            <a:noAutofit/>
          </a:bodyPr>
          <a:lstStyle>
            <a:lvl1pPr algn="l">
              <a:defRPr lang="en-US" sz="4800" kern="1200" dirty="0">
                <a:solidFill>
                  <a:schemeClr val="tx1"/>
                </a:solidFill>
                <a:latin typeface="Impact" panose="020B0806030902050204" pitchFamily="34" charset="0"/>
                <a:ea typeface="+mj-ea"/>
                <a:cs typeface="+mj-cs"/>
              </a:defRPr>
            </a:lvl1pPr>
          </a:lstStyle>
          <a:p>
            <a:pPr lvl="0" algn="l"/>
            <a:r>
              <a:rPr lang="en-US" dirty="0"/>
              <a:t>Click to edit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0676" y="3935758"/>
            <a:ext cx="4800600" cy="300082"/>
          </a:xfrm>
          <a:solidFill>
            <a:schemeClr val="accent2"/>
          </a:solidFill>
          <a:effectLst/>
        </p:spPr>
        <p:txBody>
          <a:bodyPr vert="horz" wrap="square" lIns="91440" tIns="45720" rIns="91440" bIns="45720" rtlCol="0" anchor="ctr" anchorCtr="0">
            <a:spAutoFit/>
          </a:bodyPr>
          <a:lstStyle>
            <a:lvl1pPr>
              <a:buFontTx/>
              <a:buNone/>
              <a:defRPr lang="en-US" sz="1350" i="1" dirty="0">
                <a:solidFill>
                  <a:srgbClr val="FFFFFF"/>
                </a:solidFill>
              </a:defRPr>
            </a:lvl1pPr>
          </a:lstStyle>
          <a:p>
            <a:pPr marL="0" lvl="0" indent="0">
              <a:buFontTx/>
              <a:buNone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514350" y="3295650"/>
            <a:ext cx="5772150" cy="342900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buFontTx/>
              <a:buNone/>
              <a:defRPr lang="en-US" sz="1800" dirty="0">
                <a:solidFill>
                  <a:schemeClr val="accent1"/>
                </a:solidFill>
                <a:latin typeface="Impact" panose="020B0806030902050204" pitchFamily="34" charset="0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5029200" y="209550"/>
            <a:ext cx="1529953" cy="73183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YOUR LOGO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41097528"/>
      </p:ext>
    </p:extLst>
  </p:cSld>
  <p:clrMapOvr>
    <a:masterClrMapping/>
  </p:clrMapOvr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column layout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778918" y="1390652"/>
            <a:ext cx="1671373" cy="3009898"/>
          </a:xfrm>
          <a:solidFill>
            <a:schemeClr val="bg2"/>
          </a:solidFill>
          <a:ln w="57150"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/>
              <a:t>Click icon to add picture</a:t>
            </a:r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750594" y="1390651"/>
            <a:ext cx="1671373" cy="3009900"/>
          </a:xfrm>
          <a:solidFill>
            <a:schemeClr val="bg2"/>
          </a:solidFill>
          <a:ln w="57150"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/>
              <a:t>Click icon to add picture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00050" y="205978"/>
            <a:ext cx="6115050" cy="857250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Date Placeholder 11"/>
          <p:cNvSpPr>
            <a:spLocks noGrp="1"/>
          </p:cNvSpPr>
          <p:nvPr>
            <p:ph type="dt" sz="half" idx="2"/>
          </p:nvPr>
        </p:nvSpPr>
        <p:spPr>
          <a:xfrm>
            <a:off x="342900" y="4813450"/>
            <a:ext cx="1600200" cy="207749"/>
          </a:xfrm>
        </p:spPr>
        <p:txBody>
          <a:bodyPr/>
          <a:lstStyle/>
          <a:p>
            <a:fld id="{23E53959-9300-4785-94BC-F13DF30C4616}" type="datetime4">
              <a:rPr lang="en-US" smtClean="0"/>
              <a:t>May 5, 2018</a:t>
            </a:fld>
            <a:endParaRPr lang="en-US"/>
          </a:p>
        </p:txBody>
      </p:sp>
      <p:sp>
        <p:nvSpPr>
          <p:cNvPr id="21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2914650" y="4813450"/>
            <a:ext cx="2971800" cy="207749"/>
          </a:xfrm>
        </p:spPr>
        <p:txBody>
          <a:bodyPr/>
          <a:lstStyle/>
          <a:p>
            <a:pPr algn="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00050" y="1314450"/>
            <a:ext cx="2124941" cy="3335966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685800" rtl="0" eaLnBrk="1" latinLnBrk="0" hangingPunct="1">
              <a:spcBef>
                <a:spcPts val="0"/>
              </a:spcBef>
              <a:buFontTx/>
              <a:buNone/>
            </a:pPr>
            <a:r>
              <a:rPr lang="en-US"/>
              <a:t>Edit Master text styles</a:t>
            </a:r>
          </a:p>
        </p:txBody>
      </p:sp>
      <p:sp>
        <p:nvSpPr>
          <p:cNvPr id="12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6172200" y="4780454"/>
            <a:ext cx="274320" cy="274320"/>
          </a:xfrm>
        </p:spPr>
        <p:txBody>
          <a:bodyPr tIns="18288" bIns="0"/>
          <a:lstStyle>
            <a:lvl1pPr>
              <a:defRPr sz="900" spc="150" baseline="0"/>
            </a:lvl1pPr>
          </a:lstStyle>
          <a:p>
            <a:fld id="{9D955F5F-96B5-4123-A0BF-F5126ED5484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5E681C3-89B6-4B77-9BE9-CEE93500934A}"/>
              </a:ext>
            </a:extLst>
          </p:cNvPr>
          <p:cNvGrpSpPr/>
          <p:nvPr userDrawn="1"/>
        </p:nvGrpSpPr>
        <p:grpSpPr>
          <a:xfrm>
            <a:off x="173314" y="400050"/>
            <a:ext cx="115200" cy="400050"/>
            <a:chOff x="231085" y="533400"/>
            <a:chExt cx="153600" cy="533400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D4DCBB0-E6ED-4CEC-BCB5-82265497D1E3}"/>
                </a:ext>
              </a:extLst>
            </p:cNvPr>
            <p:cNvCxnSpPr/>
            <p:nvPr/>
          </p:nvCxnSpPr>
          <p:spPr>
            <a:xfrm>
              <a:off x="304800" y="533400"/>
              <a:ext cx="0" cy="5334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6A2757D-3DE8-4FD0-8F78-C7014885903C}"/>
                </a:ext>
              </a:extLst>
            </p:cNvPr>
            <p:cNvSpPr/>
            <p:nvPr/>
          </p:nvSpPr>
          <p:spPr>
            <a:xfrm>
              <a:off x="231085" y="723900"/>
              <a:ext cx="153600" cy="1524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3257602215"/>
      </p:ext>
    </p:extLst>
  </p:cSld>
  <p:clrMapOvr>
    <a:masterClrMapping/>
  </p:clrMapOvr>
  <p:hf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il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>
            <a:off x="457200" y="1300414"/>
            <a:ext cx="2000250" cy="152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Rectangle 23"/>
          <p:cNvSpPr/>
          <p:nvPr userDrawn="1"/>
        </p:nvSpPr>
        <p:spPr>
          <a:xfrm>
            <a:off x="2457450" y="1300414"/>
            <a:ext cx="2000250" cy="152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Rectangle 24"/>
          <p:cNvSpPr/>
          <p:nvPr userDrawn="1"/>
        </p:nvSpPr>
        <p:spPr>
          <a:xfrm>
            <a:off x="4457700" y="1300414"/>
            <a:ext cx="2000250" cy="152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Rectangle 26"/>
          <p:cNvSpPr/>
          <p:nvPr userDrawn="1"/>
        </p:nvSpPr>
        <p:spPr>
          <a:xfrm>
            <a:off x="457200" y="2824414"/>
            <a:ext cx="2000250" cy="152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8" name="Rectangle 27"/>
          <p:cNvSpPr/>
          <p:nvPr userDrawn="1"/>
        </p:nvSpPr>
        <p:spPr>
          <a:xfrm>
            <a:off x="2457450" y="2824414"/>
            <a:ext cx="2000250" cy="152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9" name="Rectangle 28"/>
          <p:cNvSpPr/>
          <p:nvPr userDrawn="1"/>
        </p:nvSpPr>
        <p:spPr>
          <a:xfrm>
            <a:off x="4457700" y="2824414"/>
            <a:ext cx="2000250" cy="1524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00050" y="205978"/>
            <a:ext cx="6115050" cy="857250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542925" y="1440782"/>
            <a:ext cx="1828800" cy="4191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lang="en-US" sz="1200" kern="1200" dirty="0" smtClean="0">
                <a:solidFill>
                  <a:schemeClr val="bg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Date Placeholder 11"/>
          <p:cNvSpPr>
            <a:spLocks noGrp="1"/>
          </p:cNvSpPr>
          <p:nvPr>
            <p:ph type="dt" sz="half" idx="2"/>
          </p:nvPr>
        </p:nvSpPr>
        <p:spPr>
          <a:xfrm>
            <a:off x="342900" y="4813450"/>
            <a:ext cx="1600200" cy="207749"/>
          </a:xfrm>
        </p:spPr>
        <p:txBody>
          <a:bodyPr/>
          <a:lstStyle/>
          <a:p>
            <a:fld id="{3DAE03D3-1255-48E7-9DC8-9AEA3B3D13E1}" type="datetime4">
              <a:rPr lang="en-US" smtClean="0"/>
              <a:t>May 5, 2018</a:t>
            </a:fld>
            <a:endParaRPr lang="en-US"/>
          </a:p>
        </p:txBody>
      </p:sp>
      <p:sp>
        <p:nvSpPr>
          <p:cNvPr id="21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2914650" y="4813450"/>
            <a:ext cx="2971800" cy="207749"/>
          </a:xfrm>
        </p:spPr>
        <p:txBody>
          <a:bodyPr/>
          <a:lstStyle/>
          <a:p>
            <a:pPr algn="r"/>
            <a:endParaRPr lang="en-US"/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543175" y="1440782"/>
            <a:ext cx="1828800" cy="4191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lang="en-US" sz="1200" kern="1200" dirty="0" smtClean="0">
                <a:solidFill>
                  <a:schemeClr val="bg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4543425" y="1440782"/>
            <a:ext cx="1828800" cy="4191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lang="en-US" sz="1200" kern="1200" dirty="0" smtClean="0">
                <a:solidFill>
                  <a:schemeClr val="bg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542925" y="1838640"/>
            <a:ext cx="1828800" cy="985775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9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112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112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112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1125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buFontTx/>
              <a:buNone/>
            </a:pPr>
            <a:r>
              <a:rPr lang="en-US"/>
              <a:t>Edit Master text styles</a:t>
            </a:r>
          </a:p>
        </p:txBody>
      </p:sp>
      <p:sp>
        <p:nvSpPr>
          <p:cNvPr id="31" name="Text Placeholder 13"/>
          <p:cNvSpPr>
            <a:spLocks noGrp="1"/>
          </p:cNvSpPr>
          <p:nvPr>
            <p:ph type="body" sz="quarter" idx="18"/>
          </p:nvPr>
        </p:nvSpPr>
        <p:spPr>
          <a:xfrm>
            <a:off x="2543175" y="1838640"/>
            <a:ext cx="1828800" cy="985775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9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112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112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112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1125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buFontTx/>
              <a:buNone/>
            </a:pPr>
            <a:r>
              <a:rPr lang="en-US"/>
              <a:t>Edit Master text styles</a:t>
            </a:r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4543425" y="1838640"/>
            <a:ext cx="1828800" cy="985775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9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112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112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112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1125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buFontTx/>
              <a:buNone/>
            </a:pPr>
            <a:r>
              <a:rPr lang="en-US"/>
              <a:t>Edit Master text styles</a:t>
            </a:r>
          </a:p>
        </p:txBody>
      </p:sp>
      <p:sp>
        <p:nvSpPr>
          <p:cNvPr id="33" name="Text Placeholder 11"/>
          <p:cNvSpPr>
            <a:spLocks noGrp="1"/>
          </p:cNvSpPr>
          <p:nvPr>
            <p:ph type="body" sz="quarter" idx="20"/>
          </p:nvPr>
        </p:nvSpPr>
        <p:spPr>
          <a:xfrm>
            <a:off x="544428" y="2940718"/>
            <a:ext cx="1828800" cy="4191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lang="en-US" sz="1200" kern="1200" dirty="0" smtClean="0">
                <a:solidFill>
                  <a:schemeClr val="bg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4" name="Text Placeholder 11"/>
          <p:cNvSpPr>
            <a:spLocks noGrp="1"/>
          </p:cNvSpPr>
          <p:nvPr>
            <p:ph type="body" sz="quarter" idx="21"/>
          </p:nvPr>
        </p:nvSpPr>
        <p:spPr>
          <a:xfrm>
            <a:off x="2544678" y="2940718"/>
            <a:ext cx="1828800" cy="4191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lang="en-US" sz="1200" kern="1200" dirty="0" smtClean="0">
                <a:solidFill>
                  <a:schemeClr val="bg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5" name="Text Placeholder 11"/>
          <p:cNvSpPr>
            <a:spLocks noGrp="1"/>
          </p:cNvSpPr>
          <p:nvPr>
            <p:ph type="body" sz="quarter" idx="22"/>
          </p:nvPr>
        </p:nvSpPr>
        <p:spPr>
          <a:xfrm>
            <a:off x="4544928" y="2940718"/>
            <a:ext cx="1828800" cy="4191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lang="en-US" sz="1200" kern="1200" dirty="0" smtClean="0">
                <a:solidFill>
                  <a:schemeClr val="bg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6" name="Text Placeholder 13"/>
          <p:cNvSpPr>
            <a:spLocks noGrp="1"/>
          </p:cNvSpPr>
          <p:nvPr>
            <p:ph type="body" sz="quarter" idx="23"/>
          </p:nvPr>
        </p:nvSpPr>
        <p:spPr>
          <a:xfrm>
            <a:off x="544428" y="3347623"/>
            <a:ext cx="1828800" cy="985775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9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112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112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112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1125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buFontTx/>
              <a:buNone/>
            </a:pPr>
            <a:r>
              <a:rPr lang="en-US"/>
              <a:t>Edit Master text styles</a:t>
            </a:r>
          </a:p>
        </p:txBody>
      </p:sp>
      <p:sp>
        <p:nvSpPr>
          <p:cNvPr id="37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2544678" y="3347623"/>
            <a:ext cx="1828800" cy="985775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9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112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112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112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1125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buFontTx/>
              <a:buNone/>
            </a:pPr>
            <a:r>
              <a:rPr lang="en-US"/>
              <a:t>Edit Master text styles</a:t>
            </a:r>
          </a:p>
        </p:txBody>
      </p:sp>
      <p:sp>
        <p:nvSpPr>
          <p:cNvPr id="38" name="Text Placeholder 13"/>
          <p:cNvSpPr>
            <a:spLocks noGrp="1"/>
          </p:cNvSpPr>
          <p:nvPr>
            <p:ph type="body" sz="quarter" idx="25"/>
          </p:nvPr>
        </p:nvSpPr>
        <p:spPr>
          <a:xfrm>
            <a:off x="4544928" y="3347623"/>
            <a:ext cx="1828800" cy="985775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9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112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112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112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1125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buFontTx/>
              <a:buNone/>
            </a:pPr>
            <a:r>
              <a:rPr lang="en-US"/>
              <a:t>Edit Master text styles</a:t>
            </a:r>
          </a:p>
        </p:txBody>
      </p:sp>
      <p:sp>
        <p:nvSpPr>
          <p:cNvPr id="39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6172200" y="4780454"/>
            <a:ext cx="274320" cy="274320"/>
          </a:xfrm>
        </p:spPr>
        <p:txBody>
          <a:bodyPr tIns="18288" bIns="0"/>
          <a:lstStyle>
            <a:lvl1pPr>
              <a:defRPr sz="900" spc="150" baseline="0"/>
            </a:lvl1pPr>
          </a:lstStyle>
          <a:p>
            <a:fld id="{9D955F5F-96B5-4123-A0BF-F5126ED5484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5355113-DA31-4D03-9F70-D7437CF051DF}"/>
              </a:ext>
            </a:extLst>
          </p:cNvPr>
          <p:cNvGrpSpPr/>
          <p:nvPr userDrawn="1"/>
        </p:nvGrpSpPr>
        <p:grpSpPr>
          <a:xfrm>
            <a:off x="173314" y="400050"/>
            <a:ext cx="115200" cy="400050"/>
            <a:chOff x="231085" y="533400"/>
            <a:chExt cx="153600" cy="533400"/>
          </a:xfrm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ECA0DA7F-D259-471E-A3DE-B7834C8729BF}"/>
                </a:ext>
              </a:extLst>
            </p:cNvPr>
            <p:cNvCxnSpPr/>
            <p:nvPr/>
          </p:nvCxnSpPr>
          <p:spPr>
            <a:xfrm>
              <a:off x="304800" y="533400"/>
              <a:ext cx="0" cy="5334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F9FB6AC-D06F-487D-8C45-10C9238C77CA}"/>
                </a:ext>
              </a:extLst>
            </p:cNvPr>
            <p:cNvSpPr/>
            <p:nvPr/>
          </p:nvSpPr>
          <p:spPr>
            <a:xfrm>
              <a:off x="231085" y="723900"/>
              <a:ext cx="153600" cy="1524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155947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75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7" grpId="0" animBg="1"/>
      <p:bldP spid="28" grpId="0" animBg="1"/>
      <p:bldP spid="29" grpId="0" animBg="1"/>
      <p:bldP spid="7" grpId="0"/>
      <p:bldP spid="12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 layout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00050" y="205978"/>
            <a:ext cx="6115050" cy="857250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00051" y="1314450"/>
            <a:ext cx="1459523" cy="4953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1400" kern="1200" dirty="0" smtClean="0">
                <a:solidFill>
                  <a:schemeClr val="accent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Date Placeholder 11"/>
          <p:cNvSpPr>
            <a:spLocks noGrp="1"/>
          </p:cNvSpPr>
          <p:nvPr>
            <p:ph type="dt" sz="half" idx="2"/>
          </p:nvPr>
        </p:nvSpPr>
        <p:spPr>
          <a:xfrm>
            <a:off x="342900" y="4813450"/>
            <a:ext cx="1600200" cy="207749"/>
          </a:xfrm>
        </p:spPr>
        <p:txBody>
          <a:bodyPr/>
          <a:lstStyle/>
          <a:p>
            <a:fld id="{FE0477E3-85A1-476D-80CD-6D531359A914}" type="datetime4">
              <a:rPr lang="en-US" smtClean="0"/>
              <a:t>May 5, 2018</a:t>
            </a:fld>
            <a:endParaRPr lang="en-US"/>
          </a:p>
        </p:txBody>
      </p:sp>
      <p:sp>
        <p:nvSpPr>
          <p:cNvPr id="21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2914650" y="4813450"/>
            <a:ext cx="2971800" cy="207749"/>
          </a:xfrm>
        </p:spPr>
        <p:txBody>
          <a:bodyPr/>
          <a:lstStyle/>
          <a:p>
            <a:pPr algn="r"/>
            <a:endParaRPr lang="en-US"/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1951893" y="1314450"/>
            <a:ext cx="1459523" cy="4953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1400" kern="1200" dirty="0" smtClean="0">
                <a:solidFill>
                  <a:schemeClr val="accent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3503735" y="1314450"/>
            <a:ext cx="1459523" cy="4953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1400" kern="1200" dirty="0" smtClean="0">
                <a:solidFill>
                  <a:schemeClr val="accent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00051" y="1831016"/>
            <a:ext cx="1459523" cy="28194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685800" rtl="0" eaLnBrk="1" latinLnBrk="0" hangingPunct="1">
              <a:spcBef>
                <a:spcPts val="0"/>
              </a:spcBef>
              <a:buFontTx/>
              <a:buNone/>
            </a:pPr>
            <a:r>
              <a:rPr lang="en-US"/>
              <a:t>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sz="quarter" idx="19"/>
          </p:nvPr>
        </p:nvSpPr>
        <p:spPr>
          <a:xfrm>
            <a:off x="1951893" y="1831016"/>
            <a:ext cx="1459523" cy="28194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lang="en-US" sz="900" dirty="0"/>
            </a:lvl1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/>
              <a:t>Edit Master text styles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sz="quarter" idx="20"/>
          </p:nvPr>
        </p:nvSpPr>
        <p:spPr>
          <a:xfrm>
            <a:off x="3503735" y="1831016"/>
            <a:ext cx="1459523" cy="28194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lang="en-US" sz="900"/>
            </a:lvl1pPr>
          </a:lstStyle>
          <a:p>
            <a:pPr marL="0" lvl="0" indent="0">
              <a:spcBef>
                <a:spcPts val="0"/>
              </a:spcBef>
              <a:buFontTx/>
              <a:buNone/>
            </a:pPr>
            <a:r>
              <a:rPr lang="en-US"/>
              <a:t>Edit Master text styles</a:t>
            </a:r>
          </a:p>
        </p:txBody>
      </p:sp>
      <p:sp>
        <p:nvSpPr>
          <p:cNvPr id="23" name="Text Placeholder 11"/>
          <p:cNvSpPr>
            <a:spLocks noGrp="1"/>
          </p:cNvSpPr>
          <p:nvPr>
            <p:ph type="body" sz="quarter" idx="21"/>
          </p:nvPr>
        </p:nvSpPr>
        <p:spPr>
          <a:xfrm>
            <a:off x="5055577" y="1314450"/>
            <a:ext cx="1459523" cy="4953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1400" kern="1200" dirty="0" smtClean="0">
                <a:solidFill>
                  <a:schemeClr val="accent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sz="quarter" idx="22"/>
          </p:nvPr>
        </p:nvSpPr>
        <p:spPr>
          <a:xfrm>
            <a:off x="5055577" y="1831016"/>
            <a:ext cx="1459523" cy="28194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lang="en-US" sz="900"/>
            </a:lvl1pPr>
          </a:lstStyle>
          <a:p>
            <a:pPr marL="0" lvl="0" indent="0">
              <a:spcBef>
                <a:spcPts val="0"/>
              </a:spcBef>
              <a:buFontTx/>
              <a:buNone/>
            </a:pPr>
            <a:r>
              <a:rPr lang="en-US"/>
              <a:t>Edit Master text styles</a:t>
            </a:r>
          </a:p>
        </p:txBody>
      </p:sp>
      <p:sp>
        <p:nvSpPr>
          <p:cNvPr id="25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6172200" y="4780454"/>
            <a:ext cx="274320" cy="274320"/>
          </a:xfrm>
        </p:spPr>
        <p:txBody>
          <a:bodyPr tIns="18288" bIns="0"/>
          <a:lstStyle>
            <a:lvl1pPr>
              <a:defRPr sz="900" spc="150" baseline="0"/>
            </a:lvl1pPr>
          </a:lstStyle>
          <a:p>
            <a:fld id="{9D955F5F-96B5-4123-A0BF-F5126ED5484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54B0AA2-4F9E-4122-86E1-3C8CE3689FBB}"/>
              </a:ext>
            </a:extLst>
          </p:cNvPr>
          <p:cNvGrpSpPr/>
          <p:nvPr userDrawn="1"/>
        </p:nvGrpSpPr>
        <p:grpSpPr>
          <a:xfrm>
            <a:off x="173314" y="400050"/>
            <a:ext cx="115200" cy="400050"/>
            <a:chOff x="231085" y="533400"/>
            <a:chExt cx="153600" cy="533400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2455D87-E553-46CE-8568-5DC00E210BF1}"/>
                </a:ext>
              </a:extLst>
            </p:cNvPr>
            <p:cNvCxnSpPr/>
            <p:nvPr/>
          </p:nvCxnSpPr>
          <p:spPr>
            <a:xfrm>
              <a:off x="304800" y="533400"/>
              <a:ext cx="0" cy="5334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70B48DA4-2900-4955-AA5C-2801C602FEFC}"/>
                </a:ext>
              </a:extLst>
            </p:cNvPr>
            <p:cNvSpPr/>
            <p:nvPr/>
          </p:nvSpPr>
          <p:spPr>
            <a:xfrm>
              <a:off x="231085" y="723900"/>
              <a:ext cx="153600" cy="1524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2660312945"/>
      </p:ext>
    </p:extLst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e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858000" cy="5143500"/>
          </a:xfrm>
          <a:pattFill prst="wdUpDiag">
            <a:fgClr>
              <a:schemeClr val="tx1">
                <a:lumMod val="10000"/>
                <a:lumOff val="90000"/>
              </a:schemeClr>
            </a:fgClr>
            <a:bgClr>
              <a:schemeClr val="bg1"/>
            </a:bgClr>
          </a:patt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/>
              <a:t>Click icon to add picture</a:t>
            </a:r>
          </a:p>
        </p:txBody>
      </p:sp>
      <p:sp>
        <p:nvSpPr>
          <p:cNvPr id="13" name="Date Placeholder 11"/>
          <p:cNvSpPr>
            <a:spLocks noGrp="1"/>
          </p:cNvSpPr>
          <p:nvPr>
            <p:ph type="dt" sz="half" idx="2"/>
          </p:nvPr>
        </p:nvSpPr>
        <p:spPr>
          <a:xfrm>
            <a:off x="342900" y="4813450"/>
            <a:ext cx="1600200" cy="207749"/>
          </a:xfrm>
        </p:spPr>
        <p:txBody>
          <a:bodyPr/>
          <a:lstStyle/>
          <a:p>
            <a:fld id="{B0C73F4D-0B5B-4D9A-9EA5-63481C07FF73}" type="datetime4">
              <a:rPr lang="en-US" smtClean="0"/>
              <a:t>May 5, 2018</a:t>
            </a:fld>
            <a:endParaRPr lang="en-US"/>
          </a:p>
        </p:txBody>
      </p:sp>
      <p:sp>
        <p:nvSpPr>
          <p:cNvPr id="14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2914650" y="4813450"/>
            <a:ext cx="2971800" cy="207749"/>
          </a:xfrm>
        </p:spPr>
        <p:txBody>
          <a:bodyPr/>
          <a:lstStyle/>
          <a:p>
            <a:pPr algn="r"/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1721828"/>
            <a:ext cx="6400800" cy="1102519"/>
          </a:xfrm>
          <a:noFill/>
        </p:spPr>
        <p:txBody>
          <a:bodyPr vert="horz" lIns="91440" tIns="45720" rIns="91440" bIns="45720" rtlCol="0">
            <a:noAutofit/>
          </a:bodyPr>
          <a:lstStyle>
            <a:lvl1pPr>
              <a:defRPr lang="en-US" sz="5400" dirty="0"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ct val="20000"/>
              </a:spcBef>
              <a:buFont typeface="Arial" pitchFamily="34" charset="0"/>
            </a:pPr>
            <a:r>
              <a:rPr lang="en-US" dirty="0"/>
              <a:t>Click to edit title style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1028700" y="2836014"/>
            <a:ext cx="4800600" cy="445532"/>
          </a:xfrm>
          <a:solidFill>
            <a:schemeClr val="accent1"/>
          </a:solidFill>
        </p:spPr>
        <p:txBody>
          <a:bodyPr vert="horz" lIns="91440" tIns="45720" rIns="91440" bIns="45720" rtlCol="0">
            <a:noAutofit/>
          </a:bodyPr>
          <a:lstStyle>
            <a:lvl1pPr marL="257175" indent="-257175" algn="ctr">
              <a:buFontTx/>
              <a:buNone/>
              <a:defRPr lang="en-US" sz="1600" dirty="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marL="0" lvl="0" indent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6172200" y="4780454"/>
            <a:ext cx="274320" cy="274320"/>
          </a:xfrm>
        </p:spPr>
        <p:txBody>
          <a:bodyPr tIns="18288" bIns="0"/>
          <a:lstStyle>
            <a:lvl1pPr>
              <a:defRPr sz="900" spc="150" baseline="0"/>
            </a:lvl1pPr>
          </a:lstStyle>
          <a:p>
            <a:fld id="{9D955F5F-96B5-4123-A0BF-F5126ED548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98541"/>
      </p:ext>
    </p:extLst>
  </p:cSld>
  <p:clrMapOvr>
    <a:masterClrMapping/>
  </p:clrMapOvr>
  <p:hf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lumn 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00050" y="205978"/>
            <a:ext cx="6115050" cy="857250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00050" y="1314450"/>
            <a:ext cx="2800350" cy="4953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1600" kern="1200" dirty="0" smtClean="0">
                <a:solidFill>
                  <a:schemeClr val="accent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00050" y="1838639"/>
            <a:ext cx="2800350" cy="277987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buFontTx/>
              <a:buNone/>
            </a:pPr>
            <a:r>
              <a:rPr lang="en-US"/>
              <a:t>Edit Master text styles</a:t>
            </a:r>
          </a:p>
          <a:p>
            <a:pPr marL="0" lvl="1" indent="0">
              <a:buFontTx/>
              <a:buNone/>
            </a:pPr>
            <a:r>
              <a:rPr lang="en-US"/>
              <a:t>Second level</a:t>
            </a:r>
          </a:p>
          <a:p>
            <a:pPr marL="0" lvl="2" indent="0">
              <a:buFontTx/>
              <a:buNone/>
            </a:pPr>
            <a:r>
              <a:rPr lang="en-US"/>
              <a:t>Third level</a:t>
            </a:r>
          </a:p>
          <a:p>
            <a:pPr marL="0" lvl="3" indent="0">
              <a:buFontTx/>
              <a:buNone/>
            </a:pPr>
            <a:r>
              <a:rPr lang="en-US"/>
              <a:t>Fourth level</a:t>
            </a:r>
          </a:p>
          <a:p>
            <a:pPr marL="0" lvl="4" indent="0">
              <a:buFontTx/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3714750" y="1838639"/>
            <a:ext cx="2800350" cy="277987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buFontTx/>
              <a:buNone/>
            </a:pPr>
            <a:r>
              <a:rPr lang="en-US"/>
              <a:t>Edit Master text styles</a:t>
            </a:r>
          </a:p>
          <a:p>
            <a:pPr marL="0" lvl="1" indent="0">
              <a:buFontTx/>
              <a:buNone/>
            </a:pPr>
            <a:r>
              <a:rPr lang="en-US"/>
              <a:t>Second level</a:t>
            </a:r>
          </a:p>
          <a:p>
            <a:pPr marL="0" lvl="2" indent="0">
              <a:buFontTx/>
              <a:buNone/>
            </a:pPr>
            <a:r>
              <a:rPr lang="en-US"/>
              <a:t>Third level</a:t>
            </a:r>
          </a:p>
          <a:p>
            <a:pPr marL="0" lvl="3" indent="0">
              <a:buFontTx/>
              <a:buNone/>
            </a:pPr>
            <a:r>
              <a:rPr lang="en-US"/>
              <a:t>Fourth level</a:t>
            </a:r>
          </a:p>
          <a:p>
            <a:pPr marL="0" lvl="4" indent="0">
              <a:buFontTx/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3714750" y="1314450"/>
            <a:ext cx="2800350" cy="4953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1600" kern="1200" dirty="0" smtClean="0">
                <a:solidFill>
                  <a:schemeClr val="accent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Date Placeholder 11"/>
          <p:cNvSpPr>
            <a:spLocks noGrp="1"/>
          </p:cNvSpPr>
          <p:nvPr>
            <p:ph type="dt" sz="half" idx="2"/>
          </p:nvPr>
        </p:nvSpPr>
        <p:spPr>
          <a:xfrm>
            <a:off x="342900" y="4813450"/>
            <a:ext cx="1600200" cy="207749"/>
          </a:xfrm>
        </p:spPr>
        <p:txBody>
          <a:bodyPr/>
          <a:lstStyle/>
          <a:p>
            <a:fld id="{5C21DADD-41D2-4346-BE1C-08F60C47B149}" type="datetime4">
              <a:rPr lang="en-US" smtClean="0"/>
              <a:t>May 5, 2018</a:t>
            </a:fld>
            <a:endParaRPr lang="en-US"/>
          </a:p>
        </p:txBody>
      </p:sp>
      <p:sp>
        <p:nvSpPr>
          <p:cNvPr id="21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2914650" y="4813450"/>
            <a:ext cx="2971800" cy="207749"/>
          </a:xfrm>
        </p:spPr>
        <p:txBody>
          <a:bodyPr/>
          <a:lstStyle/>
          <a:p>
            <a:pPr algn="r"/>
            <a:endParaRPr lang="en-US"/>
          </a:p>
        </p:txBody>
      </p:sp>
      <p:sp>
        <p:nvSpPr>
          <p:cNvPr id="17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6172200" y="4780454"/>
            <a:ext cx="274320" cy="274320"/>
          </a:xfrm>
        </p:spPr>
        <p:txBody>
          <a:bodyPr tIns="18288" bIns="0"/>
          <a:lstStyle>
            <a:lvl1pPr>
              <a:defRPr sz="900" spc="150" baseline="0"/>
            </a:lvl1pPr>
          </a:lstStyle>
          <a:p>
            <a:fld id="{9D955F5F-96B5-4123-A0BF-F5126ED5484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04CADEB-EB1E-42C8-AAFF-8A8AAE76AAE0}"/>
              </a:ext>
            </a:extLst>
          </p:cNvPr>
          <p:cNvGrpSpPr/>
          <p:nvPr userDrawn="1"/>
        </p:nvGrpSpPr>
        <p:grpSpPr>
          <a:xfrm>
            <a:off x="173314" y="400050"/>
            <a:ext cx="115200" cy="400050"/>
            <a:chOff x="231085" y="533400"/>
            <a:chExt cx="153600" cy="533400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57BFED3-2A8A-4927-8987-71E5CD712CC8}"/>
                </a:ext>
              </a:extLst>
            </p:cNvPr>
            <p:cNvCxnSpPr/>
            <p:nvPr/>
          </p:nvCxnSpPr>
          <p:spPr>
            <a:xfrm>
              <a:off x="304800" y="533400"/>
              <a:ext cx="0" cy="5334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3C9D4E6B-6999-4185-9821-8F3B92DC60A3}"/>
                </a:ext>
              </a:extLst>
            </p:cNvPr>
            <p:cNvSpPr/>
            <p:nvPr/>
          </p:nvSpPr>
          <p:spPr>
            <a:xfrm>
              <a:off x="231085" y="723900"/>
              <a:ext cx="153600" cy="1524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2217508461"/>
      </p:ext>
    </p:extLst>
  </p:cSld>
  <p:clrMapOvr>
    <a:masterClrMapping/>
  </p:clrMapOvr>
  <p:hf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00050" y="1200150"/>
            <a:ext cx="1894115" cy="3295650"/>
          </a:xfrm>
          <a:solidFill>
            <a:schemeClr val="bg2"/>
          </a:solidFill>
          <a:ln w="57150"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/>
              <a:t>Click icon to add picture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00050" y="205978"/>
            <a:ext cx="6115050" cy="857250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Date Placeholder 11"/>
          <p:cNvSpPr>
            <a:spLocks noGrp="1"/>
          </p:cNvSpPr>
          <p:nvPr>
            <p:ph type="dt" sz="half" idx="2"/>
          </p:nvPr>
        </p:nvSpPr>
        <p:spPr>
          <a:xfrm>
            <a:off x="342900" y="4813450"/>
            <a:ext cx="1600200" cy="207749"/>
          </a:xfrm>
        </p:spPr>
        <p:txBody>
          <a:bodyPr/>
          <a:lstStyle/>
          <a:p>
            <a:fld id="{3E18FDAF-3B9C-4ECF-883F-238BFAC62F01}" type="datetime4">
              <a:rPr lang="en-US" smtClean="0"/>
              <a:t>May 5, 2018</a:t>
            </a:fld>
            <a:endParaRPr lang="en-US"/>
          </a:p>
        </p:txBody>
      </p:sp>
      <p:sp>
        <p:nvSpPr>
          <p:cNvPr id="21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2914650" y="4813450"/>
            <a:ext cx="2971800" cy="207749"/>
          </a:xfrm>
        </p:spPr>
        <p:txBody>
          <a:bodyPr/>
          <a:lstStyle/>
          <a:p>
            <a:pPr algn="r"/>
            <a:endParaRPr lang="en-US"/>
          </a:p>
        </p:txBody>
      </p:sp>
      <p:sp>
        <p:nvSpPr>
          <p:cNvPr id="17" name="Content Placeholder 2"/>
          <p:cNvSpPr>
            <a:spLocks noGrp="1"/>
          </p:cNvSpPr>
          <p:nvPr>
            <p:ph sz="quarter" idx="19"/>
          </p:nvPr>
        </p:nvSpPr>
        <p:spPr>
          <a:xfrm>
            <a:off x="2543175" y="1314450"/>
            <a:ext cx="1828800" cy="3335966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lang="en-US" sz="900" dirty="0"/>
            </a:lvl1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/>
              <a:t>Edit Master text styles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sz="quarter" idx="20"/>
          </p:nvPr>
        </p:nvSpPr>
        <p:spPr>
          <a:xfrm>
            <a:off x="4686300" y="1314450"/>
            <a:ext cx="1828800" cy="3335966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lang="en-US" sz="900"/>
            </a:lvl1pPr>
          </a:lstStyle>
          <a:p>
            <a:pPr marL="0" lvl="0" indent="0">
              <a:spcBef>
                <a:spcPts val="0"/>
              </a:spcBef>
              <a:buFontTx/>
              <a:buNone/>
            </a:pPr>
            <a:r>
              <a:rPr lang="en-US"/>
              <a:t>Edit Master text styles</a:t>
            </a:r>
          </a:p>
        </p:txBody>
      </p:sp>
      <p:sp>
        <p:nvSpPr>
          <p:cNvPr id="12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6172200" y="4780454"/>
            <a:ext cx="274320" cy="274320"/>
          </a:xfrm>
        </p:spPr>
        <p:txBody>
          <a:bodyPr tIns="18288" bIns="0"/>
          <a:lstStyle>
            <a:lvl1pPr>
              <a:defRPr sz="900" spc="150" baseline="0"/>
            </a:lvl1pPr>
          </a:lstStyle>
          <a:p>
            <a:fld id="{9D955F5F-96B5-4123-A0BF-F5126ED5484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A1F45FC-9371-4841-BA91-B139805EAF93}"/>
              </a:ext>
            </a:extLst>
          </p:cNvPr>
          <p:cNvGrpSpPr/>
          <p:nvPr userDrawn="1"/>
        </p:nvGrpSpPr>
        <p:grpSpPr>
          <a:xfrm>
            <a:off x="173314" y="400050"/>
            <a:ext cx="115200" cy="400050"/>
            <a:chOff x="231085" y="533400"/>
            <a:chExt cx="153600" cy="533400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D3CDBCF-D2CC-451D-B1E1-9A4A2BE81987}"/>
                </a:ext>
              </a:extLst>
            </p:cNvPr>
            <p:cNvCxnSpPr/>
            <p:nvPr/>
          </p:nvCxnSpPr>
          <p:spPr>
            <a:xfrm>
              <a:off x="304800" y="533400"/>
              <a:ext cx="0" cy="5334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7EC032DE-5032-4FF1-99D1-780F71B7BF9D}"/>
                </a:ext>
              </a:extLst>
            </p:cNvPr>
            <p:cNvSpPr/>
            <p:nvPr/>
          </p:nvSpPr>
          <p:spPr>
            <a:xfrm>
              <a:off x="231085" y="723900"/>
              <a:ext cx="153600" cy="1524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1274808675"/>
      </p:ext>
    </p:extLst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lis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00050" y="205978"/>
            <a:ext cx="6115050" cy="857250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00050" y="1314450"/>
            <a:ext cx="2800350" cy="4953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1600" kern="1200" dirty="0" smtClean="0">
                <a:solidFill>
                  <a:schemeClr val="accent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343400" y="1407089"/>
            <a:ext cx="2171700" cy="931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112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112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112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1125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buFontTx/>
              <a:buNone/>
            </a:pPr>
            <a:r>
              <a:rPr lang="en-US"/>
              <a:t>Edit Master text styles</a:t>
            </a:r>
          </a:p>
        </p:txBody>
      </p:sp>
      <p:sp>
        <p:nvSpPr>
          <p:cNvPr id="20" name="Date Placeholder 11"/>
          <p:cNvSpPr>
            <a:spLocks noGrp="1"/>
          </p:cNvSpPr>
          <p:nvPr>
            <p:ph type="dt" sz="half" idx="2"/>
          </p:nvPr>
        </p:nvSpPr>
        <p:spPr>
          <a:xfrm>
            <a:off x="342900" y="4813450"/>
            <a:ext cx="1600200" cy="207749"/>
          </a:xfrm>
        </p:spPr>
        <p:txBody>
          <a:bodyPr/>
          <a:lstStyle/>
          <a:p>
            <a:fld id="{D71A3415-9710-4280-A2AF-CB8A0A3B7AED}" type="datetime4">
              <a:rPr lang="en-US" smtClean="0"/>
              <a:t>May 5, 2018</a:t>
            </a:fld>
            <a:endParaRPr lang="en-US"/>
          </a:p>
        </p:txBody>
      </p:sp>
      <p:sp>
        <p:nvSpPr>
          <p:cNvPr id="21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2914650" y="4813450"/>
            <a:ext cx="2971800" cy="207749"/>
          </a:xfrm>
        </p:spPr>
        <p:txBody>
          <a:bodyPr/>
          <a:lstStyle/>
          <a:p>
            <a:pPr algn="r"/>
            <a:endParaRPr lang="en-US"/>
          </a:p>
        </p:txBody>
      </p:sp>
      <p:sp>
        <p:nvSpPr>
          <p:cNvPr id="17" name="Oval 16"/>
          <p:cNvSpPr/>
          <p:nvPr userDrawn="1"/>
        </p:nvSpPr>
        <p:spPr>
          <a:xfrm>
            <a:off x="3441208" y="1352550"/>
            <a:ext cx="838800" cy="838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/>
          </a:p>
        </p:txBody>
      </p:sp>
      <p:sp>
        <p:nvSpPr>
          <p:cNvPr id="18" name="Oval 17"/>
          <p:cNvSpPr/>
          <p:nvPr userDrawn="1"/>
        </p:nvSpPr>
        <p:spPr>
          <a:xfrm>
            <a:off x="3441208" y="2457450"/>
            <a:ext cx="838800" cy="838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sp>
        <p:nvSpPr>
          <p:cNvPr id="22" name="Oval 21"/>
          <p:cNvSpPr/>
          <p:nvPr userDrawn="1"/>
        </p:nvSpPr>
        <p:spPr>
          <a:xfrm>
            <a:off x="3441208" y="3562350"/>
            <a:ext cx="838800" cy="838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400050" y="1831016"/>
            <a:ext cx="2800350" cy="277987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buFontTx/>
              <a:buNone/>
            </a:pPr>
            <a:r>
              <a:rPr lang="en-US"/>
              <a:t>Edit Master text styles</a:t>
            </a:r>
          </a:p>
          <a:p>
            <a:pPr marL="0" lvl="1" indent="0">
              <a:buFontTx/>
              <a:buNone/>
            </a:pPr>
            <a:r>
              <a:rPr lang="en-US"/>
              <a:t>Second level</a:t>
            </a:r>
          </a:p>
          <a:p>
            <a:pPr marL="0" lvl="2" indent="0">
              <a:buFontTx/>
              <a:buNone/>
            </a:pPr>
            <a:r>
              <a:rPr lang="en-US"/>
              <a:t>Third level</a:t>
            </a:r>
          </a:p>
          <a:p>
            <a:pPr marL="0" lvl="3" indent="0">
              <a:buFontTx/>
              <a:buNone/>
            </a:pPr>
            <a:r>
              <a:rPr lang="en-US"/>
              <a:t>Fourth level</a:t>
            </a:r>
          </a:p>
          <a:p>
            <a:pPr marL="0" lvl="4" indent="0">
              <a:buFontTx/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4347387" y="2515510"/>
            <a:ext cx="2171700" cy="931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112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112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112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1125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buFontTx/>
              <a:buNone/>
            </a:pPr>
            <a:r>
              <a:rPr lang="en-US"/>
              <a:t>Edit Master text styles</a:t>
            </a:r>
          </a:p>
        </p:txBody>
      </p:sp>
      <p:sp>
        <p:nvSpPr>
          <p:cNvPr id="25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4346058" y="3621310"/>
            <a:ext cx="2171700" cy="931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112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112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112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1125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buFontTx/>
              <a:buNone/>
            </a:pPr>
            <a:r>
              <a:rPr lang="en-US"/>
              <a:t>Edit Master text styles</a:t>
            </a:r>
          </a:p>
        </p:txBody>
      </p:sp>
      <p:sp>
        <p:nvSpPr>
          <p:cNvPr id="26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6172200" y="4780454"/>
            <a:ext cx="274320" cy="274320"/>
          </a:xfrm>
        </p:spPr>
        <p:txBody>
          <a:bodyPr tIns="18288" bIns="0"/>
          <a:lstStyle>
            <a:lvl1pPr>
              <a:defRPr sz="900" spc="150" baseline="0"/>
            </a:lvl1pPr>
          </a:lstStyle>
          <a:p>
            <a:fld id="{9D955F5F-96B5-4123-A0BF-F5126ED5484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DA8F82A-44D6-4388-9193-A356FD2B4E1A}"/>
              </a:ext>
            </a:extLst>
          </p:cNvPr>
          <p:cNvGrpSpPr/>
          <p:nvPr userDrawn="1"/>
        </p:nvGrpSpPr>
        <p:grpSpPr>
          <a:xfrm>
            <a:off x="173314" y="400050"/>
            <a:ext cx="115200" cy="400050"/>
            <a:chOff x="231085" y="533400"/>
            <a:chExt cx="153600" cy="533400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0E309D0A-4429-40DD-945C-C9BFA9A40CA7}"/>
                </a:ext>
              </a:extLst>
            </p:cNvPr>
            <p:cNvCxnSpPr/>
            <p:nvPr/>
          </p:nvCxnSpPr>
          <p:spPr>
            <a:xfrm>
              <a:off x="304800" y="533400"/>
              <a:ext cx="0" cy="5334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38D77A7A-5796-40BD-8DE6-EE010F15F93C}"/>
                </a:ext>
              </a:extLst>
            </p:cNvPr>
            <p:cNvSpPr/>
            <p:nvPr/>
          </p:nvSpPr>
          <p:spPr>
            <a:xfrm>
              <a:off x="231085" y="723900"/>
              <a:ext cx="153600" cy="1524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1152342759"/>
      </p:ext>
    </p:extLst>
  </p:cSld>
  <p:clrMapOvr>
    <a:masterClrMapping/>
  </p:clrMapOvr>
  <p:hf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lis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00050" y="205978"/>
            <a:ext cx="6115050" cy="857250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343400" y="1428751"/>
            <a:ext cx="2171700" cy="931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112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112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112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1125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buFontTx/>
              <a:buNone/>
            </a:pPr>
            <a:r>
              <a:rPr lang="en-US"/>
              <a:t>Edit Master text styles</a:t>
            </a:r>
          </a:p>
        </p:txBody>
      </p:sp>
      <p:sp>
        <p:nvSpPr>
          <p:cNvPr id="20" name="Date Placeholder 11"/>
          <p:cNvSpPr>
            <a:spLocks noGrp="1"/>
          </p:cNvSpPr>
          <p:nvPr>
            <p:ph type="dt" sz="half" idx="2"/>
          </p:nvPr>
        </p:nvSpPr>
        <p:spPr>
          <a:xfrm>
            <a:off x="342900" y="4813450"/>
            <a:ext cx="1600200" cy="207749"/>
          </a:xfrm>
        </p:spPr>
        <p:txBody>
          <a:bodyPr/>
          <a:lstStyle/>
          <a:p>
            <a:fld id="{A6F185EA-6C5F-4CD3-AA57-79702542DA2F}" type="datetime4">
              <a:rPr lang="en-US" smtClean="0"/>
              <a:t>May 5, 2018</a:t>
            </a:fld>
            <a:endParaRPr lang="en-US"/>
          </a:p>
        </p:txBody>
      </p:sp>
      <p:sp>
        <p:nvSpPr>
          <p:cNvPr id="21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2914650" y="4813450"/>
            <a:ext cx="2971800" cy="207749"/>
          </a:xfrm>
        </p:spPr>
        <p:txBody>
          <a:bodyPr/>
          <a:lstStyle/>
          <a:p>
            <a:pPr algn="r"/>
            <a:endParaRPr lang="en-US"/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4347387" y="2537172"/>
            <a:ext cx="2171700" cy="931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112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112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112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1125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buFontTx/>
              <a:buNone/>
            </a:pPr>
            <a:r>
              <a:rPr lang="en-US"/>
              <a:t>Edit Master text styles</a:t>
            </a:r>
          </a:p>
        </p:txBody>
      </p:sp>
      <p:sp>
        <p:nvSpPr>
          <p:cNvPr id="25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4346058" y="3642972"/>
            <a:ext cx="2171700" cy="931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112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112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112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1125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buFontTx/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00050" y="1381787"/>
            <a:ext cx="2800350" cy="3113105"/>
          </a:xfrm>
        </p:spPr>
        <p:txBody>
          <a:bodyPr>
            <a:normAutofit/>
          </a:bodyPr>
          <a:lstStyle>
            <a:lvl1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indent="0" algn="l" defTabSz="685800" rtl="0" eaLnBrk="1" latinLnBrk="0" hangingPunct="1">
              <a:spcBef>
                <a:spcPts val="0"/>
              </a:spcBef>
              <a:buFontTx/>
              <a:buNone/>
              <a:defRPr lang="en-US" sz="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indent="0" algn="l" defTabSz="685800" rtl="0" eaLnBrk="1" latinLnBrk="0" hangingPunct="1">
              <a:spcBef>
                <a:spcPts val="0"/>
              </a:spcBef>
              <a:buFontTx/>
              <a:buNone/>
              <a:defRPr lang="en-US" sz="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indent="0" algn="l" defTabSz="685800" rtl="0" eaLnBrk="1" latinLnBrk="0" hangingPunct="1">
              <a:spcBef>
                <a:spcPts val="0"/>
              </a:spcBef>
              <a:buFontTx/>
              <a:buNone/>
              <a:defRPr lang="en-US" sz="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indent="0" algn="l" defTabSz="685800" rtl="0" eaLnBrk="1" latinLnBrk="0" hangingPunct="1">
              <a:spcBef>
                <a:spcPts val="0"/>
              </a:spcBef>
              <a:buFontTx/>
              <a:buNone/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6172200" y="4780454"/>
            <a:ext cx="274320" cy="274320"/>
          </a:xfrm>
        </p:spPr>
        <p:txBody>
          <a:bodyPr tIns="18288" bIns="0"/>
          <a:lstStyle>
            <a:lvl1pPr>
              <a:defRPr sz="900" spc="150" baseline="0"/>
            </a:lvl1pPr>
          </a:lstStyle>
          <a:p>
            <a:fld id="{9D955F5F-96B5-4123-A0BF-F5126ED548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2F7382B-2C88-4E4C-BC9C-513DA0DC1084}"/>
              </a:ext>
            </a:extLst>
          </p:cNvPr>
          <p:cNvSpPr/>
          <p:nvPr userDrawn="1"/>
        </p:nvSpPr>
        <p:spPr>
          <a:xfrm>
            <a:off x="3441208" y="1352550"/>
            <a:ext cx="838800" cy="838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C519423-1860-4038-BFBD-C90530EEAC20}"/>
              </a:ext>
            </a:extLst>
          </p:cNvPr>
          <p:cNvSpPr/>
          <p:nvPr userDrawn="1"/>
        </p:nvSpPr>
        <p:spPr>
          <a:xfrm>
            <a:off x="3441208" y="2457450"/>
            <a:ext cx="838800" cy="838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B06D9DE-95A9-448B-92E6-ED5EC6ADA4FF}"/>
              </a:ext>
            </a:extLst>
          </p:cNvPr>
          <p:cNvSpPr/>
          <p:nvPr userDrawn="1"/>
        </p:nvSpPr>
        <p:spPr>
          <a:xfrm>
            <a:off x="3441208" y="3562350"/>
            <a:ext cx="838800" cy="838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4E20604-9541-401A-9E61-61719515E06C}"/>
              </a:ext>
            </a:extLst>
          </p:cNvPr>
          <p:cNvGrpSpPr/>
          <p:nvPr userDrawn="1"/>
        </p:nvGrpSpPr>
        <p:grpSpPr>
          <a:xfrm>
            <a:off x="173314" y="400050"/>
            <a:ext cx="115200" cy="400050"/>
            <a:chOff x="231085" y="533400"/>
            <a:chExt cx="153600" cy="533400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951C229D-3E78-48C2-BE75-07DE7D9440D7}"/>
                </a:ext>
              </a:extLst>
            </p:cNvPr>
            <p:cNvCxnSpPr/>
            <p:nvPr/>
          </p:nvCxnSpPr>
          <p:spPr>
            <a:xfrm>
              <a:off x="304800" y="533400"/>
              <a:ext cx="0" cy="5334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02E720E3-EF4E-4721-A10D-078F589A33D7}"/>
                </a:ext>
              </a:extLst>
            </p:cNvPr>
            <p:cNvSpPr/>
            <p:nvPr/>
          </p:nvSpPr>
          <p:spPr>
            <a:xfrm>
              <a:off x="231085" y="723900"/>
              <a:ext cx="153600" cy="1524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3337438006"/>
      </p:ext>
    </p:extLst>
  </p:cSld>
  <p:clrMapOvr>
    <a:masterClrMapping/>
  </p:clrMapOvr>
  <p:hf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lis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495276" y="1352550"/>
            <a:ext cx="2752880" cy="3070472"/>
          </a:xfrm>
          <a:solidFill>
            <a:schemeClr val="bg2"/>
          </a:solidFill>
          <a:ln w="57150"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en-US"/>
            </a:lvl1pPr>
          </a:lstStyle>
          <a:p>
            <a:pPr marL="0" lvl="0" algn="ctr"/>
            <a:r>
              <a:rPr lang="en-US"/>
              <a:t>Click icon to add picture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00050" y="205978"/>
            <a:ext cx="6115050" cy="857250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343400" y="1428750"/>
            <a:ext cx="2171700" cy="82296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112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112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112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1125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buFontTx/>
              <a:buNone/>
            </a:pPr>
            <a:r>
              <a:rPr lang="en-US"/>
              <a:t>Edit Master text styles</a:t>
            </a:r>
          </a:p>
        </p:txBody>
      </p:sp>
      <p:sp>
        <p:nvSpPr>
          <p:cNvPr id="20" name="Date Placeholder 11"/>
          <p:cNvSpPr>
            <a:spLocks noGrp="1"/>
          </p:cNvSpPr>
          <p:nvPr>
            <p:ph type="dt" sz="half" idx="2"/>
          </p:nvPr>
        </p:nvSpPr>
        <p:spPr>
          <a:xfrm>
            <a:off x="342900" y="4813450"/>
            <a:ext cx="1600200" cy="207749"/>
          </a:xfrm>
        </p:spPr>
        <p:txBody>
          <a:bodyPr/>
          <a:lstStyle/>
          <a:p>
            <a:fld id="{D9CF61F6-37E4-4B37-90DC-00073FE42CBE}" type="datetime4">
              <a:rPr lang="en-US" smtClean="0"/>
              <a:t>May 5, 2018</a:t>
            </a:fld>
            <a:endParaRPr lang="en-US"/>
          </a:p>
        </p:txBody>
      </p:sp>
      <p:sp>
        <p:nvSpPr>
          <p:cNvPr id="21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2914650" y="4813450"/>
            <a:ext cx="2971800" cy="207749"/>
          </a:xfrm>
        </p:spPr>
        <p:txBody>
          <a:bodyPr/>
          <a:lstStyle/>
          <a:p>
            <a:pPr algn="r"/>
            <a:endParaRPr lang="en-US"/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4347387" y="2537171"/>
            <a:ext cx="2171700" cy="82296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112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112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112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1125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buFontTx/>
              <a:buNone/>
            </a:pPr>
            <a:r>
              <a:rPr lang="en-US"/>
              <a:t>Edit Master text styles</a:t>
            </a:r>
          </a:p>
        </p:txBody>
      </p:sp>
      <p:sp>
        <p:nvSpPr>
          <p:cNvPr id="25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4346058" y="3642971"/>
            <a:ext cx="2171700" cy="82296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112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112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112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1125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buFontTx/>
              <a:buNone/>
            </a:pPr>
            <a:r>
              <a:rPr lang="en-US"/>
              <a:t>Edit Master text styles</a:t>
            </a:r>
          </a:p>
        </p:txBody>
      </p:sp>
      <p:sp>
        <p:nvSpPr>
          <p:cNvPr id="26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6172200" y="4780454"/>
            <a:ext cx="274320" cy="274320"/>
          </a:xfrm>
        </p:spPr>
        <p:txBody>
          <a:bodyPr tIns="18288" bIns="0"/>
          <a:lstStyle>
            <a:lvl1pPr>
              <a:defRPr sz="900" spc="150" baseline="0"/>
            </a:lvl1pPr>
          </a:lstStyle>
          <a:p>
            <a:fld id="{9D955F5F-96B5-4123-A0BF-F5126ED548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65B0FDD-5DCE-49DB-8637-BA913AFB0FA0}"/>
              </a:ext>
            </a:extLst>
          </p:cNvPr>
          <p:cNvSpPr/>
          <p:nvPr userDrawn="1"/>
        </p:nvSpPr>
        <p:spPr>
          <a:xfrm>
            <a:off x="3441208" y="1352550"/>
            <a:ext cx="838800" cy="838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A90AF5B-5D05-4A35-BECC-F7B553785C77}"/>
              </a:ext>
            </a:extLst>
          </p:cNvPr>
          <p:cNvSpPr/>
          <p:nvPr userDrawn="1"/>
        </p:nvSpPr>
        <p:spPr>
          <a:xfrm>
            <a:off x="3441208" y="2457450"/>
            <a:ext cx="838800" cy="838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D14A6C9F-3B40-42BC-8E06-CE51748854C0}"/>
              </a:ext>
            </a:extLst>
          </p:cNvPr>
          <p:cNvSpPr/>
          <p:nvPr userDrawn="1"/>
        </p:nvSpPr>
        <p:spPr>
          <a:xfrm>
            <a:off x="3441208" y="3562350"/>
            <a:ext cx="838800" cy="838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597FA93-B02E-4A2F-BFEE-9D4A9E563248}"/>
              </a:ext>
            </a:extLst>
          </p:cNvPr>
          <p:cNvGrpSpPr/>
          <p:nvPr userDrawn="1"/>
        </p:nvGrpSpPr>
        <p:grpSpPr>
          <a:xfrm>
            <a:off x="173314" y="400050"/>
            <a:ext cx="115200" cy="400050"/>
            <a:chOff x="231085" y="533400"/>
            <a:chExt cx="153600" cy="533400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8FB1E550-AB16-48A3-9B4B-6DE055793D94}"/>
                </a:ext>
              </a:extLst>
            </p:cNvPr>
            <p:cNvCxnSpPr/>
            <p:nvPr/>
          </p:nvCxnSpPr>
          <p:spPr>
            <a:xfrm>
              <a:off x="304800" y="533400"/>
              <a:ext cx="0" cy="5334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C7684B18-27AA-4EDE-ABF7-D1806D1D82F7}"/>
                </a:ext>
              </a:extLst>
            </p:cNvPr>
            <p:cNvSpPr/>
            <p:nvPr/>
          </p:nvSpPr>
          <p:spPr>
            <a:xfrm>
              <a:off x="231085" y="723900"/>
              <a:ext cx="153600" cy="1524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443840508"/>
      </p:ext>
    </p:extLst>
  </p:cSld>
  <p:clrMapOvr>
    <a:masterClrMapping/>
  </p:clrMapOvr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lumn 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00050" y="205978"/>
            <a:ext cx="6115050" cy="857250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Date Placeholder 11"/>
          <p:cNvSpPr>
            <a:spLocks noGrp="1"/>
          </p:cNvSpPr>
          <p:nvPr>
            <p:ph type="dt" sz="half" idx="2"/>
          </p:nvPr>
        </p:nvSpPr>
        <p:spPr>
          <a:xfrm>
            <a:off x="342900" y="4813450"/>
            <a:ext cx="1600200" cy="207749"/>
          </a:xfrm>
        </p:spPr>
        <p:txBody>
          <a:bodyPr/>
          <a:lstStyle/>
          <a:p>
            <a:fld id="{0289B24B-1EBD-4935-AE33-494C87FDD21A}" type="datetime4">
              <a:rPr lang="en-US" smtClean="0"/>
              <a:t>May 5, 2018</a:t>
            </a:fld>
            <a:endParaRPr lang="en-US"/>
          </a:p>
        </p:txBody>
      </p:sp>
      <p:sp>
        <p:nvSpPr>
          <p:cNvPr id="21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2914650" y="4813450"/>
            <a:ext cx="2971800" cy="207749"/>
          </a:xfrm>
        </p:spPr>
        <p:txBody>
          <a:bodyPr/>
          <a:lstStyle/>
          <a:p>
            <a:pPr algn="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2458575" y="1779662"/>
            <a:ext cx="1998000" cy="1997700"/>
          </a:xfrm>
          <a:prstGeom prst="ellipse">
            <a:avLst/>
          </a:prstGeom>
          <a:solidFill>
            <a:schemeClr val="tx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6172200" y="4780454"/>
            <a:ext cx="274320" cy="274320"/>
          </a:xfrm>
        </p:spPr>
        <p:txBody>
          <a:bodyPr tIns="18288" bIns="0"/>
          <a:lstStyle>
            <a:lvl1pPr>
              <a:defRPr sz="900" spc="150" baseline="0"/>
            </a:lvl1pPr>
          </a:lstStyle>
          <a:p>
            <a:fld id="{9D955F5F-96B5-4123-A0BF-F5126ED5484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4029235-09D3-4A29-984F-52740CACAFC9}"/>
              </a:ext>
            </a:extLst>
          </p:cNvPr>
          <p:cNvGrpSpPr/>
          <p:nvPr userDrawn="1"/>
        </p:nvGrpSpPr>
        <p:grpSpPr>
          <a:xfrm>
            <a:off x="173314" y="400050"/>
            <a:ext cx="115200" cy="400050"/>
            <a:chOff x="231085" y="533400"/>
            <a:chExt cx="153600" cy="5334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FCA2A87-76B2-4E00-B4A6-B7CC55077922}"/>
                </a:ext>
              </a:extLst>
            </p:cNvPr>
            <p:cNvCxnSpPr/>
            <p:nvPr/>
          </p:nvCxnSpPr>
          <p:spPr>
            <a:xfrm>
              <a:off x="304800" y="533400"/>
              <a:ext cx="0" cy="5334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0012E72-D8EF-43A4-85A7-44D68022F888}"/>
                </a:ext>
              </a:extLst>
            </p:cNvPr>
            <p:cNvSpPr/>
            <p:nvPr/>
          </p:nvSpPr>
          <p:spPr>
            <a:xfrm>
              <a:off x="231085" y="723900"/>
              <a:ext cx="153600" cy="1524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3789373809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00050" y="205978"/>
            <a:ext cx="6115050" cy="857250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00050" y="1314450"/>
            <a:ext cx="6115050" cy="419100"/>
          </a:xfrm>
        </p:spPr>
        <p:txBody>
          <a:bodyPr>
            <a:noAutofit/>
          </a:bodyPr>
          <a:lstStyle>
            <a:lvl1pPr marL="0" indent="0" algn="l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600" kern="1200" dirty="0">
                <a:solidFill>
                  <a:schemeClr val="accent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00050" y="1831016"/>
            <a:ext cx="6115050" cy="283702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spcBef>
                <a:spcPts val="0"/>
              </a:spcBef>
              <a:buFontTx/>
              <a:buNone/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>
              <a:spcBef>
                <a:spcPts val="0"/>
              </a:spcBef>
              <a:buFontTx/>
              <a:buNone/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>
              <a:spcBef>
                <a:spcPts val="0"/>
              </a:spcBef>
              <a:buFontTx/>
              <a:buNone/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>
              <a:spcBef>
                <a:spcPts val="0"/>
              </a:spcBef>
              <a:buFontTx/>
              <a:buNone/>
              <a:defRPr lang="en-US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6172200" y="4780454"/>
            <a:ext cx="274320" cy="274320"/>
          </a:xfrm>
        </p:spPr>
        <p:txBody>
          <a:bodyPr tIns="18288" bIns="0"/>
          <a:lstStyle>
            <a:lvl1pPr>
              <a:defRPr sz="900" spc="150" baseline="0"/>
            </a:lvl1pPr>
          </a:lstStyle>
          <a:p>
            <a:fld id="{9D955F5F-96B5-4123-A0BF-F5126ED548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Date Placeholder 11"/>
          <p:cNvSpPr>
            <a:spLocks noGrp="1"/>
          </p:cNvSpPr>
          <p:nvPr>
            <p:ph type="dt" sz="half" idx="2"/>
          </p:nvPr>
        </p:nvSpPr>
        <p:spPr>
          <a:xfrm>
            <a:off x="342900" y="4813450"/>
            <a:ext cx="1600200" cy="207749"/>
          </a:xfrm>
        </p:spPr>
        <p:txBody>
          <a:bodyPr/>
          <a:lstStyle/>
          <a:p>
            <a:fld id="{6C299DF3-77FC-4A5E-9CAE-5EA1B1330971}" type="datetime4">
              <a:rPr lang="en-US" smtClean="0"/>
              <a:t>May 5, 2018</a:t>
            </a:fld>
            <a:endParaRPr lang="en-US"/>
          </a:p>
        </p:txBody>
      </p:sp>
      <p:sp>
        <p:nvSpPr>
          <p:cNvPr id="15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2914650" y="4813450"/>
            <a:ext cx="2971800" cy="207749"/>
          </a:xfrm>
        </p:spPr>
        <p:txBody>
          <a:bodyPr/>
          <a:lstStyle/>
          <a:p>
            <a:pPr algn="r"/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173314" y="400050"/>
            <a:ext cx="115200" cy="400050"/>
            <a:chOff x="231085" y="533400"/>
            <a:chExt cx="153600" cy="533400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304800" y="533400"/>
              <a:ext cx="0" cy="5334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/>
            <p:cNvSpPr/>
            <p:nvPr/>
          </p:nvSpPr>
          <p:spPr>
            <a:xfrm>
              <a:off x="231085" y="723900"/>
              <a:ext cx="153600" cy="1524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2239051231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3109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s - 4 text boxes with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00050" y="205978"/>
            <a:ext cx="6115050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00050" y="2076450"/>
            <a:ext cx="2800350" cy="347472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1400" kern="1200" dirty="0" smtClean="0">
                <a:solidFill>
                  <a:schemeClr val="accent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00050" y="2419350"/>
            <a:ext cx="2800350" cy="74295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900" dirty="0" smtClean="0"/>
            </a:lvl1pPr>
            <a:lvl2pPr>
              <a:defRPr sz="900"/>
            </a:lvl2pPr>
          </a:lstStyle>
          <a:p>
            <a:pPr marL="0" lvl="0" indent="0">
              <a:buFontTx/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3714750" y="2419350"/>
            <a:ext cx="2800350" cy="74295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685800" rtl="0" eaLnBrk="1" latinLnBrk="0" hangingPunct="1">
              <a:spcBef>
                <a:spcPct val="20000"/>
              </a:spcBef>
              <a:buFontTx/>
              <a:buNone/>
            </a:pPr>
            <a:r>
              <a:rPr lang="en-US"/>
              <a:t>Edit Master text styles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3714750" y="2076450"/>
            <a:ext cx="2800350" cy="347472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1400" kern="1200" dirty="0" smtClean="0">
                <a:solidFill>
                  <a:schemeClr val="accent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400050" y="1311890"/>
            <a:ext cx="6115050" cy="650259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FontTx/>
              <a:buNone/>
              <a:defRPr lang="en-US" sz="1200" dirty="0">
                <a:solidFill>
                  <a:schemeClr val="accent1"/>
                </a:solidFill>
              </a:defRPr>
            </a:lvl1pPr>
          </a:lstStyle>
          <a:p>
            <a:pPr marL="0" lvl="0" indent="0">
              <a:buFontTx/>
              <a:buNone/>
            </a:pPr>
            <a:r>
              <a:rPr lang="en-US"/>
              <a:t>Edit Master text styles</a:t>
            </a:r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400050" y="3703990"/>
            <a:ext cx="2800350" cy="742952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900"/>
            </a:lvl2pPr>
            <a:lvl3pPr>
              <a:defRPr sz="900"/>
            </a:lvl3pPr>
          </a:lstStyle>
          <a:p>
            <a:pPr marL="0" lvl="0" indent="0" algn="l" defTabSz="685800" rtl="0" eaLnBrk="1" latinLnBrk="0" hangingPunct="1">
              <a:spcBef>
                <a:spcPct val="20000"/>
              </a:spcBef>
            </a:pPr>
            <a:r>
              <a:rPr lang="en-US"/>
              <a:t>Edit Master text styles</a:t>
            </a:r>
          </a:p>
        </p:txBody>
      </p:sp>
      <p:sp>
        <p:nvSpPr>
          <p:cNvPr id="25" name="Text Placeholder 13"/>
          <p:cNvSpPr>
            <a:spLocks noGrp="1"/>
          </p:cNvSpPr>
          <p:nvPr>
            <p:ph type="body" sz="quarter" idx="20"/>
          </p:nvPr>
        </p:nvSpPr>
        <p:spPr>
          <a:xfrm>
            <a:off x="3714750" y="3703990"/>
            <a:ext cx="2800350" cy="742952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685800" rtl="0" eaLnBrk="1" latinLnBrk="0" hangingPunct="1">
              <a:spcBef>
                <a:spcPct val="20000"/>
              </a:spcBef>
              <a:buFontTx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21"/>
          </p:nvPr>
        </p:nvSpPr>
        <p:spPr>
          <a:xfrm>
            <a:off x="400050" y="3352800"/>
            <a:ext cx="2800350" cy="347472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1400" kern="1200" dirty="0" smtClean="0">
                <a:solidFill>
                  <a:schemeClr val="accent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22"/>
          </p:nvPr>
        </p:nvSpPr>
        <p:spPr>
          <a:xfrm>
            <a:off x="3714750" y="3352800"/>
            <a:ext cx="2800350" cy="347472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1400" kern="1200" dirty="0" smtClean="0">
                <a:solidFill>
                  <a:schemeClr val="accent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Date Placeholder 11"/>
          <p:cNvSpPr>
            <a:spLocks noGrp="1"/>
          </p:cNvSpPr>
          <p:nvPr>
            <p:ph type="dt" sz="half" idx="2"/>
          </p:nvPr>
        </p:nvSpPr>
        <p:spPr>
          <a:xfrm>
            <a:off x="342900" y="4813450"/>
            <a:ext cx="1600200" cy="207749"/>
          </a:xfrm>
        </p:spPr>
        <p:txBody>
          <a:bodyPr/>
          <a:lstStyle/>
          <a:p>
            <a:fld id="{3D6EA930-FDB1-4CA3-8A49-ECCA255E8C5E}" type="datetime4">
              <a:rPr lang="en-US" smtClean="0"/>
              <a:t>May 5, 2018</a:t>
            </a:fld>
            <a:endParaRPr lang="en-US"/>
          </a:p>
        </p:txBody>
      </p:sp>
      <p:sp>
        <p:nvSpPr>
          <p:cNvPr id="22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2914650" y="4813450"/>
            <a:ext cx="2971800" cy="207749"/>
          </a:xfrm>
        </p:spPr>
        <p:txBody>
          <a:bodyPr/>
          <a:lstStyle/>
          <a:p>
            <a:pPr algn="r"/>
            <a:endParaRPr lang="en-US"/>
          </a:p>
        </p:txBody>
      </p:sp>
      <p:sp>
        <p:nvSpPr>
          <p:cNvPr id="23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6172200" y="4780454"/>
            <a:ext cx="274320" cy="274320"/>
          </a:xfrm>
        </p:spPr>
        <p:txBody>
          <a:bodyPr tIns="18288" bIns="0"/>
          <a:lstStyle>
            <a:lvl1pPr>
              <a:defRPr sz="900" spc="150" baseline="0"/>
            </a:lvl1pPr>
          </a:lstStyle>
          <a:p>
            <a:fld id="{9D955F5F-96B5-4123-A0BF-F5126ED5484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4AD4093-5832-4BDA-BD5F-A5E7E1A15F53}"/>
              </a:ext>
            </a:extLst>
          </p:cNvPr>
          <p:cNvGrpSpPr/>
          <p:nvPr userDrawn="1"/>
        </p:nvGrpSpPr>
        <p:grpSpPr>
          <a:xfrm>
            <a:off x="173314" y="400050"/>
            <a:ext cx="115200" cy="400050"/>
            <a:chOff x="231085" y="533400"/>
            <a:chExt cx="153600" cy="533400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66AE170-ECBF-4BB1-941D-0FF6B03A754C}"/>
                </a:ext>
              </a:extLst>
            </p:cNvPr>
            <p:cNvCxnSpPr/>
            <p:nvPr/>
          </p:nvCxnSpPr>
          <p:spPr>
            <a:xfrm>
              <a:off x="304800" y="533400"/>
              <a:ext cx="0" cy="5334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FC24A4DC-F755-4C28-89B8-D3442EEF641E}"/>
                </a:ext>
              </a:extLst>
            </p:cNvPr>
            <p:cNvSpPr/>
            <p:nvPr/>
          </p:nvSpPr>
          <p:spPr>
            <a:xfrm>
              <a:off x="231085" y="723900"/>
              <a:ext cx="153600" cy="1524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1332539362"/>
      </p:ext>
    </p:extLst>
  </p:cSld>
  <p:clrMapOvr>
    <a:masterClrMapping/>
  </p:clrMapOvr>
  <p:hf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s - 6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00050" y="205978"/>
            <a:ext cx="6115050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00050" y="1428750"/>
            <a:ext cx="1485900" cy="438150"/>
          </a:xfrm>
          <a:solidFill>
            <a:schemeClr val="accent1"/>
          </a:solidFill>
        </p:spPr>
        <p:txBody>
          <a:bodyPr tIns="45720" bIns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lang="en-US" sz="1200" kern="1200" dirty="0" smtClean="0">
                <a:solidFill>
                  <a:schemeClr val="bg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Click </a:t>
            </a:r>
            <a:r>
              <a:rPr lang="en-US"/>
              <a:t>to edit text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326763" y="1885951"/>
            <a:ext cx="1771650" cy="101275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900" dirty="0" smtClean="0"/>
            </a:lvl1pPr>
            <a:lvl2pPr>
              <a:defRPr sz="900"/>
            </a:lvl2pPr>
          </a:lstStyle>
          <a:p>
            <a:pPr marL="0" lvl="0" indent="0">
              <a:buFontTx/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2498463" y="1885951"/>
            <a:ext cx="1771650" cy="101275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685800" rtl="0" eaLnBrk="1" latinLnBrk="0" hangingPunct="1">
              <a:spcBef>
                <a:spcPct val="20000"/>
              </a:spcBef>
              <a:buFontTx/>
              <a:buNone/>
            </a:pPr>
            <a:r>
              <a:rPr lang="en-US"/>
              <a:t>Edit Master text styles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2571750" y="1428750"/>
            <a:ext cx="1485900" cy="438150"/>
          </a:xfrm>
          <a:solidFill>
            <a:schemeClr val="accent1"/>
          </a:solidFill>
        </p:spPr>
        <p:txBody>
          <a:bodyPr tIns="45720" bIns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lang="en-US" sz="1200" kern="1200" dirty="0" smtClean="0">
                <a:solidFill>
                  <a:schemeClr val="bg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</a:t>
            </a:r>
            <a:r>
              <a:rPr lang="en-US"/>
              <a:t>edit text</a:t>
            </a:r>
            <a:endParaRPr lang="en-US" dirty="0"/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326763" y="3413046"/>
            <a:ext cx="1771650" cy="112705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900"/>
            </a:lvl2pPr>
            <a:lvl3pPr>
              <a:defRPr sz="900"/>
            </a:lvl3pPr>
          </a:lstStyle>
          <a:p>
            <a:pPr marL="0" lvl="0" indent="0" algn="l" defTabSz="685800" rtl="0" eaLnBrk="1" latinLnBrk="0" hangingPunct="1">
              <a:spcBef>
                <a:spcPct val="20000"/>
              </a:spcBef>
            </a:pPr>
            <a:r>
              <a:rPr lang="en-US"/>
              <a:t>Edit Master text styles</a:t>
            </a:r>
          </a:p>
        </p:txBody>
      </p:sp>
      <p:sp>
        <p:nvSpPr>
          <p:cNvPr id="25" name="Text Placeholder 13"/>
          <p:cNvSpPr>
            <a:spLocks noGrp="1"/>
          </p:cNvSpPr>
          <p:nvPr>
            <p:ph type="body" sz="quarter" idx="20"/>
          </p:nvPr>
        </p:nvSpPr>
        <p:spPr>
          <a:xfrm>
            <a:off x="2498463" y="3413046"/>
            <a:ext cx="1771650" cy="112705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685800" rtl="0" eaLnBrk="1" latinLnBrk="0" hangingPunct="1">
              <a:spcBef>
                <a:spcPct val="20000"/>
              </a:spcBef>
              <a:buFontTx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21" hasCustomPrompt="1"/>
          </p:nvPr>
        </p:nvSpPr>
        <p:spPr>
          <a:xfrm>
            <a:off x="400050" y="2936798"/>
            <a:ext cx="1485900" cy="438150"/>
          </a:xfrm>
          <a:solidFill>
            <a:schemeClr val="accent1"/>
          </a:solidFill>
        </p:spPr>
        <p:txBody>
          <a:bodyPr tIns="45720" bIns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lang="en-US" sz="1200" kern="1200" dirty="0" smtClean="0">
                <a:solidFill>
                  <a:schemeClr val="bg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</a:t>
            </a:r>
            <a:r>
              <a:rPr lang="en-US"/>
              <a:t>edit text</a:t>
            </a:r>
            <a:endParaRPr lang="en-US" dirty="0"/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22" hasCustomPrompt="1"/>
          </p:nvPr>
        </p:nvSpPr>
        <p:spPr>
          <a:xfrm>
            <a:off x="2571750" y="2936798"/>
            <a:ext cx="1485900" cy="438150"/>
          </a:xfrm>
          <a:solidFill>
            <a:schemeClr val="accent1"/>
          </a:solidFill>
        </p:spPr>
        <p:txBody>
          <a:bodyPr tIns="45720" bIns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lang="en-US" sz="1200" kern="1200" dirty="0" smtClean="0">
                <a:solidFill>
                  <a:schemeClr val="bg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</a:t>
            </a:r>
            <a:r>
              <a:rPr lang="en-US"/>
              <a:t>edit text</a:t>
            </a:r>
            <a:endParaRPr lang="en-US" dirty="0"/>
          </a:p>
        </p:txBody>
      </p:sp>
      <p:sp>
        <p:nvSpPr>
          <p:cNvPr id="18" name="Date Placeholder 11"/>
          <p:cNvSpPr>
            <a:spLocks noGrp="1"/>
          </p:cNvSpPr>
          <p:nvPr>
            <p:ph type="dt" sz="half" idx="2"/>
          </p:nvPr>
        </p:nvSpPr>
        <p:spPr>
          <a:xfrm>
            <a:off x="342900" y="4813450"/>
            <a:ext cx="1600200" cy="207749"/>
          </a:xfrm>
        </p:spPr>
        <p:txBody>
          <a:bodyPr/>
          <a:lstStyle/>
          <a:p>
            <a:fld id="{738D0F04-B3F0-4848-BB94-D19D572E9D33}" type="datetime4">
              <a:rPr lang="en-US" smtClean="0"/>
              <a:t>May 5, 2018</a:t>
            </a:fld>
            <a:endParaRPr lang="en-US"/>
          </a:p>
        </p:txBody>
      </p:sp>
      <p:sp>
        <p:nvSpPr>
          <p:cNvPr id="22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2914650" y="4813450"/>
            <a:ext cx="2971800" cy="207749"/>
          </a:xfrm>
        </p:spPr>
        <p:txBody>
          <a:bodyPr/>
          <a:lstStyle/>
          <a:p>
            <a:pPr algn="r"/>
            <a:endParaRPr lang="en-US"/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23"/>
          </p:nvPr>
        </p:nvSpPr>
        <p:spPr>
          <a:xfrm>
            <a:off x="4670163" y="1901903"/>
            <a:ext cx="1771650" cy="101275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685800" rtl="0" eaLnBrk="1" latinLnBrk="0" hangingPunct="1">
              <a:spcBef>
                <a:spcPct val="20000"/>
              </a:spcBef>
              <a:buFontTx/>
              <a:buNone/>
            </a:pPr>
            <a:r>
              <a:rPr lang="en-US"/>
              <a:t>Edit Master text styles</a:t>
            </a:r>
          </a:p>
        </p:txBody>
      </p:sp>
      <p:sp>
        <p:nvSpPr>
          <p:cNvPr id="26" name="Text Placeholder 11"/>
          <p:cNvSpPr>
            <a:spLocks noGrp="1"/>
          </p:cNvSpPr>
          <p:nvPr>
            <p:ph type="body" sz="quarter" idx="24" hasCustomPrompt="1"/>
          </p:nvPr>
        </p:nvSpPr>
        <p:spPr>
          <a:xfrm>
            <a:off x="4743450" y="1444702"/>
            <a:ext cx="1485900" cy="438150"/>
          </a:xfrm>
          <a:solidFill>
            <a:schemeClr val="accent1"/>
          </a:solidFill>
        </p:spPr>
        <p:txBody>
          <a:bodyPr tIns="45720" bIns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lang="en-US" sz="1200" kern="1200" dirty="0" smtClean="0">
                <a:solidFill>
                  <a:schemeClr val="bg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</a:t>
            </a:r>
            <a:r>
              <a:rPr lang="en-US"/>
              <a:t>edit text</a:t>
            </a:r>
            <a:endParaRPr lang="en-US" dirty="0"/>
          </a:p>
        </p:txBody>
      </p:sp>
      <p:sp>
        <p:nvSpPr>
          <p:cNvPr id="27" name="Text Placeholder 13"/>
          <p:cNvSpPr>
            <a:spLocks noGrp="1"/>
          </p:cNvSpPr>
          <p:nvPr>
            <p:ph type="body" sz="quarter" idx="25"/>
          </p:nvPr>
        </p:nvSpPr>
        <p:spPr>
          <a:xfrm>
            <a:off x="4670163" y="3428998"/>
            <a:ext cx="1771650" cy="112705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685800" rtl="0" eaLnBrk="1" latinLnBrk="0" hangingPunct="1">
              <a:spcBef>
                <a:spcPct val="20000"/>
              </a:spcBef>
              <a:buFontTx/>
              <a:buNone/>
            </a:pPr>
            <a:r>
              <a:rPr lang="en-US"/>
              <a:t>Edit Master text styles</a:t>
            </a:r>
          </a:p>
        </p:txBody>
      </p:sp>
      <p:sp>
        <p:nvSpPr>
          <p:cNvPr id="28" name="Text Placeholder 11"/>
          <p:cNvSpPr>
            <a:spLocks noGrp="1"/>
          </p:cNvSpPr>
          <p:nvPr>
            <p:ph type="body" sz="quarter" idx="26" hasCustomPrompt="1"/>
          </p:nvPr>
        </p:nvSpPr>
        <p:spPr>
          <a:xfrm>
            <a:off x="4743450" y="2952750"/>
            <a:ext cx="1485900" cy="438150"/>
          </a:xfrm>
          <a:solidFill>
            <a:schemeClr val="accent1"/>
          </a:solidFill>
        </p:spPr>
        <p:txBody>
          <a:bodyPr tIns="45720" bIns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lang="en-US" sz="1200" kern="1200" dirty="0" smtClean="0">
                <a:solidFill>
                  <a:schemeClr val="bg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</a:t>
            </a:r>
            <a:r>
              <a:rPr lang="en-US"/>
              <a:t>edit text</a:t>
            </a:r>
            <a:endParaRPr lang="en-US" dirty="0"/>
          </a:p>
        </p:txBody>
      </p:sp>
      <p:sp>
        <p:nvSpPr>
          <p:cNvPr id="29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6172200" y="4780454"/>
            <a:ext cx="274320" cy="274320"/>
          </a:xfrm>
        </p:spPr>
        <p:txBody>
          <a:bodyPr tIns="18288" bIns="0"/>
          <a:lstStyle>
            <a:lvl1pPr>
              <a:defRPr sz="900" spc="150" baseline="0"/>
            </a:lvl1pPr>
          </a:lstStyle>
          <a:p>
            <a:fld id="{9D955F5F-96B5-4123-A0BF-F5126ED5484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62345CB-C332-4D98-95AF-97B8B1CFB0C9}"/>
              </a:ext>
            </a:extLst>
          </p:cNvPr>
          <p:cNvGrpSpPr/>
          <p:nvPr userDrawn="1"/>
        </p:nvGrpSpPr>
        <p:grpSpPr>
          <a:xfrm>
            <a:off x="173314" y="400050"/>
            <a:ext cx="115200" cy="400050"/>
            <a:chOff x="231085" y="533400"/>
            <a:chExt cx="153600" cy="533400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2207DD8B-8EB0-4A19-AF70-C0E92FA74A28}"/>
                </a:ext>
              </a:extLst>
            </p:cNvPr>
            <p:cNvCxnSpPr/>
            <p:nvPr/>
          </p:nvCxnSpPr>
          <p:spPr>
            <a:xfrm>
              <a:off x="304800" y="533400"/>
              <a:ext cx="0" cy="5334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E74E1C65-EBE1-429E-B1A8-C9CC9DC54C2A}"/>
                </a:ext>
              </a:extLst>
            </p:cNvPr>
            <p:cNvSpPr/>
            <p:nvPr/>
          </p:nvSpPr>
          <p:spPr>
            <a:xfrm>
              <a:off x="231085" y="723900"/>
              <a:ext cx="153600" cy="1524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2737447580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804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s -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4514849" y="2957868"/>
            <a:ext cx="1920240" cy="1442682"/>
          </a:xfrm>
          <a:solidFill>
            <a:schemeClr val="bg2"/>
          </a:solidFill>
          <a:ln w="57150"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/>
              <a:t>Click icon to add picture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400049" y="2957868"/>
            <a:ext cx="1920240" cy="1442682"/>
          </a:xfrm>
          <a:solidFill>
            <a:schemeClr val="bg2"/>
          </a:solidFill>
          <a:ln w="57150"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/>
              <a:t>Click icon to add picture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00050" y="205978"/>
            <a:ext cx="6115050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00051" y="1288752"/>
            <a:ext cx="1920239" cy="3429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1400" kern="1200" dirty="0" smtClean="0">
                <a:solidFill>
                  <a:schemeClr val="accent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00051" y="1657350"/>
            <a:ext cx="1920239" cy="12192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900" dirty="0" smtClean="0"/>
            </a:lvl1pPr>
          </a:lstStyle>
          <a:p>
            <a:pPr marL="0" lvl="0" indent="0">
              <a:buFontTx/>
              <a:buNone/>
            </a:pPr>
            <a:r>
              <a:rPr lang="en-US" dirty="0"/>
              <a:t>Description</a:t>
            </a:r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2457449" y="1433868"/>
            <a:ext cx="1920240" cy="1442682"/>
          </a:xfrm>
          <a:solidFill>
            <a:schemeClr val="bg2"/>
          </a:solidFill>
          <a:ln w="57150"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en-US"/>
            </a:lvl1pPr>
          </a:lstStyle>
          <a:p>
            <a:pPr marL="0" lvl="0" algn="ctr"/>
            <a:r>
              <a:rPr lang="en-US"/>
              <a:t>Click icon to add picture</a:t>
            </a:r>
          </a:p>
        </p:txBody>
      </p:sp>
      <p:sp>
        <p:nvSpPr>
          <p:cNvPr id="24" name="Date Placeholder 11"/>
          <p:cNvSpPr>
            <a:spLocks noGrp="1"/>
          </p:cNvSpPr>
          <p:nvPr>
            <p:ph type="dt" sz="half" idx="2"/>
          </p:nvPr>
        </p:nvSpPr>
        <p:spPr>
          <a:xfrm>
            <a:off x="342900" y="4813450"/>
            <a:ext cx="1600200" cy="207749"/>
          </a:xfrm>
        </p:spPr>
        <p:txBody>
          <a:bodyPr/>
          <a:lstStyle/>
          <a:p>
            <a:fld id="{1D6FAA23-B7C6-4DAA-9FE2-73F39E106E8C}" type="datetime4">
              <a:rPr lang="en-US" smtClean="0"/>
              <a:t>May 5, 2018</a:t>
            </a:fld>
            <a:endParaRPr lang="en-US"/>
          </a:p>
        </p:txBody>
      </p:sp>
      <p:sp>
        <p:nvSpPr>
          <p:cNvPr id="25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2914650" y="4813450"/>
            <a:ext cx="2971800" cy="207749"/>
          </a:xfrm>
        </p:spPr>
        <p:txBody>
          <a:bodyPr/>
          <a:lstStyle/>
          <a:p>
            <a:pPr algn="r"/>
            <a:endParaRPr lang="en-US"/>
          </a:p>
        </p:txBody>
      </p:sp>
      <p:sp>
        <p:nvSpPr>
          <p:cNvPr id="26" name="Text Placeholder 11"/>
          <p:cNvSpPr>
            <a:spLocks noGrp="1"/>
          </p:cNvSpPr>
          <p:nvPr>
            <p:ph type="body" sz="quarter" idx="21" hasCustomPrompt="1"/>
          </p:nvPr>
        </p:nvSpPr>
        <p:spPr>
          <a:xfrm>
            <a:off x="4506587" y="1288752"/>
            <a:ext cx="1920239" cy="3429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1400" kern="1200" dirty="0" smtClean="0">
                <a:solidFill>
                  <a:schemeClr val="accent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TITLE </a:t>
            </a:r>
            <a:r>
              <a:rPr lang="en-US" dirty="0"/>
              <a:t>Here</a:t>
            </a:r>
          </a:p>
        </p:txBody>
      </p:sp>
      <p:sp>
        <p:nvSpPr>
          <p:cNvPr id="28" name="Text Placeholder 13"/>
          <p:cNvSpPr>
            <a:spLocks noGrp="1"/>
          </p:cNvSpPr>
          <p:nvPr>
            <p:ph type="body" sz="quarter" idx="22" hasCustomPrompt="1"/>
          </p:nvPr>
        </p:nvSpPr>
        <p:spPr>
          <a:xfrm>
            <a:off x="4506587" y="1657350"/>
            <a:ext cx="1920239" cy="12192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900" dirty="0" smtClean="0"/>
            </a:lvl1pPr>
          </a:lstStyle>
          <a:p>
            <a:pPr marL="0" lvl="0" indent="0">
              <a:buFontTx/>
              <a:buNone/>
            </a:pPr>
            <a:r>
              <a:rPr lang="en-US" dirty="0"/>
              <a:t>Description</a:t>
            </a:r>
          </a:p>
        </p:txBody>
      </p:sp>
      <p:sp>
        <p:nvSpPr>
          <p:cNvPr id="29" name="Text Placeholder 11"/>
          <p:cNvSpPr>
            <a:spLocks noGrp="1"/>
          </p:cNvSpPr>
          <p:nvPr>
            <p:ph type="body" sz="quarter" idx="23" hasCustomPrompt="1"/>
          </p:nvPr>
        </p:nvSpPr>
        <p:spPr>
          <a:xfrm>
            <a:off x="2449187" y="3001802"/>
            <a:ext cx="1920239" cy="3429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1400" kern="1200" dirty="0" smtClean="0">
                <a:solidFill>
                  <a:schemeClr val="accent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TITLE </a:t>
            </a:r>
            <a:r>
              <a:rPr lang="en-US" dirty="0"/>
              <a:t>Here</a:t>
            </a:r>
          </a:p>
        </p:txBody>
      </p:sp>
      <p:sp>
        <p:nvSpPr>
          <p:cNvPr id="30" name="Text Placeholder 13"/>
          <p:cNvSpPr>
            <a:spLocks noGrp="1"/>
          </p:cNvSpPr>
          <p:nvPr>
            <p:ph type="body" sz="quarter" idx="24" hasCustomPrompt="1"/>
          </p:nvPr>
        </p:nvSpPr>
        <p:spPr>
          <a:xfrm>
            <a:off x="2449187" y="3370400"/>
            <a:ext cx="1920239" cy="12192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900" dirty="0" smtClean="0"/>
            </a:lvl1pPr>
          </a:lstStyle>
          <a:p>
            <a:pPr marL="0" lvl="0" indent="0">
              <a:buFontTx/>
              <a:buNone/>
            </a:pPr>
            <a:r>
              <a:rPr lang="en-US" dirty="0"/>
              <a:t>Description</a:t>
            </a:r>
          </a:p>
        </p:txBody>
      </p:sp>
      <p:sp>
        <p:nvSpPr>
          <p:cNvPr id="27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6172200" y="4780454"/>
            <a:ext cx="274320" cy="274320"/>
          </a:xfrm>
        </p:spPr>
        <p:txBody>
          <a:bodyPr tIns="18288" bIns="0"/>
          <a:lstStyle>
            <a:lvl1pPr>
              <a:defRPr sz="900" spc="150" baseline="0"/>
            </a:lvl1pPr>
          </a:lstStyle>
          <a:p>
            <a:fld id="{9D955F5F-96B5-4123-A0BF-F5126ED5484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63B0D0F-04DF-4748-91FB-FD4627911666}"/>
              </a:ext>
            </a:extLst>
          </p:cNvPr>
          <p:cNvGrpSpPr/>
          <p:nvPr userDrawn="1"/>
        </p:nvGrpSpPr>
        <p:grpSpPr>
          <a:xfrm>
            <a:off x="173314" y="400050"/>
            <a:ext cx="115200" cy="400050"/>
            <a:chOff x="231085" y="533400"/>
            <a:chExt cx="153600" cy="533400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E58503C5-0D0E-402F-B5C1-996B88290FA2}"/>
                </a:ext>
              </a:extLst>
            </p:cNvPr>
            <p:cNvCxnSpPr/>
            <p:nvPr/>
          </p:nvCxnSpPr>
          <p:spPr>
            <a:xfrm>
              <a:off x="304800" y="533400"/>
              <a:ext cx="0" cy="5334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4FB1BEA5-76C2-42BC-A908-7A2FF55CEEBD}"/>
                </a:ext>
              </a:extLst>
            </p:cNvPr>
            <p:cNvSpPr/>
            <p:nvPr/>
          </p:nvSpPr>
          <p:spPr>
            <a:xfrm>
              <a:off x="231085" y="723900"/>
              <a:ext cx="153600" cy="1524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1414911077"/>
      </p:ext>
    </p:extLst>
  </p:cSld>
  <p:clrMapOvr>
    <a:masterClrMapping/>
  </p:clrMapOvr>
  <p:hf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s -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4514849" y="1433868"/>
            <a:ext cx="1920240" cy="1442682"/>
          </a:xfrm>
          <a:solidFill>
            <a:schemeClr val="bg2"/>
          </a:solidFill>
          <a:ln w="57150"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/>
              <a:t>Click icon to add picture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400049" y="1433868"/>
            <a:ext cx="1920240" cy="1442682"/>
          </a:xfrm>
          <a:solidFill>
            <a:schemeClr val="bg2"/>
          </a:solidFill>
          <a:ln w="57150"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/>
              <a:t>Click icon to add picture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00050" y="205978"/>
            <a:ext cx="6115050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00051" y="3028950"/>
            <a:ext cx="1920239" cy="3429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1400" kern="1200" dirty="0" smtClean="0">
                <a:solidFill>
                  <a:schemeClr val="accent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00051" y="3397548"/>
            <a:ext cx="1920239" cy="12192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900" dirty="0" smtClean="0"/>
            </a:lvl1pPr>
          </a:lstStyle>
          <a:p>
            <a:pPr marL="0" lvl="0" indent="0">
              <a:buFontTx/>
              <a:buNone/>
            </a:pPr>
            <a:r>
              <a:rPr lang="en-US" dirty="0"/>
              <a:t>Description</a:t>
            </a:r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2457449" y="1433868"/>
            <a:ext cx="1920240" cy="1442682"/>
          </a:xfrm>
          <a:solidFill>
            <a:schemeClr val="bg2"/>
          </a:solidFill>
          <a:ln w="57150"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/>
              <a:t>Click icon to add picture</a:t>
            </a:r>
          </a:p>
        </p:txBody>
      </p:sp>
      <p:sp>
        <p:nvSpPr>
          <p:cNvPr id="24" name="Date Placeholder 11"/>
          <p:cNvSpPr>
            <a:spLocks noGrp="1"/>
          </p:cNvSpPr>
          <p:nvPr>
            <p:ph type="dt" sz="half" idx="2"/>
          </p:nvPr>
        </p:nvSpPr>
        <p:spPr>
          <a:xfrm>
            <a:off x="342900" y="4813450"/>
            <a:ext cx="1600200" cy="207749"/>
          </a:xfrm>
        </p:spPr>
        <p:txBody>
          <a:bodyPr/>
          <a:lstStyle/>
          <a:p>
            <a:fld id="{C4D1799D-EF9C-4DF3-8BA2-E0DF2826574D}" type="datetime4">
              <a:rPr lang="en-US" smtClean="0"/>
              <a:t>May 5, 2018</a:t>
            </a:fld>
            <a:endParaRPr lang="en-US"/>
          </a:p>
        </p:txBody>
      </p:sp>
      <p:sp>
        <p:nvSpPr>
          <p:cNvPr id="25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2914650" y="4813450"/>
            <a:ext cx="2971800" cy="207749"/>
          </a:xfrm>
        </p:spPr>
        <p:txBody>
          <a:bodyPr/>
          <a:lstStyle/>
          <a:p>
            <a:pPr algn="r"/>
            <a:endParaRPr lang="en-US"/>
          </a:p>
        </p:txBody>
      </p:sp>
      <p:sp>
        <p:nvSpPr>
          <p:cNvPr id="26" name="Text Placeholder 11"/>
          <p:cNvSpPr>
            <a:spLocks noGrp="1"/>
          </p:cNvSpPr>
          <p:nvPr>
            <p:ph type="body" sz="quarter" idx="21" hasCustomPrompt="1"/>
          </p:nvPr>
        </p:nvSpPr>
        <p:spPr>
          <a:xfrm>
            <a:off x="4506587" y="3028950"/>
            <a:ext cx="1920239" cy="3429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1400" kern="1200" dirty="0" smtClean="0">
                <a:solidFill>
                  <a:schemeClr val="accent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TITLE </a:t>
            </a:r>
            <a:r>
              <a:rPr lang="en-US" dirty="0"/>
              <a:t>Here</a:t>
            </a:r>
          </a:p>
        </p:txBody>
      </p:sp>
      <p:sp>
        <p:nvSpPr>
          <p:cNvPr id="28" name="Text Placeholder 13"/>
          <p:cNvSpPr>
            <a:spLocks noGrp="1"/>
          </p:cNvSpPr>
          <p:nvPr>
            <p:ph type="body" sz="quarter" idx="22" hasCustomPrompt="1"/>
          </p:nvPr>
        </p:nvSpPr>
        <p:spPr>
          <a:xfrm>
            <a:off x="4506587" y="3397548"/>
            <a:ext cx="1920239" cy="12192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900" dirty="0" smtClean="0"/>
            </a:lvl1pPr>
          </a:lstStyle>
          <a:p>
            <a:pPr marL="0" lvl="0" indent="0">
              <a:buFontTx/>
              <a:buNone/>
            </a:pPr>
            <a:r>
              <a:rPr lang="en-US" dirty="0"/>
              <a:t>Description</a:t>
            </a:r>
          </a:p>
        </p:txBody>
      </p:sp>
      <p:sp>
        <p:nvSpPr>
          <p:cNvPr id="29" name="Text Placeholder 11"/>
          <p:cNvSpPr>
            <a:spLocks noGrp="1"/>
          </p:cNvSpPr>
          <p:nvPr>
            <p:ph type="body" sz="quarter" idx="23" hasCustomPrompt="1"/>
          </p:nvPr>
        </p:nvSpPr>
        <p:spPr>
          <a:xfrm>
            <a:off x="2449187" y="3028950"/>
            <a:ext cx="1920239" cy="3429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1400" kern="1200" dirty="0" smtClean="0">
                <a:solidFill>
                  <a:schemeClr val="accent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TITLE </a:t>
            </a:r>
            <a:r>
              <a:rPr lang="en-US" dirty="0"/>
              <a:t>Here</a:t>
            </a:r>
          </a:p>
        </p:txBody>
      </p:sp>
      <p:sp>
        <p:nvSpPr>
          <p:cNvPr id="30" name="Text Placeholder 13"/>
          <p:cNvSpPr>
            <a:spLocks noGrp="1"/>
          </p:cNvSpPr>
          <p:nvPr>
            <p:ph type="body" sz="quarter" idx="24" hasCustomPrompt="1"/>
          </p:nvPr>
        </p:nvSpPr>
        <p:spPr>
          <a:xfrm>
            <a:off x="2449187" y="3397548"/>
            <a:ext cx="1920239" cy="12192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900" dirty="0" smtClean="0"/>
            </a:lvl1pPr>
          </a:lstStyle>
          <a:p>
            <a:pPr marL="0" lvl="0" indent="0">
              <a:buFontTx/>
              <a:buNone/>
            </a:pPr>
            <a:r>
              <a:rPr lang="en-US" dirty="0"/>
              <a:t>Description</a:t>
            </a:r>
          </a:p>
        </p:txBody>
      </p:sp>
      <p:sp>
        <p:nvSpPr>
          <p:cNvPr id="27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6172200" y="4780454"/>
            <a:ext cx="274320" cy="274320"/>
          </a:xfrm>
        </p:spPr>
        <p:txBody>
          <a:bodyPr tIns="18288" bIns="0"/>
          <a:lstStyle>
            <a:lvl1pPr>
              <a:defRPr sz="900" spc="150" baseline="0"/>
            </a:lvl1pPr>
          </a:lstStyle>
          <a:p>
            <a:fld id="{9D955F5F-96B5-4123-A0BF-F5126ED5484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0AAA7C3-7C7A-4B49-8804-BD576368D396}"/>
              </a:ext>
            </a:extLst>
          </p:cNvPr>
          <p:cNvGrpSpPr/>
          <p:nvPr userDrawn="1"/>
        </p:nvGrpSpPr>
        <p:grpSpPr>
          <a:xfrm>
            <a:off x="173314" y="400050"/>
            <a:ext cx="115200" cy="400050"/>
            <a:chOff x="231085" y="533400"/>
            <a:chExt cx="153600" cy="533400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D1EA0E63-885E-4555-AF59-F0BEA85C7155}"/>
                </a:ext>
              </a:extLst>
            </p:cNvPr>
            <p:cNvCxnSpPr/>
            <p:nvPr/>
          </p:nvCxnSpPr>
          <p:spPr>
            <a:xfrm>
              <a:off x="304800" y="533400"/>
              <a:ext cx="0" cy="5334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2946B487-2DC5-49BF-AEF6-8D98A94AC703}"/>
                </a:ext>
              </a:extLst>
            </p:cNvPr>
            <p:cNvSpPr/>
            <p:nvPr/>
          </p:nvSpPr>
          <p:spPr>
            <a:xfrm>
              <a:off x="231085" y="723900"/>
              <a:ext cx="153600" cy="1524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3801547105"/>
      </p:ext>
    </p:extLst>
  </p:cSld>
  <p:clrMapOvr>
    <a:masterClrMapping/>
  </p:clrMapOvr>
  <p:hf hd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Strate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00050" y="205978"/>
            <a:ext cx="6115050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Date Placeholder 11"/>
          <p:cNvSpPr>
            <a:spLocks noGrp="1"/>
          </p:cNvSpPr>
          <p:nvPr>
            <p:ph type="dt" sz="half" idx="2"/>
          </p:nvPr>
        </p:nvSpPr>
        <p:spPr>
          <a:xfrm>
            <a:off x="342900" y="4813450"/>
            <a:ext cx="1600200" cy="207749"/>
          </a:xfrm>
        </p:spPr>
        <p:txBody>
          <a:bodyPr/>
          <a:lstStyle/>
          <a:p>
            <a:fld id="{3C165DD8-DD79-4AA4-9CC7-0242DE13F00F}" type="datetime4">
              <a:rPr lang="en-US" smtClean="0"/>
              <a:t>May 5, 2018</a:t>
            </a:fld>
            <a:endParaRPr lang="en-US"/>
          </a:p>
        </p:txBody>
      </p:sp>
      <p:sp>
        <p:nvSpPr>
          <p:cNvPr id="25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2914650" y="4813450"/>
            <a:ext cx="2971800" cy="207749"/>
          </a:xfrm>
        </p:spPr>
        <p:txBody>
          <a:bodyPr/>
          <a:lstStyle/>
          <a:p>
            <a:pPr algn="r"/>
            <a:endParaRPr lang="en-US"/>
          </a:p>
        </p:txBody>
      </p:sp>
      <p:sp>
        <p:nvSpPr>
          <p:cNvPr id="27" name="Oval 26"/>
          <p:cNvSpPr/>
          <p:nvPr userDrawn="1"/>
        </p:nvSpPr>
        <p:spPr>
          <a:xfrm>
            <a:off x="189900" y="1563517"/>
            <a:ext cx="2134800" cy="2133600"/>
          </a:xfrm>
          <a:prstGeom prst="ellipse">
            <a:avLst/>
          </a:prstGeom>
          <a:solidFill>
            <a:schemeClr val="accent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bg1"/>
              </a:solidFill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1655594" y="1563517"/>
            <a:ext cx="2134800" cy="2133600"/>
          </a:xfrm>
          <a:prstGeom prst="ellipse">
            <a:avLst/>
          </a:prstGeom>
          <a:solidFill>
            <a:schemeClr val="accent3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bg1"/>
              </a:solidFill>
            </a:endParaRPr>
          </a:p>
        </p:txBody>
      </p:sp>
      <p:sp>
        <p:nvSpPr>
          <p:cNvPr id="32" name="Oval 31"/>
          <p:cNvSpPr/>
          <p:nvPr userDrawn="1"/>
        </p:nvSpPr>
        <p:spPr>
          <a:xfrm>
            <a:off x="3094568" y="1563517"/>
            <a:ext cx="2134800" cy="2133600"/>
          </a:xfrm>
          <a:prstGeom prst="ellipse">
            <a:avLst/>
          </a:prstGeom>
          <a:solidFill>
            <a:schemeClr val="accent4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bg1"/>
              </a:solidFill>
            </a:endParaRPr>
          </a:p>
        </p:txBody>
      </p:sp>
      <p:sp>
        <p:nvSpPr>
          <p:cNvPr id="33" name="Oval 32"/>
          <p:cNvSpPr/>
          <p:nvPr userDrawn="1"/>
        </p:nvSpPr>
        <p:spPr>
          <a:xfrm>
            <a:off x="4533300" y="1563517"/>
            <a:ext cx="2134800" cy="2133600"/>
          </a:xfrm>
          <a:prstGeom prst="ellipse">
            <a:avLst/>
          </a:prstGeom>
          <a:solidFill>
            <a:schemeClr val="accent5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bg1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719187" y="2266950"/>
            <a:ext cx="1076226" cy="1219200"/>
          </a:xfrm>
        </p:spPr>
        <p:txBody>
          <a:bodyPr vert="horz" lIns="0" tIns="45720" rIns="0" bIns="45720" rtlCol="0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lang="en-US" sz="900" dirty="0" smtClean="0">
                <a:solidFill>
                  <a:schemeClr val="bg1"/>
                </a:solidFill>
              </a:defRPr>
            </a:lvl1pPr>
          </a:lstStyle>
          <a:p>
            <a:pPr marL="0" lvl="0" indent="0">
              <a:buFontTx/>
              <a:buNone/>
            </a:pPr>
            <a:r>
              <a:rPr lang="en-US" dirty="0"/>
              <a:t>Description</a:t>
            </a:r>
          </a:p>
        </p:txBody>
      </p:sp>
      <p:sp>
        <p:nvSpPr>
          <p:cNvPr id="28" name="Text Placeholder 13"/>
          <p:cNvSpPr>
            <a:spLocks noGrp="1"/>
          </p:cNvSpPr>
          <p:nvPr>
            <p:ph type="body" sz="quarter" idx="22" hasCustomPrompt="1"/>
          </p:nvPr>
        </p:nvSpPr>
        <p:spPr>
          <a:xfrm>
            <a:off x="3610074" y="2266950"/>
            <a:ext cx="1076226" cy="1219200"/>
          </a:xfrm>
        </p:spPr>
        <p:txBody>
          <a:bodyPr vert="horz" lIns="0" tIns="45720" rIns="0" bIns="45720" rtlCol="0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lang="en-US" sz="900" dirty="0" smtClean="0">
                <a:solidFill>
                  <a:schemeClr val="bg1"/>
                </a:solidFill>
              </a:defRPr>
            </a:lvl1pPr>
          </a:lstStyle>
          <a:p>
            <a:pPr marL="0" lvl="0" indent="0">
              <a:buFontTx/>
              <a:buNone/>
            </a:pPr>
            <a:r>
              <a:rPr lang="en-US" dirty="0"/>
              <a:t>Description</a:t>
            </a:r>
          </a:p>
        </p:txBody>
      </p:sp>
      <p:sp>
        <p:nvSpPr>
          <p:cNvPr id="30" name="Text Placeholder 13"/>
          <p:cNvSpPr>
            <a:spLocks noGrp="1"/>
          </p:cNvSpPr>
          <p:nvPr>
            <p:ph type="body" sz="quarter" idx="24" hasCustomPrompt="1"/>
          </p:nvPr>
        </p:nvSpPr>
        <p:spPr>
          <a:xfrm>
            <a:off x="2166987" y="2247900"/>
            <a:ext cx="1076226" cy="1219200"/>
          </a:xfrm>
        </p:spPr>
        <p:txBody>
          <a:bodyPr vert="horz" lIns="0" tIns="45720" rIns="0" bIns="45720" rtlCol="0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lang="en-US" sz="900" dirty="0" smtClean="0">
                <a:solidFill>
                  <a:schemeClr val="bg1"/>
                </a:solidFill>
              </a:defRPr>
            </a:lvl1pPr>
          </a:lstStyle>
          <a:p>
            <a:pPr marL="0" lvl="0" indent="0">
              <a:buFontTx/>
              <a:buNone/>
            </a:pPr>
            <a:r>
              <a:rPr lang="en-US" dirty="0"/>
              <a:t>Description</a:t>
            </a:r>
          </a:p>
        </p:txBody>
      </p:sp>
      <p:sp>
        <p:nvSpPr>
          <p:cNvPr id="34" name="Text Placeholder 13"/>
          <p:cNvSpPr>
            <a:spLocks noGrp="1"/>
          </p:cNvSpPr>
          <p:nvPr>
            <p:ph type="body" sz="quarter" idx="25" hasCustomPrompt="1"/>
          </p:nvPr>
        </p:nvSpPr>
        <p:spPr>
          <a:xfrm>
            <a:off x="5066669" y="2195069"/>
            <a:ext cx="1076226" cy="1219200"/>
          </a:xfrm>
        </p:spPr>
        <p:txBody>
          <a:bodyPr vert="horz" lIns="0" tIns="45720" rIns="0" bIns="45720" rtlCol="0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lang="en-US" sz="900" dirty="0" smtClean="0">
                <a:solidFill>
                  <a:schemeClr val="bg1"/>
                </a:solidFill>
              </a:defRPr>
            </a:lvl1pPr>
          </a:lstStyle>
          <a:p>
            <a:pPr marL="0" lvl="0" indent="0">
              <a:buFontTx/>
              <a:buNone/>
            </a:pPr>
            <a:r>
              <a:rPr lang="en-US" dirty="0"/>
              <a:t>Description</a:t>
            </a:r>
          </a:p>
        </p:txBody>
      </p:sp>
      <p:sp>
        <p:nvSpPr>
          <p:cNvPr id="35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01313" y="1744616"/>
            <a:ext cx="1111975" cy="293734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lang="en-US" sz="1400" kern="1200" dirty="0" smtClean="0">
                <a:solidFill>
                  <a:schemeClr val="bg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36" name="Text Placeholder 11"/>
          <p:cNvSpPr>
            <a:spLocks noGrp="1"/>
          </p:cNvSpPr>
          <p:nvPr>
            <p:ph type="body" sz="quarter" idx="21" hasCustomPrompt="1"/>
          </p:nvPr>
        </p:nvSpPr>
        <p:spPr>
          <a:xfrm>
            <a:off x="3596913" y="1744616"/>
            <a:ext cx="1111975" cy="293734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lang="en-US" sz="1400" kern="1200" dirty="0" smtClean="0">
                <a:solidFill>
                  <a:schemeClr val="bg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TITLE </a:t>
            </a:r>
            <a:r>
              <a:rPr lang="en-US" dirty="0"/>
              <a:t>Here</a:t>
            </a:r>
          </a:p>
        </p:txBody>
      </p:sp>
      <p:sp>
        <p:nvSpPr>
          <p:cNvPr id="37" name="Text Placeholder 11"/>
          <p:cNvSpPr>
            <a:spLocks noGrp="1"/>
          </p:cNvSpPr>
          <p:nvPr>
            <p:ph type="body" sz="quarter" idx="23" hasCustomPrompt="1"/>
          </p:nvPr>
        </p:nvSpPr>
        <p:spPr>
          <a:xfrm>
            <a:off x="2155371" y="1744616"/>
            <a:ext cx="1111975" cy="293734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lang="en-US" sz="1400" kern="1200" dirty="0" smtClean="0">
                <a:solidFill>
                  <a:schemeClr val="bg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TITLE </a:t>
            </a:r>
            <a:r>
              <a:rPr lang="en-US" dirty="0"/>
              <a:t>Here</a:t>
            </a:r>
          </a:p>
        </p:txBody>
      </p:sp>
      <p:sp>
        <p:nvSpPr>
          <p:cNvPr id="38" name="Text Placeholder 11"/>
          <p:cNvSpPr>
            <a:spLocks noGrp="1"/>
          </p:cNvSpPr>
          <p:nvPr>
            <p:ph type="body" sz="quarter" idx="26" hasCustomPrompt="1"/>
          </p:nvPr>
        </p:nvSpPr>
        <p:spPr>
          <a:xfrm>
            <a:off x="5048796" y="1744616"/>
            <a:ext cx="1111975" cy="293734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lang="en-US" sz="1400" kern="1200" dirty="0" smtClean="0">
                <a:solidFill>
                  <a:schemeClr val="bg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TITLE </a:t>
            </a:r>
            <a:r>
              <a:rPr lang="en-US" dirty="0"/>
              <a:t>Here</a:t>
            </a:r>
          </a:p>
        </p:txBody>
      </p:sp>
      <p:sp>
        <p:nvSpPr>
          <p:cNvPr id="21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6172200" y="4780454"/>
            <a:ext cx="274320" cy="274320"/>
          </a:xfrm>
        </p:spPr>
        <p:txBody>
          <a:bodyPr tIns="18288" bIns="0"/>
          <a:lstStyle>
            <a:lvl1pPr>
              <a:defRPr sz="900" spc="150" baseline="0"/>
            </a:lvl1pPr>
          </a:lstStyle>
          <a:p>
            <a:fld id="{9D955F5F-96B5-4123-A0BF-F5126ED5484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55CCC85-5599-4A9C-8D2C-C837377030BD}"/>
              </a:ext>
            </a:extLst>
          </p:cNvPr>
          <p:cNvGrpSpPr/>
          <p:nvPr userDrawn="1"/>
        </p:nvGrpSpPr>
        <p:grpSpPr>
          <a:xfrm>
            <a:off x="173314" y="400050"/>
            <a:ext cx="115200" cy="400050"/>
            <a:chOff x="231085" y="533400"/>
            <a:chExt cx="153600" cy="533400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06D54BC1-3F45-4257-826B-9042784AB34A}"/>
                </a:ext>
              </a:extLst>
            </p:cNvPr>
            <p:cNvCxnSpPr/>
            <p:nvPr/>
          </p:nvCxnSpPr>
          <p:spPr>
            <a:xfrm>
              <a:off x="304800" y="533400"/>
              <a:ext cx="0" cy="5334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3D065DEE-8ED5-4DF1-A341-7FFDD5267C1E}"/>
                </a:ext>
              </a:extLst>
            </p:cNvPr>
            <p:cNvSpPr/>
            <p:nvPr/>
          </p:nvSpPr>
          <p:spPr>
            <a:xfrm>
              <a:off x="231085" y="723900"/>
              <a:ext cx="153600" cy="1524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4196199927"/>
      </p:ext>
    </p:extLst>
  </p:cSld>
  <p:clrMapOvr>
    <a:masterClrMapping/>
  </p:clrMapOvr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rvices -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400049" y="1276350"/>
            <a:ext cx="1920240" cy="3182880"/>
          </a:xfrm>
          <a:solidFill>
            <a:schemeClr val="bg2"/>
          </a:solidFill>
          <a:ln w="57150"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/>
              <a:t>Click icon to add picture</a:t>
            </a:r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4514849" y="1276350"/>
            <a:ext cx="1920240" cy="3182880"/>
          </a:xfrm>
          <a:solidFill>
            <a:schemeClr val="bg2"/>
          </a:solidFill>
          <a:ln w="57150"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/>
              <a:t>Click icon to add picture</a:t>
            </a:r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2457449" y="1276350"/>
            <a:ext cx="1920240" cy="3182880"/>
          </a:xfrm>
          <a:solidFill>
            <a:schemeClr val="bg2"/>
          </a:solidFill>
          <a:ln w="57150"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/>
              <a:t>Click icon to add picture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00050" y="205978"/>
            <a:ext cx="6115050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00051" y="3041352"/>
            <a:ext cx="1920239" cy="3429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1600" kern="1200" dirty="0" smtClean="0">
                <a:solidFill>
                  <a:schemeClr val="accent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00051" y="3409950"/>
            <a:ext cx="1920239" cy="12192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900" dirty="0" smtClean="0"/>
            </a:lvl1pPr>
          </a:lstStyle>
          <a:p>
            <a:pPr marL="0" lvl="0" indent="0">
              <a:buFontTx/>
              <a:buNone/>
            </a:pPr>
            <a:r>
              <a:rPr lang="en-US" dirty="0"/>
              <a:t>Description</a:t>
            </a:r>
          </a:p>
        </p:txBody>
      </p:sp>
      <p:sp>
        <p:nvSpPr>
          <p:cNvPr id="24" name="Date Placeholder 11"/>
          <p:cNvSpPr>
            <a:spLocks noGrp="1"/>
          </p:cNvSpPr>
          <p:nvPr>
            <p:ph type="dt" sz="half" idx="2"/>
          </p:nvPr>
        </p:nvSpPr>
        <p:spPr>
          <a:xfrm>
            <a:off x="342900" y="4813450"/>
            <a:ext cx="1600200" cy="207749"/>
          </a:xfrm>
        </p:spPr>
        <p:txBody>
          <a:bodyPr/>
          <a:lstStyle/>
          <a:p>
            <a:fld id="{FD5EDF1B-DEEB-4BE8-B7BE-6B9120C33069}" type="datetime4">
              <a:rPr lang="en-US" smtClean="0"/>
              <a:t>May 5, 2018</a:t>
            </a:fld>
            <a:endParaRPr lang="en-US"/>
          </a:p>
        </p:txBody>
      </p:sp>
      <p:sp>
        <p:nvSpPr>
          <p:cNvPr id="25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2914650" y="4813450"/>
            <a:ext cx="2971800" cy="207749"/>
          </a:xfrm>
        </p:spPr>
        <p:txBody>
          <a:bodyPr/>
          <a:lstStyle/>
          <a:p>
            <a:pPr algn="r"/>
            <a:endParaRPr lang="en-US"/>
          </a:p>
        </p:txBody>
      </p:sp>
      <p:sp>
        <p:nvSpPr>
          <p:cNvPr id="26" name="Text Placeholder 11"/>
          <p:cNvSpPr>
            <a:spLocks noGrp="1"/>
          </p:cNvSpPr>
          <p:nvPr>
            <p:ph type="body" sz="quarter" idx="21" hasCustomPrompt="1"/>
          </p:nvPr>
        </p:nvSpPr>
        <p:spPr>
          <a:xfrm>
            <a:off x="4506587" y="3041352"/>
            <a:ext cx="1920239" cy="3429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1600" kern="1200" dirty="0" smtClean="0">
                <a:solidFill>
                  <a:schemeClr val="accent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TITLE </a:t>
            </a:r>
            <a:r>
              <a:rPr lang="en-US" dirty="0"/>
              <a:t>Here</a:t>
            </a:r>
          </a:p>
        </p:txBody>
      </p:sp>
      <p:sp>
        <p:nvSpPr>
          <p:cNvPr id="28" name="Text Placeholder 13"/>
          <p:cNvSpPr>
            <a:spLocks noGrp="1"/>
          </p:cNvSpPr>
          <p:nvPr>
            <p:ph type="body" sz="quarter" idx="22" hasCustomPrompt="1"/>
          </p:nvPr>
        </p:nvSpPr>
        <p:spPr>
          <a:xfrm>
            <a:off x="4506587" y="3409950"/>
            <a:ext cx="1920239" cy="12192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900" dirty="0" smtClean="0"/>
            </a:lvl1pPr>
          </a:lstStyle>
          <a:p>
            <a:pPr marL="0" lvl="0" indent="0">
              <a:buFontTx/>
              <a:buNone/>
            </a:pPr>
            <a:r>
              <a:rPr lang="en-US" dirty="0"/>
              <a:t>Description</a:t>
            </a:r>
          </a:p>
        </p:txBody>
      </p:sp>
      <p:sp>
        <p:nvSpPr>
          <p:cNvPr id="29" name="Text Placeholder 11"/>
          <p:cNvSpPr>
            <a:spLocks noGrp="1"/>
          </p:cNvSpPr>
          <p:nvPr>
            <p:ph type="body" sz="quarter" idx="23" hasCustomPrompt="1"/>
          </p:nvPr>
        </p:nvSpPr>
        <p:spPr>
          <a:xfrm>
            <a:off x="2449187" y="3041352"/>
            <a:ext cx="1920239" cy="3429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1600" kern="1200" dirty="0" smtClean="0">
                <a:solidFill>
                  <a:schemeClr val="accent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TITLE </a:t>
            </a:r>
            <a:r>
              <a:rPr lang="en-US" dirty="0"/>
              <a:t>Here</a:t>
            </a:r>
          </a:p>
        </p:txBody>
      </p:sp>
      <p:sp>
        <p:nvSpPr>
          <p:cNvPr id="30" name="Text Placeholder 13"/>
          <p:cNvSpPr>
            <a:spLocks noGrp="1"/>
          </p:cNvSpPr>
          <p:nvPr>
            <p:ph type="body" sz="quarter" idx="24" hasCustomPrompt="1"/>
          </p:nvPr>
        </p:nvSpPr>
        <p:spPr>
          <a:xfrm>
            <a:off x="2449187" y="3409950"/>
            <a:ext cx="1920239" cy="12192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900" dirty="0" smtClean="0"/>
            </a:lvl1pPr>
          </a:lstStyle>
          <a:p>
            <a:pPr marL="0" lvl="0" indent="0">
              <a:buFontTx/>
              <a:buNone/>
            </a:pPr>
            <a:r>
              <a:rPr lang="en-US" dirty="0"/>
              <a:t>Description</a:t>
            </a:r>
          </a:p>
        </p:txBody>
      </p:sp>
      <p:sp>
        <p:nvSpPr>
          <p:cNvPr id="27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6172200" y="4780454"/>
            <a:ext cx="274320" cy="274320"/>
          </a:xfrm>
        </p:spPr>
        <p:txBody>
          <a:bodyPr tIns="18288" bIns="0"/>
          <a:lstStyle>
            <a:lvl1pPr>
              <a:defRPr sz="900" spc="150" baseline="0"/>
            </a:lvl1pPr>
          </a:lstStyle>
          <a:p>
            <a:fld id="{9D955F5F-96B5-4123-A0BF-F5126ED5484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EBA19AF-FABC-4493-8E1B-EBBFAADB7EAC}"/>
              </a:ext>
            </a:extLst>
          </p:cNvPr>
          <p:cNvGrpSpPr/>
          <p:nvPr userDrawn="1"/>
        </p:nvGrpSpPr>
        <p:grpSpPr>
          <a:xfrm>
            <a:off x="173314" y="400050"/>
            <a:ext cx="115200" cy="400050"/>
            <a:chOff x="231085" y="533400"/>
            <a:chExt cx="153600" cy="533400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EE69B2C-C5AE-431F-8E2F-6572171F0CE3}"/>
                </a:ext>
              </a:extLst>
            </p:cNvPr>
            <p:cNvCxnSpPr/>
            <p:nvPr/>
          </p:nvCxnSpPr>
          <p:spPr>
            <a:xfrm>
              <a:off x="304800" y="533400"/>
              <a:ext cx="0" cy="5334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39B4268D-172E-4CD5-BEA4-0DD6FAF64E72}"/>
                </a:ext>
              </a:extLst>
            </p:cNvPr>
            <p:cNvSpPr/>
            <p:nvPr/>
          </p:nvSpPr>
          <p:spPr>
            <a:xfrm>
              <a:off x="231085" y="723900"/>
              <a:ext cx="153600" cy="1524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806218912"/>
      </p:ext>
    </p:extLst>
  </p:cSld>
  <p:clrMapOvr>
    <a:masterClrMapping/>
  </p:clrMapOvr>
  <p:hf hd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rvices -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400049" y="3175835"/>
            <a:ext cx="1920240" cy="1442682"/>
          </a:xfrm>
          <a:solidFill>
            <a:schemeClr val="bg2"/>
          </a:solidFill>
          <a:ln w="57150"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/>
              <a:t>Click icon to add picture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00050" y="205978"/>
            <a:ext cx="6115050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Date Placeholder 11"/>
          <p:cNvSpPr>
            <a:spLocks noGrp="1"/>
          </p:cNvSpPr>
          <p:nvPr>
            <p:ph type="dt" sz="half" idx="2"/>
          </p:nvPr>
        </p:nvSpPr>
        <p:spPr>
          <a:xfrm>
            <a:off x="342900" y="4813450"/>
            <a:ext cx="1600200" cy="207749"/>
          </a:xfrm>
        </p:spPr>
        <p:txBody>
          <a:bodyPr/>
          <a:lstStyle/>
          <a:p>
            <a:fld id="{ABBDB7A0-571B-471D-B074-E6F82143D6A8}" type="datetime4">
              <a:rPr lang="en-US" smtClean="0"/>
              <a:t>May 5, 2018</a:t>
            </a:fld>
            <a:endParaRPr lang="en-US"/>
          </a:p>
        </p:txBody>
      </p:sp>
      <p:sp>
        <p:nvSpPr>
          <p:cNvPr id="25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2914650" y="4813450"/>
            <a:ext cx="2971800" cy="207749"/>
          </a:xfrm>
        </p:spPr>
        <p:txBody>
          <a:bodyPr/>
          <a:lstStyle/>
          <a:p>
            <a:pPr algn="r"/>
            <a:endParaRPr lang="en-US"/>
          </a:p>
        </p:txBody>
      </p:sp>
      <p:sp>
        <p:nvSpPr>
          <p:cNvPr id="29" name="Text Placeholder 11"/>
          <p:cNvSpPr>
            <a:spLocks noGrp="1"/>
          </p:cNvSpPr>
          <p:nvPr>
            <p:ph type="body" sz="quarter" idx="23" hasCustomPrompt="1"/>
          </p:nvPr>
        </p:nvSpPr>
        <p:spPr>
          <a:xfrm>
            <a:off x="2514600" y="3117552"/>
            <a:ext cx="3829050" cy="3429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1600" kern="1200" dirty="0" smtClean="0">
                <a:solidFill>
                  <a:schemeClr val="accent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TITLE </a:t>
            </a:r>
            <a:r>
              <a:rPr lang="en-US" dirty="0"/>
              <a:t>Here</a:t>
            </a:r>
          </a:p>
        </p:txBody>
      </p:sp>
      <p:sp>
        <p:nvSpPr>
          <p:cNvPr id="30" name="Text Placeholder 13"/>
          <p:cNvSpPr>
            <a:spLocks noGrp="1"/>
          </p:cNvSpPr>
          <p:nvPr>
            <p:ph type="body" sz="quarter" idx="24" hasCustomPrompt="1"/>
          </p:nvPr>
        </p:nvSpPr>
        <p:spPr>
          <a:xfrm>
            <a:off x="2514600" y="3486150"/>
            <a:ext cx="3829050" cy="12192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900" dirty="0" smtClean="0"/>
            </a:lvl1pPr>
          </a:lstStyle>
          <a:p>
            <a:pPr marL="0" lvl="0" indent="0">
              <a:buFontTx/>
              <a:buNone/>
            </a:pPr>
            <a:r>
              <a:rPr lang="en-US" dirty="0"/>
              <a:t>Description</a:t>
            </a:r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400049" y="1373368"/>
            <a:ext cx="1920240" cy="1442682"/>
          </a:xfrm>
          <a:solidFill>
            <a:schemeClr val="bg2"/>
          </a:solidFill>
          <a:ln w="57150"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/>
              <a:t>Click icon to add picture</a:t>
            </a:r>
          </a:p>
        </p:txBody>
      </p:sp>
      <p:sp>
        <p:nvSpPr>
          <p:cNvPr id="31" name="Text Placeholder 11"/>
          <p:cNvSpPr>
            <a:spLocks noGrp="1"/>
          </p:cNvSpPr>
          <p:nvPr>
            <p:ph type="body" sz="quarter" idx="26" hasCustomPrompt="1"/>
          </p:nvPr>
        </p:nvSpPr>
        <p:spPr>
          <a:xfrm>
            <a:off x="2514600" y="1315085"/>
            <a:ext cx="3829050" cy="3429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1600" kern="1200" dirty="0" smtClean="0">
                <a:solidFill>
                  <a:schemeClr val="accent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27" hasCustomPrompt="1"/>
          </p:nvPr>
        </p:nvSpPr>
        <p:spPr>
          <a:xfrm>
            <a:off x="2514600" y="1683683"/>
            <a:ext cx="3829050" cy="12192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900" dirty="0" smtClean="0"/>
            </a:lvl1pPr>
          </a:lstStyle>
          <a:p>
            <a:pPr marL="0" lvl="0" indent="0">
              <a:buFontTx/>
              <a:buNone/>
            </a:pPr>
            <a:r>
              <a:rPr lang="en-US" dirty="0"/>
              <a:t>Description</a:t>
            </a:r>
          </a:p>
        </p:txBody>
      </p:sp>
      <p:sp>
        <p:nvSpPr>
          <p:cNvPr id="15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6172200" y="4780454"/>
            <a:ext cx="274320" cy="274320"/>
          </a:xfrm>
        </p:spPr>
        <p:txBody>
          <a:bodyPr tIns="18288" bIns="0"/>
          <a:lstStyle>
            <a:lvl1pPr>
              <a:defRPr sz="900" spc="150" baseline="0"/>
            </a:lvl1pPr>
          </a:lstStyle>
          <a:p>
            <a:fld id="{9D955F5F-96B5-4123-A0BF-F5126ED5484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3F58A75-D8CB-4884-ABC3-070B3C0B6E86}"/>
              </a:ext>
            </a:extLst>
          </p:cNvPr>
          <p:cNvGrpSpPr/>
          <p:nvPr userDrawn="1"/>
        </p:nvGrpSpPr>
        <p:grpSpPr>
          <a:xfrm>
            <a:off x="173314" y="400050"/>
            <a:ext cx="115200" cy="400050"/>
            <a:chOff x="231085" y="533400"/>
            <a:chExt cx="153600" cy="533400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183F738-08F4-4223-BDFB-7419F67E02A0}"/>
                </a:ext>
              </a:extLst>
            </p:cNvPr>
            <p:cNvCxnSpPr/>
            <p:nvPr/>
          </p:nvCxnSpPr>
          <p:spPr>
            <a:xfrm>
              <a:off x="304800" y="533400"/>
              <a:ext cx="0" cy="5334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BA261F8-B5D5-41BC-A0A2-64A5EDC4399E}"/>
                </a:ext>
              </a:extLst>
            </p:cNvPr>
            <p:cNvSpPr/>
            <p:nvPr/>
          </p:nvSpPr>
          <p:spPr>
            <a:xfrm>
              <a:off x="231085" y="723900"/>
              <a:ext cx="153600" cy="1524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3761779615"/>
      </p:ext>
    </p:extLst>
  </p:cSld>
  <p:clrMapOvr>
    <a:masterClrMapping/>
  </p:clrMapOvr>
  <p:hf hd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ple proje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00050" y="205978"/>
            <a:ext cx="6115050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Date Placeholder 11"/>
          <p:cNvSpPr>
            <a:spLocks noGrp="1"/>
          </p:cNvSpPr>
          <p:nvPr>
            <p:ph type="dt" sz="half" idx="2"/>
          </p:nvPr>
        </p:nvSpPr>
        <p:spPr>
          <a:xfrm>
            <a:off x="342900" y="4813450"/>
            <a:ext cx="1600200" cy="207749"/>
          </a:xfrm>
        </p:spPr>
        <p:txBody>
          <a:bodyPr/>
          <a:lstStyle/>
          <a:p>
            <a:fld id="{AF07040C-524B-4F34-9DAE-7B94D06AC008}" type="datetime4">
              <a:rPr lang="en-US" smtClean="0"/>
              <a:t>May 5, 2018</a:t>
            </a:fld>
            <a:endParaRPr lang="en-US"/>
          </a:p>
        </p:txBody>
      </p:sp>
      <p:sp>
        <p:nvSpPr>
          <p:cNvPr id="25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2914650" y="4813450"/>
            <a:ext cx="2971800" cy="207749"/>
          </a:xfrm>
        </p:spPr>
        <p:txBody>
          <a:bodyPr/>
          <a:lstStyle/>
          <a:p>
            <a:pPr algn="r"/>
            <a:endParaRPr lang="en-US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400049" y="1373368"/>
            <a:ext cx="1920240" cy="3179582"/>
          </a:xfrm>
          <a:solidFill>
            <a:schemeClr val="bg2"/>
          </a:solidFill>
          <a:ln w="57150"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/>
              <a:t>Click icon to add picture</a:t>
            </a:r>
          </a:p>
        </p:txBody>
      </p:sp>
      <p:sp>
        <p:nvSpPr>
          <p:cNvPr id="31" name="Text Placeholder 11"/>
          <p:cNvSpPr>
            <a:spLocks noGrp="1"/>
          </p:cNvSpPr>
          <p:nvPr>
            <p:ph type="body" sz="quarter" idx="26" hasCustomPrompt="1"/>
          </p:nvPr>
        </p:nvSpPr>
        <p:spPr>
          <a:xfrm>
            <a:off x="2514600" y="1315085"/>
            <a:ext cx="3829050" cy="3429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1600" kern="1200" dirty="0" smtClean="0">
                <a:solidFill>
                  <a:schemeClr val="accent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27" hasCustomPrompt="1"/>
          </p:nvPr>
        </p:nvSpPr>
        <p:spPr>
          <a:xfrm>
            <a:off x="2514600" y="1683682"/>
            <a:ext cx="3829050" cy="2869267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900" dirty="0" smtClean="0"/>
            </a:lvl1pPr>
          </a:lstStyle>
          <a:p>
            <a:pPr marL="0" lvl="0" indent="0">
              <a:buFontTx/>
              <a:buNone/>
            </a:pPr>
            <a:r>
              <a:rPr lang="en-US" dirty="0"/>
              <a:t>Description</a:t>
            </a:r>
          </a:p>
        </p:txBody>
      </p:sp>
      <p:sp>
        <p:nvSpPr>
          <p:cNvPr id="12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6172200" y="4780454"/>
            <a:ext cx="274320" cy="274320"/>
          </a:xfrm>
        </p:spPr>
        <p:txBody>
          <a:bodyPr tIns="18288" bIns="0"/>
          <a:lstStyle>
            <a:lvl1pPr>
              <a:defRPr sz="900" spc="150" baseline="0"/>
            </a:lvl1pPr>
          </a:lstStyle>
          <a:p>
            <a:fld id="{9D955F5F-96B5-4123-A0BF-F5126ED5484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3A112AB-9699-4540-A065-5D64C2383F6A}"/>
              </a:ext>
            </a:extLst>
          </p:cNvPr>
          <p:cNvGrpSpPr/>
          <p:nvPr userDrawn="1"/>
        </p:nvGrpSpPr>
        <p:grpSpPr>
          <a:xfrm>
            <a:off x="173314" y="400050"/>
            <a:ext cx="115200" cy="400050"/>
            <a:chOff x="231085" y="533400"/>
            <a:chExt cx="153600" cy="533400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E5DD1409-2247-4171-8F40-33448B9CD3F1}"/>
                </a:ext>
              </a:extLst>
            </p:cNvPr>
            <p:cNvCxnSpPr/>
            <p:nvPr/>
          </p:nvCxnSpPr>
          <p:spPr>
            <a:xfrm>
              <a:off x="304800" y="533400"/>
              <a:ext cx="0" cy="5334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87F18A2-D5C9-438D-8779-A472CCDD36BA}"/>
                </a:ext>
              </a:extLst>
            </p:cNvPr>
            <p:cNvSpPr/>
            <p:nvPr/>
          </p:nvSpPr>
          <p:spPr>
            <a:xfrm>
              <a:off x="231085" y="723900"/>
              <a:ext cx="153600" cy="1524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1464048039"/>
      </p:ext>
    </p:extLst>
  </p:cSld>
  <p:clrMapOvr>
    <a:masterClrMapping/>
  </p:clrMapOvr>
  <p:hf hd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00050" y="205978"/>
            <a:ext cx="6115050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Date Placeholder 11"/>
          <p:cNvSpPr>
            <a:spLocks noGrp="1"/>
          </p:cNvSpPr>
          <p:nvPr>
            <p:ph type="dt" sz="half" idx="2"/>
          </p:nvPr>
        </p:nvSpPr>
        <p:spPr>
          <a:xfrm>
            <a:off x="342900" y="4813450"/>
            <a:ext cx="1600200" cy="207749"/>
          </a:xfrm>
        </p:spPr>
        <p:txBody>
          <a:bodyPr/>
          <a:lstStyle/>
          <a:p>
            <a:fld id="{17A8CED6-1E0C-4EA8-BF67-B59FD8F2B5CD}" type="datetime4">
              <a:rPr lang="en-US" smtClean="0"/>
              <a:t>May 5, 2018</a:t>
            </a:fld>
            <a:endParaRPr lang="en-US"/>
          </a:p>
        </p:txBody>
      </p:sp>
      <p:sp>
        <p:nvSpPr>
          <p:cNvPr id="25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2914650" y="4813450"/>
            <a:ext cx="2971800" cy="207749"/>
          </a:xfrm>
        </p:spPr>
        <p:txBody>
          <a:bodyPr/>
          <a:lstStyle/>
          <a:p>
            <a:pPr algn="r"/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 hasCustomPrompt="1"/>
          </p:nvPr>
        </p:nvSpPr>
        <p:spPr>
          <a:xfrm>
            <a:off x="395342" y="3019424"/>
            <a:ext cx="457200" cy="857362"/>
          </a:xfrm>
        </p:spPr>
        <p:txBody>
          <a:bodyPr vert="horz" lIns="91440" tIns="0" rIns="91440" bIns="0" rtlCol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4950" b="0" i="0" dirty="0">
                <a:solidFill>
                  <a:schemeClr val="tx2"/>
                </a:solidFill>
                <a:latin typeface="Bebas Neue Bold" panose="020B0606020202050201" pitchFamily="34" charset="0"/>
                <a:ea typeface="+mn-ea"/>
                <a:cs typeface="+mn-cs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/>
              <a:t>3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865318" y="3166901"/>
            <a:ext cx="2437420" cy="342900"/>
          </a:xfrm>
        </p:spPr>
        <p:txBody>
          <a:bodyPr vert="horz" lIns="91440" tIns="45720" rIns="91440" bIns="45720" rtlCol="0">
            <a:noAutofit/>
          </a:bodyPr>
          <a:lstStyle>
            <a:lvl1pPr>
              <a:buFontTx/>
              <a:buNone/>
              <a:defRPr lang="en-US" sz="1600" dirty="0">
                <a:solidFill>
                  <a:schemeClr val="accent1"/>
                </a:solidFill>
                <a:latin typeface="Impact" panose="020B0806030902050204" pitchFamily="34" charset="0"/>
              </a:defRPr>
            </a:lvl1pPr>
          </a:lstStyle>
          <a:p>
            <a:pPr marL="0" lvl="0" indent="0">
              <a:spcBef>
                <a:spcPts val="0"/>
              </a:spcBef>
              <a:buFontTx/>
              <a:buNone/>
            </a:pPr>
            <a:r>
              <a:rPr lang="en-US"/>
              <a:t>Title </a:t>
            </a:r>
            <a:r>
              <a:rPr lang="en-US" dirty="0"/>
              <a:t>Here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865318" y="3509801"/>
            <a:ext cx="2437420" cy="1271749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FontTx/>
              <a:buNone/>
              <a:defRPr lang="en-US" sz="900" dirty="0" smtClean="0"/>
            </a:lvl1pPr>
          </a:lstStyle>
          <a:p>
            <a:pPr marL="0" lvl="0" indent="0">
              <a:spcBef>
                <a:spcPts val="0"/>
              </a:spcBef>
              <a:buFontTx/>
              <a:buNone/>
            </a:pPr>
            <a:r>
              <a:rPr lang="en-US" dirty="0"/>
              <a:t>Description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20" hasCustomPrompt="1"/>
          </p:nvPr>
        </p:nvSpPr>
        <p:spPr>
          <a:xfrm>
            <a:off x="3599497" y="3022561"/>
            <a:ext cx="457200" cy="857362"/>
          </a:xfrm>
        </p:spPr>
        <p:txBody>
          <a:bodyPr vert="horz" lIns="91440" tIns="0" rIns="91440" bIns="0" rtlCol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4950" b="0" i="0" dirty="0">
                <a:solidFill>
                  <a:schemeClr val="tx2"/>
                </a:solidFill>
                <a:latin typeface="Bebas Neue Bold" panose="020B0606020202050201" pitchFamily="34" charset="0"/>
                <a:ea typeface="+mn-ea"/>
                <a:cs typeface="+mn-cs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/>
              <a:t>4</a:t>
            </a:r>
            <a:endParaRPr lang="en-US" dirty="0"/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21" hasCustomPrompt="1"/>
          </p:nvPr>
        </p:nvSpPr>
        <p:spPr>
          <a:xfrm>
            <a:off x="4077681" y="3170038"/>
            <a:ext cx="2437420" cy="342900"/>
          </a:xfrm>
        </p:spPr>
        <p:txBody>
          <a:bodyPr vert="horz" lIns="91440" tIns="45720" rIns="91440" bIns="45720" rtlCol="0">
            <a:noAutofit/>
          </a:bodyPr>
          <a:lstStyle>
            <a:lvl1pPr marL="257175" indent="-257175">
              <a:buFontTx/>
              <a:buNone/>
              <a:defRPr lang="en-US" sz="1600" dirty="0">
                <a:solidFill>
                  <a:schemeClr val="accent1"/>
                </a:solidFill>
                <a:latin typeface="Impact" panose="020B0806030902050204" pitchFamily="34" charset="0"/>
              </a:defRPr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Title </a:t>
            </a:r>
            <a:r>
              <a:rPr lang="en-US" dirty="0"/>
              <a:t>Here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22" hasCustomPrompt="1"/>
          </p:nvPr>
        </p:nvSpPr>
        <p:spPr>
          <a:xfrm>
            <a:off x="4077681" y="3512938"/>
            <a:ext cx="2437420" cy="1268612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FontTx/>
              <a:buNone/>
              <a:defRPr lang="en-US" sz="900" dirty="0" smtClean="0"/>
            </a:lvl1pPr>
          </a:lstStyle>
          <a:p>
            <a:pPr marL="0" lvl="0" indent="0">
              <a:spcBef>
                <a:spcPts val="0"/>
              </a:spcBef>
              <a:buFontTx/>
              <a:buNone/>
            </a:pPr>
            <a:r>
              <a:rPr lang="en-US" dirty="0"/>
              <a:t>Description</a:t>
            </a:r>
          </a:p>
        </p:txBody>
      </p:sp>
      <p:sp>
        <p:nvSpPr>
          <p:cNvPr id="21" name="Text Placeholder 11"/>
          <p:cNvSpPr>
            <a:spLocks noGrp="1"/>
          </p:cNvSpPr>
          <p:nvPr>
            <p:ph type="body" sz="quarter" idx="23" hasCustomPrompt="1"/>
          </p:nvPr>
        </p:nvSpPr>
        <p:spPr>
          <a:xfrm>
            <a:off x="382566" y="1352550"/>
            <a:ext cx="457200" cy="857362"/>
          </a:xfrm>
        </p:spPr>
        <p:txBody>
          <a:bodyPr vert="horz" lIns="91440" tIns="0" rIns="91440" bIns="0" rtlCol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4950" b="0" i="0" dirty="0">
                <a:solidFill>
                  <a:schemeClr val="tx2"/>
                </a:solidFill>
                <a:latin typeface="Bebas Neue Bold" panose="020B0606020202050201" pitchFamily="34" charset="0"/>
                <a:ea typeface="+mn-ea"/>
                <a:cs typeface="+mn-cs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1</a:t>
            </a:r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24" hasCustomPrompt="1"/>
          </p:nvPr>
        </p:nvSpPr>
        <p:spPr>
          <a:xfrm>
            <a:off x="852542" y="1500027"/>
            <a:ext cx="2437420" cy="342900"/>
          </a:xfrm>
        </p:spPr>
        <p:txBody>
          <a:bodyPr vert="horz" lIns="91440" tIns="45720" rIns="91440" bIns="45720" rtlCol="0">
            <a:noAutofit/>
          </a:bodyPr>
          <a:lstStyle>
            <a:lvl1pPr marL="342900" indent="-342900">
              <a:buFontTx/>
              <a:buNone/>
              <a:defRPr lang="en-US" sz="1600" dirty="0">
                <a:solidFill>
                  <a:schemeClr val="accent1"/>
                </a:solidFill>
                <a:latin typeface="Impact" panose="020B0806030902050204" pitchFamily="34" charset="0"/>
              </a:defRPr>
            </a:lvl1pPr>
          </a:lstStyle>
          <a:p>
            <a:pPr marL="0" lvl="0" indent="0">
              <a:spcBef>
                <a:spcPts val="0"/>
              </a:spcBef>
              <a:buFontTx/>
              <a:buNone/>
            </a:pPr>
            <a:r>
              <a:rPr lang="en-US" dirty="0"/>
              <a:t>Title Here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5" hasCustomPrompt="1"/>
          </p:nvPr>
        </p:nvSpPr>
        <p:spPr>
          <a:xfrm>
            <a:off x="852542" y="1842927"/>
            <a:ext cx="2437420" cy="124597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FontTx/>
              <a:buNone/>
              <a:defRPr lang="en-US" sz="900" dirty="0" smtClean="0"/>
            </a:lvl1pPr>
          </a:lstStyle>
          <a:p>
            <a:pPr marL="0" lvl="0" indent="0">
              <a:spcBef>
                <a:spcPts val="0"/>
              </a:spcBef>
              <a:buFontTx/>
              <a:buNone/>
            </a:pPr>
            <a:r>
              <a:rPr lang="en-US" dirty="0"/>
              <a:t>Description</a:t>
            </a:r>
          </a:p>
        </p:txBody>
      </p:sp>
      <p:sp>
        <p:nvSpPr>
          <p:cNvPr id="28" name="Text Placeholder 11"/>
          <p:cNvSpPr>
            <a:spLocks noGrp="1"/>
          </p:cNvSpPr>
          <p:nvPr>
            <p:ph type="body" sz="quarter" idx="28" hasCustomPrompt="1"/>
          </p:nvPr>
        </p:nvSpPr>
        <p:spPr>
          <a:xfrm>
            <a:off x="3586721" y="1355687"/>
            <a:ext cx="457200" cy="857362"/>
          </a:xfrm>
        </p:spPr>
        <p:txBody>
          <a:bodyPr vert="horz" lIns="91440" tIns="0" rIns="91440" bIns="0" rtlCol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4950" b="0" i="0" dirty="0">
                <a:solidFill>
                  <a:schemeClr val="tx2"/>
                </a:solidFill>
                <a:latin typeface="Bebas Neue Bold" panose="020B0606020202050201" pitchFamily="34" charset="0"/>
                <a:ea typeface="+mn-ea"/>
                <a:cs typeface="+mn-cs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/>
              <a:t>2</a:t>
            </a:r>
            <a:endParaRPr lang="en-US" dirty="0"/>
          </a:p>
        </p:txBody>
      </p:sp>
      <p:sp>
        <p:nvSpPr>
          <p:cNvPr id="29" name="Text Placeholder 11"/>
          <p:cNvSpPr>
            <a:spLocks noGrp="1"/>
          </p:cNvSpPr>
          <p:nvPr>
            <p:ph type="body" sz="quarter" idx="29" hasCustomPrompt="1"/>
          </p:nvPr>
        </p:nvSpPr>
        <p:spPr>
          <a:xfrm>
            <a:off x="4064904" y="1503164"/>
            <a:ext cx="2437420" cy="342900"/>
          </a:xfrm>
        </p:spPr>
        <p:txBody>
          <a:bodyPr vert="horz" lIns="91440" tIns="45720" rIns="91440" bIns="45720" rtlCol="0">
            <a:noAutofit/>
          </a:bodyPr>
          <a:lstStyle>
            <a:lvl1pPr>
              <a:buFontTx/>
              <a:buNone/>
              <a:defRPr lang="en-US" sz="1600" dirty="0">
                <a:solidFill>
                  <a:schemeClr val="accent1"/>
                </a:solidFill>
                <a:latin typeface="Impact" panose="020B0806030902050204" pitchFamily="34" charset="0"/>
              </a:defRPr>
            </a:lvl1pPr>
          </a:lstStyle>
          <a:p>
            <a:pPr marL="0" lvl="0" indent="0">
              <a:spcBef>
                <a:spcPts val="0"/>
              </a:spcBef>
              <a:buFontTx/>
              <a:buNone/>
            </a:pPr>
            <a:r>
              <a:rPr lang="en-US"/>
              <a:t>Title </a:t>
            </a:r>
            <a:r>
              <a:rPr lang="en-US" dirty="0"/>
              <a:t>Here</a:t>
            </a:r>
          </a:p>
        </p:txBody>
      </p:sp>
      <p:sp>
        <p:nvSpPr>
          <p:cNvPr id="30" name="Text Placeholder 13"/>
          <p:cNvSpPr>
            <a:spLocks noGrp="1"/>
          </p:cNvSpPr>
          <p:nvPr>
            <p:ph type="body" sz="quarter" idx="30" hasCustomPrompt="1"/>
          </p:nvPr>
        </p:nvSpPr>
        <p:spPr>
          <a:xfrm>
            <a:off x="4064904" y="1846064"/>
            <a:ext cx="2437420" cy="124283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FontTx/>
              <a:buNone/>
              <a:defRPr lang="en-US" sz="900" dirty="0" smtClean="0"/>
            </a:lvl1pPr>
          </a:lstStyle>
          <a:p>
            <a:pPr marL="0" lvl="0" indent="0">
              <a:spcBef>
                <a:spcPts val="0"/>
              </a:spcBef>
              <a:buFontTx/>
              <a:buNone/>
            </a:pPr>
            <a:r>
              <a:rPr lang="en-US" dirty="0"/>
              <a:t>Description</a:t>
            </a:r>
          </a:p>
        </p:txBody>
      </p:sp>
      <p:sp>
        <p:nvSpPr>
          <p:cNvPr id="27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6172200" y="4780454"/>
            <a:ext cx="274320" cy="274320"/>
          </a:xfrm>
        </p:spPr>
        <p:txBody>
          <a:bodyPr tIns="18288" bIns="0"/>
          <a:lstStyle>
            <a:lvl1pPr>
              <a:defRPr sz="900" spc="150" baseline="0"/>
            </a:lvl1pPr>
          </a:lstStyle>
          <a:p>
            <a:fld id="{9D955F5F-96B5-4123-A0BF-F5126ED5484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4A2C540-9C9A-4E5B-A07A-26199F44BED7}"/>
              </a:ext>
            </a:extLst>
          </p:cNvPr>
          <p:cNvGrpSpPr/>
          <p:nvPr userDrawn="1"/>
        </p:nvGrpSpPr>
        <p:grpSpPr>
          <a:xfrm>
            <a:off x="173314" y="400050"/>
            <a:ext cx="115200" cy="400050"/>
            <a:chOff x="231085" y="533400"/>
            <a:chExt cx="153600" cy="533400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7A801CC-30D3-4880-8AA1-CD3EF279A81F}"/>
                </a:ext>
              </a:extLst>
            </p:cNvPr>
            <p:cNvCxnSpPr/>
            <p:nvPr/>
          </p:nvCxnSpPr>
          <p:spPr>
            <a:xfrm>
              <a:off x="304800" y="533400"/>
              <a:ext cx="0" cy="5334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B5B67EC2-AEBB-4AF1-BCF6-0F8EFE3DA7C6}"/>
                </a:ext>
              </a:extLst>
            </p:cNvPr>
            <p:cNvSpPr/>
            <p:nvPr/>
          </p:nvSpPr>
          <p:spPr>
            <a:xfrm>
              <a:off x="231085" y="723900"/>
              <a:ext cx="153600" cy="1524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911880255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96" userDrawn="1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content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00050" y="205978"/>
            <a:ext cx="6115050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Date Placeholder 11"/>
          <p:cNvSpPr>
            <a:spLocks noGrp="1"/>
          </p:cNvSpPr>
          <p:nvPr>
            <p:ph type="dt" sz="half" idx="2"/>
          </p:nvPr>
        </p:nvSpPr>
        <p:spPr>
          <a:xfrm>
            <a:off x="342900" y="4813450"/>
            <a:ext cx="1600200" cy="207749"/>
          </a:xfrm>
        </p:spPr>
        <p:txBody>
          <a:bodyPr/>
          <a:lstStyle/>
          <a:p>
            <a:fld id="{DCC668A8-0F11-4DEB-92A7-5C3AB47EF3F2}" type="datetime4">
              <a:rPr lang="en-US" smtClean="0"/>
              <a:t>May 5, 2018</a:t>
            </a:fld>
            <a:endParaRPr lang="en-US"/>
          </a:p>
        </p:txBody>
      </p:sp>
      <p:sp>
        <p:nvSpPr>
          <p:cNvPr id="25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2914650" y="4813450"/>
            <a:ext cx="2971800" cy="207749"/>
          </a:xfrm>
        </p:spPr>
        <p:txBody>
          <a:bodyPr/>
          <a:lstStyle/>
          <a:p>
            <a:pPr algn="r"/>
            <a:endParaRPr lang="en-US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400048" y="1357668"/>
            <a:ext cx="6115052" cy="1442682"/>
          </a:xfrm>
          <a:solidFill>
            <a:schemeClr val="bg2"/>
          </a:solidFill>
          <a:ln w="57150"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/>
              <a:t>Click icon to add picture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28" hasCustomPrompt="1"/>
          </p:nvPr>
        </p:nvSpPr>
        <p:spPr>
          <a:xfrm>
            <a:off x="800100" y="3117552"/>
            <a:ext cx="2407024" cy="3429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1600" kern="1200" dirty="0" smtClean="0">
                <a:solidFill>
                  <a:schemeClr val="accent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29" hasCustomPrompt="1"/>
          </p:nvPr>
        </p:nvSpPr>
        <p:spPr>
          <a:xfrm>
            <a:off x="800100" y="3486150"/>
            <a:ext cx="2407024" cy="12192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900" dirty="0" smtClean="0"/>
            </a:lvl1pPr>
          </a:lstStyle>
          <a:p>
            <a:pPr marL="0" lvl="0" indent="0">
              <a:buFontTx/>
              <a:buNone/>
            </a:pPr>
            <a:r>
              <a:rPr lang="en-US" dirty="0"/>
              <a:t>Description</a:t>
            </a:r>
          </a:p>
        </p:txBody>
      </p:sp>
      <p:sp>
        <p:nvSpPr>
          <p:cNvPr id="21" name="Text Placeholder 11"/>
          <p:cNvSpPr>
            <a:spLocks noGrp="1"/>
          </p:cNvSpPr>
          <p:nvPr>
            <p:ph type="body" sz="quarter" idx="31" hasCustomPrompt="1"/>
          </p:nvPr>
        </p:nvSpPr>
        <p:spPr>
          <a:xfrm>
            <a:off x="4000500" y="3117552"/>
            <a:ext cx="2400300" cy="3429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1600" kern="1200" dirty="0" smtClean="0">
                <a:solidFill>
                  <a:schemeClr val="accent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TITLE </a:t>
            </a:r>
            <a:r>
              <a:rPr lang="en-US" dirty="0"/>
              <a:t>Here</a:t>
            </a:r>
          </a:p>
        </p:txBody>
      </p:sp>
      <p:sp>
        <p:nvSpPr>
          <p:cNvPr id="22" name="Text Placeholder 13"/>
          <p:cNvSpPr>
            <a:spLocks noGrp="1"/>
          </p:cNvSpPr>
          <p:nvPr>
            <p:ph type="body" sz="quarter" idx="32" hasCustomPrompt="1"/>
          </p:nvPr>
        </p:nvSpPr>
        <p:spPr>
          <a:xfrm>
            <a:off x="4000500" y="3486150"/>
            <a:ext cx="2400300" cy="12192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900" dirty="0" smtClean="0"/>
            </a:lvl1pPr>
          </a:lstStyle>
          <a:p>
            <a:pPr marL="0" lvl="0" indent="0">
              <a:buFontTx/>
              <a:buNone/>
            </a:pPr>
            <a:r>
              <a:rPr lang="en-US" dirty="0"/>
              <a:t>Description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9" hasCustomPrompt="1"/>
          </p:nvPr>
        </p:nvSpPr>
        <p:spPr>
          <a:xfrm>
            <a:off x="342900" y="3028950"/>
            <a:ext cx="457200" cy="857362"/>
          </a:xfrm>
        </p:spPr>
        <p:txBody>
          <a:bodyPr vert="horz" lIns="91440" tIns="0" rIns="91440" bIns="0" rtlCol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US" sz="4950" b="0" i="0" dirty="0">
                <a:solidFill>
                  <a:schemeClr val="tx2"/>
                </a:solidFill>
                <a:latin typeface="Bebas Neue Bold" panose="020B0606020202050201" pitchFamily="34" charset="0"/>
                <a:ea typeface="+mn-ea"/>
                <a:cs typeface="+mn-cs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1</a:t>
            </a:r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33" hasCustomPrompt="1"/>
          </p:nvPr>
        </p:nvSpPr>
        <p:spPr>
          <a:xfrm>
            <a:off x="3543300" y="3028950"/>
            <a:ext cx="457200" cy="857362"/>
          </a:xfrm>
        </p:spPr>
        <p:txBody>
          <a:bodyPr vert="horz" lIns="91440" tIns="0" rIns="91440" bIns="0" rtlCol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US" sz="4950" b="0" i="0" dirty="0">
                <a:solidFill>
                  <a:schemeClr val="tx2"/>
                </a:solidFill>
                <a:latin typeface="Bebas Neue Bold" panose="020B0606020202050201" pitchFamily="34" charset="0"/>
                <a:ea typeface="+mn-ea"/>
                <a:cs typeface="+mn-cs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2</a:t>
            </a:r>
          </a:p>
        </p:txBody>
      </p:sp>
      <p:sp>
        <p:nvSpPr>
          <p:cNvPr id="26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6172200" y="4780454"/>
            <a:ext cx="274320" cy="274320"/>
          </a:xfrm>
        </p:spPr>
        <p:txBody>
          <a:bodyPr tIns="18288" bIns="0"/>
          <a:lstStyle>
            <a:lvl1pPr>
              <a:defRPr sz="900" spc="150" baseline="0"/>
            </a:lvl1pPr>
          </a:lstStyle>
          <a:p>
            <a:fld id="{9D955F5F-96B5-4123-A0BF-F5126ED5484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32FAA4C-E6ED-4138-858E-476D02715627}"/>
              </a:ext>
            </a:extLst>
          </p:cNvPr>
          <p:cNvGrpSpPr/>
          <p:nvPr userDrawn="1"/>
        </p:nvGrpSpPr>
        <p:grpSpPr>
          <a:xfrm>
            <a:off x="173314" y="400050"/>
            <a:ext cx="115200" cy="400050"/>
            <a:chOff x="231085" y="533400"/>
            <a:chExt cx="153600" cy="533400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4E90FD8-CC1D-41B8-927B-D671C445D0BE}"/>
                </a:ext>
              </a:extLst>
            </p:cNvPr>
            <p:cNvCxnSpPr/>
            <p:nvPr/>
          </p:nvCxnSpPr>
          <p:spPr>
            <a:xfrm>
              <a:off x="304800" y="533400"/>
              <a:ext cx="0" cy="5334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939237FA-3F44-4457-AC81-90F9E5CDFFEE}"/>
                </a:ext>
              </a:extLst>
            </p:cNvPr>
            <p:cNvSpPr/>
            <p:nvPr/>
          </p:nvSpPr>
          <p:spPr>
            <a:xfrm>
              <a:off x="231085" y="723900"/>
              <a:ext cx="153600" cy="1524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4143092565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layout - LEFT ALIGNED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00050" y="205978"/>
            <a:ext cx="6115050" cy="857250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00050" y="1314450"/>
            <a:ext cx="6115050" cy="419100"/>
          </a:xfrm>
        </p:spPr>
        <p:txBody>
          <a:bodyPr>
            <a:noAutofit/>
          </a:bodyPr>
          <a:lstStyle>
            <a:lvl1pPr marL="0" indent="0" algn="l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600" kern="1200" dirty="0">
                <a:solidFill>
                  <a:schemeClr val="accent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00050" y="1831016"/>
            <a:ext cx="6115050" cy="283702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spcBef>
                <a:spcPts val="0"/>
              </a:spcBef>
              <a:buFontTx/>
              <a:buNone/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>
              <a:spcBef>
                <a:spcPts val="0"/>
              </a:spcBef>
              <a:buFontTx/>
              <a:buNone/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>
              <a:spcBef>
                <a:spcPts val="0"/>
              </a:spcBef>
              <a:buFontTx/>
              <a:buNone/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>
              <a:spcBef>
                <a:spcPts val="0"/>
              </a:spcBef>
              <a:buFontTx/>
              <a:buNone/>
              <a:defRPr lang="en-US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Date Placeholder 11"/>
          <p:cNvSpPr>
            <a:spLocks noGrp="1"/>
          </p:cNvSpPr>
          <p:nvPr>
            <p:ph type="dt" sz="half" idx="2"/>
          </p:nvPr>
        </p:nvSpPr>
        <p:spPr>
          <a:xfrm>
            <a:off x="342900" y="4813450"/>
            <a:ext cx="891540" cy="207749"/>
          </a:xfrm>
        </p:spPr>
        <p:txBody>
          <a:bodyPr/>
          <a:lstStyle/>
          <a:p>
            <a:fld id="{19A6C410-C4E9-4EB4-BFCC-AF951E4A4943}" type="datetime4">
              <a:rPr lang="en-US" smtClean="0"/>
              <a:t>May 5, 2018</a:t>
            </a:fld>
            <a:endParaRPr lang="en-US"/>
          </a:p>
        </p:txBody>
      </p:sp>
      <p:sp>
        <p:nvSpPr>
          <p:cNvPr id="15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1200150" y="4813450"/>
            <a:ext cx="2971800" cy="207749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6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6172200" y="4780454"/>
            <a:ext cx="274320" cy="274320"/>
          </a:xfrm>
        </p:spPr>
        <p:txBody>
          <a:bodyPr tIns="18288" bIns="0"/>
          <a:lstStyle>
            <a:lvl1pPr>
              <a:defRPr sz="900" spc="150" baseline="0"/>
            </a:lvl1pPr>
          </a:lstStyle>
          <a:p>
            <a:fld id="{9D955F5F-96B5-4123-A0BF-F5126ED5484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2C46FC4-6177-47F9-B0AB-04CDF814C8F9}"/>
              </a:ext>
            </a:extLst>
          </p:cNvPr>
          <p:cNvGrpSpPr/>
          <p:nvPr userDrawn="1"/>
        </p:nvGrpSpPr>
        <p:grpSpPr>
          <a:xfrm>
            <a:off x="173314" y="400050"/>
            <a:ext cx="115200" cy="400050"/>
            <a:chOff x="231085" y="533400"/>
            <a:chExt cx="153600" cy="533400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FB7E578-8349-4714-8D16-8713C0E969C0}"/>
                </a:ext>
              </a:extLst>
            </p:cNvPr>
            <p:cNvCxnSpPr/>
            <p:nvPr/>
          </p:nvCxnSpPr>
          <p:spPr>
            <a:xfrm>
              <a:off x="304800" y="533400"/>
              <a:ext cx="0" cy="5334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6274BFA-5ABE-4955-BF27-2B25A39446F3}"/>
                </a:ext>
              </a:extLst>
            </p:cNvPr>
            <p:cNvSpPr/>
            <p:nvPr/>
          </p:nvSpPr>
          <p:spPr>
            <a:xfrm>
              <a:off x="231085" y="723900"/>
              <a:ext cx="153600" cy="1524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1138428495"/>
      </p:ext>
    </p:extLst>
  </p:cSld>
  <p:clrMapOvr>
    <a:masterClrMapping/>
  </p:clrMapOvr>
  <p:hf hd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s with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00050" y="205978"/>
            <a:ext cx="6115050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Date Placeholder 11"/>
          <p:cNvSpPr>
            <a:spLocks noGrp="1"/>
          </p:cNvSpPr>
          <p:nvPr>
            <p:ph type="dt" sz="half" idx="2"/>
          </p:nvPr>
        </p:nvSpPr>
        <p:spPr>
          <a:xfrm>
            <a:off x="342900" y="4813450"/>
            <a:ext cx="1600200" cy="207749"/>
          </a:xfrm>
        </p:spPr>
        <p:txBody>
          <a:bodyPr/>
          <a:lstStyle/>
          <a:p>
            <a:fld id="{89B0C72C-B6F4-4761-BB9C-11B61ED98A5F}" type="datetime4">
              <a:rPr lang="en-US" smtClean="0"/>
              <a:t>May 5, 2018</a:t>
            </a:fld>
            <a:endParaRPr lang="en-US"/>
          </a:p>
        </p:txBody>
      </p:sp>
      <p:sp>
        <p:nvSpPr>
          <p:cNvPr id="25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2914650" y="4813450"/>
            <a:ext cx="2971800" cy="207749"/>
          </a:xfrm>
        </p:spPr>
        <p:txBody>
          <a:bodyPr/>
          <a:lstStyle/>
          <a:p>
            <a:pPr algn="r"/>
            <a:endParaRPr lang="en-US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400048" y="1357668"/>
            <a:ext cx="2640330" cy="1442682"/>
          </a:xfrm>
          <a:solidFill>
            <a:schemeClr val="bg2"/>
          </a:solidFill>
          <a:ln w="57150"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/>
              <a:t>Click icon to add picture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28" hasCustomPrompt="1"/>
          </p:nvPr>
        </p:nvSpPr>
        <p:spPr>
          <a:xfrm>
            <a:off x="400049" y="3117552"/>
            <a:ext cx="2743200" cy="3429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1600" kern="1200" dirty="0" smtClean="0">
                <a:solidFill>
                  <a:schemeClr val="accent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TITLE </a:t>
            </a:r>
            <a:r>
              <a:rPr lang="en-US" dirty="0"/>
              <a:t>Here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29" hasCustomPrompt="1"/>
          </p:nvPr>
        </p:nvSpPr>
        <p:spPr>
          <a:xfrm>
            <a:off x="400049" y="3486150"/>
            <a:ext cx="2743200" cy="12192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900" dirty="0" smtClean="0"/>
            </a:lvl1pPr>
          </a:lstStyle>
          <a:p>
            <a:pPr marL="0" lvl="0" indent="0">
              <a:buFontTx/>
              <a:buNone/>
            </a:pPr>
            <a:r>
              <a:rPr lang="en-US" dirty="0"/>
              <a:t>Description</a:t>
            </a:r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30"/>
          </p:nvPr>
        </p:nvSpPr>
        <p:spPr>
          <a:xfrm>
            <a:off x="3771900" y="1357668"/>
            <a:ext cx="2640330" cy="1442682"/>
          </a:xfrm>
          <a:solidFill>
            <a:schemeClr val="bg2"/>
          </a:solidFill>
          <a:ln w="57150"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en-US"/>
            </a:lvl1pPr>
          </a:lstStyle>
          <a:p>
            <a:pPr marL="0" lvl="0" algn="ctr"/>
            <a:r>
              <a:rPr lang="en-US"/>
              <a:t>Click icon to add picture</a:t>
            </a:r>
          </a:p>
        </p:txBody>
      </p:sp>
      <p:sp>
        <p:nvSpPr>
          <p:cNvPr id="21" name="Text Placeholder 11"/>
          <p:cNvSpPr>
            <a:spLocks noGrp="1"/>
          </p:cNvSpPr>
          <p:nvPr>
            <p:ph type="body" sz="quarter" idx="31" hasCustomPrompt="1"/>
          </p:nvPr>
        </p:nvSpPr>
        <p:spPr>
          <a:xfrm>
            <a:off x="3771901" y="3117552"/>
            <a:ext cx="2743200" cy="3429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1600" kern="1200" dirty="0" smtClean="0">
                <a:solidFill>
                  <a:schemeClr val="accent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TITLE </a:t>
            </a:r>
            <a:r>
              <a:rPr lang="en-US" dirty="0"/>
              <a:t>Here</a:t>
            </a:r>
          </a:p>
        </p:txBody>
      </p:sp>
      <p:sp>
        <p:nvSpPr>
          <p:cNvPr id="22" name="Text Placeholder 13"/>
          <p:cNvSpPr>
            <a:spLocks noGrp="1"/>
          </p:cNvSpPr>
          <p:nvPr>
            <p:ph type="body" sz="quarter" idx="32" hasCustomPrompt="1"/>
          </p:nvPr>
        </p:nvSpPr>
        <p:spPr>
          <a:xfrm>
            <a:off x="3771901" y="3486150"/>
            <a:ext cx="2743200" cy="12192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900" dirty="0" smtClean="0"/>
            </a:lvl1pPr>
          </a:lstStyle>
          <a:p>
            <a:pPr marL="0" lvl="0" indent="0">
              <a:buFontTx/>
              <a:buNone/>
            </a:pPr>
            <a:r>
              <a:rPr lang="en-US" dirty="0"/>
              <a:t>Description</a:t>
            </a:r>
          </a:p>
        </p:txBody>
      </p:sp>
      <p:sp>
        <p:nvSpPr>
          <p:cNvPr id="26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6172200" y="4780454"/>
            <a:ext cx="274320" cy="274320"/>
          </a:xfrm>
        </p:spPr>
        <p:txBody>
          <a:bodyPr tIns="18288" bIns="0"/>
          <a:lstStyle>
            <a:lvl1pPr>
              <a:defRPr sz="900" spc="150" baseline="0"/>
            </a:lvl1pPr>
          </a:lstStyle>
          <a:p>
            <a:fld id="{9D955F5F-96B5-4123-A0BF-F5126ED5484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65F6F1A-8815-4133-B0A4-1ECBAECBB788}"/>
              </a:ext>
            </a:extLst>
          </p:cNvPr>
          <p:cNvGrpSpPr/>
          <p:nvPr userDrawn="1"/>
        </p:nvGrpSpPr>
        <p:grpSpPr>
          <a:xfrm>
            <a:off x="173314" y="400050"/>
            <a:ext cx="115200" cy="400050"/>
            <a:chOff x="231085" y="533400"/>
            <a:chExt cx="153600" cy="533400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E29D30E-B83E-41D8-AC9E-CC6C656A4EE9}"/>
                </a:ext>
              </a:extLst>
            </p:cNvPr>
            <p:cNvCxnSpPr/>
            <p:nvPr/>
          </p:nvCxnSpPr>
          <p:spPr>
            <a:xfrm>
              <a:off x="304800" y="533400"/>
              <a:ext cx="0" cy="5334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03269DF0-4179-4AC5-A3ED-F1DB093A5703}"/>
                </a:ext>
              </a:extLst>
            </p:cNvPr>
            <p:cNvSpPr/>
            <p:nvPr/>
          </p:nvSpPr>
          <p:spPr>
            <a:xfrm>
              <a:off x="231085" y="723900"/>
              <a:ext cx="153600" cy="1524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3125508425"/>
      </p:ext>
    </p:extLst>
  </p:cSld>
  <p:clrMapOvr>
    <a:masterClrMapping/>
  </p:clrMapOvr>
  <p:hf hd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image with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00050" y="205978"/>
            <a:ext cx="6115050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Date Placeholder 11"/>
          <p:cNvSpPr>
            <a:spLocks noGrp="1"/>
          </p:cNvSpPr>
          <p:nvPr>
            <p:ph type="dt" sz="half" idx="2"/>
          </p:nvPr>
        </p:nvSpPr>
        <p:spPr>
          <a:xfrm>
            <a:off x="342900" y="4813450"/>
            <a:ext cx="1600200" cy="207749"/>
          </a:xfrm>
        </p:spPr>
        <p:txBody>
          <a:bodyPr/>
          <a:lstStyle/>
          <a:p>
            <a:fld id="{453F689E-5800-4E8F-AB10-18F726CA0C35}" type="datetime4">
              <a:rPr lang="en-US" smtClean="0"/>
              <a:t>May 5, 2018</a:t>
            </a:fld>
            <a:endParaRPr lang="en-US"/>
          </a:p>
        </p:txBody>
      </p:sp>
      <p:sp>
        <p:nvSpPr>
          <p:cNvPr id="25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2914650" y="4813450"/>
            <a:ext cx="2971800" cy="207749"/>
          </a:xfrm>
        </p:spPr>
        <p:txBody>
          <a:bodyPr/>
          <a:lstStyle/>
          <a:p>
            <a:pPr algn="r"/>
            <a:endParaRPr lang="en-US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400048" y="1357668"/>
            <a:ext cx="6115052" cy="1442682"/>
          </a:xfrm>
          <a:solidFill>
            <a:schemeClr val="bg2"/>
          </a:solidFill>
          <a:ln w="57150"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/>
              <a:t>Click icon to add picture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28" hasCustomPrompt="1"/>
          </p:nvPr>
        </p:nvSpPr>
        <p:spPr>
          <a:xfrm>
            <a:off x="400049" y="3117552"/>
            <a:ext cx="2857501" cy="3429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1600" kern="1200" dirty="0" smtClean="0">
                <a:solidFill>
                  <a:schemeClr val="accent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TITLE </a:t>
            </a:r>
            <a:r>
              <a:rPr lang="en-US" dirty="0"/>
              <a:t>Here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29" hasCustomPrompt="1"/>
          </p:nvPr>
        </p:nvSpPr>
        <p:spPr>
          <a:xfrm>
            <a:off x="400049" y="3486150"/>
            <a:ext cx="2857501" cy="12192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900" dirty="0" smtClean="0"/>
            </a:lvl1pPr>
          </a:lstStyle>
          <a:p>
            <a:pPr marL="0" lvl="0" indent="0">
              <a:buFontTx/>
              <a:buNone/>
            </a:pPr>
            <a:r>
              <a:rPr lang="en-US" dirty="0"/>
              <a:t>Description</a:t>
            </a:r>
          </a:p>
        </p:txBody>
      </p:sp>
      <p:sp>
        <p:nvSpPr>
          <p:cNvPr id="21" name="Text Placeholder 11"/>
          <p:cNvSpPr>
            <a:spLocks noGrp="1"/>
          </p:cNvSpPr>
          <p:nvPr>
            <p:ph type="body" sz="quarter" idx="31" hasCustomPrompt="1"/>
          </p:nvPr>
        </p:nvSpPr>
        <p:spPr>
          <a:xfrm>
            <a:off x="3600450" y="3117552"/>
            <a:ext cx="2914651" cy="3429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1600" kern="1200" dirty="0" smtClean="0">
                <a:solidFill>
                  <a:schemeClr val="accent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TITLE </a:t>
            </a:r>
            <a:r>
              <a:rPr lang="en-US" dirty="0"/>
              <a:t>Here</a:t>
            </a:r>
          </a:p>
        </p:txBody>
      </p:sp>
      <p:sp>
        <p:nvSpPr>
          <p:cNvPr id="22" name="Text Placeholder 13"/>
          <p:cNvSpPr>
            <a:spLocks noGrp="1"/>
          </p:cNvSpPr>
          <p:nvPr>
            <p:ph type="body" sz="quarter" idx="32" hasCustomPrompt="1"/>
          </p:nvPr>
        </p:nvSpPr>
        <p:spPr>
          <a:xfrm>
            <a:off x="3600450" y="3486150"/>
            <a:ext cx="2914651" cy="12192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900" dirty="0" smtClean="0"/>
            </a:lvl1pPr>
          </a:lstStyle>
          <a:p>
            <a:pPr marL="0" lvl="0" indent="0">
              <a:buFontTx/>
              <a:buNone/>
            </a:pPr>
            <a:r>
              <a:rPr lang="en-US" dirty="0"/>
              <a:t>Description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6172200" y="4780454"/>
            <a:ext cx="274320" cy="274320"/>
          </a:xfrm>
        </p:spPr>
        <p:txBody>
          <a:bodyPr tIns="18288" bIns="0"/>
          <a:lstStyle>
            <a:lvl1pPr>
              <a:defRPr sz="900" spc="150" baseline="0"/>
            </a:lvl1pPr>
          </a:lstStyle>
          <a:p>
            <a:fld id="{9D955F5F-96B5-4123-A0BF-F5126ED5484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21E82B3-AE08-488A-9DFD-5F3F8F4CD3C6}"/>
              </a:ext>
            </a:extLst>
          </p:cNvPr>
          <p:cNvGrpSpPr/>
          <p:nvPr userDrawn="1"/>
        </p:nvGrpSpPr>
        <p:grpSpPr>
          <a:xfrm>
            <a:off x="173314" y="400050"/>
            <a:ext cx="115200" cy="400050"/>
            <a:chOff x="231085" y="533400"/>
            <a:chExt cx="153600" cy="533400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AF40A5E-9612-4858-8DD1-38686C03D312}"/>
                </a:ext>
              </a:extLst>
            </p:cNvPr>
            <p:cNvCxnSpPr/>
            <p:nvPr/>
          </p:nvCxnSpPr>
          <p:spPr>
            <a:xfrm>
              <a:off x="304800" y="533400"/>
              <a:ext cx="0" cy="5334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E6C6D66D-502F-42F4-8DD6-E4B2CB3CA2A2}"/>
                </a:ext>
              </a:extLst>
            </p:cNvPr>
            <p:cNvSpPr/>
            <p:nvPr/>
          </p:nvSpPr>
          <p:spPr>
            <a:xfrm>
              <a:off x="231085" y="723900"/>
              <a:ext cx="153600" cy="1524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357286307"/>
      </p:ext>
    </p:extLst>
  </p:cSld>
  <p:clrMapOvr>
    <a:masterClrMapping/>
  </p:clrMapOvr>
  <p:hf hd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ded textbo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00050" y="205978"/>
            <a:ext cx="6115050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00050" y="1276350"/>
            <a:ext cx="1771650" cy="457200"/>
          </a:xfrm>
          <a:solidFill>
            <a:schemeClr val="accent1"/>
          </a:solidFill>
        </p:spPr>
        <p:txBody>
          <a:bodyPr tIns="45720" bIns="0" anchor="ctr" anchorCtr="0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lang="en-US" sz="1400" kern="1200" dirty="0" smtClean="0">
                <a:solidFill>
                  <a:schemeClr val="bg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Click </a:t>
            </a:r>
            <a:r>
              <a:rPr lang="en-US"/>
              <a:t>to edit text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00050" y="1745273"/>
            <a:ext cx="1771650" cy="2819400"/>
          </a:xfrm>
          <a:solidFill>
            <a:schemeClr val="tx1">
              <a:lumMod val="10000"/>
              <a:lumOff val="90000"/>
            </a:schemeClr>
          </a:solidFill>
        </p:spPr>
        <p:txBody>
          <a:bodyPr vert="horz" lIns="91440" tIns="91440" rIns="91440" bIns="45720" rtlCol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900" dirty="0" smtClean="0">
                <a:solidFill>
                  <a:schemeClr val="tx1"/>
                </a:solidFill>
              </a:defRPr>
            </a:lvl1pPr>
            <a:lvl2pPr>
              <a:defRPr sz="900"/>
            </a:lvl2pPr>
          </a:lstStyle>
          <a:p>
            <a:pPr marL="0" lvl="0" indent="0">
              <a:buFontTx/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2543175" y="1745273"/>
            <a:ext cx="1771650" cy="2819400"/>
          </a:xfrm>
          <a:solidFill>
            <a:schemeClr val="tx1">
              <a:lumMod val="10000"/>
              <a:lumOff val="90000"/>
            </a:schemeClr>
          </a:solidFill>
        </p:spPr>
        <p:txBody>
          <a:bodyPr vert="horz" lIns="91440" tIns="91440" rIns="91440" bIns="45720" rtlCol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685800" rtl="0" eaLnBrk="1" latinLnBrk="0" hangingPunct="1">
              <a:spcBef>
                <a:spcPct val="20000"/>
              </a:spcBef>
              <a:buFontTx/>
              <a:buNone/>
            </a:pPr>
            <a:r>
              <a:rPr lang="en-US"/>
              <a:t>Edit Master text styles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2543175" y="1276350"/>
            <a:ext cx="1771650" cy="457200"/>
          </a:xfrm>
          <a:solidFill>
            <a:schemeClr val="accent1"/>
          </a:solidFill>
        </p:spPr>
        <p:txBody>
          <a:bodyPr tIns="45720" bIns="0" anchor="ctr" anchorCtr="0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lang="en-US" sz="1400" kern="1200" dirty="0" smtClean="0">
                <a:solidFill>
                  <a:schemeClr val="bg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</a:t>
            </a:r>
            <a:r>
              <a:rPr lang="en-US"/>
              <a:t>edit text</a:t>
            </a:r>
            <a:endParaRPr lang="en-US" dirty="0"/>
          </a:p>
        </p:txBody>
      </p:sp>
      <p:sp>
        <p:nvSpPr>
          <p:cNvPr id="18" name="Date Placeholder 11"/>
          <p:cNvSpPr>
            <a:spLocks noGrp="1"/>
          </p:cNvSpPr>
          <p:nvPr>
            <p:ph type="dt" sz="half" idx="2"/>
          </p:nvPr>
        </p:nvSpPr>
        <p:spPr>
          <a:xfrm>
            <a:off x="342900" y="4813450"/>
            <a:ext cx="1600200" cy="207749"/>
          </a:xfrm>
        </p:spPr>
        <p:txBody>
          <a:bodyPr/>
          <a:lstStyle/>
          <a:p>
            <a:fld id="{FE5D0E57-2A34-4246-B8A7-A1E4B74C58D2}" type="datetime4">
              <a:rPr lang="en-US" smtClean="0"/>
              <a:t>May 5, 2018</a:t>
            </a:fld>
            <a:endParaRPr lang="en-US"/>
          </a:p>
        </p:txBody>
      </p:sp>
      <p:sp>
        <p:nvSpPr>
          <p:cNvPr id="22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2914650" y="4813450"/>
            <a:ext cx="2971800" cy="207749"/>
          </a:xfrm>
        </p:spPr>
        <p:txBody>
          <a:bodyPr/>
          <a:lstStyle/>
          <a:p>
            <a:pPr algn="r"/>
            <a:endParaRPr lang="en-US"/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23"/>
          </p:nvPr>
        </p:nvSpPr>
        <p:spPr>
          <a:xfrm>
            <a:off x="4686300" y="1761225"/>
            <a:ext cx="1771650" cy="2803448"/>
          </a:xfrm>
          <a:solidFill>
            <a:schemeClr val="tx1">
              <a:lumMod val="10000"/>
              <a:lumOff val="90000"/>
            </a:schemeClr>
          </a:solidFill>
        </p:spPr>
        <p:txBody>
          <a:bodyPr vert="horz" lIns="91440" tIns="91440" rIns="91440" bIns="45720" rtlCol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685800" rtl="0" eaLnBrk="1" latinLnBrk="0" hangingPunct="1">
              <a:spcBef>
                <a:spcPct val="20000"/>
              </a:spcBef>
              <a:buFontTx/>
              <a:buNone/>
            </a:pPr>
            <a:r>
              <a:rPr lang="en-US"/>
              <a:t>Edit Master text styles</a:t>
            </a:r>
          </a:p>
        </p:txBody>
      </p:sp>
      <p:sp>
        <p:nvSpPr>
          <p:cNvPr id="26" name="Text Placeholder 11"/>
          <p:cNvSpPr>
            <a:spLocks noGrp="1"/>
          </p:cNvSpPr>
          <p:nvPr>
            <p:ph type="body" sz="quarter" idx="24" hasCustomPrompt="1"/>
          </p:nvPr>
        </p:nvSpPr>
        <p:spPr>
          <a:xfrm>
            <a:off x="4686300" y="1292302"/>
            <a:ext cx="1771650" cy="457200"/>
          </a:xfrm>
          <a:solidFill>
            <a:schemeClr val="accent1"/>
          </a:solidFill>
        </p:spPr>
        <p:txBody>
          <a:bodyPr tIns="45720" bIns="0" anchor="ctr" anchorCtr="0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lang="en-US" sz="1400" kern="1200" dirty="0" smtClean="0">
                <a:solidFill>
                  <a:schemeClr val="bg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</a:t>
            </a:r>
            <a:r>
              <a:rPr lang="en-US"/>
              <a:t>edit text</a:t>
            </a:r>
            <a:endParaRPr lang="en-US" dirty="0"/>
          </a:p>
        </p:txBody>
      </p:sp>
      <p:sp>
        <p:nvSpPr>
          <p:cNvPr id="15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6172200" y="4780454"/>
            <a:ext cx="274320" cy="274320"/>
          </a:xfrm>
        </p:spPr>
        <p:txBody>
          <a:bodyPr tIns="18288" bIns="0"/>
          <a:lstStyle>
            <a:lvl1pPr>
              <a:defRPr sz="900" spc="150" baseline="0"/>
            </a:lvl1pPr>
          </a:lstStyle>
          <a:p>
            <a:fld id="{9D955F5F-96B5-4123-A0BF-F5126ED5484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295DBF2-623D-41C3-86A2-FB9CCE74F4EA}"/>
              </a:ext>
            </a:extLst>
          </p:cNvPr>
          <p:cNvGrpSpPr/>
          <p:nvPr userDrawn="1"/>
        </p:nvGrpSpPr>
        <p:grpSpPr>
          <a:xfrm>
            <a:off x="173314" y="400050"/>
            <a:ext cx="115200" cy="400050"/>
            <a:chOff x="231085" y="533400"/>
            <a:chExt cx="153600" cy="533400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D31A961-D4EF-48B9-B196-BE5895AF1321}"/>
                </a:ext>
              </a:extLst>
            </p:cNvPr>
            <p:cNvCxnSpPr/>
            <p:nvPr/>
          </p:nvCxnSpPr>
          <p:spPr>
            <a:xfrm>
              <a:off x="304800" y="533400"/>
              <a:ext cx="0" cy="5334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150C9692-3F09-4E84-971B-9054A24A46D1}"/>
                </a:ext>
              </a:extLst>
            </p:cNvPr>
            <p:cNvSpPr/>
            <p:nvPr/>
          </p:nvSpPr>
          <p:spPr>
            <a:xfrm>
              <a:off x="231085" y="723900"/>
              <a:ext cx="153600" cy="1524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1443895969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804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00050" y="205978"/>
            <a:ext cx="6115050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sz="quarter" idx="18"/>
          </p:nvPr>
        </p:nvSpPr>
        <p:spPr>
          <a:xfrm>
            <a:off x="457200" y="1809750"/>
            <a:ext cx="6057900" cy="2171700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</a:lstStyle>
          <a:p>
            <a:r>
              <a:rPr lang="en-US"/>
              <a:t>Click icon to add table</a:t>
            </a:r>
          </a:p>
        </p:txBody>
      </p:sp>
      <p:sp>
        <p:nvSpPr>
          <p:cNvPr id="21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00050" y="1314450"/>
            <a:ext cx="2800350" cy="4953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1600" kern="1200" baseline="0" dirty="0" smtClean="0">
                <a:solidFill>
                  <a:schemeClr val="accent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Table Title</a:t>
            </a:r>
          </a:p>
        </p:txBody>
      </p:sp>
      <p:sp>
        <p:nvSpPr>
          <p:cNvPr id="2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00050" y="4171950"/>
            <a:ext cx="6115050" cy="400050"/>
          </a:xfr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FontTx/>
              <a:buNone/>
              <a:defRPr lang="en-US" sz="900" dirty="0" smtClean="0">
                <a:solidFill>
                  <a:schemeClr val="accent1"/>
                </a:solidFill>
              </a:defRPr>
            </a:lvl1pPr>
          </a:lstStyle>
          <a:p>
            <a:pPr marL="0" lvl="0" indent="0">
              <a:buFontTx/>
              <a:buNone/>
            </a:pPr>
            <a:r>
              <a:rPr lang="en-US" dirty="0"/>
              <a:t>Caption or description</a:t>
            </a:r>
          </a:p>
        </p:txBody>
      </p:sp>
      <p:sp>
        <p:nvSpPr>
          <p:cNvPr id="13" name="Date Placeholder 11"/>
          <p:cNvSpPr>
            <a:spLocks noGrp="1"/>
          </p:cNvSpPr>
          <p:nvPr>
            <p:ph type="dt" sz="half" idx="2"/>
          </p:nvPr>
        </p:nvSpPr>
        <p:spPr>
          <a:xfrm>
            <a:off x="342900" y="4813450"/>
            <a:ext cx="1600200" cy="207749"/>
          </a:xfrm>
        </p:spPr>
        <p:txBody>
          <a:bodyPr/>
          <a:lstStyle/>
          <a:p>
            <a:fld id="{D04BDFF7-E5D4-4D19-B7AC-BB3F84A14095}" type="datetime4">
              <a:rPr lang="en-US" smtClean="0"/>
              <a:t>May 5, 2018</a:t>
            </a:fld>
            <a:endParaRPr lang="en-US"/>
          </a:p>
        </p:txBody>
      </p:sp>
      <p:sp>
        <p:nvSpPr>
          <p:cNvPr id="14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2914650" y="4813450"/>
            <a:ext cx="2971800" cy="207749"/>
          </a:xfrm>
        </p:spPr>
        <p:txBody>
          <a:bodyPr/>
          <a:lstStyle/>
          <a:p>
            <a:pPr algn="r"/>
            <a:endParaRPr lang="en-US"/>
          </a:p>
        </p:txBody>
      </p:sp>
      <p:sp>
        <p:nvSpPr>
          <p:cNvPr id="15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6172200" y="4780454"/>
            <a:ext cx="274320" cy="274320"/>
          </a:xfrm>
        </p:spPr>
        <p:txBody>
          <a:bodyPr tIns="18288" bIns="0"/>
          <a:lstStyle>
            <a:lvl1pPr>
              <a:defRPr sz="900" spc="150" baseline="0"/>
            </a:lvl1pPr>
          </a:lstStyle>
          <a:p>
            <a:fld id="{9D955F5F-96B5-4123-A0BF-F5126ED5484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626AAF2-8AEB-4BA4-92EE-24497B1901FC}"/>
              </a:ext>
            </a:extLst>
          </p:cNvPr>
          <p:cNvGrpSpPr/>
          <p:nvPr userDrawn="1"/>
        </p:nvGrpSpPr>
        <p:grpSpPr>
          <a:xfrm>
            <a:off x="173314" y="400050"/>
            <a:ext cx="115200" cy="400050"/>
            <a:chOff x="231085" y="533400"/>
            <a:chExt cx="153600" cy="533400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0E57EE8-441E-4AC8-BF17-C1F1C7F6767E}"/>
                </a:ext>
              </a:extLst>
            </p:cNvPr>
            <p:cNvCxnSpPr/>
            <p:nvPr/>
          </p:nvCxnSpPr>
          <p:spPr>
            <a:xfrm>
              <a:off x="304800" y="533400"/>
              <a:ext cx="0" cy="5334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6FF2B229-2A16-44AA-A5AF-3594D64C122A}"/>
                </a:ext>
              </a:extLst>
            </p:cNvPr>
            <p:cNvSpPr/>
            <p:nvPr/>
          </p:nvSpPr>
          <p:spPr>
            <a:xfrm>
              <a:off x="231085" y="723900"/>
              <a:ext cx="153600" cy="1524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4166984721"/>
      </p:ext>
    </p:extLst>
  </p:cSld>
  <p:clrMapOvr>
    <a:masterClrMapping/>
  </p:clrMapOvr>
  <p:hf hd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- Imag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4914900" y="1428750"/>
            <a:ext cx="1257300" cy="1143000"/>
          </a:xfrm>
          <a:solidFill>
            <a:schemeClr val="bg2"/>
          </a:solidFill>
          <a:ln w="57150"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/>
              <a:t>Click icon to add picture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514350" y="1428750"/>
            <a:ext cx="1257300" cy="1143000"/>
          </a:xfrm>
          <a:solidFill>
            <a:schemeClr val="bg2"/>
          </a:solidFill>
          <a:ln w="57150"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/>
              <a:t>Click icon to add picture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00050" y="205978"/>
            <a:ext cx="6115050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00050" y="2779084"/>
            <a:ext cx="1828800" cy="3429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1400" kern="1200" dirty="0" smtClean="0">
                <a:solidFill>
                  <a:schemeClr val="accent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Name Here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00050" y="3528682"/>
            <a:ext cx="1828800" cy="9144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900" dirty="0" smtClean="0"/>
            </a:lvl1pPr>
          </a:lstStyle>
          <a:p>
            <a:pPr marL="0" lvl="0" indent="0">
              <a:buFontTx/>
              <a:buNone/>
            </a:pPr>
            <a:r>
              <a:rPr lang="en-US" dirty="0"/>
              <a:t>Description</a:t>
            </a:r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2743200" y="1433868"/>
            <a:ext cx="1257300" cy="1143000"/>
          </a:xfrm>
          <a:solidFill>
            <a:schemeClr val="bg2"/>
          </a:solidFill>
          <a:ln w="57150"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/>
              <a:t>Click icon to add picture</a:t>
            </a:r>
          </a:p>
        </p:txBody>
      </p:sp>
      <p:sp>
        <p:nvSpPr>
          <p:cNvPr id="27" name="Text Placeholder 13"/>
          <p:cNvSpPr>
            <a:spLocks noGrp="1"/>
          </p:cNvSpPr>
          <p:nvPr>
            <p:ph type="body" sz="quarter" idx="21" hasCustomPrompt="1"/>
          </p:nvPr>
        </p:nvSpPr>
        <p:spPr>
          <a:xfrm>
            <a:off x="400050" y="3116808"/>
            <a:ext cx="1828800" cy="28575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975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FontTx/>
              <a:buNone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>
              <a:buFontTx/>
              <a:buNone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>
              <a:buFontTx/>
              <a:buNone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>
              <a:buFontTx/>
              <a:buNone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[ Title ]</a:t>
            </a:r>
          </a:p>
        </p:txBody>
      </p:sp>
      <p:sp>
        <p:nvSpPr>
          <p:cNvPr id="32" name="Text Placeholder 11"/>
          <p:cNvSpPr>
            <a:spLocks noGrp="1"/>
          </p:cNvSpPr>
          <p:nvPr>
            <p:ph type="body" sz="quarter" idx="22" hasCustomPrompt="1"/>
          </p:nvPr>
        </p:nvSpPr>
        <p:spPr>
          <a:xfrm>
            <a:off x="2628900" y="2779084"/>
            <a:ext cx="1828800" cy="342900"/>
          </a:xfrm>
        </p:spPr>
        <p:txBody>
          <a:bodyPr vert="horz" lIns="91440" tIns="45720" rIns="91440" bIns="45720" rtlCol="0">
            <a:noAutofit/>
          </a:bodyPr>
          <a:lstStyle>
            <a:lvl1pPr>
              <a:buFontTx/>
              <a:buNone/>
              <a:defRPr lang="en-US" sz="1400" dirty="0">
                <a:solidFill>
                  <a:schemeClr val="accent1"/>
                </a:solidFill>
                <a:latin typeface="Impact" panose="020B0806030902050204" pitchFamily="34" charset="0"/>
              </a:defRPr>
            </a:lvl1pPr>
          </a:lstStyle>
          <a:p>
            <a:pPr marL="0" lvl="0" indent="0">
              <a:spcBef>
                <a:spcPts val="0"/>
              </a:spcBef>
              <a:buFontTx/>
              <a:buNone/>
            </a:pPr>
            <a:r>
              <a:rPr lang="en-US" dirty="0"/>
              <a:t>Name Here</a:t>
            </a:r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23" hasCustomPrompt="1"/>
          </p:nvPr>
        </p:nvSpPr>
        <p:spPr>
          <a:xfrm>
            <a:off x="2628900" y="3528682"/>
            <a:ext cx="1828800" cy="9144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900" dirty="0" smtClean="0"/>
            </a:lvl1pPr>
          </a:lstStyle>
          <a:p>
            <a:pPr marL="0" lvl="0" indent="0">
              <a:buFontTx/>
              <a:buNone/>
            </a:pPr>
            <a:r>
              <a:rPr lang="en-US" dirty="0"/>
              <a:t>Description</a:t>
            </a:r>
          </a:p>
        </p:txBody>
      </p:sp>
      <p:sp>
        <p:nvSpPr>
          <p:cNvPr id="34" name="Text Placeholder 13"/>
          <p:cNvSpPr>
            <a:spLocks noGrp="1"/>
          </p:cNvSpPr>
          <p:nvPr>
            <p:ph type="body" sz="quarter" idx="24" hasCustomPrompt="1"/>
          </p:nvPr>
        </p:nvSpPr>
        <p:spPr>
          <a:xfrm>
            <a:off x="2628900" y="3116808"/>
            <a:ext cx="1828800" cy="285750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FontTx/>
              <a:buNone/>
              <a:defRPr lang="en-US" sz="975" i="1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 dirty="0"/>
              <a:t>[ Title ]</a:t>
            </a:r>
          </a:p>
        </p:txBody>
      </p:sp>
      <p:sp>
        <p:nvSpPr>
          <p:cNvPr id="35" name="Text Placeholder 11"/>
          <p:cNvSpPr>
            <a:spLocks noGrp="1"/>
          </p:cNvSpPr>
          <p:nvPr>
            <p:ph type="body" sz="quarter" idx="25" hasCustomPrompt="1"/>
          </p:nvPr>
        </p:nvSpPr>
        <p:spPr>
          <a:xfrm>
            <a:off x="4800600" y="2779084"/>
            <a:ext cx="1828800" cy="342900"/>
          </a:xfrm>
        </p:spPr>
        <p:txBody>
          <a:bodyPr vert="horz" lIns="91440" tIns="45720" rIns="91440" bIns="45720" rtlCol="0">
            <a:noAutofit/>
          </a:bodyPr>
          <a:lstStyle>
            <a:lvl1pPr>
              <a:buFontTx/>
              <a:buNone/>
              <a:defRPr lang="en-US" sz="1400" kern="1200" dirty="0">
                <a:solidFill>
                  <a:schemeClr val="accent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</a:lstStyle>
          <a:p>
            <a:pPr marL="0" lvl="0" indent="0" algn="l" defTabSz="685800" rtl="0" eaLnBrk="1" latinLnBrk="0" hangingPunct="1">
              <a:spcBef>
                <a:spcPts val="0"/>
              </a:spcBef>
              <a:buFontTx/>
              <a:buNone/>
            </a:pPr>
            <a:r>
              <a:rPr lang="en-US" dirty="0"/>
              <a:t>Name Here</a:t>
            </a:r>
          </a:p>
        </p:txBody>
      </p:sp>
      <p:sp>
        <p:nvSpPr>
          <p:cNvPr id="36" name="Text Placeholder 13"/>
          <p:cNvSpPr>
            <a:spLocks noGrp="1"/>
          </p:cNvSpPr>
          <p:nvPr>
            <p:ph type="body" sz="quarter" idx="26" hasCustomPrompt="1"/>
          </p:nvPr>
        </p:nvSpPr>
        <p:spPr>
          <a:xfrm>
            <a:off x="4800600" y="3528682"/>
            <a:ext cx="1828800" cy="9144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900" dirty="0" smtClean="0"/>
            </a:lvl1pPr>
          </a:lstStyle>
          <a:p>
            <a:pPr marL="0" lvl="0" indent="0">
              <a:buFontTx/>
              <a:buNone/>
            </a:pPr>
            <a:r>
              <a:rPr lang="en-US" dirty="0"/>
              <a:t>Description</a:t>
            </a:r>
          </a:p>
        </p:txBody>
      </p:sp>
      <p:sp>
        <p:nvSpPr>
          <p:cNvPr id="37" name="Text Placeholder 13"/>
          <p:cNvSpPr>
            <a:spLocks noGrp="1"/>
          </p:cNvSpPr>
          <p:nvPr>
            <p:ph type="body" sz="quarter" idx="27" hasCustomPrompt="1"/>
          </p:nvPr>
        </p:nvSpPr>
        <p:spPr>
          <a:xfrm>
            <a:off x="4800600" y="3116808"/>
            <a:ext cx="1828800" cy="285750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FontTx/>
              <a:buNone/>
              <a:defRPr lang="en-US" sz="975" i="1" dirty="0" smtClean="0"/>
            </a:lvl1pPr>
          </a:lstStyle>
          <a:p>
            <a:pPr marL="0" lvl="0" indent="0">
              <a:spcBef>
                <a:spcPts val="0"/>
              </a:spcBef>
              <a:buFontTx/>
              <a:buNone/>
            </a:pPr>
            <a:r>
              <a:rPr lang="en-US" dirty="0"/>
              <a:t>[ Title ]</a:t>
            </a:r>
          </a:p>
        </p:txBody>
      </p:sp>
      <p:sp>
        <p:nvSpPr>
          <p:cNvPr id="24" name="Date Placeholder 11"/>
          <p:cNvSpPr>
            <a:spLocks noGrp="1"/>
          </p:cNvSpPr>
          <p:nvPr>
            <p:ph type="dt" sz="half" idx="2"/>
          </p:nvPr>
        </p:nvSpPr>
        <p:spPr>
          <a:xfrm>
            <a:off x="342900" y="4813450"/>
            <a:ext cx="1600200" cy="207749"/>
          </a:xfrm>
        </p:spPr>
        <p:txBody>
          <a:bodyPr/>
          <a:lstStyle/>
          <a:p>
            <a:fld id="{ED41E2FE-32E5-41CA-8A5D-3560AA540B04}" type="datetime4">
              <a:rPr lang="en-US" smtClean="0"/>
              <a:t>May 5, 2018</a:t>
            </a:fld>
            <a:endParaRPr lang="en-US"/>
          </a:p>
        </p:txBody>
      </p:sp>
      <p:sp>
        <p:nvSpPr>
          <p:cNvPr id="25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2914650" y="4813450"/>
            <a:ext cx="2971800" cy="207749"/>
          </a:xfrm>
        </p:spPr>
        <p:txBody>
          <a:bodyPr/>
          <a:lstStyle/>
          <a:p>
            <a:pPr algn="r"/>
            <a:endParaRPr lang="en-US"/>
          </a:p>
        </p:txBody>
      </p:sp>
      <p:sp>
        <p:nvSpPr>
          <p:cNvPr id="26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6172200" y="4780454"/>
            <a:ext cx="274320" cy="274320"/>
          </a:xfrm>
        </p:spPr>
        <p:txBody>
          <a:bodyPr tIns="18288" bIns="0"/>
          <a:lstStyle>
            <a:lvl1pPr>
              <a:defRPr sz="900" spc="150" baseline="0"/>
            </a:lvl1pPr>
          </a:lstStyle>
          <a:p>
            <a:fld id="{9D955F5F-96B5-4123-A0BF-F5126ED5484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F4BA0D9-6F20-4FC4-BCFA-CB70368A322F}"/>
              </a:ext>
            </a:extLst>
          </p:cNvPr>
          <p:cNvGrpSpPr/>
          <p:nvPr userDrawn="1"/>
        </p:nvGrpSpPr>
        <p:grpSpPr>
          <a:xfrm>
            <a:off x="173314" y="400050"/>
            <a:ext cx="115200" cy="400050"/>
            <a:chOff x="231085" y="533400"/>
            <a:chExt cx="153600" cy="533400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2E0EF78D-7E3B-42D4-95E1-8D3FA7D202BC}"/>
                </a:ext>
              </a:extLst>
            </p:cNvPr>
            <p:cNvCxnSpPr/>
            <p:nvPr/>
          </p:nvCxnSpPr>
          <p:spPr>
            <a:xfrm>
              <a:off x="304800" y="533400"/>
              <a:ext cx="0" cy="5334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EB5FCAAA-A41F-4E93-BCC5-C4B5E0085491}"/>
                </a:ext>
              </a:extLst>
            </p:cNvPr>
            <p:cNvSpPr/>
            <p:nvPr/>
          </p:nvSpPr>
          <p:spPr>
            <a:xfrm>
              <a:off x="231085" y="723900"/>
              <a:ext cx="153600" cy="1524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1410392765"/>
      </p:ext>
    </p:extLst>
  </p:cSld>
  <p:clrMapOvr>
    <a:masterClrMapping/>
  </p:clrMapOvr>
  <p:hf hd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person 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514350" y="1428750"/>
            <a:ext cx="1600200" cy="1454727"/>
          </a:xfrm>
          <a:solidFill>
            <a:schemeClr val="bg2"/>
          </a:solidFill>
          <a:ln w="57150"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/>
              <a:t>Click icon to add picture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00050" y="205978"/>
            <a:ext cx="6115050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00050" y="3091276"/>
            <a:ext cx="1828800" cy="3429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1400" kern="1200" dirty="0" smtClean="0">
                <a:solidFill>
                  <a:schemeClr val="accent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Name Here</a:t>
            </a:r>
          </a:p>
        </p:txBody>
      </p:sp>
      <p:sp>
        <p:nvSpPr>
          <p:cNvPr id="27" name="Text Placeholder 13"/>
          <p:cNvSpPr>
            <a:spLocks noGrp="1"/>
          </p:cNvSpPr>
          <p:nvPr>
            <p:ph type="body" sz="quarter" idx="21" hasCustomPrompt="1"/>
          </p:nvPr>
        </p:nvSpPr>
        <p:spPr>
          <a:xfrm>
            <a:off x="400050" y="3429000"/>
            <a:ext cx="1828800" cy="28575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975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FontTx/>
              <a:buNone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>
              <a:buFontTx/>
              <a:buNone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>
              <a:buFontTx/>
              <a:buNone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>
              <a:buFontTx/>
              <a:buNone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[ Title ]</a:t>
            </a:r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23" hasCustomPrompt="1"/>
          </p:nvPr>
        </p:nvSpPr>
        <p:spPr>
          <a:xfrm>
            <a:off x="2343150" y="1352550"/>
            <a:ext cx="1943100" cy="3014332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900" dirty="0" smtClean="0"/>
            </a:lvl1pPr>
          </a:lstStyle>
          <a:p>
            <a:pPr marL="0" lvl="0" indent="0">
              <a:buFontTx/>
              <a:buNone/>
            </a:pPr>
            <a:r>
              <a:rPr lang="en-US" dirty="0"/>
              <a:t>Description</a:t>
            </a:r>
          </a:p>
        </p:txBody>
      </p:sp>
      <p:sp>
        <p:nvSpPr>
          <p:cNvPr id="36" name="Text Placeholder 13"/>
          <p:cNvSpPr>
            <a:spLocks noGrp="1"/>
          </p:cNvSpPr>
          <p:nvPr>
            <p:ph type="body" sz="quarter" idx="26" hasCustomPrompt="1"/>
          </p:nvPr>
        </p:nvSpPr>
        <p:spPr>
          <a:xfrm>
            <a:off x="4514850" y="1352550"/>
            <a:ext cx="1943100" cy="3014332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900" dirty="0" smtClean="0"/>
            </a:lvl1pPr>
          </a:lstStyle>
          <a:p>
            <a:pPr marL="0" lvl="0" indent="0">
              <a:buFontTx/>
              <a:buNone/>
            </a:pPr>
            <a:r>
              <a:rPr lang="en-US" dirty="0"/>
              <a:t>Description</a:t>
            </a:r>
          </a:p>
        </p:txBody>
      </p:sp>
      <p:sp>
        <p:nvSpPr>
          <p:cNvPr id="24" name="Date Placeholder 11"/>
          <p:cNvSpPr>
            <a:spLocks noGrp="1"/>
          </p:cNvSpPr>
          <p:nvPr>
            <p:ph type="dt" sz="half" idx="2"/>
          </p:nvPr>
        </p:nvSpPr>
        <p:spPr>
          <a:xfrm>
            <a:off x="342900" y="4813450"/>
            <a:ext cx="1600200" cy="207749"/>
          </a:xfrm>
        </p:spPr>
        <p:txBody>
          <a:bodyPr/>
          <a:lstStyle/>
          <a:p>
            <a:fld id="{EA0FCA80-91BD-40AE-BB4B-FFA387361167}" type="datetime4">
              <a:rPr lang="en-US" smtClean="0"/>
              <a:t>May 5, 2018</a:t>
            </a:fld>
            <a:endParaRPr lang="en-US"/>
          </a:p>
        </p:txBody>
      </p:sp>
      <p:sp>
        <p:nvSpPr>
          <p:cNvPr id="25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2914650" y="4813450"/>
            <a:ext cx="2971800" cy="207749"/>
          </a:xfrm>
        </p:spPr>
        <p:txBody>
          <a:bodyPr/>
          <a:lstStyle/>
          <a:p>
            <a:pPr algn="r"/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6172200" y="4780454"/>
            <a:ext cx="274320" cy="274320"/>
          </a:xfrm>
        </p:spPr>
        <p:txBody>
          <a:bodyPr tIns="18288" bIns="0"/>
          <a:lstStyle>
            <a:lvl1pPr>
              <a:defRPr sz="900" spc="150" baseline="0"/>
            </a:lvl1pPr>
          </a:lstStyle>
          <a:p>
            <a:fld id="{9D955F5F-96B5-4123-A0BF-F5126ED5484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A2D2D82-C299-40B1-AA3E-5E68634509FA}"/>
              </a:ext>
            </a:extLst>
          </p:cNvPr>
          <p:cNvGrpSpPr/>
          <p:nvPr userDrawn="1"/>
        </p:nvGrpSpPr>
        <p:grpSpPr>
          <a:xfrm>
            <a:off x="173314" y="400050"/>
            <a:ext cx="115200" cy="400050"/>
            <a:chOff x="231085" y="533400"/>
            <a:chExt cx="153600" cy="533400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0515912-DE15-4B52-B6EE-16C72F7836FB}"/>
                </a:ext>
              </a:extLst>
            </p:cNvPr>
            <p:cNvCxnSpPr/>
            <p:nvPr/>
          </p:nvCxnSpPr>
          <p:spPr>
            <a:xfrm>
              <a:off x="304800" y="533400"/>
              <a:ext cx="0" cy="5334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F025FAF4-2630-42A5-8057-C47501F5CC8A}"/>
                </a:ext>
              </a:extLst>
            </p:cNvPr>
            <p:cNvSpPr/>
            <p:nvPr/>
          </p:nvSpPr>
          <p:spPr>
            <a:xfrm>
              <a:off x="231085" y="723900"/>
              <a:ext cx="153600" cy="1524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4048620198"/>
      </p:ext>
    </p:extLst>
  </p:cSld>
  <p:clrMapOvr>
    <a:masterClrMapping/>
  </p:clrMapOvr>
  <p:hf hd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- 4 Imag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494271" y="1428750"/>
            <a:ext cx="1257300" cy="1143000"/>
          </a:xfrm>
          <a:solidFill>
            <a:schemeClr val="bg2"/>
          </a:solidFill>
          <a:ln w="57150"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/>
              <a:t>Click icon to add picture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00050" y="205978"/>
            <a:ext cx="6115050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1862782" y="1288707"/>
            <a:ext cx="1603289" cy="3429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1400" kern="1200" dirty="0" smtClean="0">
                <a:solidFill>
                  <a:schemeClr val="accent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Name Here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1862782" y="1930240"/>
            <a:ext cx="1603289" cy="895446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900" dirty="0" smtClean="0"/>
            </a:lvl1pPr>
          </a:lstStyle>
          <a:p>
            <a:pPr marL="0" lvl="0" indent="0">
              <a:buFontTx/>
              <a:buNone/>
            </a:pPr>
            <a:r>
              <a:rPr lang="en-US" dirty="0"/>
              <a:t>Description</a:t>
            </a:r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494271" y="3084255"/>
            <a:ext cx="1257300" cy="1143000"/>
          </a:xfrm>
          <a:solidFill>
            <a:schemeClr val="bg2"/>
          </a:solidFill>
          <a:ln w="57150"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/>
              <a:t>Click icon to add picture</a:t>
            </a:r>
          </a:p>
        </p:txBody>
      </p:sp>
      <p:sp>
        <p:nvSpPr>
          <p:cNvPr id="27" name="Text Placeholder 13"/>
          <p:cNvSpPr>
            <a:spLocks noGrp="1"/>
          </p:cNvSpPr>
          <p:nvPr>
            <p:ph type="body" sz="quarter" idx="21" hasCustomPrompt="1"/>
          </p:nvPr>
        </p:nvSpPr>
        <p:spPr>
          <a:xfrm>
            <a:off x="1862782" y="1626431"/>
            <a:ext cx="1603289" cy="28575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975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FontTx/>
              <a:buNone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>
              <a:buFontTx/>
              <a:buNone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>
              <a:buFontTx/>
              <a:buNone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>
              <a:buFontTx/>
              <a:buNone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[ Title ]</a:t>
            </a:r>
          </a:p>
        </p:txBody>
      </p:sp>
      <p:sp>
        <p:nvSpPr>
          <p:cNvPr id="32" name="Text Placeholder 11"/>
          <p:cNvSpPr>
            <a:spLocks noGrp="1"/>
          </p:cNvSpPr>
          <p:nvPr>
            <p:ph type="body" sz="quarter" idx="22" hasCustomPrompt="1"/>
          </p:nvPr>
        </p:nvSpPr>
        <p:spPr>
          <a:xfrm>
            <a:off x="1862782" y="2952750"/>
            <a:ext cx="1603289" cy="342900"/>
          </a:xfrm>
        </p:spPr>
        <p:txBody>
          <a:bodyPr vert="horz" lIns="91440" tIns="45720" rIns="91440" bIns="45720" rtlCol="0">
            <a:noAutofit/>
          </a:bodyPr>
          <a:lstStyle>
            <a:lvl1pPr>
              <a:buFontTx/>
              <a:buNone/>
              <a:defRPr lang="en-US" sz="1400" dirty="0">
                <a:solidFill>
                  <a:schemeClr val="accent1"/>
                </a:solidFill>
                <a:latin typeface="Impact" panose="020B0806030902050204" pitchFamily="34" charset="0"/>
              </a:defRPr>
            </a:lvl1pPr>
          </a:lstStyle>
          <a:p>
            <a:pPr marL="0" lvl="0" indent="0">
              <a:spcBef>
                <a:spcPts val="0"/>
              </a:spcBef>
              <a:buFontTx/>
              <a:buNone/>
            </a:pPr>
            <a:r>
              <a:rPr lang="en-US" dirty="0"/>
              <a:t>Name Here</a:t>
            </a:r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23" hasCustomPrompt="1"/>
          </p:nvPr>
        </p:nvSpPr>
        <p:spPr>
          <a:xfrm>
            <a:off x="1862782" y="3594283"/>
            <a:ext cx="1603289" cy="100607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900" dirty="0" smtClean="0"/>
            </a:lvl1pPr>
          </a:lstStyle>
          <a:p>
            <a:pPr marL="0" lvl="0" indent="0">
              <a:buFontTx/>
              <a:buNone/>
            </a:pPr>
            <a:r>
              <a:rPr lang="en-US" dirty="0"/>
              <a:t>Description</a:t>
            </a:r>
          </a:p>
        </p:txBody>
      </p:sp>
      <p:sp>
        <p:nvSpPr>
          <p:cNvPr id="34" name="Text Placeholder 13"/>
          <p:cNvSpPr>
            <a:spLocks noGrp="1"/>
          </p:cNvSpPr>
          <p:nvPr>
            <p:ph type="body" sz="quarter" idx="24" hasCustomPrompt="1"/>
          </p:nvPr>
        </p:nvSpPr>
        <p:spPr>
          <a:xfrm>
            <a:off x="1862782" y="3290474"/>
            <a:ext cx="1603289" cy="285750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FontTx/>
              <a:buNone/>
              <a:defRPr lang="en-US" sz="975" i="1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 dirty="0"/>
              <a:t>[ Title ]</a:t>
            </a:r>
          </a:p>
        </p:txBody>
      </p:sp>
      <p:sp>
        <p:nvSpPr>
          <p:cNvPr id="24" name="Date Placeholder 11"/>
          <p:cNvSpPr>
            <a:spLocks noGrp="1"/>
          </p:cNvSpPr>
          <p:nvPr>
            <p:ph type="dt" sz="half" idx="2"/>
          </p:nvPr>
        </p:nvSpPr>
        <p:spPr>
          <a:xfrm>
            <a:off x="342900" y="4813450"/>
            <a:ext cx="1600200" cy="207749"/>
          </a:xfrm>
        </p:spPr>
        <p:txBody>
          <a:bodyPr/>
          <a:lstStyle/>
          <a:p>
            <a:fld id="{B73DE369-2E07-49A3-85DD-9ED3C9154C5E}" type="datetime4">
              <a:rPr lang="en-US" smtClean="0"/>
              <a:t>May 5, 2018</a:t>
            </a:fld>
            <a:endParaRPr lang="en-US"/>
          </a:p>
        </p:txBody>
      </p:sp>
      <p:sp>
        <p:nvSpPr>
          <p:cNvPr id="25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2914650" y="4813450"/>
            <a:ext cx="2971800" cy="207749"/>
          </a:xfrm>
        </p:spPr>
        <p:txBody>
          <a:bodyPr/>
          <a:lstStyle/>
          <a:p>
            <a:pPr algn="r"/>
            <a:endParaRPr lang="en-US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187400" y="400050"/>
            <a:ext cx="89154" cy="400050"/>
            <a:chOff x="249866" y="533400"/>
            <a:chExt cx="118872" cy="533400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304800" y="533400"/>
              <a:ext cx="0" cy="5334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2"/>
            <p:cNvSpPr/>
            <p:nvPr/>
          </p:nvSpPr>
          <p:spPr>
            <a:xfrm>
              <a:off x="249866" y="723900"/>
              <a:ext cx="118872" cy="1524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26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3629797" y="1428750"/>
            <a:ext cx="1257300" cy="1143000"/>
          </a:xfrm>
          <a:solidFill>
            <a:schemeClr val="bg2"/>
          </a:solidFill>
          <a:ln w="57150"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/>
              <a:t>Click icon to add picture</a:t>
            </a:r>
          </a:p>
        </p:txBody>
      </p:sp>
      <p:sp>
        <p:nvSpPr>
          <p:cNvPr id="28" name="Text Placeholder 11"/>
          <p:cNvSpPr>
            <a:spLocks noGrp="1"/>
          </p:cNvSpPr>
          <p:nvPr>
            <p:ph type="body" sz="quarter" idx="26" hasCustomPrompt="1"/>
          </p:nvPr>
        </p:nvSpPr>
        <p:spPr>
          <a:xfrm>
            <a:off x="4998308" y="1288707"/>
            <a:ext cx="1488989" cy="3429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1400" kern="1200" dirty="0" smtClean="0">
                <a:solidFill>
                  <a:schemeClr val="accent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Name Here</a:t>
            </a:r>
          </a:p>
        </p:txBody>
      </p:sp>
      <p:sp>
        <p:nvSpPr>
          <p:cNvPr id="29" name="Text Placeholder 13"/>
          <p:cNvSpPr>
            <a:spLocks noGrp="1"/>
          </p:cNvSpPr>
          <p:nvPr>
            <p:ph type="body" sz="quarter" idx="27" hasCustomPrompt="1"/>
          </p:nvPr>
        </p:nvSpPr>
        <p:spPr>
          <a:xfrm>
            <a:off x="4998308" y="1930240"/>
            <a:ext cx="1488989" cy="895446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900" dirty="0" smtClean="0"/>
            </a:lvl1pPr>
          </a:lstStyle>
          <a:p>
            <a:pPr marL="0" lvl="0" indent="0">
              <a:buFontTx/>
              <a:buNone/>
            </a:pPr>
            <a:r>
              <a:rPr lang="en-US" dirty="0"/>
              <a:t>Description</a:t>
            </a:r>
          </a:p>
        </p:txBody>
      </p:sp>
      <p:sp>
        <p:nvSpPr>
          <p:cNvPr id="30" name="Picture Placeholder 2"/>
          <p:cNvSpPr>
            <a:spLocks noGrp="1"/>
          </p:cNvSpPr>
          <p:nvPr>
            <p:ph type="pic" sz="quarter" idx="28"/>
          </p:nvPr>
        </p:nvSpPr>
        <p:spPr>
          <a:xfrm>
            <a:off x="3629797" y="3084255"/>
            <a:ext cx="1257300" cy="1143000"/>
          </a:xfrm>
          <a:solidFill>
            <a:schemeClr val="bg2"/>
          </a:solidFill>
          <a:ln w="57150"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/>
              <a:t>Click icon to add picture</a:t>
            </a:r>
          </a:p>
        </p:txBody>
      </p:sp>
      <p:sp>
        <p:nvSpPr>
          <p:cNvPr id="31" name="Text Placeholder 13"/>
          <p:cNvSpPr>
            <a:spLocks noGrp="1"/>
          </p:cNvSpPr>
          <p:nvPr>
            <p:ph type="body" sz="quarter" idx="29" hasCustomPrompt="1"/>
          </p:nvPr>
        </p:nvSpPr>
        <p:spPr>
          <a:xfrm>
            <a:off x="4998308" y="1626431"/>
            <a:ext cx="1488989" cy="28575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975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FontTx/>
              <a:buNone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>
              <a:buFontTx/>
              <a:buNone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>
              <a:buFontTx/>
              <a:buNone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>
              <a:buFontTx/>
              <a:buNone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[ Title ]</a:t>
            </a:r>
          </a:p>
        </p:txBody>
      </p:sp>
      <p:sp>
        <p:nvSpPr>
          <p:cNvPr id="38" name="Text Placeholder 11"/>
          <p:cNvSpPr>
            <a:spLocks noGrp="1"/>
          </p:cNvSpPr>
          <p:nvPr>
            <p:ph type="body" sz="quarter" idx="30" hasCustomPrompt="1"/>
          </p:nvPr>
        </p:nvSpPr>
        <p:spPr>
          <a:xfrm>
            <a:off x="4998308" y="2952750"/>
            <a:ext cx="1488989" cy="342900"/>
          </a:xfrm>
        </p:spPr>
        <p:txBody>
          <a:bodyPr vert="horz" lIns="91440" tIns="45720" rIns="91440" bIns="45720" rtlCol="0">
            <a:noAutofit/>
          </a:bodyPr>
          <a:lstStyle>
            <a:lvl1pPr>
              <a:buFontTx/>
              <a:buNone/>
              <a:defRPr lang="en-US" sz="1400" dirty="0">
                <a:solidFill>
                  <a:schemeClr val="accent1"/>
                </a:solidFill>
                <a:latin typeface="Impact" panose="020B0806030902050204" pitchFamily="34" charset="0"/>
              </a:defRPr>
            </a:lvl1pPr>
          </a:lstStyle>
          <a:p>
            <a:pPr marL="0" lvl="0" indent="0">
              <a:spcBef>
                <a:spcPts val="0"/>
              </a:spcBef>
              <a:buFontTx/>
              <a:buNone/>
            </a:pPr>
            <a:r>
              <a:rPr lang="en-US" dirty="0"/>
              <a:t>Name Here</a:t>
            </a:r>
          </a:p>
        </p:txBody>
      </p:sp>
      <p:sp>
        <p:nvSpPr>
          <p:cNvPr id="39" name="Text Placeholder 13"/>
          <p:cNvSpPr>
            <a:spLocks noGrp="1"/>
          </p:cNvSpPr>
          <p:nvPr>
            <p:ph type="body" sz="quarter" idx="31" hasCustomPrompt="1"/>
          </p:nvPr>
        </p:nvSpPr>
        <p:spPr>
          <a:xfrm>
            <a:off x="4998308" y="3594283"/>
            <a:ext cx="1488989" cy="100607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900" dirty="0" smtClean="0"/>
            </a:lvl1pPr>
          </a:lstStyle>
          <a:p>
            <a:pPr marL="0" lvl="0" indent="0">
              <a:buFontTx/>
              <a:buNone/>
            </a:pPr>
            <a:r>
              <a:rPr lang="en-US" dirty="0"/>
              <a:t>Description</a:t>
            </a:r>
          </a:p>
        </p:txBody>
      </p:sp>
      <p:sp>
        <p:nvSpPr>
          <p:cNvPr id="40" name="Text Placeholder 13"/>
          <p:cNvSpPr>
            <a:spLocks noGrp="1"/>
          </p:cNvSpPr>
          <p:nvPr>
            <p:ph type="body" sz="quarter" idx="32" hasCustomPrompt="1"/>
          </p:nvPr>
        </p:nvSpPr>
        <p:spPr>
          <a:xfrm>
            <a:off x="4998308" y="3290474"/>
            <a:ext cx="1488989" cy="285750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FontTx/>
              <a:buNone/>
              <a:defRPr lang="en-US" sz="975" i="1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 dirty="0"/>
              <a:t>[ Title ]</a:t>
            </a:r>
          </a:p>
        </p:txBody>
      </p:sp>
      <p:sp>
        <p:nvSpPr>
          <p:cNvPr id="35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6172200" y="4780454"/>
            <a:ext cx="274320" cy="274320"/>
          </a:xfrm>
        </p:spPr>
        <p:txBody>
          <a:bodyPr tIns="18288" bIns="0"/>
          <a:lstStyle>
            <a:lvl1pPr>
              <a:defRPr sz="900" spc="150" baseline="0"/>
            </a:lvl1pPr>
          </a:lstStyle>
          <a:p>
            <a:fld id="{9D955F5F-96B5-4123-A0BF-F5126ED548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220272"/>
      </p:ext>
    </p:extLst>
  </p:cSld>
  <p:clrMapOvr>
    <a:masterClrMapping/>
  </p:clrMapOvr>
  <p:hf hd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57200" y="1123950"/>
            <a:ext cx="5943600" cy="3429000"/>
          </a:xfrm>
          <a:solidFill>
            <a:schemeClr val="bg2"/>
          </a:solidFill>
          <a:ln w="57150"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/>
              <a:t>Click icon to add picture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00050" y="205978"/>
            <a:ext cx="6115050" cy="857250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3714750" y="3943350"/>
            <a:ext cx="2628900" cy="419100"/>
          </a:xfrm>
          <a:solidFill>
            <a:schemeClr val="accent1"/>
          </a:solidFill>
        </p:spPr>
        <p:txBody>
          <a:bodyPr>
            <a:noAutofit/>
          </a:bodyPr>
          <a:lstStyle>
            <a:lvl1pPr marL="0" indent="0" algn="l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400" kern="1200" dirty="0">
                <a:solidFill>
                  <a:schemeClr val="bg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Date Placeholder 11"/>
          <p:cNvSpPr>
            <a:spLocks noGrp="1"/>
          </p:cNvSpPr>
          <p:nvPr>
            <p:ph type="dt" sz="half" idx="2"/>
          </p:nvPr>
        </p:nvSpPr>
        <p:spPr>
          <a:xfrm>
            <a:off x="342900" y="4813450"/>
            <a:ext cx="1600200" cy="207749"/>
          </a:xfrm>
        </p:spPr>
        <p:txBody>
          <a:bodyPr/>
          <a:lstStyle/>
          <a:p>
            <a:fld id="{465E3132-44A3-424E-9A18-1887DA4A24F3}" type="datetime4">
              <a:rPr lang="en-US" smtClean="0"/>
              <a:t>May 5, 2018</a:t>
            </a:fld>
            <a:endParaRPr lang="en-US"/>
          </a:p>
        </p:txBody>
      </p:sp>
      <p:sp>
        <p:nvSpPr>
          <p:cNvPr id="14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2914650" y="4813450"/>
            <a:ext cx="2971800" cy="207749"/>
          </a:xfrm>
        </p:spPr>
        <p:txBody>
          <a:bodyPr/>
          <a:lstStyle/>
          <a:p>
            <a:pPr algn="r"/>
            <a:endParaRPr lang="en-US"/>
          </a:p>
        </p:txBody>
      </p:sp>
      <p:sp>
        <p:nvSpPr>
          <p:cNvPr id="15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6172200" y="4780454"/>
            <a:ext cx="274320" cy="274320"/>
          </a:xfrm>
        </p:spPr>
        <p:txBody>
          <a:bodyPr tIns="18288" bIns="0"/>
          <a:lstStyle>
            <a:lvl1pPr>
              <a:defRPr sz="900" spc="150" baseline="0"/>
            </a:lvl1pPr>
          </a:lstStyle>
          <a:p>
            <a:fld id="{9D955F5F-96B5-4123-A0BF-F5126ED5484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F5D365C-8074-4EC6-A2E6-F92E75F9E79E}"/>
              </a:ext>
            </a:extLst>
          </p:cNvPr>
          <p:cNvGrpSpPr/>
          <p:nvPr userDrawn="1"/>
        </p:nvGrpSpPr>
        <p:grpSpPr>
          <a:xfrm>
            <a:off x="173314" y="400050"/>
            <a:ext cx="115200" cy="400050"/>
            <a:chOff x="231085" y="533400"/>
            <a:chExt cx="153600" cy="533400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5BB9F7F-15B8-4F59-BFEB-1F169320FCCB}"/>
                </a:ext>
              </a:extLst>
            </p:cNvPr>
            <p:cNvCxnSpPr/>
            <p:nvPr/>
          </p:nvCxnSpPr>
          <p:spPr>
            <a:xfrm>
              <a:off x="304800" y="533400"/>
              <a:ext cx="0" cy="5334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6B73BC1-826A-4F46-876C-C87E831A0F9A}"/>
                </a:ext>
              </a:extLst>
            </p:cNvPr>
            <p:cNvSpPr/>
            <p:nvPr/>
          </p:nvSpPr>
          <p:spPr>
            <a:xfrm>
              <a:off x="231085" y="723900"/>
              <a:ext cx="153600" cy="1524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3720344441"/>
      </p:ext>
    </p:extLst>
  </p:cSld>
  <p:clrMapOvr>
    <a:masterClrMapping/>
  </p:clrMapOvr>
  <p:hf hd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00050" y="205978"/>
            <a:ext cx="6115050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3527351" y="1314450"/>
            <a:ext cx="2971800" cy="4953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1400" kern="1200" dirty="0" smtClean="0">
                <a:solidFill>
                  <a:schemeClr val="accent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3527351" y="1850810"/>
            <a:ext cx="2971800" cy="2888208"/>
          </a:xfr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FontTx/>
              <a:buNone/>
              <a:defRPr lang="en-US" sz="900" dirty="0" smtClean="0"/>
            </a:lvl1pPr>
          </a:lstStyle>
          <a:p>
            <a:pPr marL="0" lvl="0" indent="0">
              <a:buFontTx/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98401" y="1310018"/>
            <a:ext cx="2800350" cy="3242932"/>
          </a:xfrm>
          <a:solidFill>
            <a:schemeClr val="bg2"/>
          </a:solidFill>
          <a:ln w="57150"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/>
              <a:t>Click icon to add picture</a:t>
            </a:r>
          </a:p>
        </p:txBody>
      </p:sp>
      <p:sp>
        <p:nvSpPr>
          <p:cNvPr id="15" name="Date Placeholder 11"/>
          <p:cNvSpPr>
            <a:spLocks noGrp="1"/>
          </p:cNvSpPr>
          <p:nvPr>
            <p:ph type="dt" sz="half" idx="2"/>
          </p:nvPr>
        </p:nvSpPr>
        <p:spPr>
          <a:xfrm>
            <a:off x="342900" y="4813450"/>
            <a:ext cx="1600200" cy="207749"/>
          </a:xfrm>
        </p:spPr>
        <p:txBody>
          <a:bodyPr/>
          <a:lstStyle/>
          <a:p>
            <a:fld id="{A1FFD9D7-4375-4BE2-88CE-0224862370B2}" type="datetime4">
              <a:rPr lang="en-US" smtClean="0"/>
              <a:t>May 5, 2018</a:t>
            </a:fld>
            <a:endParaRPr lang="en-US"/>
          </a:p>
        </p:txBody>
      </p:sp>
      <p:sp>
        <p:nvSpPr>
          <p:cNvPr id="16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2914650" y="4813450"/>
            <a:ext cx="2971800" cy="207749"/>
          </a:xfrm>
        </p:spPr>
        <p:txBody>
          <a:bodyPr/>
          <a:lstStyle/>
          <a:p>
            <a:pPr algn="r"/>
            <a:endParaRPr lang="en-US"/>
          </a:p>
        </p:txBody>
      </p:sp>
      <p:sp>
        <p:nvSpPr>
          <p:cNvPr id="17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6172200" y="4780454"/>
            <a:ext cx="274320" cy="274320"/>
          </a:xfrm>
        </p:spPr>
        <p:txBody>
          <a:bodyPr tIns="18288" bIns="0"/>
          <a:lstStyle>
            <a:lvl1pPr>
              <a:defRPr sz="900" spc="150" baseline="0"/>
            </a:lvl1pPr>
          </a:lstStyle>
          <a:p>
            <a:fld id="{9D955F5F-96B5-4123-A0BF-F5126ED5484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F1DDC48-9F79-4243-91BD-85E2AC210BC7}"/>
              </a:ext>
            </a:extLst>
          </p:cNvPr>
          <p:cNvGrpSpPr/>
          <p:nvPr userDrawn="1"/>
        </p:nvGrpSpPr>
        <p:grpSpPr>
          <a:xfrm>
            <a:off x="173314" y="400050"/>
            <a:ext cx="115200" cy="400050"/>
            <a:chOff x="231085" y="533400"/>
            <a:chExt cx="153600" cy="533400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E62A799-B5FD-4C27-9C1E-846058825783}"/>
                </a:ext>
              </a:extLst>
            </p:cNvPr>
            <p:cNvCxnSpPr/>
            <p:nvPr/>
          </p:nvCxnSpPr>
          <p:spPr>
            <a:xfrm>
              <a:off x="304800" y="533400"/>
              <a:ext cx="0" cy="5334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C6EC5165-93D0-4F9D-A454-BBB5DB3F0272}"/>
                </a:ext>
              </a:extLst>
            </p:cNvPr>
            <p:cNvSpPr/>
            <p:nvPr/>
          </p:nvSpPr>
          <p:spPr>
            <a:xfrm>
              <a:off x="231085" y="723900"/>
              <a:ext cx="153600" cy="1524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1188214477"/>
      </p:ext>
    </p:extLst>
  </p:cSld>
  <p:clrMapOvr>
    <a:masterClrMapping/>
  </p:clrMapOvr>
  <p:hf hd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/>
          <p:cNvSpPr>
            <a:spLocks noGrp="1"/>
          </p:cNvSpPr>
          <p:nvPr>
            <p:ph type="chart" sz="quarter" idx="17"/>
          </p:nvPr>
        </p:nvSpPr>
        <p:spPr>
          <a:xfrm>
            <a:off x="400050" y="1962150"/>
            <a:ext cx="6057900" cy="25908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00050" y="205978"/>
            <a:ext cx="6115050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00050" y="1314450"/>
            <a:ext cx="2800350" cy="4953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1600" kern="1200" baseline="0" dirty="0" smtClean="0">
                <a:solidFill>
                  <a:schemeClr val="accent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CHART Title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2"/>
          </p:nvPr>
        </p:nvSpPr>
        <p:spPr>
          <a:xfrm>
            <a:off x="342900" y="4813450"/>
            <a:ext cx="1600200" cy="207749"/>
          </a:xfrm>
        </p:spPr>
        <p:txBody>
          <a:bodyPr/>
          <a:lstStyle/>
          <a:p>
            <a:fld id="{D2D86ACA-AB0F-49EC-BBC7-E0B12C45E1BA}" type="datetime4">
              <a:rPr lang="en-US" smtClean="0"/>
              <a:t>May 5, 2018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2914650" y="4813450"/>
            <a:ext cx="2971800" cy="207749"/>
          </a:xfrm>
        </p:spPr>
        <p:txBody>
          <a:bodyPr/>
          <a:lstStyle/>
          <a:p>
            <a:pPr algn="r"/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6172200" y="4780454"/>
            <a:ext cx="274320" cy="274320"/>
          </a:xfrm>
        </p:spPr>
        <p:txBody>
          <a:bodyPr tIns="18288" bIns="0"/>
          <a:lstStyle>
            <a:lvl1pPr>
              <a:defRPr sz="900" spc="150" baseline="0"/>
            </a:lvl1pPr>
          </a:lstStyle>
          <a:p>
            <a:fld id="{9D955F5F-96B5-4123-A0BF-F5126ED5484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39625A0-1F15-4EAC-8708-E6FCB792A235}"/>
              </a:ext>
            </a:extLst>
          </p:cNvPr>
          <p:cNvGrpSpPr/>
          <p:nvPr userDrawn="1"/>
        </p:nvGrpSpPr>
        <p:grpSpPr>
          <a:xfrm>
            <a:off x="173314" y="400050"/>
            <a:ext cx="115200" cy="400050"/>
            <a:chOff x="231085" y="533400"/>
            <a:chExt cx="153600" cy="533400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3511B15-C301-4FEE-BEB6-C9A94503E9BC}"/>
                </a:ext>
              </a:extLst>
            </p:cNvPr>
            <p:cNvCxnSpPr/>
            <p:nvPr/>
          </p:nvCxnSpPr>
          <p:spPr>
            <a:xfrm>
              <a:off x="304800" y="533400"/>
              <a:ext cx="0" cy="5334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B0811ECC-A60D-453B-92E6-9EAAD383E74B}"/>
                </a:ext>
              </a:extLst>
            </p:cNvPr>
            <p:cNvSpPr/>
            <p:nvPr/>
          </p:nvSpPr>
          <p:spPr>
            <a:xfrm>
              <a:off x="231085" y="723900"/>
              <a:ext cx="153600" cy="1524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1614333350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gle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00050" y="205978"/>
            <a:ext cx="6115050" cy="857250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Date Placeholder 11"/>
          <p:cNvSpPr>
            <a:spLocks noGrp="1"/>
          </p:cNvSpPr>
          <p:nvPr>
            <p:ph type="dt" sz="half" idx="2"/>
          </p:nvPr>
        </p:nvSpPr>
        <p:spPr>
          <a:xfrm>
            <a:off x="342900" y="4813450"/>
            <a:ext cx="1600200" cy="207749"/>
          </a:xfrm>
        </p:spPr>
        <p:txBody>
          <a:bodyPr/>
          <a:lstStyle/>
          <a:p>
            <a:fld id="{2D2393BE-A5CE-4EAC-9A24-84B7D6AC68F9}" type="datetime4">
              <a:rPr lang="en-US" smtClean="0"/>
              <a:t>May 5, 2018</a:t>
            </a:fld>
            <a:endParaRPr lang="en-US"/>
          </a:p>
        </p:txBody>
      </p:sp>
      <p:sp>
        <p:nvSpPr>
          <p:cNvPr id="15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2914650" y="4813450"/>
            <a:ext cx="2971800" cy="207749"/>
          </a:xfrm>
        </p:spPr>
        <p:txBody>
          <a:bodyPr/>
          <a:lstStyle/>
          <a:p>
            <a:pPr algn="r"/>
            <a:endParaRPr lang="en-US"/>
          </a:p>
        </p:txBody>
      </p:sp>
      <p:sp>
        <p:nvSpPr>
          <p:cNvPr id="16" name="Oval Callout 7"/>
          <p:cNvSpPr/>
          <p:nvPr userDrawn="1"/>
        </p:nvSpPr>
        <p:spPr>
          <a:xfrm>
            <a:off x="579216" y="1428750"/>
            <a:ext cx="1636244" cy="1695886"/>
          </a:xfrm>
          <a:custGeom>
            <a:avLst/>
            <a:gdLst>
              <a:gd name="connsiteX0" fmla="*/ 2190109 w 2340260"/>
              <a:gd name="connsiteY0" fmla="*/ 2060239 h 1908212"/>
              <a:gd name="connsiteX1" fmla="*/ 1681954 w 2340260"/>
              <a:gd name="connsiteY1" fmla="*/ 1812098 h 1908212"/>
              <a:gd name="connsiteX2" fmla="*/ 304006 w 2340260"/>
              <a:gd name="connsiteY2" fmla="*/ 1595640 h 1908212"/>
              <a:gd name="connsiteX3" fmla="*/ 473903 w 2340260"/>
              <a:gd name="connsiteY3" fmla="*/ 187265 h 1908212"/>
              <a:gd name="connsiteX4" fmla="*/ 1863465 w 2340260"/>
              <a:gd name="connsiteY4" fmla="*/ 185526 h 1908212"/>
              <a:gd name="connsiteX5" fmla="*/ 2038866 w 2340260"/>
              <a:gd name="connsiteY5" fmla="*/ 1593286 h 1908212"/>
              <a:gd name="connsiteX6" fmla="*/ 2190109 w 2340260"/>
              <a:gd name="connsiteY6" fmla="*/ 2060239 h 1908212"/>
              <a:gd name="connsiteX0" fmla="*/ 2190153 w 2340349"/>
              <a:gd name="connsiteY0" fmla="*/ 2060239 h 2060239"/>
              <a:gd name="connsiteX1" fmla="*/ 1681998 w 2340349"/>
              <a:gd name="connsiteY1" fmla="*/ 1812098 h 2060239"/>
              <a:gd name="connsiteX2" fmla="*/ 304050 w 2340349"/>
              <a:gd name="connsiteY2" fmla="*/ 1595640 h 2060239"/>
              <a:gd name="connsiteX3" fmla="*/ 473947 w 2340349"/>
              <a:gd name="connsiteY3" fmla="*/ 187265 h 2060239"/>
              <a:gd name="connsiteX4" fmla="*/ 1863509 w 2340349"/>
              <a:gd name="connsiteY4" fmla="*/ 185526 h 2060239"/>
              <a:gd name="connsiteX5" fmla="*/ 2038910 w 2340349"/>
              <a:gd name="connsiteY5" fmla="*/ 1593286 h 2060239"/>
              <a:gd name="connsiteX6" fmla="*/ 2190153 w 2340349"/>
              <a:gd name="connsiteY6" fmla="*/ 2060239 h 2060239"/>
              <a:gd name="connsiteX0" fmla="*/ 2190153 w 2340349"/>
              <a:gd name="connsiteY0" fmla="*/ 2060239 h 2060239"/>
              <a:gd name="connsiteX1" fmla="*/ 1681998 w 2340349"/>
              <a:gd name="connsiteY1" fmla="*/ 1812098 h 2060239"/>
              <a:gd name="connsiteX2" fmla="*/ 304050 w 2340349"/>
              <a:gd name="connsiteY2" fmla="*/ 1595640 h 2060239"/>
              <a:gd name="connsiteX3" fmla="*/ 473947 w 2340349"/>
              <a:gd name="connsiteY3" fmla="*/ 187265 h 2060239"/>
              <a:gd name="connsiteX4" fmla="*/ 1863509 w 2340349"/>
              <a:gd name="connsiteY4" fmla="*/ 185526 h 2060239"/>
              <a:gd name="connsiteX5" fmla="*/ 2038910 w 2340349"/>
              <a:gd name="connsiteY5" fmla="*/ 1593286 h 2060239"/>
              <a:gd name="connsiteX6" fmla="*/ 2190153 w 2340349"/>
              <a:gd name="connsiteY6" fmla="*/ 2060239 h 2060239"/>
              <a:gd name="connsiteX0" fmla="*/ 2214941 w 2340349"/>
              <a:gd name="connsiteY0" fmla="*/ 2054730 h 2054730"/>
              <a:gd name="connsiteX1" fmla="*/ 1681998 w 2340349"/>
              <a:gd name="connsiteY1" fmla="*/ 1812098 h 2054730"/>
              <a:gd name="connsiteX2" fmla="*/ 304050 w 2340349"/>
              <a:gd name="connsiteY2" fmla="*/ 1595640 h 2054730"/>
              <a:gd name="connsiteX3" fmla="*/ 473947 w 2340349"/>
              <a:gd name="connsiteY3" fmla="*/ 187265 h 2054730"/>
              <a:gd name="connsiteX4" fmla="*/ 1863509 w 2340349"/>
              <a:gd name="connsiteY4" fmla="*/ 185526 h 2054730"/>
              <a:gd name="connsiteX5" fmla="*/ 2038910 w 2340349"/>
              <a:gd name="connsiteY5" fmla="*/ 1593286 h 2054730"/>
              <a:gd name="connsiteX6" fmla="*/ 2214941 w 2340349"/>
              <a:gd name="connsiteY6" fmla="*/ 2054730 h 2054730"/>
              <a:gd name="connsiteX0" fmla="*/ 2214941 w 2340349"/>
              <a:gd name="connsiteY0" fmla="*/ 2054730 h 2054730"/>
              <a:gd name="connsiteX1" fmla="*/ 1681998 w 2340349"/>
              <a:gd name="connsiteY1" fmla="*/ 1812098 h 2054730"/>
              <a:gd name="connsiteX2" fmla="*/ 304050 w 2340349"/>
              <a:gd name="connsiteY2" fmla="*/ 1595640 h 2054730"/>
              <a:gd name="connsiteX3" fmla="*/ 473947 w 2340349"/>
              <a:gd name="connsiteY3" fmla="*/ 187265 h 2054730"/>
              <a:gd name="connsiteX4" fmla="*/ 1863509 w 2340349"/>
              <a:gd name="connsiteY4" fmla="*/ 185526 h 2054730"/>
              <a:gd name="connsiteX5" fmla="*/ 2038910 w 2340349"/>
              <a:gd name="connsiteY5" fmla="*/ 1593286 h 2054730"/>
              <a:gd name="connsiteX6" fmla="*/ 2214941 w 2340349"/>
              <a:gd name="connsiteY6" fmla="*/ 2054730 h 2054730"/>
              <a:gd name="connsiteX0" fmla="*/ 2214941 w 2334806"/>
              <a:gd name="connsiteY0" fmla="*/ 2054730 h 2054730"/>
              <a:gd name="connsiteX1" fmla="*/ 1681998 w 2334806"/>
              <a:gd name="connsiteY1" fmla="*/ 1812098 h 2054730"/>
              <a:gd name="connsiteX2" fmla="*/ 304050 w 2334806"/>
              <a:gd name="connsiteY2" fmla="*/ 1595640 h 2054730"/>
              <a:gd name="connsiteX3" fmla="*/ 473947 w 2334806"/>
              <a:gd name="connsiteY3" fmla="*/ 187265 h 2054730"/>
              <a:gd name="connsiteX4" fmla="*/ 1863509 w 2334806"/>
              <a:gd name="connsiteY4" fmla="*/ 185526 h 2054730"/>
              <a:gd name="connsiteX5" fmla="*/ 2029516 w 2334806"/>
              <a:gd name="connsiteY5" fmla="*/ 1618339 h 2054730"/>
              <a:gd name="connsiteX6" fmla="*/ 2214941 w 2334806"/>
              <a:gd name="connsiteY6" fmla="*/ 2054730 h 2054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34806" h="2054730">
                <a:moveTo>
                  <a:pt x="2214941" y="2054730"/>
                </a:moveTo>
                <a:cubicBezTo>
                  <a:pt x="2035590" y="1994440"/>
                  <a:pt x="1851383" y="1894812"/>
                  <a:pt x="1681998" y="1812098"/>
                </a:cubicBezTo>
                <a:cubicBezTo>
                  <a:pt x="1214691" y="1997436"/>
                  <a:pt x="653463" y="1909274"/>
                  <a:pt x="304050" y="1595640"/>
                </a:cubicBezTo>
                <a:cubicBezTo>
                  <a:pt x="-161589" y="1177680"/>
                  <a:pt x="-82641" y="523238"/>
                  <a:pt x="473947" y="187265"/>
                </a:cubicBezTo>
                <a:cubicBezTo>
                  <a:pt x="886524" y="-61779"/>
                  <a:pt x="1449996" y="-62484"/>
                  <a:pt x="1863509" y="185526"/>
                </a:cubicBezTo>
                <a:cubicBezTo>
                  <a:pt x="2421262" y="520046"/>
                  <a:pt x="2493365" y="1199191"/>
                  <a:pt x="2029516" y="1618339"/>
                </a:cubicBezTo>
                <a:cubicBezTo>
                  <a:pt x="2038617" y="1801532"/>
                  <a:pt x="2136985" y="1912850"/>
                  <a:pt x="2214941" y="205473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7" name="Oval Callout 7"/>
          <p:cNvSpPr/>
          <p:nvPr userDrawn="1"/>
        </p:nvSpPr>
        <p:spPr>
          <a:xfrm>
            <a:off x="2518134" y="1428750"/>
            <a:ext cx="1636244" cy="1695886"/>
          </a:xfrm>
          <a:custGeom>
            <a:avLst/>
            <a:gdLst>
              <a:gd name="connsiteX0" fmla="*/ 2190109 w 2340260"/>
              <a:gd name="connsiteY0" fmla="*/ 2060239 h 1908212"/>
              <a:gd name="connsiteX1" fmla="*/ 1681954 w 2340260"/>
              <a:gd name="connsiteY1" fmla="*/ 1812098 h 1908212"/>
              <a:gd name="connsiteX2" fmla="*/ 304006 w 2340260"/>
              <a:gd name="connsiteY2" fmla="*/ 1595640 h 1908212"/>
              <a:gd name="connsiteX3" fmla="*/ 473903 w 2340260"/>
              <a:gd name="connsiteY3" fmla="*/ 187265 h 1908212"/>
              <a:gd name="connsiteX4" fmla="*/ 1863465 w 2340260"/>
              <a:gd name="connsiteY4" fmla="*/ 185526 h 1908212"/>
              <a:gd name="connsiteX5" fmla="*/ 2038866 w 2340260"/>
              <a:gd name="connsiteY5" fmla="*/ 1593286 h 1908212"/>
              <a:gd name="connsiteX6" fmla="*/ 2190109 w 2340260"/>
              <a:gd name="connsiteY6" fmla="*/ 2060239 h 1908212"/>
              <a:gd name="connsiteX0" fmla="*/ 2190153 w 2340349"/>
              <a:gd name="connsiteY0" fmla="*/ 2060239 h 2060239"/>
              <a:gd name="connsiteX1" fmla="*/ 1681998 w 2340349"/>
              <a:gd name="connsiteY1" fmla="*/ 1812098 h 2060239"/>
              <a:gd name="connsiteX2" fmla="*/ 304050 w 2340349"/>
              <a:gd name="connsiteY2" fmla="*/ 1595640 h 2060239"/>
              <a:gd name="connsiteX3" fmla="*/ 473947 w 2340349"/>
              <a:gd name="connsiteY3" fmla="*/ 187265 h 2060239"/>
              <a:gd name="connsiteX4" fmla="*/ 1863509 w 2340349"/>
              <a:gd name="connsiteY4" fmla="*/ 185526 h 2060239"/>
              <a:gd name="connsiteX5" fmla="*/ 2038910 w 2340349"/>
              <a:gd name="connsiteY5" fmla="*/ 1593286 h 2060239"/>
              <a:gd name="connsiteX6" fmla="*/ 2190153 w 2340349"/>
              <a:gd name="connsiteY6" fmla="*/ 2060239 h 2060239"/>
              <a:gd name="connsiteX0" fmla="*/ 2190153 w 2340349"/>
              <a:gd name="connsiteY0" fmla="*/ 2060239 h 2060239"/>
              <a:gd name="connsiteX1" fmla="*/ 1681998 w 2340349"/>
              <a:gd name="connsiteY1" fmla="*/ 1812098 h 2060239"/>
              <a:gd name="connsiteX2" fmla="*/ 304050 w 2340349"/>
              <a:gd name="connsiteY2" fmla="*/ 1595640 h 2060239"/>
              <a:gd name="connsiteX3" fmla="*/ 473947 w 2340349"/>
              <a:gd name="connsiteY3" fmla="*/ 187265 h 2060239"/>
              <a:gd name="connsiteX4" fmla="*/ 1863509 w 2340349"/>
              <a:gd name="connsiteY4" fmla="*/ 185526 h 2060239"/>
              <a:gd name="connsiteX5" fmla="*/ 2038910 w 2340349"/>
              <a:gd name="connsiteY5" fmla="*/ 1593286 h 2060239"/>
              <a:gd name="connsiteX6" fmla="*/ 2190153 w 2340349"/>
              <a:gd name="connsiteY6" fmla="*/ 2060239 h 2060239"/>
              <a:gd name="connsiteX0" fmla="*/ 2214941 w 2340349"/>
              <a:gd name="connsiteY0" fmla="*/ 2054730 h 2054730"/>
              <a:gd name="connsiteX1" fmla="*/ 1681998 w 2340349"/>
              <a:gd name="connsiteY1" fmla="*/ 1812098 h 2054730"/>
              <a:gd name="connsiteX2" fmla="*/ 304050 w 2340349"/>
              <a:gd name="connsiteY2" fmla="*/ 1595640 h 2054730"/>
              <a:gd name="connsiteX3" fmla="*/ 473947 w 2340349"/>
              <a:gd name="connsiteY3" fmla="*/ 187265 h 2054730"/>
              <a:gd name="connsiteX4" fmla="*/ 1863509 w 2340349"/>
              <a:gd name="connsiteY4" fmla="*/ 185526 h 2054730"/>
              <a:gd name="connsiteX5" fmla="*/ 2038910 w 2340349"/>
              <a:gd name="connsiteY5" fmla="*/ 1593286 h 2054730"/>
              <a:gd name="connsiteX6" fmla="*/ 2214941 w 2340349"/>
              <a:gd name="connsiteY6" fmla="*/ 2054730 h 2054730"/>
              <a:gd name="connsiteX0" fmla="*/ 2214941 w 2340349"/>
              <a:gd name="connsiteY0" fmla="*/ 2054730 h 2054730"/>
              <a:gd name="connsiteX1" fmla="*/ 1681998 w 2340349"/>
              <a:gd name="connsiteY1" fmla="*/ 1812098 h 2054730"/>
              <a:gd name="connsiteX2" fmla="*/ 304050 w 2340349"/>
              <a:gd name="connsiteY2" fmla="*/ 1595640 h 2054730"/>
              <a:gd name="connsiteX3" fmla="*/ 473947 w 2340349"/>
              <a:gd name="connsiteY3" fmla="*/ 187265 h 2054730"/>
              <a:gd name="connsiteX4" fmla="*/ 1863509 w 2340349"/>
              <a:gd name="connsiteY4" fmla="*/ 185526 h 2054730"/>
              <a:gd name="connsiteX5" fmla="*/ 2038910 w 2340349"/>
              <a:gd name="connsiteY5" fmla="*/ 1593286 h 2054730"/>
              <a:gd name="connsiteX6" fmla="*/ 2214941 w 2340349"/>
              <a:gd name="connsiteY6" fmla="*/ 2054730 h 2054730"/>
              <a:gd name="connsiteX0" fmla="*/ 2214941 w 2334806"/>
              <a:gd name="connsiteY0" fmla="*/ 2054730 h 2054730"/>
              <a:gd name="connsiteX1" fmla="*/ 1681998 w 2334806"/>
              <a:gd name="connsiteY1" fmla="*/ 1812098 h 2054730"/>
              <a:gd name="connsiteX2" fmla="*/ 304050 w 2334806"/>
              <a:gd name="connsiteY2" fmla="*/ 1595640 h 2054730"/>
              <a:gd name="connsiteX3" fmla="*/ 473947 w 2334806"/>
              <a:gd name="connsiteY3" fmla="*/ 187265 h 2054730"/>
              <a:gd name="connsiteX4" fmla="*/ 1863509 w 2334806"/>
              <a:gd name="connsiteY4" fmla="*/ 185526 h 2054730"/>
              <a:gd name="connsiteX5" fmla="*/ 2029516 w 2334806"/>
              <a:gd name="connsiteY5" fmla="*/ 1618339 h 2054730"/>
              <a:gd name="connsiteX6" fmla="*/ 2214941 w 2334806"/>
              <a:gd name="connsiteY6" fmla="*/ 2054730 h 2054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34806" h="2054730">
                <a:moveTo>
                  <a:pt x="2214941" y="2054730"/>
                </a:moveTo>
                <a:cubicBezTo>
                  <a:pt x="2035590" y="1994440"/>
                  <a:pt x="1851383" y="1894812"/>
                  <a:pt x="1681998" y="1812098"/>
                </a:cubicBezTo>
                <a:cubicBezTo>
                  <a:pt x="1214691" y="1997436"/>
                  <a:pt x="653463" y="1909274"/>
                  <a:pt x="304050" y="1595640"/>
                </a:cubicBezTo>
                <a:cubicBezTo>
                  <a:pt x="-161589" y="1177680"/>
                  <a:pt x="-82641" y="523238"/>
                  <a:pt x="473947" y="187265"/>
                </a:cubicBezTo>
                <a:cubicBezTo>
                  <a:pt x="886524" y="-61779"/>
                  <a:pt x="1449996" y="-62484"/>
                  <a:pt x="1863509" y="185526"/>
                </a:cubicBezTo>
                <a:cubicBezTo>
                  <a:pt x="2421262" y="520046"/>
                  <a:pt x="2493365" y="1199191"/>
                  <a:pt x="2029516" y="1618339"/>
                </a:cubicBezTo>
                <a:cubicBezTo>
                  <a:pt x="2038617" y="1801532"/>
                  <a:pt x="2136985" y="1912850"/>
                  <a:pt x="2214941" y="205473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8" name="Oval Callout 7"/>
          <p:cNvSpPr/>
          <p:nvPr userDrawn="1"/>
        </p:nvSpPr>
        <p:spPr>
          <a:xfrm>
            <a:off x="4457053" y="1428750"/>
            <a:ext cx="1636244" cy="1695886"/>
          </a:xfrm>
          <a:custGeom>
            <a:avLst/>
            <a:gdLst>
              <a:gd name="connsiteX0" fmla="*/ 2190109 w 2340260"/>
              <a:gd name="connsiteY0" fmla="*/ 2060239 h 1908212"/>
              <a:gd name="connsiteX1" fmla="*/ 1681954 w 2340260"/>
              <a:gd name="connsiteY1" fmla="*/ 1812098 h 1908212"/>
              <a:gd name="connsiteX2" fmla="*/ 304006 w 2340260"/>
              <a:gd name="connsiteY2" fmla="*/ 1595640 h 1908212"/>
              <a:gd name="connsiteX3" fmla="*/ 473903 w 2340260"/>
              <a:gd name="connsiteY3" fmla="*/ 187265 h 1908212"/>
              <a:gd name="connsiteX4" fmla="*/ 1863465 w 2340260"/>
              <a:gd name="connsiteY4" fmla="*/ 185526 h 1908212"/>
              <a:gd name="connsiteX5" fmla="*/ 2038866 w 2340260"/>
              <a:gd name="connsiteY5" fmla="*/ 1593286 h 1908212"/>
              <a:gd name="connsiteX6" fmla="*/ 2190109 w 2340260"/>
              <a:gd name="connsiteY6" fmla="*/ 2060239 h 1908212"/>
              <a:gd name="connsiteX0" fmla="*/ 2190153 w 2340349"/>
              <a:gd name="connsiteY0" fmla="*/ 2060239 h 2060239"/>
              <a:gd name="connsiteX1" fmla="*/ 1681998 w 2340349"/>
              <a:gd name="connsiteY1" fmla="*/ 1812098 h 2060239"/>
              <a:gd name="connsiteX2" fmla="*/ 304050 w 2340349"/>
              <a:gd name="connsiteY2" fmla="*/ 1595640 h 2060239"/>
              <a:gd name="connsiteX3" fmla="*/ 473947 w 2340349"/>
              <a:gd name="connsiteY3" fmla="*/ 187265 h 2060239"/>
              <a:gd name="connsiteX4" fmla="*/ 1863509 w 2340349"/>
              <a:gd name="connsiteY4" fmla="*/ 185526 h 2060239"/>
              <a:gd name="connsiteX5" fmla="*/ 2038910 w 2340349"/>
              <a:gd name="connsiteY5" fmla="*/ 1593286 h 2060239"/>
              <a:gd name="connsiteX6" fmla="*/ 2190153 w 2340349"/>
              <a:gd name="connsiteY6" fmla="*/ 2060239 h 2060239"/>
              <a:gd name="connsiteX0" fmla="*/ 2190153 w 2340349"/>
              <a:gd name="connsiteY0" fmla="*/ 2060239 h 2060239"/>
              <a:gd name="connsiteX1" fmla="*/ 1681998 w 2340349"/>
              <a:gd name="connsiteY1" fmla="*/ 1812098 h 2060239"/>
              <a:gd name="connsiteX2" fmla="*/ 304050 w 2340349"/>
              <a:gd name="connsiteY2" fmla="*/ 1595640 h 2060239"/>
              <a:gd name="connsiteX3" fmla="*/ 473947 w 2340349"/>
              <a:gd name="connsiteY3" fmla="*/ 187265 h 2060239"/>
              <a:gd name="connsiteX4" fmla="*/ 1863509 w 2340349"/>
              <a:gd name="connsiteY4" fmla="*/ 185526 h 2060239"/>
              <a:gd name="connsiteX5" fmla="*/ 2038910 w 2340349"/>
              <a:gd name="connsiteY5" fmla="*/ 1593286 h 2060239"/>
              <a:gd name="connsiteX6" fmla="*/ 2190153 w 2340349"/>
              <a:gd name="connsiteY6" fmla="*/ 2060239 h 2060239"/>
              <a:gd name="connsiteX0" fmla="*/ 2214941 w 2340349"/>
              <a:gd name="connsiteY0" fmla="*/ 2054730 h 2054730"/>
              <a:gd name="connsiteX1" fmla="*/ 1681998 w 2340349"/>
              <a:gd name="connsiteY1" fmla="*/ 1812098 h 2054730"/>
              <a:gd name="connsiteX2" fmla="*/ 304050 w 2340349"/>
              <a:gd name="connsiteY2" fmla="*/ 1595640 h 2054730"/>
              <a:gd name="connsiteX3" fmla="*/ 473947 w 2340349"/>
              <a:gd name="connsiteY3" fmla="*/ 187265 h 2054730"/>
              <a:gd name="connsiteX4" fmla="*/ 1863509 w 2340349"/>
              <a:gd name="connsiteY4" fmla="*/ 185526 h 2054730"/>
              <a:gd name="connsiteX5" fmla="*/ 2038910 w 2340349"/>
              <a:gd name="connsiteY5" fmla="*/ 1593286 h 2054730"/>
              <a:gd name="connsiteX6" fmla="*/ 2214941 w 2340349"/>
              <a:gd name="connsiteY6" fmla="*/ 2054730 h 2054730"/>
              <a:gd name="connsiteX0" fmla="*/ 2214941 w 2340349"/>
              <a:gd name="connsiteY0" fmla="*/ 2054730 h 2054730"/>
              <a:gd name="connsiteX1" fmla="*/ 1681998 w 2340349"/>
              <a:gd name="connsiteY1" fmla="*/ 1812098 h 2054730"/>
              <a:gd name="connsiteX2" fmla="*/ 304050 w 2340349"/>
              <a:gd name="connsiteY2" fmla="*/ 1595640 h 2054730"/>
              <a:gd name="connsiteX3" fmla="*/ 473947 w 2340349"/>
              <a:gd name="connsiteY3" fmla="*/ 187265 h 2054730"/>
              <a:gd name="connsiteX4" fmla="*/ 1863509 w 2340349"/>
              <a:gd name="connsiteY4" fmla="*/ 185526 h 2054730"/>
              <a:gd name="connsiteX5" fmla="*/ 2038910 w 2340349"/>
              <a:gd name="connsiteY5" fmla="*/ 1593286 h 2054730"/>
              <a:gd name="connsiteX6" fmla="*/ 2214941 w 2340349"/>
              <a:gd name="connsiteY6" fmla="*/ 2054730 h 2054730"/>
              <a:gd name="connsiteX0" fmla="*/ 2214941 w 2334806"/>
              <a:gd name="connsiteY0" fmla="*/ 2054730 h 2054730"/>
              <a:gd name="connsiteX1" fmla="*/ 1681998 w 2334806"/>
              <a:gd name="connsiteY1" fmla="*/ 1812098 h 2054730"/>
              <a:gd name="connsiteX2" fmla="*/ 304050 w 2334806"/>
              <a:gd name="connsiteY2" fmla="*/ 1595640 h 2054730"/>
              <a:gd name="connsiteX3" fmla="*/ 473947 w 2334806"/>
              <a:gd name="connsiteY3" fmla="*/ 187265 h 2054730"/>
              <a:gd name="connsiteX4" fmla="*/ 1863509 w 2334806"/>
              <a:gd name="connsiteY4" fmla="*/ 185526 h 2054730"/>
              <a:gd name="connsiteX5" fmla="*/ 2029516 w 2334806"/>
              <a:gd name="connsiteY5" fmla="*/ 1618339 h 2054730"/>
              <a:gd name="connsiteX6" fmla="*/ 2214941 w 2334806"/>
              <a:gd name="connsiteY6" fmla="*/ 2054730 h 2054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34806" h="2054730">
                <a:moveTo>
                  <a:pt x="2214941" y="2054730"/>
                </a:moveTo>
                <a:cubicBezTo>
                  <a:pt x="2035590" y="1994440"/>
                  <a:pt x="1851383" y="1894812"/>
                  <a:pt x="1681998" y="1812098"/>
                </a:cubicBezTo>
                <a:cubicBezTo>
                  <a:pt x="1214691" y="1997436"/>
                  <a:pt x="653463" y="1909274"/>
                  <a:pt x="304050" y="1595640"/>
                </a:cubicBezTo>
                <a:cubicBezTo>
                  <a:pt x="-161589" y="1177680"/>
                  <a:pt x="-82641" y="523238"/>
                  <a:pt x="473947" y="187265"/>
                </a:cubicBezTo>
                <a:cubicBezTo>
                  <a:pt x="886524" y="-61779"/>
                  <a:pt x="1449996" y="-62484"/>
                  <a:pt x="1863509" y="185526"/>
                </a:cubicBezTo>
                <a:cubicBezTo>
                  <a:pt x="2421262" y="520046"/>
                  <a:pt x="2493365" y="1199191"/>
                  <a:pt x="2029516" y="1618339"/>
                </a:cubicBezTo>
                <a:cubicBezTo>
                  <a:pt x="2038617" y="1801532"/>
                  <a:pt x="2136985" y="1912850"/>
                  <a:pt x="2214941" y="205473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81692" y="3380644"/>
            <a:ext cx="1028700" cy="724694"/>
          </a:xfrm>
        </p:spPr>
        <p:txBody>
          <a:bodyPr anchor="ctr" anchorCtr="0">
            <a:noAutofit/>
          </a:bodyPr>
          <a:lstStyle>
            <a:lvl1pPr marL="0" indent="0" algn="r">
              <a:spcBef>
                <a:spcPts val="0"/>
              </a:spcBef>
              <a:buFontTx/>
              <a:buNone/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spcBef>
                <a:spcPts val="0"/>
              </a:spcBef>
              <a:buFontTx/>
              <a:buNone/>
              <a:defRPr lang="en-US" sz="112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>
              <a:spcBef>
                <a:spcPts val="0"/>
              </a:spcBef>
              <a:buFontTx/>
              <a:buNone/>
              <a:defRPr lang="en-US" sz="112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>
              <a:spcBef>
                <a:spcPts val="0"/>
              </a:spcBef>
              <a:buFontTx/>
              <a:buNone/>
              <a:defRPr lang="en-US" sz="112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>
              <a:spcBef>
                <a:spcPts val="0"/>
              </a:spcBef>
              <a:buFontTx/>
              <a:buNone/>
              <a:defRPr lang="en-US" sz="1125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445398" y="3370454"/>
            <a:ext cx="770062" cy="736370"/>
          </a:xfrm>
          <a:prstGeom prst="ellipse">
            <a:avLst/>
          </a:prstGeom>
          <a:ln w="952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FontTx/>
              <a:buNone/>
              <a:defRPr sz="825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2420610" y="3380644"/>
            <a:ext cx="1028700" cy="724694"/>
          </a:xfrm>
        </p:spPr>
        <p:txBody>
          <a:bodyPr anchor="ctr" anchorCtr="0">
            <a:noAutofit/>
          </a:bodyPr>
          <a:lstStyle>
            <a:lvl1pPr marL="0" indent="0" algn="r">
              <a:spcBef>
                <a:spcPts val="0"/>
              </a:spcBef>
              <a:buFontTx/>
              <a:buNone/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spcBef>
                <a:spcPts val="0"/>
              </a:spcBef>
              <a:buFontTx/>
              <a:buNone/>
              <a:defRPr lang="en-US" sz="112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>
              <a:spcBef>
                <a:spcPts val="0"/>
              </a:spcBef>
              <a:buFontTx/>
              <a:buNone/>
              <a:defRPr lang="en-US" sz="112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>
              <a:spcBef>
                <a:spcPts val="0"/>
              </a:spcBef>
              <a:buFontTx/>
              <a:buNone/>
              <a:defRPr lang="en-US" sz="112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>
              <a:spcBef>
                <a:spcPts val="0"/>
              </a:spcBef>
              <a:buFontTx/>
              <a:buNone/>
              <a:defRPr lang="en-US" sz="1125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3384316" y="3370454"/>
            <a:ext cx="770062" cy="736370"/>
          </a:xfrm>
          <a:prstGeom prst="ellipse">
            <a:avLst/>
          </a:prstGeom>
          <a:ln w="9525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FontTx/>
              <a:buNone/>
              <a:defRPr sz="825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Text Placeholder 13"/>
          <p:cNvSpPr>
            <a:spLocks noGrp="1"/>
          </p:cNvSpPr>
          <p:nvPr>
            <p:ph type="body" sz="quarter" idx="18"/>
          </p:nvPr>
        </p:nvSpPr>
        <p:spPr>
          <a:xfrm>
            <a:off x="4359529" y="3337349"/>
            <a:ext cx="1028700" cy="724694"/>
          </a:xfrm>
        </p:spPr>
        <p:txBody>
          <a:bodyPr anchor="ctr" anchorCtr="0">
            <a:noAutofit/>
          </a:bodyPr>
          <a:lstStyle>
            <a:lvl1pPr marL="0" indent="0" algn="r">
              <a:spcBef>
                <a:spcPts val="0"/>
              </a:spcBef>
              <a:buFontTx/>
              <a:buNone/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spcBef>
                <a:spcPts val="0"/>
              </a:spcBef>
              <a:buFontTx/>
              <a:buNone/>
              <a:defRPr lang="en-US" sz="112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>
              <a:spcBef>
                <a:spcPts val="0"/>
              </a:spcBef>
              <a:buFontTx/>
              <a:buNone/>
              <a:defRPr lang="en-US" sz="112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>
              <a:spcBef>
                <a:spcPts val="0"/>
              </a:spcBef>
              <a:buFontTx/>
              <a:buNone/>
              <a:defRPr lang="en-US" sz="112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>
              <a:spcBef>
                <a:spcPts val="0"/>
              </a:spcBef>
              <a:buFontTx/>
              <a:buNone/>
              <a:defRPr lang="en-US" sz="1125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5323235" y="3327159"/>
            <a:ext cx="770062" cy="736370"/>
          </a:xfrm>
          <a:prstGeom prst="ellipse">
            <a:avLst/>
          </a:prstGeom>
          <a:ln w="9525">
            <a:solidFill>
              <a:schemeClr val="accent3"/>
            </a:solidFill>
          </a:ln>
        </p:spPr>
        <p:txBody>
          <a:bodyPr>
            <a:normAutofit/>
          </a:bodyPr>
          <a:lstStyle>
            <a:lvl1pPr marL="0" indent="0">
              <a:buFontTx/>
              <a:buNone/>
              <a:defRPr sz="825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20"/>
          </p:nvPr>
        </p:nvSpPr>
        <p:spPr>
          <a:xfrm>
            <a:off x="809507" y="1871029"/>
            <a:ext cx="1165860" cy="724694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lang="en-US" sz="1125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spcBef>
                <a:spcPts val="0"/>
              </a:spcBef>
              <a:buFontTx/>
              <a:buNone/>
              <a:defRPr lang="en-US" sz="112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>
              <a:spcBef>
                <a:spcPts val="0"/>
              </a:spcBef>
              <a:buFontTx/>
              <a:buNone/>
              <a:defRPr lang="en-US" sz="112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>
              <a:spcBef>
                <a:spcPts val="0"/>
              </a:spcBef>
              <a:buFontTx/>
              <a:buNone/>
              <a:defRPr lang="en-US" sz="112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>
              <a:spcBef>
                <a:spcPts val="0"/>
              </a:spcBef>
              <a:buFontTx/>
              <a:buNone/>
              <a:defRPr lang="en-US" sz="1125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13"/>
          <p:cNvSpPr>
            <a:spLocks noGrp="1"/>
          </p:cNvSpPr>
          <p:nvPr>
            <p:ph type="body" sz="quarter" idx="21"/>
          </p:nvPr>
        </p:nvSpPr>
        <p:spPr>
          <a:xfrm>
            <a:off x="2748425" y="1849381"/>
            <a:ext cx="1165860" cy="724694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lang="en-US" sz="1125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spcBef>
                <a:spcPts val="0"/>
              </a:spcBef>
              <a:buFontTx/>
              <a:buNone/>
              <a:defRPr lang="en-US" sz="112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>
              <a:spcBef>
                <a:spcPts val="0"/>
              </a:spcBef>
              <a:buFontTx/>
              <a:buNone/>
              <a:defRPr lang="en-US" sz="112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>
              <a:spcBef>
                <a:spcPts val="0"/>
              </a:spcBef>
              <a:buFontTx/>
              <a:buNone/>
              <a:defRPr lang="en-US" sz="112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>
              <a:spcBef>
                <a:spcPts val="0"/>
              </a:spcBef>
              <a:buFontTx/>
              <a:buNone/>
              <a:defRPr lang="en-US" sz="1125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2"/>
          </p:nvPr>
        </p:nvSpPr>
        <p:spPr>
          <a:xfrm>
            <a:off x="4687343" y="1880181"/>
            <a:ext cx="1165860" cy="724694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lang="en-US" sz="1125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spcBef>
                <a:spcPts val="0"/>
              </a:spcBef>
              <a:buFontTx/>
              <a:buNone/>
              <a:defRPr lang="en-US" sz="112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>
              <a:spcBef>
                <a:spcPts val="0"/>
              </a:spcBef>
              <a:buFontTx/>
              <a:buNone/>
              <a:defRPr lang="en-US" sz="112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>
              <a:spcBef>
                <a:spcPts val="0"/>
              </a:spcBef>
              <a:buFontTx/>
              <a:buNone/>
              <a:defRPr lang="en-US" sz="112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>
              <a:spcBef>
                <a:spcPts val="0"/>
              </a:spcBef>
              <a:buFontTx/>
              <a:buNone/>
              <a:defRPr lang="en-US" sz="1125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7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6172200" y="4780454"/>
            <a:ext cx="274320" cy="274320"/>
          </a:xfrm>
        </p:spPr>
        <p:txBody>
          <a:bodyPr tIns="18288" bIns="0"/>
          <a:lstStyle>
            <a:lvl1pPr>
              <a:defRPr sz="900" spc="150" baseline="0"/>
            </a:lvl1pPr>
          </a:lstStyle>
          <a:p>
            <a:fld id="{9D955F5F-96B5-4123-A0BF-F5126ED5484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E453A01-D4DA-4887-ACE3-743FD5A2F8EB}"/>
              </a:ext>
            </a:extLst>
          </p:cNvPr>
          <p:cNvGrpSpPr/>
          <p:nvPr userDrawn="1"/>
        </p:nvGrpSpPr>
        <p:grpSpPr>
          <a:xfrm>
            <a:off x="173314" y="400050"/>
            <a:ext cx="115200" cy="400050"/>
            <a:chOff x="231085" y="533400"/>
            <a:chExt cx="153600" cy="533400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940DF42A-8CD5-4A24-97FB-1BC7EEF0A987}"/>
                </a:ext>
              </a:extLst>
            </p:cNvPr>
            <p:cNvCxnSpPr/>
            <p:nvPr/>
          </p:nvCxnSpPr>
          <p:spPr>
            <a:xfrm>
              <a:off x="304800" y="533400"/>
              <a:ext cx="0" cy="5334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D775CC88-6271-4B80-BB04-C92426B12377}"/>
                </a:ext>
              </a:extLst>
            </p:cNvPr>
            <p:cNvSpPr/>
            <p:nvPr/>
          </p:nvSpPr>
          <p:spPr>
            <a:xfrm>
              <a:off x="231085" y="723900"/>
              <a:ext cx="153600" cy="1524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195658876"/>
      </p:ext>
    </p:extLst>
  </p:cSld>
  <p:clrMapOvr>
    <a:masterClrMapping/>
  </p:clrMapOvr>
  <p:hf hd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00050" y="205978"/>
            <a:ext cx="6115050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00050" y="1314450"/>
            <a:ext cx="2971800" cy="4953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1400" kern="1200" dirty="0" smtClean="0">
                <a:solidFill>
                  <a:schemeClr val="accent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00050" y="1850810"/>
            <a:ext cx="2971800" cy="2888208"/>
          </a:xfr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FontTx/>
              <a:buNone/>
              <a:defRPr lang="en-US" sz="900" dirty="0" smtClean="0"/>
            </a:lvl1pPr>
          </a:lstStyle>
          <a:p>
            <a:pPr marL="0" lvl="0" indent="0">
              <a:buFontTx/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7"/>
          </p:nvPr>
        </p:nvSpPr>
        <p:spPr>
          <a:xfrm>
            <a:off x="3486150" y="1314450"/>
            <a:ext cx="3143250" cy="3200400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15" name="Date Placeholder 11"/>
          <p:cNvSpPr>
            <a:spLocks noGrp="1"/>
          </p:cNvSpPr>
          <p:nvPr>
            <p:ph type="dt" sz="half" idx="2"/>
          </p:nvPr>
        </p:nvSpPr>
        <p:spPr>
          <a:xfrm>
            <a:off x="342900" y="4813450"/>
            <a:ext cx="1600200" cy="207749"/>
          </a:xfrm>
        </p:spPr>
        <p:txBody>
          <a:bodyPr/>
          <a:lstStyle/>
          <a:p>
            <a:fld id="{2ADCB220-2FC9-4D27-A032-DC3FCABC54A8}" type="datetime4">
              <a:rPr lang="en-US" smtClean="0"/>
              <a:t>May 5, 2018</a:t>
            </a:fld>
            <a:endParaRPr lang="en-US"/>
          </a:p>
        </p:txBody>
      </p:sp>
      <p:sp>
        <p:nvSpPr>
          <p:cNvPr id="16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2914650" y="4813450"/>
            <a:ext cx="2971800" cy="207749"/>
          </a:xfrm>
        </p:spPr>
        <p:txBody>
          <a:bodyPr/>
          <a:lstStyle/>
          <a:p>
            <a:pPr algn="r"/>
            <a:endParaRPr lang="en-US"/>
          </a:p>
        </p:txBody>
      </p:sp>
      <p:sp>
        <p:nvSpPr>
          <p:cNvPr id="17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6172200" y="4780454"/>
            <a:ext cx="274320" cy="274320"/>
          </a:xfrm>
        </p:spPr>
        <p:txBody>
          <a:bodyPr tIns="18288" bIns="0"/>
          <a:lstStyle>
            <a:lvl1pPr>
              <a:defRPr sz="900" spc="150" baseline="0"/>
            </a:lvl1pPr>
          </a:lstStyle>
          <a:p>
            <a:fld id="{9D955F5F-96B5-4123-A0BF-F5126ED5484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78BC014-C20D-4816-8AAF-0017860439E7}"/>
              </a:ext>
            </a:extLst>
          </p:cNvPr>
          <p:cNvGrpSpPr/>
          <p:nvPr userDrawn="1"/>
        </p:nvGrpSpPr>
        <p:grpSpPr>
          <a:xfrm>
            <a:off x="173314" y="400050"/>
            <a:ext cx="115200" cy="400050"/>
            <a:chOff x="231085" y="533400"/>
            <a:chExt cx="153600" cy="533400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3CE1E8B-F4BA-404E-BDEC-4FB3F8B9E26D}"/>
                </a:ext>
              </a:extLst>
            </p:cNvPr>
            <p:cNvCxnSpPr/>
            <p:nvPr/>
          </p:nvCxnSpPr>
          <p:spPr>
            <a:xfrm>
              <a:off x="304800" y="533400"/>
              <a:ext cx="0" cy="5334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5D2BD97-BAED-40E2-B283-14354867BEC6}"/>
                </a:ext>
              </a:extLst>
            </p:cNvPr>
            <p:cNvSpPr/>
            <p:nvPr/>
          </p:nvSpPr>
          <p:spPr>
            <a:xfrm>
              <a:off x="231085" y="723900"/>
              <a:ext cx="153600" cy="1524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937200207"/>
      </p:ext>
    </p:extLst>
  </p:cSld>
  <p:clrMapOvr>
    <a:masterClrMapping/>
  </p:clrMapOvr>
  <p:hf hd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00050" y="205978"/>
            <a:ext cx="6115050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00050" y="1314450"/>
            <a:ext cx="2971800" cy="4953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1400" kern="1200" dirty="0" smtClean="0">
                <a:solidFill>
                  <a:schemeClr val="accent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00050" y="1841649"/>
            <a:ext cx="2971800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900" dirty="0" smtClean="0"/>
            </a:lvl1pPr>
          </a:lstStyle>
          <a:p>
            <a:pPr marL="0" lvl="0" indent="0">
              <a:buFontTx/>
              <a:buNone/>
            </a:pPr>
            <a:r>
              <a:rPr lang="en-US"/>
              <a:t>Edit Master text styles</a:t>
            </a:r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400050" y="3266080"/>
            <a:ext cx="2971800" cy="52487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1400" kern="1200" dirty="0" smtClean="0">
                <a:solidFill>
                  <a:schemeClr val="accent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400050" y="3813467"/>
            <a:ext cx="2971800" cy="92378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900" dirty="0"/>
            </a:lvl1pPr>
          </a:lstStyle>
          <a:p>
            <a:pPr marL="0" lvl="0" indent="0">
              <a:buFontTx/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7"/>
          </p:nvPr>
        </p:nvSpPr>
        <p:spPr>
          <a:xfrm>
            <a:off x="3486150" y="1314450"/>
            <a:ext cx="3143250" cy="320040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900" baseline="0" dirty="0"/>
            </a:lvl1pPr>
          </a:lstStyle>
          <a:p>
            <a:pPr marL="0" lvl="0" indent="0">
              <a:buFontTx/>
              <a:buNone/>
            </a:pPr>
            <a:r>
              <a:rPr lang="en-US"/>
              <a:t>Click icon to add chart</a:t>
            </a:r>
          </a:p>
        </p:txBody>
      </p:sp>
      <p:sp>
        <p:nvSpPr>
          <p:cNvPr id="16" name="Date Placeholder 11"/>
          <p:cNvSpPr>
            <a:spLocks noGrp="1"/>
          </p:cNvSpPr>
          <p:nvPr>
            <p:ph type="dt" sz="half" idx="2"/>
          </p:nvPr>
        </p:nvSpPr>
        <p:spPr>
          <a:xfrm>
            <a:off x="342900" y="4813450"/>
            <a:ext cx="1600200" cy="207749"/>
          </a:xfrm>
        </p:spPr>
        <p:txBody>
          <a:bodyPr/>
          <a:lstStyle/>
          <a:p>
            <a:fld id="{9ADEB623-2D79-4333-AC31-682621D9DCD4}" type="datetime4">
              <a:rPr lang="en-US" smtClean="0"/>
              <a:t>May 5, 2018</a:t>
            </a:fld>
            <a:endParaRPr lang="en-US"/>
          </a:p>
        </p:txBody>
      </p:sp>
      <p:sp>
        <p:nvSpPr>
          <p:cNvPr id="17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2914650" y="4813450"/>
            <a:ext cx="2971800" cy="207749"/>
          </a:xfrm>
        </p:spPr>
        <p:txBody>
          <a:bodyPr/>
          <a:lstStyle/>
          <a:p>
            <a:pPr algn="r"/>
            <a:endParaRPr lang="en-US"/>
          </a:p>
        </p:txBody>
      </p:sp>
      <p:sp>
        <p:nvSpPr>
          <p:cNvPr id="22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6172200" y="4780454"/>
            <a:ext cx="274320" cy="274320"/>
          </a:xfrm>
        </p:spPr>
        <p:txBody>
          <a:bodyPr tIns="18288" bIns="0"/>
          <a:lstStyle>
            <a:lvl1pPr>
              <a:defRPr sz="900" spc="150" baseline="0"/>
            </a:lvl1pPr>
          </a:lstStyle>
          <a:p>
            <a:fld id="{9D955F5F-96B5-4123-A0BF-F5126ED5484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34FCC12-47C4-4193-B077-7DBFD363DE79}"/>
              </a:ext>
            </a:extLst>
          </p:cNvPr>
          <p:cNvGrpSpPr/>
          <p:nvPr userDrawn="1"/>
        </p:nvGrpSpPr>
        <p:grpSpPr>
          <a:xfrm>
            <a:off x="173314" y="400050"/>
            <a:ext cx="115200" cy="400050"/>
            <a:chOff x="231085" y="533400"/>
            <a:chExt cx="153600" cy="533400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2F729CF-A35D-47D5-B289-992B334EFE85}"/>
                </a:ext>
              </a:extLst>
            </p:cNvPr>
            <p:cNvCxnSpPr/>
            <p:nvPr/>
          </p:nvCxnSpPr>
          <p:spPr>
            <a:xfrm>
              <a:off x="304800" y="533400"/>
              <a:ext cx="0" cy="5334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70883D2E-876B-4401-9F95-13B6826D1F56}"/>
                </a:ext>
              </a:extLst>
            </p:cNvPr>
            <p:cNvSpPr/>
            <p:nvPr/>
          </p:nvSpPr>
          <p:spPr>
            <a:xfrm>
              <a:off x="231085" y="723900"/>
              <a:ext cx="153600" cy="1524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3223663223"/>
      </p:ext>
    </p:extLst>
  </p:cSld>
  <p:clrMapOvr>
    <a:masterClrMapping/>
  </p:clrMapOvr>
  <p:hf hd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Smart 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00050" y="205978"/>
            <a:ext cx="6115050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00050" y="1314450"/>
            <a:ext cx="2800350" cy="4953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1400" kern="1200" baseline="0" dirty="0" smtClean="0">
                <a:solidFill>
                  <a:schemeClr val="accent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SMART ART Title</a:t>
            </a:r>
          </a:p>
        </p:txBody>
      </p:sp>
      <p:sp>
        <p:nvSpPr>
          <p:cNvPr id="4" name="SmartArt Placeholder 3"/>
          <p:cNvSpPr>
            <a:spLocks noGrp="1"/>
          </p:cNvSpPr>
          <p:nvPr>
            <p:ph type="dgm" sz="quarter" idx="15"/>
          </p:nvPr>
        </p:nvSpPr>
        <p:spPr>
          <a:xfrm>
            <a:off x="400050" y="1962150"/>
            <a:ext cx="6057900" cy="2590800"/>
          </a:xfrm>
        </p:spPr>
        <p:txBody>
          <a:bodyPr/>
          <a:lstStyle/>
          <a:p>
            <a:r>
              <a:rPr lang="en-US"/>
              <a:t>Click icon to add SmartArt graphic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2"/>
          </p:nvPr>
        </p:nvSpPr>
        <p:spPr>
          <a:xfrm>
            <a:off x="342900" y="4813450"/>
            <a:ext cx="1600200" cy="207749"/>
          </a:xfrm>
        </p:spPr>
        <p:txBody>
          <a:bodyPr/>
          <a:lstStyle/>
          <a:p>
            <a:fld id="{CBFB0FE0-D320-4C94-A6D5-734EC85C5EA5}" type="datetime4">
              <a:rPr lang="en-US" smtClean="0"/>
              <a:t>May 5, 2018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2914650" y="4813450"/>
            <a:ext cx="2971800" cy="207749"/>
          </a:xfrm>
        </p:spPr>
        <p:txBody>
          <a:bodyPr/>
          <a:lstStyle/>
          <a:p>
            <a:pPr algn="r"/>
            <a:endParaRPr lang="en-US"/>
          </a:p>
        </p:txBody>
      </p:sp>
      <p:sp>
        <p:nvSpPr>
          <p:cNvPr id="15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6172200" y="4780454"/>
            <a:ext cx="274320" cy="274320"/>
          </a:xfrm>
        </p:spPr>
        <p:txBody>
          <a:bodyPr tIns="18288" bIns="0"/>
          <a:lstStyle>
            <a:lvl1pPr>
              <a:defRPr sz="900" spc="150" baseline="0"/>
            </a:lvl1pPr>
          </a:lstStyle>
          <a:p>
            <a:fld id="{9D955F5F-96B5-4123-A0BF-F5126ED5484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24D67DE-304B-4628-A049-B4968D085FB7}"/>
              </a:ext>
            </a:extLst>
          </p:cNvPr>
          <p:cNvGrpSpPr/>
          <p:nvPr userDrawn="1"/>
        </p:nvGrpSpPr>
        <p:grpSpPr>
          <a:xfrm>
            <a:off x="173314" y="400050"/>
            <a:ext cx="115200" cy="400050"/>
            <a:chOff x="231085" y="533400"/>
            <a:chExt cx="153600" cy="533400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316A43F-1958-4CAE-9D39-B8AE2E7802A1}"/>
                </a:ext>
              </a:extLst>
            </p:cNvPr>
            <p:cNvCxnSpPr/>
            <p:nvPr/>
          </p:nvCxnSpPr>
          <p:spPr>
            <a:xfrm>
              <a:off x="304800" y="533400"/>
              <a:ext cx="0" cy="5334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0A61E11E-8F3E-4E94-94FE-07BB836773C5}"/>
                </a:ext>
              </a:extLst>
            </p:cNvPr>
            <p:cNvSpPr/>
            <p:nvPr/>
          </p:nvSpPr>
          <p:spPr>
            <a:xfrm>
              <a:off x="231085" y="723900"/>
              <a:ext cx="153600" cy="1524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815551322"/>
      </p:ext>
    </p:extLst>
  </p:cSld>
  <p:clrMapOvr>
    <a:masterClrMapping/>
  </p:clrMapOvr>
  <p:hf hd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00050" y="205978"/>
            <a:ext cx="6115050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00050" y="1314450"/>
            <a:ext cx="2971800" cy="4953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1400" kern="1200" dirty="0" smtClean="0">
                <a:solidFill>
                  <a:schemeClr val="accent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00050" y="1817142"/>
            <a:ext cx="2971800" cy="288820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900" dirty="0" smtClean="0"/>
            </a:lvl1pPr>
          </a:lstStyle>
          <a:p>
            <a:pPr marL="0" lvl="0" indent="0">
              <a:buFontTx/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sz="quarter" idx="17"/>
          </p:nvPr>
        </p:nvSpPr>
        <p:spPr>
          <a:xfrm>
            <a:off x="3486150" y="1314450"/>
            <a:ext cx="3028950" cy="3200400"/>
          </a:xfrm>
        </p:spPr>
        <p:txBody>
          <a:bodyPr vert="horz" lIns="91440" tIns="45720" rIns="91440" bIns="45720" rtlCol="0">
            <a:normAutofit/>
          </a:bodyPr>
          <a:lstStyle>
            <a:lvl1pPr>
              <a:buFontTx/>
              <a:buNone/>
              <a:defRPr lang="en-US" sz="900" baseline="0" dirty="0"/>
            </a:lvl1pPr>
          </a:lstStyle>
          <a:p>
            <a:pPr marL="0" lvl="0" indent="0">
              <a:buFontTx/>
              <a:buNone/>
            </a:pPr>
            <a:r>
              <a:rPr lang="en-US"/>
              <a:t>Click icon to add SmartArt graphic</a:t>
            </a:r>
          </a:p>
        </p:txBody>
      </p:sp>
      <p:sp>
        <p:nvSpPr>
          <p:cNvPr id="15" name="Date Placeholder 11"/>
          <p:cNvSpPr>
            <a:spLocks noGrp="1"/>
          </p:cNvSpPr>
          <p:nvPr>
            <p:ph type="dt" sz="half" idx="2"/>
          </p:nvPr>
        </p:nvSpPr>
        <p:spPr>
          <a:xfrm>
            <a:off x="342900" y="4813450"/>
            <a:ext cx="1600200" cy="207749"/>
          </a:xfrm>
        </p:spPr>
        <p:txBody>
          <a:bodyPr/>
          <a:lstStyle/>
          <a:p>
            <a:fld id="{4219EF11-726A-4D0D-A8F3-BAA62A2ED96A}" type="datetime4">
              <a:rPr lang="en-US" smtClean="0"/>
              <a:t>May 5, 2018</a:t>
            </a:fld>
            <a:endParaRPr lang="en-US"/>
          </a:p>
        </p:txBody>
      </p:sp>
      <p:sp>
        <p:nvSpPr>
          <p:cNvPr id="16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2914650" y="4813450"/>
            <a:ext cx="2971800" cy="207749"/>
          </a:xfrm>
        </p:spPr>
        <p:txBody>
          <a:bodyPr/>
          <a:lstStyle/>
          <a:p>
            <a:pPr algn="r"/>
            <a:endParaRPr lang="en-US"/>
          </a:p>
        </p:txBody>
      </p:sp>
      <p:sp>
        <p:nvSpPr>
          <p:cNvPr id="17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6172200" y="4780454"/>
            <a:ext cx="274320" cy="274320"/>
          </a:xfrm>
        </p:spPr>
        <p:txBody>
          <a:bodyPr tIns="18288" bIns="0"/>
          <a:lstStyle>
            <a:lvl1pPr>
              <a:defRPr sz="900" spc="150" baseline="0"/>
            </a:lvl1pPr>
          </a:lstStyle>
          <a:p>
            <a:fld id="{9D955F5F-96B5-4123-A0BF-F5126ED5484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E094A78-D6A4-445D-98A0-9ED4E818087E}"/>
              </a:ext>
            </a:extLst>
          </p:cNvPr>
          <p:cNvGrpSpPr/>
          <p:nvPr userDrawn="1"/>
        </p:nvGrpSpPr>
        <p:grpSpPr>
          <a:xfrm>
            <a:off x="173314" y="400050"/>
            <a:ext cx="115200" cy="400050"/>
            <a:chOff x="231085" y="533400"/>
            <a:chExt cx="153600" cy="533400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79F9D19-D85A-47B9-8234-EFDBFD1AC3AC}"/>
                </a:ext>
              </a:extLst>
            </p:cNvPr>
            <p:cNvCxnSpPr/>
            <p:nvPr/>
          </p:nvCxnSpPr>
          <p:spPr>
            <a:xfrm>
              <a:off x="304800" y="533400"/>
              <a:ext cx="0" cy="5334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56E0DDC8-4C99-46D7-A1BB-9C5931C542B2}"/>
                </a:ext>
              </a:extLst>
            </p:cNvPr>
            <p:cNvSpPr/>
            <p:nvPr/>
          </p:nvSpPr>
          <p:spPr>
            <a:xfrm>
              <a:off x="231085" y="723900"/>
              <a:ext cx="153600" cy="1524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2086777421"/>
      </p:ext>
    </p:extLst>
  </p:cSld>
  <p:clrMapOvr>
    <a:masterClrMapping/>
  </p:clrMapOvr>
  <p:hf hd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00050" y="205978"/>
            <a:ext cx="6115050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00050" y="1314450"/>
            <a:ext cx="2971800" cy="4953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1400" kern="1200" dirty="0" smtClean="0">
                <a:solidFill>
                  <a:schemeClr val="accent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00050" y="1809750"/>
            <a:ext cx="2971800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900" dirty="0" smtClean="0"/>
            </a:lvl1pPr>
          </a:lstStyle>
          <a:p>
            <a:pPr marL="0" lvl="0" indent="0">
              <a:buFontTx/>
              <a:buNone/>
            </a:pPr>
            <a:r>
              <a:rPr lang="en-US"/>
              <a:t>Edit Master text styles</a:t>
            </a:r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400050" y="3266081"/>
            <a:ext cx="2971800" cy="448669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1400" kern="1200" dirty="0" smtClean="0">
                <a:solidFill>
                  <a:schemeClr val="accent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sz="quarter" idx="17"/>
          </p:nvPr>
        </p:nvSpPr>
        <p:spPr>
          <a:xfrm>
            <a:off x="3486150" y="1314450"/>
            <a:ext cx="3028950" cy="3200400"/>
          </a:xfrm>
        </p:spPr>
        <p:txBody>
          <a:bodyPr vert="horz" lIns="91440" tIns="45720" rIns="91440" bIns="45720" rtlCol="0">
            <a:normAutofit/>
          </a:bodyPr>
          <a:lstStyle>
            <a:lvl1pPr marL="214313" indent="-214313">
              <a:buFontTx/>
              <a:buNone/>
              <a:defRPr lang="en-US" sz="900" baseline="0" dirty="0"/>
            </a:lvl1pPr>
          </a:lstStyle>
          <a:p>
            <a:pPr marL="0" lvl="0" indent="0">
              <a:buFontTx/>
              <a:buNone/>
            </a:pPr>
            <a:r>
              <a:rPr lang="en-US"/>
              <a:t>Click icon to add SmartArt graphic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8"/>
          </p:nvPr>
        </p:nvSpPr>
        <p:spPr>
          <a:xfrm>
            <a:off x="400050" y="3714750"/>
            <a:ext cx="2971800" cy="8382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900" baseline="0" dirty="0" smtClean="0"/>
            </a:lvl1pPr>
          </a:lstStyle>
          <a:p>
            <a:pPr marL="0" lvl="0" indent="0">
              <a:buFontTx/>
              <a:buNone/>
            </a:pPr>
            <a:r>
              <a:rPr lang="en-US"/>
              <a:t>Edit Master text styles</a:t>
            </a:r>
          </a:p>
        </p:txBody>
      </p:sp>
      <p:sp>
        <p:nvSpPr>
          <p:cNvPr id="17" name="Date Placeholder 11"/>
          <p:cNvSpPr>
            <a:spLocks noGrp="1"/>
          </p:cNvSpPr>
          <p:nvPr>
            <p:ph type="dt" sz="half" idx="2"/>
          </p:nvPr>
        </p:nvSpPr>
        <p:spPr>
          <a:xfrm>
            <a:off x="342900" y="4813450"/>
            <a:ext cx="1600200" cy="207749"/>
          </a:xfrm>
        </p:spPr>
        <p:txBody>
          <a:bodyPr/>
          <a:lstStyle/>
          <a:p>
            <a:fld id="{64680BFA-ACE6-48FB-94FE-A24B6A35235C}" type="datetime4">
              <a:rPr lang="en-US" smtClean="0"/>
              <a:t>May 5, 2018</a:t>
            </a:fld>
            <a:endParaRPr lang="en-US"/>
          </a:p>
        </p:txBody>
      </p:sp>
      <p:sp>
        <p:nvSpPr>
          <p:cNvPr id="18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2914650" y="4813450"/>
            <a:ext cx="2971800" cy="207749"/>
          </a:xfrm>
        </p:spPr>
        <p:txBody>
          <a:bodyPr/>
          <a:lstStyle/>
          <a:p>
            <a:pPr algn="r"/>
            <a:endParaRPr lang="en-US"/>
          </a:p>
        </p:txBody>
      </p:sp>
      <p:sp>
        <p:nvSpPr>
          <p:cNvPr id="21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6172200" y="4780454"/>
            <a:ext cx="274320" cy="274320"/>
          </a:xfrm>
        </p:spPr>
        <p:txBody>
          <a:bodyPr tIns="18288" bIns="0"/>
          <a:lstStyle>
            <a:lvl1pPr>
              <a:defRPr sz="900" spc="150" baseline="0"/>
            </a:lvl1pPr>
          </a:lstStyle>
          <a:p>
            <a:fld id="{9D955F5F-96B5-4123-A0BF-F5126ED5484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4663135-9CC6-4454-A4D5-FCF12A331438}"/>
              </a:ext>
            </a:extLst>
          </p:cNvPr>
          <p:cNvGrpSpPr/>
          <p:nvPr userDrawn="1"/>
        </p:nvGrpSpPr>
        <p:grpSpPr>
          <a:xfrm>
            <a:off x="173314" y="400050"/>
            <a:ext cx="115200" cy="400050"/>
            <a:chOff x="231085" y="533400"/>
            <a:chExt cx="153600" cy="533400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89D5760-D55E-4BFC-8D25-53B0E1ADC64B}"/>
                </a:ext>
              </a:extLst>
            </p:cNvPr>
            <p:cNvCxnSpPr/>
            <p:nvPr/>
          </p:nvCxnSpPr>
          <p:spPr>
            <a:xfrm>
              <a:off x="304800" y="533400"/>
              <a:ext cx="0" cy="5334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B2FBC2CE-6A9E-487A-ABCC-FDC72BA910F7}"/>
                </a:ext>
              </a:extLst>
            </p:cNvPr>
            <p:cNvSpPr/>
            <p:nvPr/>
          </p:nvSpPr>
          <p:spPr>
            <a:xfrm>
              <a:off x="231085" y="723900"/>
              <a:ext cx="153600" cy="1524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1605863536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852" userDrawn="1">
          <p15:clr>
            <a:srgbClr val="FBAE40"/>
          </p15:clr>
        </p15:guide>
        <p15:guide id="2" pos="247" userDrawn="1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right align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00050" y="205978"/>
            <a:ext cx="6115050" cy="857250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00050" y="1314450"/>
            <a:ext cx="6115050" cy="419100"/>
          </a:xfrm>
        </p:spPr>
        <p:txBody>
          <a:bodyPr>
            <a:noAutofit/>
          </a:bodyPr>
          <a:lstStyle>
            <a:lvl1pPr marL="0" indent="0" algn="r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400" kern="1200" dirty="0">
                <a:solidFill>
                  <a:schemeClr val="accent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00050" y="1831016"/>
            <a:ext cx="6115050" cy="283702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spcBef>
                <a:spcPts val="0"/>
              </a:spcBef>
              <a:buFontTx/>
              <a:buNone/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>
              <a:spcBef>
                <a:spcPts val="0"/>
              </a:spcBef>
              <a:buFontTx/>
              <a:buNone/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>
              <a:spcBef>
                <a:spcPts val="0"/>
              </a:spcBef>
              <a:buFontTx/>
              <a:buNone/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>
              <a:spcBef>
                <a:spcPts val="0"/>
              </a:spcBef>
              <a:buFontTx/>
              <a:buNone/>
              <a:defRPr lang="en-US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6172200" y="4780454"/>
            <a:ext cx="274320" cy="274320"/>
          </a:xfrm>
        </p:spPr>
        <p:txBody>
          <a:bodyPr tIns="18288" bIns="0"/>
          <a:lstStyle>
            <a:lvl1pPr>
              <a:defRPr sz="900" spc="150" baseline="0"/>
            </a:lvl1pPr>
          </a:lstStyle>
          <a:p>
            <a:fld id="{9D955F5F-96B5-4123-A0BF-F5126ED548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Date Placeholder 11"/>
          <p:cNvSpPr>
            <a:spLocks noGrp="1"/>
          </p:cNvSpPr>
          <p:nvPr>
            <p:ph type="dt" sz="half" idx="2"/>
          </p:nvPr>
        </p:nvSpPr>
        <p:spPr>
          <a:xfrm>
            <a:off x="342900" y="4813450"/>
            <a:ext cx="1600200" cy="207749"/>
          </a:xfrm>
        </p:spPr>
        <p:txBody>
          <a:bodyPr/>
          <a:lstStyle/>
          <a:p>
            <a:fld id="{C9F5E278-41ED-45DD-AD0E-D7E5C49FD95C}" type="datetime4">
              <a:rPr lang="en-US" smtClean="0"/>
              <a:t>May 5, 2018</a:t>
            </a:fld>
            <a:endParaRPr lang="en-US"/>
          </a:p>
        </p:txBody>
      </p:sp>
      <p:sp>
        <p:nvSpPr>
          <p:cNvPr id="15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2914650" y="4813450"/>
            <a:ext cx="2971800" cy="207749"/>
          </a:xfrm>
        </p:spPr>
        <p:txBody>
          <a:bodyPr/>
          <a:lstStyle/>
          <a:p>
            <a:pPr algn="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645341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3109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y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971550" y="1885950"/>
            <a:ext cx="4914900" cy="110609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4400" kern="1200" dirty="0" smtClean="0">
                <a:solidFill>
                  <a:schemeClr val="accent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Thank You!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1028700" y="3028950"/>
            <a:ext cx="5314950" cy="51435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125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Last message here :)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987756" y="457200"/>
            <a:ext cx="1943100" cy="8572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Logo</a:t>
            </a:r>
          </a:p>
        </p:txBody>
      </p:sp>
      <p:sp>
        <p:nvSpPr>
          <p:cNvPr id="13" name="Date Placeholder 11"/>
          <p:cNvSpPr>
            <a:spLocks noGrp="1"/>
          </p:cNvSpPr>
          <p:nvPr>
            <p:ph type="dt" sz="half" idx="2"/>
          </p:nvPr>
        </p:nvSpPr>
        <p:spPr>
          <a:xfrm>
            <a:off x="342900" y="4813450"/>
            <a:ext cx="1600200" cy="207749"/>
          </a:xfrm>
        </p:spPr>
        <p:txBody>
          <a:bodyPr/>
          <a:lstStyle/>
          <a:p>
            <a:fld id="{B6978A32-BEB9-45A4-915C-6B55CB3E2F8A}" type="datetime4">
              <a:rPr lang="en-US" smtClean="0"/>
              <a:t>May 5, 2018</a:t>
            </a:fld>
            <a:endParaRPr lang="en-US"/>
          </a:p>
        </p:txBody>
      </p:sp>
      <p:sp>
        <p:nvSpPr>
          <p:cNvPr id="15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2914650" y="4813450"/>
            <a:ext cx="2971800" cy="207749"/>
          </a:xfrm>
        </p:spPr>
        <p:txBody>
          <a:bodyPr/>
          <a:lstStyle/>
          <a:p>
            <a:pPr algn="r"/>
            <a:endParaRPr lang="en-US"/>
          </a:p>
        </p:txBody>
      </p:sp>
      <p:sp>
        <p:nvSpPr>
          <p:cNvPr id="8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6172200" y="4780454"/>
            <a:ext cx="274320" cy="274320"/>
          </a:xfrm>
        </p:spPr>
        <p:txBody>
          <a:bodyPr tIns="18288" bIns="0"/>
          <a:lstStyle>
            <a:lvl1pPr>
              <a:defRPr sz="900" spc="150" baseline="0"/>
            </a:lvl1pPr>
          </a:lstStyle>
          <a:p>
            <a:fld id="{9D955F5F-96B5-4123-A0BF-F5126ED548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046356"/>
      </p:ext>
    </p:extLst>
  </p:cSld>
  <p:clrMapOvr>
    <a:masterClrMapping/>
  </p:clrMapOvr>
  <p:hf hd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1379" y="209551"/>
            <a:ext cx="4970721" cy="863469"/>
          </a:xfrm>
        </p:spPr>
        <p:txBody>
          <a:bodyPr/>
          <a:lstStyle>
            <a:lvl1pPr algn="l">
              <a:defRPr baseline="0"/>
            </a:lvl1pPr>
          </a:lstStyle>
          <a:p>
            <a:r>
              <a:rPr lang="en-US"/>
              <a:t>CONTACT US</a:t>
            </a:r>
            <a:endParaRPr lang="en-US" dirty="0"/>
          </a:p>
        </p:txBody>
      </p:sp>
      <p:sp>
        <p:nvSpPr>
          <p:cNvPr id="5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" y="3714751"/>
            <a:ext cx="1714500" cy="90721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LOGO</a:t>
            </a:r>
          </a:p>
        </p:txBody>
      </p:sp>
      <p:sp>
        <p:nvSpPr>
          <p:cNvPr id="13" name="Text Placeholder 31"/>
          <p:cNvSpPr>
            <a:spLocks noGrp="1"/>
          </p:cNvSpPr>
          <p:nvPr>
            <p:ph type="body" sz="quarter" idx="14" hasCustomPrompt="1"/>
          </p:nvPr>
        </p:nvSpPr>
        <p:spPr>
          <a:xfrm>
            <a:off x="406030" y="1428750"/>
            <a:ext cx="3057525" cy="381000"/>
          </a:xfrm>
        </p:spPr>
        <p:txBody>
          <a:bodyPr>
            <a:norm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Wingdings"/>
              <a:buChar char="*"/>
              <a:defRPr lang="en-US" sz="1200" b="1" kern="1200" dirty="0" smtClean="0">
                <a:solidFill>
                  <a:schemeClr val="tx1"/>
                </a:solidFill>
                <a:latin typeface="+mn-lt"/>
                <a:ea typeface="Verdana" pitchFamily="34" charset="0"/>
                <a:cs typeface="Gotham Bold" pitchFamily="50" charset="0"/>
              </a:defRPr>
            </a:lvl1pPr>
          </a:lstStyle>
          <a:p>
            <a:pPr lvl="0"/>
            <a:r>
              <a:rPr lang="en-US" dirty="0"/>
              <a:t>Address</a:t>
            </a:r>
          </a:p>
        </p:txBody>
      </p:sp>
      <p:sp>
        <p:nvSpPr>
          <p:cNvPr id="14" name="Text Placeholder 31"/>
          <p:cNvSpPr>
            <a:spLocks noGrp="1"/>
          </p:cNvSpPr>
          <p:nvPr>
            <p:ph type="body" sz="quarter" idx="15" hasCustomPrompt="1"/>
          </p:nvPr>
        </p:nvSpPr>
        <p:spPr>
          <a:xfrm>
            <a:off x="411177" y="2647950"/>
            <a:ext cx="3057525" cy="381000"/>
          </a:xfrm>
        </p:spPr>
        <p:txBody>
          <a:bodyPr>
            <a:norm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Wingdings"/>
              <a:buChar char=")"/>
              <a:defRPr lang="en-US" sz="1200" b="1" kern="1200" dirty="0" smtClean="0">
                <a:solidFill>
                  <a:schemeClr val="tx1"/>
                </a:solidFill>
                <a:latin typeface="+mn-lt"/>
                <a:ea typeface="Verdana" pitchFamily="34" charset="0"/>
                <a:cs typeface="Gotham Bold" pitchFamily="50" charset="0"/>
              </a:defRPr>
            </a:lvl1pPr>
          </a:lstStyle>
          <a:p>
            <a:pPr lvl="0"/>
            <a:r>
              <a:rPr lang="en-US" dirty="0"/>
              <a:t>Phone</a:t>
            </a:r>
          </a:p>
        </p:txBody>
      </p:sp>
      <p:sp>
        <p:nvSpPr>
          <p:cNvPr id="15" name="Text Placeholder 36"/>
          <p:cNvSpPr>
            <a:spLocks noGrp="1"/>
          </p:cNvSpPr>
          <p:nvPr>
            <p:ph type="body" sz="quarter" idx="16"/>
          </p:nvPr>
        </p:nvSpPr>
        <p:spPr>
          <a:xfrm>
            <a:off x="406030" y="1733550"/>
            <a:ext cx="3057525" cy="762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6"/>
          <p:cNvSpPr>
            <a:spLocks noGrp="1"/>
          </p:cNvSpPr>
          <p:nvPr>
            <p:ph type="body" sz="quarter" idx="17"/>
          </p:nvPr>
        </p:nvSpPr>
        <p:spPr>
          <a:xfrm>
            <a:off x="409354" y="2952750"/>
            <a:ext cx="3057525" cy="762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2"/>
          </p:nvPr>
        </p:nvSpPr>
        <p:spPr>
          <a:xfrm>
            <a:off x="400050" y="4813450"/>
            <a:ext cx="1600200" cy="207749"/>
          </a:xfrm>
        </p:spPr>
        <p:txBody>
          <a:bodyPr/>
          <a:lstStyle/>
          <a:p>
            <a:fld id="{4848024E-464C-4F3F-892B-9E50AB46819C}" type="datetime4">
              <a:rPr lang="en-US" smtClean="0"/>
              <a:t>May 5, 2018</a:t>
            </a:fld>
            <a:endParaRPr lang="en-US"/>
          </a:p>
        </p:txBody>
      </p:sp>
      <p:sp>
        <p:nvSpPr>
          <p:cNvPr id="17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2914650" y="4813450"/>
            <a:ext cx="2971800" cy="207749"/>
          </a:xfrm>
        </p:spPr>
        <p:txBody>
          <a:bodyPr/>
          <a:lstStyle/>
          <a:p>
            <a:pPr algn="r"/>
            <a:endParaRPr lang="en-US"/>
          </a:p>
        </p:txBody>
      </p:sp>
      <p:sp>
        <p:nvSpPr>
          <p:cNvPr id="18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6172200" y="4780454"/>
            <a:ext cx="274320" cy="274320"/>
          </a:xfrm>
        </p:spPr>
        <p:txBody>
          <a:bodyPr tIns="18288" bIns="0"/>
          <a:lstStyle>
            <a:lvl1pPr>
              <a:defRPr sz="900" spc="150" baseline="0"/>
            </a:lvl1pPr>
          </a:lstStyle>
          <a:p>
            <a:fld id="{9D955F5F-96B5-4123-A0BF-F5126ED548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559867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132" userDrawn="1">
          <p15:clr>
            <a:srgbClr val="FBAE40"/>
          </p15:clr>
        </p15:guide>
        <p15:guide id="2" pos="216" userDrawn="1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" y="285751"/>
            <a:ext cx="5943600" cy="1796901"/>
          </a:xfrm>
          <a:solidFill>
            <a:schemeClr val="bg2"/>
          </a:solidFill>
          <a:ln w="57150"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/>
              <a:t>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1379" y="2253344"/>
            <a:ext cx="4970721" cy="863469"/>
          </a:xfrm>
        </p:spPr>
        <p:txBody>
          <a:bodyPr/>
          <a:lstStyle>
            <a:lvl1pPr algn="l">
              <a:defRPr baseline="0"/>
            </a:lvl1pPr>
          </a:lstStyle>
          <a:p>
            <a:r>
              <a:rPr lang="en-US"/>
              <a:t>CONTACT US</a:t>
            </a:r>
            <a:endParaRPr lang="en-US" dirty="0"/>
          </a:p>
        </p:txBody>
      </p:sp>
      <p:sp>
        <p:nvSpPr>
          <p:cNvPr id="15" name="Text Placeholder 36"/>
          <p:cNvSpPr>
            <a:spLocks noGrp="1"/>
          </p:cNvSpPr>
          <p:nvPr>
            <p:ph type="body" sz="quarter" idx="16"/>
          </p:nvPr>
        </p:nvSpPr>
        <p:spPr>
          <a:xfrm>
            <a:off x="401379" y="3224892"/>
            <a:ext cx="4970721" cy="112197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2"/>
          </p:nvPr>
        </p:nvSpPr>
        <p:spPr>
          <a:xfrm>
            <a:off x="400050" y="4813450"/>
            <a:ext cx="1600200" cy="207749"/>
          </a:xfrm>
        </p:spPr>
        <p:txBody>
          <a:bodyPr/>
          <a:lstStyle/>
          <a:p>
            <a:fld id="{64815D48-2D0A-4E4F-A933-6E3FD1E872B2}" type="datetime4">
              <a:rPr lang="en-US" smtClean="0"/>
              <a:t>May 5, 2018</a:t>
            </a:fld>
            <a:endParaRPr lang="en-US"/>
          </a:p>
        </p:txBody>
      </p:sp>
      <p:sp>
        <p:nvSpPr>
          <p:cNvPr id="17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2914650" y="4813450"/>
            <a:ext cx="2971800" cy="207749"/>
          </a:xfrm>
        </p:spPr>
        <p:txBody>
          <a:bodyPr/>
          <a:lstStyle/>
          <a:p>
            <a:pPr algn="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445770" y="3181350"/>
            <a:ext cx="596646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825" t="24797" r="29149" b="33964"/>
          <a:stretch/>
        </p:blipFill>
        <p:spPr>
          <a:xfrm>
            <a:off x="477352" y="4507871"/>
            <a:ext cx="136618" cy="18288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855" t="24563" r="29120" b="34177"/>
          <a:stretch/>
        </p:blipFill>
        <p:spPr>
          <a:xfrm>
            <a:off x="2408854" y="4507871"/>
            <a:ext cx="136618" cy="182880"/>
          </a:xfrm>
          <a:prstGeom prst="rect">
            <a:avLst/>
          </a:prstGeom>
        </p:spPr>
      </p:pic>
      <p:sp>
        <p:nvSpPr>
          <p:cNvPr id="21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613970" y="4451278"/>
            <a:ext cx="1752146" cy="349825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Tx/>
              <a:buNone/>
              <a:defRPr sz="900">
                <a:solidFill>
                  <a:srgbClr val="58585A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Facebook page</a:t>
            </a:r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2556679" y="4453498"/>
            <a:ext cx="1794884" cy="349825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Tx/>
              <a:buNone/>
              <a:defRPr sz="900">
                <a:solidFill>
                  <a:srgbClr val="58585A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Twitter page</a:t>
            </a:r>
          </a:p>
        </p:txBody>
      </p:sp>
      <p:sp>
        <p:nvSpPr>
          <p:cNvPr id="13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6172200" y="4780454"/>
            <a:ext cx="274320" cy="274320"/>
          </a:xfrm>
        </p:spPr>
        <p:txBody>
          <a:bodyPr tIns="18288" bIns="0"/>
          <a:lstStyle>
            <a:lvl1pPr>
              <a:defRPr sz="900" spc="150" baseline="0"/>
            </a:lvl1pPr>
          </a:lstStyle>
          <a:p>
            <a:fld id="{9D955F5F-96B5-4123-A0BF-F5126ED548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551258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132" userDrawn="1">
          <p15:clr>
            <a:srgbClr val="FBAE40"/>
          </p15:clr>
        </p15:guide>
        <p15:guide id="2" pos="216" userDrawn="1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5" y="3720104"/>
            <a:ext cx="4371975" cy="1097280"/>
          </a:xfrm>
        </p:spPr>
        <p:txBody>
          <a:bodyPr anchor="ctr">
            <a:normAutofit/>
          </a:bodyPr>
          <a:lstStyle>
            <a:lvl1pPr algn="r">
              <a:defRPr sz="33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6856286" cy="3429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43463" y="3720104"/>
            <a:ext cx="1800225" cy="109728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8CAD8-B1D4-46FB-88BA-BCC58048783E}" type="datetime1">
              <a:rPr lang="en-US" smtClean="0"/>
              <a:t>5/5/2018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4717599" y="3948080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8969059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ounded Rectangle 36"/>
          <p:cNvSpPr/>
          <p:nvPr userDrawn="1"/>
        </p:nvSpPr>
        <p:spPr>
          <a:xfrm>
            <a:off x="3600450" y="3641361"/>
            <a:ext cx="2571750" cy="692658"/>
          </a:xfrm>
          <a:prstGeom prst="roundRect">
            <a:avLst>
              <a:gd name="adj" fmla="val 50000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8" name="Oval 37"/>
          <p:cNvSpPr>
            <a:spLocks noChangeAspect="1"/>
          </p:cNvSpPr>
          <p:nvPr userDrawn="1"/>
        </p:nvSpPr>
        <p:spPr>
          <a:xfrm>
            <a:off x="3709606" y="3800371"/>
            <a:ext cx="348044" cy="374638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>
                <a:solidFill>
                  <a:schemeClr val="bg1"/>
                </a:solidFill>
                <a:latin typeface="Bebas Neue Bold" panose="020B0606020202050201" pitchFamily="34" charset="0"/>
              </a:rPr>
              <a:t>6</a:t>
            </a:r>
          </a:p>
        </p:txBody>
      </p:sp>
      <p:sp>
        <p:nvSpPr>
          <p:cNvPr id="35" name="Rounded Rectangle 34"/>
          <p:cNvSpPr/>
          <p:nvPr userDrawn="1"/>
        </p:nvSpPr>
        <p:spPr>
          <a:xfrm>
            <a:off x="3600450" y="2495550"/>
            <a:ext cx="2571750" cy="692658"/>
          </a:xfrm>
          <a:prstGeom prst="roundRect">
            <a:avLst>
              <a:gd name="adj" fmla="val 50000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6" name="Oval 35"/>
          <p:cNvSpPr>
            <a:spLocks noChangeAspect="1"/>
          </p:cNvSpPr>
          <p:nvPr userDrawn="1"/>
        </p:nvSpPr>
        <p:spPr>
          <a:xfrm>
            <a:off x="3709606" y="2654560"/>
            <a:ext cx="348044" cy="374638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schemeClr val="bg1"/>
              </a:solidFill>
              <a:latin typeface="Bebas Neue Bold" panose="020B0606020202050201" pitchFamily="34" charset="0"/>
            </a:endParaRPr>
          </a:p>
        </p:txBody>
      </p:sp>
      <p:sp>
        <p:nvSpPr>
          <p:cNvPr id="32" name="Rounded Rectangle 31"/>
          <p:cNvSpPr/>
          <p:nvPr userDrawn="1"/>
        </p:nvSpPr>
        <p:spPr>
          <a:xfrm>
            <a:off x="3605084" y="1345692"/>
            <a:ext cx="2571750" cy="692658"/>
          </a:xfrm>
          <a:prstGeom prst="roundRect">
            <a:avLst>
              <a:gd name="adj" fmla="val 50000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Rounded Rectangle 17"/>
          <p:cNvSpPr/>
          <p:nvPr userDrawn="1"/>
        </p:nvSpPr>
        <p:spPr>
          <a:xfrm>
            <a:off x="476609" y="1345692"/>
            <a:ext cx="2571750" cy="692658"/>
          </a:xfrm>
          <a:prstGeom prst="roundRect">
            <a:avLst>
              <a:gd name="adj" fmla="val 50000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Oval 18"/>
          <p:cNvSpPr>
            <a:spLocks noChangeAspect="1"/>
          </p:cNvSpPr>
          <p:nvPr userDrawn="1"/>
        </p:nvSpPr>
        <p:spPr>
          <a:xfrm>
            <a:off x="585766" y="1516381"/>
            <a:ext cx="348044" cy="351280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schemeClr val="bg1"/>
              </a:solidFill>
              <a:latin typeface="Bebas Neue Bold" panose="020B0606020202050201" pitchFamily="34" charset="0"/>
            </a:endParaRPr>
          </a:p>
        </p:txBody>
      </p:sp>
      <p:sp>
        <p:nvSpPr>
          <p:cNvPr id="20" name="Rounded Rectangle 19"/>
          <p:cNvSpPr/>
          <p:nvPr userDrawn="1"/>
        </p:nvSpPr>
        <p:spPr>
          <a:xfrm>
            <a:off x="471976" y="2495550"/>
            <a:ext cx="2571750" cy="692658"/>
          </a:xfrm>
          <a:prstGeom prst="roundRect">
            <a:avLst>
              <a:gd name="adj" fmla="val 50000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Oval 20"/>
          <p:cNvSpPr>
            <a:spLocks noChangeAspect="1"/>
          </p:cNvSpPr>
          <p:nvPr userDrawn="1"/>
        </p:nvSpPr>
        <p:spPr>
          <a:xfrm>
            <a:off x="581132" y="2654560"/>
            <a:ext cx="348044" cy="374638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>
                <a:solidFill>
                  <a:schemeClr val="bg1"/>
                </a:solidFill>
                <a:latin typeface="Bebas Neue Bold" panose="020B0606020202050201" pitchFamily="34" charset="0"/>
              </a:rPr>
              <a:t>2</a:t>
            </a:r>
          </a:p>
        </p:txBody>
      </p:sp>
      <p:sp>
        <p:nvSpPr>
          <p:cNvPr id="22" name="Rounded Rectangle 21"/>
          <p:cNvSpPr/>
          <p:nvPr userDrawn="1"/>
        </p:nvSpPr>
        <p:spPr>
          <a:xfrm>
            <a:off x="471976" y="3641361"/>
            <a:ext cx="2571750" cy="692658"/>
          </a:xfrm>
          <a:prstGeom prst="roundRect">
            <a:avLst>
              <a:gd name="adj" fmla="val 50000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Oval 22"/>
          <p:cNvSpPr>
            <a:spLocks noChangeAspect="1"/>
          </p:cNvSpPr>
          <p:nvPr userDrawn="1"/>
        </p:nvSpPr>
        <p:spPr>
          <a:xfrm>
            <a:off x="581132" y="3800371"/>
            <a:ext cx="348044" cy="374638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>
                <a:solidFill>
                  <a:schemeClr val="bg1"/>
                </a:solidFill>
                <a:latin typeface="Bebas Neue Bold" panose="020B0606020202050201" pitchFamily="34" charset="0"/>
              </a:rPr>
              <a:t>3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00050" y="205978"/>
            <a:ext cx="6115050" cy="857250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971550" y="1481504"/>
            <a:ext cx="1943100" cy="419100"/>
          </a:xfrm>
        </p:spPr>
        <p:txBody>
          <a:bodyPr>
            <a:noAutofit/>
          </a:bodyPr>
          <a:lstStyle>
            <a:lvl1pPr marL="0" indent="0" algn="l" defTabSz="685800" rtl="0" eaLnBrk="1" latinLnBrk="0" hangingPunct="1">
              <a:spcBef>
                <a:spcPct val="20000"/>
              </a:spcBef>
              <a:buFontTx/>
              <a:buNone/>
              <a:defRPr lang="en-US" sz="1600" kern="1200" dirty="0">
                <a:solidFill>
                  <a:schemeClr val="bg1"/>
                </a:solidFill>
                <a:latin typeface="Bebas Neue Bold" panose="020B0606020202050201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Date Placeholder 11"/>
          <p:cNvSpPr>
            <a:spLocks noGrp="1"/>
          </p:cNvSpPr>
          <p:nvPr>
            <p:ph type="dt" sz="half" idx="2"/>
          </p:nvPr>
        </p:nvSpPr>
        <p:spPr>
          <a:xfrm>
            <a:off x="342900" y="4813450"/>
            <a:ext cx="1600200" cy="207749"/>
          </a:xfrm>
        </p:spPr>
        <p:txBody>
          <a:bodyPr/>
          <a:lstStyle/>
          <a:p>
            <a:fld id="{18E359DD-9E16-415D-A4D6-2D372B284F92}" type="datetime4">
              <a:rPr lang="en-US" smtClean="0"/>
              <a:t>May 5, 2018</a:t>
            </a:fld>
            <a:endParaRPr lang="en-US"/>
          </a:p>
        </p:txBody>
      </p:sp>
      <p:sp>
        <p:nvSpPr>
          <p:cNvPr id="15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2914650" y="4813450"/>
            <a:ext cx="2971800" cy="207749"/>
          </a:xfrm>
        </p:spPr>
        <p:txBody>
          <a:bodyPr/>
          <a:lstStyle/>
          <a:p>
            <a:pPr algn="r"/>
            <a:endParaRPr lang="en-US"/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971550" y="2632329"/>
            <a:ext cx="1943100" cy="419100"/>
          </a:xfrm>
        </p:spPr>
        <p:txBody>
          <a:bodyPr vert="horz" lIns="91440" tIns="45720" rIns="91440" bIns="45720" rtlCol="0">
            <a:noAutofit/>
          </a:bodyPr>
          <a:lstStyle>
            <a:lvl1pPr>
              <a:buFontTx/>
              <a:buNone/>
              <a:defRPr lang="en-US" sz="1600" dirty="0">
                <a:solidFill>
                  <a:schemeClr val="bg1"/>
                </a:solidFill>
                <a:latin typeface="Bebas Neue Bold" panose="020B0606020202050201" pitchFamily="34" charset="0"/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971550" y="3778140"/>
            <a:ext cx="1943100" cy="419100"/>
          </a:xfrm>
        </p:spPr>
        <p:txBody>
          <a:bodyPr vert="horz" lIns="91440" tIns="45720" rIns="91440" bIns="45720" rtlCol="0">
            <a:noAutofit/>
          </a:bodyPr>
          <a:lstStyle>
            <a:lvl1pPr>
              <a:buFontTx/>
              <a:buNone/>
              <a:defRPr lang="en-US" sz="1600" dirty="0">
                <a:solidFill>
                  <a:schemeClr val="bg1"/>
                </a:solidFill>
                <a:latin typeface="Bebas Neue Bold" panose="020B0606020202050201" pitchFamily="34" charset="0"/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29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4097216" y="1481504"/>
            <a:ext cx="1924072" cy="419100"/>
          </a:xfrm>
        </p:spPr>
        <p:txBody>
          <a:bodyPr>
            <a:noAutofit/>
          </a:bodyPr>
          <a:lstStyle>
            <a:lvl1pPr marL="0" indent="0" algn="l" defTabSz="685800" rtl="0" eaLnBrk="1" latinLnBrk="0" hangingPunct="1">
              <a:spcBef>
                <a:spcPct val="20000"/>
              </a:spcBef>
              <a:buFontTx/>
              <a:buNone/>
              <a:defRPr lang="en-US" sz="1600" kern="1200" dirty="0">
                <a:solidFill>
                  <a:schemeClr val="bg1"/>
                </a:solidFill>
                <a:latin typeface="Bebas Neue Bold" panose="020B0606020202050201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4097216" y="2632329"/>
            <a:ext cx="1924072" cy="419100"/>
          </a:xfrm>
        </p:spPr>
        <p:txBody>
          <a:bodyPr vert="horz" lIns="91440" tIns="45720" rIns="91440" bIns="45720" rtlCol="0">
            <a:noAutofit/>
          </a:bodyPr>
          <a:lstStyle>
            <a:lvl1pPr>
              <a:buFontTx/>
              <a:buNone/>
              <a:defRPr lang="en-US" sz="1600" dirty="0">
                <a:solidFill>
                  <a:schemeClr val="bg1"/>
                </a:solidFill>
                <a:latin typeface="Bebas Neue Bold" panose="020B0606020202050201" pitchFamily="34" charset="0"/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31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4097216" y="3778140"/>
            <a:ext cx="1924072" cy="419100"/>
          </a:xfrm>
        </p:spPr>
        <p:txBody>
          <a:bodyPr vert="horz" lIns="91440" tIns="45720" rIns="91440" bIns="45720" rtlCol="0">
            <a:noAutofit/>
          </a:bodyPr>
          <a:lstStyle>
            <a:lvl1pPr>
              <a:buFontTx/>
              <a:buNone/>
              <a:defRPr lang="en-US" sz="1600" dirty="0">
                <a:solidFill>
                  <a:schemeClr val="bg1"/>
                </a:solidFill>
                <a:latin typeface="Bebas Neue Bold" panose="020B0606020202050201" pitchFamily="34" charset="0"/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39" name="Oval 38"/>
          <p:cNvSpPr>
            <a:spLocks noChangeAspect="1"/>
          </p:cNvSpPr>
          <p:nvPr userDrawn="1"/>
        </p:nvSpPr>
        <p:spPr>
          <a:xfrm>
            <a:off x="3709606" y="1516381"/>
            <a:ext cx="348044" cy="351280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schemeClr val="bg1"/>
              </a:solidFill>
              <a:latin typeface="Bebas Neue Bold" panose="020B0606020202050201" pitchFamily="34" charset="0"/>
            </a:endParaRPr>
          </a:p>
        </p:txBody>
      </p:sp>
      <p:sp>
        <p:nvSpPr>
          <p:cNvPr id="33" name="Content Placeholder 2"/>
          <p:cNvSpPr>
            <a:spLocks noGrp="1"/>
          </p:cNvSpPr>
          <p:nvPr>
            <p:ph sz="quarter" idx="20" hasCustomPrompt="1"/>
          </p:nvPr>
        </p:nvSpPr>
        <p:spPr>
          <a:xfrm>
            <a:off x="633284" y="1516525"/>
            <a:ext cx="252979" cy="355600"/>
          </a:xfrm>
        </p:spPr>
        <p:txBody>
          <a:bodyPr vert="horz" lIns="91440" tIns="45720" rIns="91440" bIns="45720" rtlCol="0" anchor="ctr" anchorCtr="0">
            <a:noAutofit/>
          </a:bodyPr>
          <a:lstStyle>
            <a:lvl1pPr algn="ctr">
              <a:buFontTx/>
              <a:buNone/>
              <a:defRPr lang="en-US" sz="1500" smtClean="0">
                <a:solidFill>
                  <a:schemeClr val="bg1"/>
                </a:solidFill>
                <a:latin typeface="Bebas Neue Bold" panose="020B0606020202050201" pitchFamily="34" charset="0"/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  <a:lvl4pPr>
              <a:defRPr lang="en-US" smtClean="0">
                <a:solidFill>
                  <a:schemeClr val="tx1"/>
                </a:solidFill>
              </a:defRPr>
            </a:lvl4pPr>
            <a:lvl5pPr>
              <a:defRPr lang="en-US">
                <a:solidFill>
                  <a:schemeClr val="tx1"/>
                </a:solidFill>
              </a:defRPr>
            </a:lvl5pPr>
          </a:lstStyle>
          <a:p>
            <a:pPr marL="0" lvl="0" indent="0">
              <a:buFontTx/>
              <a:buNone/>
            </a:pPr>
            <a:r>
              <a:rPr lang="en-US" dirty="0"/>
              <a:t>1</a:t>
            </a:r>
          </a:p>
        </p:txBody>
      </p:sp>
      <p:sp>
        <p:nvSpPr>
          <p:cNvPr id="34" name="Content Placeholder 2"/>
          <p:cNvSpPr>
            <a:spLocks noGrp="1"/>
          </p:cNvSpPr>
          <p:nvPr>
            <p:ph sz="quarter" idx="21" hasCustomPrompt="1"/>
          </p:nvPr>
        </p:nvSpPr>
        <p:spPr>
          <a:xfrm>
            <a:off x="628650" y="2659525"/>
            <a:ext cx="252979" cy="355600"/>
          </a:xfrm>
        </p:spPr>
        <p:txBody>
          <a:bodyPr vert="horz" lIns="91440" tIns="45720" rIns="91440" bIns="45720" rtlCol="0" anchor="ctr" anchorCtr="0">
            <a:noAutofit/>
          </a:bodyPr>
          <a:lstStyle>
            <a:lvl1pPr algn="ctr">
              <a:buFontTx/>
              <a:buNone/>
              <a:defRPr lang="en-US" sz="1500" smtClean="0">
                <a:solidFill>
                  <a:schemeClr val="bg1"/>
                </a:solidFill>
                <a:latin typeface="Bebas Neue Bold" panose="020B0606020202050201" pitchFamily="34" charset="0"/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  <a:lvl4pPr>
              <a:defRPr lang="en-US" smtClean="0">
                <a:solidFill>
                  <a:schemeClr val="tx1"/>
                </a:solidFill>
              </a:defRPr>
            </a:lvl4pPr>
            <a:lvl5pPr>
              <a:defRPr lang="en-US">
                <a:solidFill>
                  <a:schemeClr val="tx1"/>
                </a:solidFill>
              </a:defRPr>
            </a:lvl5pPr>
          </a:lstStyle>
          <a:p>
            <a:pPr marL="0" lvl="0" indent="0">
              <a:buFontTx/>
              <a:buNone/>
            </a:pPr>
            <a:r>
              <a:rPr lang="en-US" dirty="0"/>
              <a:t>2</a:t>
            </a:r>
          </a:p>
        </p:txBody>
      </p:sp>
      <p:sp>
        <p:nvSpPr>
          <p:cNvPr id="40" name="Content Placeholder 2"/>
          <p:cNvSpPr>
            <a:spLocks noGrp="1"/>
          </p:cNvSpPr>
          <p:nvPr>
            <p:ph sz="quarter" idx="22" hasCustomPrompt="1"/>
          </p:nvPr>
        </p:nvSpPr>
        <p:spPr>
          <a:xfrm>
            <a:off x="624009" y="3802525"/>
            <a:ext cx="252979" cy="355600"/>
          </a:xfrm>
        </p:spPr>
        <p:txBody>
          <a:bodyPr vert="horz" lIns="91440" tIns="45720" rIns="91440" bIns="45720" rtlCol="0" anchor="ctr" anchorCtr="0">
            <a:noAutofit/>
          </a:bodyPr>
          <a:lstStyle>
            <a:lvl1pPr algn="ctr">
              <a:buFontTx/>
              <a:buNone/>
              <a:defRPr lang="en-US" sz="1500" smtClean="0">
                <a:solidFill>
                  <a:schemeClr val="bg1"/>
                </a:solidFill>
                <a:latin typeface="Bebas Neue Bold" panose="020B0606020202050201" pitchFamily="34" charset="0"/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  <a:lvl4pPr>
              <a:defRPr lang="en-US" smtClean="0">
                <a:solidFill>
                  <a:schemeClr val="tx1"/>
                </a:solidFill>
              </a:defRPr>
            </a:lvl4pPr>
            <a:lvl5pPr>
              <a:defRPr lang="en-US">
                <a:solidFill>
                  <a:schemeClr val="tx1"/>
                </a:solidFill>
              </a:defRPr>
            </a:lvl5pPr>
          </a:lstStyle>
          <a:p>
            <a:pPr marL="0" lvl="0" indent="0">
              <a:buFontTx/>
              <a:buNone/>
            </a:pPr>
            <a:r>
              <a:rPr lang="en-US" dirty="0"/>
              <a:t>3</a:t>
            </a:r>
          </a:p>
        </p:txBody>
      </p:sp>
      <p:sp>
        <p:nvSpPr>
          <p:cNvPr id="41" name="Content Placeholder 2"/>
          <p:cNvSpPr>
            <a:spLocks noGrp="1"/>
          </p:cNvSpPr>
          <p:nvPr>
            <p:ph sz="quarter" idx="23" hasCustomPrompt="1"/>
          </p:nvPr>
        </p:nvSpPr>
        <p:spPr>
          <a:xfrm>
            <a:off x="3756203" y="1516525"/>
            <a:ext cx="252979" cy="355600"/>
          </a:xfrm>
        </p:spPr>
        <p:txBody>
          <a:bodyPr vert="horz" lIns="91440" tIns="45720" rIns="91440" bIns="45720" rtlCol="0" anchor="ctr" anchorCtr="0">
            <a:noAutofit/>
          </a:bodyPr>
          <a:lstStyle>
            <a:lvl1pPr algn="ctr">
              <a:buFontTx/>
              <a:buNone/>
              <a:defRPr lang="en-US" sz="1500" smtClean="0">
                <a:solidFill>
                  <a:schemeClr val="bg1"/>
                </a:solidFill>
                <a:latin typeface="Bebas Neue Bold" panose="020B0606020202050201" pitchFamily="34" charset="0"/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  <a:lvl4pPr>
              <a:defRPr lang="en-US" smtClean="0">
                <a:solidFill>
                  <a:schemeClr val="tx1"/>
                </a:solidFill>
              </a:defRPr>
            </a:lvl4pPr>
            <a:lvl5pPr>
              <a:defRPr lang="en-US">
                <a:solidFill>
                  <a:schemeClr val="tx1"/>
                </a:solidFill>
              </a:defRPr>
            </a:lvl5pPr>
          </a:lstStyle>
          <a:p>
            <a:pPr marL="0" lvl="0" indent="0">
              <a:buFontTx/>
              <a:buNone/>
            </a:pPr>
            <a:r>
              <a:rPr lang="en-US" dirty="0"/>
              <a:t>4</a:t>
            </a:r>
          </a:p>
        </p:txBody>
      </p:sp>
      <p:sp>
        <p:nvSpPr>
          <p:cNvPr id="42" name="Content Placeholder 2"/>
          <p:cNvSpPr>
            <a:spLocks noGrp="1"/>
          </p:cNvSpPr>
          <p:nvPr>
            <p:ph sz="quarter" idx="24" hasCustomPrompt="1"/>
          </p:nvPr>
        </p:nvSpPr>
        <p:spPr>
          <a:xfrm>
            <a:off x="3751569" y="2659525"/>
            <a:ext cx="252979" cy="355600"/>
          </a:xfrm>
        </p:spPr>
        <p:txBody>
          <a:bodyPr vert="horz" lIns="91440" tIns="45720" rIns="91440" bIns="45720" rtlCol="0" anchor="ctr" anchorCtr="0">
            <a:noAutofit/>
          </a:bodyPr>
          <a:lstStyle>
            <a:lvl1pPr algn="ctr">
              <a:buFontTx/>
              <a:buNone/>
              <a:defRPr lang="en-US" sz="1500" smtClean="0">
                <a:solidFill>
                  <a:schemeClr val="bg1"/>
                </a:solidFill>
                <a:latin typeface="Bebas Neue Bold" panose="020B0606020202050201" pitchFamily="34" charset="0"/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  <a:lvl4pPr>
              <a:defRPr lang="en-US" smtClean="0">
                <a:solidFill>
                  <a:schemeClr val="tx1"/>
                </a:solidFill>
              </a:defRPr>
            </a:lvl4pPr>
            <a:lvl5pPr>
              <a:defRPr lang="en-US">
                <a:solidFill>
                  <a:schemeClr val="tx1"/>
                </a:solidFill>
              </a:defRPr>
            </a:lvl5pPr>
          </a:lstStyle>
          <a:p>
            <a:pPr marL="0" lvl="0" indent="0">
              <a:buFontTx/>
              <a:buNone/>
            </a:pPr>
            <a:r>
              <a:rPr lang="en-US" dirty="0"/>
              <a:t>5</a:t>
            </a:r>
          </a:p>
        </p:txBody>
      </p:sp>
      <p:sp>
        <p:nvSpPr>
          <p:cNvPr id="43" name="Content Placeholder 2"/>
          <p:cNvSpPr>
            <a:spLocks noGrp="1"/>
          </p:cNvSpPr>
          <p:nvPr>
            <p:ph sz="quarter" idx="25" hasCustomPrompt="1"/>
          </p:nvPr>
        </p:nvSpPr>
        <p:spPr>
          <a:xfrm>
            <a:off x="3755609" y="3802525"/>
            <a:ext cx="252979" cy="355600"/>
          </a:xfrm>
        </p:spPr>
        <p:txBody>
          <a:bodyPr vert="horz" lIns="91440" tIns="45720" rIns="91440" bIns="45720" rtlCol="0" anchor="ctr" anchorCtr="0">
            <a:noAutofit/>
          </a:bodyPr>
          <a:lstStyle>
            <a:lvl1pPr algn="ctr">
              <a:buFontTx/>
              <a:buNone/>
              <a:defRPr lang="en-US" sz="1500" smtClean="0">
                <a:solidFill>
                  <a:schemeClr val="bg1"/>
                </a:solidFill>
                <a:latin typeface="Bebas Neue Bold" panose="020B0606020202050201" pitchFamily="34" charset="0"/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  <a:lvl4pPr>
              <a:defRPr lang="en-US" smtClean="0">
                <a:solidFill>
                  <a:schemeClr val="tx1"/>
                </a:solidFill>
              </a:defRPr>
            </a:lvl4pPr>
            <a:lvl5pPr>
              <a:defRPr lang="en-US">
                <a:solidFill>
                  <a:schemeClr val="tx1"/>
                </a:solidFill>
              </a:defRPr>
            </a:lvl5pPr>
          </a:lstStyle>
          <a:p>
            <a:pPr marL="0" lvl="0" indent="0">
              <a:buFontTx/>
              <a:buNone/>
            </a:pPr>
            <a:r>
              <a:rPr lang="en-US" dirty="0"/>
              <a:t>6</a:t>
            </a:r>
          </a:p>
        </p:txBody>
      </p:sp>
      <p:sp>
        <p:nvSpPr>
          <p:cNvPr id="44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6172200" y="4780454"/>
            <a:ext cx="274320" cy="274320"/>
          </a:xfrm>
        </p:spPr>
        <p:txBody>
          <a:bodyPr tIns="18288" bIns="0"/>
          <a:lstStyle>
            <a:lvl1pPr>
              <a:defRPr sz="900" spc="150" baseline="0"/>
            </a:lvl1pPr>
          </a:lstStyle>
          <a:p>
            <a:fld id="{9D955F5F-96B5-4123-A0BF-F5126ED5484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7BCF271-2C14-41BA-9CE0-5BD3DD516421}"/>
              </a:ext>
            </a:extLst>
          </p:cNvPr>
          <p:cNvGrpSpPr/>
          <p:nvPr userDrawn="1"/>
        </p:nvGrpSpPr>
        <p:grpSpPr>
          <a:xfrm>
            <a:off x="173314" y="400050"/>
            <a:ext cx="115200" cy="400050"/>
            <a:chOff x="231085" y="533400"/>
            <a:chExt cx="153600" cy="533400"/>
          </a:xfrm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C730B7EB-70A6-4BA5-B260-F58F1EDD307A}"/>
                </a:ext>
              </a:extLst>
            </p:cNvPr>
            <p:cNvCxnSpPr/>
            <p:nvPr/>
          </p:nvCxnSpPr>
          <p:spPr>
            <a:xfrm>
              <a:off x="304800" y="533400"/>
              <a:ext cx="0" cy="5334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3DE2835D-C5BB-4600-B86E-10F97A914E94}"/>
                </a:ext>
              </a:extLst>
            </p:cNvPr>
            <p:cNvSpPr/>
            <p:nvPr/>
          </p:nvSpPr>
          <p:spPr>
            <a:xfrm>
              <a:off x="231085" y="723900"/>
              <a:ext cx="153600" cy="1524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86205521"/>
      </p:ext>
    </p:extLst>
  </p:cSld>
  <p:clrMapOvr>
    <a:masterClrMapping/>
  </p:clrMapOvr>
  <p:hf hd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576072" y="438912"/>
            <a:ext cx="5467541" cy="112471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072" y="1634727"/>
            <a:ext cx="2674620" cy="61722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5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6072" y="2225841"/>
            <a:ext cx="2674620" cy="25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8993" y="1634727"/>
            <a:ext cx="2674620" cy="61722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65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marL="0" lvl="0" indent="0" algn="l" defTabSz="685783" rtl="0" eaLnBrk="1" latinLnBrk="0" hangingPunct="1">
              <a:lnSpc>
                <a:spcPct val="90000"/>
              </a:lnSpc>
              <a:spcBef>
                <a:spcPts val="135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368993" y="2225841"/>
            <a:ext cx="2674620" cy="25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83179-5096-4C0A-ADBE-747E3A7BD9E5}" type="datetime1">
              <a:rPr lang="en-US" smtClean="0"/>
              <a:t>5/5/2018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014515"/>
      </p:ext>
    </p:extLst>
  </p:cSld>
  <p:clrMapOvr>
    <a:masterClrMapping/>
  </p:clrMapOvr>
  <p:hf hd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4813698" y="406400"/>
            <a:ext cx="1529953" cy="731838"/>
          </a:xfrm>
        </p:spPr>
        <p:txBody>
          <a:bodyPr wrap="square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YOUR LOGO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4350" y="1654971"/>
            <a:ext cx="6057900" cy="1102519"/>
          </a:xfrm>
        </p:spPr>
        <p:txBody>
          <a:bodyPr vert="horz" lIns="91440" tIns="45720" rIns="91440" bIns="45720" rtlCol="0" anchor="ctr">
            <a:noAutofit/>
          </a:bodyPr>
          <a:lstStyle>
            <a:lvl1pPr algn="l">
              <a:defRPr lang="en-US" sz="4400" kern="1200" dirty="0">
                <a:solidFill>
                  <a:schemeClr val="tx1"/>
                </a:solidFill>
                <a:latin typeface="Impact" panose="020B0806030902050204" pitchFamily="34" charset="0"/>
                <a:ea typeface="+mj-ea"/>
                <a:cs typeface="+mj-cs"/>
              </a:defRPr>
            </a:lvl1pPr>
          </a:lstStyle>
          <a:p>
            <a:pPr lvl="0" algn="l"/>
            <a:r>
              <a:rPr lang="en-US" dirty="0"/>
              <a:t>Click to edit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4350" y="3470471"/>
            <a:ext cx="4572000" cy="300082"/>
          </a:xfrm>
          <a:solidFill>
            <a:schemeClr val="accent2"/>
          </a:solidFill>
          <a:effectLst/>
        </p:spPr>
        <p:txBody>
          <a:bodyPr vert="horz" wrap="square" lIns="91440" tIns="45720" rIns="91440" bIns="45720" rtlCol="0" anchor="ctr" anchorCtr="0">
            <a:spAutoFit/>
          </a:bodyPr>
          <a:lstStyle>
            <a:lvl1pPr>
              <a:buFontTx/>
              <a:buNone/>
              <a:defRPr lang="en-US" sz="1350" i="1" dirty="0">
                <a:solidFill>
                  <a:srgbClr val="FFFFFF"/>
                </a:solidFill>
              </a:defRPr>
            </a:lvl1pPr>
          </a:lstStyle>
          <a:p>
            <a:pPr marL="0" lvl="0" indent="0">
              <a:buFontTx/>
              <a:buNone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514350" y="2838450"/>
            <a:ext cx="5772150" cy="342900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buFontTx/>
              <a:buNone/>
              <a:defRPr lang="en-US" sz="1800" dirty="0">
                <a:solidFill>
                  <a:schemeClr val="accent1"/>
                </a:solidFill>
                <a:latin typeface="Impact" panose="020B0806030902050204" pitchFamily="34" charset="0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16392821"/>
      </p:ext>
    </p:extLst>
  </p:cSld>
  <p:clrMapOvr>
    <a:masterClrMapping/>
  </p:clrMapOvr>
  <p:hf hd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4350" y="1009650"/>
            <a:ext cx="6057900" cy="2019301"/>
          </a:xfrm>
        </p:spPr>
        <p:txBody>
          <a:bodyPr vert="horz" lIns="91440" tIns="45720" rIns="91440" bIns="45720" rtlCol="0" anchor="ctr">
            <a:noAutofit/>
          </a:bodyPr>
          <a:lstStyle>
            <a:lvl1pPr algn="l">
              <a:defRPr lang="en-US" sz="4800" kern="1200" dirty="0">
                <a:solidFill>
                  <a:schemeClr val="tx1"/>
                </a:solidFill>
                <a:latin typeface="Impact" panose="020B0806030902050204" pitchFamily="34" charset="0"/>
                <a:ea typeface="+mj-ea"/>
                <a:cs typeface="+mj-cs"/>
              </a:defRPr>
            </a:lvl1pPr>
          </a:lstStyle>
          <a:p>
            <a:pPr lvl="0" algn="l"/>
            <a:r>
              <a:rPr lang="en-US" dirty="0"/>
              <a:t>Click to edit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0676" y="3935758"/>
            <a:ext cx="4800600" cy="300082"/>
          </a:xfrm>
          <a:solidFill>
            <a:schemeClr val="accent2"/>
          </a:solidFill>
          <a:effectLst/>
        </p:spPr>
        <p:txBody>
          <a:bodyPr vert="horz" wrap="square" lIns="91440" tIns="45720" rIns="91440" bIns="45720" rtlCol="0" anchor="ctr" anchorCtr="0">
            <a:spAutoFit/>
          </a:bodyPr>
          <a:lstStyle>
            <a:lvl1pPr>
              <a:buFontTx/>
              <a:buNone/>
              <a:defRPr lang="en-US" sz="1350" i="1" dirty="0">
                <a:solidFill>
                  <a:srgbClr val="FFFFFF"/>
                </a:solidFill>
              </a:defRPr>
            </a:lvl1pPr>
          </a:lstStyle>
          <a:p>
            <a:pPr marL="0" lvl="0" indent="0">
              <a:buFontTx/>
              <a:buNone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514350" y="3295650"/>
            <a:ext cx="5772150" cy="342900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buFontTx/>
              <a:buNone/>
              <a:defRPr lang="en-US" sz="1800" dirty="0">
                <a:solidFill>
                  <a:schemeClr val="accent1"/>
                </a:solidFill>
                <a:latin typeface="Impact" panose="020B0806030902050204" pitchFamily="34" charset="0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5029200" y="209550"/>
            <a:ext cx="1529953" cy="73183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YOUR LOGO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52311408"/>
      </p:ext>
    </p:extLst>
  </p:cSld>
  <p:clrMapOvr>
    <a:masterClrMapping/>
  </p:clrMapOvr>
  <p:hf hd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00050" y="205978"/>
            <a:ext cx="6115050" cy="857250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00050" y="1314450"/>
            <a:ext cx="6115050" cy="419100"/>
          </a:xfrm>
        </p:spPr>
        <p:txBody>
          <a:bodyPr>
            <a:noAutofit/>
          </a:bodyPr>
          <a:lstStyle>
            <a:lvl1pPr marL="0" indent="0" algn="l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600" kern="1200" dirty="0">
                <a:solidFill>
                  <a:schemeClr val="accent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00050" y="1831016"/>
            <a:ext cx="6115050" cy="283702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spcBef>
                <a:spcPts val="0"/>
              </a:spcBef>
              <a:buFontTx/>
              <a:buNone/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>
              <a:spcBef>
                <a:spcPts val="0"/>
              </a:spcBef>
              <a:buFontTx/>
              <a:buNone/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>
              <a:spcBef>
                <a:spcPts val="0"/>
              </a:spcBef>
              <a:buFontTx/>
              <a:buNone/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>
              <a:spcBef>
                <a:spcPts val="0"/>
              </a:spcBef>
              <a:buFontTx/>
              <a:buNone/>
              <a:defRPr lang="en-US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6172200" y="4780454"/>
            <a:ext cx="274320" cy="274320"/>
          </a:xfrm>
        </p:spPr>
        <p:txBody>
          <a:bodyPr tIns="18288" bIns="0"/>
          <a:lstStyle>
            <a:lvl1pPr>
              <a:defRPr sz="900" spc="150" baseline="0"/>
            </a:lvl1pPr>
          </a:lstStyle>
          <a:p>
            <a:fld id="{9D955F5F-96B5-4123-A0BF-F5126ED548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Date Placeholder 11"/>
          <p:cNvSpPr>
            <a:spLocks noGrp="1"/>
          </p:cNvSpPr>
          <p:nvPr>
            <p:ph type="dt" sz="half" idx="2"/>
          </p:nvPr>
        </p:nvSpPr>
        <p:spPr>
          <a:xfrm>
            <a:off x="342900" y="4813450"/>
            <a:ext cx="1600200" cy="207749"/>
          </a:xfrm>
        </p:spPr>
        <p:txBody>
          <a:bodyPr/>
          <a:lstStyle/>
          <a:p>
            <a:fld id="{6C299DF3-77FC-4A5E-9CAE-5EA1B1330971}" type="datetime4">
              <a:rPr lang="en-US" smtClean="0"/>
              <a:t>May 5, 2018</a:t>
            </a:fld>
            <a:endParaRPr lang="en-US"/>
          </a:p>
        </p:txBody>
      </p:sp>
      <p:sp>
        <p:nvSpPr>
          <p:cNvPr id="15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2914650" y="4813450"/>
            <a:ext cx="2971800" cy="207749"/>
          </a:xfrm>
        </p:spPr>
        <p:txBody>
          <a:bodyPr/>
          <a:lstStyle/>
          <a:p>
            <a:pPr algn="r"/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173314" y="400050"/>
            <a:ext cx="115200" cy="400050"/>
            <a:chOff x="231085" y="533400"/>
            <a:chExt cx="153600" cy="533400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304800" y="533400"/>
              <a:ext cx="0" cy="5334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/>
            <p:cNvSpPr/>
            <p:nvPr/>
          </p:nvSpPr>
          <p:spPr>
            <a:xfrm>
              <a:off x="231085" y="723900"/>
              <a:ext cx="153600" cy="1524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1803054271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3109">
          <p15:clr>
            <a:srgbClr val="FBAE40"/>
          </p15:clr>
        </p15:guide>
        <p15:guide id="2" pos="2160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layout - LEFT ALIGNED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00050" y="205978"/>
            <a:ext cx="6115050" cy="857250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00050" y="1314450"/>
            <a:ext cx="6115050" cy="419100"/>
          </a:xfrm>
        </p:spPr>
        <p:txBody>
          <a:bodyPr>
            <a:noAutofit/>
          </a:bodyPr>
          <a:lstStyle>
            <a:lvl1pPr marL="0" indent="0" algn="l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600" kern="1200" dirty="0">
                <a:solidFill>
                  <a:schemeClr val="accent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00050" y="1831016"/>
            <a:ext cx="6115050" cy="283702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spcBef>
                <a:spcPts val="0"/>
              </a:spcBef>
              <a:buFontTx/>
              <a:buNone/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>
              <a:spcBef>
                <a:spcPts val="0"/>
              </a:spcBef>
              <a:buFontTx/>
              <a:buNone/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>
              <a:spcBef>
                <a:spcPts val="0"/>
              </a:spcBef>
              <a:buFontTx/>
              <a:buNone/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>
              <a:spcBef>
                <a:spcPts val="0"/>
              </a:spcBef>
              <a:buFontTx/>
              <a:buNone/>
              <a:defRPr lang="en-US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Date Placeholder 11"/>
          <p:cNvSpPr>
            <a:spLocks noGrp="1"/>
          </p:cNvSpPr>
          <p:nvPr>
            <p:ph type="dt" sz="half" idx="2"/>
          </p:nvPr>
        </p:nvSpPr>
        <p:spPr>
          <a:xfrm>
            <a:off x="342900" y="4813450"/>
            <a:ext cx="891540" cy="207749"/>
          </a:xfrm>
        </p:spPr>
        <p:txBody>
          <a:bodyPr/>
          <a:lstStyle/>
          <a:p>
            <a:fld id="{19A6C410-C4E9-4EB4-BFCC-AF951E4A4943}" type="datetime4">
              <a:rPr lang="en-US" smtClean="0"/>
              <a:t>May 5, 2018</a:t>
            </a:fld>
            <a:endParaRPr lang="en-US"/>
          </a:p>
        </p:txBody>
      </p:sp>
      <p:sp>
        <p:nvSpPr>
          <p:cNvPr id="15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1200150" y="4813450"/>
            <a:ext cx="2971800" cy="207749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6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6172200" y="4780454"/>
            <a:ext cx="274320" cy="274320"/>
          </a:xfrm>
        </p:spPr>
        <p:txBody>
          <a:bodyPr tIns="18288" bIns="0"/>
          <a:lstStyle>
            <a:lvl1pPr>
              <a:defRPr sz="900" spc="150" baseline="0"/>
            </a:lvl1pPr>
          </a:lstStyle>
          <a:p>
            <a:fld id="{9D955F5F-96B5-4123-A0BF-F5126ED5484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2C46FC4-6177-47F9-B0AB-04CDF814C8F9}"/>
              </a:ext>
            </a:extLst>
          </p:cNvPr>
          <p:cNvGrpSpPr/>
          <p:nvPr userDrawn="1"/>
        </p:nvGrpSpPr>
        <p:grpSpPr>
          <a:xfrm>
            <a:off x="173314" y="400050"/>
            <a:ext cx="115200" cy="400050"/>
            <a:chOff x="231085" y="533400"/>
            <a:chExt cx="153600" cy="533400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FB7E578-8349-4714-8D16-8713C0E969C0}"/>
                </a:ext>
              </a:extLst>
            </p:cNvPr>
            <p:cNvCxnSpPr/>
            <p:nvPr/>
          </p:nvCxnSpPr>
          <p:spPr>
            <a:xfrm>
              <a:off x="304800" y="533400"/>
              <a:ext cx="0" cy="5334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6274BFA-5ABE-4955-BF27-2B25A39446F3}"/>
                </a:ext>
              </a:extLst>
            </p:cNvPr>
            <p:cNvSpPr/>
            <p:nvPr/>
          </p:nvSpPr>
          <p:spPr>
            <a:xfrm>
              <a:off x="231085" y="723900"/>
              <a:ext cx="153600" cy="1524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3096873150"/>
      </p:ext>
    </p:extLst>
  </p:cSld>
  <p:clrMapOvr>
    <a:masterClrMapping/>
  </p:clrMapOvr>
  <p:hf hd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gle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00050" y="205978"/>
            <a:ext cx="6115050" cy="857250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Date Placeholder 11"/>
          <p:cNvSpPr>
            <a:spLocks noGrp="1"/>
          </p:cNvSpPr>
          <p:nvPr>
            <p:ph type="dt" sz="half" idx="2"/>
          </p:nvPr>
        </p:nvSpPr>
        <p:spPr>
          <a:xfrm>
            <a:off x="342900" y="4813450"/>
            <a:ext cx="1600200" cy="207749"/>
          </a:xfrm>
        </p:spPr>
        <p:txBody>
          <a:bodyPr/>
          <a:lstStyle/>
          <a:p>
            <a:fld id="{2D2393BE-A5CE-4EAC-9A24-84B7D6AC68F9}" type="datetime4">
              <a:rPr lang="en-US" smtClean="0"/>
              <a:t>May 5, 2018</a:t>
            </a:fld>
            <a:endParaRPr lang="en-US"/>
          </a:p>
        </p:txBody>
      </p:sp>
      <p:sp>
        <p:nvSpPr>
          <p:cNvPr id="15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2914650" y="4813450"/>
            <a:ext cx="2971800" cy="207749"/>
          </a:xfrm>
        </p:spPr>
        <p:txBody>
          <a:bodyPr/>
          <a:lstStyle/>
          <a:p>
            <a:pPr algn="r"/>
            <a:endParaRPr lang="en-US"/>
          </a:p>
        </p:txBody>
      </p:sp>
      <p:sp>
        <p:nvSpPr>
          <p:cNvPr id="16" name="Oval Callout 7"/>
          <p:cNvSpPr/>
          <p:nvPr userDrawn="1"/>
        </p:nvSpPr>
        <p:spPr>
          <a:xfrm>
            <a:off x="579216" y="1428750"/>
            <a:ext cx="1636244" cy="1695886"/>
          </a:xfrm>
          <a:custGeom>
            <a:avLst/>
            <a:gdLst>
              <a:gd name="connsiteX0" fmla="*/ 2190109 w 2340260"/>
              <a:gd name="connsiteY0" fmla="*/ 2060239 h 1908212"/>
              <a:gd name="connsiteX1" fmla="*/ 1681954 w 2340260"/>
              <a:gd name="connsiteY1" fmla="*/ 1812098 h 1908212"/>
              <a:gd name="connsiteX2" fmla="*/ 304006 w 2340260"/>
              <a:gd name="connsiteY2" fmla="*/ 1595640 h 1908212"/>
              <a:gd name="connsiteX3" fmla="*/ 473903 w 2340260"/>
              <a:gd name="connsiteY3" fmla="*/ 187265 h 1908212"/>
              <a:gd name="connsiteX4" fmla="*/ 1863465 w 2340260"/>
              <a:gd name="connsiteY4" fmla="*/ 185526 h 1908212"/>
              <a:gd name="connsiteX5" fmla="*/ 2038866 w 2340260"/>
              <a:gd name="connsiteY5" fmla="*/ 1593286 h 1908212"/>
              <a:gd name="connsiteX6" fmla="*/ 2190109 w 2340260"/>
              <a:gd name="connsiteY6" fmla="*/ 2060239 h 1908212"/>
              <a:gd name="connsiteX0" fmla="*/ 2190153 w 2340349"/>
              <a:gd name="connsiteY0" fmla="*/ 2060239 h 2060239"/>
              <a:gd name="connsiteX1" fmla="*/ 1681998 w 2340349"/>
              <a:gd name="connsiteY1" fmla="*/ 1812098 h 2060239"/>
              <a:gd name="connsiteX2" fmla="*/ 304050 w 2340349"/>
              <a:gd name="connsiteY2" fmla="*/ 1595640 h 2060239"/>
              <a:gd name="connsiteX3" fmla="*/ 473947 w 2340349"/>
              <a:gd name="connsiteY3" fmla="*/ 187265 h 2060239"/>
              <a:gd name="connsiteX4" fmla="*/ 1863509 w 2340349"/>
              <a:gd name="connsiteY4" fmla="*/ 185526 h 2060239"/>
              <a:gd name="connsiteX5" fmla="*/ 2038910 w 2340349"/>
              <a:gd name="connsiteY5" fmla="*/ 1593286 h 2060239"/>
              <a:gd name="connsiteX6" fmla="*/ 2190153 w 2340349"/>
              <a:gd name="connsiteY6" fmla="*/ 2060239 h 2060239"/>
              <a:gd name="connsiteX0" fmla="*/ 2190153 w 2340349"/>
              <a:gd name="connsiteY0" fmla="*/ 2060239 h 2060239"/>
              <a:gd name="connsiteX1" fmla="*/ 1681998 w 2340349"/>
              <a:gd name="connsiteY1" fmla="*/ 1812098 h 2060239"/>
              <a:gd name="connsiteX2" fmla="*/ 304050 w 2340349"/>
              <a:gd name="connsiteY2" fmla="*/ 1595640 h 2060239"/>
              <a:gd name="connsiteX3" fmla="*/ 473947 w 2340349"/>
              <a:gd name="connsiteY3" fmla="*/ 187265 h 2060239"/>
              <a:gd name="connsiteX4" fmla="*/ 1863509 w 2340349"/>
              <a:gd name="connsiteY4" fmla="*/ 185526 h 2060239"/>
              <a:gd name="connsiteX5" fmla="*/ 2038910 w 2340349"/>
              <a:gd name="connsiteY5" fmla="*/ 1593286 h 2060239"/>
              <a:gd name="connsiteX6" fmla="*/ 2190153 w 2340349"/>
              <a:gd name="connsiteY6" fmla="*/ 2060239 h 2060239"/>
              <a:gd name="connsiteX0" fmla="*/ 2214941 w 2340349"/>
              <a:gd name="connsiteY0" fmla="*/ 2054730 h 2054730"/>
              <a:gd name="connsiteX1" fmla="*/ 1681998 w 2340349"/>
              <a:gd name="connsiteY1" fmla="*/ 1812098 h 2054730"/>
              <a:gd name="connsiteX2" fmla="*/ 304050 w 2340349"/>
              <a:gd name="connsiteY2" fmla="*/ 1595640 h 2054730"/>
              <a:gd name="connsiteX3" fmla="*/ 473947 w 2340349"/>
              <a:gd name="connsiteY3" fmla="*/ 187265 h 2054730"/>
              <a:gd name="connsiteX4" fmla="*/ 1863509 w 2340349"/>
              <a:gd name="connsiteY4" fmla="*/ 185526 h 2054730"/>
              <a:gd name="connsiteX5" fmla="*/ 2038910 w 2340349"/>
              <a:gd name="connsiteY5" fmla="*/ 1593286 h 2054730"/>
              <a:gd name="connsiteX6" fmla="*/ 2214941 w 2340349"/>
              <a:gd name="connsiteY6" fmla="*/ 2054730 h 2054730"/>
              <a:gd name="connsiteX0" fmla="*/ 2214941 w 2340349"/>
              <a:gd name="connsiteY0" fmla="*/ 2054730 h 2054730"/>
              <a:gd name="connsiteX1" fmla="*/ 1681998 w 2340349"/>
              <a:gd name="connsiteY1" fmla="*/ 1812098 h 2054730"/>
              <a:gd name="connsiteX2" fmla="*/ 304050 w 2340349"/>
              <a:gd name="connsiteY2" fmla="*/ 1595640 h 2054730"/>
              <a:gd name="connsiteX3" fmla="*/ 473947 w 2340349"/>
              <a:gd name="connsiteY3" fmla="*/ 187265 h 2054730"/>
              <a:gd name="connsiteX4" fmla="*/ 1863509 w 2340349"/>
              <a:gd name="connsiteY4" fmla="*/ 185526 h 2054730"/>
              <a:gd name="connsiteX5" fmla="*/ 2038910 w 2340349"/>
              <a:gd name="connsiteY5" fmla="*/ 1593286 h 2054730"/>
              <a:gd name="connsiteX6" fmla="*/ 2214941 w 2340349"/>
              <a:gd name="connsiteY6" fmla="*/ 2054730 h 2054730"/>
              <a:gd name="connsiteX0" fmla="*/ 2214941 w 2334806"/>
              <a:gd name="connsiteY0" fmla="*/ 2054730 h 2054730"/>
              <a:gd name="connsiteX1" fmla="*/ 1681998 w 2334806"/>
              <a:gd name="connsiteY1" fmla="*/ 1812098 h 2054730"/>
              <a:gd name="connsiteX2" fmla="*/ 304050 w 2334806"/>
              <a:gd name="connsiteY2" fmla="*/ 1595640 h 2054730"/>
              <a:gd name="connsiteX3" fmla="*/ 473947 w 2334806"/>
              <a:gd name="connsiteY3" fmla="*/ 187265 h 2054730"/>
              <a:gd name="connsiteX4" fmla="*/ 1863509 w 2334806"/>
              <a:gd name="connsiteY4" fmla="*/ 185526 h 2054730"/>
              <a:gd name="connsiteX5" fmla="*/ 2029516 w 2334806"/>
              <a:gd name="connsiteY5" fmla="*/ 1618339 h 2054730"/>
              <a:gd name="connsiteX6" fmla="*/ 2214941 w 2334806"/>
              <a:gd name="connsiteY6" fmla="*/ 2054730 h 2054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34806" h="2054730">
                <a:moveTo>
                  <a:pt x="2214941" y="2054730"/>
                </a:moveTo>
                <a:cubicBezTo>
                  <a:pt x="2035590" y="1994440"/>
                  <a:pt x="1851383" y="1894812"/>
                  <a:pt x="1681998" y="1812098"/>
                </a:cubicBezTo>
                <a:cubicBezTo>
                  <a:pt x="1214691" y="1997436"/>
                  <a:pt x="653463" y="1909274"/>
                  <a:pt x="304050" y="1595640"/>
                </a:cubicBezTo>
                <a:cubicBezTo>
                  <a:pt x="-161589" y="1177680"/>
                  <a:pt x="-82641" y="523238"/>
                  <a:pt x="473947" y="187265"/>
                </a:cubicBezTo>
                <a:cubicBezTo>
                  <a:pt x="886524" y="-61779"/>
                  <a:pt x="1449996" y="-62484"/>
                  <a:pt x="1863509" y="185526"/>
                </a:cubicBezTo>
                <a:cubicBezTo>
                  <a:pt x="2421262" y="520046"/>
                  <a:pt x="2493365" y="1199191"/>
                  <a:pt x="2029516" y="1618339"/>
                </a:cubicBezTo>
                <a:cubicBezTo>
                  <a:pt x="2038617" y="1801532"/>
                  <a:pt x="2136985" y="1912850"/>
                  <a:pt x="2214941" y="205473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7" name="Oval Callout 7"/>
          <p:cNvSpPr/>
          <p:nvPr userDrawn="1"/>
        </p:nvSpPr>
        <p:spPr>
          <a:xfrm>
            <a:off x="2518134" y="1428750"/>
            <a:ext cx="1636244" cy="1695886"/>
          </a:xfrm>
          <a:custGeom>
            <a:avLst/>
            <a:gdLst>
              <a:gd name="connsiteX0" fmla="*/ 2190109 w 2340260"/>
              <a:gd name="connsiteY0" fmla="*/ 2060239 h 1908212"/>
              <a:gd name="connsiteX1" fmla="*/ 1681954 w 2340260"/>
              <a:gd name="connsiteY1" fmla="*/ 1812098 h 1908212"/>
              <a:gd name="connsiteX2" fmla="*/ 304006 w 2340260"/>
              <a:gd name="connsiteY2" fmla="*/ 1595640 h 1908212"/>
              <a:gd name="connsiteX3" fmla="*/ 473903 w 2340260"/>
              <a:gd name="connsiteY3" fmla="*/ 187265 h 1908212"/>
              <a:gd name="connsiteX4" fmla="*/ 1863465 w 2340260"/>
              <a:gd name="connsiteY4" fmla="*/ 185526 h 1908212"/>
              <a:gd name="connsiteX5" fmla="*/ 2038866 w 2340260"/>
              <a:gd name="connsiteY5" fmla="*/ 1593286 h 1908212"/>
              <a:gd name="connsiteX6" fmla="*/ 2190109 w 2340260"/>
              <a:gd name="connsiteY6" fmla="*/ 2060239 h 1908212"/>
              <a:gd name="connsiteX0" fmla="*/ 2190153 w 2340349"/>
              <a:gd name="connsiteY0" fmla="*/ 2060239 h 2060239"/>
              <a:gd name="connsiteX1" fmla="*/ 1681998 w 2340349"/>
              <a:gd name="connsiteY1" fmla="*/ 1812098 h 2060239"/>
              <a:gd name="connsiteX2" fmla="*/ 304050 w 2340349"/>
              <a:gd name="connsiteY2" fmla="*/ 1595640 h 2060239"/>
              <a:gd name="connsiteX3" fmla="*/ 473947 w 2340349"/>
              <a:gd name="connsiteY3" fmla="*/ 187265 h 2060239"/>
              <a:gd name="connsiteX4" fmla="*/ 1863509 w 2340349"/>
              <a:gd name="connsiteY4" fmla="*/ 185526 h 2060239"/>
              <a:gd name="connsiteX5" fmla="*/ 2038910 w 2340349"/>
              <a:gd name="connsiteY5" fmla="*/ 1593286 h 2060239"/>
              <a:gd name="connsiteX6" fmla="*/ 2190153 w 2340349"/>
              <a:gd name="connsiteY6" fmla="*/ 2060239 h 2060239"/>
              <a:gd name="connsiteX0" fmla="*/ 2190153 w 2340349"/>
              <a:gd name="connsiteY0" fmla="*/ 2060239 h 2060239"/>
              <a:gd name="connsiteX1" fmla="*/ 1681998 w 2340349"/>
              <a:gd name="connsiteY1" fmla="*/ 1812098 h 2060239"/>
              <a:gd name="connsiteX2" fmla="*/ 304050 w 2340349"/>
              <a:gd name="connsiteY2" fmla="*/ 1595640 h 2060239"/>
              <a:gd name="connsiteX3" fmla="*/ 473947 w 2340349"/>
              <a:gd name="connsiteY3" fmla="*/ 187265 h 2060239"/>
              <a:gd name="connsiteX4" fmla="*/ 1863509 w 2340349"/>
              <a:gd name="connsiteY4" fmla="*/ 185526 h 2060239"/>
              <a:gd name="connsiteX5" fmla="*/ 2038910 w 2340349"/>
              <a:gd name="connsiteY5" fmla="*/ 1593286 h 2060239"/>
              <a:gd name="connsiteX6" fmla="*/ 2190153 w 2340349"/>
              <a:gd name="connsiteY6" fmla="*/ 2060239 h 2060239"/>
              <a:gd name="connsiteX0" fmla="*/ 2214941 w 2340349"/>
              <a:gd name="connsiteY0" fmla="*/ 2054730 h 2054730"/>
              <a:gd name="connsiteX1" fmla="*/ 1681998 w 2340349"/>
              <a:gd name="connsiteY1" fmla="*/ 1812098 h 2054730"/>
              <a:gd name="connsiteX2" fmla="*/ 304050 w 2340349"/>
              <a:gd name="connsiteY2" fmla="*/ 1595640 h 2054730"/>
              <a:gd name="connsiteX3" fmla="*/ 473947 w 2340349"/>
              <a:gd name="connsiteY3" fmla="*/ 187265 h 2054730"/>
              <a:gd name="connsiteX4" fmla="*/ 1863509 w 2340349"/>
              <a:gd name="connsiteY4" fmla="*/ 185526 h 2054730"/>
              <a:gd name="connsiteX5" fmla="*/ 2038910 w 2340349"/>
              <a:gd name="connsiteY5" fmla="*/ 1593286 h 2054730"/>
              <a:gd name="connsiteX6" fmla="*/ 2214941 w 2340349"/>
              <a:gd name="connsiteY6" fmla="*/ 2054730 h 2054730"/>
              <a:gd name="connsiteX0" fmla="*/ 2214941 w 2340349"/>
              <a:gd name="connsiteY0" fmla="*/ 2054730 h 2054730"/>
              <a:gd name="connsiteX1" fmla="*/ 1681998 w 2340349"/>
              <a:gd name="connsiteY1" fmla="*/ 1812098 h 2054730"/>
              <a:gd name="connsiteX2" fmla="*/ 304050 w 2340349"/>
              <a:gd name="connsiteY2" fmla="*/ 1595640 h 2054730"/>
              <a:gd name="connsiteX3" fmla="*/ 473947 w 2340349"/>
              <a:gd name="connsiteY3" fmla="*/ 187265 h 2054730"/>
              <a:gd name="connsiteX4" fmla="*/ 1863509 w 2340349"/>
              <a:gd name="connsiteY4" fmla="*/ 185526 h 2054730"/>
              <a:gd name="connsiteX5" fmla="*/ 2038910 w 2340349"/>
              <a:gd name="connsiteY5" fmla="*/ 1593286 h 2054730"/>
              <a:gd name="connsiteX6" fmla="*/ 2214941 w 2340349"/>
              <a:gd name="connsiteY6" fmla="*/ 2054730 h 2054730"/>
              <a:gd name="connsiteX0" fmla="*/ 2214941 w 2334806"/>
              <a:gd name="connsiteY0" fmla="*/ 2054730 h 2054730"/>
              <a:gd name="connsiteX1" fmla="*/ 1681998 w 2334806"/>
              <a:gd name="connsiteY1" fmla="*/ 1812098 h 2054730"/>
              <a:gd name="connsiteX2" fmla="*/ 304050 w 2334806"/>
              <a:gd name="connsiteY2" fmla="*/ 1595640 h 2054730"/>
              <a:gd name="connsiteX3" fmla="*/ 473947 w 2334806"/>
              <a:gd name="connsiteY3" fmla="*/ 187265 h 2054730"/>
              <a:gd name="connsiteX4" fmla="*/ 1863509 w 2334806"/>
              <a:gd name="connsiteY4" fmla="*/ 185526 h 2054730"/>
              <a:gd name="connsiteX5" fmla="*/ 2029516 w 2334806"/>
              <a:gd name="connsiteY5" fmla="*/ 1618339 h 2054730"/>
              <a:gd name="connsiteX6" fmla="*/ 2214941 w 2334806"/>
              <a:gd name="connsiteY6" fmla="*/ 2054730 h 2054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34806" h="2054730">
                <a:moveTo>
                  <a:pt x="2214941" y="2054730"/>
                </a:moveTo>
                <a:cubicBezTo>
                  <a:pt x="2035590" y="1994440"/>
                  <a:pt x="1851383" y="1894812"/>
                  <a:pt x="1681998" y="1812098"/>
                </a:cubicBezTo>
                <a:cubicBezTo>
                  <a:pt x="1214691" y="1997436"/>
                  <a:pt x="653463" y="1909274"/>
                  <a:pt x="304050" y="1595640"/>
                </a:cubicBezTo>
                <a:cubicBezTo>
                  <a:pt x="-161589" y="1177680"/>
                  <a:pt x="-82641" y="523238"/>
                  <a:pt x="473947" y="187265"/>
                </a:cubicBezTo>
                <a:cubicBezTo>
                  <a:pt x="886524" y="-61779"/>
                  <a:pt x="1449996" y="-62484"/>
                  <a:pt x="1863509" y="185526"/>
                </a:cubicBezTo>
                <a:cubicBezTo>
                  <a:pt x="2421262" y="520046"/>
                  <a:pt x="2493365" y="1199191"/>
                  <a:pt x="2029516" y="1618339"/>
                </a:cubicBezTo>
                <a:cubicBezTo>
                  <a:pt x="2038617" y="1801532"/>
                  <a:pt x="2136985" y="1912850"/>
                  <a:pt x="2214941" y="205473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8" name="Oval Callout 7"/>
          <p:cNvSpPr/>
          <p:nvPr userDrawn="1"/>
        </p:nvSpPr>
        <p:spPr>
          <a:xfrm>
            <a:off x="4457053" y="1428750"/>
            <a:ext cx="1636244" cy="1695886"/>
          </a:xfrm>
          <a:custGeom>
            <a:avLst/>
            <a:gdLst>
              <a:gd name="connsiteX0" fmla="*/ 2190109 w 2340260"/>
              <a:gd name="connsiteY0" fmla="*/ 2060239 h 1908212"/>
              <a:gd name="connsiteX1" fmla="*/ 1681954 w 2340260"/>
              <a:gd name="connsiteY1" fmla="*/ 1812098 h 1908212"/>
              <a:gd name="connsiteX2" fmla="*/ 304006 w 2340260"/>
              <a:gd name="connsiteY2" fmla="*/ 1595640 h 1908212"/>
              <a:gd name="connsiteX3" fmla="*/ 473903 w 2340260"/>
              <a:gd name="connsiteY3" fmla="*/ 187265 h 1908212"/>
              <a:gd name="connsiteX4" fmla="*/ 1863465 w 2340260"/>
              <a:gd name="connsiteY4" fmla="*/ 185526 h 1908212"/>
              <a:gd name="connsiteX5" fmla="*/ 2038866 w 2340260"/>
              <a:gd name="connsiteY5" fmla="*/ 1593286 h 1908212"/>
              <a:gd name="connsiteX6" fmla="*/ 2190109 w 2340260"/>
              <a:gd name="connsiteY6" fmla="*/ 2060239 h 1908212"/>
              <a:gd name="connsiteX0" fmla="*/ 2190153 w 2340349"/>
              <a:gd name="connsiteY0" fmla="*/ 2060239 h 2060239"/>
              <a:gd name="connsiteX1" fmla="*/ 1681998 w 2340349"/>
              <a:gd name="connsiteY1" fmla="*/ 1812098 h 2060239"/>
              <a:gd name="connsiteX2" fmla="*/ 304050 w 2340349"/>
              <a:gd name="connsiteY2" fmla="*/ 1595640 h 2060239"/>
              <a:gd name="connsiteX3" fmla="*/ 473947 w 2340349"/>
              <a:gd name="connsiteY3" fmla="*/ 187265 h 2060239"/>
              <a:gd name="connsiteX4" fmla="*/ 1863509 w 2340349"/>
              <a:gd name="connsiteY4" fmla="*/ 185526 h 2060239"/>
              <a:gd name="connsiteX5" fmla="*/ 2038910 w 2340349"/>
              <a:gd name="connsiteY5" fmla="*/ 1593286 h 2060239"/>
              <a:gd name="connsiteX6" fmla="*/ 2190153 w 2340349"/>
              <a:gd name="connsiteY6" fmla="*/ 2060239 h 2060239"/>
              <a:gd name="connsiteX0" fmla="*/ 2190153 w 2340349"/>
              <a:gd name="connsiteY0" fmla="*/ 2060239 h 2060239"/>
              <a:gd name="connsiteX1" fmla="*/ 1681998 w 2340349"/>
              <a:gd name="connsiteY1" fmla="*/ 1812098 h 2060239"/>
              <a:gd name="connsiteX2" fmla="*/ 304050 w 2340349"/>
              <a:gd name="connsiteY2" fmla="*/ 1595640 h 2060239"/>
              <a:gd name="connsiteX3" fmla="*/ 473947 w 2340349"/>
              <a:gd name="connsiteY3" fmla="*/ 187265 h 2060239"/>
              <a:gd name="connsiteX4" fmla="*/ 1863509 w 2340349"/>
              <a:gd name="connsiteY4" fmla="*/ 185526 h 2060239"/>
              <a:gd name="connsiteX5" fmla="*/ 2038910 w 2340349"/>
              <a:gd name="connsiteY5" fmla="*/ 1593286 h 2060239"/>
              <a:gd name="connsiteX6" fmla="*/ 2190153 w 2340349"/>
              <a:gd name="connsiteY6" fmla="*/ 2060239 h 2060239"/>
              <a:gd name="connsiteX0" fmla="*/ 2214941 w 2340349"/>
              <a:gd name="connsiteY0" fmla="*/ 2054730 h 2054730"/>
              <a:gd name="connsiteX1" fmla="*/ 1681998 w 2340349"/>
              <a:gd name="connsiteY1" fmla="*/ 1812098 h 2054730"/>
              <a:gd name="connsiteX2" fmla="*/ 304050 w 2340349"/>
              <a:gd name="connsiteY2" fmla="*/ 1595640 h 2054730"/>
              <a:gd name="connsiteX3" fmla="*/ 473947 w 2340349"/>
              <a:gd name="connsiteY3" fmla="*/ 187265 h 2054730"/>
              <a:gd name="connsiteX4" fmla="*/ 1863509 w 2340349"/>
              <a:gd name="connsiteY4" fmla="*/ 185526 h 2054730"/>
              <a:gd name="connsiteX5" fmla="*/ 2038910 w 2340349"/>
              <a:gd name="connsiteY5" fmla="*/ 1593286 h 2054730"/>
              <a:gd name="connsiteX6" fmla="*/ 2214941 w 2340349"/>
              <a:gd name="connsiteY6" fmla="*/ 2054730 h 2054730"/>
              <a:gd name="connsiteX0" fmla="*/ 2214941 w 2340349"/>
              <a:gd name="connsiteY0" fmla="*/ 2054730 h 2054730"/>
              <a:gd name="connsiteX1" fmla="*/ 1681998 w 2340349"/>
              <a:gd name="connsiteY1" fmla="*/ 1812098 h 2054730"/>
              <a:gd name="connsiteX2" fmla="*/ 304050 w 2340349"/>
              <a:gd name="connsiteY2" fmla="*/ 1595640 h 2054730"/>
              <a:gd name="connsiteX3" fmla="*/ 473947 w 2340349"/>
              <a:gd name="connsiteY3" fmla="*/ 187265 h 2054730"/>
              <a:gd name="connsiteX4" fmla="*/ 1863509 w 2340349"/>
              <a:gd name="connsiteY4" fmla="*/ 185526 h 2054730"/>
              <a:gd name="connsiteX5" fmla="*/ 2038910 w 2340349"/>
              <a:gd name="connsiteY5" fmla="*/ 1593286 h 2054730"/>
              <a:gd name="connsiteX6" fmla="*/ 2214941 w 2340349"/>
              <a:gd name="connsiteY6" fmla="*/ 2054730 h 2054730"/>
              <a:gd name="connsiteX0" fmla="*/ 2214941 w 2334806"/>
              <a:gd name="connsiteY0" fmla="*/ 2054730 h 2054730"/>
              <a:gd name="connsiteX1" fmla="*/ 1681998 w 2334806"/>
              <a:gd name="connsiteY1" fmla="*/ 1812098 h 2054730"/>
              <a:gd name="connsiteX2" fmla="*/ 304050 w 2334806"/>
              <a:gd name="connsiteY2" fmla="*/ 1595640 h 2054730"/>
              <a:gd name="connsiteX3" fmla="*/ 473947 w 2334806"/>
              <a:gd name="connsiteY3" fmla="*/ 187265 h 2054730"/>
              <a:gd name="connsiteX4" fmla="*/ 1863509 w 2334806"/>
              <a:gd name="connsiteY4" fmla="*/ 185526 h 2054730"/>
              <a:gd name="connsiteX5" fmla="*/ 2029516 w 2334806"/>
              <a:gd name="connsiteY5" fmla="*/ 1618339 h 2054730"/>
              <a:gd name="connsiteX6" fmla="*/ 2214941 w 2334806"/>
              <a:gd name="connsiteY6" fmla="*/ 2054730 h 2054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34806" h="2054730">
                <a:moveTo>
                  <a:pt x="2214941" y="2054730"/>
                </a:moveTo>
                <a:cubicBezTo>
                  <a:pt x="2035590" y="1994440"/>
                  <a:pt x="1851383" y="1894812"/>
                  <a:pt x="1681998" y="1812098"/>
                </a:cubicBezTo>
                <a:cubicBezTo>
                  <a:pt x="1214691" y="1997436"/>
                  <a:pt x="653463" y="1909274"/>
                  <a:pt x="304050" y="1595640"/>
                </a:cubicBezTo>
                <a:cubicBezTo>
                  <a:pt x="-161589" y="1177680"/>
                  <a:pt x="-82641" y="523238"/>
                  <a:pt x="473947" y="187265"/>
                </a:cubicBezTo>
                <a:cubicBezTo>
                  <a:pt x="886524" y="-61779"/>
                  <a:pt x="1449996" y="-62484"/>
                  <a:pt x="1863509" y="185526"/>
                </a:cubicBezTo>
                <a:cubicBezTo>
                  <a:pt x="2421262" y="520046"/>
                  <a:pt x="2493365" y="1199191"/>
                  <a:pt x="2029516" y="1618339"/>
                </a:cubicBezTo>
                <a:cubicBezTo>
                  <a:pt x="2038617" y="1801532"/>
                  <a:pt x="2136985" y="1912850"/>
                  <a:pt x="2214941" y="205473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81692" y="3380644"/>
            <a:ext cx="1028700" cy="724694"/>
          </a:xfrm>
        </p:spPr>
        <p:txBody>
          <a:bodyPr anchor="ctr" anchorCtr="0">
            <a:noAutofit/>
          </a:bodyPr>
          <a:lstStyle>
            <a:lvl1pPr marL="0" indent="0" algn="r">
              <a:spcBef>
                <a:spcPts val="0"/>
              </a:spcBef>
              <a:buFontTx/>
              <a:buNone/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spcBef>
                <a:spcPts val="0"/>
              </a:spcBef>
              <a:buFontTx/>
              <a:buNone/>
              <a:defRPr lang="en-US" sz="112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>
              <a:spcBef>
                <a:spcPts val="0"/>
              </a:spcBef>
              <a:buFontTx/>
              <a:buNone/>
              <a:defRPr lang="en-US" sz="112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>
              <a:spcBef>
                <a:spcPts val="0"/>
              </a:spcBef>
              <a:buFontTx/>
              <a:buNone/>
              <a:defRPr lang="en-US" sz="112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>
              <a:spcBef>
                <a:spcPts val="0"/>
              </a:spcBef>
              <a:buFontTx/>
              <a:buNone/>
              <a:defRPr lang="en-US" sz="1125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445398" y="3370454"/>
            <a:ext cx="770062" cy="736370"/>
          </a:xfrm>
          <a:prstGeom prst="ellipse">
            <a:avLst/>
          </a:prstGeom>
          <a:ln w="952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FontTx/>
              <a:buNone/>
              <a:defRPr sz="825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2420610" y="3380644"/>
            <a:ext cx="1028700" cy="724694"/>
          </a:xfrm>
        </p:spPr>
        <p:txBody>
          <a:bodyPr anchor="ctr" anchorCtr="0">
            <a:noAutofit/>
          </a:bodyPr>
          <a:lstStyle>
            <a:lvl1pPr marL="0" indent="0" algn="r">
              <a:spcBef>
                <a:spcPts val="0"/>
              </a:spcBef>
              <a:buFontTx/>
              <a:buNone/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spcBef>
                <a:spcPts val="0"/>
              </a:spcBef>
              <a:buFontTx/>
              <a:buNone/>
              <a:defRPr lang="en-US" sz="112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>
              <a:spcBef>
                <a:spcPts val="0"/>
              </a:spcBef>
              <a:buFontTx/>
              <a:buNone/>
              <a:defRPr lang="en-US" sz="112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>
              <a:spcBef>
                <a:spcPts val="0"/>
              </a:spcBef>
              <a:buFontTx/>
              <a:buNone/>
              <a:defRPr lang="en-US" sz="112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>
              <a:spcBef>
                <a:spcPts val="0"/>
              </a:spcBef>
              <a:buFontTx/>
              <a:buNone/>
              <a:defRPr lang="en-US" sz="1125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3384316" y="3370454"/>
            <a:ext cx="770062" cy="736370"/>
          </a:xfrm>
          <a:prstGeom prst="ellipse">
            <a:avLst/>
          </a:prstGeom>
          <a:ln w="9525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FontTx/>
              <a:buNone/>
              <a:defRPr sz="825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Text Placeholder 13"/>
          <p:cNvSpPr>
            <a:spLocks noGrp="1"/>
          </p:cNvSpPr>
          <p:nvPr>
            <p:ph type="body" sz="quarter" idx="18"/>
          </p:nvPr>
        </p:nvSpPr>
        <p:spPr>
          <a:xfrm>
            <a:off x="4359529" y="3337349"/>
            <a:ext cx="1028700" cy="724694"/>
          </a:xfrm>
        </p:spPr>
        <p:txBody>
          <a:bodyPr anchor="ctr" anchorCtr="0">
            <a:noAutofit/>
          </a:bodyPr>
          <a:lstStyle>
            <a:lvl1pPr marL="0" indent="0" algn="r">
              <a:spcBef>
                <a:spcPts val="0"/>
              </a:spcBef>
              <a:buFontTx/>
              <a:buNone/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spcBef>
                <a:spcPts val="0"/>
              </a:spcBef>
              <a:buFontTx/>
              <a:buNone/>
              <a:defRPr lang="en-US" sz="112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>
              <a:spcBef>
                <a:spcPts val="0"/>
              </a:spcBef>
              <a:buFontTx/>
              <a:buNone/>
              <a:defRPr lang="en-US" sz="112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>
              <a:spcBef>
                <a:spcPts val="0"/>
              </a:spcBef>
              <a:buFontTx/>
              <a:buNone/>
              <a:defRPr lang="en-US" sz="112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>
              <a:spcBef>
                <a:spcPts val="0"/>
              </a:spcBef>
              <a:buFontTx/>
              <a:buNone/>
              <a:defRPr lang="en-US" sz="1125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5323235" y="3327159"/>
            <a:ext cx="770062" cy="736370"/>
          </a:xfrm>
          <a:prstGeom prst="ellipse">
            <a:avLst/>
          </a:prstGeom>
          <a:ln w="9525">
            <a:solidFill>
              <a:schemeClr val="accent3"/>
            </a:solidFill>
          </a:ln>
        </p:spPr>
        <p:txBody>
          <a:bodyPr>
            <a:normAutofit/>
          </a:bodyPr>
          <a:lstStyle>
            <a:lvl1pPr marL="0" indent="0">
              <a:buFontTx/>
              <a:buNone/>
              <a:defRPr sz="825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20"/>
          </p:nvPr>
        </p:nvSpPr>
        <p:spPr>
          <a:xfrm>
            <a:off x="809507" y="1871029"/>
            <a:ext cx="1165860" cy="724694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lang="en-US" sz="1125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spcBef>
                <a:spcPts val="0"/>
              </a:spcBef>
              <a:buFontTx/>
              <a:buNone/>
              <a:defRPr lang="en-US" sz="112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>
              <a:spcBef>
                <a:spcPts val="0"/>
              </a:spcBef>
              <a:buFontTx/>
              <a:buNone/>
              <a:defRPr lang="en-US" sz="112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>
              <a:spcBef>
                <a:spcPts val="0"/>
              </a:spcBef>
              <a:buFontTx/>
              <a:buNone/>
              <a:defRPr lang="en-US" sz="112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>
              <a:spcBef>
                <a:spcPts val="0"/>
              </a:spcBef>
              <a:buFontTx/>
              <a:buNone/>
              <a:defRPr lang="en-US" sz="1125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13"/>
          <p:cNvSpPr>
            <a:spLocks noGrp="1"/>
          </p:cNvSpPr>
          <p:nvPr>
            <p:ph type="body" sz="quarter" idx="21"/>
          </p:nvPr>
        </p:nvSpPr>
        <p:spPr>
          <a:xfrm>
            <a:off x="2748425" y="1849381"/>
            <a:ext cx="1165860" cy="724694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lang="en-US" sz="1125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spcBef>
                <a:spcPts val="0"/>
              </a:spcBef>
              <a:buFontTx/>
              <a:buNone/>
              <a:defRPr lang="en-US" sz="112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>
              <a:spcBef>
                <a:spcPts val="0"/>
              </a:spcBef>
              <a:buFontTx/>
              <a:buNone/>
              <a:defRPr lang="en-US" sz="112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>
              <a:spcBef>
                <a:spcPts val="0"/>
              </a:spcBef>
              <a:buFontTx/>
              <a:buNone/>
              <a:defRPr lang="en-US" sz="112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>
              <a:spcBef>
                <a:spcPts val="0"/>
              </a:spcBef>
              <a:buFontTx/>
              <a:buNone/>
              <a:defRPr lang="en-US" sz="1125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2"/>
          </p:nvPr>
        </p:nvSpPr>
        <p:spPr>
          <a:xfrm>
            <a:off x="4687343" y="1880181"/>
            <a:ext cx="1165860" cy="724694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lang="en-US" sz="1125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spcBef>
                <a:spcPts val="0"/>
              </a:spcBef>
              <a:buFontTx/>
              <a:buNone/>
              <a:defRPr lang="en-US" sz="112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>
              <a:spcBef>
                <a:spcPts val="0"/>
              </a:spcBef>
              <a:buFontTx/>
              <a:buNone/>
              <a:defRPr lang="en-US" sz="112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>
              <a:spcBef>
                <a:spcPts val="0"/>
              </a:spcBef>
              <a:buFontTx/>
              <a:buNone/>
              <a:defRPr lang="en-US" sz="112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>
              <a:spcBef>
                <a:spcPts val="0"/>
              </a:spcBef>
              <a:buFontTx/>
              <a:buNone/>
              <a:defRPr lang="en-US" sz="1125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7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6172200" y="4780454"/>
            <a:ext cx="274320" cy="274320"/>
          </a:xfrm>
        </p:spPr>
        <p:txBody>
          <a:bodyPr tIns="18288" bIns="0"/>
          <a:lstStyle>
            <a:lvl1pPr>
              <a:defRPr sz="900" spc="150" baseline="0"/>
            </a:lvl1pPr>
          </a:lstStyle>
          <a:p>
            <a:fld id="{9D955F5F-96B5-4123-A0BF-F5126ED5484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E453A01-D4DA-4887-ACE3-743FD5A2F8EB}"/>
              </a:ext>
            </a:extLst>
          </p:cNvPr>
          <p:cNvGrpSpPr/>
          <p:nvPr userDrawn="1"/>
        </p:nvGrpSpPr>
        <p:grpSpPr>
          <a:xfrm>
            <a:off x="173314" y="400050"/>
            <a:ext cx="115200" cy="400050"/>
            <a:chOff x="231085" y="533400"/>
            <a:chExt cx="153600" cy="533400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940DF42A-8CD5-4A24-97FB-1BC7EEF0A987}"/>
                </a:ext>
              </a:extLst>
            </p:cNvPr>
            <p:cNvCxnSpPr/>
            <p:nvPr/>
          </p:nvCxnSpPr>
          <p:spPr>
            <a:xfrm>
              <a:off x="304800" y="533400"/>
              <a:ext cx="0" cy="5334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D775CC88-6271-4B80-BB04-C92426B12377}"/>
                </a:ext>
              </a:extLst>
            </p:cNvPr>
            <p:cNvSpPr/>
            <p:nvPr/>
          </p:nvSpPr>
          <p:spPr>
            <a:xfrm>
              <a:off x="231085" y="723900"/>
              <a:ext cx="153600" cy="1524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2621643859"/>
      </p:ext>
    </p:extLst>
  </p:cSld>
  <p:clrMapOvr>
    <a:masterClrMapping/>
  </p:clrMapOvr>
  <p:hf hd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ounded Rectangle 36"/>
          <p:cNvSpPr/>
          <p:nvPr userDrawn="1"/>
        </p:nvSpPr>
        <p:spPr>
          <a:xfrm>
            <a:off x="3600450" y="3641361"/>
            <a:ext cx="2571750" cy="692658"/>
          </a:xfrm>
          <a:prstGeom prst="roundRect">
            <a:avLst>
              <a:gd name="adj" fmla="val 50000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8" name="Oval 37"/>
          <p:cNvSpPr>
            <a:spLocks noChangeAspect="1"/>
          </p:cNvSpPr>
          <p:nvPr userDrawn="1"/>
        </p:nvSpPr>
        <p:spPr>
          <a:xfrm>
            <a:off x="3709606" y="3800371"/>
            <a:ext cx="348044" cy="374638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>
                <a:solidFill>
                  <a:schemeClr val="bg1"/>
                </a:solidFill>
                <a:latin typeface="Bebas Neue Bold" panose="020B0606020202050201" pitchFamily="34" charset="0"/>
              </a:rPr>
              <a:t>6</a:t>
            </a:r>
          </a:p>
        </p:txBody>
      </p:sp>
      <p:sp>
        <p:nvSpPr>
          <p:cNvPr id="35" name="Rounded Rectangle 34"/>
          <p:cNvSpPr/>
          <p:nvPr userDrawn="1"/>
        </p:nvSpPr>
        <p:spPr>
          <a:xfrm>
            <a:off x="3600450" y="2495550"/>
            <a:ext cx="2571750" cy="692658"/>
          </a:xfrm>
          <a:prstGeom prst="roundRect">
            <a:avLst>
              <a:gd name="adj" fmla="val 50000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6" name="Oval 35"/>
          <p:cNvSpPr>
            <a:spLocks noChangeAspect="1"/>
          </p:cNvSpPr>
          <p:nvPr userDrawn="1"/>
        </p:nvSpPr>
        <p:spPr>
          <a:xfrm>
            <a:off x="3709606" y="2654560"/>
            <a:ext cx="348044" cy="374638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schemeClr val="bg1"/>
              </a:solidFill>
              <a:latin typeface="Bebas Neue Bold" panose="020B0606020202050201" pitchFamily="34" charset="0"/>
            </a:endParaRPr>
          </a:p>
        </p:txBody>
      </p:sp>
      <p:sp>
        <p:nvSpPr>
          <p:cNvPr id="32" name="Rounded Rectangle 31"/>
          <p:cNvSpPr/>
          <p:nvPr userDrawn="1"/>
        </p:nvSpPr>
        <p:spPr>
          <a:xfrm>
            <a:off x="3605084" y="1345692"/>
            <a:ext cx="2571750" cy="692658"/>
          </a:xfrm>
          <a:prstGeom prst="roundRect">
            <a:avLst>
              <a:gd name="adj" fmla="val 50000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Rounded Rectangle 17"/>
          <p:cNvSpPr/>
          <p:nvPr userDrawn="1"/>
        </p:nvSpPr>
        <p:spPr>
          <a:xfrm>
            <a:off x="476609" y="1345692"/>
            <a:ext cx="2571750" cy="692658"/>
          </a:xfrm>
          <a:prstGeom prst="roundRect">
            <a:avLst>
              <a:gd name="adj" fmla="val 50000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Oval 18"/>
          <p:cNvSpPr>
            <a:spLocks noChangeAspect="1"/>
          </p:cNvSpPr>
          <p:nvPr userDrawn="1"/>
        </p:nvSpPr>
        <p:spPr>
          <a:xfrm>
            <a:off x="585766" y="1516381"/>
            <a:ext cx="348044" cy="351280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schemeClr val="bg1"/>
              </a:solidFill>
              <a:latin typeface="Bebas Neue Bold" panose="020B0606020202050201" pitchFamily="34" charset="0"/>
            </a:endParaRPr>
          </a:p>
        </p:txBody>
      </p:sp>
      <p:sp>
        <p:nvSpPr>
          <p:cNvPr id="20" name="Rounded Rectangle 19"/>
          <p:cNvSpPr/>
          <p:nvPr userDrawn="1"/>
        </p:nvSpPr>
        <p:spPr>
          <a:xfrm>
            <a:off x="471976" y="2495550"/>
            <a:ext cx="2571750" cy="692658"/>
          </a:xfrm>
          <a:prstGeom prst="roundRect">
            <a:avLst>
              <a:gd name="adj" fmla="val 50000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Oval 20"/>
          <p:cNvSpPr>
            <a:spLocks noChangeAspect="1"/>
          </p:cNvSpPr>
          <p:nvPr userDrawn="1"/>
        </p:nvSpPr>
        <p:spPr>
          <a:xfrm>
            <a:off x="581132" y="2654560"/>
            <a:ext cx="348044" cy="374638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>
                <a:solidFill>
                  <a:schemeClr val="bg1"/>
                </a:solidFill>
                <a:latin typeface="Bebas Neue Bold" panose="020B0606020202050201" pitchFamily="34" charset="0"/>
              </a:rPr>
              <a:t>2</a:t>
            </a:r>
          </a:p>
        </p:txBody>
      </p:sp>
      <p:sp>
        <p:nvSpPr>
          <p:cNvPr id="22" name="Rounded Rectangle 21"/>
          <p:cNvSpPr/>
          <p:nvPr userDrawn="1"/>
        </p:nvSpPr>
        <p:spPr>
          <a:xfrm>
            <a:off x="471976" y="3641361"/>
            <a:ext cx="2571750" cy="692658"/>
          </a:xfrm>
          <a:prstGeom prst="roundRect">
            <a:avLst>
              <a:gd name="adj" fmla="val 50000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Oval 22"/>
          <p:cNvSpPr>
            <a:spLocks noChangeAspect="1"/>
          </p:cNvSpPr>
          <p:nvPr userDrawn="1"/>
        </p:nvSpPr>
        <p:spPr>
          <a:xfrm>
            <a:off x="581132" y="3800371"/>
            <a:ext cx="348044" cy="374638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>
                <a:solidFill>
                  <a:schemeClr val="bg1"/>
                </a:solidFill>
                <a:latin typeface="Bebas Neue Bold" panose="020B0606020202050201" pitchFamily="34" charset="0"/>
              </a:rPr>
              <a:t>3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00050" y="205978"/>
            <a:ext cx="6115050" cy="857250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971550" y="1481504"/>
            <a:ext cx="1943100" cy="419100"/>
          </a:xfrm>
        </p:spPr>
        <p:txBody>
          <a:bodyPr>
            <a:noAutofit/>
          </a:bodyPr>
          <a:lstStyle>
            <a:lvl1pPr marL="0" indent="0" algn="l" defTabSz="685800" rtl="0" eaLnBrk="1" latinLnBrk="0" hangingPunct="1">
              <a:spcBef>
                <a:spcPct val="20000"/>
              </a:spcBef>
              <a:buFontTx/>
              <a:buNone/>
              <a:defRPr lang="en-US" sz="1600" kern="1200" dirty="0">
                <a:solidFill>
                  <a:schemeClr val="bg1"/>
                </a:solidFill>
                <a:latin typeface="Bebas Neue Bold" panose="020B0606020202050201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Date Placeholder 11"/>
          <p:cNvSpPr>
            <a:spLocks noGrp="1"/>
          </p:cNvSpPr>
          <p:nvPr>
            <p:ph type="dt" sz="half" idx="2"/>
          </p:nvPr>
        </p:nvSpPr>
        <p:spPr>
          <a:xfrm>
            <a:off x="342900" y="4813450"/>
            <a:ext cx="1600200" cy="207749"/>
          </a:xfrm>
        </p:spPr>
        <p:txBody>
          <a:bodyPr/>
          <a:lstStyle/>
          <a:p>
            <a:fld id="{18E359DD-9E16-415D-A4D6-2D372B284F92}" type="datetime4">
              <a:rPr lang="en-US" smtClean="0"/>
              <a:t>May 5, 2018</a:t>
            </a:fld>
            <a:endParaRPr lang="en-US"/>
          </a:p>
        </p:txBody>
      </p:sp>
      <p:sp>
        <p:nvSpPr>
          <p:cNvPr id="15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2914650" y="4813450"/>
            <a:ext cx="2971800" cy="207749"/>
          </a:xfrm>
        </p:spPr>
        <p:txBody>
          <a:bodyPr/>
          <a:lstStyle/>
          <a:p>
            <a:pPr algn="r"/>
            <a:endParaRPr lang="en-US"/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971550" y="2632329"/>
            <a:ext cx="1943100" cy="419100"/>
          </a:xfrm>
        </p:spPr>
        <p:txBody>
          <a:bodyPr vert="horz" lIns="91440" tIns="45720" rIns="91440" bIns="45720" rtlCol="0">
            <a:noAutofit/>
          </a:bodyPr>
          <a:lstStyle>
            <a:lvl1pPr>
              <a:buFontTx/>
              <a:buNone/>
              <a:defRPr lang="en-US" sz="1600" dirty="0">
                <a:solidFill>
                  <a:schemeClr val="bg1"/>
                </a:solidFill>
                <a:latin typeface="Bebas Neue Bold" panose="020B0606020202050201" pitchFamily="34" charset="0"/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971550" y="3778140"/>
            <a:ext cx="1943100" cy="419100"/>
          </a:xfrm>
        </p:spPr>
        <p:txBody>
          <a:bodyPr vert="horz" lIns="91440" tIns="45720" rIns="91440" bIns="45720" rtlCol="0">
            <a:noAutofit/>
          </a:bodyPr>
          <a:lstStyle>
            <a:lvl1pPr>
              <a:buFontTx/>
              <a:buNone/>
              <a:defRPr lang="en-US" sz="1600" dirty="0">
                <a:solidFill>
                  <a:schemeClr val="bg1"/>
                </a:solidFill>
                <a:latin typeface="Bebas Neue Bold" panose="020B0606020202050201" pitchFamily="34" charset="0"/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29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4097216" y="1481504"/>
            <a:ext cx="1924072" cy="419100"/>
          </a:xfrm>
        </p:spPr>
        <p:txBody>
          <a:bodyPr>
            <a:noAutofit/>
          </a:bodyPr>
          <a:lstStyle>
            <a:lvl1pPr marL="0" indent="0" algn="l" defTabSz="685800" rtl="0" eaLnBrk="1" latinLnBrk="0" hangingPunct="1">
              <a:spcBef>
                <a:spcPct val="20000"/>
              </a:spcBef>
              <a:buFontTx/>
              <a:buNone/>
              <a:defRPr lang="en-US" sz="1600" kern="1200" dirty="0">
                <a:solidFill>
                  <a:schemeClr val="bg1"/>
                </a:solidFill>
                <a:latin typeface="Bebas Neue Bold" panose="020B0606020202050201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4097216" y="2632329"/>
            <a:ext cx="1924072" cy="419100"/>
          </a:xfrm>
        </p:spPr>
        <p:txBody>
          <a:bodyPr vert="horz" lIns="91440" tIns="45720" rIns="91440" bIns="45720" rtlCol="0">
            <a:noAutofit/>
          </a:bodyPr>
          <a:lstStyle>
            <a:lvl1pPr>
              <a:buFontTx/>
              <a:buNone/>
              <a:defRPr lang="en-US" sz="1600" dirty="0">
                <a:solidFill>
                  <a:schemeClr val="bg1"/>
                </a:solidFill>
                <a:latin typeface="Bebas Neue Bold" panose="020B0606020202050201" pitchFamily="34" charset="0"/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31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4097216" y="3778140"/>
            <a:ext cx="1924072" cy="419100"/>
          </a:xfrm>
        </p:spPr>
        <p:txBody>
          <a:bodyPr vert="horz" lIns="91440" tIns="45720" rIns="91440" bIns="45720" rtlCol="0">
            <a:noAutofit/>
          </a:bodyPr>
          <a:lstStyle>
            <a:lvl1pPr>
              <a:buFontTx/>
              <a:buNone/>
              <a:defRPr lang="en-US" sz="1600" dirty="0">
                <a:solidFill>
                  <a:schemeClr val="bg1"/>
                </a:solidFill>
                <a:latin typeface="Bebas Neue Bold" panose="020B0606020202050201" pitchFamily="34" charset="0"/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39" name="Oval 38"/>
          <p:cNvSpPr>
            <a:spLocks noChangeAspect="1"/>
          </p:cNvSpPr>
          <p:nvPr userDrawn="1"/>
        </p:nvSpPr>
        <p:spPr>
          <a:xfrm>
            <a:off x="3709606" y="1516381"/>
            <a:ext cx="348044" cy="351280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schemeClr val="bg1"/>
              </a:solidFill>
              <a:latin typeface="Bebas Neue Bold" panose="020B0606020202050201" pitchFamily="34" charset="0"/>
            </a:endParaRPr>
          </a:p>
        </p:txBody>
      </p:sp>
      <p:sp>
        <p:nvSpPr>
          <p:cNvPr id="33" name="Content Placeholder 2"/>
          <p:cNvSpPr>
            <a:spLocks noGrp="1"/>
          </p:cNvSpPr>
          <p:nvPr>
            <p:ph sz="quarter" idx="20" hasCustomPrompt="1"/>
          </p:nvPr>
        </p:nvSpPr>
        <p:spPr>
          <a:xfrm>
            <a:off x="633284" y="1516525"/>
            <a:ext cx="252979" cy="355600"/>
          </a:xfrm>
        </p:spPr>
        <p:txBody>
          <a:bodyPr vert="horz" lIns="91440" tIns="45720" rIns="91440" bIns="45720" rtlCol="0" anchor="ctr" anchorCtr="0">
            <a:noAutofit/>
          </a:bodyPr>
          <a:lstStyle>
            <a:lvl1pPr algn="ctr">
              <a:buFontTx/>
              <a:buNone/>
              <a:defRPr lang="en-US" sz="1500" smtClean="0">
                <a:solidFill>
                  <a:schemeClr val="bg1"/>
                </a:solidFill>
                <a:latin typeface="Bebas Neue Bold" panose="020B0606020202050201" pitchFamily="34" charset="0"/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  <a:lvl4pPr>
              <a:defRPr lang="en-US" smtClean="0">
                <a:solidFill>
                  <a:schemeClr val="tx1"/>
                </a:solidFill>
              </a:defRPr>
            </a:lvl4pPr>
            <a:lvl5pPr>
              <a:defRPr lang="en-US">
                <a:solidFill>
                  <a:schemeClr val="tx1"/>
                </a:solidFill>
              </a:defRPr>
            </a:lvl5pPr>
          </a:lstStyle>
          <a:p>
            <a:pPr marL="0" lvl="0" indent="0">
              <a:buFontTx/>
              <a:buNone/>
            </a:pPr>
            <a:r>
              <a:rPr lang="en-US" dirty="0"/>
              <a:t>1</a:t>
            </a:r>
          </a:p>
        </p:txBody>
      </p:sp>
      <p:sp>
        <p:nvSpPr>
          <p:cNvPr id="34" name="Content Placeholder 2"/>
          <p:cNvSpPr>
            <a:spLocks noGrp="1"/>
          </p:cNvSpPr>
          <p:nvPr>
            <p:ph sz="quarter" idx="21" hasCustomPrompt="1"/>
          </p:nvPr>
        </p:nvSpPr>
        <p:spPr>
          <a:xfrm>
            <a:off x="628650" y="2659525"/>
            <a:ext cx="252979" cy="355600"/>
          </a:xfrm>
        </p:spPr>
        <p:txBody>
          <a:bodyPr vert="horz" lIns="91440" tIns="45720" rIns="91440" bIns="45720" rtlCol="0" anchor="ctr" anchorCtr="0">
            <a:noAutofit/>
          </a:bodyPr>
          <a:lstStyle>
            <a:lvl1pPr algn="ctr">
              <a:buFontTx/>
              <a:buNone/>
              <a:defRPr lang="en-US" sz="1500" smtClean="0">
                <a:solidFill>
                  <a:schemeClr val="bg1"/>
                </a:solidFill>
                <a:latin typeface="Bebas Neue Bold" panose="020B0606020202050201" pitchFamily="34" charset="0"/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  <a:lvl4pPr>
              <a:defRPr lang="en-US" smtClean="0">
                <a:solidFill>
                  <a:schemeClr val="tx1"/>
                </a:solidFill>
              </a:defRPr>
            </a:lvl4pPr>
            <a:lvl5pPr>
              <a:defRPr lang="en-US">
                <a:solidFill>
                  <a:schemeClr val="tx1"/>
                </a:solidFill>
              </a:defRPr>
            </a:lvl5pPr>
          </a:lstStyle>
          <a:p>
            <a:pPr marL="0" lvl="0" indent="0">
              <a:buFontTx/>
              <a:buNone/>
            </a:pPr>
            <a:r>
              <a:rPr lang="en-US" dirty="0"/>
              <a:t>2</a:t>
            </a:r>
          </a:p>
        </p:txBody>
      </p:sp>
      <p:sp>
        <p:nvSpPr>
          <p:cNvPr id="40" name="Content Placeholder 2"/>
          <p:cNvSpPr>
            <a:spLocks noGrp="1"/>
          </p:cNvSpPr>
          <p:nvPr>
            <p:ph sz="quarter" idx="22" hasCustomPrompt="1"/>
          </p:nvPr>
        </p:nvSpPr>
        <p:spPr>
          <a:xfrm>
            <a:off x="624009" y="3802525"/>
            <a:ext cx="252979" cy="355600"/>
          </a:xfrm>
        </p:spPr>
        <p:txBody>
          <a:bodyPr vert="horz" lIns="91440" tIns="45720" rIns="91440" bIns="45720" rtlCol="0" anchor="ctr" anchorCtr="0">
            <a:noAutofit/>
          </a:bodyPr>
          <a:lstStyle>
            <a:lvl1pPr algn="ctr">
              <a:buFontTx/>
              <a:buNone/>
              <a:defRPr lang="en-US" sz="1500" smtClean="0">
                <a:solidFill>
                  <a:schemeClr val="bg1"/>
                </a:solidFill>
                <a:latin typeface="Bebas Neue Bold" panose="020B0606020202050201" pitchFamily="34" charset="0"/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  <a:lvl4pPr>
              <a:defRPr lang="en-US" smtClean="0">
                <a:solidFill>
                  <a:schemeClr val="tx1"/>
                </a:solidFill>
              </a:defRPr>
            </a:lvl4pPr>
            <a:lvl5pPr>
              <a:defRPr lang="en-US">
                <a:solidFill>
                  <a:schemeClr val="tx1"/>
                </a:solidFill>
              </a:defRPr>
            </a:lvl5pPr>
          </a:lstStyle>
          <a:p>
            <a:pPr marL="0" lvl="0" indent="0">
              <a:buFontTx/>
              <a:buNone/>
            </a:pPr>
            <a:r>
              <a:rPr lang="en-US" dirty="0"/>
              <a:t>3</a:t>
            </a:r>
          </a:p>
        </p:txBody>
      </p:sp>
      <p:sp>
        <p:nvSpPr>
          <p:cNvPr id="41" name="Content Placeholder 2"/>
          <p:cNvSpPr>
            <a:spLocks noGrp="1"/>
          </p:cNvSpPr>
          <p:nvPr>
            <p:ph sz="quarter" idx="23" hasCustomPrompt="1"/>
          </p:nvPr>
        </p:nvSpPr>
        <p:spPr>
          <a:xfrm>
            <a:off x="3756203" y="1516525"/>
            <a:ext cx="252979" cy="355600"/>
          </a:xfrm>
        </p:spPr>
        <p:txBody>
          <a:bodyPr vert="horz" lIns="91440" tIns="45720" rIns="91440" bIns="45720" rtlCol="0" anchor="ctr" anchorCtr="0">
            <a:noAutofit/>
          </a:bodyPr>
          <a:lstStyle>
            <a:lvl1pPr algn="ctr">
              <a:buFontTx/>
              <a:buNone/>
              <a:defRPr lang="en-US" sz="1500" smtClean="0">
                <a:solidFill>
                  <a:schemeClr val="bg1"/>
                </a:solidFill>
                <a:latin typeface="Bebas Neue Bold" panose="020B0606020202050201" pitchFamily="34" charset="0"/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  <a:lvl4pPr>
              <a:defRPr lang="en-US" smtClean="0">
                <a:solidFill>
                  <a:schemeClr val="tx1"/>
                </a:solidFill>
              </a:defRPr>
            </a:lvl4pPr>
            <a:lvl5pPr>
              <a:defRPr lang="en-US">
                <a:solidFill>
                  <a:schemeClr val="tx1"/>
                </a:solidFill>
              </a:defRPr>
            </a:lvl5pPr>
          </a:lstStyle>
          <a:p>
            <a:pPr marL="0" lvl="0" indent="0">
              <a:buFontTx/>
              <a:buNone/>
            </a:pPr>
            <a:r>
              <a:rPr lang="en-US" dirty="0"/>
              <a:t>4</a:t>
            </a:r>
          </a:p>
        </p:txBody>
      </p:sp>
      <p:sp>
        <p:nvSpPr>
          <p:cNvPr id="42" name="Content Placeholder 2"/>
          <p:cNvSpPr>
            <a:spLocks noGrp="1"/>
          </p:cNvSpPr>
          <p:nvPr>
            <p:ph sz="quarter" idx="24" hasCustomPrompt="1"/>
          </p:nvPr>
        </p:nvSpPr>
        <p:spPr>
          <a:xfrm>
            <a:off x="3751569" y="2659525"/>
            <a:ext cx="252979" cy="355600"/>
          </a:xfrm>
        </p:spPr>
        <p:txBody>
          <a:bodyPr vert="horz" lIns="91440" tIns="45720" rIns="91440" bIns="45720" rtlCol="0" anchor="ctr" anchorCtr="0">
            <a:noAutofit/>
          </a:bodyPr>
          <a:lstStyle>
            <a:lvl1pPr algn="ctr">
              <a:buFontTx/>
              <a:buNone/>
              <a:defRPr lang="en-US" sz="1500" smtClean="0">
                <a:solidFill>
                  <a:schemeClr val="bg1"/>
                </a:solidFill>
                <a:latin typeface="Bebas Neue Bold" panose="020B0606020202050201" pitchFamily="34" charset="0"/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  <a:lvl4pPr>
              <a:defRPr lang="en-US" smtClean="0">
                <a:solidFill>
                  <a:schemeClr val="tx1"/>
                </a:solidFill>
              </a:defRPr>
            </a:lvl4pPr>
            <a:lvl5pPr>
              <a:defRPr lang="en-US">
                <a:solidFill>
                  <a:schemeClr val="tx1"/>
                </a:solidFill>
              </a:defRPr>
            </a:lvl5pPr>
          </a:lstStyle>
          <a:p>
            <a:pPr marL="0" lvl="0" indent="0">
              <a:buFontTx/>
              <a:buNone/>
            </a:pPr>
            <a:r>
              <a:rPr lang="en-US" dirty="0"/>
              <a:t>5</a:t>
            </a:r>
          </a:p>
        </p:txBody>
      </p:sp>
      <p:sp>
        <p:nvSpPr>
          <p:cNvPr id="43" name="Content Placeholder 2"/>
          <p:cNvSpPr>
            <a:spLocks noGrp="1"/>
          </p:cNvSpPr>
          <p:nvPr>
            <p:ph sz="quarter" idx="25" hasCustomPrompt="1"/>
          </p:nvPr>
        </p:nvSpPr>
        <p:spPr>
          <a:xfrm>
            <a:off x="3755609" y="3802525"/>
            <a:ext cx="252979" cy="355600"/>
          </a:xfrm>
        </p:spPr>
        <p:txBody>
          <a:bodyPr vert="horz" lIns="91440" tIns="45720" rIns="91440" bIns="45720" rtlCol="0" anchor="ctr" anchorCtr="0">
            <a:noAutofit/>
          </a:bodyPr>
          <a:lstStyle>
            <a:lvl1pPr algn="ctr">
              <a:buFontTx/>
              <a:buNone/>
              <a:defRPr lang="en-US" sz="1500" smtClean="0">
                <a:solidFill>
                  <a:schemeClr val="bg1"/>
                </a:solidFill>
                <a:latin typeface="Bebas Neue Bold" panose="020B0606020202050201" pitchFamily="34" charset="0"/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  <a:lvl4pPr>
              <a:defRPr lang="en-US" smtClean="0">
                <a:solidFill>
                  <a:schemeClr val="tx1"/>
                </a:solidFill>
              </a:defRPr>
            </a:lvl4pPr>
            <a:lvl5pPr>
              <a:defRPr lang="en-US">
                <a:solidFill>
                  <a:schemeClr val="tx1"/>
                </a:solidFill>
              </a:defRPr>
            </a:lvl5pPr>
          </a:lstStyle>
          <a:p>
            <a:pPr marL="0" lvl="0" indent="0">
              <a:buFontTx/>
              <a:buNone/>
            </a:pPr>
            <a:r>
              <a:rPr lang="en-US" dirty="0"/>
              <a:t>6</a:t>
            </a:r>
          </a:p>
        </p:txBody>
      </p:sp>
      <p:sp>
        <p:nvSpPr>
          <p:cNvPr id="44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6172200" y="4780454"/>
            <a:ext cx="274320" cy="274320"/>
          </a:xfrm>
        </p:spPr>
        <p:txBody>
          <a:bodyPr tIns="18288" bIns="0"/>
          <a:lstStyle>
            <a:lvl1pPr>
              <a:defRPr sz="900" spc="150" baseline="0"/>
            </a:lvl1pPr>
          </a:lstStyle>
          <a:p>
            <a:fld id="{9D955F5F-96B5-4123-A0BF-F5126ED5484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7BCF271-2C14-41BA-9CE0-5BD3DD516421}"/>
              </a:ext>
            </a:extLst>
          </p:cNvPr>
          <p:cNvGrpSpPr/>
          <p:nvPr userDrawn="1"/>
        </p:nvGrpSpPr>
        <p:grpSpPr>
          <a:xfrm>
            <a:off x="173314" y="400050"/>
            <a:ext cx="115200" cy="400050"/>
            <a:chOff x="231085" y="533400"/>
            <a:chExt cx="153600" cy="533400"/>
          </a:xfrm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C730B7EB-70A6-4BA5-B260-F58F1EDD307A}"/>
                </a:ext>
              </a:extLst>
            </p:cNvPr>
            <p:cNvCxnSpPr/>
            <p:nvPr/>
          </p:nvCxnSpPr>
          <p:spPr>
            <a:xfrm>
              <a:off x="304800" y="533400"/>
              <a:ext cx="0" cy="5334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3DE2835D-C5BB-4600-B86E-10F97A914E94}"/>
                </a:ext>
              </a:extLst>
            </p:cNvPr>
            <p:cNvSpPr/>
            <p:nvPr/>
          </p:nvSpPr>
          <p:spPr>
            <a:xfrm>
              <a:off x="231085" y="723900"/>
              <a:ext cx="153600" cy="1524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4216625059"/>
      </p:ext>
    </p:extLst>
  </p:cSld>
  <p:clrMapOvr>
    <a:masterClrMapping/>
  </p:clrMapOvr>
  <p:hf hdr="0" dt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-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16863"/>
            <a:ext cx="6858000" cy="5560363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00050" y="205978"/>
            <a:ext cx="6115050" cy="857250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Date Placeholder 11"/>
          <p:cNvSpPr>
            <a:spLocks noGrp="1"/>
          </p:cNvSpPr>
          <p:nvPr>
            <p:ph type="dt" sz="half" idx="2"/>
          </p:nvPr>
        </p:nvSpPr>
        <p:spPr>
          <a:xfrm>
            <a:off x="342900" y="4813450"/>
            <a:ext cx="1600200" cy="207749"/>
          </a:xfrm>
        </p:spPr>
        <p:txBody>
          <a:bodyPr/>
          <a:lstStyle/>
          <a:p>
            <a:fld id="{D92ABDA0-A752-4B97-BF32-1B23ACE41CE5}" type="datetime4">
              <a:rPr lang="en-US" smtClean="0"/>
              <a:t>May 5, 2018</a:t>
            </a:fld>
            <a:endParaRPr lang="en-US"/>
          </a:p>
        </p:txBody>
      </p:sp>
      <p:sp>
        <p:nvSpPr>
          <p:cNvPr id="15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2914650" y="4813450"/>
            <a:ext cx="2971800" cy="207749"/>
          </a:xfrm>
        </p:spPr>
        <p:txBody>
          <a:bodyPr/>
          <a:lstStyle/>
          <a:p>
            <a:pPr algn="r"/>
            <a:endParaRPr lang="en-US"/>
          </a:p>
        </p:txBody>
      </p:sp>
      <p:sp>
        <p:nvSpPr>
          <p:cNvPr id="44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6172200" y="4780454"/>
            <a:ext cx="274320" cy="274320"/>
          </a:xfrm>
        </p:spPr>
        <p:txBody>
          <a:bodyPr tIns="18288" bIns="0"/>
          <a:lstStyle>
            <a:lvl1pPr>
              <a:defRPr sz="900" spc="150" baseline="0"/>
            </a:lvl1pPr>
          </a:lstStyle>
          <a:p>
            <a:fld id="{9D955F5F-96B5-4123-A0BF-F5126ED548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5" name="Rounded Rectangle 36">
            <a:extLst>
              <a:ext uri="{FF2B5EF4-FFF2-40B4-BE49-F238E27FC236}">
                <a16:creationId xmlns:a16="http://schemas.microsoft.com/office/drawing/2014/main" id="{92CED06E-01F5-4178-BF28-96BBA74DF146}"/>
              </a:ext>
            </a:extLst>
          </p:cNvPr>
          <p:cNvSpPr/>
          <p:nvPr userDrawn="1"/>
        </p:nvSpPr>
        <p:spPr>
          <a:xfrm>
            <a:off x="3600450" y="3641361"/>
            <a:ext cx="2571750" cy="692658"/>
          </a:xfrm>
          <a:prstGeom prst="roundRect">
            <a:avLst>
              <a:gd name="adj" fmla="val 50000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7649DD88-9D9B-454A-983C-ED386FE4368A}"/>
              </a:ext>
            </a:extLst>
          </p:cNvPr>
          <p:cNvSpPr>
            <a:spLocks noChangeAspect="1"/>
          </p:cNvSpPr>
          <p:nvPr userDrawn="1"/>
        </p:nvSpPr>
        <p:spPr>
          <a:xfrm>
            <a:off x="3709606" y="3800371"/>
            <a:ext cx="348044" cy="374638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>
                <a:solidFill>
                  <a:schemeClr val="bg1"/>
                </a:solidFill>
                <a:latin typeface="Bebas Neue Bold" panose="020B0606020202050201" pitchFamily="34" charset="0"/>
              </a:rPr>
              <a:t>6</a:t>
            </a:r>
          </a:p>
        </p:txBody>
      </p:sp>
      <p:sp>
        <p:nvSpPr>
          <p:cNvPr id="47" name="Rounded Rectangle 34">
            <a:extLst>
              <a:ext uri="{FF2B5EF4-FFF2-40B4-BE49-F238E27FC236}">
                <a16:creationId xmlns:a16="http://schemas.microsoft.com/office/drawing/2014/main" id="{D302A03C-B30D-468E-8488-9A9037B0B51E}"/>
              </a:ext>
            </a:extLst>
          </p:cNvPr>
          <p:cNvSpPr/>
          <p:nvPr userDrawn="1"/>
        </p:nvSpPr>
        <p:spPr>
          <a:xfrm>
            <a:off x="3600450" y="2495550"/>
            <a:ext cx="2571750" cy="692658"/>
          </a:xfrm>
          <a:prstGeom prst="roundRect">
            <a:avLst>
              <a:gd name="adj" fmla="val 50000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FAF7D098-A43C-450E-BC28-841B0CC46EE3}"/>
              </a:ext>
            </a:extLst>
          </p:cNvPr>
          <p:cNvSpPr>
            <a:spLocks noChangeAspect="1"/>
          </p:cNvSpPr>
          <p:nvPr userDrawn="1"/>
        </p:nvSpPr>
        <p:spPr>
          <a:xfrm>
            <a:off x="3709606" y="2654560"/>
            <a:ext cx="348044" cy="374638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schemeClr val="bg1"/>
              </a:solidFill>
              <a:latin typeface="Bebas Neue Bold" panose="020B0606020202050201" pitchFamily="34" charset="0"/>
            </a:endParaRPr>
          </a:p>
        </p:txBody>
      </p:sp>
      <p:sp>
        <p:nvSpPr>
          <p:cNvPr id="49" name="Rounded Rectangle 31">
            <a:extLst>
              <a:ext uri="{FF2B5EF4-FFF2-40B4-BE49-F238E27FC236}">
                <a16:creationId xmlns:a16="http://schemas.microsoft.com/office/drawing/2014/main" id="{6104E1EA-CB01-4759-910B-CE4F6260CFCF}"/>
              </a:ext>
            </a:extLst>
          </p:cNvPr>
          <p:cNvSpPr/>
          <p:nvPr userDrawn="1"/>
        </p:nvSpPr>
        <p:spPr>
          <a:xfrm>
            <a:off x="3605084" y="1345692"/>
            <a:ext cx="2571750" cy="692658"/>
          </a:xfrm>
          <a:prstGeom prst="roundRect">
            <a:avLst>
              <a:gd name="adj" fmla="val 50000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0" name="Rounded Rectangle 17">
            <a:extLst>
              <a:ext uri="{FF2B5EF4-FFF2-40B4-BE49-F238E27FC236}">
                <a16:creationId xmlns:a16="http://schemas.microsoft.com/office/drawing/2014/main" id="{7772BBFF-D3F3-44D8-B4DC-BC1BDEB28034}"/>
              </a:ext>
            </a:extLst>
          </p:cNvPr>
          <p:cNvSpPr/>
          <p:nvPr userDrawn="1"/>
        </p:nvSpPr>
        <p:spPr>
          <a:xfrm>
            <a:off x="476609" y="1345692"/>
            <a:ext cx="2571750" cy="692658"/>
          </a:xfrm>
          <a:prstGeom prst="roundRect">
            <a:avLst>
              <a:gd name="adj" fmla="val 50000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CB73996F-F433-43D5-ADC3-FADAF5912BE5}"/>
              </a:ext>
            </a:extLst>
          </p:cNvPr>
          <p:cNvSpPr>
            <a:spLocks noChangeAspect="1"/>
          </p:cNvSpPr>
          <p:nvPr userDrawn="1"/>
        </p:nvSpPr>
        <p:spPr>
          <a:xfrm>
            <a:off x="585766" y="1516381"/>
            <a:ext cx="348044" cy="351280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schemeClr val="bg1"/>
              </a:solidFill>
              <a:latin typeface="Bebas Neue Bold" panose="020B0606020202050201" pitchFamily="34" charset="0"/>
            </a:endParaRPr>
          </a:p>
        </p:txBody>
      </p:sp>
      <p:sp>
        <p:nvSpPr>
          <p:cNvPr id="52" name="Rounded Rectangle 19">
            <a:extLst>
              <a:ext uri="{FF2B5EF4-FFF2-40B4-BE49-F238E27FC236}">
                <a16:creationId xmlns:a16="http://schemas.microsoft.com/office/drawing/2014/main" id="{85959DE8-3D22-4855-A861-0E7B926DABB5}"/>
              </a:ext>
            </a:extLst>
          </p:cNvPr>
          <p:cNvSpPr/>
          <p:nvPr userDrawn="1"/>
        </p:nvSpPr>
        <p:spPr>
          <a:xfrm>
            <a:off x="471976" y="2495550"/>
            <a:ext cx="2571750" cy="692658"/>
          </a:xfrm>
          <a:prstGeom prst="roundRect">
            <a:avLst>
              <a:gd name="adj" fmla="val 50000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90D57DEF-1857-4C87-8517-2DA5C05930D9}"/>
              </a:ext>
            </a:extLst>
          </p:cNvPr>
          <p:cNvSpPr>
            <a:spLocks noChangeAspect="1"/>
          </p:cNvSpPr>
          <p:nvPr userDrawn="1"/>
        </p:nvSpPr>
        <p:spPr>
          <a:xfrm>
            <a:off x="581132" y="2654560"/>
            <a:ext cx="348044" cy="374638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>
                <a:solidFill>
                  <a:schemeClr val="bg1"/>
                </a:solidFill>
                <a:latin typeface="Bebas Neue Bold" panose="020B0606020202050201" pitchFamily="34" charset="0"/>
              </a:rPr>
              <a:t>2</a:t>
            </a:r>
          </a:p>
        </p:txBody>
      </p:sp>
      <p:sp>
        <p:nvSpPr>
          <p:cNvPr id="54" name="Rounded Rectangle 21">
            <a:extLst>
              <a:ext uri="{FF2B5EF4-FFF2-40B4-BE49-F238E27FC236}">
                <a16:creationId xmlns:a16="http://schemas.microsoft.com/office/drawing/2014/main" id="{1EBB9C3D-DE9B-4978-845B-6EF9708B9BD1}"/>
              </a:ext>
            </a:extLst>
          </p:cNvPr>
          <p:cNvSpPr/>
          <p:nvPr userDrawn="1"/>
        </p:nvSpPr>
        <p:spPr>
          <a:xfrm>
            <a:off x="471976" y="3641361"/>
            <a:ext cx="2571750" cy="692658"/>
          </a:xfrm>
          <a:prstGeom prst="roundRect">
            <a:avLst>
              <a:gd name="adj" fmla="val 50000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CEC871F5-8783-4BC6-BD21-CA3D4E2C98FB}"/>
              </a:ext>
            </a:extLst>
          </p:cNvPr>
          <p:cNvSpPr>
            <a:spLocks noChangeAspect="1"/>
          </p:cNvSpPr>
          <p:nvPr userDrawn="1"/>
        </p:nvSpPr>
        <p:spPr>
          <a:xfrm>
            <a:off x="581132" y="3800371"/>
            <a:ext cx="348044" cy="374638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>
                <a:solidFill>
                  <a:schemeClr val="bg1"/>
                </a:solidFill>
                <a:latin typeface="Bebas Neue Bold" panose="020B0606020202050201" pitchFamily="34" charset="0"/>
              </a:rPr>
              <a:t>3</a:t>
            </a:r>
          </a:p>
        </p:txBody>
      </p:sp>
      <p:sp>
        <p:nvSpPr>
          <p:cNvPr id="56" name="Text Placeholder 11">
            <a:extLst>
              <a:ext uri="{FF2B5EF4-FFF2-40B4-BE49-F238E27FC236}">
                <a16:creationId xmlns:a16="http://schemas.microsoft.com/office/drawing/2014/main" id="{4002A65C-2318-4562-9538-784073E7E1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71550" y="1481504"/>
            <a:ext cx="1943100" cy="419100"/>
          </a:xfrm>
        </p:spPr>
        <p:txBody>
          <a:bodyPr>
            <a:noAutofit/>
          </a:bodyPr>
          <a:lstStyle>
            <a:lvl1pPr marL="0" indent="0" algn="l" defTabSz="685800" rtl="0" eaLnBrk="1" latinLnBrk="0" hangingPunct="1">
              <a:spcBef>
                <a:spcPct val="20000"/>
              </a:spcBef>
              <a:buFontTx/>
              <a:buNone/>
              <a:defRPr lang="en-US" sz="1600" kern="1200" dirty="0">
                <a:solidFill>
                  <a:schemeClr val="bg1"/>
                </a:solidFill>
                <a:latin typeface="Bebas Neue Bold" panose="020B0606020202050201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7" name="Text Placeholder 11">
            <a:extLst>
              <a:ext uri="{FF2B5EF4-FFF2-40B4-BE49-F238E27FC236}">
                <a16:creationId xmlns:a16="http://schemas.microsoft.com/office/drawing/2014/main" id="{77DFC84F-E5BB-4278-9EFD-16225DA043B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71550" y="2632329"/>
            <a:ext cx="1943100" cy="419100"/>
          </a:xfrm>
        </p:spPr>
        <p:txBody>
          <a:bodyPr vert="horz" lIns="91440" tIns="45720" rIns="91440" bIns="45720" rtlCol="0">
            <a:noAutofit/>
          </a:bodyPr>
          <a:lstStyle>
            <a:lvl1pPr>
              <a:buFontTx/>
              <a:buNone/>
              <a:defRPr lang="en-US" sz="1600" dirty="0">
                <a:solidFill>
                  <a:schemeClr val="bg1"/>
                </a:solidFill>
                <a:latin typeface="Bebas Neue Bold" panose="020B0606020202050201" pitchFamily="34" charset="0"/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8" name="Text Placeholder 11">
            <a:extLst>
              <a:ext uri="{FF2B5EF4-FFF2-40B4-BE49-F238E27FC236}">
                <a16:creationId xmlns:a16="http://schemas.microsoft.com/office/drawing/2014/main" id="{65691333-6CE5-4E76-92F0-799A87FBDA3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71550" y="3778140"/>
            <a:ext cx="1943100" cy="419100"/>
          </a:xfrm>
        </p:spPr>
        <p:txBody>
          <a:bodyPr vert="horz" lIns="91440" tIns="45720" rIns="91440" bIns="45720" rtlCol="0">
            <a:noAutofit/>
          </a:bodyPr>
          <a:lstStyle>
            <a:lvl1pPr>
              <a:buFontTx/>
              <a:buNone/>
              <a:defRPr lang="en-US" sz="1600" dirty="0">
                <a:solidFill>
                  <a:schemeClr val="bg1"/>
                </a:solidFill>
                <a:latin typeface="Bebas Neue Bold" panose="020B0606020202050201" pitchFamily="34" charset="0"/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9" name="Text Placeholder 11">
            <a:extLst>
              <a:ext uri="{FF2B5EF4-FFF2-40B4-BE49-F238E27FC236}">
                <a16:creationId xmlns:a16="http://schemas.microsoft.com/office/drawing/2014/main" id="{6BAA6804-3398-49FA-8934-E3AF5DAF9FD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097216" y="1481504"/>
            <a:ext cx="1924072" cy="419100"/>
          </a:xfrm>
        </p:spPr>
        <p:txBody>
          <a:bodyPr>
            <a:noAutofit/>
          </a:bodyPr>
          <a:lstStyle>
            <a:lvl1pPr marL="0" indent="0" algn="l" defTabSz="685800" rtl="0" eaLnBrk="1" latinLnBrk="0" hangingPunct="1">
              <a:spcBef>
                <a:spcPct val="20000"/>
              </a:spcBef>
              <a:buFontTx/>
              <a:buNone/>
              <a:defRPr lang="en-US" sz="1600" kern="1200" dirty="0">
                <a:solidFill>
                  <a:schemeClr val="bg1"/>
                </a:solidFill>
                <a:latin typeface="Bebas Neue Bold" panose="020B0606020202050201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0" name="Text Placeholder 11">
            <a:extLst>
              <a:ext uri="{FF2B5EF4-FFF2-40B4-BE49-F238E27FC236}">
                <a16:creationId xmlns:a16="http://schemas.microsoft.com/office/drawing/2014/main" id="{BC0C23FC-FC4E-4094-BD11-528AFEB65E2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097216" y="2632329"/>
            <a:ext cx="1924072" cy="419100"/>
          </a:xfrm>
        </p:spPr>
        <p:txBody>
          <a:bodyPr vert="horz" lIns="91440" tIns="45720" rIns="91440" bIns="45720" rtlCol="0">
            <a:noAutofit/>
          </a:bodyPr>
          <a:lstStyle>
            <a:lvl1pPr>
              <a:buFontTx/>
              <a:buNone/>
              <a:defRPr lang="en-US" sz="1600" dirty="0">
                <a:solidFill>
                  <a:schemeClr val="bg1"/>
                </a:solidFill>
                <a:latin typeface="Bebas Neue Bold" panose="020B0606020202050201" pitchFamily="34" charset="0"/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61" name="Text Placeholder 11">
            <a:extLst>
              <a:ext uri="{FF2B5EF4-FFF2-40B4-BE49-F238E27FC236}">
                <a16:creationId xmlns:a16="http://schemas.microsoft.com/office/drawing/2014/main" id="{5C05D7B6-F156-49F8-9EE3-D6D348769A7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97216" y="3778140"/>
            <a:ext cx="1924072" cy="419100"/>
          </a:xfrm>
        </p:spPr>
        <p:txBody>
          <a:bodyPr vert="horz" lIns="91440" tIns="45720" rIns="91440" bIns="45720" rtlCol="0">
            <a:noAutofit/>
          </a:bodyPr>
          <a:lstStyle>
            <a:lvl1pPr>
              <a:buFontTx/>
              <a:buNone/>
              <a:defRPr lang="en-US" sz="1600" dirty="0">
                <a:solidFill>
                  <a:schemeClr val="bg1"/>
                </a:solidFill>
                <a:latin typeface="Bebas Neue Bold" panose="020B0606020202050201" pitchFamily="34" charset="0"/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B3034F5E-AB66-4815-91A0-EA032D2EF0CD}"/>
              </a:ext>
            </a:extLst>
          </p:cNvPr>
          <p:cNvSpPr>
            <a:spLocks noChangeAspect="1"/>
          </p:cNvSpPr>
          <p:nvPr userDrawn="1"/>
        </p:nvSpPr>
        <p:spPr>
          <a:xfrm>
            <a:off x="3709606" y="1516381"/>
            <a:ext cx="348044" cy="351280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schemeClr val="bg1"/>
              </a:solidFill>
              <a:latin typeface="Bebas Neue Bold" panose="020B0606020202050201" pitchFamily="34" charset="0"/>
            </a:endParaRPr>
          </a:p>
        </p:txBody>
      </p:sp>
      <p:sp>
        <p:nvSpPr>
          <p:cNvPr id="63" name="Content Placeholder 2">
            <a:extLst>
              <a:ext uri="{FF2B5EF4-FFF2-40B4-BE49-F238E27FC236}">
                <a16:creationId xmlns:a16="http://schemas.microsoft.com/office/drawing/2014/main" id="{D9966AC6-9383-4A03-9C0A-5B12606C31C3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633284" y="1516525"/>
            <a:ext cx="252979" cy="355600"/>
          </a:xfrm>
        </p:spPr>
        <p:txBody>
          <a:bodyPr vert="horz" lIns="91440" tIns="45720" rIns="91440" bIns="45720" rtlCol="0" anchor="ctr" anchorCtr="0">
            <a:noAutofit/>
          </a:bodyPr>
          <a:lstStyle>
            <a:lvl1pPr algn="ctr">
              <a:buFontTx/>
              <a:buNone/>
              <a:defRPr lang="en-US" sz="1500" smtClean="0">
                <a:solidFill>
                  <a:schemeClr val="bg1"/>
                </a:solidFill>
                <a:latin typeface="Bebas Neue Bold" panose="020B0606020202050201" pitchFamily="34" charset="0"/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  <a:lvl4pPr>
              <a:defRPr lang="en-US" smtClean="0">
                <a:solidFill>
                  <a:schemeClr val="tx1"/>
                </a:solidFill>
              </a:defRPr>
            </a:lvl4pPr>
            <a:lvl5pPr>
              <a:defRPr lang="en-US">
                <a:solidFill>
                  <a:schemeClr val="tx1"/>
                </a:solidFill>
              </a:defRPr>
            </a:lvl5pPr>
          </a:lstStyle>
          <a:p>
            <a:pPr marL="0" lvl="0" indent="0">
              <a:buFontTx/>
              <a:buNone/>
            </a:pPr>
            <a:r>
              <a:rPr lang="en-US" dirty="0"/>
              <a:t>1</a:t>
            </a:r>
          </a:p>
        </p:txBody>
      </p:sp>
      <p:sp>
        <p:nvSpPr>
          <p:cNvPr id="64" name="Content Placeholder 2">
            <a:extLst>
              <a:ext uri="{FF2B5EF4-FFF2-40B4-BE49-F238E27FC236}">
                <a16:creationId xmlns:a16="http://schemas.microsoft.com/office/drawing/2014/main" id="{99A6A61B-F74C-4CF4-A384-1D06D8E6C552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628650" y="2659525"/>
            <a:ext cx="252979" cy="355600"/>
          </a:xfrm>
        </p:spPr>
        <p:txBody>
          <a:bodyPr vert="horz" lIns="91440" tIns="45720" rIns="91440" bIns="45720" rtlCol="0" anchor="ctr" anchorCtr="0">
            <a:noAutofit/>
          </a:bodyPr>
          <a:lstStyle>
            <a:lvl1pPr algn="ctr">
              <a:buFontTx/>
              <a:buNone/>
              <a:defRPr lang="en-US" sz="1500" smtClean="0">
                <a:solidFill>
                  <a:schemeClr val="bg1"/>
                </a:solidFill>
                <a:latin typeface="Bebas Neue Bold" panose="020B0606020202050201" pitchFamily="34" charset="0"/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  <a:lvl4pPr>
              <a:defRPr lang="en-US" smtClean="0">
                <a:solidFill>
                  <a:schemeClr val="tx1"/>
                </a:solidFill>
              </a:defRPr>
            </a:lvl4pPr>
            <a:lvl5pPr>
              <a:defRPr lang="en-US">
                <a:solidFill>
                  <a:schemeClr val="tx1"/>
                </a:solidFill>
              </a:defRPr>
            </a:lvl5pPr>
          </a:lstStyle>
          <a:p>
            <a:pPr marL="0" lvl="0" indent="0">
              <a:buFontTx/>
              <a:buNone/>
            </a:pPr>
            <a:r>
              <a:rPr lang="en-US" dirty="0"/>
              <a:t>2</a:t>
            </a:r>
          </a:p>
        </p:txBody>
      </p:sp>
      <p:sp>
        <p:nvSpPr>
          <p:cNvPr id="65" name="Content Placeholder 2">
            <a:extLst>
              <a:ext uri="{FF2B5EF4-FFF2-40B4-BE49-F238E27FC236}">
                <a16:creationId xmlns:a16="http://schemas.microsoft.com/office/drawing/2014/main" id="{0B8213EB-BCEA-4917-935F-56F4B084AF5E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624009" y="3802525"/>
            <a:ext cx="252979" cy="355600"/>
          </a:xfrm>
        </p:spPr>
        <p:txBody>
          <a:bodyPr vert="horz" lIns="91440" tIns="45720" rIns="91440" bIns="45720" rtlCol="0" anchor="ctr" anchorCtr="0">
            <a:noAutofit/>
          </a:bodyPr>
          <a:lstStyle>
            <a:lvl1pPr algn="ctr">
              <a:buFontTx/>
              <a:buNone/>
              <a:defRPr lang="en-US" sz="1500" smtClean="0">
                <a:solidFill>
                  <a:schemeClr val="bg1"/>
                </a:solidFill>
                <a:latin typeface="Bebas Neue Bold" panose="020B0606020202050201" pitchFamily="34" charset="0"/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  <a:lvl4pPr>
              <a:defRPr lang="en-US" smtClean="0">
                <a:solidFill>
                  <a:schemeClr val="tx1"/>
                </a:solidFill>
              </a:defRPr>
            </a:lvl4pPr>
            <a:lvl5pPr>
              <a:defRPr lang="en-US">
                <a:solidFill>
                  <a:schemeClr val="tx1"/>
                </a:solidFill>
              </a:defRPr>
            </a:lvl5pPr>
          </a:lstStyle>
          <a:p>
            <a:pPr marL="0" lvl="0" indent="0">
              <a:buFontTx/>
              <a:buNone/>
            </a:pPr>
            <a:r>
              <a:rPr lang="en-US" dirty="0"/>
              <a:t>3</a:t>
            </a:r>
          </a:p>
        </p:txBody>
      </p:sp>
      <p:sp>
        <p:nvSpPr>
          <p:cNvPr id="66" name="Content Placeholder 2">
            <a:extLst>
              <a:ext uri="{FF2B5EF4-FFF2-40B4-BE49-F238E27FC236}">
                <a16:creationId xmlns:a16="http://schemas.microsoft.com/office/drawing/2014/main" id="{6D63B281-C6A6-4174-8778-C001CAEA1FC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3756203" y="1516525"/>
            <a:ext cx="252979" cy="355600"/>
          </a:xfrm>
        </p:spPr>
        <p:txBody>
          <a:bodyPr vert="horz" lIns="91440" tIns="45720" rIns="91440" bIns="45720" rtlCol="0" anchor="ctr" anchorCtr="0">
            <a:noAutofit/>
          </a:bodyPr>
          <a:lstStyle>
            <a:lvl1pPr algn="ctr">
              <a:buFontTx/>
              <a:buNone/>
              <a:defRPr lang="en-US" sz="1500" smtClean="0">
                <a:solidFill>
                  <a:schemeClr val="bg1"/>
                </a:solidFill>
                <a:latin typeface="Bebas Neue Bold" panose="020B0606020202050201" pitchFamily="34" charset="0"/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  <a:lvl4pPr>
              <a:defRPr lang="en-US" smtClean="0">
                <a:solidFill>
                  <a:schemeClr val="tx1"/>
                </a:solidFill>
              </a:defRPr>
            </a:lvl4pPr>
            <a:lvl5pPr>
              <a:defRPr lang="en-US">
                <a:solidFill>
                  <a:schemeClr val="tx1"/>
                </a:solidFill>
              </a:defRPr>
            </a:lvl5pPr>
          </a:lstStyle>
          <a:p>
            <a:pPr marL="0" lvl="0" indent="0">
              <a:buFontTx/>
              <a:buNone/>
            </a:pPr>
            <a:r>
              <a:rPr lang="en-US" dirty="0"/>
              <a:t>4</a:t>
            </a:r>
          </a:p>
        </p:txBody>
      </p:sp>
      <p:sp>
        <p:nvSpPr>
          <p:cNvPr id="67" name="Content Placeholder 2">
            <a:extLst>
              <a:ext uri="{FF2B5EF4-FFF2-40B4-BE49-F238E27FC236}">
                <a16:creationId xmlns:a16="http://schemas.microsoft.com/office/drawing/2014/main" id="{8F03EB91-CDCA-40F0-AE9B-F21DAB40CF00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3751569" y="2659525"/>
            <a:ext cx="252979" cy="355600"/>
          </a:xfrm>
        </p:spPr>
        <p:txBody>
          <a:bodyPr vert="horz" lIns="91440" tIns="45720" rIns="91440" bIns="45720" rtlCol="0" anchor="ctr" anchorCtr="0">
            <a:noAutofit/>
          </a:bodyPr>
          <a:lstStyle>
            <a:lvl1pPr algn="ctr">
              <a:buFontTx/>
              <a:buNone/>
              <a:defRPr lang="en-US" sz="1500" smtClean="0">
                <a:solidFill>
                  <a:schemeClr val="bg1"/>
                </a:solidFill>
                <a:latin typeface="Bebas Neue Bold" panose="020B0606020202050201" pitchFamily="34" charset="0"/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  <a:lvl4pPr>
              <a:defRPr lang="en-US" smtClean="0">
                <a:solidFill>
                  <a:schemeClr val="tx1"/>
                </a:solidFill>
              </a:defRPr>
            </a:lvl4pPr>
            <a:lvl5pPr>
              <a:defRPr lang="en-US">
                <a:solidFill>
                  <a:schemeClr val="tx1"/>
                </a:solidFill>
              </a:defRPr>
            </a:lvl5pPr>
          </a:lstStyle>
          <a:p>
            <a:pPr marL="0" lvl="0" indent="0">
              <a:buFontTx/>
              <a:buNone/>
            </a:pPr>
            <a:r>
              <a:rPr lang="en-US" dirty="0"/>
              <a:t>5</a:t>
            </a:r>
          </a:p>
        </p:txBody>
      </p:sp>
      <p:sp>
        <p:nvSpPr>
          <p:cNvPr id="68" name="Content Placeholder 2">
            <a:extLst>
              <a:ext uri="{FF2B5EF4-FFF2-40B4-BE49-F238E27FC236}">
                <a16:creationId xmlns:a16="http://schemas.microsoft.com/office/drawing/2014/main" id="{C8CD02F4-DF3B-471C-9224-14A74F1D2EB8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3755609" y="3802525"/>
            <a:ext cx="252979" cy="355600"/>
          </a:xfrm>
        </p:spPr>
        <p:txBody>
          <a:bodyPr vert="horz" lIns="91440" tIns="45720" rIns="91440" bIns="45720" rtlCol="0" anchor="ctr" anchorCtr="0">
            <a:noAutofit/>
          </a:bodyPr>
          <a:lstStyle>
            <a:lvl1pPr algn="ctr">
              <a:buFontTx/>
              <a:buNone/>
              <a:defRPr lang="en-US" sz="1500" smtClean="0">
                <a:solidFill>
                  <a:schemeClr val="bg1"/>
                </a:solidFill>
                <a:latin typeface="Bebas Neue Bold" panose="020B0606020202050201" pitchFamily="34" charset="0"/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  <a:lvl4pPr>
              <a:defRPr lang="en-US" smtClean="0">
                <a:solidFill>
                  <a:schemeClr val="tx1"/>
                </a:solidFill>
              </a:defRPr>
            </a:lvl4pPr>
            <a:lvl5pPr>
              <a:defRPr lang="en-US">
                <a:solidFill>
                  <a:schemeClr val="tx1"/>
                </a:solidFill>
              </a:defRPr>
            </a:lvl5pPr>
          </a:lstStyle>
          <a:p>
            <a:pPr marL="0" lvl="0" indent="0">
              <a:buFontTx/>
              <a:buNone/>
            </a:pPr>
            <a:r>
              <a:rPr lang="en-US" dirty="0"/>
              <a:t>6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97B216F9-7705-42CA-B861-11BC5FD38E07}"/>
              </a:ext>
            </a:extLst>
          </p:cNvPr>
          <p:cNvGrpSpPr/>
          <p:nvPr userDrawn="1"/>
        </p:nvGrpSpPr>
        <p:grpSpPr>
          <a:xfrm>
            <a:off x="173314" y="400050"/>
            <a:ext cx="115200" cy="400050"/>
            <a:chOff x="231085" y="533400"/>
            <a:chExt cx="153600" cy="533400"/>
          </a:xfrm>
        </p:grpSpPr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89C61E19-745C-440A-B2D3-8A9C9FFF4741}"/>
                </a:ext>
              </a:extLst>
            </p:cNvPr>
            <p:cNvCxnSpPr/>
            <p:nvPr/>
          </p:nvCxnSpPr>
          <p:spPr>
            <a:xfrm>
              <a:off x="304800" y="533400"/>
              <a:ext cx="0" cy="5334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FAD0C275-6FE7-4432-B8DC-0F9715CFEAE2}"/>
                </a:ext>
              </a:extLst>
            </p:cNvPr>
            <p:cNvSpPr/>
            <p:nvPr/>
          </p:nvSpPr>
          <p:spPr>
            <a:xfrm>
              <a:off x="231085" y="723900"/>
              <a:ext cx="153600" cy="1524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3789213454"/>
      </p:ext>
    </p:extLst>
  </p:cSld>
  <p:clrMapOvr>
    <a:masterClrMapping/>
  </p:clrMapOvr>
  <p:hf hd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-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00050" y="205978"/>
            <a:ext cx="6115050" cy="85725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Date Placeholder 11"/>
          <p:cNvSpPr>
            <a:spLocks noGrp="1"/>
          </p:cNvSpPr>
          <p:nvPr>
            <p:ph type="dt" sz="half" idx="2"/>
          </p:nvPr>
        </p:nvSpPr>
        <p:spPr>
          <a:xfrm>
            <a:off x="342900" y="4813450"/>
            <a:ext cx="1600200" cy="207749"/>
          </a:xfrm>
        </p:spPr>
        <p:txBody>
          <a:bodyPr/>
          <a:lstStyle/>
          <a:p>
            <a:fld id="{3156BA2A-F470-4CF8-B2C2-5EA7EFC7C860}" type="datetime4">
              <a:rPr lang="en-US" smtClean="0"/>
              <a:t>May 5, 2018</a:t>
            </a:fld>
            <a:endParaRPr lang="en-US"/>
          </a:p>
        </p:txBody>
      </p:sp>
      <p:sp>
        <p:nvSpPr>
          <p:cNvPr id="15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2914650" y="4813450"/>
            <a:ext cx="2971800" cy="207749"/>
          </a:xfrm>
        </p:spPr>
        <p:txBody>
          <a:bodyPr/>
          <a:lstStyle/>
          <a:p>
            <a:pPr algn="r"/>
            <a:endParaRPr lang="en-US"/>
          </a:p>
        </p:txBody>
      </p:sp>
      <p:sp>
        <p:nvSpPr>
          <p:cNvPr id="44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6172200" y="4780454"/>
            <a:ext cx="274320" cy="274320"/>
          </a:xfrm>
        </p:spPr>
        <p:txBody>
          <a:bodyPr tIns="18288" bIns="0"/>
          <a:lstStyle>
            <a:lvl1pPr>
              <a:defRPr sz="900" spc="150" baseline="0"/>
            </a:lvl1pPr>
          </a:lstStyle>
          <a:p>
            <a:fld id="{9D955F5F-96B5-4123-A0BF-F5126ED548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5" name="Rounded Rectangle 36">
            <a:extLst>
              <a:ext uri="{FF2B5EF4-FFF2-40B4-BE49-F238E27FC236}">
                <a16:creationId xmlns:a16="http://schemas.microsoft.com/office/drawing/2014/main" id="{772637EB-FDFC-4BC3-910B-072415A6D439}"/>
              </a:ext>
            </a:extLst>
          </p:cNvPr>
          <p:cNvSpPr/>
          <p:nvPr userDrawn="1"/>
        </p:nvSpPr>
        <p:spPr>
          <a:xfrm>
            <a:off x="3600450" y="3641361"/>
            <a:ext cx="2571750" cy="692658"/>
          </a:xfrm>
          <a:prstGeom prst="roundRect">
            <a:avLst>
              <a:gd name="adj" fmla="val 50000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9C142D5A-D98F-495D-9E67-EC3722C03767}"/>
              </a:ext>
            </a:extLst>
          </p:cNvPr>
          <p:cNvSpPr>
            <a:spLocks noChangeAspect="1"/>
          </p:cNvSpPr>
          <p:nvPr userDrawn="1"/>
        </p:nvSpPr>
        <p:spPr>
          <a:xfrm>
            <a:off x="3709606" y="3800371"/>
            <a:ext cx="348044" cy="374638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>
                <a:solidFill>
                  <a:schemeClr val="bg1"/>
                </a:solidFill>
                <a:latin typeface="Bebas Neue Bold" panose="020B0606020202050201" pitchFamily="34" charset="0"/>
              </a:rPr>
              <a:t>6</a:t>
            </a:r>
          </a:p>
        </p:txBody>
      </p:sp>
      <p:sp>
        <p:nvSpPr>
          <p:cNvPr id="47" name="Rounded Rectangle 34">
            <a:extLst>
              <a:ext uri="{FF2B5EF4-FFF2-40B4-BE49-F238E27FC236}">
                <a16:creationId xmlns:a16="http://schemas.microsoft.com/office/drawing/2014/main" id="{43AAFDA9-6A56-4784-8B8B-8C292A5F242B}"/>
              </a:ext>
            </a:extLst>
          </p:cNvPr>
          <p:cNvSpPr/>
          <p:nvPr userDrawn="1"/>
        </p:nvSpPr>
        <p:spPr>
          <a:xfrm>
            <a:off x="3600450" y="2495550"/>
            <a:ext cx="2571750" cy="692658"/>
          </a:xfrm>
          <a:prstGeom prst="roundRect">
            <a:avLst>
              <a:gd name="adj" fmla="val 50000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0BE4AFB8-3B14-4D10-851B-F4AE4D31EA99}"/>
              </a:ext>
            </a:extLst>
          </p:cNvPr>
          <p:cNvSpPr>
            <a:spLocks noChangeAspect="1"/>
          </p:cNvSpPr>
          <p:nvPr userDrawn="1"/>
        </p:nvSpPr>
        <p:spPr>
          <a:xfrm>
            <a:off x="3709606" y="2654560"/>
            <a:ext cx="348044" cy="374638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schemeClr val="bg1"/>
              </a:solidFill>
              <a:latin typeface="Bebas Neue Bold" panose="020B0606020202050201" pitchFamily="34" charset="0"/>
            </a:endParaRPr>
          </a:p>
        </p:txBody>
      </p:sp>
      <p:sp>
        <p:nvSpPr>
          <p:cNvPr id="49" name="Rounded Rectangle 31">
            <a:extLst>
              <a:ext uri="{FF2B5EF4-FFF2-40B4-BE49-F238E27FC236}">
                <a16:creationId xmlns:a16="http://schemas.microsoft.com/office/drawing/2014/main" id="{8C183398-0F42-47BA-95FE-66D57BA108CB}"/>
              </a:ext>
            </a:extLst>
          </p:cNvPr>
          <p:cNvSpPr/>
          <p:nvPr userDrawn="1"/>
        </p:nvSpPr>
        <p:spPr>
          <a:xfrm>
            <a:off x="3605084" y="1345692"/>
            <a:ext cx="2571750" cy="692658"/>
          </a:xfrm>
          <a:prstGeom prst="roundRect">
            <a:avLst>
              <a:gd name="adj" fmla="val 50000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0" name="Rounded Rectangle 17">
            <a:extLst>
              <a:ext uri="{FF2B5EF4-FFF2-40B4-BE49-F238E27FC236}">
                <a16:creationId xmlns:a16="http://schemas.microsoft.com/office/drawing/2014/main" id="{4B947AB4-5B3C-4E8F-9CF1-287D594C5E40}"/>
              </a:ext>
            </a:extLst>
          </p:cNvPr>
          <p:cNvSpPr/>
          <p:nvPr userDrawn="1"/>
        </p:nvSpPr>
        <p:spPr>
          <a:xfrm>
            <a:off x="476609" y="1345692"/>
            <a:ext cx="2571750" cy="692658"/>
          </a:xfrm>
          <a:prstGeom prst="roundRect">
            <a:avLst>
              <a:gd name="adj" fmla="val 50000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7D66B19C-E86D-4476-8D01-AB13A5E4B9DC}"/>
              </a:ext>
            </a:extLst>
          </p:cNvPr>
          <p:cNvSpPr>
            <a:spLocks noChangeAspect="1"/>
          </p:cNvSpPr>
          <p:nvPr userDrawn="1"/>
        </p:nvSpPr>
        <p:spPr>
          <a:xfrm>
            <a:off x="585766" y="1516381"/>
            <a:ext cx="348044" cy="351280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schemeClr val="bg1"/>
              </a:solidFill>
              <a:latin typeface="Bebas Neue Bold" panose="020B0606020202050201" pitchFamily="34" charset="0"/>
            </a:endParaRPr>
          </a:p>
        </p:txBody>
      </p:sp>
      <p:sp>
        <p:nvSpPr>
          <p:cNvPr id="52" name="Rounded Rectangle 19">
            <a:extLst>
              <a:ext uri="{FF2B5EF4-FFF2-40B4-BE49-F238E27FC236}">
                <a16:creationId xmlns:a16="http://schemas.microsoft.com/office/drawing/2014/main" id="{FE0CD78B-8878-458F-A32D-33444FB0CFCC}"/>
              </a:ext>
            </a:extLst>
          </p:cNvPr>
          <p:cNvSpPr/>
          <p:nvPr userDrawn="1"/>
        </p:nvSpPr>
        <p:spPr>
          <a:xfrm>
            <a:off x="471976" y="2495550"/>
            <a:ext cx="2571750" cy="692658"/>
          </a:xfrm>
          <a:prstGeom prst="roundRect">
            <a:avLst>
              <a:gd name="adj" fmla="val 50000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B7726B99-CFCF-4428-9C1A-B6FF60F35D93}"/>
              </a:ext>
            </a:extLst>
          </p:cNvPr>
          <p:cNvSpPr>
            <a:spLocks noChangeAspect="1"/>
          </p:cNvSpPr>
          <p:nvPr userDrawn="1"/>
        </p:nvSpPr>
        <p:spPr>
          <a:xfrm>
            <a:off x="581132" y="2654560"/>
            <a:ext cx="348044" cy="374638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>
                <a:solidFill>
                  <a:schemeClr val="bg1"/>
                </a:solidFill>
                <a:latin typeface="Bebas Neue Bold" panose="020B0606020202050201" pitchFamily="34" charset="0"/>
              </a:rPr>
              <a:t>2</a:t>
            </a:r>
          </a:p>
        </p:txBody>
      </p:sp>
      <p:sp>
        <p:nvSpPr>
          <p:cNvPr id="54" name="Rounded Rectangle 21">
            <a:extLst>
              <a:ext uri="{FF2B5EF4-FFF2-40B4-BE49-F238E27FC236}">
                <a16:creationId xmlns:a16="http://schemas.microsoft.com/office/drawing/2014/main" id="{7C38C499-19DC-44B0-9661-022474B91069}"/>
              </a:ext>
            </a:extLst>
          </p:cNvPr>
          <p:cNvSpPr/>
          <p:nvPr userDrawn="1"/>
        </p:nvSpPr>
        <p:spPr>
          <a:xfrm>
            <a:off x="471976" y="3641361"/>
            <a:ext cx="2571750" cy="692658"/>
          </a:xfrm>
          <a:prstGeom prst="roundRect">
            <a:avLst>
              <a:gd name="adj" fmla="val 50000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BE053CEC-7387-4299-8E96-A45F2249B804}"/>
              </a:ext>
            </a:extLst>
          </p:cNvPr>
          <p:cNvSpPr>
            <a:spLocks noChangeAspect="1"/>
          </p:cNvSpPr>
          <p:nvPr userDrawn="1"/>
        </p:nvSpPr>
        <p:spPr>
          <a:xfrm>
            <a:off x="581132" y="3800371"/>
            <a:ext cx="348044" cy="374638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>
                <a:solidFill>
                  <a:schemeClr val="bg1"/>
                </a:solidFill>
                <a:latin typeface="Bebas Neue Bold" panose="020B0606020202050201" pitchFamily="34" charset="0"/>
              </a:rPr>
              <a:t>3</a:t>
            </a:r>
          </a:p>
        </p:txBody>
      </p:sp>
      <p:sp>
        <p:nvSpPr>
          <p:cNvPr id="56" name="Text Placeholder 11">
            <a:extLst>
              <a:ext uri="{FF2B5EF4-FFF2-40B4-BE49-F238E27FC236}">
                <a16:creationId xmlns:a16="http://schemas.microsoft.com/office/drawing/2014/main" id="{17A7EDB0-F3BF-4C01-A5BD-35C729E991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71550" y="1481504"/>
            <a:ext cx="1943100" cy="419100"/>
          </a:xfrm>
        </p:spPr>
        <p:txBody>
          <a:bodyPr>
            <a:noAutofit/>
          </a:bodyPr>
          <a:lstStyle>
            <a:lvl1pPr marL="0" indent="0" algn="l" defTabSz="685800" rtl="0" eaLnBrk="1" latinLnBrk="0" hangingPunct="1">
              <a:spcBef>
                <a:spcPct val="20000"/>
              </a:spcBef>
              <a:buFontTx/>
              <a:buNone/>
              <a:defRPr lang="en-US" sz="1600" kern="1200" dirty="0">
                <a:solidFill>
                  <a:schemeClr val="bg1"/>
                </a:solidFill>
                <a:latin typeface="Bebas Neue Bold" panose="020B0606020202050201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7" name="Text Placeholder 11">
            <a:extLst>
              <a:ext uri="{FF2B5EF4-FFF2-40B4-BE49-F238E27FC236}">
                <a16:creationId xmlns:a16="http://schemas.microsoft.com/office/drawing/2014/main" id="{3E4EB2D3-84E1-4BC3-8F91-22FF2419CC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71550" y="2632329"/>
            <a:ext cx="1943100" cy="419100"/>
          </a:xfrm>
        </p:spPr>
        <p:txBody>
          <a:bodyPr vert="horz" lIns="91440" tIns="45720" rIns="91440" bIns="45720" rtlCol="0">
            <a:noAutofit/>
          </a:bodyPr>
          <a:lstStyle>
            <a:lvl1pPr>
              <a:buFontTx/>
              <a:buNone/>
              <a:defRPr lang="en-US" sz="1600" dirty="0">
                <a:solidFill>
                  <a:schemeClr val="bg1"/>
                </a:solidFill>
                <a:latin typeface="Bebas Neue Bold" panose="020B0606020202050201" pitchFamily="34" charset="0"/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8" name="Text Placeholder 11">
            <a:extLst>
              <a:ext uri="{FF2B5EF4-FFF2-40B4-BE49-F238E27FC236}">
                <a16:creationId xmlns:a16="http://schemas.microsoft.com/office/drawing/2014/main" id="{D30859F8-0957-4842-925A-9E6AFDC2DFC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71550" y="3778140"/>
            <a:ext cx="1943100" cy="419100"/>
          </a:xfrm>
        </p:spPr>
        <p:txBody>
          <a:bodyPr vert="horz" lIns="91440" tIns="45720" rIns="91440" bIns="45720" rtlCol="0">
            <a:noAutofit/>
          </a:bodyPr>
          <a:lstStyle>
            <a:lvl1pPr>
              <a:buFontTx/>
              <a:buNone/>
              <a:defRPr lang="en-US" sz="1600" dirty="0">
                <a:solidFill>
                  <a:schemeClr val="bg1"/>
                </a:solidFill>
                <a:latin typeface="Bebas Neue Bold" panose="020B0606020202050201" pitchFamily="34" charset="0"/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9" name="Text Placeholder 11">
            <a:extLst>
              <a:ext uri="{FF2B5EF4-FFF2-40B4-BE49-F238E27FC236}">
                <a16:creationId xmlns:a16="http://schemas.microsoft.com/office/drawing/2014/main" id="{85C69B0A-B930-4A98-A76E-C21CE182FA4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097216" y="1481504"/>
            <a:ext cx="1924072" cy="419100"/>
          </a:xfrm>
        </p:spPr>
        <p:txBody>
          <a:bodyPr>
            <a:noAutofit/>
          </a:bodyPr>
          <a:lstStyle>
            <a:lvl1pPr marL="0" indent="0" algn="l" defTabSz="685800" rtl="0" eaLnBrk="1" latinLnBrk="0" hangingPunct="1">
              <a:spcBef>
                <a:spcPct val="20000"/>
              </a:spcBef>
              <a:buFontTx/>
              <a:buNone/>
              <a:defRPr lang="en-US" sz="1600" kern="1200" dirty="0">
                <a:solidFill>
                  <a:schemeClr val="bg1"/>
                </a:solidFill>
                <a:latin typeface="Bebas Neue Bold" panose="020B0606020202050201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0" name="Text Placeholder 11">
            <a:extLst>
              <a:ext uri="{FF2B5EF4-FFF2-40B4-BE49-F238E27FC236}">
                <a16:creationId xmlns:a16="http://schemas.microsoft.com/office/drawing/2014/main" id="{FC5C8BE3-58C1-4691-9967-34DD5589EC3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097216" y="2632329"/>
            <a:ext cx="1924072" cy="419100"/>
          </a:xfrm>
        </p:spPr>
        <p:txBody>
          <a:bodyPr vert="horz" lIns="91440" tIns="45720" rIns="91440" bIns="45720" rtlCol="0">
            <a:noAutofit/>
          </a:bodyPr>
          <a:lstStyle>
            <a:lvl1pPr>
              <a:buFontTx/>
              <a:buNone/>
              <a:defRPr lang="en-US" sz="1600" dirty="0">
                <a:solidFill>
                  <a:schemeClr val="bg1"/>
                </a:solidFill>
                <a:latin typeface="Bebas Neue Bold" panose="020B0606020202050201" pitchFamily="34" charset="0"/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61" name="Text Placeholder 11">
            <a:extLst>
              <a:ext uri="{FF2B5EF4-FFF2-40B4-BE49-F238E27FC236}">
                <a16:creationId xmlns:a16="http://schemas.microsoft.com/office/drawing/2014/main" id="{DA7447D4-3769-4FBF-99C3-B273EE831F6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97216" y="3778140"/>
            <a:ext cx="1924072" cy="419100"/>
          </a:xfrm>
        </p:spPr>
        <p:txBody>
          <a:bodyPr vert="horz" lIns="91440" tIns="45720" rIns="91440" bIns="45720" rtlCol="0">
            <a:noAutofit/>
          </a:bodyPr>
          <a:lstStyle>
            <a:lvl1pPr>
              <a:buFontTx/>
              <a:buNone/>
              <a:defRPr lang="en-US" sz="1600" dirty="0">
                <a:solidFill>
                  <a:schemeClr val="bg1"/>
                </a:solidFill>
                <a:latin typeface="Bebas Neue Bold" panose="020B0606020202050201" pitchFamily="34" charset="0"/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2C4DC7EC-B63C-4BD3-98C2-4A3AD32657D6}"/>
              </a:ext>
            </a:extLst>
          </p:cNvPr>
          <p:cNvSpPr>
            <a:spLocks noChangeAspect="1"/>
          </p:cNvSpPr>
          <p:nvPr userDrawn="1"/>
        </p:nvSpPr>
        <p:spPr>
          <a:xfrm>
            <a:off x="3709606" y="1516381"/>
            <a:ext cx="348044" cy="351280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schemeClr val="bg1"/>
              </a:solidFill>
              <a:latin typeface="Bebas Neue Bold" panose="020B0606020202050201" pitchFamily="34" charset="0"/>
            </a:endParaRPr>
          </a:p>
        </p:txBody>
      </p:sp>
      <p:sp>
        <p:nvSpPr>
          <p:cNvPr id="63" name="Content Placeholder 2">
            <a:extLst>
              <a:ext uri="{FF2B5EF4-FFF2-40B4-BE49-F238E27FC236}">
                <a16:creationId xmlns:a16="http://schemas.microsoft.com/office/drawing/2014/main" id="{8F05CE0B-6F86-4DF4-9D1D-C4DFD91C6861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633284" y="1516525"/>
            <a:ext cx="252979" cy="355600"/>
          </a:xfrm>
        </p:spPr>
        <p:txBody>
          <a:bodyPr vert="horz" lIns="91440" tIns="45720" rIns="91440" bIns="45720" rtlCol="0" anchor="ctr" anchorCtr="0">
            <a:noAutofit/>
          </a:bodyPr>
          <a:lstStyle>
            <a:lvl1pPr algn="ctr">
              <a:buFontTx/>
              <a:buNone/>
              <a:defRPr lang="en-US" sz="1500" smtClean="0">
                <a:solidFill>
                  <a:schemeClr val="bg1"/>
                </a:solidFill>
                <a:latin typeface="Bebas Neue Bold" panose="020B0606020202050201" pitchFamily="34" charset="0"/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  <a:lvl4pPr>
              <a:defRPr lang="en-US" smtClean="0">
                <a:solidFill>
                  <a:schemeClr val="tx1"/>
                </a:solidFill>
              </a:defRPr>
            </a:lvl4pPr>
            <a:lvl5pPr>
              <a:defRPr lang="en-US">
                <a:solidFill>
                  <a:schemeClr val="tx1"/>
                </a:solidFill>
              </a:defRPr>
            </a:lvl5pPr>
          </a:lstStyle>
          <a:p>
            <a:pPr marL="0" lvl="0" indent="0">
              <a:buFontTx/>
              <a:buNone/>
            </a:pPr>
            <a:r>
              <a:rPr lang="en-US" dirty="0"/>
              <a:t>1</a:t>
            </a:r>
          </a:p>
        </p:txBody>
      </p:sp>
      <p:sp>
        <p:nvSpPr>
          <p:cNvPr id="64" name="Content Placeholder 2">
            <a:extLst>
              <a:ext uri="{FF2B5EF4-FFF2-40B4-BE49-F238E27FC236}">
                <a16:creationId xmlns:a16="http://schemas.microsoft.com/office/drawing/2014/main" id="{F8D320F7-47A5-4898-A415-F48144B64FC9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628650" y="2659525"/>
            <a:ext cx="252979" cy="355600"/>
          </a:xfrm>
        </p:spPr>
        <p:txBody>
          <a:bodyPr vert="horz" lIns="91440" tIns="45720" rIns="91440" bIns="45720" rtlCol="0" anchor="ctr" anchorCtr="0">
            <a:noAutofit/>
          </a:bodyPr>
          <a:lstStyle>
            <a:lvl1pPr algn="ctr">
              <a:buFontTx/>
              <a:buNone/>
              <a:defRPr lang="en-US" sz="1500" smtClean="0">
                <a:solidFill>
                  <a:schemeClr val="bg1"/>
                </a:solidFill>
                <a:latin typeface="Bebas Neue Bold" panose="020B0606020202050201" pitchFamily="34" charset="0"/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  <a:lvl4pPr>
              <a:defRPr lang="en-US" smtClean="0">
                <a:solidFill>
                  <a:schemeClr val="tx1"/>
                </a:solidFill>
              </a:defRPr>
            </a:lvl4pPr>
            <a:lvl5pPr>
              <a:defRPr lang="en-US">
                <a:solidFill>
                  <a:schemeClr val="tx1"/>
                </a:solidFill>
              </a:defRPr>
            </a:lvl5pPr>
          </a:lstStyle>
          <a:p>
            <a:pPr marL="0" lvl="0" indent="0">
              <a:buFontTx/>
              <a:buNone/>
            </a:pPr>
            <a:r>
              <a:rPr lang="en-US" dirty="0"/>
              <a:t>2</a:t>
            </a:r>
          </a:p>
        </p:txBody>
      </p:sp>
      <p:sp>
        <p:nvSpPr>
          <p:cNvPr id="65" name="Content Placeholder 2">
            <a:extLst>
              <a:ext uri="{FF2B5EF4-FFF2-40B4-BE49-F238E27FC236}">
                <a16:creationId xmlns:a16="http://schemas.microsoft.com/office/drawing/2014/main" id="{58B7C6A6-F0D7-4661-A08E-915B922246B7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624009" y="3802525"/>
            <a:ext cx="252979" cy="355600"/>
          </a:xfrm>
        </p:spPr>
        <p:txBody>
          <a:bodyPr vert="horz" lIns="91440" tIns="45720" rIns="91440" bIns="45720" rtlCol="0" anchor="ctr" anchorCtr="0">
            <a:noAutofit/>
          </a:bodyPr>
          <a:lstStyle>
            <a:lvl1pPr algn="ctr">
              <a:buFontTx/>
              <a:buNone/>
              <a:defRPr lang="en-US" sz="1500" smtClean="0">
                <a:solidFill>
                  <a:schemeClr val="bg1"/>
                </a:solidFill>
                <a:latin typeface="Bebas Neue Bold" panose="020B0606020202050201" pitchFamily="34" charset="0"/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  <a:lvl4pPr>
              <a:defRPr lang="en-US" smtClean="0">
                <a:solidFill>
                  <a:schemeClr val="tx1"/>
                </a:solidFill>
              </a:defRPr>
            </a:lvl4pPr>
            <a:lvl5pPr>
              <a:defRPr lang="en-US">
                <a:solidFill>
                  <a:schemeClr val="tx1"/>
                </a:solidFill>
              </a:defRPr>
            </a:lvl5pPr>
          </a:lstStyle>
          <a:p>
            <a:pPr marL="0" lvl="0" indent="0">
              <a:buFontTx/>
              <a:buNone/>
            </a:pPr>
            <a:r>
              <a:rPr lang="en-US" dirty="0"/>
              <a:t>3</a:t>
            </a:r>
          </a:p>
        </p:txBody>
      </p:sp>
      <p:sp>
        <p:nvSpPr>
          <p:cNvPr id="66" name="Content Placeholder 2">
            <a:extLst>
              <a:ext uri="{FF2B5EF4-FFF2-40B4-BE49-F238E27FC236}">
                <a16:creationId xmlns:a16="http://schemas.microsoft.com/office/drawing/2014/main" id="{B4A3E0D5-185D-49E3-9913-02B5C16ECA3E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3756203" y="1516525"/>
            <a:ext cx="252979" cy="355600"/>
          </a:xfrm>
        </p:spPr>
        <p:txBody>
          <a:bodyPr vert="horz" lIns="91440" tIns="45720" rIns="91440" bIns="45720" rtlCol="0" anchor="ctr" anchorCtr="0">
            <a:noAutofit/>
          </a:bodyPr>
          <a:lstStyle>
            <a:lvl1pPr algn="ctr">
              <a:buFontTx/>
              <a:buNone/>
              <a:defRPr lang="en-US" sz="1500" smtClean="0">
                <a:solidFill>
                  <a:schemeClr val="bg1"/>
                </a:solidFill>
                <a:latin typeface="Bebas Neue Bold" panose="020B0606020202050201" pitchFamily="34" charset="0"/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  <a:lvl4pPr>
              <a:defRPr lang="en-US" smtClean="0">
                <a:solidFill>
                  <a:schemeClr val="tx1"/>
                </a:solidFill>
              </a:defRPr>
            </a:lvl4pPr>
            <a:lvl5pPr>
              <a:defRPr lang="en-US">
                <a:solidFill>
                  <a:schemeClr val="tx1"/>
                </a:solidFill>
              </a:defRPr>
            </a:lvl5pPr>
          </a:lstStyle>
          <a:p>
            <a:pPr marL="0" lvl="0" indent="0">
              <a:buFontTx/>
              <a:buNone/>
            </a:pPr>
            <a:r>
              <a:rPr lang="en-US" dirty="0"/>
              <a:t>4</a:t>
            </a:r>
          </a:p>
        </p:txBody>
      </p:sp>
      <p:sp>
        <p:nvSpPr>
          <p:cNvPr id="67" name="Content Placeholder 2">
            <a:extLst>
              <a:ext uri="{FF2B5EF4-FFF2-40B4-BE49-F238E27FC236}">
                <a16:creationId xmlns:a16="http://schemas.microsoft.com/office/drawing/2014/main" id="{E8574ACE-54F4-4DA1-B855-A8E04A33BD5E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3751569" y="2659525"/>
            <a:ext cx="252979" cy="355600"/>
          </a:xfrm>
        </p:spPr>
        <p:txBody>
          <a:bodyPr vert="horz" lIns="91440" tIns="45720" rIns="91440" bIns="45720" rtlCol="0" anchor="ctr" anchorCtr="0">
            <a:noAutofit/>
          </a:bodyPr>
          <a:lstStyle>
            <a:lvl1pPr algn="ctr">
              <a:buFontTx/>
              <a:buNone/>
              <a:defRPr lang="en-US" sz="1500" smtClean="0">
                <a:solidFill>
                  <a:schemeClr val="bg1"/>
                </a:solidFill>
                <a:latin typeface="Bebas Neue Bold" panose="020B0606020202050201" pitchFamily="34" charset="0"/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  <a:lvl4pPr>
              <a:defRPr lang="en-US" smtClean="0">
                <a:solidFill>
                  <a:schemeClr val="tx1"/>
                </a:solidFill>
              </a:defRPr>
            </a:lvl4pPr>
            <a:lvl5pPr>
              <a:defRPr lang="en-US">
                <a:solidFill>
                  <a:schemeClr val="tx1"/>
                </a:solidFill>
              </a:defRPr>
            </a:lvl5pPr>
          </a:lstStyle>
          <a:p>
            <a:pPr marL="0" lvl="0" indent="0">
              <a:buFontTx/>
              <a:buNone/>
            </a:pPr>
            <a:r>
              <a:rPr lang="en-US" dirty="0"/>
              <a:t>5</a:t>
            </a:r>
          </a:p>
        </p:txBody>
      </p:sp>
      <p:sp>
        <p:nvSpPr>
          <p:cNvPr id="68" name="Content Placeholder 2">
            <a:extLst>
              <a:ext uri="{FF2B5EF4-FFF2-40B4-BE49-F238E27FC236}">
                <a16:creationId xmlns:a16="http://schemas.microsoft.com/office/drawing/2014/main" id="{33F9FB46-850C-4CA5-85C8-35246D3B6243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3755609" y="3802525"/>
            <a:ext cx="252979" cy="355600"/>
          </a:xfrm>
        </p:spPr>
        <p:txBody>
          <a:bodyPr vert="horz" lIns="91440" tIns="45720" rIns="91440" bIns="45720" rtlCol="0" anchor="ctr" anchorCtr="0">
            <a:noAutofit/>
          </a:bodyPr>
          <a:lstStyle>
            <a:lvl1pPr algn="ctr">
              <a:buFontTx/>
              <a:buNone/>
              <a:defRPr lang="en-US" sz="1500" smtClean="0">
                <a:solidFill>
                  <a:schemeClr val="bg1"/>
                </a:solidFill>
                <a:latin typeface="Bebas Neue Bold" panose="020B0606020202050201" pitchFamily="34" charset="0"/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  <a:lvl4pPr>
              <a:defRPr lang="en-US" smtClean="0">
                <a:solidFill>
                  <a:schemeClr val="tx1"/>
                </a:solidFill>
              </a:defRPr>
            </a:lvl4pPr>
            <a:lvl5pPr>
              <a:defRPr lang="en-US">
                <a:solidFill>
                  <a:schemeClr val="tx1"/>
                </a:solidFill>
              </a:defRPr>
            </a:lvl5pPr>
          </a:lstStyle>
          <a:p>
            <a:pPr marL="0" lvl="0" indent="0">
              <a:buFontTx/>
              <a:buNone/>
            </a:pPr>
            <a:r>
              <a:rPr lang="en-US" dirty="0"/>
              <a:t>6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B8979C46-2E18-414C-85CF-7136EC952A6C}"/>
              </a:ext>
            </a:extLst>
          </p:cNvPr>
          <p:cNvGrpSpPr/>
          <p:nvPr userDrawn="1"/>
        </p:nvGrpSpPr>
        <p:grpSpPr>
          <a:xfrm>
            <a:off x="173314" y="400050"/>
            <a:ext cx="115200" cy="400050"/>
            <a:chOff x="231085" y="533400"/>
            <a:chExt cx="153600" cy="533400"/>
          </a:xfrm>
        </p:grpSpPr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CE38D35C-065E-4321-A326-3B00D7BAA3B2}"/>
                </a:ext>
              </a:extLst>
            </p:cNvPr>
            <p:cNvCxnSpPr/>
            <p:nvPr/>
          </p:nvCxnSpPr>
          <p:spPr>
            <a:xfrm>
              <a:off x="304800" y="533400"/>
              <a:ext cx="0" cy="5334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253082BE-D35B-4CA2-BEA8-1E36E7BC45CC}"/>
                </a:ext>
              </a:extLst>
            </p:cNvPr>
            <p:cNvSpPr/>
            <p:nvPr/>
          </p:nvSpPr>
          <p:spPr>
            <a:xfrm>
              <a:off x="231085" y="723900"/>
              <a:ext cx="153600" cy="1524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1853323065"/>
      </p:ext>
    </p:extLst>
  </p:cSld>
  <p:clrMapOvr>
    <a:masterClrMapping/>
  </p:clrMapOvr>
  <p:hf hdr="0" dt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00050" y="205978"/>
            <a:ext cx="6115050" cy="857250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00050" y="1314450"/>
            <a:ext cx="6115050" cy="419100"/>
          </a:xfrm>
        </p:spPr>
        <p:txBody>
          <a:bodyPr>
            <a:noAutofit/>
          </a:bodyPr>
          <a:lstStyle>
            <a:lvl1pPr marL="0" indent="0" algn="l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600" kern="1200" dirty="0">
                <a:solidFill>
                  <a:schemeClr val="accent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Date Placeholder 11"/>
          <p:cNvSpPr>
            <a:spLocks noGrp="1"/>
          </p:cNvSpPr>
          <p:nvPr>
            <p:ph type="dt" sz="half" idx="2"/>
          </p:nvPr>
        </p:nvSpPr>
        <p:spPr>
          <a:xfrm>
            <a:off x="342900" y="4813450"/>
            <a:ext cx="1600200" cy="207749"/>
          </a:xfrm>
        </p:spPr>
        <p:txBody>
          <a:bodyPr/>
          <a:lstStyle/>
          <a:p>
            <a:fld id="{B7D37FB5-8F67-45E4-9715-FF5DADE5AF00}" type="datetime4">
              <a:rPr lang="en-US" smtClean="0"/>
              <a:t>May 5, 2018</a:t>
            </a:fld>
            <a:endParaRPr lang="en-US"/>
          </a:p>
        </p:txBody>
      </p:sp>
      <p:sp>
        <p:nvSpPr>
          <p:cNvPr id="15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2914650" y="4813450"/>
            <a:ext cx="2971800" cy="207749"/>
          </a:xfrm>
        </p:spPr>
        <p:txBody>
          <a:bodyPr/>
          <a:lstStyle/>
          <a:p>
            <a:pPr algn="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00050" y="1836644"/>
            <a:ext cx="6115050" cy="2716306"/>
          </a:xfrm>
        </p:spPr>
        <p:txBody>
          <a:bodyPr>
            <a:normAutofit/>
          </a:bodyPr>
          <a:lstStyle>
            <a:lvl1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indent="0" algn="l" defTabSz="685800" rtl="0" eaLnBrk="1" latinLnBrk="0" hangingPunct="1">
              <a:spcBef>
                <a:spcPts val="0"/>
              </a:spcBef>
              <a:buFontTx/>
              <a:buNone/>
              <a:defRPr lang="en-US" sz="1125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indent="0" algn="l" defTabSz="685800" rtl="0" eaLnBrk="1" latinLnBrk="0" hangingPunct="1">
              <a:spcBef>
                <a:spcPts val="0"/>
              </a:spcBef>
              <a:buFontTx/>
              <a:buNone/>
              <a:defRPr lang="en-US" sz="1125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indent="0" algn="l" defTabSz="685800" rtl="0" eaLnBrk="1" latinLnBrk="0" hangingPunct="1">
              <a:spcBef>
                <a:spcPts val="0"/>
              </a:spcBef>
              <a:buFontTx/>
              <a:buNone/>
              <a:defRPr lang="en-US" sz="1125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indent="0" algn="l" defTabSz="685800" rtl="0" eaLnBrk="1" latinLnBrk="0" hangingPunct="1">
              <a:spcBef>
                <a:spcPts val="0"/>
              </a:spcBef>
              <a:buFontTx/>
              <a:buNone/>
              <a:defRPr lang="en-US" sz="112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6172200" y="4780454"/>
            <a:ext cx="274320" cy="274320"/>
          </a:xfrm>
        </p:spPr>
        <p:txBody>
          <a:bodyPr tIns="18288" bIns="0"/>
          <a:lstStyle>
            <a:lvl1pPr>
              <a:defRPr sz="900" spc="150" baseline="0"/>
            </a:lvl1pPr>
          </a:lstStyle>
          <a:p>
            <a:fld id="{9D955F5F-96B5-4123-A0BF-F5126ED5484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D891AE8-FC55-4843-9098-819594E79707}"/>
              </a:ext>
            </a:extLst>
          </p:cNvPr>
          <p:cNvGrpSpPr/>
          <p:nvPr userDrawn="1"/>
        </p:nvGrpSpPr>
        <p:grpSpPr>
          <a:xfrm>
            <a:off x="173314" y="400050"/>
            <a:ext cx="115200" cy="400050"/>
            <a:chOff x="231085" y="533400"/>
            <a:chExt cx="153600" cy="533400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0AAFC98-E446-4E4C-8A93-302E8986179C}"/>
                </a:ext>
              </a:extLst>
            </p:cNvPr>
            <p:cNvCxnSpPr/>
            <p:nvPr/>
          </p:nvCxnSpPr>
          <p:spPr>
            <a:xfrm>
              <a:off x="304800" y="533400"/>
              <a:ext cx="0" cy="5334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3FDFD478-65DB-4579-8267-434CA6573799}"/>
                </a:ext>
              </a:extLst>
            </p:cNvPr>
            <p:cNvSpPr/>
            <p:nvPr/>
          </p:nvSpPr>
          <p:spPr>
            <a:xfrm>
              <a:off x="231085" y="723900"/>
              <a:ext cx="153600" cy="1524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4263484262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-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16863"/>
            <a:ext cx="6858000" cy="5560363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00050" y="205978"/>
            <a:ext cx="6115050" cy="857250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Date Placeholder 11"/>
          <p:cNvSpPr>
            <a:spLocks noGrp="1"/>
          </p:cNvSpPr>
          <p:nvPr>
            <p:ph type="dt" sz="half" idx="2"/>
          </p:nvPr>
        </p:nvSpPr>
        <p:spPr>
          <a:xfrm>
            <a:off x="342900" y="4813450"/>
            <a:ext cx="1600200" cy="207749"/>
          </a:xfrm>
        </p:spPr>
        <p:txBody>
          <a:bodyPr/>
          <a:lstStyle/>
          <a:p>
            <a:fld id="{D92ABDA0-A752-4B97-BF32-1B23ACE41CE5}" type="datetime4">
              <a:rPr lang="en-US" smtClean="0"/>
              <a:t>May 5, 2018</a:t>
            </a:fld>
            <a:endParaRPr lang="en-US"/>
          </a:p>
        </p:txBody>
      </p:sp>
      <p:sp>
        <p:nvSpPr>
          <p:cNvPr id="15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2914650" y="4813450"/>
            <a:ext cx="2971800" cy="207749"/>
          </a:xfrm>
        </p:spPr>
        <p:txBody>
          <a:bodyPr/>
          <a:lstStyle/>
          <a:p>
            <a:pPr algn="r"/>
            <a:endParaRPr lang="en-US"/>
          </a:p>
        </p:txBody>
      </p:sp>
      <p:sp>
        <p:nvSpPr>
          <p:cNvPr id="44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6172200" y="4780454"/>
            <a:ext cx="274320" cy="274320"/>
          </a:xfrm>
        </p:spPr>
        <p:txBody>
          <a:bodyPr tIns="18288" bIns="0"/>
          <a:lstStyle>
            <a:lvl1pPr>
              <a:defRPr sz="900" spc="150" baseline="0"/>
            </a:lvl1pPr>
          </a:lstStyle>
          <a:p>
            <a:fld id="{9D955F5F-96B5-4123-A0BF-F5126ED548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5" name="Rounded Rectangle 36">
            <a:extLst>
              <a:ext uri="{FF2B5EF4-FFF2-40B4-BE49-F238E27FC236}">
                <a16:creationId xmlns:a16="http://schemas.microsoft.com/office/drawing/2014/main" id="{92CED06E-01F5-4178-BF28-96BBA74DF146}"/>
              </a:ext>
            </a:extLst>
          </p:cNvPr>
          <p:cNvSpPr/>
          <p:nvPr userDrawn="1"/>
        </p:nvSpPr>
        <p:spPr>
          <a:xfrm>
            <a:off x="3600450" y="3641361"/>
            <a:ext cx="2571750" cy="692658"/>
          </a:xfrm>
          <a:prstGeom prst="roundRect">
            <a:avLst>
              <a:gd name="adj" fmla="val 50000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7649DD88-9D9B-454A-983C-ED386FE4368A}"/>
              </a:ext>
            </a:extLst>
          </p:cNvPr>
          <p:cNvSpPr>
            <a:spLocks noChangeAspect="1"/>
          </p:cNvSpPr>
          <p:nvPr userDrawn="1"/>
        </p:nvSpPr>
        <p:spPr>
          <a:xfrm>
            <a:off x="3709606" y="3800371"/>
            <a:ext cx="348044" cy="374638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>
                <a:solidFill>
                  <a:schemeClr val="bg1"/>
                </a:solidFill>
                <a:latin typeface="Bebas Neue Bold" panose="020B0606020202050201" pitchFamily="34" charset="0"/>
              </a:rPr>
              <a:t>6</a:t>
            </a:r>
          </a:p>
        </p:txBody>
      </p:sp>
      <p:sp>
        <p:nvSpPr>
          <p:cNvPr id="47" name="Rounded Rectangle 34">
            <a:extLst>
              <a:ext uri="{FF2B5EF4-FFF2-40B4-BE49-F238E27FC236}">
                <a16:creationId xmlns:a16="http://schemas.microsoft.com/office/drawing/2014/main" id="{D302A03C-B30D-468E-8488-9A9037B0B51E}"/>
              </a:ext>
            </a:extLst>
          </p:cNvPr>
          <p:cNvSpPr/>
          <p:nvPr userDrawn="1"/>
        </p:nvSpPr>
        <p:spPr>
          <a:xfrm>
            <a:off x="3600450" y="2495550"/>
            <a:ext cx="2571750" cy="692658"/>
          </a:xfrm>
          <a:prstGeom prst="roundRect">
            <a:avLst>
              <a:gd name="adj" fmla="val 50000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FAF7D098-A43C-450E-BC28-841B0CC46EE3}"/>
              </a:ext>
            </a:extLst>
          </p:cNvPr>
          <p:cNvSpPr>
            <a:spLocks noChangeAspect="1"/>
          </p:cNvSpPr>
          <p:nvPr userDrawn="1"/>
        </p:nvSpPr>
        <p:spPr>
          <a:xfrm>
            <a:off x="3709606" y="2654560"/>
            <a:ext cx="348044" cy="374638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schemeClr val="bg1"/>
              </a:solidFill>
              <a:latin typeface="Bebas Neue Bold" panose="020B0606020202050201" pitchFamily="34" charset="0"/>
            </a:endParaRPr>
          </a:p>
        </p:txBody>
      </p:sp>
      <p:sp>
        <p:nvSpPr>
          <p:cNvPr id="49" name="Rounded Rectangle 31">
            <a:extLst>
              <a:ext uri="{FF2B5EF4-FFF2-40B4-BE49-F238E27FC236}">
                <a16:creationId xmlns:a16="http://schemas.microsoft.com/office/drawing/2014/main" id="{6104E1EA-CB01-4759-910B-CE4F6260CFCF}"/>
              </a:ext>
            </a:extLst>
          </p:cNvPr>
          <p:cNvSpPr/>
          <p:nvPr userDrawn="1"/>
        </p:nvSpPr>
        <p:spPr>
          <a:xfrm>
            <a:off x="3605084" y="1345692"/>
            <a:ext cx="2571750" cy="692658"/>
          </a:xfrm>
          <a:prstGeom prst="roundRect">
            <a:avLst>
              <a:gd name="adj" fmla="val 50000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0" name="Rounded Rectangle 17">
            <a:extLst>
              <a:ext uri="{FF2B5EF4-FFF2-40B4-BE49-F238E27FC236}">
                <a16:creationId xmlns:a16="http://schemas.microsoft.com/office/drawing/2014/main" id="{7772BBFF-D3F3-44D8-B4DC-BC1BDEB28034}"/>
              </a:ext>
            </a:extLst>
          </p:cNvPr>
          <p:cNvSpPr/>
          <p:nvPr userDrawn="1"/>
        </p:nvSpPr>
        <p:spPr>
          <a:xfrm>
            <a:off x="476609" y="1345692"/>
            <a:ext cx="2571750" cy="692658"/>
          </a:xfrm>
          <a:prstGeom prst="roundRect">
            <a:avLst>
              <a:gd name="adj" fmla="val 50000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CB73996F-F433-43D5-ADC3-FADAF5912BE5}"/>
              </a:ext>
            </a:extLst>
          </p:cNvPr>
          <p:cNvSpPr>
            <a:spLocks noChangeAspect="1"/>
          </p:cNvSpPr>
          <p:nvPr userDrawn="1"/>
        </p:nvSpPr>
        <p:spPr>
          <a:xfrm>
            <a:off x="585766" y="1516381"/>
            <a:ext cx="348044" cy="351280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schemeClr val="bg1"/>
              </a:solidFill>
              <a:latin typeface="Bebas Neue Bold" panose="020B0606020202050201" pitchFamily="34" charset="0"/>
            </a:endParaRPr>
          </a:p>
        </p:txBody>
      </p:sp>
      <p:sp>
        <p:nvSpPr>
          <p:cNvPr id="52" name="Rounded Rectangle 19">
            <a:extLst>
              <a:ext uri="{FF2B5EF4-FFF2-40B4-BE49-F238E27FC236}">
                <a16:creationId xmlns:a16="http://schemas.microsoft.com/office/drawing/2014/main" id="{85959DE8-3D22-4855-A861-0E7B926DABB5}"/>
              </a:ext>
            </a:extLst>
          </p:cNvPr>
          <p:cNvSpPr/>
          <p:nvPr userDrawn="1"/>
        </p:nvSpPr>
        <p:spPr>
          <a:xfrm>
            <a:off x="471976" y="2495550"/>
            <a:ext cx="2571750" cy="692658"/>
          </a:xfrm>
          <a:prstGeom prst="roundRect">
            <a:avLst>
              <a:gd name="adj" fmla="val 50000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90D57DEF-1857-4C87-8517-2DA5C05930D9}"/>
              </a:ext>
            </a:extLst>
          </p:cNvPr>
          <p:cNvSpPr>
            <a:spLocks noChangeAspect="1"/>
          </p:cNvSpPr>
          <p:nvPr userDrawn="1"/>
        </p:nvSpPr>
        <p:spPr>
          <a:xfrm>
            <a:off x="581132" y="2654560"/>
            <a:ext cx="348044" cy="374638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>
                <a:solidFill>
                  <a:schemeClr val="bg1"/>
                </a:solidFill>
                <a:latin typeface="Bebas Neue Bold" panose="020B0606020202050201" pitchFamily="34" charset="0"/>
              </a:rPr>
              <a:t>2</a:t>
            </a:r>
          </a:p>
        </p:txBody>
      </p:sp>
      <p:sp>
        <p:nvSpPr>
          <p:cNvPr id="54" name="Rounded Rectangle 21">
            <a:extLst>
              <a:ext uri="{FF2B5EF4-FFF2-40B4-BE49-F238E27FC236}">
                <a16:creationId xmlns:a16="http://schemas.microsoft.com/office/drawing/2014/main" id="{1EBB9C3D-DE9B-4978-845B-6EF9708B9BD1}"/>
              </a:ext>
            </a:extLst>
          </p:cNvPr>
          <p:cNvSpPr/>
          <p:nvPr userDrawn="1"/>
        </p:nvSpPr>
        <p:spPr>
          <a:xfrm>
            <a:off x="471976" y="3641361"/>
            <a:ext cx="2571750" cy="692658"/>
          </a:xfrm>
          <a:prstGeom prst="roundRect">
            <a:avLst>
              <a:gd name="adj" fmla="val 50000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CEC871F5-8783-4BC6-BD21-CA3D4E2C98FB}"/>
              </a:ext>
            </a:extLst>
          </p:cNvPr>
          <p:cNvSpPr>
            <a:spLocks noChangeAspect="1"/>
          </p:cNvSpPr>
          <p:nvPr userDrawn="1"/>
        </p:nvSpPr>
        <p:spPr>
          <a:xfrm>
            <a:off x="581132" y="3800371"/>
            <a:ext cx="348044" cy="374638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>
                <a:solidFill>
                  <a:schemeClr val="bg1"/>
                </a:solidFill>
                <a:latin typeface="Bebas Neue Bold" panose="020B0606020202050201" pitchFamily="34" charset="0"/>
              </a:rPr>
              <a:t>3</a:t>
            </a:r>
          </a:p>
        </p:txBody>
      </p:sp>
      <p:sp>
        <p:nvSpPr>
          <p:cNvPr id="56" name="Text Placeholder 11">
            <a:extLst>
              <a:ext uri="{FF2B5EF4-FFF2-40B4-BE49-F238E27FC236}">
                <a16:creationId xmlns:a16="http://schemas.microsoft.com/office/drawing/2014/main" id="{4002A65C-2318-4562-9538-784073E7E1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71550" y="1481504"/>
            <a:ext cx="1943100" cy="419100"/>
          </a:xfrm>
        </p:spPr>
        <p:txBody>
          <a:bodyPr>
            <a:noAutofit/>
          </a:bodyPr>
          <a:lstStyle>
            <a:lvl1pPr marL="0" indent="0" algn="l" defTabSz="685800" rtl="0" eaLnBrk="1" latinLnBrk="0" hangingPunct="1">
              <a:spcBef>
                <a:spcPct val="20000"/>
              </a:spcBef>
              <a:buFontTx/>
              <a:buNone/>
              <a:defRPr lang="en-US" sz="1600" kern="1200" dirty="0">
                <a:solidFill>
                  <a:schemeClr val="bg1"/>
                </a:solidFill>
                <a:latin typeface="Bebas Neue Bold" panose="020B0606020202050201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7" name="Text Placeholder 11">
            <a:extLst>
              <a:ext uri="{FF2B5EF4-FFF2-40B4-BE49-F238E27FC236}">
                <a16:creationId xmlns:a16="http://schemas.microsoft.com/office/drawing/2014/main" id="{77DFC84F-E5BB-4278-9EFD-16225DA043B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71550" y="2632329"/>
            <a:ext cx="1943100" cy="419100"/>
          </a:xfrm>
        </p:spPr>
        <p:txBody>
          <a:bodyPr vert="horz" lIns="91440" tIns="45720" rIns="91440" bIns="45720" rtlCol="0">
            <a:noAutofit/>
          </a:bodyPr>
          <a:lstStyle>
            <a:lvl1pPr>
              <a:buFontTx/>
              <a:buNone/>
              <a:defRPr lang="en-US" sz="1600" dirty="0">
                <a:solidFill>
                  <a:schemeClr val="bg1"/>
                </a:solidFill>
                <a:latin typeface="Bebas Neue Bold" panose="020B0606020202050201" pitchFamily="34" charset="0"/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8" name="Text Placeholder 11">
            <a:extLst>
              <a:ext uri="{FF2B5EF4-FFF2-40B4-BE49-F238E27FC236}">
                <a16:creationId xmlns:a16="http://schemas.microsoft.com/office/drawing/2014/main" id="{65691333-6CE5-4E76-92F0-799A87FBDA3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71550" y="3778140"/>
            <a:ext cx="1943100" cy="419100"/>
          </a:xfrm>
        </p:spPr>
        <p:txBody>
          <a:bodyPr vert="horz" lIns="91440" tIns="45720" rIns="91440" bIns="45720" rtlCol="0">
            <a:noAutofit/>
          </a:bodyPr>
          <a:lstStyle>
            <a:lvl1pPr>
              <a:buFontTx/>
              <a:buNone/>
              <a:defRPr lang="en-US" sz="1600" dirty="0">
                <a:solidFill>
                  <a:schemeClr val="bg1"/>
                </a:solidFill>
                <a:latin typeface="Bebas Neue Bold" panose="020B0606020202050201" pitchFamily="34" charset="0"/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9" name="Text Placeholder 11">
            <a:extLst>
              <a:ext uri="{FF2B5EF4-FFF2-40B4-BE49-F238E27FC236}">
                <a16:creationId xmlns:a16="http://schemas.microsoft.com/office/drawing/2014/main" id="{6BAA6804-3398-49FA-8934-E3AF5DAF9FD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097216" y="1481504"/>
            <a:ext cx="1924072" cy="419100"/>
          </a:xfrm>
        </p:spPr>
        <p:txBody>
          <a:bodyPr>
            <a:noAutofit/>
          </a:bodyPr>
          <a:lstStyle>
            <a:lvl1pPr marL="0" indent="0" algn="l" defTabSz="685800" rtl="0" eaLnBrk="1" latinLnBrk="0" hangingPunct="1">
              <a:spcBef>
                <a:spcPct val="20000"/>
              </a:spcBef>
              <a:buFontTx/>
              <a:buNone/>
              <a:defRPr lang="en-US" sz="1600" kern="1200" dirty="0">
                <a:solidFill>
                  <a:schemeClr val="bg1"/>
                </a:solidFill>
                <a:latin typeface="Bebas Neue Bold" panose="020B0606020202050201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0" name="Text Placeholder 11">
            <a:extLst>
              <a:ext uri="{FF2B5EF4-FFF2-40B4-BE49-F238E27FC236}">
                <a16:creationId xmlns:a16="http://schemas.microsoft.com/office/drawing/2014/main" id="{BC0C23FC-FC4E-4094-BD11-528AFEB65E2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097216" y="2632329"/>
            <a:ext cx="1924072" cy="419100"/>
          </a:xfrm>
        </p:spPr>
        <p:txBody>
          <a:bodyPr vert="horz" lIns="91440" tIns="45720" rIns="91440" bIns="45720" rtlCol="0">
            <a:noAutofit/>
          </a:bodyPr>
          <a:lstStyle>
            <a:lvl1pPr>
              <a:buFontTx/>
              <a:buNone/>
              <a:defRPr lang="en-US" sz="1600" dirty="0">
                <a:solidFill>
                  <a:schemeClr val="bg1"/>
                </a:solidFill>
                <a:latin typeface="Bebas Neue Bold" panose="020B0606020202050201" pitchFamily="34" charset="0"/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61" name="Text Placeholder 11">
            <a:extLst>
              <a:ext uri="{FF2B5EF4-FFF2-40B4-BE49-F238E27FC236}">
                <a16:creationId xmlns:a16="http://schemas.microsoft.com/office/drawing/2014/main" id="{5C05D7B6-F156-49F8-9EE3-D6D348769A7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97216" y="3778140"/>
            <a:ext cx="1924072" cy="419100"/>
          </a:xfrm>
        </p:spPr>
        <p:txBody>
          <a:bodyPr vert="horz" lIns="91440" tIns="45720" rIns="91440" bIns="45720" rtlCol="0">
            <a:noAutofit/>
          </a:bodyPr>
          <a:lstStyle>
            <a:lvl1pPr>
              <a:buFontTx/>
              <a:buNone/>
              <a:defRPr lang="en-US" sz="1600" dirty="0">
                <a:solidFill>
                  <a:schemeClr val="bg1"/>
                </a:solidFill>
                <a:latin typeface="Bebas Neue Bold" panose="020B0606020202050201" pitchFamily="34" charset="0"/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B3034F5E-AB66-4815-91A0-EA032D2EF0CD}"/>
              </a:ext>
            </a:extLst>
          </p:cNvPr>
          <p:cNvSpPr>
            <a:spLocks noChangeAspect="1"/>
          </p:cNvSpPr>
          <p:nvPr userDrawn="1"/>
        </p:nvSpPr>
        <p:spPr>
          <a:xfrm>
            <a:off x="3709606" y="1516381"/>
            <a:ext cx="348044" cy="351280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schemeClr val="bg1"/>
              </a:solidFill>
              <a:latin typeface="Bebas Neue Bold" panose="020B0606020202050201" pitchFamily="34" charset="0"/>
            </a:endParaRPr>
          </a:p>
        </p:txBody>
      </p:sp>
      <p:sp>
        <p:nvSpPr>
          <p:cNvPr id="63" name="Content Placeholder 2">
            <a:extLst>
              <a:ext uri="{FF2B5EF4-FFF2-40B4-BE49-F238E27FC236}">
                <a16:creationId xmlns:a16="http://schemas.microsoft.com/office/drawing/2014/main" id="{D9966AC6-9383-4A03-9C0A-5B12606C31C3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633284" y="1516525"/>
            <a:ext cx="252979" cy="355600"/>
          </a:xfrm>
        </p:spPr>
        <p:txBody>
          <a:bodyPr vert="horz" lIns="91440" tIns="45720" rIns="91440" bIns="45720" rtlCol="0" anchor="ctr" anchorCtr="0">
            <a:noAutofit/>
          </a:bodyPr>
          <a:lstStyle>
            <a:lvl1pPr algn="ctr">
              <a:buFontTx/>
              <a:buNone/>
              <a:defRPr lang="en-US" sz="1500" smtClean="0">
                <a:solidFill>
                  <a:schemeClr val="bg1"/>
                </a:solidFill>
                <a:latin typeface="Bebas Neue Bold" panose="020B0606020202050201" pitchFamily="34" charset="0"/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  <a:lvl4pPr>
              <a:defRPr lang="en-US" smtClean="0">
                <a:solidFill>
                  <a:schemeClr val="tx1"/>
                </a:solidFill>
              </a:defRPr>
            </a:lvl4pPr>
            <a:lvl5pPr>
              <a:defRPr lang="en-US">
                <a:solidFill>
                  <a:schemeClr val="tx1"/>
                </a:solidFill>
              </a:defRPr>
            </a:lvl5pPr>
          </a:lstStyle>
          <a:p>
            <a:pPr marL="0" lvl="0" indent="0">
              <a:buFontTx/>
              <a:buNone/>
            </a:pPr>
            <a:r>
              <a:rPr lang="en-US" dirty="0"/>
              <a:t>1</a:t>
            </a:r>
          </a:p>
        </p:txBody>
      </p:sp>
      <p:sp>
        <p:nvSpPr>
          <p:cNvPr id="64" name="Content Placeholder 2">
            <a:extLst>
              <a:ext uri="{FF2B5EF4-FFF2-40B4-BE49-F238E27FC236}">
                <a16:creationId xmlns:a16="http://schemas.microsoft.com/office/drawing/2014/main" id="{99A6A61B-F74C-4CF4-A384-1D06D8E6C552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628650" y="2659525"/>
            <a:ext cx="252979" cy="355600"/>
          </a:xfrm>
        </p:spPr>
        <p:txBody>
          <a:bodyPr vert="horz" lIns="91440" tIns="45720" rIns="91440" bIns="45720" rtlCol="0" anchor="ctr" anchorCtr="0">
            <a:noAutofit/>
          </a:bodyPr>
          <a:lstStyle>
            <a:lvl1pPr algn="ctr">
              <a:buFontTx/>
              <a:buNone/>
              <a:defRPr lang="en-US" sz="1500" smtClean="0">
                <a:solidFill>
                  <a:schemeClr val="bg1"/>
                </a:solidFill>
                <a:latin typeface="Bebas Neue Bold" panose="020B0606020202050201" pitchFamily="34" charset="0"/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  <a:lvl4pPr>
              <a:defRPr lang="en-US" smtClean="0">
                <a:solidFill>
                  <a:schemeClr val="tx1"/>
                </a:solidFill>
              </a:defRPr>
            </a:lvl4pPr>
            <a:lvl5pPr>
              <a:defRPr lang="en-US">
                <a:solidFill>
                  <a:schemeClr val="tx1"/>
                </a:solidFill>
              </a:defRPr>
            </a:lvl5pPr>
          </a:lstStyle>
          <a:p>
            <a:pPr marL="0" lvl="0" indent="0">
              <a:buFontTx/>
              <a:buNone/>
            </a:pPr>
            <a:r>
              <a:rPr lang="en-US" dirty="0"/>
              <a:t>2</a:t>
            </a:r>
          </a:p>
        </p:txBody>
      </p:sp>
      <p:sp>
        <p:nvSpPr>
          <p:cNvPr id="65" name="Content Placeholder 2">
            <a:extLst>
              <a:ext uri="{FF2B5EF4-FFF2-40B4-BE49-F238E27FC236}">
                <a16:creationId xmlns:a16="http://schemas.microsoft.com/office/drawing/2014/main" id="{0B8213EB-BCEA-4917-935F-56F4B084AF5E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624009" y="3802525"/>
            <a:ext cx="252979" cy="355600"/>
          </a:xfrm>
        </p:spPr>
        <p:txBody>
          <a:bodyPr vert="horz" lIns="91440" tIns="45720" rIns="91440" bIns="45720" rtlCol="0" anchor="ctr" anchorCtr="0">
            <a:noAutofit/>
          </a:bodyPr>
          <a:lstStyle>
            <a:lvl1pPr algn="ctr">
              <a:buFontTx/>
              <a:buNone/>
              <a:defRPr lang="en-US" sz="1500" smtClean="0">
                <a:solidFill>
                  <a:schemeClr val="bg1"/>
                </a:solidFill>
                <a:latin typeface="Bebas Neue Bold" panose="020B0606020202050201" pitchFamily="34" charset="0"/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  <a:lvl4pPr>
              <a:defRPr lang="en-US" smtClean="0">
                <a:solidFill>
                  <a:schemeClr val="tx1"/>
                </a:solidFill>
              </a:defRPr>
            </a:lvl4pPr>
            <a:lvl5pPr>
              <a:defRPr lang="en-US">
                <a:solidFill>
                  <a:schemeClr val="tx1"/>
                </a:solidFill>
              </a:defRPr>
            </a:lvl5pPr>
          </a:lstStyle>
          <a:p>
            <a:pPr marL="0" lvl="0" indent="0">
              <a:buFontTx/>
              <a:buNone/>
            </a:pPr>
            <a:r>
              <a:rPr lang="en-US" dirty="0"/>
              <a:t>3</a:t>
            </a:r>
          </a:p>
        </p:txBody>
      </p:sp>
      <p:sp>
        <p:nvSpPr>
          <p:cNvPr id="66" name="Content Placeholder 2">
            <a:extLst>
              <a:ext uri="{FF2B5EF4-FFF2-40B4-BE49-F238E27FC236}">
                <a16:creationId xmlns:a16="http://schemas.microsoft.com/office/drawing/2014/main" id="{6D63B281-C6A6-4174-8778-C001CAEA1FC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3756203" y="1516525"/>
            <a:ext cx="252979" cy="355600"/>
          </a:xfrm>
        </p:spPr>
        <p:txBody>
          <a:bodyPr vert="horz" lIns="91440" tIns="45720" rIns="91440" bIns="45720" rtlCol="0" anchor="ctr" anchorCtr="0">
            <a:noAutofit/>
          </a:bodyPr>
          <a:lstStyle>
            <a:lvl1pPr algn="ctr">
              <a:buFontTx/>
              <a:buNone/>
              <a:defRPr lang="en-US" sz="1500" smtClean="0">
                <a:solidFill>
                  <a:schemeClr val="bg1"/>
                </a:solidFill>
                <a:latin typeface="Bebas Neue Bold" panose="020B0606020202050201" pitchFamily="34" charset="0"/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  <a:lvl4pPr>
              <a:defRPr lang="en-US" smtClean="0">
                <a:solidFill>
                  <a:schemeClr val="tx1"/>
                </a:solidFill>
              </a:defRPr>
            </a:lvl4pPr>
            <a:lvl5pPr>
              <a:defRPr lang="en-US">
                <a:solidFill>
                  <a:schemeClr val="tx1"/>
                </a:solidFill>
              </a:defRPr>
            </a:lvl5pPr>
          </a:lstStyle>
          <a:p>
            <a:pPr marL="0" lvl="0" indent="0">
              <a:buFontTx/>
              <a:buNone/>
            </a:pPr>
            <a:r>
              <a:rPr lang="en-US" dirty="0"/>
              <a:t>4</a:t>
            </a:r>
          </a:p>
        </p:txBody>
      </p:sp>
      <p:sp>
        <p:nvSpPr>
          <p:cNvPr id="67" name="Content Placeholder 2">
            <a:extLst>
              <a:ext uri="{FF2B5EF4-FFF2-40B4-BE49-F238E27FC236}">
                <a16:creationId xmlns:a16="http://schemas.microsoft.com/office/drawing/2014/main" id="{8F03EB91-CDCA-40F0-AE9B-F21DAB40CF00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3751569" y="2659525"/>
            <a:ext cx="252979" cy="355600"/>
          </a:xfrm>
        </p:spPr>
        <p:txBody>
          <a:bodyPr vert="horz" lIns="91440" tIns="45720" rIns="91440" bIns="45720" rtlCol="0" anchor="ctr" anchorCtr="0">
            <a:noAutofit/>
          </a:bodyPr>
          <a:lstStyle>
            <a:lvl1pPr algn="ctr">
              <a:buFontTx/>
              <a:buNone/>
              <a:defRPr lang="en-US" sz="1500" smtClean="0">
                <a:solidFill>
                  <a:schemeClr val="bg1"/>
                </a:solidFill>
                <a:latin typeface="Bebas Neue Bold" panose="020B0606020202050201" pitchFamily="34" charset="0"/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  <a:lvl4pPr>
              <a:defRPr lang="en-US" smtClean="0">
                <a:solidFill>
                  <a:schemeClr val="tx1"/>
                </a:solidFill>
              </a:defRPr>
            </a:lvl4pPr>
            <a:lvl5pPr>
              <a:defRPr lang="en-US">
                <a:solidFill>
                  <a:schemeClr val="tx1"/>
                </a:solidFill>
              </a:defRPr>
            </a:lvl5pPr>
          </a:lstStyle>
          <a:p>
            <a:pPr marL="0" lvl="0" indent="0">
              <a:buFontTx/>
              <a:buNone/>
            </a:pPr>
            <a:r>
              <a:rPr lang="en-US" dirty="0"/>
              <a:t>5</a:t>
            </a:r>
          </a:p>
        </p:txBody>
      </p:sp>
      <p:sp>
        <p:nvSpPr>
          <p:cNvPr id="68" name="Content Placeholder 2">
            <a:extLst>
              <a:ext uri="{FF2B5EF4-FFF2-40B4-BE49-F238E27FC236}">
                <a16:creationId xmlns:a16="http://schemas.microsoft.com/office/drawing/2014/main" id="{C8CD02F4-DF3B-471C-9224-14A74F1D2EB8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3755609" y="3802525"/>
            <a:ext cx="252979" cy="355600"/>
          </a:xfrm>
        </p:spPr>
        <p:txBody>
          <a:bodyPr vert="horz" lIns="91440" tIns="45720" rIns="91440" bIns="45720" rtlCol="0" anchor="ctr" anchorCtr="0">
            <a:noAutofit/>
          </a:bodyPr>
          <a:lstStyle>
            <a:lvl1pPr algn="ctr">
              <a:buFontTx/>
              <a:buNone/>
              <a:defRPr lang="en-US" sz="1500" smtClean="0">
                <a:solidFill>
                  <a:schemeClr val="bg1"/>
                </a:solidFill>
                <a:latin typeface="Bebas Neue Bold" panose="020B0606020202050201" pitchFamily="34" charset="0"/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  <a:lvl4pPr>
              <a:defRPr lang="en-US" smtClean="0">
                <a:solidFill>
                  <a:schemeClr val="tx1"/>
                </a:solidFill>
              </a:defRPr>
            </a:lvl4pPr>
            <a:lvl5pPr>
              <a:defRPr lang="en-US">
                <a:solidFill>
                  <a:schemeClr val="tx1"/>
                </a:solidFill>
              </a:defRPr>
            </a:lvl5pPr>
          </a:lstStyle>
          <a:p>
            <a:pPr marL="0" lvl="0" indent="0">
              <a:buFontTx/>
              <a:buNone/>
            </a:pPr>
            <a:r>
              <a:rPr lang="en-US" dirty="0"/>
              <a:t>6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97B216F9-7705-42CA-B861-11BC5FD38E07}"/>
              </a:ext>
            </a:extLst>
          </p:cNvPr>
          <p:cNvGrpSpPr/>
          <p:nvPr userDrawn="1"/>
        </p:nvGrpSpPr>
        <p:grpSpPr>
          <a:xfrm>
            <a:off x="173314" y="400050"/>
            <a:ext cx="115200" cy="400050"/>
            <a:chOff x="231085" y="533400"/>
            <a:chExt cx="153600" cy="533400"/>
          </a:xfrm>
        </p:grpSpPr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89C61E19-745C-440A-B2D3-8A9C9FFF4741}"/>
                </a:ext>
              </a:extLst>
            </p:cNvPr>
            <p:cNvCxnSpPr/>
            <p:nvPr/>
          </p:nvCxnSpPr>
          <p:spPr>
            <a:xfrm>
              <a:off x="304800" y="533400"/>
              <a:ext cx="0" cy="5334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FAD0C275-6FE7-4432-B8DC-0F9715CFEAE2}"/>
                </a:ext>
              </a:extLst>
            </p:cNvPr>
            <p:cNvSpPr/>
            <p:nvPr/>
          </p:nvSpPr>
          <p:spPr>
            <a:xfrm>
              <a:off x="231085" y="723900"/>
              <a:ext cx="153600" cy="1524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3205010501"/>
      </p:ext>
    </p:extLst>
  </p:cSld>
  <p:clrMapOvr>
    <a:masterClrMapping/>
  </p:clrMapOvr>
  <p:hf hdr="0" dt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00050" y="205978"/>
            <a:ext cx="6115050" cy="857250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Date Placeholder 11"/>
          <p:cNvSpPr>
            <a:spLocks noGrp="1"/>
          </p:cNvSpPr>
          <p:nvPr>
            <p:ph type="dt" sz="half" idx="2"/>
          </p:nvPr>
        </p:nvSpPr>
        <p:spPr>
          <a:xfrm>
            <a:off x="342900" y="4813450"/>
            <a:ext cx="1600200" cy="207749"/>
          </a:xfrm>
        </p:spPr>
        <p:txBody>
          <a:bodyPr/>
          <a:lstStyle/>
          <a:p>
            <a:fld id="{F679D3B9-4708-4ED3-ADDC-A601D7A79BC7}" type="datetime4">
              <a:rPr lang="en-US" smtClean="0"/>
              <a:t>May 5, 2018</a:t>
            </a:fld>
            <a:endParaRPr lang="en-US"/>
          </a:p>
        </p:txBody>
      </p:sp>
      <p:sp>
        <p:nvSpPr>
          <p:cNvPr id="15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2914650" y="4813450"/>
            <a:ext cx="2971800" cy="207749"/>
          </a:xfrm>
        </p:spPr>
        <p:txBody>
          <a:bodyPr/>
          <a:lstStyle/>
          <a:p>
            <a:pPr algn="r"/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551944" y="1780931"/>
            <a:ext cx="941100" cy="10604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767572" y="1780931"/>
            <a:ext cx="941099" cy="10604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5402550" y="1780931"/>
            <a:ext cx="941100" cy="10604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2983199" y="1780931"/>
            <a:ext cx="935045" cy="10604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192875" y="1780931"/>
            <a:ext cx="942311" cy="10604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6172200" y="4780454"/>
            <a:ext cx="274320" cy="274320"/>
          </a:xfrm>
        </p:spPr>
        <p:txBody>
          <a:bodyPr tIns="18288" bIns="0"/>
          <a:lstStyle>
            <a:lvl1pPr>
              <a:defRPr sz="900" spc="150" baseline="0"/>
            </a:lvl1pPr>
          </a:lstStyle>
          <a:p>
            <a:fld id="{9D955F5F-96B5-4123-A0BF-F5126ED5484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1708ABD-5546-4330-A726-6F1A4B2B1FE7}"/>
              </a:ext>
            </a:extLst>
          </p:cNvPr>
          <p:cNvGrpSpPr/>
          <p:nvPr userDrawn="1"/>
        </p:nvGrpSpPr>
        <p:grpSpPr>
          <a:xfrm>
            <a:off x="173314" y="400050"/>
            <a:ext cx="115200" cy="400050"/>
            <a:chOff x="231085" y="533400"/>
            <a:chExt cx="153600" cy="533400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8F0D9FF-5CBA-49DE-AB45-E554ACF7CE80}"/>
                </a:ext>
              </a:extLst>
            </p:cNvPr>
            <p:cNvCxnSpPr/>
            <p:nvPr/>
          </p:nvCxnSpPr>
          <p:spPr>
            <a:xfrm>
              <a:off x="304800" y="533400"/>
              <a:ext cx="0" cy="5334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274918B6-B11F-45C7-8374-BF6CAC912066}"/>
                </a:ext>
              </a:extLst>
            </p:cNvPr>
            <p:cNvSpPr/>
            <p:nvPr/>
          </p:nvSpPr>
          <p:spPr>
            <a:xfrm>
              <a:off x="231085" y="723900"/>
              <a:ext cx="153600" cy="1524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2857060938"/>
      </p:ext>
    </p:extLst>
  </p:cSld>
  <p:clrMapOvr>
    <a:masterClrMapping/>
  </p:clrMapOvr>
  <p:hf hdr="0" dt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Li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00050" y="205978"/>
            <a:ext cx="6115050" cy="857250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Date Placeholder 11"/>
          <p:cNvSpPr>
            <a:spLocks noGrp="1"/>
          </p:cNvSpPr>
          <p:nvPr>
            <p:ph type="dt" sz="half" idx="2"/>
          </p:nvPr>
        </p:nvSpPr>
        <p:spPr>
          <a:xfrm>
            <a:off x="342900" y="4813450"/>
            <a:ext cx="1600200" cy="207749"/>
          </a:xfrm>
        </p:spPr>
        <p:txBody>
          <a:bodyPr/>
          <a:lstStyle/>
          <a:p>
            <a:fld id="{BE2DE349-A172-46D5-BEC4-6BDA4EDE9A96}" type="datetime4">
              <a:rPr lang="en-US" smtClean="0"/>
              <a:t>May 5, 2018</a:t>
            </a:fld>
            <a:endParaRPr lang="en-US"/>
          </a:p>
        </p:txBody>
      </p:sp>
      <p:sp>
        <p:nvSpPr>
          <p:cNvPr id="15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2914650" y="4813450"/>
            <a:ext cx="2971800" cy="207749"/>
          </a:xfrm>
        </p:spPr>
        <p:txBody>
          <a:bodyPr/>
          <a:lstStyle/>
          <a:p>
            <a:pPr algn="r"/>
            <a:endParaRPr lang="en-US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411480" y="2201383"/>
            <a:ext cx="1645920" cy="6858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0"/>
              </a:spcAft>
              <a:buFont typeface="Arial" panose="020B0604020202020204" pitchFamily="34" charset="0"/>
              <a:buNone/>
              <a:defRPr lang="en-US" sz="900" smtClean="0"/>
            </a:lvl1pPr>
            <a:lvl2pPr marL="685800" indent="-342900">
              <a:spcAft>
                <a:spcPts val="1350"/>
              </a:spcAft>
              <a:buFont typeface="Wingdings" pitchFamily="2" charset="2"/>
              <a:buChar char="ü"/>
              <a:defRPr lang="en-US" sz="900" smtClean="0"/>
            </a:lvl2pPr>
            <a:lvl3pPr marL="942975" indent="-257175">
              <a:spcAft>
                <a:spcPts val="1350"/>
              </a:spcAft>
              <a:buFont typeface="Wingdings" pitchFamily="2" charset="2"/>
              <a:buChar char="ü"/>
              <a:defRPr lang="en-US" sz="900" smtClean="0"/>
            </a:lvl3pPr>
            <a:lvl4pPr marL="1285875" indent="-257175">
              <a:spcAft>
                <a:spcPts val="1350"/>
              </a:spcAft>
              <a:buFont typeface="Wingdings" pitchFamily="2" charset="2"/>
              <a:buChar char="ü"/>
              <a:defRPr lang="en-US" sz="900" smtClean="0"/>
            </a:lvl4pPr>
            <a:lvl5pPr marL="1628775" indent="-257175">
              <a:spcAft>
                <a:spcPts val="1350"/>
              </a:spcAft>
              <a:buFont typeface="Wingdings" pitchFamily="2" charset="2"/>
              <a:buChar char="ü"/>
              <a:defRPr lang="en-US"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Oval 16"/>
          <p:cNvSpPr/>
          <p:nvPr userDrawn="1"/>
        </p:nvSpPr>
        <p:spPr>
          <a:xfrm>
            <a:off x="815040" y="1308249"/>
            <a:ext cx="838800" cy="838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sp>
        <p:nvSpPr>
          <p:cNvPr id="18" name="Oval 17"/>
          <p:cNvSpPr/>
          <p:nvPr userDrawn="1"/>
        </p:nvSpPr>
        <p:spPr>
          <a:xfrm>
            <a:off x="2836911" y="1308249"/>
            <a:ext cx="838800" cy="838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sp>
        <p:nvSpPr>
          <p:cNvPr id="19" name="Oval 18"/>
          <p:cNvSpPr/>
          <p:nvPr userDrawn="1"/>
        </p:nvSpPr>
        <p:spPr>
          <a:xfrm>
            <a:off x="4941168" y="1308249"/>
            <a:ext cx="838800" cy="8382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sp>
        <p:nvSpPr>
          <p:cNvPr id="20" name="Oval 19"/>
          <p:cNvSpPr/>
          <p:nvPr userDrawn="1"/>
        </p:nvSpPr>
        <p:spPr>
          <a:xfrm>
            <a:off x="815040" y="2984649"/>
            <a:ext cx="838800" cy="8382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sp>
        <p:nvSpPr>
          <p:cNvPr id="21" name="Oval 20"/>
          <p:cNvSpPr/>
          <p:nvPr userDrawn="1"/>
        </p:nvSpPr>
        <p:spPr>
          <a:xfrm>
            <a:off x="2836911" y="2984649"/>
            <a:ext cx="838800" cy="8382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sp>
        <p:nvSpPr>
          <p:cNvPr id="22" name="Oval 21"/>
          <p:cNvSpPr/>
          <p:nvPr userDrawn="1"/>
        </p:nvSpPr>
        <p:spPr>
          <a:xfrm>
            <a:off x="4941168" y="2984649"/>
            <a:ext cx="838800" cy="838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sp>
        <p:nvSpPr>
          <p:cNvPr id="23" name="Content Placeholder 2"/>
          <p:cNvSpPr>
            <a:spLocks noGrp="1"/>
          </p:cNvSpPr>
          <p:nvPr>
            <p:ph idx="10"/>
          </p:nvPr>
        </p:nvSpPr>
        <p:spPr>
          <a:xfrm>
            <a:off x="2433351" y="2199361"/>
            <a:ext cx="1645920" cy="6858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0"/>
              </a:spcAft>
              <a:buFont typeface="Arial" panose="020B0604020202020204" pitchFamily="34" charset="0"/>
              <a:buNone/>
              <a:defRPr lang="en-US" sz="900" smtClean="0"/>
            </a:lvl1pPr>
            <a:lvl2pPr marL="685800" indent="-342900">
              <a:spcAft>
                <a:spcPts val="1350"/>
              </a:spcAft>
              <a:buFont typeface="Wingdings" pitchFamily="2" charset="2"/>
              <a:buChar char="ü"/>
              <a:defRPr lang="en-US" sz="900" smtClean="0"/>
            </a:lvl2pPr>
            <a:lvl3pPr marL="942975" indent="-257175">
              <a:spcAft>
                <a:spcPts val="1350"/>
              </a:spcAft>
              <a:buFont typeface="Wingdings" pitchFamily="2" charset="2"/>
              <a:buChar char="ü"/>
              <a:defRPr lang="en-US" sz="900" smtClean="0"/>
            </a:lvl3pPr>
            <a:lvl4pPr marL="1285875" indent="-257175">
              <a:spcAft>
                <a:spcPts val="1350"/>
              </a:spcAft>
              <a:buFont typeface="Wingdings" pitchFamily="2" charset="2"/>
              <a:buChar char="ü"/>
              <a:defRPr lang="en-US" sz="900" smtClean="0"/>
            </a:lvl4pPr>
            <a:lvl5pPr marL="1628775" indent="-257175">
              <a:spcAft>
                <a:spcPts val="1350"/>
              </a:spcAft>
              <a:buFont typeface="Wingdings" pitchFamily="2" charset="2"/>
              <a:buChar char="ü"/>
              <a:defRPr lang="en-US"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idx="11"/>
          </p:nvPr>
        </p:nvSpPr>
        <p:spPr>
          <a:xfrm>
            <a:off x="4566905" y="2193726"/>
            <a:ext cx="1645920" cy="6858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0"/>
              </a:spcAft>
              <a:buFont typeface="Arial" panose="020B0604020202020204" pitchFamily="34" charset="0"/>
              <a:buNone/>
              <a:defRPr lang="en-US" sz="900" smtClean="0"/>
            </a:lvl1pPr>
            <a:lvl2pPr marL="685800" indent="-342900">
              <a:spcAft>
                <a:spcPts val="1350"/>
              </a:spcAft>
              <a:buFont typeface="Wingdings" pitchFamily="2" charset="2"/>
              <a:buChar char="ü"/>
              <a:defRPr lang="en-US" sz="900" smtClean="0"/>
            </a:lvl2pPr>
            <a:lvl3pPr marL="942975" indent="-257175">
              <a:spcAft>
                <a:spcPts val="1350"/>
              </a:spcAft>
              <a:buFont typeface="Wingdings" pitchFamily="2" charset="2"/>
              <a:buChar char="ü"/>
              <a:defRPr lang="en-US" sz="900" smtClean="0"/>
            </a:lvl3pPr>
            <a:lvl4pPr marL="1285875" indent="-257175">
              <a:spcAft>
                <a:spcPts val="1350"/>
              </a:spcAft>
              <a:buFont typeface="Wingdings" pitchFamily="2" charset="2"/>
              <a:buChar char="ü"/>
              <a:defRPr lang="en-US" sz="900" smtClean="0"/>
            </a:lvl4pPr>
            <a:lvl5pPr marL="1628775" indent="-257175">
              <a:spcAft>
                <a:spcPts val="1350"/>
              </a:spcAft>
              <a:buFont typeface="Wingdings" pitchFamily="2" charset="2"/>
              <a:buChar char="ü"/>
              <a:defRPr lang="en-US"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12"/>
          </p:nvPr>
        </p:nvSpPr>
        <p:spPr>
          <a:xfrm>
            <a:off x="411480" y="3867150"/>
            <a:ext cx="1645920" cy="6858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0"/>
              </a:spcAft>
              <a:buFont typeface="Arial" panose="020B0604020202020204" pitchFamily="34" charset="0"/>
              <a:buNone/>
              <a:defRPr lang="en-US" sz="900" smtClean="0"/>
            </a:lvl1pPr>
            <a:lvl2pPr marL="685800" indent="-342900">
              <a:spcAft>
                <a:spcPts val="1350"/>
              </a:spcAft>
              <a:buFont typeface="Wingdings" pitchFamily="2" charset="2"/>
              <a:buChar char="ü"/>
              <a:defRPr lang="en-US" sz="900" smtClean="0"/>
            </a:lvl2pPr>
            <a:lvl3pPr marL="942975" indent="-257175">
              <a:spcAft>
                <a:spcPts val="1350"/>
              </a:spcAft>
              <a:buFont typeface="Wingdings" pitchFamily="2" charset="2"/>
              <a:buChar char="ü"/>
              <a:defRPr lang="en-US" sz="900" smtClean="0"/>
            </a:lvl3pPr>
            <a:lvl4pPr marL="1285875" indent="-257175">
              <a:spcAft>
                <a:spcPts val="1350"/>
              </a:spcAft>
              <a:buFont typeface="Wingdings" pitchFamily="2" charset="2"/>
              <a:buChar char="ü"/>
              <a:defRPr lang="en-US" sz="900" smtClean="0"/>
            </a:lvl4pPr>
            <a:lvl5pPr marL="1628775" indent="-257175">
              <a:spcAft>
                <a:spcPts val="1350"/>
              </a:spcAft>
              <a:buFont typeface="Wingdings" pitchFamily="2" charset="2"/>
              <a:buChar char="ü"/>
              <a:defRPr lang="en-US"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Content Placeholder 2"/>
          <p:cNvSpPr>
            <a:spLocks noGrp="1"/>
          </p:cNvSpPr>
          <p:nvPr>
            <p:ph idx="14"/>
          </p:nvPr>
        </p:nvSpPr>
        <p:spPr>
          <a:xfrm>
            <a:off x="2433351" y="3865128"/>
            <a:ext cx="1645920" cy="6858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0"/>
              </a:spcAft>
              <a:buFont typeface="Arial" panose="020B0604020202020204" pitchFamily="34" charset="0"/>
              <a:buNone/>
              <a:defRPr lang="en-US" sz="900" smtClean="0"/>
            </a:lvl1pPr>
            <a:lvl2pPr marL="685800" indent="-342900">
              <a:spcAft>
                <a:spcPts val="1350"/>
              </a:spcAft>
              <a:buFont typeface="Wingdings" pitchFamily="2" charset="2"/>
              <a:buChar char="ü"/>
              <a:defRPr lang="en-US" sz="900" smtClean="0"/>
            </a:lvl2pPr>
            <a:lvl3pPr marL="942975" indent="-257175">
              <a:spcAft>
                <a:spcPts val="1350"/>
              </a:spcAft>
              <a:buFont typeface="Wingdings" pitchFamily="2" charset="2"/>
              <a:buChar char="ü"/>
              <a:defRPr lang="en-US" sz="900" smtClean="0"/>
            </a:lvl3pPr>
            <a:lvl4pPr marL="1285875" indent="-257175">
              <a:spcAft>
                <a:spcPts val="1350"/>
              </a:spcAft>
              <a:buFont typeface="Wingdings" pitchFamily="2" charset="2"/>
              <a:buChar char="ü"/>
              <a:defRPr lang="en-US" sz="900" smtClean="0"/>
            </a:lvl4pPr>
            <a:lvl5pPr marL="1628775" indent="-257175">
              <a:spcAft>
                <a:spcPts val="1350"/>
              </a:spcAft>
              <a:buFont typeface="Wingdings" pitchFamily="2" charset="2"/>
              <a:buChar char="ü"/>
              <a:defRPr lang="en-US"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15"/>
          </p:nvPr>
        </p:nvSpPr>
        <p:spPr>
          <a:xfrm>
            <a:off x="4566905" y="3865128"/>
            <a:ext cx="1645920" cy="680165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0"/>
              </a:spcAft>
              <a:buFont typeface="Arial" panose="020B0604020202020204" pitchFamily="34" charset="0"/>
              <a:buNone/>
              <a:defRPr lang="en-US" sz="900" smtClean="0"/>
            </a:lvl1pPr>
            <a:lvl2pPr marL="685800" indent="-342900">
              <a:spcAft>
                <a:spcPts val="1350"/>
              </a:spcAft>
              <a:buFont typeface="Wingdings" pitchFamily="2" charset="2"/>
              <a:buChar char="ü"/>
              <a:defRPr lang="en-US" sz="900" smtClean="0"/>
            </a:lvl2pPr>
            <a:lvl3pPr marL="942975" indent="-257175">
              <a:spcAft>
                <a:spcPts val="1350"/>
              </a:spcAft>
              <a:buFont typeface="Wingdings" pitchFamily="2" charset="2"/>
              <a:buChar char="ü"/>
              <a:defRPr lang="en-US" sz="900" smtClean="0"/>
            </a:lvl3pPr>
            <a:lvl4pPr marL="1285875" indent="-257175">
              <a:spcAft>
                <a:spcPts val="1350"/>
              </a:spcAft>
              <a:buFont typeface="Wingdings" pitchFamily="2" charset="2"/>
              <a:buChar char="ü"/>
              <a:defRPr lang="en-US" sz="900" smtClean="0"/>
            </a:lvl4pPr>
            <a:lvl5pPr marL="1628775" indent="-257175">
              <a:spcAft>
                <a:spcPts val="1350"/>
              </a:spcAft>
              <a:buFont typeface="Wingdings" pitchFamily="2" charset="2"/>
              <a:buChar char="ü"/>
              <a:defRPr lang="en-US"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8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6172200" y="4780454"/>
            <a:ext cx="274320" cy="274320"/>
          </a:xfrm>
        </p:spPr>
        <p:txBody>
          <a:bodyPr tIns="18288" bIns="0"/>
          <a:lstStyle>
            <a:lvl1pPr>
              <a:defRPr sz="900" spc="150" baseline="0"/>
            </a:lvl1pPr>
          </a:lstStyle>
          <a:p>
            <a:fld id="{9D955F5F-96B5-4123-A0BF-F5126ED5484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FCF1C73-AE5F-4CBA-B25A-95CC4F6ED5C4}"/>
              </a:ext>
            </a:extLst>
          </p:cNvPr>
          <p:cNvGrpSpPr/>
          <p:nvPr userDrawn="1"/>
        </p:nvGrpSpPr>
        <p:grpSpPr>
          <a:xfrm>
            <a:off x="173314" y="400050"/>
            <a:ext cx="115200" cy="400050"/>
            <a:chOff x="231085" y="533400"/>
            <a:chExt cx="153600" cy="533400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E617486-F919-4692-B78C-8CF40EAC06AD}"/>
                </a:ext>
              </a:extLst>
            </p:cNvPr>
            <p:cNvCxnSpPr/>
            <p:nvPr/>
          </p:nvCxnSpPr>
          <p:spPr>
            <a:xfrm>
              <a:off x="304800" y="533400"/>
              <a:ext cx="0" cy="5334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D028593-5AB1-4DEE-95A3-C1F60931D274}"/>
                </a:ext>
              </a:extLst>
            </p:cNvPr>
            <p:cNvSpPr/>
            <p:nvPr/>
          </p:nvSpPr>
          <p:spPr>
            <a:xfrm>
              <a:off x="231085" y="723900"/>
              <a:ext cx="153600" cy="1524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1329702786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3399">
          <p15:clr>
            <a:srgbClr val="FBAE40"/>
          </p15:clr>
        </p15:guide>
        <p15:guide id="3" pos="2052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con Li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00050" y="205978"/>
            <a:ext cx="6115050" cy="857250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Date Placeholder 11"/>
          <p:cNvSpPr>
            <a:spLocks noGrp="1"/>
          </p:cNvSpPr>
          <p:nvPr>
            <p:ph type="dt" sz="half" idx="2"/>
          </p:nvPr>
        </p:nvSpPr>
        <p:spPr>
          <a:xfrm>
            <a:off x="342900" y="4813450"/>
            <a:ext cx="1600200" cy="207749"/>
          </a:xfrm>
        </p:spPr>
        <p:txBody>
          <a:bodyPr/>
          <a:lstStyle/>
          <a:p>
            <a:fld id="{6573E3C3-2577-4311-93C3-2B7725AC8A17}" type="datetime4">
              <a:rPr lang="en-US" smtClean="0"/>
              <a:t>May 5, 2018</a:t>
            </a:fld>
            <a:endParaRPr lang="en-US"/>
          </a:p>
        </p:txBody>
      </p:sp>
      <p:sp>
        <p:nvSpPr>
          <p:cNvPr id="15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2914650" y="4813450"/>
            <a:ext cx="2971800" cy="207749"/>
          </a:xfrm>
        </p:spPr>
        <p:txBody>
          <a:bodyPr/>
          <a:lstStyle/>
          <a:p>
            <a:pPr algn="r"/>
            <a:endParaRPr lang="en-US"/>
          </a:p>
        </p:txBody>
      </p:sp>
      <p:sp>
        <p:nvSpPr>
          <p:cNvPr id="12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6172200" y="4780454"/>
            <a:ext cx="274320" cy="274320"/>
          </a:xfrm>
        </p:spPr>
        <p:txBody>
          <a:bodyPr tIns="18288" bIns="0"/>
          <a:lstStyle>
            <a:lvl1pPr>
              <a:defRPr sz="900" spc="150" baseline="0"/>
            </a:lvl1pPr>
          </a:lstStyle>
          <a:p>
            <a:fld id="{9D955F5F-96B5-4123-A0BF-F5126ED5484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A30F7E7-3CF2-4100-8B29-16AE00B8BB31}"/>
              </a:ext>
            </a:extLst>
          </p:cNvPr>
          <p:cNvGrpSpPr/>
          <p:nvPr userDrawn="1"/>
        </p:nvGrpSpPr>
        <p:grpSpPr>
          <a:xfrm>
            <a:off x="173314" y="400050"/>
            <a:ext cx="115200" cy="400050"/>
            <a:chOff x="231085" y="533400"/>
            <a:chExt cx="153600" cy="533400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146D8FB-50DE-4813-9C7C-0B8E033EAFA4}"/>
                </a:ext>
              </a:extLst>
            </p:cNvPr>
            <p:cNvCxnSpPr/>
            <p:nvPr/>
          </p:nvCxnSpPr>
          <p:spPr>
            <a:xfrm>
              <a:off x="304800" y="533400"/>
              <a:ext cx="0" cy="5334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5A6A106E-51A6-46F1-9F25-F22F1EF5DD34}"/>
                </a:ext>
              </a:extLst>
            </p:cNvPr>
            <p:cNvSpPr/>
            <p:nvPr/>
          </p:nvSpPr>
          <p:spPr>
            <a:xfrm>
              <a:off x="231085" y="723900"/>
              <a:ext cx="153600" cy="1524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2101974243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3399">
          <p15:clr>
            <a:srgbClr val="FBAE40"/>
          </p15:clr>
        </p15:guide>
        <p15:guide id="3" pos="2052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Li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00050" y="205978"/>
            <a:ext cx="6115050" cy="857250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Date Placeholder 11"/>
          <p:cNvSpPr>
            <a:spLocks noGrp="1"/>
          </p:cNvSpPr>
          <p:nvPr>
            <p:ph type="dt" sz="half" idx="2"/>
          </p:nvPr>
        </p:nvSpPr>
        <p:spPr>
          <a:xfrm>
            <a:off x="342900" y="4813450"/>
            <a:ext cx="1600200" cy="207749"/>
          </a:xfrm>
        </p:spPr>
        <p:txBody>
          <a:bodyPr/>
          <a:lstStyle/>
          <a:p>
            <a:fld id="{ACCE277D-CBD8-454F-A77B-913E288912D6}" type="datetime4">
              <a:rPr lang="en-US" smtClean="0"/>
              <a:t>May 5, 2018</a:t>
            </a:fld>
            <a:endParaRPr lang="en-US"/>
          </a:p>
        </p:txBody>
      </p:sp>
      <p:sp>
        <p:nvSpPr>
          <p:cNvPr id="15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2914650" y="4813450"/>
            <a:ext cx="2971800" cy="207749"/>
          </a:xfrm>
        </p:spPr>
        <p:txBody>
          <a:bodyPr/>
          <a:lstStyle/>
          <a:p>
            <a:pPr algn="r"/>
            <a:endParaRPr lang="en-US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411480" y="2201383"/>
            <a:ext cx="1645920" cy="6858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0"/>
              </a:spcAft>
              <a:buFont typeface="Arial" panose="020B0604020202020204" pitchFamily="34" charset="0"/>
              <a:buNone/>
              <a:defRPr lang="en-US" sz="900" smtClean="0"/>
            </a:lvl1pPr>
            <a:lvl2pPr marL="685800" indent="-342900">
              <a:spcAft>
                <a:spcPts val="1350"/>
              </a:spcAft>
              <a:buFont typeface="Wingdings" pitchFamily="2" charset="2"/>
              <a:buChar char="ü"/>
              <a:defRPr lang="en-US" sz="900" smtClean="0"/>
            </a:lvl2pPr>
            <a:lvl3pPr marL="942975" indent="-257175">
              <a:spcAft>
                <a:spcPts val="1350"/>
              </a:spcAft>
              <a:buFont typeface="Wingdings" pitchFamily="2" charset="2"/>
              <a:buChar char="ü"/>
              <a:defRPr lang="en-US" sz="900" smtClean="0"/>
            </a:lvl3pPr>
            <a:lvl4pPr marL="1285875" indent="-257175">
              <a:spcAft>
                <a:spcPts val="1350"/>
              </a:spcAft>
              <a:buFont typeface="Wingdings" pitchFamily="2" charset="2"/>
              <a:buChar char="ü"/>
              <a:defRPr lang="en-US" sz="900" smtClean="0"/>
            </a:lvl4pPr>
            <a:lvl5pPr marL="1628775" indent="-257175">
              <a:spcAft>
                <a:spcPts val="1350"/>
              </a:spcAft>
              <a:buFont typeface="Wingdings" pitchFamily="2" charset="2"/>
              <a:buChar char="ü"/>
              <a:defRPr lang="en-US"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10"/>
          </p:nvPr>
        </p:nvSpPr>
        <p:spPr>
          <a:xfrm>
            <a:off x="2433351" y="2199361"/>
            <a:ext cx="1645920" cy="6858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0"/>
              </a:spcAft>
              <a:buFont typeface="Arial" panose="020B0604020202020204" pitchFamily="34" charset="0"/>
              <a:buNone/>
              <a:defRPr lang="en-US" sz="900" smtClean="0"/>
            </a:lvl1pPr>
            <a:lvl2pPr marL="685800" indent="-342900">
              <a:spcAft>
                <a:spcPts val="1350"/>
              </a:spcAft>
              <a:buFont typeface="Wingdings" pitchFamily="2" charset="2"/>
              <a:buChar char="ü"/>
              <a:defRPr lang="en-US" sz="900" smtClean="0"/>
            </a:lvl2pPr>
            <a:lvl3pPr marL="942975" indent="-257175">
              <a:spcAft>
                <a:spcPts val="1350"/>
              </a:spcAft>
              <a:buFont typeface="Wingdings" pitchFamily="2" charset="2"/>
              <a:buChar char="ü"/>
              <a:defRPr lang="en-US" sz="900" smtClean="0"/>
            </a:lvl3pPr>
            <a:lvl4pPr marL="1285875" indent="-257175">
              <a:spcAft>
                <a:spcPts val="1350"/>
              </a:spcAft>
              <a:buFont typeface="Wingdings" pitchFamily="2" charset="2"/>
              <a:buChar char="ü"/>
              <a:defRPr lang="en-US" sz="900" smtClean="0"/>
            </a:lvl4pPr>
            <a:lvl5pPr marL="1628775" indent="-257175">
              <a:spcAft>
                <a:spcPts val="1350"/>
              </a:spcAft>
              <a:buFont typeface="Wingdings" pitchFamily="2" charset="2"/>
              <a:buChar char="ü"/>
              <a:defRPr lang="en-US"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idx="11"/>
          </p:nvPr>
        </p:nvSpPr>
        <p:spPr>
          <a:xfrm>
            <a:off x="4566905" y="2193726"/>
            <a:ext cx="1645920" cy="6858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0"/>
              </a:spcAft>
              <a:buFont typeface="Arial" panose="020B0604020202020204" pitchFamily="34" charset="0"/>
              <a:buNone/>
              <a:defRPr lang="en-US" sz="900" smtClean="0"/>
            </a:lvl1pPr>
            <a:lvl2pPr marL="685800" indent="-342900">
              <a:spcAft>
                <a:spcPts val="1350"/>
              </a:spcAft>
              <a:buFont typeface="Wingdings" pitchFamily="2" charset="2"/>
              <a:buChar char="ü"/>
              <a:defRPr lang="en-US" sz="900" smtClean="0"/>
            </a:lvl2pPr>
            <a:lvl3pPr marL="942975" indent="-257175">
              <a:spcAft>
                <a:spcPts val="1350"/>
              </a:spcAft>
              <a:buFont typeface="Wingdings" pitchFamily="2" charset="2"/>
              <a:buChar char="ü"/>
              <a:defRPr lang="en-US" sz="900" smtClean="0"/>
            </a:lvl3pPr>
            <a:lvl4pPr marL="1285875" indent="-257175">
              <a:spcAft>
                <a:spcPts val="1350"/>
              </a:spcAft>
              <a:buFont typeface="Wingdings" pitchFamily="2" charset="2"/>
              <a:buChar char="ü"/>
              <a:defRPr lang="en-US" sz="900" smtClean="0"/>
            </a:lvl4pPr>
            <a:lvl5pPr marL="1628775" indent="-257175">
              <a:spcAft>
                <a:spcPts val="1350"/>
              </a:spcAft>
              <a:buFont typeface="Wingdings" pitchFamily="2" charset="2"/>
              <a:buChar char="ü"/>
              <a:defRPr lang="en-US"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12"/>
          </p:nvPr>
        </p:nvSpPr>
        <p:spPr>
          <a:xfrm>
            <a:off x="411480" y="3867150"/>
            <a:ext cx="1645920" cy="6858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0"/>
              </a:spcAft>
              <a:buFont typeface="Arial" panose="020B0604020202020204" pitchFamily="34" charset="0"/>
              <a:buNone/>
              <a:defRPr lang="en-US" sz="900" smtClean="0"/>
            </a:lvl1pPr>
            <a:lvl2pPr marL="685800" indent="-342900">
              <a:spcAft>
                <a:spcPts val="1350"/>
              </a:spcAft>
              <a:buFont typeface="Wingdings" pitchFamily="2" charset="2"/>
              <a:buChar char="ü"/>
              <a:defRPr lang="en-US" sz="900" smtClean="0"/>
            </a:lvl2pPr>
            <a:lvl3pPr marL="942975" indent="-257175">
              <a:spcAft>
                <a:spcPts val="1350"/>
              </a:spcAft>
              <a:buFont typeface="Wingdings" pitchFamily="2" charset="2"/>
              <a:buChar char="ü"/>
              <a:defRPr lang="en-US" sz="900" smtClean="0"/>
            </a:lvl3pPr>
            <a:lvl4pPr marL="1285875" indent="-257175">
              <a:spcAft>
                <a:spcPts val="1350"/>
              </a:spcAft>
              <a:buFont typeface="Wingdings" pitchFamily="2" charset="2"/>
              <a:buChar char="ü"/>
              <a:defRPr lang="en-US" sz="900" smtClean="0"/>
            </a:lvl4pPr>
            <a:lvl5pPr marL="1628775" indent="-257175">
              <a:spcAft>
                <a:spcPts val="1350"/>
              </a:spcAft>
              <a:buFont typeface="Wingdings" pitchFamily="2" charset="2"/>
              <a:buChar char="ü"/>
              <a:defRPr lang="en-US"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Content Placeholder 2"/>
          <p:cNvSpPr>
            <a:spLocks noGrp="1"/>
          </p:cNvSpPr>
          <p:nvPr>
            <p:ph idx="14"/>
          </p:nvPr>
        </p:nvSpPr>
        <p:spPr>
          <a:xfrm>
            <a:off x="2433351" y="3865128"/>
            <a:ext cx="1645920" cy="6858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0"/>
              </a:spcAft>
              <a:buFont typeface="Arial" panose="020B0604020202020204" pitchFamily="34" charset="0"/>
              <a:buNone/>
              <a:defRPr lang="en-US" sz="900" smtClean="0"/>
            </a:lvl1pPr>
            <a:lvl2pPr marL="685800" indent="-342900">
              <a:spcAft>
                <a:spcPts val="1350"/>
              </a:spcAft>
              <a:buFont typeface="Wingdings" pitchFamily="2" charset="2"/>
              <a:buChar char="ü"/>
              <a:defRPr lang="en-US" sz="900" smtClean="0"/>
            </a:lvl2pPr>
            <a:lvl3pPr marL="942975" indent="-257175">
              <a:spcAft>
                <a:spcPts val="1350"/>
              </a:spcAft>
              <a:buFont typeface="Wingdings" pitchFamily="2" charset="2"/>
              <a:buChar char="ü"/>
              <a:defRPr lang="en-US" sz="900" smtClean="0"/>
            </a:lvl3pPr>
            <a:lvl4pPr marL="1285875" indent="-257175">
              <a:spcAft>
                <a:spcPts val="1350"/>
              </a:spcAft>
              <a:buFont typeface="Wingdings" pitchFamily="2" charset="2"/>
              <a:buChar char="ü"/>
              <a:defRPr lang="en-US" sz="900" smtClean="0"/>
            </a:lvl4pPr>
            <a:lvl5pPr marL="1628775" indent="-257175">
              <a:spcAft>
                <a:spcPts val="1350"/>
              </a:spcAft>
              <a:buFont typeface="Wingdings" pitchFamily="2" charset="2"/>
              <a:buChar char="ü"/>
              <a:defRPr lang="en-US"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15"/>
          </p:nvPr>
        </p:nvSpPr>
        <p:spPr>
          <a:xfrm>
            <a:off x="4566905" y="3865128"/>
            <a:ext cx="1645920" cy="680165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0"/>
              </a:spcAft>
              <a:buFont typeface="Arial" panose="020B0604020202020204" pitchFamily="34" charset="0"/>
              <a:buNone/>
              <a:defRPr lang="en-US" sz="900" smtClean="0"/>
            </a:lvl1pPr>
            <a:lvl2pPr marL="685800" indent="-342900">
              <a:spcAft>
                <a:spcPts val="1350"/>
              </a:spcAft>
              <a:buFont typeface="Wingdings" pitchFamily="2" charset="2"/>
              <a:buChar char="ü"/>
              <a:defRPr lang="en-US" sz="900" smtClean="0"/>
            </a:lvl2pPr>
            <a:lvl3pPr marL="942975" indent="-257175">
              <a:spcAft>
                <a:spcPts val="1350"/>
              </a:spcAft>
              <a:buFont typeface="Wingdings" pitchFamily="2" charset="2"/>
              <a:buChar char="ü"/>
              <a:defRPr lang="en-US" sz="900" smtClean="0"/>
            </a:lvl3pPr>
            <a:lvl4pPr marL="1285875" indent="-257175">
              <a:spcAft>
                <a:spcPts val="1350"/>
              </a:spcAft>
              <a:buFont typeface="Wingdings" pitchFamily="2" charset="2"/>
              <a:buChar char="ü"/>
              <a:defRPr lang="en-US" sz="900" smtClean="0"/>
            </a:lvl4pPr>
            <a:lvl5pPr marL="1628775" indent="-257175">
              <a:spcAft>
                <a:spcPts val="1350"/>
              </a:spcAft>
              <a:buFont typeface="Wingdings" pitchFamily="2" charset="2"/>
              <a:buChar char="ü"/>
              <a:defRPr lang="en-US"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6172200" y="4780454"/>
            <a:ext cx="274320" cy="274320"/>
          </a:xfrm>
        </p:spPr>
        <p:txBody>
          <a:bodyPr tIns="18288" bIns="0"/>
          <a:lstStyle>
            <a:lvl1pPr>
              <a:defRPr sz="900" spc="150" baseline="0"/>
            </a:lvl1pPr>
          </a:lstStyle>
          <a:p>
            <a:fld id="{9D955F5F-96B5-4123-A0BF-F5126ED5484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D673F70-47CD-4FB8-8031-ED5C22C4BCBD}"/>
              </a:ext>
            </a:extLst>
          </p:cNvPr>
          <p:cNvGrpSpPr/>
          <p:nvPr userDrawn="1"/>
        </p:nvGrpSpPr>
        <p:grpSpPr>
          <a:xfrm>
            <a:off x="173314" y="400050"/>
            <a:ext cx="115200" cy="400050"/>
            <a:chOff x="231085" y="533400"/>
            <a:chExt cx="153600" cy="533400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8AA7780-BFB5-43A1-87F8-BDD2C87E7D1A}"/>
                </a:ext>
              </a:extLst>
            </p:cNvPr>
            <p:cNvCxnSpPr/>
            <p:nvPr/>
          </p:nvCxnSpPr>
          <p:spPr>
            <a:xfrm>
              <a:off x="304800" y="533400"/>
              <a:ext cx="0" cy="5334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CA280F34-006F-4D19-92C1-BACE78764A6F}"/>
                </a:ext>
              </a:extLst>
            </p:cNvPr>
            <p:cNvSpPr/>
            <p:nvPr/>
          </p:nvSpPr>
          <p:spPr>
            <a:xfrm>
              <a:off x="231085" y="723900"/>
              <a:ext cx="153600" cy="1524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4128084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3399">
          <p15:clr>
            <a:srgbClr val="FBAE40"/>
          </p15:clr>
        </p15:guide>
        <p15:guide id="3" pos="2052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00050" y="205978"/>
            <a:ext cx="6115050" cy="857250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00050" y="1314450"/>
            <a:ext cx="2800350" cy="4953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1600" kern="1200" dirty="0" smtClean="0">
                <a:solidFill>
                  <a:schemeClr val="accent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3714750" y="1314450"/>
            <a:ext cx="2800350" cy="4953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1600" kern="1200" dirty="0" smtClean="0">
                <a:solidFill>
                  <a:schemeClr val="accent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Date Placeholder 11"/>
          <p:cNvSpPr>
            <a:spLocks noGrp="1"/>
          </p:cNvSpPr>
          <p:nvPr>
            <p:ph type="dt" sz="half" idx="2"/>
          </p:nvPr>
        </p:nvSpPr>
        <p:spPr>
          <a:xfrm>
            <a:off x="342900" y="4813450"/>
            <a:ext cx="1600200" cy="207749"/>
          </a:xfrm>
        </p:spPr>
        <p:txBody>
          <a:bodyPr/>
          <a:lstStyle/>
          <a:p>
            <a:fld id="{BC8C2311-F7E0-4621-B44D-5347184E10C1}" type="datetime4">
              <a:rPr lang="en-US" smtClean="0"/>
              <a:t>May 5, 2018</a:t>
            </a:fld>
            <a:endParaRPr lang="en-US"/>
          </a:p>
        </p:txBody>
      </p:sp>
      <p:sp>
        <p:nvSpPr>
          <p:cNvPr id="21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2914650" y="4813450"/>
            <a:ext cx="2971800" cy="207749"/>
          </a:xfrm>
        </p:spPr>
        <p:txBody>
          <a:bodyPr/>
          <a:lstStyle/>
          <a:p>
            <a:pPr algn="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7"/>
          </p:nvPr>
        </p:nvSpPr>
        <p:spPr>
          <a:xfrm>
            <a:off x="400050" y="1849438"/>
            <a:ext cx="2800350" cy="27797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900"/>
            </a:lvl1pPr>
          </a:lstStyle>
          <a:p>
            <a:pPr marL="0" lvl="0" indent="0">
              <a:spcBef>
                <a:spcPts val="0"/>
              </a:spcBef>
              <a:buFontTx/>
              <a:buNone/>
            </a:pPr>
            <a:r>
              <a:rPr lang="en-US"/>
              <a:t>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sz="quarter" idx="18"/>
          </p:nvPr>
        </p:nvSpPr>
        <p:spPr>
          <a:xfrm>
            <a:off x="3714750" y="1849438"/>
            <a:ext cx="2800350" cy="27797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900" smtClean="0"/>
            </a:lvl1pPr>
            <a:lvl2pPr marL="0" indent="0">
              <a:buFontTx/>
              <a:buNone/>
              <a:defRPr lang="en-US" sz="1125" smtClean="0"/>
            </a:lvl2pPr>
            <a:lvl3pPr marL="0" indent="0">
              <a:buFontTx/>
              <a:buNone/>
              <a:defRPr lang="en-US" sz="1125" smtClean="0"/>
            </a:lvl3pPr>
            <a:lvl4pPr marL="0" indent="0">
              <a:buFontTx/>
              <a:buNone/>
              <a:defRPr lang="en-US" sz="1125" smtClean="0"/>
            </a:lvl4pPr>
            <a:lvl5pPr marL="0" indent="0">
              <a:buFontTx/>
              <a:buNone/>
              <a:defRPr lang="en-US" sz="1125"/>
            </a:lvl5pPr>
          </a:lstStyle>
          <a:p>
            <a:pPr marL="0" lvl="0" indent="0">
              <a:spcBef>
                <a:spcPts val="0"/>
              </a:spcBef>
              <a:buFontTx/>
              <a:buNone/>
            </a:pPr>
            <a:r>
              <a:rPr lang="en-US"/>
              <a:t>Edit Master text styles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6172200" y="4780454"/>
            <a:ext cx="274320" cy="274320"/>
          </a:xfrm>
        </p:spPr>
        <p:txBody>
          <a:bodyPr tIns="18288" bIns="0"/>
          <a:lstStyle>
            <a:lvl1pPr>
              <a:defRPr sz="900" spc="150" baseline="0"/>
            </a:lvl1pPr>
          </a:lstStyle>
          <a:p>
            <a:fld id="{9D955F5F-96B5-4123-A0BF-F5126ED5484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4CE4649-43F4-44F0-9046-0CD225AD2F00}"/>
              </a:ext>
            </a:extLst>
          </p:cNvPr>
          <p:cNvGrpSpPr/>
          <p:nvPr userDrawn="1"/>
        </p:nvGrpSpPr>
        <p:grpSpPr>
          <a:xfrm>
            <a:off x="173314" y="400050"/>
            <a:ext cx="115200" cy="400050"/>
            <a:chOff x="231085" y="533400"/>
            <a:chExt cx="153600" cy="533400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AD80439-32C5-463D-AA77-D486C29B7F3D}"/>
                </a:ext>
              </a:extLst>
            </p:cNvPr>
            <p:cNvCxnSpPr/>
            <p:nvPr/>
          </p:nvCxnSpPr>
          <p:spPr>
            <a:xfrm>
              <a:off x="304800" y="533400"/>
              <a:ext cx="0" cy="5334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5551E2A0-399B-4707-BD1B-D50F939596D5}"/>
                </a:ext>
              </a:extLst>
            </p:cNvPr>
            <p:cNvSpPr/>
            <p:nvPr/>
          </p:nvSpPr>
          <p:spPr>
            <a:xfrm>
              <a:off x="231085" y="723900"/>
              <a:ext cx="153600" cy="1524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982765958"/>
      </p:ext>
    </p:extLst>
  </p:cSld>
  <p:clrMapOvr>
    <a:masterClrMapping/>
  </p:clrMapOvr>
  <p:hf hdr="0" dt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_Two column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00050" y="205978"/>
            <a:ext cx="6115050" cy="857250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00050" y="1314450"/>
            <a:ext cx="2114550" cy="4953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1600" kern="1200" dirty="0" smtClean="0">
                <a:solidFill>
                  <a:schemeClr val="accent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3028950" y="1314450"/>
            <a:ext cx="3486150" cy="4953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1600" kern="1200" dirty="0" smtClean="0">
                <a:solidFill>
                  <a:schemeClr val="accent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Date Placeholder 11"/>
          <p:cNvSpPr>
            <a:spLocks noGrp="1"/>
          </p:cNvSpPr>
          <p:nvPr>
            <p:ph type="dt" sz="half" idx="2"/>
          </p:nvPr>
        </p:nvSpPr>
        <p:spPr>
          <a:xfrm>
            <a:off x="342900" y="4813450"/>
            <a:ext cx="1600200" cy="207749"/>
          </a:xfrm>
        </p:spPr>
        <p:txBody>
          <a:bodyPr/>
          <a:lstStyle/>
          <a:p>
            <a:fld id="{8CAB1BC5-1B61-44CB-8355-D317FEE79A2A}" type="datetime4">
              <a:rPr lang="en-US" smtClean="0"/>
              <a:t>May 5, 2018</a:t>
            </a:fld>
            <a:endParaRPr lang="en-US"/>
          </a:p>
        </p:txBody>
      </p:sp>
      <p:sp>
        <p:nvSpPr>
          <p:cNvPr id="21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2914650" y="4813450"/>
            <a:ext cx="2971800" cy="207749"/>
          </a:xfrm>
        </p:spPr>
        <p:txBody>
          <a:bodyPr/>
          <a:lstStyle/>
          <a:p>
            <a:pPr algn="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7"/>
          </p:nvPr>
        </p:nvSpPr>
        <p:spPr>
          <a:xfrm>
            <a:off x="400050" y="1849438"/>
            <a:ext cx="2114550" cy="27797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900"/>
            </a:lvl1pPr>
          </a:lstStyle>
          <a:p>
            <a:pPr marL="0" lvl="0" indent="0">
              <a:spcBef>
                <a:spcPts val="0"/>
              </a:spcBef>
              <a:buFontTx/>
              <a:buNone/>
            </a:pPr>
            <a:r>
              <a:rPr lang="en-US"/>
              <a:t>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sz="quarter" idx="18"/>
          </p:nvPr>
        </p:nvSpPr>
        <p:spPr>
          <a:xfrm>
            <a:off x="3028950" y="1849438"/>
            <a:ext cx="3486150" cy="27797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900" smtClean="0"/>
            </a:lvl1pPr>
            <a:lvl2pPr marL="0" indent="0">
              <a:buFontTx/>
              <a:buNone/>
              <a:defRPr lang="en-US" sz="1125" smtClean="0"/>
            </a:lvl2pPr>
            <a:lvl3pPr marL="0" indent="0">
              <a:buFontTx/>
              <a:buNone/>
              <a:defRPr lang="en-US" sz="1125" smtClean="0"/>
            </a:lvl3pPr>
            <a:lvl4pPr marL="0" indent="0">
              <a:buFontTx/>
              <a:buNone/>
              <a:defRPr lang="en-US" sz="1125" smtClean="0"/>
            </a:lvl4pPr>
            <a:lvl5pPr marL="0" indent="0">
              <a:buFontTx/>
              <a:buNone/>
              <a:defRPr lang="en-US" sz="1125"/>
            </a:lvl5pPr>
          </a:lstStyle>
          <a:p>
            <a:pPr marL="0" lvl="0" indent="0">
              <a:spcBef>
                <a:spcPts val="0"/>
              </a:spcBef>
              <a:buFontTx/>
              <a:buNone/>
            </a:pPr>
            <a:r>
              <a:rPr lang="en-US"/>
              <a:t>Edit Master text styles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6172200" y="4780454"/>
            <a:ext cx="274320" cy="274320"/>
          </a:xfrm>
        </p:spPr>
        <p:txBody>
          <a:bodyPr tIns="18288" bIns="0"/>
          <a:lstStyle>
            <a:lvl1pPr>
              <a:defRPr sz="900" spc="150" baseline="0"/>
            </a:lvl1pPr>
          </a:lstStyle>
          <a:p>
            <a:fld id="{9D955F5F-96B5-4123-A0BF-F5126ED5484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0884E50-E389-41D4-8502-036FD91243E1}"/>
              </a:ext>
            </a:extLst>
          </p:cNvPr>
          <p:cNvGrpSpPr/>
          <p:nvPr userDrawn="1"/>
        </p:nvGrpSpPr>
        <p:grpSpPr>
          <a:xfrm>
            <a:off x="173314" y="400050"/>
            <a:ext cx="115200" cy="400050"/>
            <a:chOff x="231085" y="533400"/>
            <a:chExt cx="153600" cy="533400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7D9D3E9A-4B91-478F-9A5A-F5B424E4CD5F}"/>
                </a:ext>
              </a:extLst>
            </p:cNvPr>
            <p:cNvCxnSpPr/>
            <p:nvPr/>
          </p:nvCxnSpPr>
          <p:spPr>
            <a:xfrm>
              <a:off x="304800" y="533400"/>
              <a:ext cx="0" cy="5334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11ADBB64-D495-4003-9E09-EF11AE445584}"/>
                </a:ext>
              </a:extLst>
            </p:cNvPr>
            <p:cNvSpPr/>
            <p:nvPr/>
          </p:nvSpPr>
          <p:spPr>
            <a:xfrm>
              <a:off x="231085" y="723900"/>
              <a:ext cx="153600" cy="1524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4067280242"/>
      </p:ext>
    </p:extLst>
  </p:cSld>
  <p:clrMapOvr>
    <a:masterClrMapping/>
  </p:clrMapOvr>
  <p:hf hdr="0" dt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/3_Two column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00050" y="205978"/>
            <a:ext cx="6115050" cy="857250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400550" y="1314450"/>
            <a:ext cx="2114550" cy="4953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1600" kern="1200" dirty="0" smtClean="0">
                <a:solidFill>
                  <a:schemeClr val="accent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400050" y="1314450"/>
            <a:ext cx="3486150" cy="4953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1600" kern="1200" dirty="0" smtClean="0">
                <a:solidFill>
                  <a:schemeClr val="accent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Date Placeholder 11"/>
          <p:cNvSpPr>
            <a:spLocks noGrp="1"/>
          </p:cNvSpPr>
          <p:nvPr>
            <p:ph type="dt" sz="half" idx="2"/>
          </p:nvPr>
        </p:nvSpPr>
        <p:spPr>
          <a:xfrm>
            <a:off x="342900" y="4813450"/>
            <a:ext cx="1600200" cy="207749"/>
          </a:xfrm>
        </p:spPr>
        <p:txBody>
          <a:bodyPr/>
          <a:lstStyle/>
          <a:p>
            <a:fld id="{8FBD8A5E-06B3-4F9C-8E70-3E285CD7ED11}" type="datetime4">
              <a:rPr lang="en-US" smtClean="0"/>
              <a:t>May 5, 2018</a:t>
            </a:fld>
            <a:endParaRPr lang="en-US"/>
          </a:p>
        </p:txBody>
      </p:sp>
      <p:sp>
        <p:nvSpPr>
          <p:cNvPr id="21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2914650" y="4813450"/>
            <a:ext cx="2971800" cy="207749"/>
          </a:xfrm>
        </p:spPr>
        <p:txBody>
          <a:bodyPr/>
          <a:lstStyle/>
          <a:p>
            <a:pPr algn="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7"/>
          </p:nvPr>
        </p:nvSpPr>
        <p:spPr>
          <a:xfrm>
            <a:off x="4400550" y="1849438"/>
            <a:ext cx="2114550" cy="27797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900"/>
            </a:lvl1pPr>
          </a:lstStyle>
          <a:p>
            <a:pPr marL="0" lvl="0" indent="0">
              <a:spcBef>
                <a:spcPts val="0"/>
              </a:spcBef>
              <a:buFontTx/>
              <a:buNone/>
            </a:pPr>
            <a:r>
              <a:rPr lang="en-US"/>
              <a:t>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sz="quarter" idx="18"/>
          </p:nvPr>
        </p:nvSpPr>
        <p:spPr>
          <a:xfrm>
            <a:off x="400050" y="1849438"/>
            <a:ext cx="3486150" cy="27797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900" smtClean="0"/>
            </a:lvl1pPr>
            <a:lvl2pPr marL="0" indent="0">
              <a:buFontTx/>
              <a:buNone/>
              <a:defRPr lang="en-US" sz="1125" smtClean="0"/>
            </a:lvl2pPr>
            <a:lvl3pPr marL="0" indent="0">
              <a:buFontTx/>
              <a:buNone/>
              <a:defRPr lang="en-US" sz="1125" smtClean="0"/>
            </a:lvl3pPr>
            <a:lvl4pPr marL="0" indent="0">
              <a:buFontTx/>
              <a:buNone/>
              <a:defRPr lang="en-US" sz="1125" smtClean="0"/>
            </a:lvl4pPr>
            <a:lvl5pPr marL="0" indent="0">
              <a:buFontTx/>
              <a:buNone/>
              <a:defRPr lang="en-US" sz="1125"/>
            </a:lvl5pPr>
          </a:lstStyle>
          <a:p>
            <a:pPr marL="0" lvl="0" indent="0">
              <a:spcBef>
                <a:spcPts val="0"/>
              </a:spcBef>
              <a:buFontTx/>
              <a:buNone/>
            </a:pPr>
            <a:r>
              <a:rPr lang="en-US"/>
              <a:t>Edit Master text styles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6172200" y="4780454"/>
            <a:ext cx="274320" cy="274320"/>
          </a:xfrm>
        </p:spPr>
        <p:txBody>
          <a:bodyPr tIns="18288" bIns="0"/>
          <a:lstStyle>
            <a:lvl1pPr>
              <a:defRPr sz="900" spc="150" baseline="0"/>
            </a:lvl1pPr>
          </a:lstStyle>
          <a:p>
            <a:fld id="{9D955F5F-96B5-4123-A0BF-F5126ED5484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CD4A92B-BF71-4E9E-9F34-898BB295D81A}"/>
              </a:ext>
            </a:extLst>
          </p:cNvPr>
          <p:cNvGrpSpPr/>
          <p:nvPr userDrawn="1"/>
        </p:nvGrpSpPr>
        <p:grpSpPr>
          <a:xfrm>
            <a:off x="173314" y="400050"/>
            <a:ext cx="115200" cy="400050"/>
            <a:chOff x="231085" y="533400"/>
            <a:chExt cx="153600" cy="533400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EB13A38-2BD4-43A0-8228-0EFC868A6881}"/>
                </a:ext>
              </a:extLst>
            </p:cNvPr>
            <p:cNvCxnSpPr/>
            <p:nvPr/>
          </p:nvCxnSpPr>
          <p:spPr>
            <a:xfrm>
              <a:off x="304800" y="533400"/>
              <a:ext cx="0" cy="5334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8ABE6F48-810D-4348-9FC2-17D9D6FF5385}"/>
                </a:ext>
              </a:extLst>
            </p:cNvPr>
            <p:cNvSpPr/>
            <p:nvPr/>
          </p:nvSpPr>
          <p:spPr>
            <a:xfrm>
              <a:off x="231085" y="723900"/>
              <a:ext cx="153600" cy="1524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2903721189"/>
      </p:ext>
    </p:extLst>
  </p:cSld>
  <p:clrMapOvr>
    <a:masterClrMapping/>
  </p:clrMapOvr>
  <p:hf hdr="0" dt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colum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00050" y="205978"/>
            <a:ext cx="6115050" cy="857250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00050" y="1314450"/>
            <a:ext cx="2800350" cy="4953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1600" kern="1200" dirty="0" smtClean="0">
                <a:solidFill>
                  <a:schemeClr val="accent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3714750" y="1314450"/>
            <a:ext cx="2800350" cy="4953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1600" kern="1200" dirty="0" smtClean="0">
                <a:solidFill>
                  <a:schemeClr val="accent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Date Placeholder 11"/>
          <p:cNvSpPr>
            <a:spLocks noGrp="1"/>
          </p:cNvSpPr>
          <p:nvPr>
            <p:ph type="dt" sz="half" idx="2"/>
          </p:nvPr>
        </p:nvSpPr>
        <p:spPr>
          <a:xfrm>
            <a:off x="342900" y="4813450"/>
            <a:ext cx="1600200" cy="207749"/>
          </a:xfrm>
        </p:spPr>
        <p:txBody>
          <a:bodyPr/>
          <a:lstStyle/>
          <a:p>
            <a:fld id="{0D754845-3E53-45F1-9D28-6A7A16BA5739}" type="datetime4">
              <a:rPr lang="en-US" smtClean="0"/>
              <a:t>May 5, 2018</a:t>
            </a:fld>
            <a:endParaRPr lang="en-US"/>
          </a:p>
        </p:txBody>
      </p:sp>
      <p:sp>
        <p:nvSpPr>
          <p:cNvPr id="21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2914650" y="4813450"/>
            <a:ext cx="2971800" cy="207749"/>
          </a:xfrm>
        </p:spPr>
        <p:txBody>
          <a:bodyPr/>
          <a:lstStyle/>
          <a:p>
            <a:pPr algn="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7"/>
          </p:nvPr>
        </p:nvSpPr>
        <p:spPr>
          <a:xfrm>
            <a:off x="400050" y="1849438"/>
            <a:ext cx="2800350" cy="27797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FontTx/>
              <a:buNone/>
              <a:defRPr lang="en-US" sz="900" smtClean="0"/>
            </a:lvl1pPr>
            <a:lvl2pPr marL="0" indent="0">
              <a:buFontTx/>
              <a:buNone/>
              <a:defRPr lang="en-US" sz="900" smtClean="0"/>
            </a:lvl2pPr>
            <a:lvl3pPr marL="0" indent="0">
              <a:buFontTx/>
              <a:buNone/>
              <a:defRPr lang="en-US" sz="900" smtClean="0"/>
            </a:lvl3pPr>
            <a:lvl4pPr marL="0" indent="0">
              <a:buFontTx/>
              <a:buNone/>
              <a:defRPr lang="en-US" sz="900" smtClean="0"/>
            </a:lvl4pPr>
            <a:lvl5pPr marL="0" indent="0">
              <a:buFontTx/>
              <a:buNone/>
              <a:defRPr lang="en-US" sz="900"/>
            </a:lvl5pPr>
          </a:lstStyle>
          <a:p>
            <a:pPr marL="0" lvl="0" indent="0">
              <a:spcBef>
                <a:spcPts val="0"/>
              </a:spcBef>
              <a:buFontTx/>
              <a:buNone/>
            </a:pPr>
            <a:r>
              <a:rPr lang="en-US"/>
              <a:t>Edit Master text styles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705225" y="1885950"/>
            <a:ext cx="2809875" cy="2623864"/>
          </a:xfrm>
          <a:solidFill>
            <a:schemeClr val="bg2"/>
          </a:solidFill>
          <a:ln w="57150"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/>
              <a:t>Click icon to add picture</a:t>
            </a:r>
          </a:p>
        </p:txBody>
      </p:sp>
      <p:sp>
        <p:nvSpPr>
          <p:cNvPr id="17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6172200" y="4780454"/>
            <a:ext cx="274320" cy="274320"/>
          </a:xfrm>
        </p:spPr>
        <p:txBody>
          <a:bodyPr tIns="18288" bIns="0"/>
          <a:lstStyle>
            <a:lvl1pPr>
              <a:defRPr sz="900" spc="150" baseline="0"/>
            </a:lvl1pPr>
          </a:lstStyle>
          <a:p>
            <a:fld id="{9D955F5F-96B5-4123-A0BF-F5126ED5484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630EC26-F56A-4847-B420-C9E67FE498D9}"/>
              </a:ext>
            </a:extLst>
          </p:cNvPr>
          <p:cNvGrpSpPr/>
          <p:nvPr userDrawn="1"/>
        </p:nvGrpSpPr>
        <p:grpSpPr>
          <a:xfrm>
            <a:off x="173314" y="400050"/>
            <a:ext cx="115200" cy="400050"/>
            <a:chOff x="231085" y="533400"/>
            <a:chExt cx="153600" cy="533400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1F886CE-258E-45E5-9249-E5B9E31C3D3A}"/>
                </a:ext>
              </a:extLst>
            </p:cNvPr>
            <p:cNvCxnSpPr/>
            <p:nvPr/>
          </p:nvCxnSpPr>
          <p:spPr>
            <a:xfrm>
              <a:off x="304800" y="533400"/>
              <a:ext cx="0" cy="5334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50AD41CA-2BAE-4280-B047-B13CF35B259F}"/>
                </a:ext>
              </a:extLst>
            </p:cNvPr>
            <p:cNvSpPr/>
            <p:nvPr/>
          </p:nvSpPr>
          <p:spPr>
            <a:xfrm>
              <a:off x="231085" y="723900"/>
              <a:ext cx="153600" cy="1524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1419381138"/>
      </p:ext>
    </p:extLst>
  </p:cSld>
  <p:clrMapOvr>
    <a:masterClrMapping/>
  </p:clrMapOvr>
  <p:hf hdr="0" dt="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00050" y="205978"/>
            <a:ext cx="6115050" cy="857250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00050" y="1314450"/>
            <a:ext cx="2800350" cy="4953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1600" kern="1200" dirty="0" smtClean="0">
                <a:solidFill>
                  <a:schemeClr val="accent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00050" y="1838639"/>
            <a:ext cx="2800350" cy="277987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buFontTx/>
              <a:buNone/>
            </a:pPr>
            <a:r>
              <a:rPr lang="en-US"/>
              <a:t>Edit Master text styles</a:t>
            </a:r>
          </a:p>
          <a:p>
            <a:pPr marL="0" lvl="1" indent="0">
              <a:buFontTx/>
              <a:buNone/>
            </a:pPr>
            <a:r>
              <a:rPr lang="en-US"/>
              <a:t>Second level</a:t>
            </a:r>
          </a:p>
          <a:p>
            <a:pPr marL="0" lvl="2" indent="0">
              <a:buFontTx/>
              <a:buNone/>
            </a:pPr>
            <a:r>
              <a:rPr lang="en-US"/>
              <a:t>Third level</a:t>
            </a:r>
          </a:p>
          <a:p>
            <a:pPr marL="0" lvl="3" indent="0">
              <a:buFontTx/>
              <a:buNone/>
            </a:pPr>
            <a:r>
              <a:rPr lang="en-US"/>
              <a:t>Fourth level</a:t>
            </a:r>
          </a:p>
          <a:p>
            <a:pPr marL="0" lvl="4" indent="0">
              <a:buFontTx/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3714750" y="1838639"/>
            <a:ext cx="2800350" cy="277987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buFontTx/>
              <a:buNone/>
            </a:pPr>
            <a:r>
              <a:rPr lang="en-US"/>
              <a:t>Edit Master text styles</a:t>
            </a:r>
          </a:p>
          <a:p>
            <a:pPr marL="0" lvl="1" indent="0">
              <a:buFontTx/>
              <a:buNone/>
            </a:pPr>
            <a:r>
              <a:rPr lang="en-US"/>
              <a:t>Second level</a:t>
            </a:r>
          </a:p>
          <a:p>
            <a:pPr marL="0" lvl="2" indent="0">
              <a:buFontTx/>
              <a:buNone/>
            </a:pPr>
            <a:r>
              <a:rPr lang="en-US"/>
              <a:t>Third level</a:t>
            </a:r>
          </a:p>
          <a:p>
            <a:pPr marL="0" lvl="3" indent="0">
              <a:buFontTx/>
              <a:buNone/>
            </a:pPr>
            <a:r>
              <a:rPr lang="en-US"/>
              <a:t>Fourth level</a:t>
            </a:r>
          </a:p>
          <a:p>
            <a:pPr marL="0" lvl="4" indent="0">
              <a:buFontTx/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3714750" y="1314450"/>
            <a:ext cx="2800350" cy="4953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1600" kern="1200" dirty="0" smtClean="0">
                <a:solidFill>
                  <a:schemeClr val="accent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Date Placeholder 11"/>
          <p:cNvSpPr>
            <a:spLocks noGrp="1"/>
          </p:cNvSpPr>
          <p:nvPr>
            <p:ph type="dt" sz="half" idx="2"/>
          </p:nvPr>
        </p:nvSpPr>
        <p:spPr>
          <a:xfrm>
            <a:off x="342900" y="4813450"/>
            <a:ext cx="1600200" cy="207749"/>
          </a:xfrm>
        </p:spPr>
        <p:txBody>
          <a:bodyPr/>
          <a:lstStyle/>
          <a:p>
            <a:fld id="{4208E23A-AE83-47DB-9065-84104233744C}" type="datetime4">
              <a:rPr lang="en-US" smtClean="0"/>
              <a:t>May 5, 2018</a:t>
            </a:fld>
            <a:endParaRPr lang="en-US"/>
          </a:p>
        </p:txBody>
      </p:sp>
      <p:sp>
        <p:nvSpPr>
          <p:cNvPr id="21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2914650" y="4813450"/>
            <a:ext cx="2971800" cy="207749"/>
          </a:xfrm>
        </p:spPr>
        <p:txBody>
          <a:bodyPr/>
          <a:lstStyle/>
          <a:p>
            <a:pPr algn="r"/>
            <a:endParaRPr lang="en-US"/>
          </a:p>
        </p:txBody>
      </p:sp>
      <p:sp>
        <p:nvSpPr>
          <p:cNvPr id="17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6172200" y="4780454"/>
            <a:ext cx="274320" cy="274320"/>
          </a:xfrm>
        </p:spPr>
        <p:txBody>
          <a:bodyPr tIns="18288" bIns="0"/>
          <a:lstStyle>
            <a:lvl1pPr>
              <a:defRPr sz="900" spc="150" baseline="0"/>
            </a:lvl1pPr>
          </a:lstStyle>
          <a:p>
            <a:fld id="{9D955F5F-96B5-4123-A0BF-F5126ED5484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D21A39F-DAC8-41FD-BC57-CC473D6C33C7}"/>
              </a:ext>
            </a:extLst>
          </p:cNvPr>
          <p:cNvGrpSpPr/>
          <p:nvPr userDrawn="1"/>
        </p:nvGrpSpPr>
        <p:grpSpPr>
          <a:xfrm>
            <a:off x="173314" y="400050"/>
            <a:ext cx="115200" cy="400050"/>
            <a:chOff x="231085" y="533400"/>
            <a:chExt cx="153600" cy="533400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1D9A201-3608-4499-9C3D-5A406BD64A50}"/>
                </a:ext>
              </a:extLst>
            </p:cNvPr>
            <p:cNvCxnSpPr/>
            <p:nvPr/>
          </p:nvCxnSpPr>
          <p:spPr>
            <a:xfrm>
              <a:off x="304800" y="533400"/>
              <a:ext cx="0" cy="5334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E2B7E1E7-35E0-44F0-81E6-A7FA259C6026}"/>
                </a:ext>
              </a:extLst>
            </p:cNvPr>
            <p:cNvSpPr/>
            <p:nvPr/>
          </p:nvSpPr>
          <p:spPr>
            <a:xfrm>
              <a:off x="231085" y="723900"/>
              <a:ext cx="153600" cy="1524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3298400287"/>
      </p:ext>
    </p:extLst>
  </p:cSld>
  <p:clrMapOvr>
    <a:masterClrMapping/>
  </p:clrMapOvr>
  <p:hf hdr="0" dt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layout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00050" y="205978"/>
            <a:ext cx="6115050" cy="857250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00050" y="1314450"/>
            <a:ext cx="1828800" cy="4953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1400" kern="1200" dirty="0" smtClean="0">
                <a:solidFill>
                  <a:schemeClr val="accent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Date Placeholder 11"/>
          <p:cNvSpPr>
            <a:spLocks noGrp="1"/>
          </p:cNvSpPr>
          <p:nvPr>
            <p:ph type="dt" sz="half" idx="2"/>
          </p:nvPr>
        </p:nvSpPr>
        <p:spPr>
          <a:xfrm>
            <a:off x="342900" y="4813450"/>
            <a:ext cx="1600200" cy="207749"/>
          </a:xfrm>
        </p:spPr>
        <p:txBody>
          <a:bodyPr/>
          <a:lstStyle/>
          <a:p>
            <a:fld id="{8A080E49-8752-4DF4-BD0C-136A6E56F63A}" type="datetime4">
              <a:rPr lang="en-US" smtClean="0"/>
              <a:t>May 5, 2018</a:t>
            </a:fld>
            <a:endParaRPr lang="en-US"/>
          </a:p>
        </p:txBody>
      </p:sp>
      <p:sp>
        <p:nvSpPr>
          <p:cNvPr id="21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2914650" y="4813450"/>
            <a:ext cx="2971800" cy="207749"/>
          </a:xfrm>
        </p:spPr>
        <p:txBody>
          <a:bodyPr/>
          <a:lstStyle/>
          <a:p>
            <a:pPr algn="r"/>
            <a:endParaRPr lang="en-US"/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543175" y="1314450"/>
            <a:ext cx="1828800" cy="4953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1400" kern="1200" dirty="0" smtClean="0">
                <a:solidFill>
                  <a:schemeClr val="accent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4686300" y="1314450"/>
            <a:ext cx="1828800" cy="4953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1400" kern="1200" dirty="0" smtClean="0">
                <a:solidFill>
                  <a:schemeClr val="accent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00050" y="1831016"/>
            <a:ext cx="1828800" cy="28194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685800" rtl="0" eaLnBrk="1" latinLnBrk="0" hangingPunct="1">
              <a:spcBef>
                <a:spcPts val="0"/>
              </a:spcBef>
              <a:buFontTx/>
              <a:buNone/>
            </a:pPr>
            <a:r>
              <a:rPr lang="en-US"/>
              <a:t>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sz="quarter" idx="19"/>
          </p:nvPr>
        </p:nvSpPr>
        <p:spPr>
          <a:xfrm>
            <a:off x="2543175" y="1831016"/>
            <a:ext cx="1828800" cy="28194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lang="en-US" sz="900" dirty="0"/>
            </a:lvl1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/>
              <a:t>Edit Master text styles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sz="quarter" idx="20"/>
          </p:nvPr>
        </p:nvSpPr>
        <p:spPr>
          <a:xfrm>
            <a:off x="4686300" y="1831016"/>
            <a:ext cx="1828800" cy="28194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lang="en-US" sz="900"/>
            </a:lvl1pPr>
          </a:lstStyle>
          <a:p>
            <a:pPr marL="0" lvl="0" indent="0">
              <a:spcBef>
                <a:spcPts val="0"/>
              </a:spcBef>
              <a:buFontTx/>
              <a:buNone/>
            </a:pPr>
            <a:r>
              <a:rPr lang="en-US"/>
              <a:t>Edit Master text styles</a:t>
            </a:r>
          </a:p>
        </p:txBody>
      </p:sp>
      <p:sp>
        <p:nvSpPr>
          <p:cNvPr id="23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6172200" y="4780454"/>
            <a:ext cx="274320" cy="274320"/>
          </a:xfrm>
        </p:spPr>
        <p:txBody>
          <a:bodyPr tIns="18288" bIns="0"/>
          <a:lstStyle>
            <a:lvl1pPr>
              <a:defRPr sz="900" spc="150" baseline="0"/>
            </a:lvl1pPr>
          </a:lstStyle>
          <a:p>
            <a:fld id="{9D955F5F-96B5-4123-A0BF-F5126ED5484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3B6B9B3-41DF-4819-B65A-CE5CE9AF6EBB}"/>
              </a:ext>
            </a:extLst>
          </p:cNvPr>
          <p:cNvGrpSpPr/>
          <p:nvPr userDrawn="1"/>
        </p:nvGrpSpPr>
        <p:grpSpPr>
          <a:xfrm>
            <a:off x="173314" y="400050"/>
            <a:ext cx="115200" cy="400050"/>
            <a:chOff x="231085" y="533400"/>
            <a:chExt cx="153600" cy="533400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E6A18E3-6C52-4453-B236-47D0E03D0562}"/>
                </a:ext>
              </a:extLst>
            </p:cNvPr>
            <p:cNvCxnSpPr/>
            <p:nvPr/>
          </p:nvCxnSpPr>
          <p:spPr>
            <a:xfrm>
              <a:off x="304800" y="533400"/>
              <a:ext cx="0" cy="5334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F2DC0EB-BA64-4EA5-97D1-2D22FE2D30B1}"/>
                </a:ext>
              </a:extLst>
            </p:cNvPr>
            <p:cNvSpPr/>
            <p:nvPr/>
          </p:nvSpPr>
          <p:spPr>
            <a:xfrm>
              <a:off x="231085" y="723900"/>
              <a:ext cx="153600" cy="1524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2665673583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-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00050" y="205978"/>
            <a:ext cx="6115050" cy="85725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Date Placeholder 11"/>
          <p:cNvSpPr>
            <a:spLocks noGrp="1"/>
          </p:cNvSpPr>
          <p:nvPr>
            <p:ph type="dt" sz="half" idx="2"/>
          </p:nvPr>
        </p:nvSpPr>
        <p:spPr>
          <a:xfrm>
            <a:off x="342900" y="4813450"/>
            <a:ext cx="1600200" cy="207749"/>
          </a:xfrm>
        </p:spPr>
        <p:txBody>
          <a:bodyPr/>
          <a:lstStyle/>
          <a:p>
            <a:fld id="{3156BA2A-F470-4CF8-B2C2-5EA7EFC7C860}" type="datetime4">
              <a:rPr lang="en-US" smtClean="0"/>
              <a:t>May 5, 2018</a:t>
            </a:fld>
            <a:endParaRPr lang="en-US"/>
          </a:p>
        </p:txBody>
      </p:sp>
      <p:sp>
        <p:nvSpPr>
          <p:cNvPr id="15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2914650" y="4813450"/>
            <a:ext cx="2971800" cy="207749"/>
          </a:xfrm>
        </p:spPr>
        <p:txBody>
          <a:bodyPr/>
          <a:lstStyle/>
          <a:p>
            <a:pPr algn="r"/>
            <a:endParaRPr lang="en-US"/>
          </a:p>
        </p:txBody>
      </p:sp>
      <p:sp>
        <p:nvSpPr>
          <p:cNvPr id="44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6172200" y="4780454"/>
            <a:ext cx="274320" cy="274320"/>
          </a:xfrm>
        </p:spPr>
        <p:txBody>
          <a:bodyPr tIns="18288" bIns="0"/>
          <a:lstStyle>
            <a:lvl1pPr>
              <a:defRPr sz="900" spc="150" baseline="0"/>
            </a:lvl1pPr>
          </a:lstStyle>
          <a:p>
            <a:fld id="{9D955F5F-96B5-4123-A0BF-F5126ED548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5" name="Rounded Rectangle 36">
            <a:extLst>
              <a:ext uri="{FF2B5EF4-FFF2-40B4-BE49-F238E27FC236}">
                <a16:creationId xmlns:a16="http://schemas.microsoft.com/office/drawing/2014/main" id="{772637EB-FDFC-4BC3-910B-072415A6D439}"/>
              </a:ext>
            </a:extLst>
          </p:cNvPr>
          <p:cNvSpPr/>
          <p:nvPr userDrawn="1"/>
        </p:nvSpPr>
        <p:spPr>
          <a:xfrm>
            <a:off x="3600450" y="3641361"/>
            <a:ext cx="2571750" cy="692658"/>
          </a:xfrm>
          <a:prstGeom prst="roundRect">
            <a:avLst>
              <a:gd name="adj" fmla="val 50000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9C142D5A-D98F-495D-9E67-EC3722C03767}"/>
              </a:ext>
            </a:extLst>
          </p:cNvPr>
          <p:cNvSpPr>
            <a:spLocks noChangeAspect="1"/>
          </p:cNvSpPr>
          <p:nvPr userDrawn="1"/>
        </p:nvSpPr>
        <p:spPr>
          <a:xfrm>
            <a:off x="3709606" y="3800371"/>
            <a:ext cx="348044" cy="374638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>
                <a:solidFill>
                  <a:schemeClr val="bg1"/>
                </a:solidFill>
                <a:latin typeface="Bebas Neue Bold" panose="020B0606020202050201" pitchFamily="34" charset="0"/>
              </a:rPr>
              <a:t>6</a:t>
            </a:r>
          </a:p>
        </p:txBody>
      </p:sp>
      <p:sp>
        <p:nvSpPr>
          <p:cNvPr id="47" name="Rounded Rectangle 34">
            <a:extLst>
              <a:ext uri="{FF2B5EF4-FFF2-40B4-BE49-F238E27FC236}">
                <a16:creationId xmlns:a16="http://schemas.microsoft.com/office/drawing/2014/main" id="{43AAFDA9-6A56-4784-8B8B-8C292A5F242B}"/>
              </a:ext>
            </a:extLst>
          </p:cNvPr>
          <p:cNvSpPr/>
          <p:nvPr userDrawn="1"/>
        </p:nvSpPr>
        <p:spPr>
          <a:xfrm>
            <a:off x="3600450" y="2495550"/>
            <a:ext cx="2571750" cy="692658"/>
          </a:xfrm>
          <a:prstGeom prst="roundRect">
            <a:avLst>
              <a:gd name="adj" fmla="val 50000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0BE4AFB8-3B14-4D10-851B-F4AE4D31EA99}"/>
              </a:ext>
            </a:extLst>
          </p:cNvPr>
          <p:cNvSpPr>
            <a:spLocks noChangeAspect="1"/>
          </p:cNvSpPr>
          <p:nvPr userDrawn="1"/>
        </p:nvSpPr>
        <p:spPr>
          <a:xfrm>
            <a:off x="3709606" y="2654560"/>
            <a:ext cx="348044" cy="374638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schemeClr val="bg1"/>
              </a:solidFill>
              <a:latin typeface="Bebas Neue Bold" panose="020B0606020202050201" pitchFamily="34" charset="0"/>
            </a:endParaRPr>
          </a:p>
        </p:txBody>
      </p:sp>
      <p:sp>
        <p:nvSpPr>
          <p:cNvPr id="49" name="Rounded Rectangle 31">
            <a:extLst>
              <a:ext uri="{FF2B5EF4-FFF2-40B4-BE49-F238E27FC236}">
                <a16:creationId xmlns:a16="http://schemas.microsoft.com/office/drawing/2014/main" id="{8C183398-0F42-47BA-95FE-66D57BA108CB}"/>
              </a:ext>
            </a:extLst>
          </p:cNvPr>
          <p:cNvSpPr/>
          <p:nvPr userDrawn="1"/>
        </p:nvSpPr>
        <p:spPr>
          <a:xfrm>
            <a:off x="3605084" y="1345692"/>
            <a:ext cx="2571750" cy="692658"/>
          </a:xfrm>
          <a:prstGeom prst="roundRect">
            <a:avLst>
              <a:gd name="adj" fmla="val 50000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0" name="Rounded Rectangle 17">
            <a:extLst>
              <a:ext uri="{FF2B5EF4-FFF2-40B4-BE49-F238E27FC236}">
                <a16:creationId xmlns:a16="http://schemas.microsoft.com/office/drawing/2014/main" id="{4B947AB4-5B3C-4E8F-9CF1-287D594C5E40}"/>
              </a:ext>
            </a:extLst>
          </p:cNvPr>
          <p:cNvSpPr/>
          <p:nvPr userDrawn="1"/>
        </p:nvSpPr>
        <p:spPr>
          <a:xfrm>
            <a:off x="476609" y="1345692"/>
            <a:ext cx="2571750" cy="692658"/>
          </a:xfrm>
          <a:prstGeom prst="roundRect">
            <a:avLst>
              <a:gd name="adj" fmla="val 50000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7D66B19C-E86D-4476-8D01-AB13A5E4B9DC}"/>
              </a:ext>
            </a:extLst>
          </p:cNvPr>
          <p:cNvSpPr>
            <a:spLocks noChangeAspect="1"/>
          </p:cNvSpPr>
          <p:nvPr userDrawn="1"/>
        </p:nvSpPr>
        <p:spPr>
          <a:xfrm>
            <a:off x="585766" y="1516381"/>
            <a:ext cx="348044" cy="351280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schemeClr val="bg1"/>
              </a:solidFill>
              <a:latin typeface="Bebas Neue Bold" panose="020B0606020202050201" pitchFamily="34" charset="0"/>
            </a:endParaRPr>
          </a:p>
        </p:txBody>
      </p:sp>
      <p:sp>
        <p:nvSpPr>
          <p:cNvPr id="52" name="Rounded Rectangle 19">
            <a:extLst>
              <a:ext uri="{FF2B5EF4-FFF2-40B4-BE49-F238E27FC236}">
                <a16:creationId xmlns:a16="http://schemas.microsoft.com/office/drawing/2014/main" id="{FE0CD78B-8878-458F-A32D-33444FB0CFCC}"/>
              </a:ext>
            </a:extLst>
          </p:cNvPr>
          <p:cNvSpPr/>
          <p:nvPr userDrawn="1"/>
        </p:nvSpPr>
        <p:spPr>
          <a:xfrm>
            <a:off x="471976" y="2495550"/>
            <a:ext cx="2571750" cy="692658"/>
          </a:xfrm>
          <a:prstGeom prst="roundRect">
            <a:avLst>
              <a:gd name="adj" fmla="val 50000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B7726B99-CFCF-4428-9C1A-B6FF60F35D93}"/>
              </a:ext>
            </a:extLst>
          </p:cNvPr>
          <p:cNvSpPr>
            <a:spLocks noChangeAspect="1"/>
          </p:cNvSpPr>
          <p:nvPr userDrawn="1"/>
        </p:nvSpPr>
        <p:spPr>
          <a:xfrm>
            <a:off x="581132" y="2654560"/>
            <a:ext cx="348044" cy="374638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>
                <a:solidFill>
                  <a:schemeClr val="bg1"/>
                </a:solidFill>
                <a:latin typeface="Bebas Neue Bold" panose="020B0606020202050201" pitchFamily="34" charset="0"/>
              </a:rPr>
              <a:t>2</a:t>
            </a:r>
          </a:p>
        </p:txBody>
      </p:sp>
      <p:sp>
        <p:nvSpPr>
          <p:cNvPr id="54" name="Rounded Rectangle 21">
            <a:extLst>
              <a:ext uri="{FF2B5EF4-FFF2-40B4-BE49-F238E27FC236}">
                <a16:creationId xmlns:a16="http://schemas.microsoft.com/office/drawing/2014/main" id="{7C38C499-19DC-44B0-9661-022474B91069}"/>
              </a:ext>
            </a:extLst>
          </p:cNvPr>
          <p:cNvSpPr/>
          <p:nvPr userDrawn="1"/>
        </p:nvSpPr>
        <p:spPr>
          <a:xfrm>
            <a:off x="471976" y="3641361"/>
            <a:ext cx="2571750" cy="692658"/>
          </a:xfrm>
          <a:prstGeom prst="roundRect">
            <a:avLst>
              <a:gd name="adj" fmla="val 50000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BE053CEC-7387-4299-8E96-A45F2249B804}"/>
              </a:ext>
            </a:extLst>
          </p:cNvPr>
          <p:cNvSpPr>
            <a:spLocks noChangeAspect="1"/>
          </p:cNvSpPr>
          <p:nvPr userDrawn="1"/>
        </p:nvSpPr>
        <p:spPr>
          <a:xfrm>
            <a:off x="581132" y="3800371"/>
            <a:ext cx="348044" cy="374638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>
                <a:solidFill>
                  <a:schemeClr val="bg1"/>
                </a:solidFill>
                <a:latin typeface="Bebas Neue Bold" panose="020B0606020202050201" pitchFamily="34" charset="0"/>
              </a:rPr>
              <a:t>3</a:t>
            </a:r>
          </a:p>
        </p:txBody>
      </p:sp>
      <p:sp>
        <p:nvSpPr>
          <p:cNvPr id="56" name="Text Placeholder 11">
            <a:extLst>
              <a:ext uri="{FF2B5EF4-FFF2-40B4-BE49-F238E27FC236}">
                <a16:creationId xmlns:a16="http://schemas.microsoft.com/office/drawing/2014/main" id="{17A7EDB0-F3BF-4C01-A5BD-35C729E991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71550" y="1481504"/>
            <a:ext cx="1943100" cy="419100"/>
          </a:xfrm>
        </p:spPr>
        <p:txBody>
          <a:bodyPr>
            <a:noAutofit/>
          </a:bodyPr>
          <a:lstStyle>
            <a:lvl1pPr marL="0" indent="0" algn="l" defTabSz="685800" rtl="0" eaLnBrk="1" latinLnBrk="0" hangingPunct="1">
              <a:spcBef>
                <a:spcPct val="20000"/>
              </a:spcBef>
              <a:buFontTx/>
              <a:buNone/>
              <a:defRPr lang="en-US" sz="1600" kern="1200" dirty="0">
                <a:solidFill>
                  <a:schemeClr val="bg1"/>
                </a:solidFill>
                <a:latin typeface="Bebas Neue Bold" panose="020B0606020202050201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7" name="Text Placeholder 11">
            <a:extLst>
              <a:ext uri="{FF2B5EF4-FFF2-40B4-BE49-F238E27FC236}">
                <a16:creationId xmlns:a16="http://schemas.microsoft.com/office/drawing/2014/main" id="{3E4EB2D3-84E1-4BC3-8F91-22FF2419CC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71550" y="2632329"/>
            <a:ext cx="1943100" cy="419100"/>
          </a:xfrm>
        </p:spPr>
        <p:txBody>
          <a:bodyPr vert="horz" lIns="91440" tIns="45720" rIns="91440" bIns="45720" rtlCol="0">
            <a:noAutofit/>
          </a:bodyPr>
          <a:lstStyle>
            <a:lvl1pPr>
              <a:buFontTx/>
              <a:buNone/>
              <a:defRPr lang="en-US" sz="1600" dirty="0">
                <a:solidFill>
                  <a:schemeClr val="bg1"/>
                </a:solidFill>
                <a:latin typeface="Bebas Neue Bold" panose="020B0606020202050201" pitchFamily="34" charset="0"/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8" name="Text Placeholder 11">
            <a:extLst>
              <a:ext uri="{FF2B5EF4-FFF2-40B4-BE49-F238E27FC236}">
                <a16:creationId xmlns:a16="http://schemas.microsoft.com/office/drawing/2014/main" id="{D30859F8-0957-4842-925A-9E6AFDC2DFC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71550" y="3778140"/>
            <a:ext cx="1943100" cy="419100"/>
          </a:xfrm>
        </p:spPr>
        <p:txBody>
          <a:bodyPr vert="horz" lIns="91440" tIns="45720" rIns="91440" bIns="45720" rtlCol="0">
            <a:noAutofit/>
          </a:bodyPr>
          <a:lstStyle>
            <a:lvl1pPr>
              <a:buFontTx/>
              <a:buNone/>
              <a:defRPr lang="en-US" sz="1600" dirty="0">
                <a:solidFill>
                  <a:schemeClr val="bg1"/>
                </a:solidFill>
                <a:latin typeface="Bebas Neue Bold" panose="020B0606020202050201" pitchFamily="34" charset="0"/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9" name="Text Placeholder 11">
            <a:extLst>
              <a:ext uri="{FF2B5EF4-FFF2-40B4-BE49-F238E27FC236}">
                <a16:creationId xmlns:a16="http://schemas.microsoft.com/office/drawing/2014/main" id="{85C69B0A-B930-4A98-A76E-C21CE182FA4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097216" y="1481504"/>
            <a:ext cx="1924072" cy="419100"/>
          </a:xfrm>
        </p:spPr>
        <p:txBody>
          <a:bodyPr>
            <a:noAutofit/>
          </a:bodyPr>
          <a:lstStyle>
            <a:lvl1pPr marL="0" indent="0" algn="l" defTabSz="685800" rtl="0" eaLnBrk="1" latinLnBrk="0" hangingPunct="1">
              <a:spcBef>
                <a:spcPct val="20000"/>
              </a:spcBef>
              <a:buFontTx/>
              <a:buNone/>
              <a:defRPr lang="en-US" sz="1600" kern="1200" dirty="0">
                <a:solidFill>
                  <a:schemeClr val="bg1"/>
                </a:solidFill>
                <a:latin typeface="Bebas Neue Bold" panose="020B0606020202050201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0" name="Text Placeholder 11">
            <a:extLst>
              <a:ext uri="{FF2B5EF4-FFF2-40B4-BE49-F238E27FC236}">
                <a16:creationId xmlns:a16="http://schemas.microsoft.com/office/drawing/2014/main" id="{FC5C8BE3-58C1-4691-9967-34DD5589EC3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097216" y="2632329"/>
            <a:ext cx="1924072" cy="419100"/>
          </a:xfrm>
        </p:spPr>
        <p:txBody>
          <a:bodyPr vert="horz" lIns="91440" tIns="45720" rIns="91440" bIns="45720" rtlCol="0">
            <a:noAutofit/>
          </a:bodyPr>
          <a:lstStyle>
            <a:lvl1pPr>
              <a:buFontTx/>
              <a:buNone/>
              <a:defRPr lang="en-US" sz="1600" dirty="0">
                <a:solidFill>
                  <a:schemeClr val="bg1"/>
                </a:solidFill>
                <a:latin typeface="Bebas Neue Bold" panose="020B0606020202050201" pitchFamily="34" charset="0"/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61" name="Text Placeholder 11">
            <a:extLst>
              <a:ext uri="{FF2B5EF4-FFF2-40B4-BE49-F238E27FC236}">
                <a16:creationId xmlns:a16="http://schemas.microsoft.com/office/drawing/2014/main" id="{DA7447D4-3769-4FBF-99C3-B273EE831F6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97216" y="3778140"/>
            <a:ext cx="1924072" cy="419100"/>
          </a:xfrm>
        </p:spPr>
        <p:txBody>
          <a:bodyPr vert="horz" lIns="91440" tIns="45720" rIns="91440" bIns="45720" rtlCol="0">
            <a:noAutofit/>
          </a:bodyPr>
          <a:lstStyle>
            <a:lvl1pPr>
              <a:buFontTx/>
              <a:buNone/>
              <a:defRPr lang="en-US" sz="1600" dirty="0">
                <a:solidFill>
                  <a:schemeClr val="bg1"/>
                </a:solidFill>
                <a:latin typeface="Bebas Neue Bold" panose="020B0606020202050201" pitchFamily="34" charset="0"/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2C4DC7EC-B63C-4BD3-98C2-4A3AD32657D6}"/>
              </a:ext>
            </a:extLst>
          </p:cNvPr>
          <p:cNvSpPr>
            <a:spLocks noChangeAspect="1"/>
          </p:cNvSpPr>
          <p:nvPr userDrawn="1"/>
        </p:nvSpPr>
        <p:spPr>
          <a:xfrm>
            <a:off x="3709606" y="1516381"/>
            <a:ext cx="348044" cy="351280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schemeClr val="bg1"/>
              </a:solidFill>
              <a:latin typeface="Bebas Neue Bold" panose="020B0606020202050201" pitchFamily="34" charset="0"/>
            </a:endParaRPr>
          </a:p>
        </p:txBody>
      </p:sp>
      <p:sp>
        <p:nvSpPr>
          <p:cNvPr id="63" name="Content Placeholder 2">
            <a:extLst>
              <a:ext uri="{FF2B5EF4-FFF2-40B4-BE49-F238E27FC236}">
                <a16:creationId xmlns:a16="http://schemas.microsoft.com/office/drawing/2014/main" id="{8F05CE0B-6F86-4DF4-9D1D-C4DFD91C6861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633284" y="1516525"/>
            <a:ext cx="252979" cy="355600"/>
          </a:xfrm>
        </p:spPr>
        <p:txBody>
          <a:bodyPr vert="horz" lIns="91440" tIns="45720" rIns="91440" bIns="45720" rtlCol="0" anchor="ctr" anchorCtr="0">
            <a:noAutofit/>
          </a:bodyPr>
          <a:lstStyle>
            <a:lvl1pPr algn="ctr">
              <a:buFontTx/>
              <a:buNone/>
              <a:defRPr lang="en-US" sz="1500" smtClean="0">
                <a:solidFill>
                  <a:schemeClr val="bg1"/>
                </a:solidFill>
                <a:latin typeface="Bebas Neue Bold" panose="020B0606020202050201" pitchFamily="34" charset="0"/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  <a:lvl4pPr>
              <a:defRPr lang="en-US" smtClean="0">
                <a:solidFill>
                  <a:schemeClr val="tx1"/>
                </a:solidFill>
              </a:defRPr>
            </a:lvl4pPr>
            <a:lvl5pPr>
              <a:defRPr lang="en-US">
                <a:solidFill>
                  <a:schemeClr val="tx1"/>
                </a:solidFill>
              </a:defRPr>
            </a:lvl5pPr>
          </a:lstStyle>
          <a:p>
            <a:pPr marL="0" lvl="0" indent="0">
              <a:buFontTx/>
              <a:buNone/>
            </a:pPr>
            <a:r>
              <a:rPr lang="en-US" dirty="0"/>
              <a:t>1</a:t>
            </a:r>
          </a:p>
        </p:txBody>
      </p:sp>
      <p:sp>
        <p:nvSpPr>
          <p:cNvPr id="64" name="Content Placeholder 2">
            <a:extLst>
              <a:ext uri="{FF2B5EF4-FFF2-40B4-BE49-F238E27FC236}">
                <a16:creationId xmlns:a16="http://schemas.microsoft.com/office/drawing/2014/main" id="{F8D320F7-47A5-4898-A415-F48144B64FC9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628650" y="2659525"/>
            <a:ext cx="252979" cy="355600"/>
          </a:xfrm>
        </p:spPr>
        <p:txBody>
          <a:bodyPr vert="horz" lIns="91440" tIns="45720" rIns="91440" bIns="45720" rtlCol="0" anchor="ctr" anchorCtr="0">
            <a:noAutofit/>
          </a:bodyPr>
          <a:lstStyle>
            <a:lvl1pPr algn="ctr">
              <a:buFontTx/>
              <a:buNone/>
              <a:defRPr lang="en-US" sz="1500" smtClean="0">
                <a:solidFill>
                  <a:schemeClr val="bg1"/>
                </a:solidFill>
                <a:latin typeface="Bebas Neue Bold" panose="020B0606020202050201" pitchFamily="34" charset="0"/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  <a:lvl4pPr>
              <a:defRPr lang="en-US" smtClean="0">
                <a:solidFill>
                  <a:schemeClr val="tx1"/>
                </a:solidFill>
              </a:defRPr>
            </a:lvl4pPr>
            <a:lvl5pPr>
              <a:defRPr lang="en-US">
                <a:solidFill>
                  <a:schemeClr val="tx1"/>
                </a:solidFill>
              </a:defRPr>
            </a:lvl5pPr>
          </a:lstStyle>
          <a:p>
            <a:pPr marL="0" lvl="0" indent="0">
              <a:buFontTx/>
              <a:buNone/>
            </a:pPr>
            <a:r>
              <a:rPr lang="en-US" dirty="0"/>
              <a:t>2</a:t>
            </a:r>
          </a:p>
        </p:txBody>
      </p:sp>
      <p:sp>
        <p:nvSpPr>
          <p:cNvPr id="65" name="Content Placeholder 2">
            <a:extLst>
              <a:ext uri="{FF2B5EF4-FFF2-40B4-BE49-F238E27FC236}">
                <a16:creationId xmlns:a16="http://schemas.microsoft.com/office/drawing/2014/main" id="{58B7C6A6-F0D7-4661-A08E-915B922246B7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624009" y="3802525"/>
            <a:ext cx="252979" cy="355600"/>
          </a:xfrm>
        </p:spPr>
        <p:txBody>
          <a:bodyPr vert="horz" lIns="91440" tIns="45720" rIns="91440" bIns="45720" rtlCol="0" anchor="ctr" anchorCtr="0">
            <a:noAutofit/>
          </a:bodyPr>
          <a:lstStyle>
            <a:lvl1pPr algn="ctr">
              <a:buFontTx/>
              <a:buNone/>
              <a:defRPr lang="en-US" sz="1500" smtClean="0">
                <a:solidFill>
                  <a:schemeClr val="bg1"/>
                </a:solidFill>
                <a:latin typeface="Bebas Neue Bold" panose="020B0606020202050201" pitchFamily="34" charset="0"/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  <a:lvl4pPr>
              <a:defRPr lang="en-US" smtClean="0">
                <a:solidFill>
                  <a:schemeClr val="tx1"/>
                </a:solidFill>
              </a:defRPr>
            </a:lvl4pPr>
            <a:lvl5pPr>
              <a:defRPr lang="en-US">
                <a:solidFill>
                  <a:schemeClr val="tx1"/>
                </a:solidFill>
              </a:defRPr>
            </a:lvl5pPr>
          </a:lstStyle>
          <a:p>
            <a:pPr marL="0" lvl="0" indent="0">
              <a:buFontTx/>
              <a:buNone/>
            </a:pPr>
            <a:r>
              <a:rPr lang="en-US" dirty="0"/>
              <a:t>3</a:t>
            </a:r>
          </a:p>
        </p:txBody>
      </p:sp>
      <p:sp>
        <p:nvSpPr>
          <p:cNvPr id="66" name="Content Placeholder 2">
            <a:extLst>
              <a:ext uri="{FF2B5EF4-FFF2-40B4-BE49-F238E27FC236}">
                <a16:creationId xmlns:a16="http://schemas.microsoft.com/office/drawing/2014/main" id="{B4A3E0D5-185D-49E3-9913-02B5C16ECA3E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3756203" y="1516525"/>
            <a:ext cx="252979" cy="355600"/>
          </a:xfrm>
        </p:spPr>
        <p:txBody>
          <a:bodyPr vert="horz" lIns="91440" tIns="45720" rIns="91440" bIns="45720" rtlCol="0" anchor="ctr" anchorCtr="0">
            <a:noAutofit/>
          </a:bodyPr>
          <a:lstStyle>
            <a:lvl1pPr algn="ctr">
              <a:buFontTx/>
              <a:buNone/>
              <a:defRPr lang="en-US" sz="1500" smtClean="0">
                <a:solidFill>
                  <a:schemeClr val="bg1"/>
                </a:solidFill>
                <a:latin typeface="Bebas Neue Bold" panose="020B0606020202050201" pitchFamily="34" charset="0"/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  <a:lvl4pPr>
              <a:defRPr lang="en-US" smtClean="0">
                <a:solidFill>
                  <a:schemeClr val="tx1"/>
                </a:solidFill>
              </a:defRPr>
            </a:lvl4pPr>
            <a:lvl5pPr>
              <a:defRPr lang="en-US">
                <a:solidFill>
                  <a:schemeClr val="tx1"/>
                </a:solidFill>
              </a:defRPr>
            </a:lvl5pPr>
          </a:lstStyle>
          <a:p>
            <a:pPr marL="0" lvl="0" indent="0">
              <a:buFontTx/>
              <a:buNone/>
            </a:pPr>
            <a:r>
              <a:rPr lang="en-US" dirty="0"/>
              <a:t>4</a:t>
            </a:r>
          </a:p>
        </p:txBody>
      </p:sp>
      <p:sp>
        <p:nvSpPr>
          <p:cNvPr id="67" name="Content Placeholder 2">
            <a:extLst>
              <a:ext uri="{FF2B5EF4-FFF2-40B4-BE49-F238E27FC236}">
                <a16:creationId xmlns:a16="http://schemas.microsoft.com/office/drawing/2014/main" id="{E8574ACE-54F4-4DA1-B855-A8E04A33BD5E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3751569" y="2659525"/>
            <a:ext cx="252979" cy="355600"/>
          </a:xfrm>
        </p:spPr>
        <p:txBody>
          <a:bodyPr vert="horz" lIns="91440" tIns="45720" rIns="91440" bIns="45720" rtlCol="0" anchor="ctr" anchorCtr="0">
            <a:noAutofit/>
          </a:bodyPr>
          <a:lstStyle>
            <a:lvl1pPr algn="ctr">
              <a:buFontTx/>
              <a:buNone/>
              <a:defRPr lang="en-US" sz="1500" smtClean="0">
                <a:solidFill>
                  <a:schemeClr val="bg1"/>
                </a:solidFill>
                <a:latin typeface="Bebas Neue Bold" panose="020B0606020202050201" pitchFamily="34" charset="0"/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  <a:lvl4pPr>
              <a:defRPr lang="en-US" smtClean="0">
                <a:solidFill>
                  <a:schemeClr val="tx1"/>
                </a:solidFill>
              </a:defRPr>
            </a:lvl4pPr>
            <a:lvl5pPr>
              <a:defRPr lang="en-US">
                <a:solidFill>
                  <a:schemeClr val="tx1"/>
                </a:solidFill>
              </a:defRPr>
            </a:lvl5pPr>
          </a:lstStyle>
          <a:p>
            <a:pPr marL="0" lvl="0" indent="0">
              <a:buFontTx/>
              <a:buNone/>
            </a:pPr>
            <a:r>
              <a:rPr lang="en-US" dirty="0"/>
              <a:t>5</a:t>
            </a:r>
          </a:p>
        </p:txBody>
      </p:sp>
      <p:sp>
        <p:nvSpPr>
          <p:cNvPr id="68" name="Content Placeholder 2">
            <a:extLst>
              <a:ext uri="{FF2B5EF4-FFF2-40B4-BE49-F238E27FC236}">
                <a16:creationId xmlns:a16="http://schemas.microsoft.com/office/drawing/2014/main" id="{33F9FB46-850C-4CA5-85C8-35246D3B6243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3755609" y="3802525"/>
            <a:ext cx="252979" cy="355600"/>
          </a:xfrm>
        </p:spPr>
        <p:txBody>
          <a:bodyPr vert="horz" lIns="91440" tIns="45720" rIns="91440" bIns="45720" rtlCol="0" anchor="ctr" anchorCtr="0">
            <a:noAutofit/>
          </a:bodyPr>
          <a:lstStyle>
            <a:lvl1pPr algn="ctr">
              <a:buFontTx/>
              <a:buNone/>
              <a:defRPr lang="en-US" sz="1500" smtClean="0">
                <a:solidFill>
                  <a:schemeClr val="bg1"/>
                </a:solidFill>
                <a:latin typeface="Bebas Neue Bold" panose="020B0606020202050201" pitchFamily="34" charset="0"/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  <a:lvl4pPr>
              <a:defRPr lang="en-US" smtClean="0">
                <a:solidFill>
                  <a:schemeClr val="tx1"/>
                </a:solidFill>
              </a:defRPr>
            </a:lvl4pPr>
            <a:lvl5pPr>
              <a:defRPr lang="en-US">
                <a:solidFill>
                  <a:schemeClr val="tx1"/>
                </a:solidFill>
              </a:defRPr>
            </a:lvl5pPr>
          </a:lstStyle>
          <a:p>
            <a:pPr marL="0" lvl="0" indent="0">
              <a:buFontTx/>
              <a:buNone/>
            </a:pPr>
            <a:r>
              <a:rPr lang="en-US" dirty="0"/>
              <a:t>6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B8979C46-2E18-414C-85CF-7136EC952A6C}"/>
              </a:ext>
            </a:extLst>
          </p:cNvPr>
          <p:cNvGrpSpPr/>
          <p:nvPr userDrawn="1"/>
        </p:nvGrpSpPr>
        <p:grpSpPr>
          <a:xfrm>
            <a:off x="173314" y="400050"/>
            <a:ext cx="115200" cy="400050"/>
            <a:chOff x="231085" y="533400"/>
            <a:chExt cx="153600" cy="533400"/>
          </a:xfrm>
        </p:grpSpPr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CE38D35C-065E-4321-A326-3B00D7BAA3B2}"/>
                </a:ext>
              </a:extLst>
            </p:cNvPr>
            <p:cNvCxnSpPr/>
            <p:nvPr/>
          </p:nvCxnSpPr>
          <p:spPr>
            <a:xfrm>
              <a:off x="304800" y="533400"/>
              <a:ext cx="0" cy="5334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253082BE-D35B-4CA2-BEA8-1E36E7BC45CC}"/>
                </a:ext>
              </a:extLst>
            </p:cNvPr>
            <p:cNvSpPr/>
            <p:nvPr/>
          </p:nvSpPr>
          <p:spPr>
            <a:xfrm>
              <a:off x="231085" y="723900"/>
              <a:ext cx="153600" cy="1524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2027689797"/>
      </p:ext>
    </p:extLst>
  </p:cSld>
  <p:clrMapOvr>
    <a:masterClrMapping/>
  </p:clrMapOvr>
  <p:hf hdr="0" dt="0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column layout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778918" y="1390652"/>
            <a:ext cx="1671373" cy="3009898"/>
          </a:xfrm>
          <a:solidFill>
            <a:schemeClr val="bg2"/>
          </a:solidFill>
          <a:ln w="57150"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/>
              <a:t>Click icon to add picture</a:t>
            </a:r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750594" y="1390651"/>
            <a:ext cx="1671373" cy="3009900"/>
          </a:xfrm>
          <a:solidFill>
            <a:schemeClr val="bg2"/>
          </a:solidFill>
          <a:ln w="57150"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/>
              <a:t>Click icon to add picture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00050" y="205978"/>
            <a:ext cx="6115050" cy="857250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Date Placeholder 11"/>
          <p:cNvSpPr>
            <a:spLocks noGrp="1"/>
          </p:cNvSpPr>
          <p:nvPr>
            <p:ph type="dt" sz="half" idx="2"/>
          </p:nvPr>
        </p:nvSpPr>
        <p:spPr>
          <a:xfrm>
            <a:off x="342900" y="4813450"/>
            <a:ext cx="1600200" cy="207749"/>
          </a:xfrm>
        </p:spPr>
        <p:txBody>
          <a:bodyPr/>
          <a:lstStyle/>
          <a:p>
            <a:fld id="{23E53959-9300-4785-94BC-F13DF30C4616}" type="datetime4">
              <a:rPr lang="en-US" smtClean="0"/>
              <a:t>May 5, 2018</a:t>
            </a:fld>
            <a:endParaRPr lang="en-US"/>
          </a:p>
        </p:txBody>
      </p:sp>
      <p:sp>
        <p:nvSpPr>
          <p:cNvPr id="21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2914650" y="4813450"/>
            <a:ext cx="2971800" cy="207749"/>
          </a:xfrm>
        </p:spPr>
        <p:txBody>
          <a:bodyPr/>
          <a:lstStyle/>
          <a:p>
            <a:pPr algn="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00050" y="1314450"/>
            <a:ext cx="2124941" cy="3335966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685800" rtl="0" eaLnBrk="1" latinLnBrk="0" hangingPunct="1">
              <a:spcBef>
                <a:spcPts val="0"/>
              </a:spcBef>
              <a:buFontTx/>
              <a:buNone/>
            </a:pPr>
            <a:r>
              <a:rPr lang="en-US"/>
              <a:t>Edit Master text styles</a:t>
            </a:r>
          </a:p>
        </p:txBody>
      </p:sp>
      <p:sp>
        <p:nvSpPr>
          <p:cNvPr id="12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6172200" y="4780454"/>
            <a:ext cx="274320" cy="274320"/>
          </a:xfrm>
        </p:spPr>
        <p:txBody>
          <a:bodyPr tIns="18288" bIns="0"/>
          <a:lstStyle>
            <a:lvl1pPr>
              <a:defRPr sz="900" spc="150" baseline="0"/>
            </a:lvl1pPr>
          </a:lstStyle>
          <a:p>
            <a:fld id="{9D955F5F-96B5-4123-A0BF-F5126ED5484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5E681C3-89B6-4B77-9BE9-CEE93500934A}"/>
              </a:ext>
            </a:extLst>
          </p:cNvPr>
          <p:cNvGrpSpPr/>
          <p:nvPr userDrawn="1"/>
        </p:nvGrpSpPr>
        <p:grpSpPr>
          <a:xfrm>
            <a:off x="173314" y="400050"/>
            <a:ext cx="115200" cy="400050"/>
            <a:chOff x="231085" y="533400"/>
            <a:chExt cx="153600" cy="533400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D4DCBB0-E6ED-4CEC-BCB5-82265497D1E3}"/>
                </a:ext>
              </a:extLst>
            </p:cNvPr>
            <p:cNvCxnSpPr/>
            <p:nvPr/>
          </p:nvCxnSpPr>
          <p:spPr>
            <a:xfrm>
              <a:off x="304800" y="533400"/>
              <a:ext cx="0" cy="5334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6A2757D-3DE8-4FD0-8F78-C7014885903C}"/>
                </a:ext>
              </a:extLst>
            </p:cNvPr>
            <p:cNvSpPr/>
            <p:nvPr/>
          </p:nvSpPr>
          <p:spPr>
            <a:xfrm>
              <a:off x="231085" y="723900"/>
              <a:ext cx="153600" cy="1524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3804747568"/>
      </p:ext>
    </p:extLst>
  </p:cSld>
  <p:clrMapOvr>
    <a:masterClrMapping/>
  </p:clrMapOvr>
  <p:hf hdr="0" dt="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il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>
            <a:off x="457200" y="1300414"/>
            <a:ext cx="2000250" cy="152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Rectangle 23"/>
          <p:cNvSpPr/>
          <p:nvPr userDrawn="1"/>
        </p:nvSpPr>
        <p:spPr>
          <a:xfrm>
            <a:off x="2457450" y="1300414"/>
            <a:ext cx="2000250" cy="152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Rectangle 24"/>
          <p:cNvSpPr/>
          <p:nvPr userDrawn="1"/>
        </p:nvSpPr>
        <p:spPr>
          <a:xfrm>
            <a:off x="4457700" y="1300414"/>
            <a:ext cx="2000250" cy="152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Rectangle 26"/>
          <p:cNvSpPr/>
          <p:nvPr userDrawn="1"/>
        </p:nvSpPr>
        <p:spPr>
          <a:xfrm>
            <a:off x="457200" y="2824414"/>
            <a:ext cx="2000250" cy="152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8" name="Rectangle 27"/>
          <p:cNvSpPr/>
          <p:nvPr userDrawn="1"/>
        </p:nvSpPr>
        <p:spPr>
          <a:xfrm>
            <a:off x="2457450" y="2824414"/>
            <a:ext cx="2000250" cy="152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9" name="Rectangle 28"/>
          <p:cNvSpPr/>
          <p:nvPr userDrawn="1"/>
        </p:nvSpPr>
        <p:spPr>
          <a:xfrm>
            <a:off x="4457700" y="2824414"/>
            <a:ext cx="2000250" cy="1524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00050" y="205978"/>
            <a:ext cx="6115050" cy="857250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542925" y="1440782"/>
            <a:ext cx="1828800" cy="4191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lang="en-US" sz="1200" kern="1200" dirty="0" smtClean="0">
                <a:solidFill>
                  <a:schemeClr val="bg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Date Placeholder 11"/>
          <p:cNvSpPr>
            <a:spLocks noGrp="1"/>
          </p:cNvSpPr>
          <p:nvPr>
            <p:ph type="dt" sz="half" idx="2"/>
          </p:nvPr>
        </p:nvSpPr>
        <p:spPr>
          <a:xfrm>
            <a:off x="342900" y="4813450"/>
            <a:ext cx="1600200" cy="207749"/>
          </a:xfrm>
        </p:spPr>
        <p:txBody>
          <a:bodyPr/>
          <a:lstStyle/>
          <a:p>
            <a:fld id="{3DAE03D3-1255-48E7-9DC8-9AEA3B3D13E1}" type="datetime4">
              <a:rPr lang="en-US" smtClean="0"/>
              <a:t>May 5, 2018</a:t>
            </a:fld>
            <a:endParaRPr lang="en-US"/>
          </a:p>
        </p:txBody>
      </p:sp>
      <p:sp>
        <p:nvSpPr>
          <p:cNvPr id="21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2914650" y="4813450"/>
            <a:ext cx="2971800" cy="207749"/>
          </a:xfrm>
        </p:spPr>
        <p:txBody>
          <a:bodyPr/>
          <a:lstStyle/>
          <a:p>
            <a:pPr algn="r"/>
            <a:endParaRPr lang="en-US"/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543175" y="1440782"/>
            <a:ext cx="1828800" cy="4191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lang="en-US" sz="1200" kern="1200" dirty="0" smtClean="0">
                <a:solidFill>
                  <a:schemeClr val="bg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4543425" y="1440782"/>
            <a:ext cx="1828800" cy="4191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lang="en-US" sz="1200" kern="1200" dirty="0" smtClean="0">
                <a:solidFill>
                  <a:schemeClr val="bg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542925" y="1838640"/>
            <a:ext cx="1828800" cy="985775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9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112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112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112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1125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buFontTx/>
              <a:buNone/>
            </a:pPr>
            <a:r>
              <a:rPr lang="en-US"/>
              <a:t>Edit Master text styles</a:t>
            </a:r>
          </a:p>
        </p:txBody>
      </p:sp>
      <p:sp>
        <p:nvSpPr>
          <p:cNvPr id="31" name="Text Placeholder 13"/>
          <p:cNvSpPr>
            <a:spLocks noGrp="1"/>
          </p:cNvSpPr>
          <p:nvPr>
            <p:ph type="body" sz="quarter" idx="18"/>
          </p:nvPr>
        </p:nvSpPr>
        <p:spPr>
          <a:xfrm>
            <a:off x="2543175" y="1838640"/>
            <a:ext cx="1828800" cy="985775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9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112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112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112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1125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buFontTx/>
              <a:buNone/>
            </a:pPr>
            <a:r>
              <a:rPr lang="en-US"/>
              <a:t>Edit Master text styles</a:t>
            </a:r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4543425" y="1838640"/>
            <a:ext cx="1828800" cy="985775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9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112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112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112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1125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buFontTx/>
              <a:buNone/>
            </a:pPr>
            <a:r>
              <a:rPr lang="en-US"/>
              <a:t>Edit Master text styles</a:t>
            </a:r>
          </a:p>
        </p:txBody>
      </p:sp>
      <p:sp>
        <p:nvSpPr>
          <p:cNvPr id="33" name="Text Placeholder 11"/>
          <p:cNvSpPr>
            <a:spLocks noGrp="1"/>
          </p:cNvSpPr>
          <p:nvPr>
            <p:ph type="body" sz="quarter" idx="20"/>
          </p:nvPr>
        </p:nvSpPr>
        <p:spPr>
          <a:xfrm>
            <a:off x="544428" y="2940718"/>
            <a:ext cx="1828800" cy="4191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lang="en-US" sz="1200" kern="1200" dirty="0" smtClean="0">
                <a:solidFill>
                  <a:schemeClr val="bg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4" name="Text Placeholder 11"/>
          <p:cNvSpPr>
            <a:spLocks noGrp="1"/>
          </p:cNvSpPr>
          <p:nvPr>
            <p:ph type="body" sz="quarter" idx="21"/>
          </p:nvPr>
        </p:nvSpPr>
        <p:spPr>
          <a:xfrm>
            <a:off x="2544678" y="2940718"/>
            <a:ext cx="1828800" cy="4191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lang="en-US" sz="1200" kern="1200" dirty="0" smtClean="0">
                <a:solidFill>
                  <a:schemeClr val="bg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5" name="Text Placeholder 11"/>
          <p:cNvSpPr>
            <a:spLocks noGrp="1"/>
          </p:cNvSpPr>
          <p:nvPr>
            <p:ph type="body" sz="quarter" idx="22"/>
          </p:nvPr>
        </p:nvSpPr>
        <p:spPr>
          <a:xfrm>
            <a:off x="4544928" y="2940718"/>
            <a:ext cx="1828800" cy="4191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lang="en-US" sz="1200" kern="1200" dirty="0" smtClean="0">
                <a:solidFill>
                  <a:schemeClr val="bg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6" name="Text Placeholder 13"/>
          <p:cNvSpPr>
            <a:spLocks noGrp="1"/>
          </p:cNvSpPr>
          <p:nvPr>
            <p:ph type="body" sz="quarter" idx="23"/>
          </p:nvPr>
        </p:nvSpPr>
        <p:spPr>
          <a:xfrm>
            <a:off x="544428" y="3347623"/>
            <a:ext cx="1828800" cy="985775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9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112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112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112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1125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buFontTx/>
              <a:buNone/>
            </a:pPr>
            <a:r>
              <a:rPr lang="en-US"/>
              <a:t>Edit Master text styles</a:t>
            </a:r>
          </a:p>
        </p:txBody>
      </p:sp>
      <p:sp>
        <p:nvSpPr>
          <p:cNvPr id="37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2544678" y="3347623"/>
            <a:ext cx="1828800" cy="985775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9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112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112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112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1125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buFontTx/>
              <a:buNone/>
            </a:pPr>
            <a:r>
              <a:rPr lang="en-US"/>
              <a:t>Edit Master text styles</a:t>
            </a:r>
          </a:p>
        </p:txBody>
      </p:sp>
      <p:sp>
        <p:nvSpPr>
          <p:cNvPr id="38" name="Text Placeholder 13"/>
          <p:cNvSpPr>
            <a:spLocks noGrp="1"/>
          </p:cNvSpPr>
          <p:nvPr>
            <p:ph type="body" sz="quarter" idx="25"/>
          </p:nvPr>
        </p:nvSpPr>
        <p:spPr>
          <a:xfrm>
            <a:off x="4544928" y="3347623"/>
            <a:ext cx="1828800" cy="985775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9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112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112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112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1125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buFontTx/>
              <a:buNone/>
            </a:pPr>
            <a:r>
              <a:rPr lang="en-US"/>
              <a:t>Edit Master text styles</a:t>
            </a:r>
          </a:p>
        </p:txBody>
      </p:sp>
      <p:sp>
        <p:nvSpPr>
          <p:cNvPr id="39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6172200" y="4780454"/>
            <a:ext cx="274320" cy="274320"/>
          </a:xfrm>
        </p:spPr>
        <p:txBody>
          <a:bodyPr tIns="18288" bIns="0"/>
          <a:lstStyle>
            <a:lvl1pPr>
              <a:defRPr sz="900" spc="150" baseline="0"/>
            </a:lvl1pPr>
          </a:lstStyle>
          <a:p>
            <a:fld id="{9D955F5F-96B5-4123-A0BF-F5126ED5484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5355113-DA31-4D03-9F70-D7437CF051DF}"/>
              </a:ext>
            </a:extLst>
          </p:cNvPr>
          <p:cNvGrpSpPr/>
          <p:nvPr userDrawn="1"/>
        </p:nvGrpSpPr>
        <p:grpSpPr>
          <a:xfrm>
            <a:off x="173314" y="400050"/>
            <a:ext cx="115200" cy="400050"/>
            <a:chOff x="231085" y="533400"/>
            <a:chExt cx="153600" cy="533400"/>
          </a:xfrm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ECA0DA7F-D259-471E-A3DE-B7834C8729BF}"/>
                </a:ext>
              </a:extLst>
            </p:cNvPr>
            <p:cNvCxnSpPr/>
            <p:nvPr/>
          </p:nvCxnSpPr>
          <p:spPr>
            <a:xfrm>
              <a:off x="304800" y="533400"/>
              <a:ext cx="0" cy="5334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F9FB6AC-D06F-487D-8C45-10C9238C77CA}"/>
                </a:ext>
              </a:extLst>
            </p:cNvPr>
            <p:cNvSpPr/>
            <p:nvPr/>
          </p:nvSpPr>
          <p:spPr>
            <a:xfrm>
              <a:off x="231085" y="723900"/>
              <a:ext cx="153600" cy="1524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3320419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75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7" grpId="0" animBg="1"/>
      <p:bldP spid="28" grpId="0" animBg="1"/>
      <p:bldP spid="29" grpId="0" animBg="1"/>
      <p:bldP spid="7" grpId="0"/>
      <p:bldP spid="12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 layout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00050" y="205978"/>
            <a:ext cx="6115050" cy="857250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00051" y="1314450"/>
            <a:ext cx="1459523" cy="4953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1400" kern="1200" dirty="0" smtClean="0">
                <a:solidFill>
                  <a:schemeClr val="accent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Date Placeholder 11"/>
          <p:cNvSpPr>
            <a:spLocks noGrp="1"/>
          </p:cNvSpPr>
          <p:nvPr>
            <p:ph type="dt" sz="half" idx="2"/>
          </p:nvPr>
        </p:nvSpPr>
        <p:spPr>
          <a:xfrm>
            <a:off x="342900" y="4813450"/>
            <a:ext cx="1600200" cy="207749"/>
          </a:xfrm>
        </p:spPr>
        <p:txBody>
          <a:bodyPr/>
          <a:lstStyle/>
          <a:p>
            <a:fld id="{FE0477E3-85A1-476D-80CD-6D531359A914}" type="datetime4">
              <a:rPr lang="en-US" smtClean="0"/>
              <a:t>May 5, 2018</a:t>
            </a:fld>
            <a:endParaRPr lang="en-US"/>
          </a:p>
        </p:txBody>
      </p:sp>
      <p:sp>
        <p:nvSpPr>
          <p:cNvPr id="21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2914650" y="4813450"/>
            <a:ext cx="2971800" cy="207749"/>
          </a:xfrm>
        </p:spPr>
        <p:txBody>
          <a:bodyPr/>
          <a:lstStyle/>
          <a:p>
            <a:pPr algn="r"/>
            <a:endParaRPr lang="en-US"/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1951893" y="1314450"/>
            <a:ext cx="1459523" cy="4953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1400" kern="1200" dirty="0" smtClean="0">
                <a:solidFill>
                  <a:schemeClr val="accent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3503735" y="1314450"/>
            <a:ext cx="1459523" cy="4953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1400" kern="1200" dirty="0" smtClean="0">
                <a:solidFill>
                  <a:schemeClr val="accent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00051" y="1831016"/>
            <a:ext cx="1459523" cy="28194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685800" rtl="0" eaLnBrk="1" latinLnBrk="0" hangingPunct="1">
              <a:spcBef>
                <a:spcPts val="0"/>
              </a:spcBef>
              <a:buFontTx/>
              <a:buNone/>
            </a:pPr>
            <a:r>
              <a:rPr lang="en-US"/>
              <a:t>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sz="quarter" idx="19"/>
          </p:nvPr>
        </p:nvSpPr>
        <p:spPr>
          <a:xfrm>
            <a:off x="1951893" y="1831016"/>
            <a:ext cx="1459523" cy="28194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lang="en-US" sz="900" dirty="0"/>
            </a:lvl1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/>
              <a:t>Edit Master text styles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sz="quarter" idx="20"/>
          </p:nvPr>
        </p:nvSpPr>
        <p:spPr>
          <a:xfrm>
            <a:off x="3503735" y="1831016"/>
            <a:ext cx="1459523" cy="28194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lang="en-US" sz="900"/>
            </a:lvl1pPr>
          </a:lstStyle>
          <a:p>
            <a:pPr marL="0" lvl="0" indent="0">
              <a:spcBef>
                <a:spcPts val="0"/>
              </a:spcBef>
              <a:buFontTx/>
              <a:buNone/>
            </a:pPr>
            <a:r>
              <a:rPr lang="en-US"/>
              <a:t>Edit Master text styles</a:t>
            </a:r>
          </a:p>
        </p:txBody>
      </p:sp>
      <p:sp>
        <p:nvSpPr>
          <p:cNvPr id="23" name="Text Placeholder 11"/>
          <p:cNvSpPr>
            <a:spLocks noGrp="1"/>
          </p:cNvSpPr>
          <p:nvPr>
            <p:ph type="body" sz="quarter" idx="21"/>
          </p:nvPr>
        </p:nvSpPr>
        <p:spPr>
          <a:xfrm>
            <a:off x="5055577" y="1314450"/>
            <a:ext cx="1459523" cy="4953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1400" kern="1200" dirty="0" smtClean="0">
                <a:solidFill>
                  <a:schemeClr val="accent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sz="quarter" idx="22"/>
          </p:nvPr>
        </p:nvSpPr>
        <p:spPr>
          <a:xfrm>
            <a:off x="5055577" y="1831016"/>
            <a:ext cx="1459523" cy="28194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lang="en-US" sz="900"/>
            </a:lvl1pPr>
          </a:lstStyle>
          <a:p>
            <a:pPr marL="0" lvl="0" indent="0">
              <a:spcBef>
                <a:spcPts val="0"/>
              </a:spcBef>
              <a:buFontTx/>
              <a:buNone/>
            </a:pPr>
            <a:r>
              <a:rPr lang="en-US"/>
              <a:t>Edit Master text styles</a:t>
            </a:r>
          </a:p>
        </p:txBody>
      </p:sp>
      <p:sp>
        <p:nvSpPr>
          <p:cNvPr id="25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6172200" y="4780454"/>
            <a:ext cx="274320" cy="274320"/>
          </a:xfrm>
        </p:spPr>
        <p:txBody>
          <a:bodyPr tIns="18288" bIns="0"/>
          <a:lstStyle>
            <a:lvl1pPr>
              <a:defRPr sz="900" spc="150" baseline="0"/>
            </a:lvl1pPr>
          </a:lstStyle>
          <a:p>
            <a:fld id="{9D955F5F-96B5-4123-A0BF-F5126ED5484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54B0AA2-4F9E-4122-86E1-3C8CE3689FBB}"/>
              </a:ext>
            </a:extLst>
          </p:cNvPr>
          <p:cNvGrpSpPr/>
          <p:nvPr userDrawn="1"/>
        </p:nvGrpSpPr>
        <p:grpSpPr>
          <a:xfrm>
            <a:off x="173314" y="400050"/>
            <a:ext cx="115200" cy="400050"/>
            <a:chOff x="231085" y="533400"/>
            <a:chExt cx="153600" cy="533400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2455D87-E553-46CE-8568-5DC00E210BF1}"/>
                </a:ext>
              </a:extLst>
            </p:cNvPr>
            <p:cNvCxnSpPr/>
            <p:nvPr/>
          </p:nvCxnSpPr>
          <p:spPr>
            <a:xfrm>
              <a:off x="304800" y="533400"/>
              <a:ext cx="0" cy="5334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70B48DA4-2900-4955-AA5C-2801C602FEFC}"/>
                </a:ext>
              </a:extLst>
            </p:cNvPr>
            <p:cNvSpPr/>
            <p:nvPr/>
          </p:nvSpPr>
          <p:spPr>
            <a:xfrm>
              <a:off x="231085" y="723900"/>
              <a:ext cx="153600" cy="1524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2488876596"/>
      </p:ext>
    </p:extLst>
  </p:cSld>
  <p:clrMapOvr>
    <a:masterClrMapping/>
  </p:clrMapOvr>
  <p:hf hdr="0" dt="0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e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858000" cy="5143500"/>
          </a:xfrm>
          <a:pattFill prst="wdUpDiag">
            <a:fgClr>
              <a:schemeClr val="tx1">
                <a:lumMod val="10000"/>
                <a:lumOff val="90000"/>
              </a:schemeClr>
            </a:fgClr>
            <a:bgClr>
              <a:schemeClr val="bg1"/>
            </a:bgClr>
          </a:patt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/>
              <a:t>Click icon to add picture</a:t>
            </a:r>
          </a:p>
        </p:txBody>
      </p:sp>
      <p:sp>
        <p:nvSpPr>
          <p:cNvPr id="13" name="Date Placeholder 11"/>
          <p:cNvSpPr>
            <a:spLocks noGrp="1"/>
          </p:cNvSpPr>
          <p:nvPr>
            <p:ph type="dt" sz="half" idx="2"/>
          </p:nvPr>
        </p:nvSpPr>
        <p:spPr>
          <a:xfrm>
            <a:off x="342900" y="4813450"/>
            <a:ext cx="1600200" cy="207749"/>
          </a:xfrm>
        </p:spPr>
        <p:txBody>
          <a:bodyPr/>
          <a:lstStyle/>
          <a:p>
            <a:fld id="{B0C73F4D-0B5B-4D9A-9EA5-63481C07FF73}" type="datetime4">
              <a:rPr lang="en-US" smtClean="0"/>
              <a:t>May 5, 2018</a:t>
            </a:fld>
            <a:endParaRPr lang="en-US"/>
          </a:p>
        </p:txBody>
      </p:sp>
      <p:sp>
        <p:nvSpPr>
          <p:cNvPr id="14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2914650" y="4813450"/>
            <a:ext cx="2971800" cy="207749"/>
          </a:xfrm>
        </p:spPr>
        <p:txBody>
          <a:bodyPr/>
          <a:lstStyle/>
          <a:p>
            <a:pPr algn="r"/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1721828"/>
            <a:ext cx="6400800" cy="1102519"/>
          </a:xfrm>
          <a:noFill/>
        </p:spPr>
        <p:txBody>
          <a:bodyPr vert="horz" lIns="91440" tIns="45720" rIns="91440" bIns="45720" rtlCol="0">
            <a:noAutofit/>
          </a:bodyPr>
          <a:lstStyle>
            <a:lvl1pPr>
              <a:defRPr lang="en-US" sz="5400" dirty="0"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ct val="20000"/>
              </a:spcBef>
              <a:buFont typeface="Arial" pitchFamily="34" charset="0"/>
            </a:pPr>
            <a:r>
              <a:rPr lang="en-US" dirty="0"/>
              <a:t>Click to edit title style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1028700" y="2836014"/>
            <a:ext cx="4800600" cy="445532"/>
          </a:xfrm>
          <a:solidFill>
            <a:schemeClr val="accent1"/>
          </a:solidFill>
        </p:spPr>
        <p:txBody>
          <a:bodyPr vert="horz" lIns="91440" tIns="45720" rIns="91440" bIns="45720" rtlCol="0">
            <a:noAutofit/>
          </a:bodyPr>
          <a:lstStyle>
            <a:lvl1pPr marL="257175" indent="-257175" algn="ctr">
              <a:buFontTx/>
              <a:buNone/>
              <a:defRPr lang="en-US" sz="1600" dirty="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marL="0" lvl="0" indent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6172200" y="4780454"/>
            <a:ext cx="274320" cy="274320"/>
          </a:xfrm>
        </p:spPr>
        <p:txBody>
          <a:bodyPr tIns="18288" bIns="0"/>
          <a:lstStyle>
            <a:lvl1pPr>
              <a:defRPr sz="900" spc="150" baseline="0"/>
            </a:lvl1pPr>
          </a:lstStyle>
          <a:p>
            <a:fld id="{9D955F5F-96B5-4123-A0BF-F5126ED548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135413"/>
      </p:ext>
    </p:extLst>
  </p:cSld>
  <p:clrMapOvr>
    <a:masterClrMapping/>
  </p:clrMapOvr>
  <p:hf hdr="0" dt="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lumn 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00050" y="205978"/>
            <a:ext cx="6115050" cy="857250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00050" y="1314450"/>
            <a:ext cx="2800350" cy="4953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1600" kern="1200" dirty="0" smtClean="0">
                <a:solidFill>
                  <a:schemeClr val="accent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00050" y="1838639"/>
            <a:ext cx="2800350" cy="277987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buFontTx/>
              <a:buNone/>
            </a:pPr>
            <a:r>
              <a:rPr lang="en-US"/>
              <a:t>Edit Master text styles</a:t>
            </a:r>
          </a:p>
          <a:p>
            <a:pPr marL="0" lvl="1" indent="0">
              <a:buFontTx/>
              <a:buNone/>
            </a:pPr>
            <a:r>
              <a:rPr lang="en-US"/>
              <a:t>Second level</a:t>
            </a:r>
          </a:p>
          <a:p>
            <a:pPr marL="0" lvl="2" indent="0">
              <a:buFontTx/>
              <a:buNone/>
            </a:pPr>
            <a:r>
              <a:rPr lang="en-US"/>
              <a:t>Third level</a:t>
            </a:r>
          </a:p>
          <a:p>
            <a:pPr marL="0" lvl="3" indent="0">
              <a:buFontTx/>
              <a:buNone/>
            </a:pPr>
            <a:r>
              <a:rPr lang="en-US"/>
              <a:t>Fourth level</a:t>
            </a:r>
          </a:p>
          <a:p>
            <a:pPr marL="0" lvl="4" indent="0">
              <a:buFontTx/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3714750" y="1838639"/>
            <a:ext cx="2800350" cy="277987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buFontTx/>
              <a:buNone/>
            </a:pPr>
            <a:r>
              <a:rPr lang="en-US"/>
              <a:t>Edit Master text styles</a:t>
            </a:r>
          </a:p>
          <a:p>
            <a:pPr marL="0" lvl="1" indent="0">
              <a:buFontTx/>
              <a:buNone/>
            </a:pPr>
            <a:r>
              <a:rPr lang="en-US"/>
              <a:t>Second level</a:t>
            </a:r>
          </a:p>
          <a:p>
            <a:pPr marL="0" lvl="2" indent="0">
              <a:buFontTx/>
              <a:buNone/>
            </a:pPr>
            <a:r>
              <a:rPr lang="en-US"/>
              <a:t>Third level</a:t>
            </a:r>
          </a:p>
          <a:p>
            <a:pPr marL="0" lvl="3" indent="0">
              <a:buFontTx/>
              <a:buNone/>
            </a:pPr>
            <a:r>
              <a:rPr lang="en-US"/>
              <a:t>Fourth level</a:t>
            </a:r>
          </a:p>
          <a:p>
            <a:pPr marL="0" lvl="4" indent="0">
              <a:buFontTx/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3714750" y="1314450"/>
            <a:ext cx="2800350" cy="4953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1600" kern="1200" dirty="0" smtClean="0">
                <a:solidFill>
                  <a:schemeClr val="accent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Date Placeholder 11"/>
          <p:cNvSpPr>
            <a:spLocks noGrp="1"/>
          </p:cNvSpPr>
          <p:nvPr>
            <p:ph type="dt" sz="half" idx="2"/>
          </p:nvPr>
        </p:nvSpPr>
        <p:spPr>
          <a:xfrm>
            <a:off x="342900" y="4813450"/>
            <a:ext cx="1600200" cy="207749"/>
          </a:xfrm>
        </p:spPr>
        <p:txBody>
          <a:bodyPr/>
          <a:lstStyle/>
          <a:p>
            <a:fld id="{5C21DADD-41D2-4346-BE1C-08F60C47B149}" type="datetime4">
              <a:rPr lang="en-US" smtClean="0"/>
              <a:t>May 5, 2018</a:t>
            </a:fld>
            <a:endParaRPr lang="en-US"/>
          </a:p>
        </p:txBody>
      </p:sp>
      <p:sp>
        <p:nvSpPr>
          <p:cNvPr id="21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2914650" y="4813450"/>
            <a:ext cx="2971800" cy="207749"/>
          </a:xfrm>
        </p:spPr>
        <p:txBody>
          <a:bodyPr/>
          <a:lstStyle/>
          <a:p>
            <a:pPr algn="r"/>
            <a:endParaRPr lang="en-US"/>
          </a:p>
        </p:txBody>
      </p:sp>
      <p:sp>
        <p:nvSpPr>
          <p:cNvPr id="17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6172200" y="4780454"/>
            <a:ext cx="274320" cy="274320"/>
          </a:xfrm>
        </p:spPr>
        <p:txBody>
          <a:bodyPr tIns="18288" bIns="0"/>
          <a:lstStyle>
            <a:lvl1pPr>
              <a:defRPr sz="900" spc="150" baseline="0"/>
            </a:lvl1pPr>
          </a:lstStyle>
          <a:p>
            <a:fld id="{9D955F5F-96B5-4123-A0BF-F5126ED5484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04CADEB-EB1E-42C8-AAFF-8A8AAE76AAE0}"/>
              </a:ext>
            </a:extLst>
          </p:cNvPr>
          <p:cNvGrpSpPr/>
          <p:nvPr userDrawn="1"/>
        </p:nvGrpSpPr>
        <p:grpSpPr>
          <a:xfrm>
            <a:off x="173314" y="400050"/>
            <a:ext cx="115200" cy="400050"/>
            <a:chOff x="231085" y="533400"/>
            <a:chExt cx="153600" cy="533400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57BFED3-2A8A-4927-8987-71E5CD712CC8}"/>
                </a:ext>
              </a:extLst>
            </p:cNvPr>
            <p:cNvCxnSpPr/>
            <p:nvPr/>
          </p:nvCxnSpPr>
          <p:spPr>
            <a:xfrm>
              <a:off x="304800" y="533400"/>
              <a:ext cx="0" cy="5334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3C9D4E6B-6999-4185-9821-8F3B92DC60A3}"/>
                </a:ext>
              </a:extLst>
            </p:cNvPr>
            <p:cNvSpPr/>
            <p:nvPr/>
          </p:nvSpPr>
          <p:spPr>
            <a:xfrm>
              <a:off x="231085" y="723900"/>
              <a:ext cx="153600" cy="1524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2992488862"/>
      </p:ext>
    </p:extLst>
  </p:cSld>
  <p:clrMapOvr>
    <a:masterClrMapping/>
  </p:clrMapOvr>
  <p:hf hdr="0" dt="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00050" y="1200150"/>
            <a:ext cx="1894115" cy="3295650"/>
          </a:xfrm>
          <a:solidFill>
            <a:schemeClr val="bg2"/>
          </a:solidFill>
          <a:ln w="57150"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/>
              <a:t>Click icon to add picture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00050" y="205978"/>
            <a:ext cx="6115050" cy="857250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Date Placeholder 11"/>
          <p:cNvSpPr>
            <a:spLocks noGrp="1"/>
          </p:cNvSpPr>
          <p:nvPr>
            <p:ph type="dt" sz="half" idx="2"/>
          </p:nvPr>
        </p:nvSpPr>
        <p:spPr>
          <a:xfrm>
            <a:off x="342900" y="4813450"/>
            <a:ext cx="1600200" cy="207749"/>
          </a:xfrm>
        </p:spPr>
        <p:txBody>
          <a:bodyPr/>
          <a:lstStyle/>
          <a:p>
            <a:fld id="{3E18FDAF-3B9C-4ECF-883F-238BFAC62F01}" type="datetime4">
              <a:rPr lang="en-US" smtClean="0"/>
              <a:t>May 5, 2018</a:t>
            </a:fld>
            <a:endParaRPr lang="en-US"/>
          </a:p>
        </p:txBody>
      </p:sp>
      <p:sp>
        <p:nvSpPr>
          <p:cNvPr id="21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2914650" y="4813450"/>
            <a:ext cx="2971800" cy="207749"/>
          </a:xfrm>
        </p:spPr>
        <p:txBody>
          <a:bodyPr/>
          <a:lstStyle/>
          <a:p>
            <a:pPr algn="r"/>
            <a:endParaRPr lang="en-US"/>
          </a:p>
        </p:txBody>
      </p:sp>
      <p:sp>
        <p:nvSpPr>
          <p:cNvPr id="17" name="Content Placeholder 2"/>
          <p:cNvSpPr>
            <a:spLocks noGrp="1"/>
          </p:cNvSpPr>
          <p:nvPr>
            <p:ph sz="quarter" idx="19"/>
          </p:nvPr>
        </p:nvSpPr>
        <p:spPr>
          <a:xfrm>
            <a:off x="2543175" y="1314450"/>
            <a:ext cx="1828800" cy="3335966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lang="en-US" sz="900" dirty="0"/>
            </a:lvl1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/>
              <a:t>Edit Master text styles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sz="quarter" idx="20"/>
          </p:nvPr>
        </p:nvSpPr>
        <p:spPr>
          <a:xfrm>
            <a:off x="4686300" y="1314450"/>
            <a:ext cx="1828800" cy="3335966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lang="en-US" sz="900"/>
            </a:lvl1pPr>
          </a:lstStyle>
          <a:p>
            <a:pPr marL="0" lvl="0" indent="0">
              <a:spcBef>
                <a:spcPts val="0"/>
              </a:spcBef>
              <a:buFontTx/>
              <a:buNone/>
            </a:pPr>
            <a:r>
              <a:rPr lang="en-US"/>
              <a:t>Edit Master text styles</a:t>
            </a:r>
          </a:p>
        </p:txBody>
      </p:sp>
      <p:sp>
        <p:nvSpPr>
          <p:cNvPr id="12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6172200" y="4780454"/>
            <a:ext cx="274320" cy="274320"/>
          </a:xfrm>
        </p:spPr>
        <p:txBody>
          <a:bodyPr tIns="18288" bIns="0"/>
          <a:lstStyle>
            <a:lvl1pPr>
              <a:defRPr sz="900" spc="150" baseline="0"/>
            </a:lvl1pPr>
          </a:lstStyle>
          <a:p>
            <a:fld id="{9D955F5F-96B5-4123-A0BF-F5126ED5484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A1F45FC-9371-4841-BA91-B139805EAF93}"/>
              </a:ext>
            </a:extLst>
          </p:cNvPr>
          <p:cNvGrpSpPr/>
          <p:nvPr userDrawn="1"/>
        </p:nvGrpSpPr>
        <p:grpSpPr>
          <a:xfrm>
            <a:off x="173314" y="400050"/>
            <a:ext cx="115200" cy="400050"/>
            <a:chOff x="231085" y="533400"/>
            <a:chExt cx="153600" cy="533400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D3CDBCF-D2CC-451D-B1E1-9A4A2BE81987}"/>
                </a:ext>
              </a:extLst>
            </p:cNvPr>
            <p:cNvCxnSpPr/>
            <p:nvPr/>
          </p:nvCxnSpPr>
          <p:spPr>
            <a:xfrm>
              <a:off x="304800" y="533400"/>
              <a:ext cx="0" cy="5334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7EC032DE-5032-4FF1-99D1-780F71B7BF9D}"/>
                </a:ext>
              </a:extLst>
            </p:cNvPr>
            <p:cNvSpPr/>
            <p:nvPr/>
          </p:nvSpPr>
          <p:spPr>
            <a:xfrm>
              <a:off x="231085" y="723900"/>
              <a:ext cx="153600" cy="1524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2989354969"/>
      </p:ext>
    </p:extLst>
  </p:cSld>
  <p:clrMapOvr>
    <a:masterClrMapping/>
  </p:clrMapOvr>
  <p:hf hdr="0" dt="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lis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00050" y="205978"/>
            <a:ext cx="6115050" cy="857250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00050" y="1314450"/>
            <a:ext cx="2800350" cy="4953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1600" kern="1200" dirty="0" smtClean="0">
                <a:solidFill>
                  <a:schemeClr val="accent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343400" y="1407089"/>
            <a:ext cx="2171700" cy="931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112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112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112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1125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buFontTx/>
              <a:buNone/>
            </a:pPr>
            <a:r>
              <a:rPr lang="en-US"/>
              <a:t>Edit Master text styles</a:t>
            </a:r>
          </a:p>
        </p:txBody>
      </p:sp>
      <p:sp>
        <p:nvSpPr>
          <p:cNvPr id="20" name="Date Placeholder 11"/>
          <p:cNvSpPr>
            <a:spLocks noGrp="1"/>
          </p:cNvSpPr>
          <p:nvPr>
            <p:ph type="dt" sz="half" idx="2"/>
          </p:nvPr>
        </p:nvSpPr>
        <p:spPr>
          <a:xfrm>
            <a:off x="342900" y="4813450"/>
            <a:ext cx="1600200" cy="207749"/>
          </a:xfrm>
        </p:spPr>
        <p:txBody>
          <a:bodyPr/>
          <a:lstStyle/>
          <a:p>
            <a:fld id="{D71A3415-9710-4280-A2AF-CB8A0A3B7AED}" type="datetime4">
              <a:rPr lang="en-US" smtClean="0"/>
              <a:t>May 5, 2018</a:t>
            </a:fld>
            <a:endParaRPr lang="en-US"/>
          </a:p>
        </p:txBody>
      </p:sp>
      <p:sp>
        <p:nvSpPr>
          <p:cNvPr id="21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2914650" y="4813450"/>
            <a:ext cx="2971800" cy="207749"/>
          </a:xfrm>
        </p:spPr>
        <p:txBody>
          <a:bodyPr/>
          <a:lstStyle/>
          <a:p>
            <a:pPr algn="r"/>
            <a:endParaRPr lang="en-US"/>
          </a:p>
        </p:txBody>
      </p:sp>
      <p:sp>
        <p:nvSpPr>
          <p:cNvPr id="17" name="Oval 16"/>
          <p:cNvSpPr/>
          <p:nvPr userDrawn="1"/>
        </p:nvSpPr>
        <p:spPr>
          <a:xfrm>
            <a:off x="3441208" y="1352550"/>
            <a:ext cx="838800" cy="838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/>
          </a:p>
        </p:txBody>
      </p:sp>
      <p:sp>
        <p:nvSpPr>
          <p:cNvPr id="18" name="Oval 17"/>
          <p:cNvSpPr/>
          <p:nvPr userDrawn="1"/>
        </p:nvSpPr>
        <p:spPr>
          <a:xfrm>
            <a:off x="3441208" y="2457450"/>
            <a:ext cx="838800" cy="838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sp>
        <p:nvSpPr>
          <p:cNvPr id="22" name="Oval 21"/>
          <p:cNvSpPr/>
          <p:nvPr userDrawn="1"/>
        </p:nvSpPr>
        <p:spPr>
          <a:xfrm>
            <a:off x="3441208" y="3562350"/>
            <a:ext cx="838800" cy="838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400050" y="1831016"/>
            <a:ext cx="2800350" cy="277987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buFontTx/>
              <a:buNone/>
            </a:pPr>
            <a:r>
              <a:rPr lang="en-US"/>
              <a:t>Edit Master text styles</a:t>
            </a:r>
          </a:p>
          <a:p>
            <a:pPr marL="0" lvl="1" indent="0">
              <a:buFontTx/>
              <a:buNone/>
            </a:pPr>
            <a:r>
              <a:rPr lang="en-US"/>
              <a:t>Second level</a:t>
            </a:r>
          </a:p>
          <a:p>
            <a:pPr marL="0" lvl="2" indent="0">
              <a:buFontTx/>
              <a:buNone/>
            </a:pPr>
            <a:r>
              <a:rPr lang="en-US"/>
              <a:t>Third level</a:t>
            </a:r>
          </a:p>
          <a:p>
            <a:pPr marL="0" lvl="3" indent="0">
              <a:buFontTx/>
              <a:buNone/>
            </a:pPr>
            <a:r>
              <a:rPr lang="en-US"/>
              <a:t>Fourth level</a:t>
            </a:r>
          </a:p>
          <a:p>
            <a:pPr marL="0" lvl="4" indent="0">
              <a:buFontTx/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4347387" y="2515510"/>
            <a:ext cx="2171700" cy="931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112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112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112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1125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buFontTx/>
              <a:buNone/>
            </a:pPr>
            <a:r>
              <a:rPr lang="en-US"/>
              <a:t>Edit Master text styles</a:t>
            </a:r>
          </a:p>
        </p:txBody>
      </p:sp>
      <p:sp>
        <p:nvSpPr>
          <p:cNvPr id="25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4346058" y="3621310"/>
            <a:ext cx="2171700" cy="931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112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112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112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1125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buFontTx/>
              <a:buNone/>
            </a:pPr>
            <a:r>
              <a:rPr lang="en-US"/>
              <a:t>Edit Master text styles</a:t>
            </a:r>
          </a:p>
        </p:txBody>
      </p:sp>
      <p:sp>
        <p:nvSpPr>
          <p:cNvPr id="26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6172200" y="4780454"/>
            <a:ext cx="274320" cy="274320"/>
          </a:xfrm>
        </p:spPr>
        <p:txBody>
          <a:bodyPr tIns="18288" bIns="0"/>
          <a:lstStyle>
            <a:lvl1pPr>
              <a:defRPr sz="900" spc="150" baseline="0"/>
            </a:lvl1pPr>
          </a:lstStyle>
          <a:p>
            <a:fld id="{9D955F5F-96B5-4123-A0BF-F5126ED5484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DA8F82A-44D6-4388-9193-A356FD2B4E1A}"/>
              </a:ext>
            </a:extLst>
          </p:cNvPr>
          <p:cNvGrpSpPr/>
          <p:nvPr userDrawn="1"/>
        </p:nvGrpSpPr>
        <p:grpSpPr>
          <a:xfrm>
            <a:off x="173314" y="400050"/>
            <a:ext cx="115200" cy="400050"/>
            <a:chOff x="231085" y="533400"/>
            <a:chExt cx="153600" cy="533400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0E309D0A-4429-40DD-945C-C9BFA9A40CA7}"/>
                </a:ext>
              </a:extLst>
            </p:cNvPr>
            <p:cNvCxnSpPr/>
            <p:nvPr/>
          </p:nvCxnSpPr>
          <p:spPr>
            <a:xfrm>
              <a:off x="304800" y="533400"/>
              <a:ext cx="0" cy="5334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38D77A7A-5796-40BD-8DE6-EE010F15F93C}"/>
                </a:ext>
              </a:extLst>
            </p:cNvPr>
            <p:cNvSpPr/>
            <p:nvPr/>
          </p:nvSpPr>
          <p:spPr>
            <a:xfrm>
              <a:off x="231085" y="723900"/>
              <a:ext cx="153600" cy="1524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3891199691"/>
      </p:ext>
    </p:extLst>
  </p:cSld>
  <p:clrMapOvr>
    <a:masterClrMapping/>
  </p:clrMapOvr>
  <p:hf hdr="0" dt="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lis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00050" y="205978"/>
            <a:ext cx="6115050" cy="857250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343400" y="1428751"/>
            <a:ext cx="2171700" cy="931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112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112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112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1125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buFontTx/>
              <a:buNone/>
            </a:pPr>
            <a:r>
              <a:rPr lang="en-US"/>
              <a:t>Edit Master text styles</a:t>
            </a:r>
          </a:p>
        </p:txBody>
      </p:sp>
      <p:sp>
        <p:nvSpPr>
          <p:cNvPr id="20" name="Date Placeholder 11"/>
          <p:cNvSpPr>
            <a:spLocks noGrp="1"/>
          </p:cNvSpPr>
          <p:nvPr>
            <p:ph type="dt" sz="half" idx="2"/>
          </p:nvPr>
        </p:nvSpPr>
        <p:spPr>
          <a:xfrm>
            <a:off x="342900" y="4813450"/>
            <a:ext cx="1600200" cy="207749"/>
          </a:xfrm>
        </p:spPr>
        <p:txBody>
          <a:bodyPr/>
          <a:lstStyle/>
          <a:p>
            <a:fld id="{A6F185EA-6C5F-4CD3-AA57-79702542DA2F}" type="datetime4">
              <a:rPr lang="en-US" smtClean="0"/>
              <a:t>May 5, 2018</a:t>
            </a:fld>
            <a:endParaRPr lang="en-US"/>
          </a:p>
        </p:txBody>
      </p:sp>
      <p:sp>
        <p:nvSpPr>
          <p:cNvPr id="21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2914650" y="4813450"/>
            <a:ext cx="2971800" cy="207749"/>
          </a:xfrm>
        </p:spPr>
        <p:txBody>
          <a:bodyPr/>
          <a:lstStyle/>
          <a:p>
            <a:pPr algn="r"/>
            <a:endParaRPr lang="en-US"/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4347387" y="2537172"/>
            <a:ext cx="2171700" cy="931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112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112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112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1125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buFontTx/>
              <a:buNone/>
            </a:pPr>
            <a:r>
              <a:rPr lang="en-US"/>
              <a:t>Edit Master text styles</a:t>
            </a:r>
          </a:p>
        </p:txBody>
      </p:sp>
      <p:sp>
        <p:nvSpPr>
          <p:cNvPr id="25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4346058" y="3642972"/>
            <a:ext cx="2171700" cy="931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112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112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112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1125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buFontTx/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00050" y="1381787"/>
            <a:ext cx="2800350" cy="3113105"/>
          </a:xfrm>
        </p:spPr>
        <p:txBody>
          <a:bodyPr>
            <a:normAutofit/>
          </a:bodyPr>
          <a:lstStyle>
            <a:lvl1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indent="0" algn="l" defTabSz="685800" rtl="0" eaLnBrk="1" latinLnBrk="0" hangingPunct="1">
              <a:spcBef>
                <a:spcPts val="0"/>
              </a:spcBef>
              <a:buFontTx/>
              <a:buNone/>
              <a:defRPr lang="en-US" sz="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indent="0" algn="l" defTabSz="685800" rtl="0" eaLnBrk="1" latinLnBrk="0" hangingPunct="1">
              <a:spcBef>
                <a:spcPts val="0"/>
              </a:spcBef>
              <a:buFontTx/>
              <a:buNone/>
              <a:defRPr lang="en-US" sz="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indent="0" algn="l" defTabSz="685800" rtl="0" eaLnBrk="1" latinLnBrk="0" hangingPunct="1">
              <a:spcBef>
                <a:spcPts val="0"/>
              </a:spcBef>
              <a:buFontTx/>
              <a:buNone/>
              <a:defRPr lang="en-US" sz="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indent="0" algn="l" defTabSz="685800" rtl="0" eaLnBrk="1" latinLnBrk="0" hangingPunct="1">
              <a:spcBef>
                <a:spcPts val="0"/>
              </a:spcBef>
              <a:buFontTx/>
              <a:buNone/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6172200" y="4780454"/>
            <a:ext cx="274320" cy="274320"/>
          </a:xfrm>
        </p:spPr>
        <p:txBody>
          <a:bodyPr tIns="18288" bIns="0"/>
          <a:lstStyle>
            <a:lvl1pPr>
              <a:defRPr sz="900" spc="150" baseline="0"/>
            </a:lvl1pPr>
          </a:lstStyle>
          <a:p>
            <a:fld id="{9D955F5F-96B5-4123-A0BF-F5126ED548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2F7382B-2C88-4E4C-BC9C-513DA0DC1084}"/>
              </a:ext>
            </a:extLst>
          </p:cNvPr>
          <p:cNvSpPr/>
          <p:nvPr userDrawn="1"/>
        </p:nvSpPr>
        <p:spPr>
          <a:xfrm>
            <a:off x="3441208" y="1352550"/>
            <a:ext cx="838800" cy="838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C519423-1860-4038-BFBD-C90530EEAC20}"/>
              </a:ext>
            </a:extLst>
          </p:cNvPr>
          <p:cNvSpPr/>
          <p:nvPr userDrawn="1"/>
        </p:nvSpPr>
        <p:spPr>
          <a:xfrm>
            <a:off x="3441208" y="2457450"/>
            <a:ext cx="838800" cy="838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B06D9DE-95A9-448B-92E6-ED5EC6ADA4FF}"/>
              </a:ext>
            </a:extLst>
          </p:cNvPr>
          <p:cNvSpPr/>
          <p:nvPr userDrawn="1"/>
        </p:nvSpPr>
        <p:spPr>
          <a:xfrm>
            <a:off x="3441208" y="3562350"/>
            <a:ext cx="838800" cy="838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4E20604-9541-401A-9E61-61719515E06C}"/>
              </a:ext>
            </a:extLst>
          </p:cNvPr>
          <p:cNvGrpSpPr/>
          <p:nvPr userDrawn="1"/>
        </p:nvGrpSpPr>
        <p:grpSpPr>
          <a:xfrm>
            <a:off x="173314" y="400050"/>
            <a:ext cx="115200" cy="400050"/>
            <a:chOff x="231085" y="533400"/>
            <a:chExt cx="153600" cy="533400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951C229D-3E78-48C2-BE75-07DE7D9440D7}"/>
                </a:ext>
              </a:extLst>
            </p:cNvPr>
            <p:cNvCxnSpPr/>
            <p:nvPr/>
          </p:nvCxnSpPr>
          <p:spPr>
            <a:xfrm>
              <a:off x="304800" y="533400"/>
              <a:ext cx="0" cy="5334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02E720E3-EF4E-4721-A10D-078F589A33D7}"/>
                </a:ext>
              </a:extLst>
            </p:cNvPr>
            <p:cNvSpPr/>
            <p:nvPr/>
          </p:nvSpPr>
          <p:spPr>
            <a:xfrm>
              <a:off x="231085" y="723900"/>
              <a:ext cx="153600" cy="1524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2288479111"/>
      </p:ext>
    </p:extLst>
  </p:cSld>
  <p:clrMapOvr>
    <a:masterClrMapping/>
  </p:clrMapOvr>
  <p:hf hdr="0" dt="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lis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495276" y="1352550"/>
            <a:ext cx="2752880" cy="3070472"/>
          </a:xfrm>
          <a:solidFill>
            <a:schemeClr val="bg2"/>
          </a:solidFill>
          <a:ln w="57150"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en-US"/>
            </a:lvl1pPr>
          </a:lstStyle>
          <a:p>
            <a:pPr marL="0" lvl="0" algn="ctr"/>
            <a:r>
              <a:rPr lang="en-US"/>
              <a:t>Click icon to add picture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00050" y="205978"/>
            <a:ext cx="6115050" cy="857250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343400" y="1428750"/>
            <a:ext cx="2171700" cy="82296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112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112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112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1125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buFontTx/>
              <a:buNone/>
            </a:pPr>
            <a:r>
              <a:rPr lang="en-US"/>
              <a:t>Edit Master text styles</a:t>
            </a:r>
          </a:p>
        </p:txBody>
      </p:sp>
      <p:sp>
        <p:nvSpPr>
          <p:cNvPr id="20" name="Date Placeholder 11"/>
          <p:cNvSpPr>
            <a:spLocks noGrp="1"/>
          </p:cNvSpPr>
          <p:nvPr>
            <p:ph type="dt" sz="half" idx="2"/>
          </p:nvPr>
        </p:nvSpPr>
        <p:spPr>
          <a:xfrm>
            <a:off x="342900" y="4813450"/>
            <a:ext cx="1600200" cy="207749"/>
          </a:xfrm>
        </p:spPr>
        <p:txBody>
          <a:bodyPr/>
          <a:lstStyle/>
          <a:p>
            <a:fld id="{D9CF61F6-37E4-4B37-90DC-00073FE42CBE}" type="datetime4">
              <a:rPr lang="en-US" smtClean="0"/>
              <a:t>May 5, 2018</a:t>
            </a:fld>
            <a:endParaRPr lang="en-US"/>
          </a:p>
        </p:txBody>
      </p:sp>
      <p:sp>
        <p:nvSpPr>
          <p:cNvPr id="21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2914650" y="4813450"/>
            <a:ext cx="2971800" cy="207749"/>
          </a:xfrm>
        </p:spPr>
        <p:txBody>
          <a:bodyPr/>
          <a:lstStyle/>
          <a:p>
            <a:pPr algn="r"/>
            <a:endParaRPr lang="en-US"/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4347387" y="2537171"/>
            <a:ext cx="2171700" cy="82296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112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112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112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1125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buFontTx/>
              <a:buNone/>
            </a:pPr>
            <a:r>
              <a:rPr lang="en-US"/>
              <a:t>Edit Master text styles</a:t>
            </a:r>
          </a:p>
        </p:txBody>
      </p:sp>
      <p:sp>
        <p:nvSpPr>
          <p:cNvPr id="25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4346058" y="3642971"/>
            <a:ext cx="2171700" cy="82296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112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112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112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1125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buFontTx/>
              <a:buNone/>
            </a:pPr>
            <a:r>
              <a:rPr lang="en-US"/>
              <a:t>Edit Master text styles</a:t>
            </a:r>
          </a:p>
        </p:txBody>
      </p:sp>
      <p:sp>
        <p:nvSpPr>
          <p:cNvPr id="26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6172200" y="4780454"/>
            <a:ext cx="274320" cy="274320"/>
          </a:xfrm>
        </p:spPr>
        <p:txBody>
          <a:bodyPr tIns="18288" bIns="0"/>
          <a:lstStyle>
            <a:lvl1pPr>
              <a:defRPr sz="900" spc="150" baseline="0"/>
            </a:lvl1pPr>
          </a:lstStyle>
          <a:p>
            <a:fld id="{9D955F5F-96B5-4123-A0BF-F5126ED548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65B0FDD-5DCE-49DB-8637-BA913AFB0FA0}"/>
              </a:ext>
            </a:extLst>
          </p:cNvPr>
          <p:cNvSpPr/>
          <p:nvPr userDrawn="1"/>
        </p:nvSpPr>
        <p:spPr>
          <a:xfrm>
            <a:off x="3441208" y="1352550"/>
            <a:ext cx="838800" cy="838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A90AF5B-5D05-4A35-BECC-F7B553785C77}"/>
              </a:ext>
            </a:extLst>
          </p:cNvPr>
          <p:cNvSpPr/>
          <p:nvPr userDrawn="1"/>
        </p:nvSpPr>
        <p:spPr>
          <a:xfrm>
            <a:off x="3441208" y="2457450"/>
            <a:ext cx="838800" cy="838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D14A6C9F-3B40-42BC-8E06-CE51748854C0}"/>
              </a:ext>
            </a:extLst>
          </p:cNvPr>
          <p:cNvSpPr/>
          <p:nvPr userDrawn="1"/>
        </p:nvSpPr>
        <p:spPr>
          <a:xfrm>
            <a:off x="3441208" y="3562350"/>
            <a:ext cx="838800" cy="838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597FA93-B02E-4A2F-BFEE-9D4A9E563248}"/>
              </a:ext>
            </a:extLst>
          </p:cNvPr>
          <p:cNvGrpSpPr/>
          <p:nvPr userDrawn="1"/>
        </p:nvGrpSpPr>
        <p:grpSpPr>
          <a:xfrm>
            <a:off x="173314" y="400050"/>
            <a:ext cx="115200" cy="400050"/>
            <a:chOff x="231085" y="533400"/>
            <a:chExt cx="153600" cy="533400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8FB1E550-AB16-48A3-9B4B-6DE055793D94}"/>
                </a:ext>
              </a:extLst>
            </p:cNvPr>
            <p:cNvCxnSpPr/>
            <p:nvPr/>
          </p:nvCxnSpPr>
          <p:spPr>
            <a:xfrm>
              <a:off x="304800" y="533400"/>
              <a:ext cx="0" cy="5334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C7684B18-27AA-4EDE-ABF7-D1806D1D82F7}"/>
                </a:ext>
              </a:extLst>
            </p:cNvPr>
            <p:cNvSpPr/>
            <p:nvPr/>
          </p:nvSpPr>
          <p:spPr>
            <a:xfrm>
              <a:off x="231085" y="723900"/>
              <a:ext cx="153600" cy="1524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2773303982"/>
      </p:ext>
    </p:extLst>
  </p:cSld>
  <p:clrMapOvr>
    <a:masterClrMapping/>
  </p:clrMapOvr>
  <p:hf hdr="0" dt="0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lumn 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00050" y="205978"/>
            <a:ext cx="6115050" cy="857250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Date Placeholder 11"/>
          <p:cNvSpPr>
            <a:spLocks noGrp="1"/>
          </p:cNvSpPr>
          <p:nvPr>
            <p:ph type="dt" sz="half" idx="2"/>
          </p:nvPr>
        </p:nvSpPr>
        <p:spPr>
          <a:xfrm>
            <a:off x="342900" y="4813450"/>
            <a:ext cx="1600200" cy="207749"/>
          </a:xfrm>
        </p:spPr>
        <p:txBody>
          <a:bodyPr/>
          <a:lstStyle/>
          <a:p>
            <a:fld id="{0289B24B-1EBD-4935-AE33-494C87FDD21A}" type="datetime4">
              <a:rPr lang="en-US" smtClean="0"/>
              <a:t>May 5, 2018</a:t>
            </a:fld>
            <a:endParaRPr lang="en-US"/>
          </a:p>
        </p:txBody>
      </p:sp>
      <p:sp>
        <p:nvSpPr>
          <p:cNvPr id="21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2914650" y="4813450"/>
            <a:ext cx="2971800" cy="207749"/>
          </a:xfrm>
        </p:spPr>
        <p:txBody>
          <a:bodyPr/>
          <a:lstStyle/>
          <a:p>
            <a:pPr algn="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2458575" y="1779662"/>
            <a:ext cx="1998000" cy="1997700"/>
          </a:xfrm>
          <a:prstGeom prst="ellipse">
            <a:avLst/>
          </a:prstGeom>
          <a:solidFill>
            <a:schemeClr val="tx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6172200" y="4780454"/>
            <a:ext cx="274320" cy="274320"/>
          </a:xfrm>
        </p:spPr>
        <p:txBody>
          <a:bodyPr tIns="18288" bIns="0"/>
          <a:lstStyle>
            <a:lvl1pPr>
              <a:defRPr sz="900" spc="150" baseline="0"/>
            </a:lvl1pPr>
          </a:lstStyle>
          <a:p>
            <a:fld id="{9D955F5F-96B5-4123-A0BF-F5126ED5484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4029235-09D3-4A29-984F-52740CACAFC9}"/>
              </a:ext>
            </a:extLst>
          </p:cNvPr>
          <p:cNvGrpSpPr/>
          <p:nvPr userDrawn="1"/>
        </p:nvGrpSpPr>
        <p:grpSpPr>
          <a:xfrm>
            <a:off x="173314" y="400050"/>
            <a:ext cx="115200" cy="400050"/>
            <a:chOff x="231085" y="533400"/>
            <a:chExt cx="153600" cy="5334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FCA2A87-76B2-4E00-B4A6-B7CC55077922}"/>
                </a:ext>
              </a:extLst>
            </p:cNvPr>
            <p:cNvCxnSpPr/>
            <p:nvPr/>
          </p:nvCxnSpPr>
          <p:spPr>
            <a:xfrm>
              <a:off x="304800" y="533400"/>
              <a:ext cx="0" cy="5334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0012E72-D8EF-43A4-85A7-44D68022F888}"/>
                </a:ext>
              </a:extLst>
            </p:cNvPr>
            <p:cNvSpPr/>
            <p:nvPr/>
          </p:nvSpPr>
          <p:spPr>
            <a:xfrm>
              <a:off x="231085" y="723900"/>
              <a:ext cx="153600" cy="1524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4061105632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00050" y="205978"/>
            <a:ext cx="6115050" cy="857250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00050" y="1314450"/>
            <a:ext cx="6115050" cy="419100"/>
          </a:xfrm>
        </p:spPr>
        <p:txBody>
          <a:bodyPr>
            <a:noAutofit/>
          </a:bodyPr>
          <a:lstStyle>
            <a:lvl1pPr marL="0" indent="0" algn="l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600" kern="1200" dirty="0">
                <a:solidFill>
                  <a:schemeClr val="accent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Date Placeholder 11"/>
          <p:cNvSpPr>
            <a:spLocks noGrp="1"/>
          </p:cNvSpPr>
          <p:nvPr>
            <p:ph type="dt" sz="half" idx="2"/>
          </p:nvPr>
        </p:nvSpPr>
        <p:spPr>
          <a:xfrm>
            <a:off x="342900" y="4813450"/>
            <a:ext cx="1600200" cy="207749"/>
          </a:xfrm>
        </p:spPr>
        <p:txBody>
          <a:bodyPr/>
          <a:lstStyle/>
          <a:p>
            <a:fld id="{B7D37FB5-8F67-45E4-9715-FF5DADE5AF00}" type="datetime4">
              <a:rPr lang="en-US" smtClean="0"/>
              <a:t>May 5, 2018</a:t>
            </a:fld>
            <a:endParaRPr lang="en-US"/>
          </a:p>
        </p:txBody>
      </p:sp>
      <p:sp>
        <p:nvSpPr>
          <p:cNvPr id="15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2914650" y="4813450"/>
            <a:ext cx="2971800" cy="207749"/>
          </a:xfrm>
        </p:spPr>
        <p:txBody>
          <a:bodyPr/>
          <a:lstStyle/>
          <a:p>
            <a:pPr algn="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00050" y="1836644"/>
            <a:ext cx="6115050" cy="2716306"/>
          </a:xfrm>
        </p:spPr>
        <p:txBody>
          <a:bodyPr>
            <a:normAutofit/>
          </a:bodyPr>
          <a:lstStyle>
            <a:lvl1pPr marL="0" indent="0" algn="l" defTabSz="685800" rtl="0" eaLnBrk="1" latinLnBrk="0" hangingPunct="1">
              <a:spcBef>
                <a:spcPts val="0"/>
              </a:spcBef>
              <a:buFontTx/>
              <a:buNone/>
              <a:defRPr lang="en-US" sz="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indent="0" algn="l" defTabSz="685800" rtl="0" eaLnBrk="1" latinLnBrk="0" hangingPunct="1">
              <a:spcBef>
                <a:spcPts val="0"/>
              </a:spcBef>
              <a:buFontTx/>
              <a:buNone/>
              <a:defRPr lang="en-US" sz="1125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indent="0" algn="l" defTabSz="685800" rtl="0" eaLnBrk="1" latinLnBrk="0" hangingPunct="1">
              <a:spcBef>
                <a:spcPts val="0"/>
              </a:spcBef>
              <a:buFontTx/>
              <a:buNone/>
              <a:defRPr lang="en-US" sz="1125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indent="0" algn="l" defTabSz="685800" rtl="0" eaLnBrk="1" latinLnBrk="0" hangingPunct="1">
              <a:spcBef>
                <a:spcPts val="0"/>
              </a:spcBef>
              <a:buFontTx/>
              <a:buNone/>
              <a:defRPr lang="en-US" sz="1125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indent="0" algn="l" defTabSz="685800" rtl="0" eaLnBrk="1" latinLnBrk="0" hangingPunct="1">
              <a:spcBef>
                <a:spcPts val="0"/>
              </a:spcBef>
              <a:buFontTx/>
              <a:buNone/>
              <a:defRPr lang="en-US" sz="112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6172200" y="4780454"/>
            <a:ext cx="274320" cy="274320"/>
          </a:xfrm>
        </p:spPr>
        <p:txBody>
          <a:bodyPr tIns="18288" bIns="0"/>
          <a:lstStyle>
            <a:lvl1pPr>
              <a:defRPr sz="900" spc="150" baseline="0"/>
            </a:lvl1pPr>
          </a:lstStyle>
          <a:p>
            <a:fld id="{9D955F5F-96B5-4123-A0BF-F5126ED5484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D891AE8-FC55-4843-9098-819594E79707}"/>
              </a:ext>
            </a:extLst>
          </p:cNvPr>
          <p:cNvGrpSpPr/>
          <p:nvPr userDrawn="1"/>
        </p:nvGrpSpPr>
        <p:grpSpPr>
          <a:xfrm>
            <a:off x="173314" y="400050"/>
            <a:ext cx="115200" cy="400050"/>
            <a:chOff x="231085" y="533400"/>
            <a:chExt cx="153600" cy="533400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0AAFC98-E446-4E4C-8A93-302E8986179C}"/>
                </a:ext>
              </a:extLst>
            </p:cNvPr>
            <p:cNvCxnSpPr/>
            <p:nvPr/>
          </p:nvCxnSpPr>
          <p:spPr>
            <a:xfrm>
              <a:off x="304800" y="533400"/>
              <a:ext cx="0" cy="5334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3FDFD478-65DB-4579-8267-434CA6573799}"/>
                </a:ext>
              </a:extLst>
            </p:cNvPr>
            <p:cNvSpPr/>
            <p:nvPr/>
          </p:nvSpPr>
          <p:spPr>
            <a:xfrm>
              <a:off x="231085" y="723900"/>
              <a:ext cx="153600" cy="1524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3269531863"/>
      </p:ext>
    </p:extLst>
  </p:cSld>
  <p:clrMapOvr>
    <a:masterClrMapping/>
  </p:clrMapOvr>
  <p:hf hdr="0" dt="0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s - 4 text boxes with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00050" y="205978"/>
            <a:ext cx="6115050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00050" y="2076450"/>
            <a:ext cx="2800350" cy="347472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1400" kern="1200" dirty="0" smtClean="0">
                <a:solidFill>
                  <a:schemeClr val="accent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00050" y="2419350"/>
            <a:ext cx="2800350" cy="74295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900" dirty="0" smtClean="0"/>
            </a:lvl1pPr>
            <a:lvl2pPr>
              <a:defRPr sz="900"/>
            </a:lvl2pPr>
          </a:lstStyle>
          <a:p>
            <a:pPr marL="0" lvl="0" indent="0">
              <a:buFontTx/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3714750" y="2419350"/>
            <a:ext cx="2800350" cy="74295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685800" rtl="0" eaLnBrk="1" latinLnBrk="0" hangingPunct="1">
              <a:spcBef>
                <a:spcPct val="20000"/>
              </a:spcBef>
              <a:buFontTx/>
              <a:buNone/>
            </a:pPr>
            <a:r>
              <a:rPr lang="en-US"/>
              <a:t>Edit Master text styles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3714750" y="2076450"/>
            <a:ext cx="2800350" cy="347472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1400" kern="1200" dirty="0" smtClean="0">
                <a:solidFill>
                  <a:schemeClr val="accent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400050" y="1311890"/>
            <a:ext cx="6115050" cy="650259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FontTx/>
              <a:buNone/>
              <a:defRPr lang="en-US" sz="1200" dirty="0">
                <a:solidFill>
                  <a:schemeClr val="accent1"/>
                </a:solidFill>
              </a:defRPr>
            </a:lvl1pPr>
          </a:lstStyle>
          <a:p>
            <a:pPr marL="0" lvl="0" indent="0">
              <a:buFontTx/>
              <a:buNone/>
            </a:pPr>
            <a:r>
              <a:rPr lang="en-US"/>
              <a:t>Edit Master text styles</a:t>
            </a:r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400050" y="3703990"/>
            <a:ext cx="2800350" cy="742952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900"/>
            </a:lvl2pPr>
            <a:lvl3pPr>
              <a:defRPr sz="900"/>
            </a:lvl3pPr>
          </a:lstStyle>
          <a:p>
            <a:pPr marL="0" lvl="0" indent="0" algn="l" defTabSz="685800" rtl="0" eaLnBrk="1" latinLnBrk="0" hangingPunct="1">
              <a:spcBef>
                <a:spcPct val="20000"/>
              </a:spcBef>
            </a:pPr>
            <a:r>
              <a:rPr lang="en-US"/>
              <a:t>Edit Master text styles</a:t>
            </a:r>
          </a:p>
        </p:txBody>
      </p:sp>
      <p:sp>
        <p:nvSpPr>
          <p:cNvPr id="25" name="Text Placeholder 13"/>
          <p:cNvSpPr>
            <a:spLocks noGrp="1"/>
          </p:cNvSpPr>
          <p:nvPr>
            <p:ph type="body" sz="quarter" idx="20"/>
          </p:nvPr>
        </p:nvSpPr>
        <p:spPr>
          <a:xfrm>
            <a:off x="3714750" y="3703990"/>
            <a:ext cx="2800350" cy="742952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685800" rtl="0" eaLnBrk="1" latinLnBrk="0" hangingPunct="1">
              <a:spcBef>
                <a:spcPct val="20000"/>
              </a:spcBef>
              <a:buFontTx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21"/>
          </p:nvPr>
        </p:nvSpPr>
        <p:spPr>
          <a:xfrm>
            <a:off x="400050" y="3352800"/>
            <a:ext cx="2800350" cy="347472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1400" kern="1200" dirty="0" smtClean="0">
                <a:solidFill>
                  <a:schemeClr val="accent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22"/>
          </p:nvPr>
        </p:nvSpPr>
        <p:spPr>
          <a:xfrm>
            <a:off x="3714750" y="3352800"/>
            <a:ext cx="2800350" cy="347472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1400" kern="1200" dirty="0" smtClean="0">
                <a:solidFill>
                  <a:schemeClr val="accent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Date Placeholder 11"/>
          <p:cNvSpPr>
            <a:spLocks noGrp="1"/>
          </p:cNvSpPr>
          <p:nvPr>
            <p:ph type="dt" sz="half" idx="2"/>
          </p:nvPr>
        </p:nvSpPr>
        <p:spPr>
          <a:xfrm>
            <a:off x="342900" y="4813450"/>
            <a:ext cx="1600200" cy="207749"/>
          </a:xfrm>
        </p:spPr>
        <p:txBody>
          <a:bodyPr/>
          <a:lstStyle/>
          <a:p>
            <a:fld id="{3D6EA930-FDB1-4CA3-8A49-ECCA255E8C5E}" type="datetime4">
              <a:rPr lang="en-US" smtClean="0"/>
              <a:t>May 5, 2018</a:t>
            </a:fld>
            <a:endParaRPr lang="en-US"/>
          </a:p>
        </p:txBody>
      </p:sp>
      <p:sp>
        <p:nvSpPr>
          <p:cNvPr id="22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2914650" y="4813450"/>
            <a:ext cx="2971800" cy="207749"/>
          </a:xfrm>
        </p:spPr>
        <p:txBody>
          <a:bodyPr/>
          <a:lstStyle/>
          <a:p>
            <a:pPr algn="r"/>
            <a:endParaRPr lang="en-US"/>
          </a:p>
        </p:txBody>
      </p:sp>
      <p:sp>
        <p:nvSpPr>
          <p:cNvPr id="23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6172200" y="4780454"/>
            <a:ext cx="274320" cy="274320"/>
          </a:xfrm>
        </p:spPr>
        <p:txBody>
          <a:bodyPr tIns="18288" bIns="0"/>
          <a:lstStyle>
            <a:lvl1pPr>
              <a:defRPr sz="900" spc="150" baseline="0"/>
            </a:lvl1pPr>
          </a:lstStyle>
          <a:p>
            <a:fld id="{9D955F5F-96B5-4123-A0BF-F5126ED5484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4AD4093-5832-4BDA-BD5F-A5E7E1A15F53}"/>
              </a:ext>
            </a:extLst>
          </p:cNvPr>
          <p:cNvGrpSpPr/>
          <p:nvPr userDrawn="1"/>
        </p:nvGrpSpPr>
        <p:grpSpPr>
          <a:xfrm>
            <a:off x="173314" y="400050"/>
            <a:ext cx="115200" cy="400050"/>
            <a:chOff x="231085" y="533400"/>
            <a:chExt cx="153600" cy="533400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66AE170-ECBF-4BB1-941D-0FF6B03A754C}"/>
                </a:ext>
              </a:extLst>
            </p:cNvPr>
            <p:cNvCxnSpPr/>
            <p:nvPr/>
          </p:nvCxnSpPr>
          <p:spPr>
            <a:xfrm>
              <a:off x="304800" y="533400"/>
              <a:ext cx="0" cy="5334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FC24A4DC-F755-4C28-89B8-D3442EEF641E}"/>
                </a:ext>
              </a:extLst>
            </p:cNvPr>
            <p:cNvSpPr/>
            <p:nvPr/>
          </p:nvSpPr>
          <p:spPr>
            <a:xfrm>
              <a:off x="231085" y="723900"/>
              <a:ext cx="153600" cy="1524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2596506421"/>
      </p:ext>
    </p:extLst>
  </p:cSld>
  <p:clrMapOvr>
    <a:masterClrMapping/>
  </p:clrMapOvr>
  <p:hf hdr="0" dt="0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s - 6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00050" y="205978"/>
            <a:ext cx="6115050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00050" y="1428750"/>
            <a:ext cx="1485900" cy="438150"/>
          </a:xfrm>
          <a:solidFill>
            <a:schemeClr val="accent1"/>
          </a:solidFill>
        </p:spPr>
        <p:txBody>
          <a:bodyPr tIns="45720" bIns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lang="en-US" sz="1200" kern="1200" dirty="0" smtClean="0">
                <a:solidFill>
                  <a:schemeClr val="bg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Click </a:t>
            </a:r>
            <a:r>
              <a:rPr lang="en-US"/>
              <a:t>to edit text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326763" y="1885951"/>
            <a:ext cx="1771650" cy="101275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900" dirty="0" smtClean="0"/>
            </a:lvl1pPr>
            <a:lvl2pPr>
              <a:defRPr sz="900"/>
            </a:lvl2pPr>
          </a:lstStyle>
          <a:p>
            <a:pPr marL="0" lvl="0" indent="0">
              <a:buFontTx/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2498463" y="1885951"/>
            <a:ext cx="1771650" cy="101275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685800" rtl="0" eaLnBrk="1" latinLnBrk="0" hangingPunct="1">
              <a:spcBef>
                <a:spcPct val="20000"/>
              </a:spcBef>
              <a:buFontTx/>
              <a:buNone/>
            </a:pPr>
            <a:r>
              <a:rPr lang="en-US"/>
              <a:t>Edit Master text styles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2571750" y="1428750"/>
            <a:ext cx="1485900" cy="438150"/>
          </a:xfrm>
          <a:solidFill>
            <a:schemeClr val="accent1"/>
          </a:solidFill>
        </p:spPr>
        <p:txBody>
          <a:bodyPr tIns="45720" bIns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lang="en-US" sz="1200" kern="1200" dirty="0" smtClean="0">
                <a:solidFill>
                  <a:schemeClr val="bg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</a:t>
            </a:r>
            <a:r>
              <a:rPr lang="en-US"/>
              <a:t>edit text</a:t>
            </a:r>
            <a:endParaRPr lang="en-US" dirty="0"/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326763" y="3413046"/>
            <a:ext cx="1771650" cy="112705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900"/>
            </a:lvl2pPr>
            <a:lvl3pPr>
              <a:defRPr sz="900"/>
            </a:lvl3pPr>
          </a:lstStyle>
          <a:p>
            <a:pPr marL="0" lvl="0" indent="0" algn="l" defTabSz="685800" rtl="0" eaLnBrk="1" latinLnBrk="0" hangingPunct="1">
              <a:spcBef>
                <a:spcPct val="20000"/>
              </a:spcBef>
            </a:pPr>
            <a:r>
              <a:rPr lang="en-US"/>
              <a:t>Edit Master text styles</a:t>
            </a:r>
          </a:p>
        </p:txBody>
      </p:sp>
      <p:sp>
        <p:nvSpPr>
          <p:cNvPr id="25" name="Text Placeholder 13"/>
          <p:cNvSpPr>
            <a:spLocks noGrp="1"/>
          </p:cNvSpPr>
          <p:nvPr>
            <p:ph type="body" sz="quarter" idx="20"/>
          </p:nvPr>
        </p:nvSpPr>
        <p:spPr>
          <a:xfrm>
            <a:off x="2498463" y="3413046"/>
            <a:ext cx="1771650" cy="112705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685800" rtl="0" eaLnBrk="1" latinLnBrk="0" hangingPunct="1">
              <a:spcBef>
                <a:spcPct val="20000"/>
              </a:spcBef>
              <a:buFontTx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21" hasCustomPrompt="1"/>
          </p:nvPr>
        </p:nvSpPr>
        <p:spPr>
          <a:xfrm>
            <a:off x="400050" y="2936798"/>
            <a:ext cx="1485900" cy="438150"/>
          </a:xfrm>
          <a:solidFill>
            <a:schemeClr val="accent1"/>
          </a:solidFill>
        </p:spPr>
        <p:txBody>
          <a:bodyPr tIns="45720" bIns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lang="en-US" sz="1200" kern="1200" dirty="0" smtClean="0">
                <a:solidFill>
                  <a:schemeClr val="bg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</a:t>
            </a:r>
            <a:r>
              <a:rPr lang="en-US"/>
              <a:t>edit text</a:t>
            </a:r>
            <a:endParaRPr lang="en-US" dirty="0"/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22" hasCustomPrompt="1"/>
          </p:nvPr>
        </p:nvSpPr>
        <p:spPr>
          <a:xfrm>
            <a:off x="2571750" y="2936798"/>
            <a:ext cx="1485900" cy="438150"/>
          </a:xfrm>
          <a:solidFill>
            <a:schemeClr val="accent1"/>
          </a:solidFill>
        </p:spPr>
        <p:txBody>
          <a:bodyPr tIns="45720" bIns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lang="en-US" sz="1200" kern="1200" dirty="0" smtClean="0">
                <a:solidFill>
                  <a:schemeClr val="bg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</a:t>
            </a:r>
            <a:r>
              <a:rPr lang="en-US"/>
              <a:t>edit text</a:t>
            </a:r>
            <a:endParaRPr lang="en-US" dirty="0"/>
          </a:p>
        </p:txBody>
      </p:sp>
      <p:sp>
        <p:nvSpPr>
          <p:cNvPr id="18" name="Date Placeholder 11"/>
          <p:cNvSpPr>
            <a:spLocks noGrp="1"/>
          </p:cNvSpPr>
          <p:nvPr>
            <p:ph type="dt" sz="half" idx="2"/>
          </p:nvPr>
        </p:nvSpPr>
        <p:spPr>
          <a:xfrm>
            <a:off x="342900" y="4813450"/>
            <a:ext cx="1600200" cy="207749"/>
          </a:xfrm>
        </p:spPr>
        <p:txBody>
          <a:bodyPr/>
          <a:lstStyle/>
          <a:p>
            <a:fld id="{738D0F04-B3F0-4848-BB94-D19D572E9D33}" type="datetime4">
              <a:rPr lang="en-US" smtClean="0"/>
              <a:t>May 5, 2018</a:t>
            </a:fld>
            <a:endParaRPr lang="en-US"/>
          </a:p>
        </p:txBody>
      </p:sp>
      <p:sp>
        <p:nvSpPr>
          <p:cNvPr id="22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2914650" y="4813450"/>
            <a:ext cx="2971800" cy="207749"/>
          </a:xfrm>
        </p:spPr>
        <p:txBody>
          <a:bodyPr/>
          <a:lstStyle/>
          <a:p>
            <a:pPr algn="r"/>
            <a:endParaRPr lang="en-US"/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23"/>
          </p:nvPr>
        </p:nvSpPr>
        <p:spPr>
          <a:xfrm>
            <a:off x="4670163" y="1901903"/>
            <a:ext cx="1771650" cy="101275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685800" rtl="0" eaLnBrk="1" latinLnBrk="0" hangingPunct="1">
              <a:spcBef>
                <a:spcPct val="20000"/>
              </a:spcBef>
              <a:buFontTx/>
              <a:buNone/>
            </a:pPr>
            <a:r>
              <a:rPr lang="en-US"/>
              <a:t>Edit Master text styles</a:t>
            </a:r>
          </a:p>
        </p:txBody>
      </p:sp>
      <p:sp>
        <p:nvSpPr>
          <p:cNvPr id="26" name="Text Placeholder 11"/>
          <p:cNvSpPr>
            <a:spLocks noGrp="1"/>
          </p:cNvSpPr>
          <p:nvPr>
            <p:ph type="body" sz="quarter" idx="24" hasCustomPrompt="1"/>
          </p:nvPr>
        </p:nvSpPr>
        <p:spPr>
          <a:xfrm>
            <a:off x="4743450" y="1444702"/>
            <a:ext cx="1485900" cy="438150"/>
          </a:xfrm>
          <a:solidFill>
            <a:schemeClr val="accent1"/>
          </a:solidFill>
        </p:spPr>
        <p:txBody>
          <a:bodyPr tIns="45720" bIns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lang="en-US" sz="1200" kern="1200" dirty="0" smtClean="0">
                <a:solidFill>
                  <a:schemeClr val="bg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</a:t>
            </a:r>
            <a:r>
              <a:rPr lang="en-US"/>
              <a:t>edit text</a:t>
            </a:r>
            <a:endParaRPr lang="en-US" dirty="0"/>
          </a:p>
        </p:txBody>
      </p:sp>
      <p:sp>
        <p:nvSpPr>
          <p:cNvPr id="27" name="Text Placeholder 13"/>
          <p:cNvSpPr>
            <a:spLocks noGrp="1"/>
          </p:cNvSpPr>
          <p:nvPr>
            <p:ph type="body" sz="quarter" idx="25"/>
          </p:nvPr>
        </p:nvSpPr>
        <p:spPr>
          <a:xfrm>
            <a:off x="4670163" y="3428998"/>
            <a:ext cx="1771650" cy="112705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685800" rtl="0" eaLnBrk="1" latinLnBrk="0" hangingPunct="1">
              <a:spcBef>
                <a:spcPct val="20000"/>
              </a:spcBef>
              <a:buFontTx/>
              <a:buNone/>
            </a:pPr>
            <a:r>
              <a:rPr lang="en-US"/>
              <a:t>Edit Master text styles</a:t>
            </a:r>
          </a:p>
        </p:txBody>
      </p:sp>
      <p:sp>
        <p:nvSpPr>
          <p:cNvPr id="28" name="Text Placeholder 11"/>
          <p:cNvSpPr>
            <a:spLocks noGrp="1"/>
          </p:cNvSpPr>
          <p:nvPr>
            <p:ph type="body" sz="quarter" idx="26" hasCustomPrompt="1"/>
          </p:nvPr>
        </p:nvSpPr>
        <p:spPr>
          <a:xfrm>
            <a:off x="4743450" y="2952750"/>
            <a:ext cx="1485900" cy="438150"/>
          </a:xfrm>
          <a:solidFill>
            <a:schemeClr val="accent1"/>
          </a:solidFill>
        </p:spPr>
        <p:txBody>
          <a:bodyPr tIns="45720" bIns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lang="en-US" sz="1200" kern="1200" dirty="0" smtClean="0">
                <a:solidFill>
                  <a:schemeClr val="bg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</a:t>
            </a:r>
            <a:r>
              <a:rPr lang="en-US"/>
              <a:t>edit text</a:t>
            </a:r>
            <a:endParaRPr lang="en-US" dirty="0"/>
          </a:p>
        </p:txBody>
      </p:sp>
      <p:sp>
        <p:nvSpPr>
          <p:cNvPr id="29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6172200" y="4780454"/>
            <a:ext cx="274320" cy="274320"/>
          </a:xfrm>
        </p:spPr>
        <p:txBody>
          <a:bodyPr tIns="18288" bIns="0"/>
          <a:lstStyle>
            <a:lvl1pPr>
              <a:defRPr sz="900" spc="150" baseline="0"/>
            </a:lvl1pPr>
          </a:lstStyle>
          <a:p>
            <a:fld id="{9D955F5F-96B5-4123-A0BF-F5126ED5484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62345CB-C332-4D98-95AF-97B8B1CFB0C9}"/>
              </a:ext>
            </a:extLst>
          </p:cNvPr>
          <p:cNvGrpSpPr/>
          <p:nvPr userDrawn="1"/>
        </p:nvGrpSpPr>
        <p:grpSpPr>
          <a:xfrm>
            <a:off x="173314" y="400050"/>
            <a:ext cx="115200" cy="400050"/>
            <a:chOff x="231085" y="533400"/>
            <a:chExt cx="153600" cy="533400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2207DD8B-8EB0-4A19-AF70-C0E92FA74A28}"/>
                </a:ext>
              </a:extLst>
            </p:cNvPr>
            <p:cNvCxnSpPr/>
            <p:nvPr/>
          </p:nvCxnSpPr>
          <p:spPr>
            <a:xfrm>
              <a:off x="304800" y="533400"/>
              <a:ext cx="0" cy="5334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E74E1C65-EBE1-429E-B1A8-C9CC9DC54C2A}"/>
                </a:ext>
              </a:extLst>
            </p:cNvPr>
            <p:cNvSpPr/>
            <p:nvPr/>
          </p:nvSpPr>
          <p:spPr>
            <a:xfrm>
              <a:off x="231085" y="723900"/>
              <a:ext cx="153600" cy="1524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1441818827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804">
          <p15:clr>
            <a:srgbClr val="FBAE40"/>
          </p15:clr>
        </p15:guide>
        <p15:guide id="2" pos="2160">
          <p15:clr>
            <a:srgbClr val="FBAE40"/>
          </p15:clr>
        </p15:guide>
      </p15:sldGuideLst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s -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4514849" y="2957868"/>
            <a:ext cx="1920240" cy="1442682"/>
          </a:xfrm>
          <a:solidFill>
            <a:schemeClr val="bg2"/>
          </a:solidFill>
          <a:ln w="57150"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/>
              <a:t>Click icon to add picture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400049" y="2957868"/>
            <a:ext cx="1920240" cy="1442682"/>
          </a:xfrm>
          <a:solidFill>
            <a:schemeClr val="bg2"/>
          </a:solidFill>
          <a:ln w="57150"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/>
              <a:t>Click icon to add picture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00050" y="205978"/>
            <a:ext cx="6115050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00051" y="1288752"/>
            <a:ext cx="1920239" cy="3429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1400" kern="1200" dirty="0" smtClean="0">
                <a:solidFill>
                  <a:schemeClr val="accent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00051" y="1657350"/>
            <a:ext cx="1920239" cy="12192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900" dirty="0" smtClean="0"/>
            </a:lvl1pPr>
          </a:lstStyle>
          <a:p>
            <a:pPr marL="0" lvl="0" indent="0">
              <a:buFontTx/>
              <a:buNone/>
            </a:pPr>
            <a:r>
              <a:rPr lang="en-US" dirty="0"/>
              <a:t>Description</a:t>
            </a:r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2457449" y="1433868"/>
            <a:ext cx="1920240" cy="1442682"/>
          </a:xfrm>
          <a:solidFill>
            <a:schemeClr val="bg2"/>
          </a:solidFill>
          <a:ln w="57150"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en-US"/>
            </a:lvl1pPr>
          </a:lstStyle>
          <a:p>
            <a:pPr marL="0" lvl="0" algn="ctr"/>
            <a:r>
              <a:rPr lang="en-US"/>
              <a:t>Click icon to add picture</a:t>
            </a:r>
          </a:p>
        </p:txBody>
      </p:sp>
      <p:sp>
        <p:nvSpPr>
          <p:cNvPr id="24" name="Date Placeholder 11"/>
          <p:cNvSpPr>
            <a:spLocks noGrp="1"/>
          </p:cNvSpPr>
          <p:nvPr>
            <p:ph type="dt" sz="half" idx="2"/>
          </p:nvPr>
        </p:nvSpPr>
        <p:spPr>
          <a:xfrm>
            <a:off x="342900" y="4813450"/>
            <a:ext cx="1600200" cy="207749"/>
          </a:xfrm>
        </p:spPr>
        <p:txBody>
          <a:bodyPr/>
          <a:lstStyle/>
          <a:p>
            <a:fld id="{1D6FAA23-B7C6-4DAA-9FE2-73F39E106E8C}" type="datetime4">
              <a:rPr lang="en-US" smtClean="0"/>
              <a:t>May 5, 2018</a:t>
            </a:fld>
            <a:endParaRPr lang="en-US"/>
          </a:p>
        </p:txBody>
      </p:sp>
      <p:sp>
        <p:nvSpPr>
          <p:cNvPr id="25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2914650" y="4813450"/>
            <a:ext cx="2971800" cy="207749"/>
          </a:xfrm>
        </p:spPr>
        <p:txBody>
          <a:bodyPr/>
          <a:lstStyle/>
          <a:p>
            <a:pPr algn="r"/>
            <a:endParaRPr lang="en-US"/>
          </a:p>
        </p:txBody>
      </p:sp>
      <p:sp>
        <p:nvSpPr>
          <p:cNvPr id="26" name="Text Placeholder 11"/>
          <p:cNvSpPr>
            <a:spLocks noGrp="1"/>
          </p:cNvSpPr>
          <p:nvPr>
            <p:ph type="body" sz="quarter" idx="21" hasCustomPrompt="1"/>
          </p:nvPr>
        </p:nvSpPr>
        <p:spPr>
          <a:xfrm>
            <a:off x="4506587" y="1288752"/>
            <a:ext cx="1920239" cy="3429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1400" kern="1200" dirty="0" smtClean="0">
                <a:solidFill>
                  <a:schemeClr val="accent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TITLE </a:t>
            </a:r>
            <a:r>
              <a:rPr lang="en-US" dirty="0"/>
              <a:t>Here</a:t>
            </a:r>
          </a:p>
        </p:txBody>
      </p:sp>
      <p:sp>
        <p:nvSpPr>
          <p:cNvPr id="28" name="Text Placeholder 13"/>
          <p:cNvSpPr>
            <a:spLocks noGrp="1"/>
          </p:cNvSpPr>
          <p:nvPr>
            <p:ph type="body" sz="quarter" idx="22" hasCustomPrompt="1"/>
          </p:nvPr>
        </p:nvSpPr>
        <p:spPr>
          <a:xfrm>
            <a:off x="4506587" y="1657350"/>
            <a:ext cx="1920239" cy="12192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900" dirty="0" smtClean="0"/>
            </a:lvl1pPr>
          </a:lstStyle>
          <a:p>
            <a:pPr marL="0" lvl="0" indent="0">
              <a:buFontTx/>
              <a:buNone/>
            </a:pPr>
            <a:r>
              <a:rPr lang="en-US" dirty="0"/>
              <a:t>Description</a:t>
            </a:r>
          </a:p>
        </p:txBody>
      </p:sp>
      <p:sp>
        <p:nvSpPr>
          <p:cNvPr id="29" name="Text Placeholder 11"/>
          <p:cNvSpPr>
            <a:spLocks noGrp="1"/>
          </p:cNvSpPr>
          <p:nvPr>
            <p:ph type="body" sz="quarter" idx="23" hasCustomPrompt="1"/>
          </p:nvPr>
        </p:nvSpPr>
        <p:spPr>
          <a:xfrm>
            <a:off x="2449187" y="3001802"/>
            <a:ext cx="1920239" cy="3429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1400" kern="1200" dirty="0" smtClean="0">
                <a:solidFill>
                  <a:schemeClr val="accent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TITLE </a:t>
            </a:r>
            <a:r>
              <a:rPr lang="en-US" dirty="0"/>
              <a:t>Here</a:t>
            </a:r>
          </a:p>
        </p:txBody>
      </p:sp>
      <p:sp>
        <p:nvSpPr>
          <p:cNvPr id="30" name="Text Placeholder 13"/>
          <p:cNvSpPr>
            <a:spLocks noGrp="1"/>
          </p:cNvSpPr>
          <p:nvPr>
            <p:ph type="body" sz="quarter" idx="24" hasCustomPrompt="1"/>
          </p:nvPr>
        </p:nvSpPr>
        <p:spPr>
          <a:xfrm>
            <a:off x="2449187" y="3370400"/>
            <a:ext cx="1920239" cy="12192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900" dirty="0" smtClean="0"/>
            </a:lvl1pPr>
          </a:lstStyle>
          <a:p>
            <a:pPr marL="0" lvl="0" indent="0">
              <a:buFontTx/>
              <a:buNone/>
            </a:pPr>
            <a:r>
              <a:rPr lang="en-US" dirty="0"/>
              <a:t>Description</a:t>
            </a:r>
          </a:p>
        </p:txBody>
      </p:sp>
      <p:sp>
        <p:nvSpPr>
          <p:cNvPr id="27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6172200" y="4780454"/>
            <a:ext cx="274320" cy="274320"/>
          </a:xfrm>
        </p:spPr>
        <p:txBody>
          <a:bodyPr tIns="18288" bIns="0"/>
          <a:lstStyle>
            <a:lvl1pPr>
              <a:defRPr sz="900" spc="150" baseline="0"/>
            </a:lvl1pPr>
          </a:lstStyle>
          <a:p>
            <a:fld id="{9D955F5F-96B5-4123-A0BF-F5126ED5484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63B0D0F-04DF-4748-91FB-FD4627911666}"/>
              </a:ext>
            </a:extLst>
          </p:cNvPr>
          <p:cNvGrpSpPr/>
          <p:nvPr userDrawn="1"/>
        </p:nvGrpSpPr>
        <p:grpSpPr>
          <a:xfrm>
            <a:off x="173314" y="400050"/>
            <a:ext cx="115200" cy="400050"/>
            <a:chOff x="231085" y="533400"/>
            <a:chExt cx="153600" cy="533400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E58503C5-0D0E-402F-B5C1-996B88290FA2}"/>
                </a:ext>
              </a:extLst>
            </p:cNvPr>
            <p:cNvCxnSpPr/>
            <p:nvPr/>
          </p:nvCxnSpPr>
          <p:spPr>
            <a:xfrm>
              <a:off x="304800" y="533400"/>
              <a:ext cx="0" cy="5334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4FB1BEA5-76C2-42BC-A908-7A2FF55CEEBD}"/>
                </a:ext>
              </a:extLst>
            </p:cNvPr>
            <p:cNvSpPr/>
            <p:nvPr/>
          </p:nvSpPr>
          <p:spPr>
            <a:xfrm>
              <a:off x="231085" y="723900"/>
              <a:ext cx="153600" cy="1524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2323339060"/>
      </p:ext>
    </p:extLst>
  </p:cSld>
  <p:clrMapOvr>
    <a:masterClrMapping/>
  </p:clrMapOvr>
  <p:hf hdr="0" dt="0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s -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4514849" y="1433868"/>
            <a:ext cx="1920240" cy="1442682"/>
          </a:xfrm>
          <a:solidFill>
            <a:schemeClr val="bg2"/>
          </a:solidFill>
          <a:ln w="57150"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/>
              <a:t>Click icon to add picture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400049" y="1433868"/>
            <a:ext cx="1920240" cy="1442682"/>
          </a:xfrm>
          <a:solidFill>
            <a:schemeClr val="bg2"/>
          </a:solidFill>
          <a:ln w="57150"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/>
              <a:t>Click icon to add picture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00050" y="205978"/>
            <a:ext cx="6115050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00051" y="3028950"/>
            <a:ext cx="1920239" cy="3429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1400" kern="1200" dirty="0" smtClean="0">
                <a:solidFill>
                  <a:schemeClr val="accent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00051" y="3397548"/>
            <a:ext cx="1920239" cy="12192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900" dirty="0" smtClean="0"/>
            </a:lvl1pPr>
          </a:lstStyle>
          <a:p>
            <a:pPr marL="0" lvl="0" indent="0">
              <a:buFontTx/>
              <a:buNone/>
            </a:pPr>
            <a:r>
              <a:rPr lang="en-US" dirty="0"/>
              <a:t>Description</a:t>
            </a:r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2457449" y="1433868"/>
            <a:ext cx="1920240" cy="1442682"/>
          </a:xfrm>
          <a:solidFill>
            <a:schemeClr val="bg2"/>
          </a:solidFill>
          <a:ln w="57150"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/>
              <a:t>Click icon to add picture</a:t>
            </a:r>
          </a:p>
        </p:txBody>
      </p:sp>
      <p:sp>
        <p:nvSpPr>
          <p:cNvPr id="24" name="Date Placeholder 11"/>
          <p:cNvSpPr>
            <a:spLocks noGrp="1"/>
          </p:cNvSpPr>
          <p:nvPr>
            <p:ph type="dt" sz="half" idx="2"/>
          </p:nvPr>
        </p:nvSpPr>
        <p:spPr>
          <a:xfrm>
            <a:off x="342900" y="4813450"/>
            <a:ext cx="1600200" cy="207749"/>
          </a:xfrm>
        </p:spPr>
        <p:txBody>
          <a:bodyPr/>
          <a:lstStyle/>
          <a:p>
            <a:fld id="{C4D1799D-EF9C-4DF3-8BA2-E0DF2826574D}" type="datetime4">
              <a:rPr lang="en-US" smtClean="0"/>
              <a:t>May 5, 2018</a:t>
            </a:fld>
            <a:endParaRPr lang="en-US"/>
          </a:p>
        </p:txBody>
      </p:sp>
      <p:sp>
        <p:nvSpPr>
          <p:cNvPr id="25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2914650" y="4813450"/>
            <a:ext cx="2971800" cy="207749"/>
          </a:xfrm>
        </p:spPr>
        <p:txBody>
          <a:bodyPr/>
          <a:lstStyle/>
          <a:p>
            <a:pPr algn="r"/>
            <a:endParaRPr lang="en-US"/>
          </a:p>
        </p:txBody>
      </p:sp>
      <p:sp>
        <p:nvSpPr>
          <p:cNvPr id="26" name="Text Placeholder 11"/>
          <p:cNvSpPr>
            <a:spLocks noGrp="1"/>
          </p:cNvSpPr>
          <p:nvPr>
            <p:ph type="body" sz="quarter" idx="21" hasCustomPrompt="1"/>
          </p:nvPr>
        </p:nvSpPr>
        <p:spPr>
          <a:xfrm>
            <a:off x="4506587" y="3028950"/>
            <a:ext cx="1920239" cy="3429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1400" kern="1200" dirty="0" smtClean="0">
                <a:solidFill>
                  <a:schemeClr val="accent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TITLE </a:t>
            </a:r>
            <a:r>
              <a:rPr lang="en-US" dirty="0"/>
              <a:t>Here</a:t>
            </a:r>
          </a:p>
        </p:txBody>
      </p:sp>
      <p:sp>
        <p:nvSpPr>
          <p:cNvPr id="28" name="Text Placeholder 13"/>
          <p:cNvSpPr>
            <a:spLocks noGrp="1"/>
          </p:cNvSpPr>
          <p:nvPr>
            <p:ph type="body" sz="quarter" idx="22" hasCustomPrompt="1"/>
          </p:nvPr>
        </p:nvSpPr>
        <p:spPr>
          <a:xfrm>
            <a:off x="4506587" y="3397548"/>
            <a:ext cx="1920239" cy="12192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900" dirty="0" smtClean="0"/>
            </a:lvl1pPr>
          </a:lstStyle>
          <a:p>
            <a:pPr marL="0" lvl="0" indent="0">
              <a:buFontTx/>
              <a:buNone/>
            </a:pPr>
            <a:r>
              <a:rPr lang="en-US" dirty="0"/>
              <a:t>Description</a:t>
            </a:r>
          </a:p>
        </p:txBody>
      </p:sp>
      <p:sp>
        <p:nvSpPr>
          <p:cNvPr id="29" name="Text Placeholder 11"/>
          <p:cNvSpPr>
            <a:spLocks noGrp="1"/>
          </p:cNvSpPr>
          <p:nvPr>
            <p:ph type="body" sz="quarter" idx="23" hasCustomPrompt="1"/>
          </p:nvPr>
        </p:nvSpPr>
        <p:spPr>
          <a:xfrm>
            <a:off x="2449187" y="3028950"/>
            <a:ext cx="1920239" cy="3429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1400" kern="1200" dirty="0" smtClean="0">
                <a:solidFill>
                  <a:schemeClr val="accent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TITLE </a:t>
            </a:r>
            <a:r>
              <a:rPr lang="en-US" dirty="0"/>
              <a:t>Here</a:t>
            </a:r>
          </a:p>
        </p:txBody>
      </p:sp>
      <p:sp>
        <p:nvSpPr>
          <p:cNvPr id="30" name="Text Placeholder 13"/>
          <p:cNvSpPr>
            <a:spLocks noGrp="1"/>
          </p:cNvSpPr>
          <p:nvPr>
            <p:ph type="body" sz="quarter" idx="24" hasCustomPrompt="1"/>
          </p:nvPr>
        </p:nvSpPr>
        <p:spPr>
          <a:xfrm>
            <a:off x="2449187" y="3397548"/>
            <a:ext cx="1920239" cy="12192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900" dirty="0" smtClean="0"/>
            </a:lvl1pPr>
          </a:lstStyle>
          <a:p>
            <a:pPr marL="0" lvl="0" indent="0">
              <a:buFontTx/>
              <a:buNone/>
            </a:pPr>
            <a:r>
              <a:rPr lang="en-US" dirty="0"/>
              <a:t>Description</a:t>
            </a:r>
          </a:p>
        </p:txBody>
      </p:sp>
      <p:sp>
        <p:nvSpPr>
          <p:cNvPr id="27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6172200" y="4780454"/>
            <a:ext cx="274320" cy="274320"/>
          </a:xfrm>
        </p:spPr>
        <p:txBody>
          <a:bodyPr tIns="18288" bIns="0"/>
          <a:lstStyle>
            <a:lvl1pPr>
              <a:defRPr sz="900" spc="150" baseline="0"/>
            </a:lvl1pPr>
          </a:lstStyle>
          <a:p>
            <a:fld id="{9D955F5F-96B5-4123-A0BF-F5126ED5484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0AAA7C3-7C7A-4B49-8804-BD576368D396}"/>
              </a:ext>
            </a:extLst>
          </p:cNvPr>
          <p:cNvGrpSpPr/>
          <p:nvPr userDrawn="1"/>
        </p:nvGrpSpPr>
        <p:grpSpPr>
          <a:xfrm>
            <a:off x="173314" y="400050"/>
            <a:ext cx="115200" cy="400050"/>
            <a:chOff x="231085" y="533400"/>
            <a:chExt cx="153600" cy="533400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D1EA0E63-885E-4555-AF59-F0BEA85C7155}"/>
                </a:ext>
              </a:extLst>
            </p:cNvPr>
            <p:cNvCxnSpPr/>
            <p:nvPr/>
          </p:nvCxnSpPr>
          <p:spPr>
            <a:xfrm>
              <a:off x="304800" y="533400"/>
              <a:ext cx="0" cy="5334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2946B487-2DC5-49BF-AEF6-8D98A94AC703}"/>
                </a:ext>
              </a:extLst>
            </p:cNvPr>
            <p:cNvSpPr/>
            <p:nvPr/>
          </p:nvSpPr>
          <p:spPr>
            <a:xfrm>
              <a:off x="231085" y="723900"/>
              <a:ext cx="153600" cy="1524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3050139693"/>
      </p:ext>
    </p:extLst>
  </p:cSld>
  <p:clrMapOvr>
    <a:masterClrMapping/>
  </p:clrMapOvr>
  <p:hf hdr="0" dt="0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Strate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00050" y="205978"/>
            <a:ext cx="6115050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Date Placeholder 11"/>
          <p:cNvSpPr>
            <a:spLocks noGrp="1"/>
          </p:cNvSpPr>
          <p:nvPr>
            <p:ph type="dt" sz="half" idx="2"/>
          </p:nvPr>
        </p:nvSpPr>
        <p:spPr>
          <a:xfrm>
            <a:off x="342900" y="4813450"/>
            <a:ext cx="1600200" cy="207749"/>
          </a:xfrm>
        </p:spPr>
        <p:txBody>
          <a:bodyPr/>
          <a:lstStyle/>
          <a:p>
            <a:fld id="{3C165DD8-DD79-4AA4-9CC7-0242DE13F00F}" type="datetime4">
              <a:rPr lang="en-US" smtClean="0"/>
              <a:t>May 5, 2018</a:t>
            </a:fld>
            <a:endParaRPr lang="en-US"/>
          </a:p>
        </p:txBody>
      </p:sp>
      <p:sp>
        <p:nvSpPr>
          <p:cNvPr id="25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2914650" y="4813450"/>
            <a:ext cx="2971800" cy="207749"/>
          </a:xfrm>
        </p:spPr>
        <p:txBody>
          <a:bodyPr/>
          <a:lstStyle/>
          <a:p>
            <a:pPr algn="r"/>
            <a:endParaRPr lang="en-US"/>
          </a:p>
        </p:txBody>
      </p:sp>
      <p:sp>
        <p:nvSpPr>
          <p:cNvPr id="27" name="Oval 26"/>
          <p:cNvSpPr/>
          <p:nvPr userDrawn="1"/>
        </p:nvSpPr>
        <p:spPr>
          <a:xfrm>
            <a:off x="189900" y="1563517"/>
            <a:ext cx="2134800" cy="2133600"/>
          </a:xfrm>
          <a:prstGeom prst="ellipse">
            <a:avLst/>
          </a:prstGeom>
          <a:solidFill>
            <a:schemeClr val="accent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bg1"/>
              </a:solidFill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1655594" y="1563517"/>
            <a:ext cx="2134800" cy="2133600"/>
          </a:xfrm>
          <a:prstGeom prst="ellipse">
            <a:avLst/>
          </a:prstGeom>
          <a:solidFill>
            <a:schemeClr val="accent3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bg1"/>
              </a:solidFill>
            </a:endParaRPr>
          </a:p>
        </p:txBody>
      </p:sp>
      <p:sp>
        <p:nvSpPr>
          <p:cNvPr id="32" name="Oval 31"/>
          <p:cNvSpPr/>
          <p:nvPr userDrawn="1"/>
        </p:nvSpPr>
        <p:spPr>
          <a:xfrm>
            <a:off x="3094568" y="1563517"/>
            <a:ext cx="2134800" cy="2133600"/>
          </a:xfrm>
          <a:prstGeom prst="ellipse">
            <a:avLst/>
          </a:prstGeom>
          <a:solidFill>
            <a:schemeClr val="accent4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bg1"/>
              </a:solidFill>
            </a:endParaRPr>
          </a:p>
        </p:txBody>
      </p:sp>
      <p:sp>
        <p:nvSpPr>
          <p:cNvPr id="33" name="Oval 32"/>
          <p:cNvSpPr/>
          <p:nvPr userDrawn="1"/>
        </p:nvSpPr>
        <p:spPr>
          <a:xfrm>
            <a:off x="4533300" y="1563517"/>
            <a:ext cx="2134800" cy="2133600"/>
          </a:xfrm>
          <a:prstGeom prst="ellipse">
            <a:avLst/>
          </a:prstGeom>
          <a:solidFill>
            <a:schemeClr val="accent5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bg1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719187" y="2266950"/>
            <a:ext cx="1076226" cy="1219200"/>
          </a:xfrm>
        </p:spPr>
        <p:txBody>
          <a:bodyPr vert="horz" lIns="0" tIns="45720" rIns="0" bIns="45720" rtlCol="0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lang="en-US" sz="900" dirty="0" smtClean="0">
                <a:solidFill>
                  <a:schemeClr val="bg1"/>
                </a:solidFill>
              </a:defRPr>
            </a:lvl1pPr>
          </a:lstStyle>
          <a:p>
            <a:pPr marL="0" lvl="0" indent="0">
              <a:buFontTx/>
              <a:buNone/>
            </a:pPr>
            <a:r>
              <a:rPr lang="en-US" dirty="0"/>
              <a:t>Description</a:t>
            </a:r>
          </a:p>
        </p:txBody>
      </p:sp>
      <p:sp>
        <p:nvSpPr>
          <p:cNvPr id="28" name="Text Placeholder 13"/>
          <p:cNvSpPr>
            <a:spLocks noGrp="1"/>
          </p:cNvSpPr>
          <p:nvPr>
            <p:ph type="body" sz="quarter" idx="22" hasCustomPrompt="1"/>
          </p:nvPr>
        </p:nvSpPr>
        <p:spPr>
          <a:xfrm>
            <a:off x="3610074" y="2266950"/>
            <a:ext cx="1076226" cy="1219200"/>
          </a:xfrm>
        </p:spPr>
        <p:txBody>
          <a:bodyPr vert="horz" lIns="0" tIns="45720" rIns="0" bIns="45720" rtlCol="0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lang="en-US" sz="900" dirty="0" smtClean="0">
                <a:solidFill>
                  <a:schemeClr val="bg1"/>
                </a:solidFill>
              </a:defRPr>
            </a:lvl1pPr>
          </a:lstStyle>
          <a:p>
            <a:pPr marL="0" lvl="0" indent="0">
              <a:buFontTx/>
              <a:buNone/>
            </a:pPr>
            <a:r>
              <a:rPr lang="en-US" dirty="0"/>
              <a:t>Description</a:t>
            </a:r>
          </a:p>
        </p:txBody>
      </p:sp>
      <p:sp>
        <p:nvSpPr>
          <p:cNvPr id="30" name="Text Placeholder 13"/>
          <p:cNvSpPr>
            <a:spLocks noGrp="1"/>
          </p:cNvSpPr>
          <p:nvPr>
            <p:ph type="body" sz="quarter" idx="24" hasCustomPrompt="1"/>
          </p:nvPr>
        </p:nvSpPr>
        <p:spPr>
          <a:xfrm>
            <a:off x="2166987" y="2247900"/>
            <a:ext cx="1076226" cy="1219200"/>
          </a:xfrm>
        </p:spPr>
        <p:txBody>
          <a:bodyPr vert="horz" lIns="0" tIns="45720" rIns="0" bIns="45720" rtlCol="0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lang="en-US" sz="900" dirty="0" smtClean="0">
                <a:solidFill>
                  <a:schemeClr val="bg1"/>
                </a:solidFill>
              </a:defRPr>
            </a:lvl1pPr>
          </a:lstStyle>
          <a:p>
            <a:pPr marL="0" lvl="0" indent="0">
              <a:buFontTx/>
              <a:buNone/>
            </a:pPr>
            <a:r>
              <a:rPr lang="en-US" dirty="0"/>
              <a:t>Description</a:t>
            </a:r>
          </a:p>
        </p:txBody>
      </p:sp>
      <p:sp>
        <p:nvSpPr>
          <p:cNvPr id="34" name="Text Placeholder 13"/>
          <p:cNvSpPr>
            <a:spLocks noGrp="1"/>
          </p:cNvSpPr>
          <p:nvPr>
            <p:ph type="body" sz="quarter" idx="25" hasCustomPrompt="1"/>
          </p:nvPr>
        </p:nvSpPr>
        <p:spPr>
          <a:xfrm>
            <a:off x="5066669" y="2195069"/>
            <a:ext cx="1076226" cy="1219200"/>
          </a:xfrm>
        </p:spPr>
        <p:txBody>
          <a:bodyPr vert="horz" lIns="0" tIns="45720" rIns="0" bIns="45720" rtlCol="0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lang="en-US" sz="900" dirty="0" smtClean="0">
                <a:solidFill>
                  <a:schemeClr val="bg1"/>
                </a:solidFill>
              </a:defRPr>
            </a:lvl1pPr>
          </a:lstStyle>
          <a:p>
            <a:pPr marL="0" lvl="0" indent="0">
              <a:buFontTx/>
              <a:buNone/>
            </a:pPr>
            <a:r>
              <a:rPr lang="en-US" dirty="0"/>
              <a:t>Description</a:t>
            </a:r>
          </a:p>
        </p:txBody>
      </p:sp>
      <p:sp>
        <p:nvSpPr>
          <p:cNvPr id="35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01313" y="1744616"/>
            <a:ext cx="1111975" cy="293734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lang="en-US" sz="1400" kern="1200" dirty="0" smtClean="0">
                <a:solidFill>
                  <a:schemeClr val="bg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36" name="Text Placeholder 11"/>
          <p:cNvSpPr>
            <a:spLocks noGrp="1"/>
          </p:cNvSpPr>
          <p:nvPr>
            <p:ph type="body" sz="quarter" idx="21" hasCustomPrompt="1"/>
          </p:nvPr>
        </p:nvSpPr>
        <p:spPr>
          <a:xfrm>
            <a:off x="3596913" y="1744616"/>
            <a:ext cx="1111975" cy="293734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lang="en-US" sz="1400" kern="1200" dirty="0" smtClean="0">
                <a:solidFill>
                  <a:schemeClr val="bg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TITLE </a:t>
            </a:r>
            <a:r>
              <a:rPr lang="en-US" dirty="0"/>
              <a:t>Here</a:t>
            </a:r>
          </a:p>
        </p:txBody>
      </p:sp>
      <p:sp>
        <p:nvSpPr>
          <p:cNvPr id="37" name="Text Placeholder 11"/>
          <p:cNvSpPr>
            <a:spLocks noGrp="1"/>
          </p:cNvSpPr>
          <p:nvPr>
            <p:ph type="body" sz="quarter" idx="23" hasCustomPrompt="1"/>
          </p:nvPr>
        </p:nvSpPr>
        <p:spPr>
          <a:xfrm>
            <a:off x="2155371" y="1744616"/>
            <a:ext cx="1111975" cy="293734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lang="en-US" sz="1400" kern="1200" dirty="0" smtClean="0">
                <a:solidFill>
                  <a:schemeClr val="bg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TITLE </a:t>
            </a:r>
            <a:r>
              <a:rPr lang="en-US" dirty="0"/>
              <a:t>Here</a:t>
            </a:r>
          </a:p>
        </p:txBody>
      </p:sp>
      <p:sp>
        <p:nvSpPr>
          <p:cNvPr id="38" name="Text Placeholder 11"/>
          <p:cNvSpPr>
            <a:spLocks noGrp="1"/>
          </p:cNvSpPr>
          <p:nvPr>
            <p:ph type="body" sz="quarter" idx="26" hasCustomPrompt="1"/>
          </p:nvPr>
        </p:nvSpPr>
        <p:spPr>
          <a:xfrm>
            <a:off x="5048796" y="1744616"/>
            <a:ext cx="1111975" cy="293734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lang="en-US" sz="1400" kern="1200" dirty="0" smtClean="0">
                <a:solidFill>
                  <a:schemeClr val="bg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TITLE </a:t>
            </a:r>
            <a:r>
              <a:rPr lang="en-US" dirty="0"/>
              <a:t>Here</a:t>
            </a:r>
          </a:p>
        </p:txBody>
      </p:sp>
      <p:sp>
        <p:nvSpPr>
          <p:cNvPr id="21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6172200" y="4780454"/>
            <a:ext cx="274320" cy="274320"/>
          </a:xfrm>
        </p:spPr>
        <p:txBody>
          <a:bodyPr tIns="18288" bIns="0"/>
          <a:lstStyle>
            <a:lvl1pPr>
              <a:defRPr sz="900" spc="150" baseline="0"/>
            </a:lvl1pPr>
          </a:lstStyle>
          <a:p>
            <a:fld id="{9D955F5F-96B5-4123-A0BF-F5126ED5484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55CCC85-5599-4A9C-8D2C-C837377030BD}"/>
              </a:ext>
            </a:extLst>
          </p:cNvPr>
          <p:cNvGrpSpPr/>
          <p:nvPr userDrawn="1"/>
        </p:nvGrpSpPr>
        <p:grpSpPr>
          <a:xfrm>
            <a:off x="173314" y="400050"/>
            <a:ext cx="115200" cy="400050"/>
            <a:chOff x="231085" y="533400"/>
            <a:chExt cx="153600" cy="533400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06D54BC1-3F45-4257-826B-9042784AB34A}"/>
                </a:ext>
              </a:extLst>
            </p:cNvPr>
            <p:cNvCxnSpPr/>
            <p:nvPr/>
          </p:nvCxnSpPr>
          <p:spPr>
            <a:xfrm>
              <a:off x="304800" y="533400"/>
              <a:ext cx="0" cy="5334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3D065DEE-8ED5-4DF1-A341-7FFDD5267C1E}"/>
                </a:ext>
              </a:extLst>
            </p:cNvPr>
            <p:cNvSpPr/>
            <p:nvPr/>
          </p:nvSpPr>
          <p:spPr>
            <a:xfrm>
              <a:off x="231085" y="723900"/>
              <a:ext cx="153600" cy="1524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2503331308"/>
      </p:ext>
    </p:extLst>
  </p:cSld>
  <p:clrMapOvr>
    <a:masterClrMapping/>
  </p:clrMapOvr>
  <p:hf hdr="0" dt="0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rvices -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400049" y="1276350"/>
            <a:ext cx="1920240" cy="3182880"/>
          </a:xfrm>
          <a:solidFill>
            <a:schemeClr val="bg2"/>
          </a:solidFill>
          <a:ln w="57150"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/>
              <a:t>Click icon to add picture</a:t>
            </a:r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4514849" y="1276350"/>
            <a:ext cx="1920240" cy="3182880"/>
          </a:xfrm>
          <a:solidFill>
            <a:schemeClr val="bg2"/>
          </a:solidFill>
          <a:ln w="57150"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/>
              <a:t>Click icon to add picture</a:t>
            </a:r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2457449" y="1276350"/>
            <a:ext cx="1920240" cy="3182880"/>
          </a:xfrm>
          <a:solidFill>
            <a:schemeClr val="bg2"/>
          </a:solidFill>
          <a:ln w="57150"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/>
              <a:t>Click icon to add picture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00050" y="205978"/>
            <a:ext cx="6115050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00051" y="3041352"/>
            <a:ext cx="1920239" cy="3429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1600" kern="1200" dirty="0" smtClean="0">
                <a:solidFill>
                  <a:schemeClr val="accent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00051" y="3409950"/>
            <a:ext cx="1920239" cy="12192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900" dirty="0" smtClean="0"/>
            </a:lvl1pPr>
          </a:lstStyle>
          <a:p>
            <a:pPr marL="0" lvl="0" indent="0">
              <a:buFontTx/>
              <a:buNone/>
            </a:pPr>
            <a:r>
              <a:rPr lang="en-US" dirty="0"/>
              <a:t>Description</a:t>
            </a:r>
          </a:p>
        </p:txBody>
      </p:sp>
      <p:sp>
        <p:nvSpPr>
          <p:cNvPr id="24" name="Date Placeholder 11"/>
          <p:cNvSpPr>
            <a:spLocks noGrp="1"/>
          </p:cNvSpPr>
          <p:nvPr>
            <p:ph type="dt" sz="half" idx="2"/>
          </p:nvPr>
        </p:nvSpPr>
        <p:spPr>
          <a:xfrm>
            <a:off x="342900" y="4813450"/>
            <a:ext cx="1600200" cy="207749"/>
          </a:xfrm>
        </p:spPr>
        <p:txBody>
          <a:bodyPr/>
          <a:lstStyle/>
          <a:p>
            <a:fld id="{FD5EDF1B-DEEB-4BE8-B7BE-6B9120C33069}" type="datetime4">
              <a:rPr lang="en-US" smtClean="0"/>
              <a:t>May 5, 2018</a:t>
            </a:fld>
            <a:endParaRPr lang="en-US"/>
          </a:p>
        </p:txBody>
      </p:sp>
      <p:sp>
        <p:nvSpPr>
          <p:cNvPr id="25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2914650" y="4813450"/>
            <a:ext cx="2971800" cy="207749"/>
          </a:xfrm>
        </p:spPr>
        <p:txBody>
          <a:bodyPr/>
          <a:lstStyle/>
          <a:p>
            <a:pPr algn="r"/>
            <a:endParaRPr lang="en-US"/>
          </a:p>
        </p:txBody>
      </p:sp>
      <p:sp>
        <p:nvSpPr>
          <p:cNvPr id="26" name="Text Placeholder 11"/>
          <p:cNvSpPr>
            <a:spLocks noGrp="1"/>
          </p:cNvSpPr>
          <p:nvPr>
            <p:ph type="body" sz="quarter" idx="21" hasCustomPrompt="1"/>
          </p:nvPr>
        </p:nvSpPr>
        <p:spPr>
          <a:xfrm>
            <a:off x="4506587" y="3041352"/>
            <a:ext cx="1920239" cy="3429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1600" kern="1200" dirty="0" smtClean="0">
                <a:solidFill>
                  <a:schemeClr val="accent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TITLE </a:t>
            </a:r>
            <a:r>
              <a:rPr lang="en-US" dirty="0"/>
              <a:t>Here</a:t>
            </a:r>
          </a:p>
        </p:txBody>
      </p:sp>
      <p:sp>
        <p:nvSpPr>
          <p:cNvPr id="28" name="Text Placeholder 13"/>
          <p:cNvSpPr>
            <a:spLocks noGrp="1"/>
          </p:cNvSpPr>
          <p:nvPr>
            <p:ph type="body" sz="quarter" idx="22" hasCustomPrompt="1"/>
          </p:nvPr>
        </p:nvSpPr>
        <p:spPr>
          <a:xfrm>
            <a:off x="4506587" y="3409950"/>
            <a:ext cx="1920239" cy="12192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900" dirty="0" smtClean="0"/>
            </a:lvl1pPr>
          </a:lstStyle>
          <a:p>
            <a:pPr marL="0" lvl="0" indent="0">
              <a:buFontTx/>
              <a:buNone/>
            </a:pPr>
            <a:r>
              <a:rPr lang="en-US" dirty="0"/>
              <a:t>Description</a:t>
            </a:r>
          </a:p>
        </p:txBody>
      </p:sp>
      <p:sp>
        <p:nvSpPr>
          <p:cNvPr id="29" name="Text Placeholder 11"/>
          <p:cNvSpPr>
            <a:spLocks noGrp="1"/>
          </p:cNvSpPr>
          <p:nvPr>
            <p:ph type="body" sz="quarter" idx="23" hasCustomPrompt="1"/>
          </p:nvPr>
        </p:nvSpPr>
        <p:spPr>
          <a:xfrm>
            <a:off x="2449187" y="3041352"/>
            <a:ext cx="1920239" cy="3429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1600" kern="1200" dirty="0" smtClean="0">
                <a:solidFill>
                  <a:schemeClr val="accent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TITLE </a:t>
            </a:r>
            <a:r>
              <a:rPr lang="en-US" dirty="0"/>
              <a:t>Here</a:t>
            </a:r>
          </a:p>
        </p:txBody>
      </p:sp>
      <p:sp>
        <p:nvSpPr>
          <p:cNvPr id="30" name="Text Placeholder 13"/>
          <p:cNvSpPr>
            <a:spLocks noGrp="1"/>
          </p:cNvSpPr>
          <p:nvPr>
            <p:ph type="body" sz="quarter" idx="24" hasCustomPrompt="1"/>
          </p:nvPr>
        </p:nvSpPr>
        <p:spPr>
          <a:xfrm>
            <a:off x="2449187" y="3409950"/>
            <a:ext cx="1920239" cy="12192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900" dirty="0" smtClean="0"/>
            </a:lvl1pPr>
          </a:lstStyle>
          <a:p>
            <a:pPr marL="0" lvl="0" indent="0">
              <a:buFontTx/>
              <a:buNone/>
            </a:pPr>
            <a:r>
              <a:rPr lang="en-US" dirty="0"/>
              <a:t>Description</a:t>
            </a:r>
          </a:p>
        </p:txBody>
      </p:sp>
      <p:sp>
        <p:nvSpPr>
          <p:cNvPr id="27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6172200" y="4780454"/>
            <a:ext cx="274320" cy="274320"/>
          </a:xfrm>
        </p:spPr>
        <p:txBody>
          <a:bodyPr tIns="18288" bIns="0"/>
          <a:lstStyle>
            <a:lvl1pPr>
              <a:defRPr sz="900" spc="150" baseline="0"/>
            </a:lvl1pPr>
          </a:lstStyle>
          <a:p>
            <a:fld id="{9D955F5F-96B5-4123-A0BF-F5126ED5484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EBA19AF-FABC-4493-8E1B-EBBFAADB7EAC}"/>
              </a:ext>
            </a:extLst>
          </p:cNvPr>
          <p:cNvGrpSpPr/>
          <p:nvPr userDrawn="1"/>
        </p:nvGrpSpPr>
        <p:grpSpPr>
          <a:xfrm>
            <a:off x="173314" y="400050"/>
            <a:ext cx="115200" cy="400050"/>
            <a:chOff x="231085" y="533400"/>
            <a:chExt cx="153600" cy="533400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EE69B2C-C5AE-431F-8E2F-6572171F0CE3}"/>
                </a:ext>
              </a:extLst>
            </p:cNvPr>
            <p:cNvCxnSpPr/>
            <p:nvPr/>
          </p:nvCxnSpPr>
          <p:spPr>
            <a:xfrm>
              <a:off x="304800" y="533400"/>
              <a:ext cx="0" cy="5334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39B4268D-172E-4CD5-BEA4-0DD6FAF64E72}"/>
                </a:ext>
              </a:extLst>
            </p:cNvPr>
            <p:cNvSpPr/>
            <p:nvPr/>
          </p:nvSpPr>
          <p:spPr>
            <a:xfrm>
              <a:off x="231085" y="723900"/>
              <a:ext cx="153600" cy="1524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3194743078"/>
      </p:ext>
    </p:extLst>
  </p:cSld>
  <p:clrMapOvr>
    <a:masterClrMapping/>
  </p:clrMapOvr>
  <p:hf hdr="0" dt="0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rvices -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400049" y="3175835"/>
            <a:ext cx="1920240" cy="1442682"/>
          </a:xfrm>
          <a:solidFill>
            <a:schemeClr val="bg2"/>
          </a:solidFill>
          <a:ln w="57150"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/>
              <a:t>Click icon to add picture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00050" y="205978"/>
            <a:ext cx="6115050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Date Placeholder 11"/>
          <p:cNvSpPr>
            <a:spLocks noGrp="1"/>
          </p:cNvSpPr>
          <p:nvPr>
            <p:ph type="dt" sz="half" idx="2"/>
          </p:nvPr>
        </p:nvSpPr>
        <p:spPr>
          <a:xfrm>
            <a:off x="342900" y="4813450"/>
            <a:ext cx="1600200" cy="207749"/>
          </a:xfrm>
        </p:spPr>
        <p:txBody>
          <a:bodyPr/>
          <a:lstStyle/>
          <a:p>
            <a:fld id="{ABBDB7A0-571B-471D-B074-E6F82143D6A8}" type="datetime4">
              <a:rPr lang="en-US" smtClean="0"/>
              <a:t>May 5, 2018</a:t>
            </a:fld>
            <a:endParaRPr lang="en-US"/>
          </a:p>
        </p:txBody>
      </p:sp>
      <p:sp>
        <p:nvSpPr>
          <p:cNvPr id="25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2914650" y="4813450"/>
            <a:ext cx="2971800" cy="207749"/>
          </a:xfrm>
        </p:spPr>
        <p:txBody>
          <a:bodyPr/>
          <a:lstStyle/>
          <a:p>
            <a:pPr algn="r"/>
            <a:endParaRPr lang="en-US"/>
          </a:p>
        </p:txBody>
      </p:sp>
      <p:sp>
        <p:nvSpPr>
          <p:cNvPr id="29" name="Text Placeholder 11"/>
          <p:cNvSpPr>
            <a:spLocks noGrp="1"/>
          </p:cNvSpPr>
          <p:nvPr>
            <p:ph type="body" sz="quarter" idx="23" hasCustomPrompt="1"/>
          </p:nvPr>
        </p:nvSpPr>
        <p:spPr>
          <a:xfrm>
            <a:off x="2514600" y="3117552"/>
            <a:ext cx="3829050" cy="3429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1600" kern="1200" dirty="0" smtClean="0">
                <a:solidFill>
                  <a:schemeClr val="accent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TITLE </a:t>
            </a:r>
            <a:r>
              <a:rPr lang="en-US" dirty="0"/>
              <a:t>Here</a:t>
            </a:r>
          </a:p>
        </p:txBody>
      </p:sp>
      <p:sp>
        <p:nvSpPr>
          <p:cNvPr id="30" name="Text Placeholder 13"/>
          <p:cNvSpPr>
            <a:spLocks noGrp="1"/>
          </p:cNvSpPr>
          <p:nvPr>
            <p:ph type="body" sz="quarter" idx="24" hasCustomPrompt="1"/>
          </p:nvPr>
        </p:nvSpPr>
        <p:spPr>
          <a:xfrm>
            <a:off x="2514600" y="3486150"/>
            <a:ext cx="3829050" cy="12192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900" dirty="0" smtClean="0"/>
            </a:lvl1pPr>
          </a:lstStyle>
          <a:p>
            <a:pPr marL="0" lvl="0" indent="0">
              <a:buFontTx/>
              <a:buNone/>
            </a:pPr>
            <a:r>
              <a:rPr lang="en-US" dirty="0"/>
              <a:t>Description</a:t>
            </a:r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400049" y="1373368"/>
            <a:ext cx="1920240" cy="1442682"/>
          </a:xfrm>
          <a:solidFill>
            <a:schemeClr val="bg2"/>
          </a:solidFill>
          <a:ln w="57150"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/>
              <a:t>Click icon to add picture</a:t>
            </a:r>
          </a:p>
        </p:txBody>
      </p:sp>
      <p:sp>
        <p:nvSpPr>
          <p:cNvPr id="31" name="Text Placeholder 11"/>
          <p:cNvSpPr>
            <a:spLocks noGrp="1"/>
          </p:cNvSpPr>
          <p:nvPr>
            <p:ph type="body" sz="quarter" idx="26" hasCustomPrompt="1"/>
          </p:nvPr>
        </p:nvSpPr>
        <p:spPr>
          <a:xfrm>
            <a:off x="2514600" y="1315085"/>
            <a:ext cx="3829050" cy="3429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1600" kern="1200" dirty="0" smtClean="0">
                <a:solidFill>
                  <a:schemeClr val="accent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27" hasCustomPrompt="1"/>
          </p:nvPr>
        </p:nvSpPr>
        <p:spPr>
          <a:xfrm>
            <a:off x="2514600" y="1683683"/>
            <a:ext cx="3829050" cy="12192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900" dirty="0" smtClean="0"/>
            </a:lvl1pPr>
          </a:lstStyle>
          <a:p>
            <a:pPr marL="0" lvl="0" indent="0">
              <a:buFontTx/>
              <a:buNone/>
            </a:pPr>
            <a:r>
              <a:rPr lang="en-US" dirty="0"/>
              <a:t>Description</a:t>
            </a:r>
          </a:p>
        </p:txBody>
      </p:sp>
      <p:sp>
        <p:nvSpPr>
          <p:cNvPr id="15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6172200" y="4780454"/>
            <a:ext cx="274320" cy="274320"/>
          </a:xfrm>
        </p:spPr>
        <p:txBody>
          <a:bodyPr tIns="18288" bIns="0"/>
          <a:lstStyle>
            <a:lvl1pPr>
              <a:defRPr sz="900" spc="150" baseline="0"/>
            </a:lvl1pPr>
          </a:lstStyle>
          <a:p>
            <a:fld id="{9D955F5F-96B5-4123-A0BF-F5126ED5484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3F58A75-D8CB-4884-ABC3-070B3C0B6E86}"/>
              </a:ext>
            </a:extLst>
          </p:cNvPr>
          <p:cNvGrpSpPr/>
          <p:nvPr userDrawn="1"/>
        </p:nvGrpSpPr>
        <p:grpSpPr>
          <a:xfrm>
            <a:off x="173314" y="400050"/>
            <a:ext cx="115200" cy="400050"/>
            <a:chOff x="231085" y="533400"/>
            <a:chExt cx="153600" cy="533400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183F738-08F4-4223-BDFB-7419F67E02A0}"/>
                </a:ext>
              </a:extLst>
            </p:cNvPr>
            <p:cNvCxnSpPr/>
            <p:nvPr/>
          </p:nvCxnSpPr>
          <p:spPr>
            <a:xfrm>
              <a:off x="304800" y="533400"/>
              <a:ext cx="0" cy="5334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BA261F8-B5D5-41BC-A0A2-64A5EDC4399E}"/>
                </a:ext>
              </a:extLst>
            </p:cNvPr>
            <p:cNvSpPr/>
            <p:nvPr/>
          </p:nvSpPr>
          <p:spPr>
            <a:xfrm>
              <a:off x="231085" y="723900"/>
              <a:ext cx="153600" cy="1524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1251608144"/>
      </p:ext>
    </p:extLst>
  </p:cSld>
  <p:clrMapOvr>
    <a:masterClrMapping/>
  </p:clrMapOvr>
  <p:hf hdr="0" dt="0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ple proje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00050" y="205978"/>
            <a:ext cx="6115050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Date Placeholder 11"/>
          <p:cNvSpPr>
            <a:spLocks noGrp="1"/>
          </p:cNvSpPr>
          <p:nvPr>
            <p:ph type="dt" sz="half" idx="2"/>
          </p:nvPr>
        </p:nvSpPr>
        <p:spPr>
          <a:xfrm>
            <a:off x="342900" y="4813450"/>
            <a:ext cx="1600200" cy="207749"/>
          </a:xfrm>
        </p:spPr>
        <p:txBody>
          <a:bodyPr/>
          <a:lstStyle/>
          <a:p>
            <a:fld id="{AF07040C-524B-4F34-9DAE-7B94D06AC008}" type="datetime4">
              <a:rPr lang="en-US" smtClean="0"/>
              <a:t>May 5, 2018</a:t>
            </a:fld>
            <a:endParaRPr lang="en-US"/>
          </a:p>
        </p:txBody>
      </p:sp>
      <p:sp>
        <p:nvSpPr>
          <p:cNvPr id="25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2914650" y="4813450"/>
            <a:ext cx="2971800" cy="207749"/>
          </a:xfrm>
        </p:spPr>
        <p:txBody>
          <a:bodyPr/>
          <a:lstStyle/>
          <a:p>
            <a:pPr algn="r"/>
            <a:endParaRPr lang="en-US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400049" y="1373368"/>
            <a:ext cx="1920240" cy="3179582"/>
          </a:xfrm>
          <a:solidFill>
            <a:schemeClr val="bg2"/>
          </a:solidFill>
          <a:ln w="57150"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/>
              <a:t>Click icon to add picture</a:t>
            </a:r>
          </a:p>
        </p:txBody>
      </p:sp>
      <p:sp>
        <p:nvSpPr>
          <p:cNvPr id="31" name="Text Placeholder 11"/>
          <p:cNvSpPr>
            <a:spLocks noGrp="1"/>
          </p:cNvSpPr>
          <p:nvPr>
            <p:ph type="body" sz="quarter" idx="26" hasCustomPrompt="1"/>
          </p:nvPr>
        </p:nvSpPr>
        <p:spPr>
          <a:xfrm>
            <a:off x="2514600" y="1315085"/>
            <a:ext cx="3829050" cy="3429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1600" kern="1200" dirty="0" smtClean="0">
                <a:solidFill>
                  <a:schemeClr val="accent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27" hasCustomPrompt="1"/>
          </p:nvPr>
        </p:nvSpPr>
        <p:spPr>
          <a:xfrm>
            <a:off x="2514600" y="1683682"/>
            <a:ext cx="3829050" cy="2869267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900" dirty="0" smtClean="0"/>
            </a:lvl1pPr>
          </a:lstStyle>
          <a:p>
            <a:pPr marL="0" lvl="0" indent="0">
              <a:buFontTx/>
              <a:buNone/>
            </a:pPr>
            <a:r>
              <a:rPr lang="en-US" dirty="0"/>
              <a:t>Description</a:t>
            </a:r>
          </a:p>
        </p:txBody>
      </p:sp>
      <p:sp>
        <p:nvSpPr>
          <p:cNvPr id="12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6172200" y="4780454"/>
            <a:ext cx="274320" cy="274320"/>
          </a:xfrm>
        </p:spPr>
        <p:txBody>
          <a:bodyPr tIns="18288" bIns="0"/>
          <a:lstStyle>
            <a:lvl1pPr>
              <a:defRPr sz="900" spc="150" baseline="0"/>
            </a:lvl1pPr>
          </a:lstStyle>
          <a:p>
            <a:fld id="{9D955F5F-96B5-4123-A0BF-F5126ED5484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3A112AB-9699-4540-A065-5D64C2383F6A}"/>
              </a:ext>
            </a:extLst>
          </p:cNvPr>
          <p:cNvGrpSpPr/>
          <p:nvPr userDrawn="1"/>
        </p:nvGrpSpPr>
        <p:grpSpPr>
          <a:xfrm>
            <a:off x="173314" y="400050"/>
            <a:ext cx="115200" cy="400050"/>
            <a:chOff x="231085" y="533400"/>
            <a:chExt cx="153600" cy="533400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E5DD1409-2247-4171-8F40-33448B9CD3F1}"/>
                </a:ext>
              </a:extLst>
            </p:cNvPr>
            <p:cNvCxnSpPr/>
            <p:nvPr/>
          </p:nvCxnSpPr>
          <p:spPr>
            <a:xfrm>
              <a:off x="304800" y="533400"/>
              <a:ext cx="0" cy="5334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87F18A2-D5C9-438D-8779-A472CCDD36BA}"/>
                </a:ext>
              </a:extLst>
            </p:cNvPr>
            <p:cNvSpPr/>
            <p:nvPr/>
          </p:nvSpPr>
          <p:spPr>
            <a:xfrm>
              <a:off x="231085" y="723900"/>
              <a:ext cx="153600" cy="1524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3140754488"/>
      </p:ext>
    </p:extLst>
  </p:cSld>
  <p:clrMapOvr>
    <a:masterClrMapping/>
  </p:clrMapOvr>
  <p:hf hdr="0" dt="0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00050" y="205978"/>
            <a:ext cx="6115050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Date Placeholder 11"/>
          <p:cNvSpPr>
            <a:spLocks noGrp="1"/>
          </p:cNvSpPr>
          <p:nvPr>
            <p:ph type="dt" sz="half" idx="2"/>
          </p:nvPr>
        </p:nvSpPr>
        <p:spPr>
          <a:xfrm>
            <a:off x="342900" y="4813450"/>
            <a:ext cx="1600200" cy="207749"/>
          </a:xfrm>
        </p:spPr>
        <p:txBody>
          <a:bodyPr/>
          <a:lstStyle/>
          <a:p>
            <a:fld id="{17A8CED6-1E0C-4EA8-BF67-B59FD8F2B5CD}" type="datetime4">
              <a:rPr lang="en-US" smtClean="0"/>
              <a:t>May 5, 2018</a:t>
            </a:fld>
            <a:endParaRPr lang="en-US"/>
          </a:p>
        </p:txBody>
      </p:sp>
      <p:sp>
        <p:nvSpPr>
          <p:cNvPr id="25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2914650" y="4813450"/>
            <a:ext cx="2971800" cy="207749"/>
          </a:xfrm>
        </p:spPr>
        <p:txBody>
          <a:bodyPr/>
          <a:lstStyle/>
          <a:p>
            <a:pPr algn="r"/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 hasCustomPrompt="1"/>
          </p:nvPr>
        </p:nvSpPr>
        <p:spPr>
          <a:xfrm>
            <a:off x="395342" y="3019424"/>
            <a:ext cx="457200" cy="857362"/>
          </a:xfrm>
        </p:spPr>
        <p:txBody>
          <a:bodyPr vert="horz" lIns="91440" tIns="0" rIns="91440" bIns="0" rtlCol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4950" b="0" i="0" dirty="0">
                <a:solidFill>
                  <a:schemeClr val="tx2"/>
                </a:solidFill>
                <a:latin typeface="Bebas Neue Bold" panose="020B0606020202050201" pitchFamily="34" charset="0"/>
                <a:ea typeface="+mn-ea"/>
                <a:cs typeface="+mn-cs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/>
              <a:t>3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865318" y="3166901"/>
            <a:ext cx="2437420" cy="342900"/>
          </a:xfrm>
        </p:spPr>
        <p:txBody>
          <a:bodyPr vert="horz" lIns="91440" tIns="45720" rIns="91440" bIns="45720" rtlCol="0">
            <a:noAutofit/>
          </a:bodyPr>
          <a:lstStyle>
            <a:lvl1pPr>
              <a:buFontTx/>
              <a:buNone/>
              <a:defRPr lang="en-US" sz="1600" dirty="0">
                <a:solidFill>
                  <a:schemeClr val="accent1"/>
                </a:solidFill>
                <a:latin typeface="Impact" panose="020B0806030902050204" pitchFamily="34" charset="0"/>
              </a:defRPr>
            </a:lvl1pPr>
          </a:lstStyle>
          <a:p>
            <a:pPr marL="0" lvl="0" indent="0">
              <a:spcBef>
                <a:spcPts val="0"/>
              </a:spcBef>
              <a:buFontTx/>
              <a:buNone/>
            </a:pPr>
            <a:r>
              <a:rPr lang="en-US"/>
              <a:t>Title </a:t>
            </a:r>
            <a:r>
              <a:rPr lang="en-US" dirty="0"/>
              <a:t>Here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865318" y="3509801"/>
            <a:ext cx="2437420" cy="1271749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FontTx/>
              <a:buNone/>
              <a:defRPr lang="en-US" sz="900" dirty="0" smtClean="0"/>
            </a:lvl1pPr>
          </a:lstStyle>
          <a:p>
            <a:pPr marL="0" lvl="0" indent="0">
              <a:spcBef>
                <a:spcPts val="0"/>
              </a:spcBef>
              <a:buFontTx/>
              <a:buNone/>
            </a:pPr>
            <a:r>
              <a:rPr lang="en-US" dirty="0"/>
              <a:t>Description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20" hasCustomPrompt="1"/>
          </p:nvPr>
        </p:nvSpPr>
        <p:spPr>
          <a:xfrm>
            <a:off x="3599497" y="3022561"/>
            <a:ext cx="457200" cy="857362"/>
          </a:xfrm>
        </p:spPr>
        <p:txBody>
          <a:bodyPr vert="horz" lIns="91440" tIns="0" rIns="91440" bIns="0" rtlCol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4950" b="0" i="0" dirty="0">
                <a:solidFill>
                  <a:schemeClr val="tx2"/>
                </a:solidFill>
                <a:latin typeface="Bebas Neue Bold" panose="020B0606020202050201" pitchFamily="34" charset="0"/>
                <a:ea typeface="+mn-ea"/>
                <a:cs typeface="+mn-cs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/>
              <a:t>4</a:t>
            </a:r>
            <a:endParaRPr lang="en-US" dirty="0"/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21" hasCustomPrompt="1"/>
          </p:nvPr>
        </p:nvSpPr>
        <p:spPr>
          <a:xfrm>
            <a:off x="4077681" y="3170038"/>
            <a:ext cx="2437420" cy="342900"/>
          </a:xfrm>
        </p:spPr>
        <p:txBody>
          <a:bodyPr vert="horz" lIns="91440" tIns="45720" rIns="91440" bIns="45720" rtlCol="0">
            <a:noAutofit/>
          </a:bodyPr>
          <a:lstStyle>
            <a:lvl1pPr marL="257175" indent="-257175">
              <a:buFontTx/>
              <a:buNone/>
              <a:defRPr lang="en-US" sz="1600" dirty="0">
                <a:solidFill>
                  <a:schemeClr val="accent1"/>
                </a:solidFill>
                <a:latin typeface="Impact" panose="020B0806030902050204" pitchFamily="34" charset="0"/>
              </a:defRPr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Title </a:t>
            </a:r>
            <a:r>
              <a:rPr lang="en-US" dirty="0"/>
              <a:t>Here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22" hasCustomPrompt="1"/>
          </p:nvPr>
        </p:nvSpPr>
        <p:spPr>
          <a:xfrm>
            <a:off x="4077681" y="3512938"/>
            <a:ext cx="2437420" cy="1268612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FontTx/>
              <a:buNone/>
              <a:defRPr lang="en-US" sz="900" dirty="0" smtClean="0"/>
            </a:lvl1pPr>
          </a:lstStyle>
          <a:p>
            <a:pPr marL="0" lvl="0" indent="0">
              <a:spcBef>
                <a:spcPts val="0"/>
              </a:spcBef>
              <a:buFontTx/>
              <a:buNone/>
            </a:pPr>
            <a:r>
              <a:rPr lang="en-US" dirty="0"/>
              <a:t>Description</a:t>
            </a:r>
          </a:p>
        </p:txBody>
      </p:sp>
      <p:sp>
        <p:nvSpPr>
          <p:cNvPr id="21" name="Text Placeholder 11"/>
          <p:cNvSpPr>
            <a:spLocks noGrp="1"/>
          </p:cNvSpPr>
          <p:nvPr>
            <p:ph type="body" sz="quarter" idx="23" hasCustomPrompt="1"/>
          </p:nvPr>
        </p:nvSpPr>
        <p:spPr>
          <a:xfrm>
            <a:off x="382566" y="1352550"/>
            <a:ext cx="457200" cy="857362"/>
          </a:xfrm>
        </p:spPr>
        <p:txBody>
          <a:bodyPr vert="horz" lIns="91440" tIns="0" rIns="91440" bIns="0" rtlCol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4950" b="0" i="0" dirty="0">
                <a:solidFill>
                  <a:schemeClr val="tx2"/>
                </a:solidFill>
                <a:latin typeface="Bebas Neue Bold" panose="020B0606020202050201" pitchFamily="34" charset="0"/>
                <a:ea typeface="+mn-ea"/>
                <a:cs typeface="+mn-cs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1</a:t>
            </a:r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24" hasCustomPrompt="1"/>
          </p:nvPr>
        </p:nvSpPr>
        <p:spPr>
          <a:xfrm>
            <a:off x="852542" y="1500027"/>
            <a:ext cx="2437420" cy="342900"/>
          </a:xfrm>
        </p:spPr>
        <p:txBody>
          <a:bodyPr vert="horz" lIns="91440" tIns="45720" rIns="91440" bIns="45720" rtlCol="0">
            <a:noAutofit/>
          </a:bodyPr>
          <a:lstStyle>
            <a:lvl1pPr marL="342900" indent="-342900">
              <a:buFontTx/>
              <a:buNone/>
              <a:defRPr lang="en-US" sz="1600" dirty="0">
                <a:solidFill>
                  <a:schemeClr val="accent1"/>
                </a:solidFill>
                <a:latin typeface="Impact" panose="020B0806030902050204" pitchFamily="34" charset="0"/>
              </a:defRPr>
            </a:lvl1pPr>
          </a:lstStyle>
          <a:p>
            <a:pPr marL="0" lvl="0" indent="0">
              <a:spcBef>
                <a:spcPts val="0"/>
              </a:spcBef>
              <a:buFontTx/>
              <a:buNone/>
            </a:pPr>
            <a:r>
              <a:rPr lang="en-US" dirty="0"/>
              <a:t>Title Here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5" hasCustomPrompt="1"/>
          </p:nvPr>
        </p:nvSpPr>
        <p:spPr>
          <a:xfrm>
            <a:off x="852542" y="1842927"/>
            <a:ext cx="2437420" cy="124597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FontTx/>
              <a:buNone/>
              <a:defRPr lang="en-US" sz="900" dirty="0" smtClean="0"/>
            </a:lvl1pPr>
          </a:lstStyle>
          <a:p>
            <a:pPr marL="0" lvl="0" indent="0">
              <a:spcBef>
                <a:spcPts val="0"/>
              </a:spcBef>
              <a:buFontTx/>
              <a:buNone/>
            </a:pPr>
            <a:r>
              <a:rPr lang="en-US" dirty="0"/>
              <a:t>Description</a:t>
            </a:r>
          </a:p>
        </p:txBody>
      </p:sp>
      <p:sp>
        <p:nvSpPr>
          <p:cNvPr id="28" name="Text Placeholder 11"/>
          <p:cNvSpPr>
            <a:spLocks noGrp="1"/>
          </p:cNvSpPr>
          <p:nvPr>
            <p:ph type="body" sz="quarter" idx="28" hasCustomPrompt="1"/>
          </p:nvPr>
        </p:nvSpPr>
        <p:spPr>
          <a:xfrm>
            <a:off x="3586721" y="1355687"/>
            <a:ext cx="457200" cy="857362"/>
          </a:xfrm>
        </p:spPr>
        <p:txBody>
          <a:bodyPr vert="horz" lIns="91440" tIns="0" rIns="91440" bIns="0" rtlCol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4950" b="0" i="0" dirty="0">
                <a:solidFill>
                  <a:schemeClr val="tx2"/>
                </a:solidFill>
                <a:latin typeface="Bebas Neue Bold" panose="020B0606020202050201" pitchFamily="34" charset="0"/>
                <a:ea typeface="+mn-ea"/>
                <a:cs typeface="+mn-cs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/>
              <a:t>2</a:t>
            </a:r>
            <a:endParaRPr lang="en-US" dirty="0"/>
          </a:p>
        </p:txBody>
      </p:sp>
      <p:sp>
        <p:nvSpPr>
          <p:cNvPr id="29" name="Text Placeholder 11"/>
          <p:cNvSpPr>
            <a:spLocks noGrp="1"/>
          </p:cNvSpPr>
          <p:nvPr>
            <p:ph type="body" sz="quarter" idx="29" hasCustomPrompt="1"/>
          </p:nvPr>
        </p:nvSpPr>
        <p:spPr>
          <a:xfrm>
            <a:off x="4064904" y="1503164"/>
            <a:ext cx="2437420" cy="342900"/>
          </a:xfrm>
        </p:spPr>
        <p:txBody>
          <a:bodyPr vert="horz" lIns="91440" tIns="45720" rIns="91440" bIns="45720" rtlCol="0">
            <a:noAutofit/>
          </a:bodyPr>
          <a:lstStyle>
            <a:lvl1pPr>
              <a:buFontTx/>
              <a:buNone/>
              <a:defRPr lang="en-US" sz="1600" dirty="0">
                <a:solidFill>
                  <a:schemeClr val="accent1"/>
                </a:solidFill>
                <a:latin typeface="Impact" panose="020B0806030902050204" pitchFamily="34" charset="0"/>
              </a:defRPr>
            </a:lvl1pPr>
          </a:lstStyle>
          <a:p>
            <a:pPr marL="0" lvl="0" indent="0">
              <a:spcBef>
                <a:spcPts val="0"/>
              </a:spcBef>
              <a:buFontTx/>
              <a:buNone/>
            </a:pPr>
            <a:r>
              <a:rPr lang="en-US"/>
              <a:t>Title </a:t>
            </a:r>
            <a:r>
              <a:rPr lang="en-US" dirty="0"/>
              <a:t>Here</a:t>
            </a:r>
          </a:p>
        </p:txBody>
      </p:sp>
      <p:sp>
        <p:nvSpPr>
          <p:cNvPr id="30" name="Text Placeholder 13"/>
          <p:cNvSpPr>
            <a:spLocks noGrp="1"/>
          </p:cNvSpPr>
          <p:nvPr>
            <p:ph type="body" sz="quarter" idx="30" hasCustomPrompt="1"/>
          </p:nvPr>
        </p:nvSpPr>
        <p:spPr>
          <a:xfrm>
            <a:off x="4064904" y="1846064"/>
            <a:ext cx="2437420" cy="124283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FontTx/>
              <a:buNone/>
              <a:defRPr lang="en-US" sz="900" dirty="0" smtClean="0"/>
            </a:lvl1pPr>
          </a:lstStyle>
          <a:p>
            <a:pPr marL="0" lvl="0" indent="0">
              <a:spcBef>
                <a:spcPts val="0"/>
              </a:spcBef>
              <a:buFontTx/>
              <a:buNone/>
            </a:pPr>
            <a:r>
              <a:rPr lang="en-US" dirty="0"/>
              <a:t>Description</a:t>
            </a:r>
          </a:p>
        </p:txBody>
      </p:sp>
      <p:sp>
        <p:nvSpPr>
          <p:cNvPr id="27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6172200" y="4780454"/>
            <a:ext cx="274320" cy="274320"/>
          </a:xfrm>
        </p:spPr>
        <p:txBody>
          <a:bodyPr tIns="18288" bIns="0"/>
          <a:lstStyle>
            <a:lvl1pPr>
              <a:defRPr sz="900" spc="150" baseline="0"/>
            </a:lvl1pPr>
          </a:lstStyle>
          <a:p>
            <a:fld id="{9D955F5F-96B5-4123-A0BF-F5126ED5484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4A2C540-9C9A-4E5B-A07A-26199F44BED7}"/>
              </a:ext>
            </a:extLst>
          </p:cNvPr>
          <p:cNvGrpSpPr/>
          <p:nvPr userDrawn="1"/>
        </p:nvGrpSpPr>
        <p:grpSpPr>
          <a:xfrm>
            <a:off x="173314" y="400050"/>
            <a:ext cx="115200" cy="400050"/>
            <a:chOff x="231085" y="533400"/>
            <a:chExt cx="153600" cy="533400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7A801CC-30D3-4880-8AA1-CD3EF279A81F}"/>
                </a:ext>
              </a:extLst>
            </p:cNvPr>
            <p:cNvCxnSpPr/>
            <p:nvPr/>
          </p:nvCxnSpPr>
          <p:spPr>
            <a:xfrm>
              <a:off x="304800" y="533400"/>
              <a:ext cx="0" cy="5334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B5B67EC2-AEBB-4AF1-BCF6-0F8EFE3DA7C6}"/>
                </a:ext>
              </a:extLst>
            </p:cNvPr>
            <p:cNvSpPr/>
            <p:nvPr/>
          </p:nvSpPr>
          <p:spPr>
            <a:xfrm>
              <a:off x="231085" y="723900"/>
              <a:ext cx="153600" cy="1524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3004877714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96">
          <p15:clr>
            <a:srgbClr val="FBAE40"/>
          </p15:clr>
        </p15:guide>
      </p15:sldGuideLst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content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00050" y="205978"/>
            <a:ext cx="6115050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Date Placeholder 11"/>
          <p:cNvSpPr>
            <a:spLocks noGrp="1"/>
          </p:cNvSpPr>
          <p:nvPr>
            <p:ph type="dt" sz="half" idx="2"/>
          </p:nvPr>
        </p:nvSpPr>
        <p:spPr>
          <a:xfrm>
            <a:off x="342900" y="4813450"/>
            <a:ext cx="1600200" cy="207749"/>
          </a:xfrm>
        </p:spPr>
        <p:txBody>
          <a:bodyPr/>
          <a:lstStyle/>
          <a:p>
            <a:fld id="{DCC668A8-0F11-4DEB-92A7-5C3AB47EF3F2}" type="datetime4">
              <a:rPr lang="en-US" smtClean="0"/>
              <a:t>May 5, 2018</a:t>
            </a:fld>
            <a:endParaRPr lang="en-US"/>
          </a:p>
        </p:txBody>
      </p:sp>
      <p:sp>
        <p:nvSpPr>
          <p:cNvPr id="25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2914650" y="4813450"/>
            <a:ext cx="2971800" cy="207749"/>
          </a:xfrm>
        </p:spPr>
        <p:txBody>
          <a:bodyPr/>
          <a:lstStyle/>
          <a:p>
            <a:pPr algn="r"/>
            <a:endParaRPr lang="en-US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400048" y="1357668"/>
            <a:ext cx="6115052" cy="1442682"/>
          </a:xfrm>
          <a:solidFill>
            <a:schemeClr val="bg2"/>
          </a:solidFill>
          <a:ln w="57150"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/>
              <a:t>Click icon to add picture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28" hasCustomPrompt="1"/>
          </p:nvPr>
        </p:nvSpPr>
        <p:spPr>
          <a:xfrm>
            <a:off x="800100" y="3117552"/>
            <a:ext cx="2407024" cy="3429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1600" kern="1200" dirty="0" smtClean="0">
                <a:solidFill>
                  <a:schemeClr val="accent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29" hasCustomPrompt="1"/>
          </p:nvPr>
        </p:nvSpPr>
        <p:spPr>
          <a:xfrm>
            <a:off x="800100" y="3486150"/>
            <a:ext cx="2407024" cy="12192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900" dirty="0" smtClean="0"/>
            </a:lvl1pPr>
          </a:lstStyle>
          <a:p>
            <a:pPr marL="0" lvl="0" indent="0">
              <a:buFontTx/>
              <a:buNone/>
            </a:pPr>
            <a:r>
              <a:rPr lang="en-US" dirty="0"/>
              <a:t>Description</a:t>
            </a:r>
          </a:p>
        </p:txBody>
      </p:sp>
      <p:sp>
        <p:nvSpPr>
          <p:cNvPr id="21" name="Text Placeholder 11"/>
          <p:cNvSpPr>
            <a:spLocks noGrp="1"/>
          </p:cNvSpPr>
          <p:nvPr>
            <p:ph type="body" sz="quarter" idx="31" hasCustomPrompt="1"/>
          </p:nvPr>
        </p:nvSpPr>
        <p:spPr>
          <a:xfrm>
            <a:off x="4000500" y="3117552"/>
            <a:ext cx="2400300" cy="3429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1600" kern="1200" dirty="0" smtClean="0">
                <a:solidFill>
                  <a:schemeClr val="accent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TITLE </a:t>
            </a:r>
            <a:r>
              <a:rPr lang="en-US" dirty="0"/>
              <a:t>Here</a:t>
            </a:r>
          </a:p>
        </p:txBody>
      </p:sp>
      <p:sp>
        <p:nvSpPr>
          <p:cNvPr id="22" name="Text Placeholder 13"/>
          <p:cNvSpPr>
            <a:spLocks noGrp="1"/>
          </p:cNvSpPr>
          <p:nvPr>
            <p:ph type="body" sz="quarter" idx="32" hasCustomPrompt="1"/>
          </p:nvPr>
        </p:nvSpPr>
        <p:spPr>
          <a:xfrm>
            <a:off x="4000500" y="3486150"/>
            <a:ext cx="2400300" cy="12192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900" dirty="0" smtClean="0"/>
            </a:lvl1pPr>
          </a:lstStyle>
          <a:p>
            <a:pPr marL="0" lvl="0" indent="0">
              <a:buFontTx/>
              <a:buNone/>
            </a:pPr>
            <a:r>
              <a:rPr lang="en-US" dirty="0"/>
              <a:t>Description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9" hasCustomPrompt="1"/>
          </p:nvPr>
        </p:nvSpPr>
        <p:spPr>
          <a:xfrm>
            <a:off x="342900" y="3028950"/>
            <a:ext cx="457200" cy="857362"/>
          </a:xfrm>
        </p:spPr>
        <p:txBody>
          <a:bodyPr vert="horz" lIns="91440" tIns="0" rIns="91440" bIns="0" rtlCol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US" sz="4950" b="0" i="0" dirty="0">
                <a:solidFill>
                  <a:schemeClr val="tx2"/>
                </a:solidFill>
                <a:latin typeface="Bebas Neue Bold" panose="020B0606020202050201" pitchFamily="34" charset="0"/>
                <a:ea typeface="+mn-ea"/>
                <a:cs typeface="+mn-cs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1</a:t>
            </a:r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33" hasCustomPrompt="1"/>
          </p:nvPr>
        </p:nvSpPr>
        <p:spPr>
          <a:xfrm>
            <a:off x="3543300" y="3028950"/>
            <a:ext cx="457200" cy="857362"/>
          </a:xfrm>
        </p:spPr>
        <p:txBody>
          <a:bodyPr vert="horz" lIns="91440" tIns="0" rIns="91440" bIns="0" rtlCol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US" sz="4950" b="0" i="0" dirty="0">
                <a:solidFill>
                  <a:schemeClr val="tx2"/>
                </a:solidFill>
                <a:latin typeface="Bebas Neue Bold" panose="020B0606020202050201" pitchFamily="34" charset="0"/>
                <a:ea typeface="+mn-ea"/>
                <a:cs typeface="+mn-cs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2</a:t>
            </a:r>
          </a:p>
        </p:txBody>
      </p:sp>
      <p:sp>
        <p:nvSpPr>
          <p:cNvPr id="26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6172200" y="4780454"/>
            <a:ext cx="274320" cy="274320"/>
          </a:xfrm>
        </p:spPr>
        <p:txBody>
          <a:bodyPr tIns="18288" bIns="0"/>
          <a:lstStyle>
            <a:lvl1pPr>
              <a:defRPr sz="900" spc="150" baseline="0"/>
            </a:lvl1pPr>
          </a:lstStyle>
          <a:p>
            <a:fld id="{9D955F5F-96B5-4123-A0BF-F5126ED5484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32FAA4C-E6ED-4138-858E-476D02715627}"/>
              </a:ext>
            </a:extLst>
          </p:cNvPr>
          <p:cNvGrpSpPr/>
          <p:nvPr userDrawn="1"/>
        </p:nvGrpSpPr>
        <p:grpSpPr>
          <a:xfrm>
            <a:off x="173314" y="400050"/>
            <a:ext cx="115200" cy="400050"/>
            <a:chOff x="231085" y="533400"/>
            <a:chExt cx="153600" cy="533400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4E90FD8-CC1D-41B8-927B-D671C445D0BE}"/>
                </a:ext>
              </a:extLst>
            </p:cNvPr>
            <p:cNvCxnSpPr/>
            <p:nvPr/>
          </p:nvCxnSpPr>
          <p:spPr>
            <a:xfrm>
              <a:off x="304800" y="533400"/>
              <a:ext cx="0" cy="5334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939237FA-3F44-4457-AC81-90F9E5CDFFEE}"/>
                </a:ext>
              </a:extLst>
            </p:cNvPr>
            <p:cNvSpPr/>
            <p:nvPr/>
          </p:nvSpPr>
          <p:spPr>
            <a:xfrm>
              <a:off x="231085" y="723900"/>
              <a:ext cx="153600" cy="1524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2059884844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theme" Target="../theme/theme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3.xml"/><Relationship Id="rId18" Type="http://schemas.openxmlformats.org/officeDocument/2006/relationships/slideLayout" Target="../slideLayouts/slideLayout78.xml"/><Relationship Id="rId26" Type="http://schemas.openxmlformats.org/officeDocument/2006/relationships/slideLayout" Target="../slideLayouts/slideLayout86.xml"/><Relationship Id="rId39" Type="http://schemas.openxmlformats.org/officeDocument/2006/relationships/slideLayout" Target="../slideLayouts/slideLayout99.xml"/><Relationship Id="rId21" Type="http://schemas.openxmlformats.org/officeDocument/2006/relationships/slideLayout" Target="../slideLayouts/slideLayout81.xml"/><Relationship Id="rId34" Type="http://schemas.openxmlformats.org/officeDocument/2006/relationships/slideLayout" Target="../slideLayouts/slideLayout94.xml"/><Relationship Id="rId42" Type="http://schemas.openxmlformats.org/officeDocument/2006/relationships/slideLayout" Target="../slideLayouts/slideLayout102.xml"/><Relationship Id="rId47" Type="http://schemas.openxmlformats.org/officeDocument/2006/relationships/slideLayout" Target="../slideLayouts/slideLayout107.xml"/><Relationship Id="rId50" Type="http://schemas.openxmlformats.org/officeDocument/2006/relationships/slideLayout" Target="../slideLayouts/slideLayout110.xml"/><Relationship Id="rId55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2.xml"/><Relationship Id="rId16" Type="http://schemas.openxmlformats.org/officeDocument/2006/relationships/slideLayout" Target="../slideLayouts/slideLayout76.xml"/><Relationship Id="rId29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71.xml"/><Relationship Id="rId24" Type="http://schemas.openxmlformats.org/officeDocument/2006/relationships/slideLayout" Target="../slideLayouts/slideLayout84.xml"/><Relationship Id="rId32" Type="http://schemas.openxmlformats.org/officeDocument/2006/relationships/slideLayout" Target="../slideLayouts/slideLayout92.xml"/><Relationship Id="rId37" Type="http://schemas.openxmlformats.org/officeDocument/2006/relationships/slideLayout" Target="../slideLayouts/slideLayout97.xml"/><Relationship Id="rId40" Type="http://schemas.openxmlformats.org/officeDocument/2006/relationships/slideLayout" Target="../slideLayouts/slideLayout100.xml"/><Relationship Id="rId45" Type="http://schemas.openxmlformats.org/officeDocument/2006/relationships/slideLayout" Target="../slideLayouts/slideLayout105.xml"/><Relationship Id="rId53" Type="http://schemas.openxmlformats.org/officeDocument/2006/relationships/slideLayout" Target="../slideLayouts/slideLayout113.xml"/><Relationship Id="rId58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65.xml"/><Relationship Id="rId19" Type="http://schemas.openxmlformats.org/officeDocument/2006/relationships/slideLayout" Target="../slideLayouts/slideLayout79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Relationship Id="rId22" Type="http://schemas.openxmlformats.org/officeDocument/2006/relationships/slideLayout" Target="../slideLayouts/slideLayout82.xml"/><Relationship Id="rId27" Type="http://schemas.openxmlformats.org/officeDocument/2006/relationships/slideLayout" Target="../slideLayouts/slideLayout87.xml"/><Relationship Id="rId30" Type="http://schemas.openxmlformats.org/officeDocument/2006/relationships/slideLayout" Target="../slideLayouts/slideLayout90.xml"/><Relationship Id="rId35" Type="http://schemas.openxmlformats.org/officeDocument/2006/relationships/slideLayout" Target="../slideLayouts/slideLayout95.xml"/><Relationship Id="rId43" Type="http://schemas.openxmlformats.org/officeDocument/2006/relationships/slideLayout" Target="../slideLayouts/slideLayout103.xml"/><Relationship Id="rId48" Type="http://schemas.openxmlformats.org/officeDocument/2006/relationships/slideLayout" Target="../slideLayouts/slideLayout108.xml"/><Relationship Id="rId56" Type="http://schemas.openxmlformats.org/officeDocument/2006/relationships/slideLayout" Target="../slideLayouts/slideLayout116.xml"/><Relationship Id="rId8" Type="http://schemas.openxmlformats.org/officeDocument/2006/relationships/slideLayout" Target="../slideLayouts/slideLayout68.xml"/><Relationship Id="rId51" Type="http://schemas.openxmlformats.org/officeDocument/2006/relationships/slideLayout" Target="../slideLayouts/slideLayout111.xml"/><Relationship Id="rId3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72.xml"/><Relationship Id="rId17" Type="http://schemas.openxmlformats.org/officeDocument/2006/relationships/slideLayout" Target="../slideLayouts/slideLayout77.xml"/><Relationship Id="rId25" Type="http://schemas.openxmlformats.org/officeDocument/2006/relationships/slideLayout" Target="../slideLayouts/slideLayout85.xml"/><Relationship Id="rId33" Type="http://schemas.openxmlformats.org/officeDocument/2006/relationships/slideLayout" Target="../slideLayouts/slideLayout93.xml"/><Relationship Id="rId38" Type="http://schemas.openxmlformats.org/officeDocument/2006/relationships/slideLayout" Target="../slideLayouts/slideLayout98.xml"/><Relationship Id="rId46" Type="http://schemas.openxmlformats.org/officeDocument/2006/relationships/slideLayout" Target="../slideLayouts/slideLayout106.xml"/><Relationship Id="rId59" Type="http://schemas.openxmlformats.org/officeDocument/2006/relationships/theme" Target="../theme/theme2.xml"/><Relationship Id="rId20" Type="http://schemas.openxmlformats.org/officeDocument/2006/relationships/slideLayout" Target="../slideLayouts/slideLayout80.xml"/><Relationship Id="rId41" Type="http://schemas.openxmlformats.org/officeDocument/2006/relationships/slideLayout" Target="../slideLayouts/slideLayout101.xml"/><Relationship Id="rId54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5" Type="http://schemas.openxmlformats.org/officeDocument/2006/relationships/slideLayout" Target="../slideLayouts/slideLayout75.xml"/><Relationship Id="rId23" Type="http://schemas.openxmlformats.org/officeDocument/2006/relationships/slideLayout" Target="../slideLayouts/slideLayout83.xml"/><Relationship Id="rId28" Type="http://schemas.openxmlformats.org/officeDocument/2006/relationships/slideLayout" Target="../slideLayouts/slideLayout88.xml"/><Relationship Id="rId36" Type="http://schemas.openxmlformats.org/officeDocument/2006/relationships/slideLayout" Target="../slideLayouts/slideLayout96.xml"/><Relationship Id="rId49" Type="http://schemas.openxmlformats.org/officeDocument/2006/relationships/slideLayout" Target="../slideLayouts/slideLayout109.xml"/><Relationship Id="rId57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70.xml"/><Relationship Id="rId31" Type="http://schemas.openxmlformats.org/officeDocument/2006/relationships/slideLayout" Target="../slideLayouts/slideLayout91.xml"/><Relationship Id="rId44" Type="http://schemas.openxmlformats.org/officeDocument/2006/relationships/slideLayout" Target="../slideLayouts/slideLayout104.xml"/><Relationship Id="rId52" Type="http://schemas.openxmlformats.org/officeDocument/2006/relationships/slideLayout" Target="../slideLayouts/slideLayout112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1.xml"/><Relationship Id="rId18" Type="http://schemas.openxmlformats.org/officeDocument/2006/relationships/slideLayout" Target="../slideLayouts/slideLayout136.xml"/><Relationship Id="rId26" Type="http://schemas.openxmlformats.org/officeDocument/2006/relationships/slideLayout" Target="../slideLayouts/slideLayout144.xml"/><Relationship Id="rId39" Type="http://schemas.openxmlformats.org/officeDocument/2006/relationships/slideLayout" Target="../slideLayouts/slideLayout157.xml"/><Relationship Id="rId21" Type="http://schemas.openxmlformats.org/officeDocument/2006/relationships/slideLayout" Target="../slideLayouts/slideLayout139.xml"/><Relationship Id="rId34" Type="http://schemas.openxmlformats.org/officeDocument/2006/relationships/slideLayout" Target="../slideLayouts/slideLayout152.xml"/><Relationship Id="rId42" Type="http://schemas.openxmlformats.org/officeDocument/2006/relationships/slideLayout" Target="../slideLayouts/slideLayout160.xml"/><Relationship Id="rId47" Type="http://schemas.openxmlformats.org/officeDocument/2006/relationships/slideLayout" Target="../slideLayouts/slideLayout165.xml"/><Relationship Id="rId50" Type="http://schemas.openxmlformats.org/officeDocument/2006/relationships/slideLayout" Target="../slideLayouts/slideLayout168.xml"/><Relationship Id="rId55" Type="http://schemas.openxmlformats.org/officeDocument/2006/relationships/slideLayout" Target="../slideLayouts/slideLayout173.xml"/><Relationship Id="rId7" Type="http://schemas.openxmlformats.org/officeDocument/2006/relationships/slideLayout" Target="../slideLayouts/slideLayout125.xml"/><Relationship Id="rId2" Type="http://schemas.openxmlformats.org/officeDocument/2006/relationships/slideLayout" Target="../slideLayouts/slideLayout120.xml"/><Relationship Id="rId16" Type="http://schemas.openxmlformats.org/officeDocument/2006/relationships/slideLayout" Target="../slideLayouts/slideLayout134.xml"/><Relationship Id="rId29" Type="http://schemas.openxmlformats.org/officeDocument/2006/relationships/slideLayout" Target="../slideLayouts/slideLayout147.xml"/><Relationship Id="rId11" Type="http://schemas.openxmlformats.org/officeDocument/2006/relationships/slideLayout" Target="../slideLayouts/slideLayout129.xml"/><Relationship Id="rId24" Type="http://schemas.openxmlformats.org/officeDocument/2006/relationships/slideLayout" Target="../slideLayouts/slideLayout142.xml"/><Relationship Id="rId32" Type="http://schemas.openxmlformats.org/officeDocument/2006/relationships/slideLayout" Target="../slideLayouts/slideLayout150.xml"/><Relationship Id="rId37" Type="http://schemas.openxmlformats.org/officeDocument/2006/relationships/slideLayout" Target="../slideLayouts/slideLayout155.xml"/><Relationship Id="rId40" Type="http://schemas.openxmlformats.org/officeDocument/2006/relationships/slideLayout" Target="../slideLayouts/slideLayout158.xml"/><Relationship Id="rId45" Type="http://schemas.openxmlformats.org/officeDocument/2006/relationships/slideLayout" Target="../slideLayouts/slideLayout163.xml"/><Relationship Id="rId53" Type="http://schemas.openxmlformats.org/officeDocument/2006/relationships/slideLayout" Target="../slideLayouts/slideLayout171.xml"/><Relationship Id="rId58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23.xml"/><Relationship Id="rId61" Type="http://schemas.openxmlformats.org/officeDocument/2006/relationships/theme" Target="../theme/theme3.xml"/><Relationship Id="rId19" Type="http://schemas.openxmlformats.org/officeDocument/2006/relationships/slideLayout" Target="../slideLayouts/slideLayout137.xml"/><Relationship Id="rId14" Type="http://schemas.openxmlformats.org/officeDocument/2006/relationships/slideLayout" Target="../slideLayouts/slideLayout132.xml"/><Relationship Id="rId22" Type="http://schemas.openxmlformats.org/officeDocument/2006/relationships/slideLayout" Target="../slideLayouts/slideLayout140.xml"/><Relationship Id="rId27" Type="http://schemas.openxmlformats.org/officeDocument/2006/relationships/slideLayout" Target="../slideLayouts/slideLayout145.xml"/><Relationship Id="rId30" Type="http://schemas.openxmlformats.org/officeDocument/2006/relationships/slideLayout" Target="../slideLayouts/slideLayout148.xml"/><Relationship Id="rId35" Type="http://schemas.openxmlformats.org/officeDocument/2006/relationships/slideLayout" Target="../slideLayouts/slideLayout153.xml"/><Relationship Id="rId43" Type="http://schemas.openxmlformats.org/officeDocument/2006/relationships/slideLayout" Target="../slideLayouts/slideLayout161.xml"/><Relationship Id="rId48" Type="http://schemas.openxmlformats.org/officeDocument/2006/relationships/slideLayout" Target="../slideLayouts/slideLayout166.xml"/><Relationship Id="rId56" Type="http://schemas.openxmlformats.org/officeDocument/2006/relationships/slideLayout" Target="../slideLayouts/slideLayout174.xml"/><Relationship Id="rId8" Type="http://schemas.openxmlformats.org/officeDocument/2006/relationships/slideLayout" Target="../slideLayouts/slideLayout126.xml"/><Relationship Id="rId51" Type="http://schemas.openxmlformats.org/officeDocument/2006/relationships/slideLayout" Target="../slideLayouts/slideLayout169.xml"/><Relationship Id="rId3" Type="http://schemas.openxmlformats.org/officeDocument/2006/relationships/slideLayout" Target="../slideLayouts/slideLayout121.xml"/><Relationship Id="rId12" Type="http://schemas.openxmlformats.org/officeDocument/2006/relationships/slideLayout" Target="../slideLayouts/slideLayout130.xml"/><Relationship Id="rId17" Type="http://schemas.openxmlformats.org/officeDocument/2006/relationships/slideLayout" Target="../slideLayouts/slideLayout135.xml"/><Relationship Id="rId25" Type="http://schemas.openxmlformats.org/officeDocument/2006/relationships/slideLayout" Target="../slideLayouts/slideLayout143.xml"/><Relationship Id="rId33" Type="http://schemas.openxmlformats.org/officeDocument/2006/relationships/slideLayout" Target="../slideLayouts/slideLayout151.xml"/><Relationship Id="rId38" Type="http://schemas.openxmlformats.org/officeDocument/2006/relationships/slideLayout" Target="../slideLayouts/slideLayout156.xml"/><Relationship Id="rId46" Type="http://schemas.openxmlformats.org/officeDocument/2006/relationships/slideLayout" Target="../slideLayouts/slideLayout164.xml"/><Relationship Id="rId59" Type="http://schemas.openxmlformats.org/officeDocument/2006/relationships/slideLayout" Target="../slideLayouts/slideLayout177.xml"/><Relationship Id="rId20" Type="http://schemas.openxmlformats.org/officeDocument/2006/relationships/slideLayout" Target="../slideLayouts/slideLayout138.xml"/><Relationship Id="rId41" Type="http://schemas.openxmlformats.org/officeDocument/2006/relationships/slideLayout" Target="../slideLayouts/slideLayout159.xml"/><Relationship Id="rId54" Type="http://schemas.openxmlformats.org/officeDocument/2006/relationships/slideLayout" Target="../slideLayouts/slideLayout172.xml"/><Relationship Id="rId1" Type="http://schemas.openxmlformats.org/officeDocument/2006/relationships/slideLayout" Target="../slideLayouts/slideLayout119.xml"/><Relationship Id="rId6" Type="http://schemas.openxmlformats.org/officeDocument/2006/relationships/slideLayout" Target="../slideLayouts/slideLayout124.xml"/><Relationship Id="rId15" Type="http://schemas.openxmlformats.org/officeDocument/2006/relationships/slideLayout" Target="../slideLayouts/slideLayout133.xml"/><Relationship Id="rId23" Type="http://schemas.openxmlformats.org/officeDocument/2006/relationships/slideLayout" Target="../slideLayouts/slideLayout141.xml"/><Relationship Id="rId28" Type="http://schemas.openxmlformats.org/officeDocument/2006/relationships/slideLayout" Target="../slideLayouts/slideLayout146.xml"/><Relationship Id="rId36" Type="http://schemas.openxmlformats.org/officeDocument/2006/relationships/slideLayout" Target="../slideLayouts/slideLayout154.xml"/><Relationship Id="rId49" Type="http://schemas.openxmlformats.org/officeDocument/2006/relationships/slideLayout" Target="../slideLayouts/slideLayout167.xml"/><Relationship Id="rId57" Type="http://schemas.openxmlformats.org/officeDocument/2006/relationships/slideLayout" Target="../slideLayouts/slideLayout175.xml"/><Relationship Id="rId10" Type="http://schemas.openxmlformats.org/officeDocument/2006/relationships/slideLayout" Target="../slideLayouts/slideLayout128.xml"/><Relationship Id="rId31" Type="http://schemas.openxmlformats.org/officeDocument/2006/relationships/slideLayout" Target="../slideLayouts/slideLayout149.xml"/><Relationship Id="rId44" Type="http://schemas.openxmlformats.org/officeDocument/2006/relationships/slideLayout" Target="../slideLayouts/slideLayout162.xml"/><Relationship Id="rId52" Type="http://schemas.openxmlformats.org/officeDocument/2006/relationships/slideLayout" Target="../slideLayouts/slideLayout170.xml"/><Relationship Id="rId60" Type="http://schemas.openxmlformats.org/officeDocument/2006/relationships/slideLayout" Target="../slideLayouts/slideLayout178.xml"/><Relationship Id="rId4" Type="http://schemas.openxmlformats.org/officeDocument/2006/relationships/slideLayout" Target="../slideLayouts/slideLayout122.xml"/><Relationship Id="rId9" Type="http://schemas.openxmlformats.org/officeDocument/2006/relationships/slideLayout" Target="../slideLayouts/slideLayout1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0050" y="205978"/>
            <a:ext cx="611505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l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0050" y="1200152"/>
            <a:ext cx="6115050" cy="3352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lvl="0" indent="0">
              <a:buFontTx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4840130"/>
            <a:ext cx="1600200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en-US" sz="750" i="1" smtClean="0">
                <a:solidFill>
                  <a:schemeClr val="tx2"/>
                </a:solidFill>
              </a:defRPr>
            </a:lvl1pPr>
          </a:lstStyle>
          <a:p>
            <a:fld id="{78909426-3D30-4688-A9CF-3DB2EBE13045}" type="datetime4">
              <a:rPr lang="en-US" smtClean="0"/>
              <a:t>May 5, 2018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14650" y="4840130"/>
            <a:ext cx="2971800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r">
              <a:defRPr lang="en-US" sz="750" i="1" smtClean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7900" y="4676559"/>
            <a:ext cx="457200" cy="365125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rtlCol="0" anchor="ctr"/>
          <a:lstStyle>
            <a:lvl1pPr algn="ctr">
              <a:defRPr lang="en-US" sz="1200" spc="225" smtClean="0">
                <a:solidFill>
                  <a:schemeClr val="bg1"/>
                </a:solidFill>
                <a:latin typeface="Bebas Neue Bold" panose="020B0606020202050201" pitchFamily="34" charset="0"/>
              </a:defRPr>
            </a:lvl1pPr>
          </a:lstStyle>
          <a:p>
            <a:fld id="{9D955F5F-96B5-4123-A0BF-F5126ED548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264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9" r:id="rId2"/>
    <p:sldLayoutId id="2147483650" r:id="rId3"/>
    <p:sldLayoutId id="2147483723" r:id="rId4"/>
    <p:sldLayoutId id="2147483722" r:id="rId5"/>
    <p:sldLayoutId id="2147483704" r:id="rId6"/>
    <p:sldLayoutId id="2147483707" r:id="rId7"/>
    <p:sldLayoutId id="2147483710" r:id="rId8"/>
    <p:sldLayoutId id="2147483681" r:id="rId9"/>
    <p:sldLayoutId id="2147483694" r:id="rId10"/>
    <p:sldLayoutId id="2147483679" r:id="rId11"/>
    <p:sldLayoutId id="2147483711" r:id="rId12"/>
    <p:sldLayoutId id="2147483680" r:id="rId13"/>
    <p:sldLayoutId id="2147483693" r:id="rId14"/>
    <p:sldLayoutId id="2147483712" r:id="rId15"/>
    <p:sldLayoutId id="2147483713" r:id="rId16"/>
    <p:sldLayoutId id="2147483701" r:id="rId17"/>
    <p:sldLayoutId id="2147483660" r:id="rId18"/>
    <p:sldLayoutId id="2147483676" r:id="rId19"/>
    <p:sldLayoutId id="2147483716" r:id="rId20"/>
    <p:sldLayoutId id="2147483706" r:id="rId21"/>
    <p:sldLayoutId id="2147483705" r:id="rId22"/>
    <p:sldLayoutId id="2147483703" r:id="rId23"/>
    <p:sldLayoutId id="2147483714" r:id="rId24"/>
    <p:sldLayoutId id="2147483699" r:id="rId25"/>
    <p:sldLayoutId id="2147483674" r:id="rId26"/>
    <p:sldLayoutId id="2147483678" r:id="rId27"/>
    <p:sldLayoutId id="2147483700" r:id="rId28"/>
    <p:sldLayoutId id="2147483715" r:id="rId29"/>
    <p:sldLayoutId id="2147483661" r:id="rId30"/>
    <p:sldLayoutId id="2147483682" r:id="rId31"/>
    <p:sldLayoutId id="2147483684" r:id="rId32"/>
    <p:sldLayoutId id="2147483688" r:id="rId33"/>
    <p:sldLayoutId id="2147483697" r:id="rId34"/>
    <p:sldLayoutId id="2147483689" r:id="rId35"/>
    <p:sldLayoutId id="2147483685" r:id="rId36"/>
    <p:sldLayoutId id="2147483687" r:id="rId37"/>
    <p:sldLayoutId id="2147483691" r:id="rId38"/>
    <p:sldLayoutId id="2147483692" r:id="rId39"/>
    <p:sldLayoutId id="2147483686" r:id="rId40"/>
    <p:sldLayoutId id="2147483690" r:id="rId41"/>
    <p:sldLayoutId id="2147483683" r:id="rId42"/>
    <p:sldLayoutId id="2147483667" r:id="rId43"/>
    <p:sldLayoutId id="2147483666" r:id="rId44"/>
    <p:sldLayoutId id="2147483702" r:id="rId45"/>
    <p:sldLayoutId id="2147483677" r:id="rId46"/>
    <p:sldLayoutId id="2147483670" r:id="rId47"/>
    <p:sldLayoutId id="2147483671" r:id="rId48"/>
    <p:sldLayoutId id="2147483673" r:id="rId49"/>
    <p:sldLayoutId id="2147483662" r:id="rId50"/>
    <p:sldLayoutId id="2147483664" r:id="rId51"/>
    <p:sldLayoutId id="2147483672" r:id="rId52"/>
    <p:sldLayoutId id="2147483665" r:id="rId53"/>
    <p:sldLayoutId id="2147483663" r:id="rId54"/>
    <p:sldLayoutId id="2147483739" r:id="rId55"/>
    <p:sldLayoutId id="2147483668" r:id="rId56"/>
    <p:sldLayoutId id="2147483696" r:id="rId57"/>
    <p:sldLayoutId id="2147483698" r:id="rId58"/>
    <p:sldLayoutId id="2147483750" r:id="rId59"/>
    <p:sldLayoutId id="2147483751" r:id="rId60"/>
  </p:sldLayoutIdLst>
  <p:hf hdr="0" dt="0"/>
  <p:txStyles>
    <p:titleStyle>
      <a:lvl1pPr algn="ctr" defTabSz="685800" rtl="0" eaLnBrk="1" latinLnBrk="0" hangingPunct="1">
        <a:spcBef>
          <a:spcPct val="0"/>
        </a:spcBef>
        <a:buNone/>
        <a:defRPr lang="en-US" sz="3300" kern="1200">
          <a:solidFill>
            <a:schemeClr val="tx1"/>
          </a:solidFill>
          <a:latin typeface="Impact" panose="020B0806030902050204" pitchFamily="34" charset="0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lang="en-US" sz="900" kern="1200" smtClean="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lang="en-US" sz="900" kern="1200" smtClean="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lang="en-US" sz="900" kern="1200" smtClean="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lang="en-US" sz="900" kern="1200" smtClean="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lang="en-US"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0050" y="205978"/>
            <a:ext cx="611505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l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0050" y="1200152"/>
            <a:ext cx="6115050" cy="3352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lvl="0" indent="0">
              <a:buFontTx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4840130"/>
            <a:ext cx="1600200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en-US" sz="750" i="1" smtClean="0">
                <a:solidFill>
                  <a:schemeClr val="tx2"/>
                </a:solidFill>
              </a:defRPr>
            </a:lvl1pPr>
          </a:lstStyle>
          <a:p>
            <a:fld id="{78909426-3D30-4688-A9CF-3DB2EBE13045}" type="datetime4">
              <a:rPr lang="en-US" smtClean="0"/>
              <a:t>May 5, 2018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14650" y="4840130"/>
            <a:ext cx="2971800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r">
              <a:defRPr lang="en-US" sz="750" i="1" smtClean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7900" y="4676559"/>
            <a:ext cx="457200" cy="365125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rtlCol="0" anchor="ctr"/>
          <a:lstStyle>
            <a:lvl1pPr algn="ctr">
              <a:defRPr lang="en-US" sz="1200" spc="225" smtClean="0">
                <a:solidFill>
                  <a:schemeClr val="bg1"/>
                </a:solidFill>
                <a:latin typeface="Bebas Neue Bold" panose="020B0606020202050201" pitchFamily="34" charset="0"/>
              </a:defRPr>
            </a:lvl1pPr>
          </a:lstStyle>
          <a:p>
            <a:fld id="{9D955F5F-96B5-4123-A0BF-F5126ED548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151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  <p:sldLayoutId id="2147483766" r:id="rId14"/>
    <p:sldLayoutId id="2147483767" r:id="rId15"/>
    <p:sldLayoutId id="2147483768" r:id="rId16"/>
    <p:sldLayoutId id="2147483769" r:id="rId17"/>
    <p:sldLayoutId id="2147483770" r:id="rId18"/>
    <p:sldLayoutId id="2147483771" r:id="rId19"/>
    <p:sldLayoutId id="2147483772" r:id="rId20"/>
    <p:sldLayoutId id="2147483773" r:id="rId21"/>
    <p:sldLayoutId id="2147483774" r:id="rId22"/>
    <p:sldLayoutId id="2147483775" r:id="rId23"/>
    <p:sldLayoutId id="2147483776" r:id="rId24"/>
    <p:sldLayoutId id="2147483777" r:id="rId25"/>
    <p:sldLayoutId id="2147483778" r:id="rId26"/>
    <p:sldLayoutId id="2147483779" r:id="rId27"/>
    <p:sldLayoutId id="2147483780" r:id="rId28"/>
    <p:sldLayoutId id="2147483781" r:id="rId29"/>
    <p:sldLayoutId id="2147483782" r:id="rId30"/>
    <p:sldLayoutId id="2147483783" r:id="rId31"/>
    <p:sldLayoutId id="2147483784" r:id="rId32"/>
    <p:sldLayoutId id="2147483785" r:id="rId33"/>
    <p:sldLayoutId id="2147483786" r:id="rId34"/>
    <p:sldLayoutId id="2147483787" r:id="rId35"/>
    <p:sldLayoutId id="2147483788" r:id="rId36"/>
    <p:sldLayoutId id="2147483789" r:id="rId37"/>
    <p:sldLayoutId id="2147483790" r:id="rId38"/>
    <p:sldLayoutId id="2147483791" r:id="rId39"/>
    <p:sldLayoutId id="2147483792" r:id="rId40"/>
    <p:sldLayoutId id="2147483793" r:id="rId41"/>
    <p:sldLayoutId id="2147483794" r:id="rId42"/>
    <p:sldLayoutId id="2147483795" r:id="rId43"/>
    <p:sldLayoutId id="2147483796" r:id="rId44"/>
    <p:sldLayoutId id="2147483797" r:id="rId45"/>
    <p:sldLayoutId id="2147483798" r:id="rId46"/>
    <p:sldLayoutId id="2147483799" r:id="rId47"/>
    <p:sldLayoutId id="2147483800" r:id="rId48"/>
    <p:sldLayoutId id="2147483801" r:id="rId49"/>
    <p:sldLayoutId id="2147483802" r:id="rId50"/>
    <p:sldLayoutId id="2147483803" r:id="rId51"/>
    <p:sldLayoutId id="2147483804" r:id="rId52"/>
    <p:sldLayoutId id="2147483805" r:id="rId53"/>
    <p:sldLayoutId id="2147483806" r:id="rId54"/>
    <p:sldLayoutId id="2147483807" r:id="rId55"/>
    <p:sldLayoutId id="2147483808" r:id="rId56"/>
    <p:sldLayoutId id="2147483809" r:id="rId57"/>
    <p:sldLayoutId id="2147483810" r:id="rId58"/>
  </p:sldLayoutIdLst>
  <p:hf hdr="0" dt="0"/>
  <p:txStyles>
    <p:titleStyle>
      <a:lvl1pPr algn="ctr" defTabSz="685800" rtl="0" eaLnBrk="1" latinLnBrk="0" hangingPunct="1">
        <a:spcBef>
          <a:spcPct val="0"/>
        </a:spcBef>
        <a:buNone/>
        <a:defRPr lang="en-US" sz="3300" kern="1200">
          <a:solidFill>
            <a:schemeClr val="tx1"/>
          </a:solidFill>
          <a:latin typeface="Impact" panose="020B0806030902050204" pitchFamily="34" charset="0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lang="en-US" sz="900" kern="1200" smtClean="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lang="en-US" sz="900" kern="1200" smtClean="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lang="en-US" sz="900" kern="1200" smtClean="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lang="en-US" sz="900" kern="1200" smtClean="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lang="en-US"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0050" y="205978"/>
            <a:ext cx="611505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l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0050" y="1200152"/>
            <a:ext cx="6115050" cy="3352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lvl="0" indent="0">
              <a:buFontTx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4840130"/>
            <a:ext cx="1600200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en-US" sz="750" i="1" smtClean="0">
                <a:solidFill>
                  <a:schemeClr val="tx2"/>
                </a:solidFill>
              </a:defRPr>
            </a:lvl1pPr>
          </a:lstStyle>
          <a:p>
            <a:fld id="{78909426-3D30-4688-A9CF-3DB2EBE13045}" type="datetime4">
              <a:rPr lang="en-US" smtClean="0"/>
              <a:t>May 5, 2018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14650" y="4840130"/>
            <a:ext cx="2971800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r">
              <a:defRPr lang="en-US" sz="750" i="1" smtClean="0">
                <a:solidFill>
                  <a:schemeClr val="tx2"/>
                </a:solidFill>
              </a:defRPr>
            </a:lvl1pPr>
          </a:lstStyle>
          <a:p>
            <a:r>
              <a:rPr lang="en-US"/>
              <a:t>©2017 Your Company. All Rights Reserved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7900" y="4676559"/>
            <a:ext cx="457200" cy="365125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rtlCol="0" anchor="ctr"/>
          <a:lstStyle>
            <a:lvl1pPr algn="ctr">
              <a:defRPr lang="en-US" sz="1200" spc="225" smtClean="0">
                <a:solidFill>
                  <a:schemeClr val="bg1"/>
                </a:solidFill>
                <a:latin typeface="Bebas Neue Bold" panose="020B0606020202050201" pitchFamily="34" charset="0"/>
              </a:defRPr>
            </a:lvl1pPr>
          </a:lstStyle>
          <a:p>
            <a:fld id="{9D955F5F-96B5-4123-A0BF-F5126ED548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678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  <p:sldLayoutId id="2147483823" r:id="rId12"/>
    <p:sldLayoutId id="2147483824" r:id="rId13"/>
    <p:sldLayoutId id="2147483825" r:id="rId14"/>
    <p:sldLayoutId id="2147483826" r:id="rId15"/>
    <p:sldLayoutId id="2147483827" r:id="rId16"/>
    <p:sldLayoutId id="2147483828" r:id="rId17"/>
    <p:sldLayoutId id="2147483829" r:id="rId18"/>
    <p:sldLayoutId id="2147483830" r:id="rId19"/>
    <p:sldLayoutId id="2147483831" r:id="rId20"/>
    <p:sldLayoutId id="2147483832" r:id="rId21"/>
    <p:sldLayoutId id="2147483833" r:id="rId22"/>
    <p:sldLayoutId id="2147483834" r:id="rId23"/>
    <p:sldLayoutId id="2147483835" r:id="rId24"/>
    <p:sldLayoutId id="2147483836" r:id="rId25"/>
    <p:sldLayoutId id="2147483837" r:id="rId26"/>
    <p:sldLayoutId id="2147483838" r:id="rId27"/>
    <p:sldLayoutId id="2147483839" r:id="rId28"/>
    <p:sldLayoutId id="2147483840" r:id="rId29"/>
    <p:sldLayoutId id="2147483841" r:id="rId30"/>
    <p:sldLayoutId id="2147483842" r:id="rId31"/>
    <p:sldLayoutId id="2147483843" r:id="rId32"/>
    <p:sldLayoutId id="2147483844" r:id="rId33"/>
    <p:sldLayoutId id="2147483845" r:id="rId34"/>
    <p:sldLayoutId id="2147483846" r:id="rId35"/>
    <p:sldLayoutId id="2147483847" r:id="rId36"/>
    <p:sldLayoutId id="2147483848" r:id="rId37"/>
    <p:sldLayoutId id="2147483849" r:id="rId38"/>
    <p:sldLayoutId id="2147483850" r:id="rId39"/>
    <p:sldLayoutId id="2147483851" r:id="rId40"/>
    <p:sldLayoutId id="2147483852" r:id="rId41"/>
    <p:sldLayoutId id="2147483853" r:id="rId42"/>
    <p:sldLayoutId id="2147483854" r:id="rId43"/>
    <p:sldLayoutId id="2147483855" r:id="rId44"/>
    <p:sldLayoutId id="2147483856" r:id="rId45"/>
    <p:sldLayoutId id="2147483857" r:id="rId46"/>
    <p:sldLayoutId id="2147483858" r:id="rId47"/>
    <p:sldLayoutId id="2147483859" r:id="rId48"/>
    <p:sldLayoutId id="2147483860" r:id="rId49"/>
    <p:sldLayoutId id="2147483861" r:id="rId50"/>
    <p:sldLayoutId id="2147483862" r:id="rId51"/>
    <p:sldLayoutId id="2147483863" r:id="rId52"/>
    <p:sldLayoutId id="2147483864" r:id="rId53"/>
    <p:sldLayoutId id="2147483865" r:id="rId54"/>
    <p:sldLayoutId id="2147483866" r:id="rId55"/>
    <p:sldLayoutId id="2147483867" r:id="rId56"/>
    <p:sldLayoutId id="2147483868" r:id="rId57"/>
    <p:sldLayoutId id="2147483869" r:id="rId58"/>
    <p:sldLayoutId id="2147483870" r:id="rId59"/>
    <p:sldLayoutId id="2147483871" r:id="rId60"/>
  </p:sldLayoutIdLst>
  <p:hf hdr="0" ftr="0" dt="0"/>
  <p:txStyles>
    <p:titleStyle>
      <a:lvl1pPr algn="ctr" defTabSz="685800" rtl="0" eaLnBrk="1" latinLnBrk="0" hangingPunct="1">
        <a:spcBef>
          <a:spcPct val="0"/>
        </a:spcBef>
        <a:buNone/>
        <a:defRPr lang="en-US" sz="3300" kern="1200">
          <a:solidFill>
            <a:schemeClr val="tx1"/>
          </a:solidFill>
          <a:latin typeface="Impact" panose="020B0806030902050204" pitchFamily="34" charset="0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lang="en-US" sz="900" kern="1200" smtClean="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lang="en-US" sz="900" kern="1200" smtClean="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lang="en-US" sz="900" kern="1200" smtClean="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lang="en-US" sz="900" kern="1200" smtClean="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lang="en-US"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2.xml"/><Relationship Id="rId6" Type="http://schemas.openxmlformats.org/officeDocument/2006/relationships/image" Target="../media/image49.jpeg"/><Relationship Id="rId11" Type="http://schemas.openxmlformats.org/officeDocument/2006/relationships/image" Target="../media/image54.jpeg"/><Relationship Id="rId5" Type="http://schemas.openxmlformats.org/officeDocument/2006/relationships/image" Target="../media/image48.jpeg"/><Relationship Id="rId10" Type="http://schemas.openxmlformats.org/officeDocument/2006/relationships/image" Target="../media/image53.jpeg"/><Relationship Id="rId4" Type="http://schemas.openxmlformats.org/officeDocument/2006/relationships/image" Target="../media/image47.jpeg"/><Relationship Id="rId9" Type="http://schemas.openxmlformats.org/officeDocument/2006/relationships/image" Target="../media/image5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59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paulgoldman@hsbc.com.hk" TargetMode="External"/><Relationship Id="rId2" Type="http://schemas.openxmlformats.org/officeDocument/2006/relationships/hyperlink" Target="mailto:j.egan@unilink.com.au" TargetMode="External"/><Relationship Id="rId1" Type="http://schemas.openxmlformats.org/officeDocument/2006/relationships/slideLayout" Target="../slideLayouts/slideLayout6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53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jpeg"/><Relationship Id="rId18" Type="http://schemas.openxmlformats.org/officeDocument/2006/relationships/image" Target="../media/image30.jpeg"/><Relationship Id="rId26" Type="http://schemas.openxmlformats.org/officeDocument/2006/relationships/image" Target="../media/image38.jpeg"/><Relationship Id="rId3" Type="http://schemas.openxmlformats.org/officeDocument/2006/relationships/image" Target="../media/image15.png"/><Relationship Id="rId21" Type="http://schemas.openxmlformats.org/officeDocument/2006/relationships/image" Target="../media/image33.jpe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17" Type="http://schemas.openxmlformats.org/officeDocument/2006/relationships/image" Target="../media/image29.jpeg"/><Relationship Id="rId25" Type="http://schemas.openxmlformats.org/officeDocument/2006/relationships/image" Target="../media/image37.jpeg"/><Relationship Id="rId2" Type="http://schemas.openxmlformats.org/officeDocument/2006/relationships/image" Target="../media/image14.png"/><Relationship Id="rId16" Type="http://schemas.openxmlformats.org/officeDocument/2006/relationships/image" Target="../media/image28.jpeg"/><Relationship Id="rId20" Type="http://schemas.openxmlformats.org/officeDocument/2006/relationships/image" Target="../media/image32.jpeg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18.png"/><Relationship Id="rId11" Type="http://schemas.openxmlformats.org/officeDocument/2006/relationships/image" Target="../media/image23.jpeg"/><Relationship Id="rId24" Type="http://schemas.openxmlformats.org/officeDocument/2006/relationships/image" Target="../media/image36.jpe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23" Type="http://schemas.openxmlformats.org/officeDocument/2006/relationships/image" Target="../media/image35.png"/><Relationship Id="rId10" Type="http://schemas.openxmlformats.org/officeDocument/2006/relationships/image" Target="../media/image22.jpeg"/><Relationship Id="rId19" Type="http://schemas.openxmlformats.org/officeDocument/2006/relationships/image" Target="../media/image31.jpeg"/><Relationship Id="rId4" Type="http://schemas.openxmlformats.org/officeDocument/2006/relationships/image" Target="../media/image16.png"/><Relationship Id="rId9" Type="http://schemas.openxmlformats.org/officeDocument/2006/relationships/image" Target="../media/image21.jpeg"/><Relationship Id="rId14" Type="http://schemas.openxmlformats.org/officeDocument/2006/relationships/image" Target="../media/image26.png"/><Relationship Id="rId22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SESSION  3031</a:t>
            </a:r>
          </a:p>
          <a:p>
            <a:r>
              <a:rPr lang="en-US" dirty="0"/>
              <a:t>May 07, 2018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6" y="269988"/>
            <a:ext cx="2850356" cy="2778919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12976" y="4834168"/>
            <a:ext cx="2971800" cy="207749"/>
          </a:xfrm>
        </p:spPr>
        <p:txBody>
          <a:bodyPr/>
          <a:lstStyle/>
          <a:p>
            <a:pPr defTabSz="685800"/>
            <a:r>
              <a:rPr lang="en-US" i="0">
                <a:solidFill>
                  <a:prstClr val="black">
                    <a:lumMod val="90000"/>
                    <a:lumOff val="10000"/>
                  </a:prstClr>
                </a:solidFill>
              </a:rPr>
              <a:t>PUBLIC - Asia Alliance   7-8 May 2018</a:t>
            </a:r>
            <a:endParaRPr lang="en-US" i="0" dirty="0">
              <a:solidFill>
                <a:prstClr val="black">
                  <a:lumMod val="90000"/>
                  <a:lumOff val="10000"/>
                </a:prstClr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61" y="475705"/>
            <a:ext cx="2428343" cy="2367482"/>
          </a:xfrm>
          <a:prstGeom prst="rect">
            <a:avLst/>
          </a:prstGeom>
        </p:spPr>
      </p:pic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id="{B808A284-371B-4955-8B99-49579F48B1F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" r="2108"/>
          <a:stretch>
            <a:fillRect/>
          </a:stretch>
        </p:blipFill>
        <p:spPr>
          <a:xfrm>
            <a:off x="0" y="-1"/>
            <a:ext cx="6856286" cy="3429000"/>
          </a:xfr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5883D8D-BC2B-420C-BF62-96DE024CC0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CFB"/>
              </a:clrFrom>
              <a:clrTo>
                <a:srgbClr val="FFFCFB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54" y="184653"/>
            <a:ext cx="1465945" cy="1474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221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B0AC31E-8BC7-4616-BF5F-1A5A00A3AA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354"/>
          <a:stretch/>
        </p:blipFill>
        <p:spPr>
          <a:xfrm>
            <a:off x="476672" y="988093"/>
            <a:ext cx="5714925" cy="3841963"/>
          </a:xfrm>
          <a:prstGeom prst="rect">
            <a:avLst/>
          </a:prstGeom>
        </p:spPr>
      </p:pic>
      <p:sp>
        <p:nvSpPr>
          <p:cNvPr id="6" name="Title 2">
            <a:extLst>
              <a:ext uri="{FF2B5EF4-FFF2-40B4-BE49-F238E27FC236}">
                <a16:creationId xmlns:a16="http://schemas.microsoft.com/office/drawing/2014/main" id="{6A997CEC-D42B-47B1-8CE7-2DDA342D1843}"/>
              </a:ext>
            </a:extLst>
          </p:cNvPr>
          <p:cNvSpPr txBox="1">
            <a:spLocks/>
          </p:cNvSpPr>
          <p:nvPr/>
        </p:nvSpPr>
        <p:spPr>
          <a:xfrm>
            <a:off x="381116" y="339502"/>
            <a:ext cx="6095767" cy="6485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lang="en-US" sz="3300" kern="1200">
                <a:solidFill>
                  <a:schemeClr val="tx1"/>
                </a:solidFill>
                <a:latin typeface="Impact" panose="020B0806030902050204" pitchFamily="34" charset="0"/>
                <a:ea typeface="+mj-ea"/>
                <a:cs typeface="+mj-cs"/>
              </a:defRPr>
            </a:lvl1pPr>
          </a:lstStyle>
          <a:p>
            <a:r>
              <a:rPr lang="en-AU" sz="3100" spc="100" dirty="0">
                <a:solidFill>
                  <a:schemeClr val="accent1"/>
                </a:solidFill>
                <a:ea typeface="SimHei" panose="02010609060101010101" pitchFamily="49" charset="-122"/>
              </a:rPr>
              <a:t>HSBC TRANSACTIONAL FX</a:t>
            </a:r>
            <a:br>
              <a:rPr lang="en-AU" dirty="0">
                <a:solidFill>
                  <a:srgbClr val="FF0000"/>
                </a:solidFill>
                <a:latin typeface="Arial" panose="020B0604020202020204" pitchFamily="34" charset="0"/>
                <a:ea typeface="SimHei" panose="02010609060101010101" pitchFamily="49" charset="-122"/>
              </a:rPr>
            </a:br>
            <a:r>
              <a:rPr lang="en-AU" sz="1800" b="1" dirty="0">
                <a:latin typeface="+mn-lt"/>
                <a:ea typeface="SimHei" panose="02010609060101010101" pitchFamily="49" charset="-122"/>
              </a:rPr>
              <a:t>BENEFITS</a:t>
            </a:r>
            <a:endParaRPr lang="en-AU" dirty="0">
              <a:latin typeface="+mn-lt"/>
              <a:sym typeface="Calibri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en-US"/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9966307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24666-7B8D-4923-B525-62F299E5F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pc="100" dirty="0"/>
              <a:t>DIGITAL </a:t>
            </a:r>
            <a:r>
              <a:rPr lang="en-AU" spc="100" dirty="0">
                <a:solidFill>
                  <a:schemeClr val="accent1"/>
                </a:solidFill>
              </a:rPr>
              <a:t>TRANSFORMATION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5DE632E-4745-4B13-826C-9E2C1611D8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486" y="1419622"/>
            <a:ext cx="3291805" cy="206072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2F23B34-EEBD-48C7-9233-5F3B1B31B6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6539" y="2571750"/>
            <a:ext cx="3110975" cy="2060723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CE6F05-7151-42E2-8D46-52894FE2B8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4958834"/>
            <a:ext cx="6858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>
              <a:defRPr lang="en-US" sz="600" i="1" smtClean="0">
                <a:solidFill>
                  <a:schemeClr val="tx2"/>
                </a:solidFill>
              </a:defRPr>
            </a:lvl1pPr>
          </a:lstStyle>
          <a:p>
            <a:r>
              <a:rPr lang="en-US">
                <a:solidFill>
                  <a:srgbClr val="B6B6B6"/>
                </a:solidFill>
              </a:rPr>
              <a:t>PUBLIC - ©2018 UniLink Data Systems. All Rights Reserved</a:t>
            </a:r>
            <a:endParaRPr lang="en-AU" dirty="0">
              <a:solidFill>
                <a:srgbClr val="B6B6B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0888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Group 101"/>
          <p:cNvGrpSpPr/>
          <p:nvPr/>
        </p:nvGrpSpPr>
        <p:grpSpPr>
          <a:xfrm flipV="1">
            <a:off x="1836231" y="2754854"/>
            <a:ext cx="462915" cy="822960"/>
            <a:chOff x="2588986" y="2506020"/>
            <a:chExt cx="822960" cy="1463040"/>
          </a:xfrm>
        </p:grpSpPr>
        <p:cxnSp>
          <p:nvCxnSpPr>
            <p:cNvPr id="103" name="Elbow Connector 102"/>
            <p:cNvCxnSpPr/>
            <p:nvPr/>
          </p:nvCxnSpPr>
          <p:spPr>
            <a:xfrm flipV="1">
              <a:off x="2588986" y="2506020"/>
              <a:ext cx="822960" cy="1463040"/>
            </a:xfrm>
            <a:prstGeom prst="bentConnector3">
              <a:avLst>
                <a:gd name="adj1" fmla="val 51863"/>
              </a:avLst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Elbow Connector 103"/>
            <p:cNvCxnSpPr/>
            <p:nvPr/>
          </p:nvCxnSpPr>
          <p:spPr>
            <a:xfrm flipV="1">
              <a:off x="2588986" y="3479062"/>
              <a:ext cx="770710" cy="489998"/>
            </a:xfrm>
            <a:prstGeom prst="bentConnector3">
              <a:avLst>
                <a:gd name="adj1" fmla="val 55316"/>
              </a:avLst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itle 4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pc="100" dirty="0"/>
              <a:t>WHAT SHOULD WE </a:t>
            </a:r>
            <a:r>
              <a:rPr lang="en-AU" spc="100" dirty="0">
                <a:solidFill>
                  <a:schemeClr val="accent1"/>
                </a:solidFill>
              </a:rPr>
              <a:t>ALL</a:t>
            </a:r>
            <a:r>
              <a:rPr lang="en-AU" spc="100" dirty="0"/>
              <a:t> BE DOING?</a:t>
            </a:r>
            <a:endParaRPr lang="en-US" spc="100" dirty="0"/>
          </a:p>
        </p:txBody>
      </p:sp>
      <p:sp>
        <p:nvSpPr>
          <p:cNvPr id="3" name="Rounded Rectangle 2"/>
          <p:cNvSpPr/>
          <p:nvPr/>
        </p:nvSpPr>
        <p:spPr>
          <a:xfrm>
            <a:off x="2260911" y="1773366"/>
            <a:ext cx="1174631" cy="28803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34290" bIns="0" rtlCol="0" anchor="ctr"/>
          <a:lstStyle/>
          <a:p>
            <a:pPr algn="ctr"/>
            <a:r>
              <a:rPr lang="en-US" sz="1200" dirty="0">
                <a:latin typeface="Bebas Neue Bold" panose="020B0606020202050201" pitchFamily="34" charset="0"/>
              </a:rPr>
              <a:t>Identify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2260911" y="2878298"/>
            <a:ext cx="1174631" cy="288036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34290" bIns="0" rtlCol="0" anchor="ctr"/>
          <a:lstStyle/>
          <a:p>
            <a:pPr algn="ctr"/>
            <a:r>
              <a:rPr lang="en-US" sz="1200" dirty="0">
                <a:latin typeface="Bebas Neue Bold" panose="020B0606020202050201" pitchFamily="34" charset="0"/>
              </a:rPr>
              <a:t>Benefits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2260911" y="2325832"/>
            <a:ext cx="1174631" cy="288036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34290" bIns="0" rtlCol="0" anchor="ctr"/>
          <a:lstStyle/>
          <a:p>
            <a:pPr algn="ctr"/>
            <a:r>
              <a:rPr lang="en-US" sz="1200" dirty="0">
                <a:latin typeface="Bebas Neue Bold" panose="020B0606020202050201" pitchFamily="34" charset="0"/>
              </a:rPr>
              <a:t>Strategy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2260911" y="3430764"/>
            <a:ext cx="1174631" cy="288036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34290" bIns="0" rtlCol="0" anchor="ctr"/>
          <a:lstStyle/>
          <a:p>
            <a:pPr algn="ctr"/>
            <a:r>
              <a:rPr lang="en-US" sz="1200" dirty="0">
                <a:latin typeface="Bebas Neue Bold" panose="020B0606020202050201" pitchFamily="34" charset="0"/>
              </a:rPr>
              <a:t>Repeat</a:t>
            </a:r>
          </a:p>
        </p:txBody>
      </p:sp>
      <p:grpSp>
        <p:nvGrpSpPr>
          <p:cNvPr id="101" name="Group 100"/>
          <p:cNvGrpSpPr/>
          <p:nvPr/>
        </p:nvGrpSpPr>
        <p:grpSpPr>
          <a:xfrm>
            <a:off x="1836231" y="1931623"/>
            <a:ext cx="462915" cy="822960"/>
            <a:chOff x="2588986" y="2506020"/>
            <a:chExt cx="822960" cy="1463040"/>
          </a:xfrm>
        </p:grpSpPr>
        <p:cxnSp>
          <p:nvCxnSpPr>
            <p:cNvPr id="24" name="Elbow Connector 23"/>
            <p:cNvCxnSpPr/>
            <p:nvPr/>
          </p:nvCxnSpPr>
          <p:spPr>
            <a:xfrm flipV="1">
              <a:off x="2588986" y="2506020"/>
              <a:ext cx="822960" cy="1463040"/>
            </a:xfrm>
            <a:prstGeom prst="bentConnector3">
              <a:avLst>
                <a:gd name="adj1" fmla="val 51863"/>
              </a:avLst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Elbow Connector 94"/>
            <p:cNvCxnSpPr/>
            <p:nvPr/>
          </p:nvCxnSpPr>
          <p:spPr>
            <a:xfrm flipV="1">
              <a:off x="2588986" y="3477868"/>
              <a:ext cx="770711" cy="489999"/>
            </a:xfrm>
            <a:prstGeom prst="bentConnector3">
              <a:avLst>
                <a:gd name="adj1" fmla="val 55316"/>
              </a:avLst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5" name="TextBox 104"/>
          <p:cNvSpPr txBox="1"/>
          <p:nvPr/>
        </p:nvSpPr>
        <p:spPr>
          <a:xfrm>
            <a:off x="3592878" y="1655477"/>
            <a:ext cx="2715102" cy="600164"/>
          </a:xfrm>
          <a:prstGeom prst="rect">
            <a:avLst/>
          </a:prstGeom>
          <a:noFill/>
        </p:spPr>
        <p:txBody>
          <a:bodyPr wrap="square" tIns="0" rtlCol="0">
            <a:spAutoFit/>
          </a:bodyPr>
          <a:lstStyle/>
          <a:p>
            <a:pPr marL="128588" indent="-128588">
              <a:buFont typeface="Arial" panose="020B0604020202020204" pitchFamily="34" charset="0"/>
              <a:buChar char="•"/>
            </a:pPr>
            <a:r>
              <a:rPr lang="en-AU" sz="900" dirty="0"/>
              <a:t>What do tomorrows students want?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AU" sz="900" dirty="0"/>
              <a:t>Do their requirements makes sense?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AU" sz="900" dirty="0"/>
              <a:t>Do they add value to the university and students?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AU" sz="900" dirty="0"/>
              <a:t>Are there any barriers?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3597528" y="2250496"/>
            <a:ext cx="3188663" cy="600164"/>
          </a:xfrm>
          <a:prstGeom prst="rect">
            <a:avLst/>
          </a:prstGeom>
          <a:noFill/>
        </p:spPr>
        <p:txBody>
          <a:bodyPr wrap="square" tIns="0" rtlCol="0">
            <a:spAutoFit/>
          </a:bodyPr>
          <a:lstStyle/>
          <a:p>
            <a:pPr marL="128588" indent="-128588">
              <a:buFont typeface="Arial" panose="020B0604020202020204" pitchFamily="34" charset="0"/>
              <a:buChar char="•"/>
            </a:pPr>
            <a:r>
              <a:rPr lang="en-AU" sz="900" dirty="0"/>
              <a:t>Develop a  plan to implement and maintain the requirements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AU" sz="900" dirty="0"/>
              <a:t>Address the barriers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AU" sz="900" dirty="0"/>
              <a:t>Work with partners and subject matter experts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AU" sz="900" dirty="0"/>
              <a:t>Alignment to students expectations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3643460" y="2858313"/>
            <a:ext cx="2715102" cy="461665"/>
          </a:xfrm>
          <a:prstGeom prst="rect">
            <a:avLst/>
          </a:prstGeom>
          <a:noFill/>
        </p:spPr>
        <p:txBody>
          <a:bodyPr wrap="square" tIns="0" rtlCol="0">
            <a:spAutoFit/>
          </a:bodyPr>
          <a:lstStyle/>
          <a:p>
            <a:pPr marL="128588" indent="-128588">
              <a:buFont typeface="Arial" panose="020B0604020202020204" pitchFamily="34" charset="0"/>
              <a:buChar char="•"/>
            </a:pPr>
            <a:r>
              <a:rPr lang="en-AU" sz="900" dirty="0"/>
              <a:t>Better customer service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AU" sz="900" dirty="0"/>
              <a:t>Easier for students to transact business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AU" sz="900" dirty="0"/>
              <a:t>Improved digital ecosystem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3643460" y="3376134"/>
            <a:ext cx="2715102" cy="323165"/>
          </a:xfrm>
          <a:prstGeom prst="rect">
            <a:avLst/>
          </a:prstGeom>
          <a:noFill/>
        </p:spPr>
        <p:txBody>
          <a:bodyPr wrap="square" tIns="0" rtlCol="0">
            <a:spAutoFit/>
          </a:bodyPr>
          <a:lstStyle/>
          <a:p>
            <a:pPr marL="128588" indent="-128588">
              <a:buFont typeface="Arial" panose="020B0604020202020204" pitchFamily="34" charset="0"/>
              <a:buChar char="•"/>
            </a:pPr>
            <a:r>
              <a:rPr lang="en-AU" sz="900" dirty="0"/>
              <a:t>Your strategy needs to continuously evolve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AU" sz="900" dirty="0"/>
              <a:t>The requirements of students change</a:t>
            </a:r>
          </a:p>
        </p:txBody>
      </p:sp>
      <p:cxnSp>
        <p:nvCxnSpPr>
          <p:cNvPr id="110" name="Straight Connector 109"/>
          <p:cNvCxnSpPr/>
          <p:nvPr/>
        </p:nvCxnSpPr>
        <p:spPr>
          <a:xfrm>
            <a:off x="3643460" y="2205486"/>
            <a:ext cx="26746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3643460" y="2838504"/>
            <a:ext cx="26746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>
            <a:off x="3633360" y="3308435"/>
            <a:ext cx="26746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3663701" y="3755456"/>
            <a:ext cx="26746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325071C2-7915-490B-B5D4-8A962FD968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788" y="1567001"/>
            <a:ext cx="1854205" cy="237382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</p:spPr>
      </p:pic>
      <p:sp>
        <p:nvSpPr>
          <p:cNvPr id="26" name="Footer Placeholder 4">
            <a:extLst>
              <a:ext uri="{FF2B5EF4-FFF2-40B4-BE49-F238E27FC236}">
                <a16:creationId xmlns:a16="http://schemas.microsoft.com/office/drawing/2014/main" id="{EC5A9A42-605E-451D-8E24-A5ADEC811B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4958834"/>
            <a:ext cx="6858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>
              <a:defRPr lang="en-US" sz="600" i="1" smtClean="0">
                <a:solidFill>
                  <a:schemeClr val="tx2"/>
                </a:solidFill>
              </a:defRPr>
            </a:lvl1pPr>
          </a:lstStyle>
          <a:p>
            <a:r>
              <a:rPr lang="en-US">
                <a:solidFill>
                  <a:srgbClr val="B6B6B6"/>
                </a:solidFill>
              </a:rPr>
              <a:t>PUBLIC - ©2018 UniLink Data Systems. All Rights Reserved</a:t>
            </a:r>
            <a:endParaRPr lang="en-AU" dirty="0">
              <a:solidFill>
                <a:srgbClr val="B6B6B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2170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76B3EF1-6195-40E4-93F5-ECC17A72E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BENEFITS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833E236-7B81-40C6-BAF0-A6244D613A0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761" y="1347615"/>
            <a:ext cx="725346" cy="7253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283911A-AA5B-4F39-A9E9-900AD3D88A6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5356" y="1347614"/>
            <a:ext cx="725347" cy="72534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EAD1A10-2564-4F28-B6E2-6ACB878F4DC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6952" y="1347614"/>
            <a:ext cx="727733" cy="72534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888FEA0-9303-4720-A708-71DF5EE2DBC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0934" y="1347613"/>
            <a:ext cx="727733" cy="72773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63AD819-3660-4C9B-A685-5659E0AC3D6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4917" y="1347614"/>
            <a:ext cx="725347" cy="72534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72A9F1E-E989-4D9E-A579-904A8A555D2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760" y="2990147"/>
            <a:ext cx="727200" cy="727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743F7FA-B5A6-4C21-A5E2-5B1674F7436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3689" y="2990147"/>
            <a:ext cx="729600" cy="727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CDD4F2C-B4AB-45D0-ADD2-736B654ABD50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6018" y="2990147"/>
            <a:ext cx="729600" cy="7272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195F805-6C82-45C4-B39D-D983BBED96D1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9067" y="2990147"/>
            <a:ext cx="729600" cy="7272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3F13A5F-5784-4E56-BBC6-BE68D940069C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3990" y="2991343"/>
            <a:ext cx="727200" cy="72480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7F4DED8-9C49-405D-B15C-547FEF2AA217}"/>
              </a:ext>
            </a:extLst>
          </p:cNvPr>
          <p:cNvSpPr txBox="1"/>
          <p:nvPr/>
        </p:nvSpPr>
        <p:spPr>
          <a:xfrm>
            <a:off x="168362" y="2065325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Centralised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Platform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AA9792E-1186-4484-B952-CBE6CF9A1C41}"/>
              </a:ext>
            </a:extLst>
          </p:cNvPr>
          <p:cNvSpPr txBox="1"/>
          <p:nvPr/>
        </p:nvSpPr>
        <p:spPr>
          <a:xfrm>
            <a:off x="1443790" y="2065325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Local/Global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Partnerships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29337E7-D394-4408-9AA2-B6F6D09B0B3A}"/>
              </a:ext>
            </a:extLst>
          </p:cNvPr>
          <p:cNvSpPr txBox="1"/>
          <p:nvPr/>
        </p:nvSpPr>
        <p:spPr>
          <a:xfrm>
            <a:off x="2851430" y="2072961"/>
            <a:ext cx="10233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Security and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Compliance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466DFA5-B282-4EE6-9AE2-11B4E8AFC6D0}"/>
              </a:ext>
            </a:extLst>
          </p:cNvPr>
          <p:cNvSpPr txBox="1"/>
          <p:nvPr/>
        </p:nvSpPr>
        <p:spPr>
          <a:xfrm>
            <a:off x="4010117" y="2065325"/>
            <a:ext cx="1246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Increased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Efficiencies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707C77F-078B-4695-AF26-DDEC37B63FA5}"/>
              </a:ext>
            </a:extLst>
          </p:cNvPr>
          <p:cNvSpPr txBox="1"/>
          <p:nvPr/>
        </p:nvSpPr>
        <p:spPr>
          <a:xfrm>
            <a:off x="5284099" y="2065325"/>
            <a:ext cx="1246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Customer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Service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F846992-0829-4136-A208-9874D82D0850}"/>
              </a:ext>
            </a:extLst>
          </p:cNvPr>
          <p:cNvSpPr txBox="1"/>
          <p:nvPr/>
        </p:nvSpPr>
        <p:spPr>
          <a:xfrm>
            <a:off x="87657" y="3716003"/>
            <a:ext cx="1457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Smart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Mobility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2B4B1CD-2F97-4EA3-972C-E2364D398678}"/>
              </a:ext>
            </a:extLst>
          </p:cNvPr>
          <p:cNvSpPr txBox="1"/>
          <p:nvPr/>
        </p:nvSpPr>
        <p:spPr>
          <a:xfrm>
            <a:off x="1340890" y="3717347"/>
            <a:ext cx="1491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Multiple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Payment Options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B6D6738-50FF-434B-938A-33F3413C5A00}"/>
              </a:ext>
            </a:extLst>
          </p:cNvPr>
          <p:cNvSpPr txBox="1"/>
          <p:nvPr/>
        </p:nvSpPr>
        <p:spPr>
          <a:xfrm>
            <a:off x="2740016" y="3717025"/>
            <a:ext cx="1241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Data Validation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Integration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18A482E-9563-4C32-8080-9B2247F90D37}"/>
              </a:ext>
            </a:extLst>
          </p:cNvPr>
          <p:cNvSpPr txBox="1"/>
          <p:nvPr/>
        </p:nvSpPr>
        <p:spPr>
          <a:xfrm>
            <a:off x="4168370" y="3716003"/>
            <a:ext cx="9304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Customer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Portal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CE96491-49B1-458A-97EE-30FAA73D0FD1}"/>
              </a:ext>
            </a:extLst>
          </p:cNvPr>
          <p:cNvSpPr txBox="1"/>
          <p:nvPr/>
        </p:nvSpPr>
        <p:spPr>
          <a:xfrm>
            <a:off x="5176424" y="3716003"/>
            <a:ext cx="1473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Reporting and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Reconciliation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en-US"/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11168108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100" dirty="0"/>
              <a:t>THANK YOU!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176" y="3428999"/>
            <a:ext cx="1428750" cy="14287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6" y="269988"/>
            <a:ext cx="2850356" cy="27789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61" y="475705"/>
            <a:ext cx="2428343" cy="2367482"/>
          </a:xfrm>
          <a:prstGeom prst="rect">
            <a:avLst/>
          </a:prstGeom>
        </p:spPr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3B3939E6-54EF-4EB5-848D-E177520B923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" r="2108"/>
          <a:stretch>
            <a:fillRect/>
          </a:stretch>
        </p:blipFill>
        <p:spPr/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206FE26-83B2-4FEB-BC33-6DA315631B5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CFB"/>
              </a:clrFrom>
              <a:clrTo>
                <a:srgbClr val="FFFCFB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54" y="184653"/>
            <a:ext cx="1465945" cy="1474793"/>
          </a:xfrm>
          <a:prstGeom prst="rect">
            <a:avLst/>
          </a:prstGeom>
        </p:spPr>
      </p:pic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D54EEFD4-1C27-48B5-A103-F2B4270F2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12976" y="4834168"/>
            <a:ext cx="2971800" cy="207749"/>
          </a:xfrm>
        </p:spPr>
        <p:txBody>
          <a:bodyPr/>
          <a:lstStyle/>
          <a:p>
            <a:pPr defTabSz="685800"/>
            <a:r>
              <a:rPr lang="en-US" i="0">
                <a:solidFill>
                  <a:prstClr val="black">
                    <a:lumMod val="90000"/>
                    <a:lumOff val="10000"/>
                  </a:prstClr>
                </a:solidFill>
              </a:rPr>
              <a:t>PUBLIC - Asia Alliance   7-8 May 2018</a:t>
            </a:r>
            <a:endParaRPr lang="en-US" i="0" dirty="0">
              <a:solidFill>
                <a:prstClr val="black">
                  <a:lumMod val="90000"/>
                  <a:lumOff val="1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902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96334"/>
            <a:ext cx="6858000" cy="1338394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srgbClr val="006600"/>
              </a:solidFill>
              <a:latin typeface="Tw Cen MT" panose="020B0602020104020603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72" y="533272"/>
            <a:ext cx="5467541" cy="836694"/>
          </a:xfrm>
        </p:spPr>
        <p:txBody>
          <a:bodyPr>
            <a:normAutofit/>
          </a:bodyPr>
          <a:lstStyle/>
          <a:p>
            <a:r>
              <a:rPr lang="en-US" sz="4000" spc="100" dirty="0">
                <a:solidFill>
                  <a:schemeClr val="bg1"/>
                </a:solidFill>
              </a:rPr>
              <a:t>PRESENTERS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7392" y="1796648"/>
            <a:ext cx="2845359" cy="617220"/>
          </a:xfrm>
        </p:spPr>
        <p:txBody>
          <a:bodyPr/>
          <a:lstStyle/>
          <a:p>
            <a:r>
              <a:rPr lang="en-US" b="1" dirty="0"/>
              <a:t>Joseph Egan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2824" y="2438143"/>
            <a:ext cx="2808986" cy="736993"/>
          </a:xfrm>
        </p:spPr>
        <p:txBody>
          <a:bodyPr>
            <a:normAutofit/>
          </a:bodyPr>
          <a:lstStyle/>
          <a:p>
            <a:r>
              <a:rPr lang="en-US" sz="1100" dirty="0"/>
              <a:t>EVP of Global Business Solutions </a:t>
            </a:r>
          </a:p>
          <a:p>
            <a:r>
              <a:rPr lang="en-US" sz="1100" dirty="0"/>
              <a:t>UniLink </a:t>
            </a:r>
          </a:p>
          <a:p>
            <a:r>
              <a:rPr lang="en-US" sz="1100" dirty="0">
                <a:hlinkClick r:id="rId2"/>
              </a:rPr>
              <a:t>j.egan@unilink.com.au</a:t>
            </a:r>
            <a:endParaRPr lang="en-US" sz="1100" dirty="0"/>
          </a:p>
          <a:p>
            <a:endParaRPr lang="en-US" sz="1050" dirty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576072" y="3310467"/>
            <a:ext cx="2674620" cy="1084626"/>
          </a:xfrm>
          <a:prstGeom prst="rect">
            <a:avLst/>
          </a:prstGeom>
        </p:spPr>
        <p:txBody>
          <a:bodyPr vert="horz" lIns="34290" tIns="34290" rIns="34290" bIns="34290" rtlCol="0">
            <a:normAutofit/>
          </a:bodyPr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-68580" defTabSz="685783">
              <a:spcBef>
                <a:spcPts val="900"/>
              </a:spcBef>
              <a:spcAft>
                <a:spcPts val="150"/>
              </a:spcAft>
              <a:buClr>
                <a:srgbClr val="4E7817"/>
              </a:buClr>
            </a:pPr>
            <a:endParaRPr lang="en-US" sz="1200" dirty="0">
              <a:solidFill>
                <a:prstClr val="black"/>
              </a:solidFill>
              <a:latin typeface="Tw Cen MT" panose="020B0602020104020603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BC0B3F5-4A35-4AFC-B46C-727BF17B3D82}"/>
              </a:ext>
            </a:extLst>
          </p:cNvPr>
          <p:cNvSpPr/>
          <p:nvPr/>
        </p:nvSpPr>
        <p:spPr>
          <a:xfrm>
            <a:off x="331982" y="3199412"/>
            <a:ext cx="280898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100" dirty="0">
                <a:solidFill>
                  <a:prstClr val="black"/>
                </a:solidFill>
              </a:rPr>
              <a:t>As EVP of Global Business Solutions Joe works with universities around the world helping them achieve efficiencies and savings by implementing best practices in ecommerce. </a:t>
            </a:r>
          </a:p>
          <a:p>
            <a:endParaRPr lang="en-AU" sz="300" dirty="0">
              <a:solidFill>
                <a:prstClr val="black"/>
              </a:solidFill>
            </a:endParaRPr>
          </a:p>
          <a:p>
            <a:r>
              <a:rPr lang="en-AU" sz="1100" dirty="0">
                <a:solidFill>
                  <a:prstClr val="black"/>
                </a:solidFill>
              </a:rPr>
              <a:t>Prior to joining UniLink he served as the Director of Fiscal Policy for the Board of Higher Education in Massachusetts. 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E1CE56B8-A1D8-4B8E-B713-837542DCD59F}"/>
              </a:ext>
            </a:extLst>
          </p:cNvPr>
          <p:cNvSpPr txBox="1">
            <a:spLocks/>
          </p:cNvSpPr>
          <p:nvPr/>
        </p:nvSpPr>
        <p:spPr>
          <a:xfrm>
            <a:off x="3509268" y="1820924"/>
            <a:ext cx="2845359" cy="617220"/>
          </a:xfrm>
          <a:prstGeom prst="rect">
            <a:avLst/>
          </a:prstGeom>
        </p:spPr>
        <p:txBody>
          <a:bodyPr vert="horz" lIns="137160" tIns="45720" rIns="137160" bIns="45720" rtlCol="0" anchor="ctr">
            <a:normAutofit/>
          </a:bodyPr>
          <a:lstStyle>
            <a:lvl1pPr marL="0" indent="0" algn="l" defTabSz="685800" rtl="0" eaLnBrk="1" latinLnBrk="0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en-US" sz="1650" b="0" kern="1200" cap="none" baseline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892" indent="0" algn="l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83" indent="0" algn="l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75" indent="0" algn="l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66" indent="0" algn="l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457" indent="0" algn="l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48" indent="0" algn="l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40" indent="0" algn="l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132" indent="0" algn="l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b="1"/>
              <a:t>Paul Goldman</a:t>
            </a:r>
            <a:endParaRPr lang="en-AU" dirty="0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00EF2940-D462-4EBD-8334-7678FF3BE371}"/>
              </a:ext>
            </a:extLst>
          </p:cNvPr>
          <p:cNvSpPr txBox="1">
            <a:spLocks/>
          </p:cNvSpPr>
          <p:nvPr/>
        </p:nvSpPr>
        <p:spPr>
          <a:xfrm>
            <a:off x="3544700" y="2462419"/>
            <a:ext cx="2808986" cy="7369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en-US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/>
              <a:t>Director</a:t>
            </a:r>
          </a:p>
          <a:p>
            <a:r>
              <a:rPr lang="en-AU" sz="1100" dirty="0"/>
              <a:t>HSBC </a:t>
            </a:r>
          </a:p>
          <a:p>
            <a:r>
              <a:rPr lang="en-AU" sz="1100" dirty="0">
                <a:hlinkClick r:id="rId3"/>
              </a:rPr>
              <a:t>paulgoldman@hsbc.com.hk</a:t>
            </a:r>
            <a:endParaRPr lang="en-AU" sz="11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2AE2DC3-424E-44DD-BD8E-CF240F0160E9}"/>
              </a:ext>
            </a:extLst>
          </p:cNvPr>
          <p:cNvSpPr/>
          <p:nvPr/>
        </p:nvSpPr>
        <p:spPr>
          <a:xfrm>
            <a:off x="3513858" y="3223688"/>
            <a:ext cx="2808986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100" dirty="0">
                <a:solidFill>
                  <a:prstClr val="black"/>
                </a:solidFill>
              </a:rPr>
              <a:t>As Director in HSBC Global Markets Asia Pacific, managing Transactional FX solutions.  He works with clients to solve their needs on the </a:t>
            </a:r>
            <a:r>
              <a:rPr lang="en-AU" sz="1100" dirty="0" err="1">
                <a:solidFill>
                  <a:prstClr val="black"/>
                </a:solidFill>
              </a:rPr>
              <a:t>thematics</a:t>
            </a:r>
            <a:r>
              <a:rPr lang="en-AU" sz="1100" dirty="0">
                <a:solidFill>
                  <a:prstClr val="black"/>
                </a:solidFill>
              </a:rPr>
              <a:t> of efficacy, streamlining and simplification in an environment of transparency and enablement.  </a:t>
            </a:r>
          </a:p>
          <a:p>
            <a:r>
              <a:rPr lang="en-AU" sz="1100" dirty="0">
                <a:solidFill>
                  <a:prstClr val="black"/>
                </a:solidFill>
              </a:rPr>
              <a:t>Prior to HSBC,  Paul was a director of Macquarie Bank FICC in both Sydney and Hongkong. </a:t>
            </a:r>
          </a:p>
        </p:txBody>
      </p:sp>
      <p:sp>
        <p:nvSpPr>
          <p:cNvPr id="20" name="Footer Placeholder 2">
            <a:extLst>
              <a:ext uri="{FF2B5EF4-FFF2-40B4-BE49-F238E27FC236}">
                <a16:creationId xmlns:a16="http://schemas.microsoft.com/office/drawing/2014/main" id="{544A785F-8720-4FB8-B25E-0BCB36554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12976" y="4834168"/>
            <a:ext cx="2971800" cy="207749"/>
          </a:xfrm>
        </p:spPr>
        <p:txBody>
          <a:bodyPr/>
          <a:lstStyle/>
          <a:p>
            <a:pPr defTabSz="685800"/>
            <a:r>
              <a:rPr lang="en-US" i="0">
                <a:solidFill>
                  <a:prstClr val="black">
                    <a:lumMod val="90000"/>
                    <a:lumOff val="10000"/>
                  </a:prstClr>
                </a:solidFill>
              </a:rPr>
              <a:t>PUBLIC - Asia Alliance   7-8 May 2018</a:t>
            </a:r>
            <a:endParaRPr lang="en-US" i="0" dirty="0">
              <a:solidFill>
                <a:prstClr val="black">
                  <a:lumMod val="90000"/>
                  <a:lumOff val="1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274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100" dirty="0"/>
              <a:t>WHO ARE </a:t>
            </a:r>
            <a:r>
              <a:rPr lang="en-US" spc="100" dirty="0">
                <a:solidFill>
                  <a:schemeClr val="accent1"/>
                </a:solidFill>
              </a:rPr>
              <a:t>UNILINK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400050" y="1203598"/>
            <a:ext cx="6115050" cy="3464446"/>
          </a:xfrm>
        </p:spPr>
        <p:txBody>
          <a:bodyPr/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000" dirty="0"/>
              <a:t>We work with universities to solve their payment, reconciliation and customer service issues.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000" dirty="0"/>
              <a:t>Established 1989 in Melbourne.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000" dirty="0"/>
              <a:t>We have customers in Australia, New Zealand and Singapore.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000" dirty="0"/>
              <a:t>Our OneStopSecure platform allows universities to easily create any type of transaction which can be integrated to the appropriate back end system.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000" dirty="0"/>
              <a:t>Oracle Global Partner.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5B1F9A7-AF54-4B4F-9AB8-E932A4B38D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4958834"/>
            <a:ext cx="6858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>
              <a:defRPr lang="en-US" sz="600" i="1" smtClean="0">
                <a:solidFill>
                  <a:schemeClr val="tx2"/>
                </a:solidFill>
              </a:defRPr>
            </a:lvl1pPr>
          </a:lstStyle>
          <a:p>
            <a:r>
              <a:rPr lang="en-US">
                <a:solidFill>
                  <a:srgbClr val="B6B6B6"/>
                </a:solidFill>
              </a:rPr>
              <a:t>PUBLIC - ©2018 UniLink Data Systems. All Rights Reserved</a:t>
            </a:r>
            <a:endParaRPr lang="en-AU" dirty="0">
              <a:solidFill>
                <a:srgbClr val="B6B6B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093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100" dirty="0"/>
              <a:t>WHO ARE </a:t>
            </a:r>
            <a:r>
              <a:rPr lang="en-US" spc="100" dirty="0">
                <a:solidFill>
                  <a:schemeClr val="accent1"/>
                </a:solidFill>
              </a:rPr>
              <a:t>HSBC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400050" y="1203598"/>
            <a:ext cx="6115050" cy="3464446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1913383"/>
              </p:ext>
            </p:extLst>
          </p:nvPr>
        </p:nvGraphicFramePr>
        <p:xfrm>
          <a:off x="400050" y="907871"/>
          <a:ext cx="6115050" cy="40074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02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24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490">
                <a:tc rowSpan="7"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US" sz="800" dirty="0">
                          <a:effectLst/>
                        </a:rPr>
                        <a:t>HSBC is one of the largest banking and financial services organizations in the world.</a:t>
                      </a:r>
                      <a:endParaRPr lang="en-AU" sz="800" dirty="0">
                        <a:effectLst/>
                      </a:endParaRPr>
                    </a:p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 dirty="0">
                          <a:effectLst/>
                        </a:rPr>
                        <a:t>Our purpose</a:t>
                      </a:r>
                      <a:endParaRPr lang="en-AU" sz="1000" dirty="0">
                        <a:effectLst/>
                      </a:endParaRPr>
                    </a:p>
                    <a:p>
                      <a:pPr marL="0" marR="0">
                        <a:lnSpc>
                          <a:spcPts val="14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US" sz="800" dirty="0">
                          <a:effectLst/>
                        </a:rPr>
                        <a:t>Our purpose is to be where the growth is, connecting customers to opportunities, enabling businesses to thrive and economies to prosper, and ultimately helping people to fulfill their hopes and </a:t>
                      </a:r>
                      <a:r>
                        <a:rPr lang="en-US" sz="800" dirty="0" err="1">
                          <a:effectLst/>
                        </a:rPr>
                        <a:t>realise</a:t>
                      </a:r>
                      <a:r>
                        <a:rPr lang="en-US" sz="800" dirty="0">
                          <a:effectLst/>
                        </a:rPr>
                        <a:t> their ambitions.</a:t>
                      </a:r>
                      <a:endParaRPr lang="en-AU" sz="800" dirty="0">
                        <a:effectLst/>
                      </a:endParaRPr>
                    </a:p>
                    <a:p>
                      <a:pPr marL="0" marR="0">
                        <a:lnSpc>
                          <a:spcPts val="1400"/>
                        </a:lnSpc>
                        <a:spcBef>
                          <a:spcPts val="1800"/>
                        </a:spcBef>
                        <a:spcAft>
                          <a:spcPts val="600"/>
                        </a:spcAft>
                      </a:pPr>
                      <a:r>
                        <a:rPr lang="en-GB" sz="1000" dirty="0">
                          <a:effectLst/>
                        </a:rPr>
                        <a:t>Our strategic priorities</a:t>
                      </a:r>
                      <a:endParaRPr lang="en-AU" sz="1000" dirty="0">
                        <a:effectLst/>
                      </a:endParaRPr>
                    </a:p>
                    <a:p>
                      <a:pPr marL="0" marR="0">
                        <a:lnSpc>
                          <a:spcPts val="14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US" sz="800" dirty="0">
                          <a:effectLst/>
                        </a:rPr>
                        <a:t>We aim to be the world’s leading and most respected international bank.  We will achieve this by focusing on the needs of our customers and societies we serve, thereby delivering long-term sustainable value to all our stakeholders.</a:t>
                      </a:r>
                      <a:endParaRPr lang="en-AU" sz="800" dirty="0">
                        <a:effectLst/>
                      </a:endParaRPr>
                    </a:p>
                    <a:p>
                      <a:pPr marL="0" marR="0">
                        <a:lnSpc>
                          <a:spcPts val="14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US" sz="800" dirty="0">
                          <a:effectLst/>
                        </a:rPr>
                        <a:t>We have a set of three interconnected and equally weighted priorities to help us deliver our strategy:</a:t>
                      </a:r>
                      <a:endParaRPr lang="en-AU" sz="8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ts val="14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buClr>
                          <a:srgbClr val="FF0000"/>
                        </a:buClr>
                        <a:buFont typeface="Symbol" panose="05050102010706020507" pitchFamily="18" charset="2"/>
                        <a:buChar char=""/>
                        <a:tabLst>
                          <a:tab pos="180340" algn="l"/>
                        </a:tabLst>
                      </a:pPr>
                      <a:r>
                        <a:rPr lang="en-GB" sz="800" dirty="0">
                          <a:effectLst/>
                        </a:rPr>
                        <a:t>Grow the business and dividends</a:t>
                      </a:r>
                      <a:endParaRPr lang="en-AU" sz="8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ts val="14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buClr>
                          <a:srgbClr val="FF0000"/>
                        </a:buClr>
                        <a:buFont typeface="Symbol" panose="05050102010706020507" pitchFamily="18" charset="2"/>
                        <a:buChar char=""/>
                        <a:tabLst>
                          <a:tab pos="180340" algn="l"/>
                        </a:tabLst>
                      </a:pPr>
                      <a:r>
                        <a:rPr lang="en-GB" sz="800" dirty="0">
                          <a:effectLst/>
                        </a:rPr>
                        <a:t>Implement Global Standards</a:t>
                      </a:r>
                      <a:endParaRPr lang="en-AU" sz="8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ts val="14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buClr>
                          <a:srgbClr val="FF0000"/>
                        </a:buClr>
                        <a:buFont typeface="Symbol" panose="05050102010706020507" pitchFamily="18" charset="2"/>
                        <a:buChar char=""/>
                        <a:tabLst>
                          <a:tab pos="180340" algn="l"/>
                        </a:tabLst>
                      </a:pPr>
                      <a:r>
                        <a:rPr lang="en-GB" sz="800" dirty="0">
                          <a:effectLst/>
                        </a:rPr>
                        <a:t>Streamline processes and procedures</a:t>
                      </a:r>
                      <a:endParaRPr lang="en-AU" sz="800" dirty="0">
                        <a:effectLst/>
                      </a:endParaRPr>
                    </a:p>
                    <a:p>
                      <a:pPr marL="0" marR="0">
                        <a:lnSpc>
                          <a:spcPts val="14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US" sz="800" dirty="0">
                          <a:effectLst/>
                        </a:rPr>
                        <a:t>Each priority is complementary and underpinned by initiatives being undertaken within our day-to-day business.  Together they create value for our customers and shareholders, and contribute to the long-term sustainability of HSBC.</a:t>
                      </a:r>
                      <a:endParaRPr lang="en-AU" sz="8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</a:endParaRPr>
                    </a:p>
                  </a:txBody>
                  <a:tcPr marL="54698" marR="546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600">
                          <a:effectLst/>
                        </a:rPr>
                        <a:t>Customers:</a:t>
                      </a:r>
                      <a:br>
                        <a:rPr lang="en-GB" sz="800">
                          <a:effectLst/>
                        </a:rPr>
                      </a:br>
                      <a:r>
                        <a:rPr lang="en-GB" sz="1100">
                          <a:effectLst/>
                        </a:rPr>
                        <a:t>51m</a:t>
                      </a:r>
                      <a:endParaRPr lang="en-AU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98" marR="54698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490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600" dirty="0">
                          <a:effectLst/>
                        </a:rPr>
                        <a:t>Employees:</a:t>
                      </a:r>
                      <a:br>
                        <a:rPr lang="en-GB" sz="800" dirty="0">
                          <a:effectLst/>
                        </a:rPr>
                      </a:br>
                      <a:r>
                        <a:rPr lang="en-GB" sz="1100" dirty="0">
                          <a:effectLst/>
                        </a:rPr>
                        <a:t>230,000+</a:t>
                      </a:r>
                      <a:endParaRPr lang="en-AU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98" marR="54698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0088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700" dirty="0">
                          <a:effectLst/>
                        </a:rPr>
                        <a:t>Located in:</a:t>
                      </a:r>
                      <a:endParaRPr lang="en-AU" sz="9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>
                          <a:effectLst/>
                        </a:rPr>
                        <a:t>More than 65</a:t>
                      </a:r>
                      <a:endParaRPr lang="en-AU" sz="9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700" dirty="0">
                          <a:effectLst/>
                        </a:rPr>
                        <a:t>countries and territories</a:t>
                      </a:r>
                      <a:endParaRPr lang="en-AU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98" marR="54698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4582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700" dirty="0">
                          <a:effectLst/>
                        </a:rPr>
                        <a:t>Offices:</a:t>
                      </a:r>
                      <a:endParaRPr lang="en-AU" sz="9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dirty="0">
                          <a:effectLst/>
                        </a:rPr>
                        <a:t>Over 6,100</a:t>
                      </a:r>
                      <a:endParaRPr lang="en-AU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98" marR="54698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4582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700">
                          <a:effectLst/>
                        </a:rPr>
                        <a:t>Market capitalisation:</a:t>
                      </a:r>
                      <a:endParaRPr lang="en-AU" sz="9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>
                          <a:effectLst/>
                        </a:rPr>
                        <a:t>USD155bn</a:t>
                      </a:r>
                      <a:endParaRPr lang="en-AU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98" marR="54698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7430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700">
                          <a:effectLst/>
                        </a:rPr>
                        <a:t>Listed on stock exchanges in London, Hong Kong, New York, Paris, Bermuda</a:t>
                      </a:r>
                      <a:endParaRPr lang="en-AU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98" marR="54698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86467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U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98" marR="54698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en-US"/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4209930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16"/>
          <p:cNvPicPr>
            <a:picLocks noGrp="1" noChangeAspect="1"/>
          </p:cNvPicPr>
          <p:nvPr>
            <p:ph type="pic" sz="quarter" idx="2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692" r="15568"/>
          <a:stretch/>
        </p:blipFill>
        <p:spPr>
          <a:xfrm>
            <a:off x="320021" y="1604061"/>
            <a:ext cx="1920240" cy="2382112"/>
          </a:xfr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16" name="Picture Placeholder 15"/>
          <p:cNvPicPr>
            <a:picLocks noGrp="1" noChangeAspect="1"/>
          </p:cNvPicPr>
          <p:nvPr>
            <p:ph type="pic" sz="quarter" idx="19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28988" y="1600559"/>
            <a:ext cx="1920240" cy="2387160"/>
          </a:xfr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15" name="Picture Placeholder 14"/>
          <p:cNvPicPr>
            <a:picLocks noGrp="1" noChangeAspect="1"/>
          </p:cNvPicPr>
          <p:nvPr>
            <p:ph type="pic" sz="quarter" idx="18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68880" y="1599014"/>
            <a:ext cx="1920240" cy="2387160"/>
          </a:xfr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20" name="Rectangle 19"/>
          <p:cNvSpPr/>
          <p:nvPr/>
        </p:nvSpPr>
        <p:spPr>
          <a:xfrm>
            <a:off x="314753" y="2792593"/>
            <a:ext cx="1947406" cy="1203482"/>
          </a:xfrm>
          <a:prstGeom prst="rect">
            <a:avLst/>
          </a:prstGeom>
          <a:solidFill>
            <a:srgbClr val="FFFFFF">
              <a:alpha val="7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617132" y="2820054"/>
            <a:ext cx="1947406" cy="1203482"/>
          </a:xfrm>
          <a:prstGeom prst="rect">
            <a:avLst/>
          </a:prstGeom>
          <a:solidFill>
            <a:srgbClr val="FFFFFF">
              <a:alpha val="7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460922" y="2802230"/>
            <a:ext cx="1947406" cy="1203482"/>
          </a:xfrm>
          <a:prstGeom prst="rect">
            <a:avLst/>
          </a:prstGeom>
          <a:solidFill>
            <a:srgbClr val="FFFFFF">
              <a:alpha val="7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100" dirty="0"/>
              <a:t>Todays </a:t>
            </a:r>
            <a:r>
              <a:rPr lang="en-US" spc="100" dirty="0">
                <a:solidFill>
                  <a:schemeClr val="accent1"/>
                </a:solidFill>
              </a:rPr>
              <a:t>Student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459602" y="2925832"/>
            <a:ext cx="1920239" cy="257175"/>
          </a:xfrm>
        </p:spPr>
        <p:txBody>
          <a:bodyPr/>
          <a:lstStyle/>
          <a:p>
            <a:r>
              <a:rPr lang="en-US" spc="100" dirty="0"/>
              <a:t>Tech Savvy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2496047" y="3183007"/>
            <a:ext cx="1920239" cy="914400"/>
          </a:xfrm>
        </p:spPr>
        <p:txBody>
          <a:bodyPr/>
          <a:lstStyle/>
          <a:p>
            <a:r>
              <a:rPr lang="en-AU" sz="825" dirty="0"/>
              <a:t>They grew up with technology and demand a modern experience</a:t>
            </a:r>
          </a:p>
          <a:p>
            <a:endParaRPr lang="en-AU" sz="400" dirty="0"/>
          </a:p>
          <a:p>
            <a:r>
              <a:rPr lang="en-AU" sz="825" dirty="0"/>
              <a:t>Approximately 80% rely on technology for communication, social engagement and to transact business</a:t>
            </a:r>
            <a:r>
              <a:rPr lang="en-AU" dirty="0"/>
              <a:t>. 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1"/>
          </p:nvPr>
        </p:nvSpPr>
        <p:spPr>
          <a:xfrm>
            <a:off x="350658" y="2912066"/>
            <a:ext cx="1858204" cy="257175"/>
          </a:xfrm>
        </p:spPr>
        <p:txBody>
          <a:bodyPr/>
          <a:lstStyle/>
          <a:p>
            <a:r>
              <a:rPr lang="en-US" spc="100" dirty="0"/>
              <a:t>Todays Student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2"/>
          </p:nvPr>
        </p:nvSpPr>
        <p:spPr>
          <a:xfrm>
            <a:off x="350658" y="3220406"/>
            <a:ext cx="1897561" cy="914400"/>
          </a:xfrm>
        </p:spPr>
        <p:txBody>
          <a:bodyPr>
            <a:normAutofit/>
          </a:bodyPr>
          <a:lstStyle/>
          <a:p>
            <a:r>
              <a:rPr lang="en-AU" sz="825" dirty="0"/>
              <a:t>Are people born after 1999. They are much different than millennials or any other generation to attend a university.</a:t>
            </a:r>
          </a:p>
          <a:p>
            <a:endParaRPr lang="en-AU" sz="200" dirty="0"/>
          </a:p>
          <a:p>
            <a:endParaRPr lang="en-US" sz="825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3"/>
          </p:nvPr>
        </p:nvSpPr>
        <p:spPr>
          <a:xfrm>
            <a:off x="4647695" y="2903861"/>
            <a:ext cx="1920239" cy="257175"/>
          </a:xfrm>
        </p:spPr>
        <p:txBody>
          <a:bodyPr/>
          <a:lstStyle/>
          <a:p>
            <a:r>
              <a:rPr lang="en-US" spc="100" dirty="0"/>
              <a:t>They are Global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4685150" y="3172739"/>
            <a:ext cx="1920239" cy="914400"/>
          </a:xfrm>
        </p:spPr>
        <p:txBody>
          <a:bodyPr>
            <a:normAutofit/>
          </a:bodyPr>
          <a:lstStyle/>
          <a:p>
            <a:r>
              <a:rPr lang="en-AU" sz="825" dirty="0"/>
              <a:t>They expect to pay online but also with convenient and familiar payment options such as credit cards, WeChat Pay, Alipay China UnionPay, PayPal, Apple Pay, international payments etc…</a:t>
            </a:r>
            <a:endParaRPr lang="en-US" sz="825" dirty="0"/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4FB887A8-81F2-42A0-8AE4-83DA221FB0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-9279" y="4951214"/>
            <a:ext cx="6858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>
              <a:defRPr lang="en-US" sz="600" i="1" smtClean="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600" b="0" i="1" u="none" strike="noStrike" kern="1200" cap="none" spc="0" normalizeH="0" baseline="0" noProof="0" dirty="0">
                <a:ln>
                  <a:noFill/>
                </a:ln>
                <a:solidFill>
                  <a:srgbClr val="B6B6B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©2018 UniLink Data Systems.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693565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15"/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05"/>
          <a:stretch/>
        </p:blipFill>
        <p:spPr>
          <a:xfrm>
            <a:off x="2457449" y="1545637"/>
            <a:ext cx="1919700" cy="1296144"/>
          </a:xfr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15" name="Picture Placeholder 14"/>
          <p:cNvPicPr>
            <a:picLocks noGrp="1" noChangeAspect="1"/>
          </p:cNvPicPr>
          <p:nvPr>
            <p:ph type="pic" sz="quarter" idx="18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049" y="1545637"/>
            <a:ext cx="1920240" cy="1307926"/>
          </a:xfr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20" name="Rectangle 19"/>
          <p:cNvSpPr/>
          <p:nvPr/>
        </p:nvSpPr>
        <p:spPr>
          <a:xfrm>
            <a:off x="4501266" y="2960192"/>
            <a:ext cx="1947406" cy="1043640"/>
          </a:xfrm>
          <a:prstGeom prst="rect">
            <a:avLst/>
          </a:prstGeom>
          <a:solidFill>
            <a:srgbClr val="FFFFFF">
              <a:alpha val="9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445156" y="2960192"/>
            <a:ext cx="1947406" cy="1043640"/>
          </a:xfrm>
          <a:prstGeom prst="rect">
            <a:avLst/>
          </a:prstGeom>
          <a:solidFill>
            <a:srgbClr val="FFFFFF">
              <a:alpha val="9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01370" y="2960192"/>
            <a:ext cx="1947406" cy="1043640"/>
          </a:xfrm>
          <a:prstGeom prst="rect">
            <a:avLst/>
          </a:prstGeom>
          <a:solidFill>
            <a:srgbClr val="FFFFFF">
              <a:alpha val="9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100" dirty="0"/>
              <a:t>CUSTOMER </a:t>
            </a:r>
            <a:r>
              <a:rPr lang="en-US" spc="100" dirty="0">
                <a:solidFill>
                  <a:schemeClr val="accent1"/>
                </a:solidFill>
              </a:rPr>
              <a:t>EXPERIENCE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00051" y="2923951"/>
            <a:ext cx="1920239" cy="349877"/>
          </a:xfrm>
        </p:spPr>
        <p:txBody>
          <a:bodyPr/>
          <a:lstStyle/>
          <a:p>
            <a:pPr algn="ctr"/>
            <a:r>
              <a:rPr lang="en-US" sz="2400" dirty="0"/>
              <a:t>76%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378234" y="3434703"/>
            <a:ext cx="1920239" cy="682632"/>
          </a:xfrm>
        </p:spPr>
        <p:txBody>
          <a:bodyPr>
            <a:normAutofit/>
          </a:bodyPr>
          <a:lstStyle/>
          <a:p>
            <a:pPr algn="ctr"/>
            <a:r>
              <a:rPr lang="en-US" sz="1400" dirty="0"/>
              <a:t>Make purchases online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1"/>
          </p:nvPr>
        </p:nvSpPr>
        <p:spPr>
          <a:xfrm>
            <a:off x="4506587" y="2923951"/>
            <a:ext cx="1920239" cy="349877"/>
          </a:xfrm>
        </p:spPr>
        <p:txBody>
          <a:bodyPr/>
          <a:lstStyle/>
          <a:p>
            <a:pPr algn="ctr"/>
            <a:r>
              <a:rPr lang="en-US" sz="2400" spc="100" dirty="0"/>
              <a:t>84%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2"/>
          </p:nvPr>
        </p:nvSpPr>
        <p:spPr>
          <a:xfrm>
            <a:off x="4536391" y="3483876"/>
            <a:ext cx="1920239" cy="682632"/>
          </a:xfrm>
        </p:spPr>
        <p:txBody>
          <a:bodyPr>
            <a:normAutofit/>
          </a:bodyPr>
          <a:lstStyle/>
          <a:p>
            <a:pPr algn="ctr"/>
            <a:r>
              <a:rPr lang="en-US" sz="1400" dirty="0"/>
              <a:t>Own at least one smart phone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3"/>
          </p:nvPr>
        </p:nvSpPr>
        <p:spPr>
          <a:xfrm>
            <a:off x="2449187" y="2923951"/>
            <a:ext cx="1920239" cy="349877"/>
          </a:xfrm>
        </p:spPr>
        <p:txBody>
          <a:bodyPr/>
          <a:lstStyle/>
          <a:p>
            <a:pPr algn="ctr"/>
            <a:r>
              <a:rPr lang="en-US" sz="2400" spc="100" dirty="0"/>
              <a:t>91</a:t>
            </a:r>
            <a:r>
              <a:rPr lang="en-US" sz="1800" dirty="0"/>
              <a:t>%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2439750" y="3482012"/>
            <a:ext cx="1920239" cy="682632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1400" dirty="0"/>
              <a:t>Use credit card money or other payment services</a:t>
            </a:r>
          </a:p>
        </p:txBody>
      </p:sp>
      <p:pic>
        <p:nvPicPr>
          <p:cNvPr id="21" name="Picture Placeholder 15">
            <a:extLst>
              <a:ext uri="{FF2B5EF4-FFF2-40B4-BE49-F238E27FC236}">
                <a16:creationId xmlns:a16="http://schemas.microsoft.com/office/drawing/2014/main" id="{11D5AF00-899F-46A6-825F-D560F2F65AB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6820" y="1554209"/>
            <a:ext cx="1919700" cy="1279000"/>
          </a:xfrm>
          <a:prstGeom prst="rect">
            <a:avLst/>
          </a:prstGeom>
          <a:solidFill>
            <a:schemeClr val="bg2"/>
          </a:solidFill>
          <a:ln w="5715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51C3FA72-8429-4FC1-B643-8605DECEAD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-4167" y="4949885"/>
            <a:ext cx="6858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>
              <a:defRPr lang="en-US" sz="600" i="1" smtClean="0">
                <a:solidFill>
                  <a:schemeClr val="tx2"/>
                </a:solidFill>
              </a:defRPr>
            </a:lvl1pPr>
          </a:lstStyle>
          <a:p>
            <a:r>
              <a:rPr lang="en-US">
                <a:solidFill>
                  <a:srgbClr val="B6B6B6"/>
                </a:solidFill>
              </a:rPr>
              <a:t>PUBLIC - ©2018 UniLink Data Systems. All Rights Reserved</a:t>
            </a:r>
            <a:endParaRPr lang="en-AU" dirty="0">
              <a:solidFill>
                <a:srgbClr val="B6B6B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800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25C6D2AF-E54D-45D2-8714-945652A3F80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517" t="9796" r="20517" b="9796"/>
          <a:stretch/>
        </p:blipFill>
        <p:spPr>
          <a:xfrm>
            <a:off x="3141948" y="2673742"/>
            <a:ext cx="598502" cy="81612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EA2EE9A7-D52D-4C11-87E2-55905FC9A3D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t="13348" r="8984"/>
          <a:stretch/>
        </p:blipFill>
        <p:spPr>
          <a:xfrm>
            <a:off x="5404495" y="1548703"/>
            <a:ext cx="967710" cy="60953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7EC0D2CE-F342-4D89-BFE8-E6C8A476C1C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1911" y="3191339"/>
            <a:ext cx="816038" cy="87244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0E94A3C-AAAE-49E2-8ECC-B38E75B154E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1988" y="2760849"/>
            <a:ext cx="1128318" cy="4835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100" dirty="0"/>
              <a:t>WHERE ARE WE </a:t>
            </a:r>
            <a:r>
              <a:rPr lang="en-US" spc="100" dirty="0">
                <a:solidFill>
                  <a:schemeClr val="accent1"/>
                </a:solidFill>
              </a:rPr>
              <a:t>HEADED?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593504C-7921-4D8C-BCC5-5260CD3E40D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8143" y="2056723"/>
            <a:ext cx="740409" cy="740409"/>
          </a:xfrm>
          <a:prstGeom prst="rect">
            <a:avLst/>
          </a:prstGeom>
        </p:spPr>
      </p:pic>
      <p:pic>
        <p:nvPicPr>
          <p:cNvPr id="12" name="Content Placeholder 4">
            <a:extLst>
              <a:ext uri="{FF2B5EF4-FFF2-40B4-BE49-F238E27FC236}">
                <a16:creationId xmlns:a16="http://schemas.microsoft.com/office/drawing/2014/main" id="{426EB526-7D4C-4818-A234-5D08D2C5345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037" y="1548703"/>
            <a:ext cx="873625" cy="58338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19A64C8-DF86-4FA0-BA09-07BD21D97777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5935" y="2093034"/>
            <a:ext cx="847478" cy="53374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F5857AD-A4E1-4511-B075-85E789525DA2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4500" y="1548702"/>
            <a:ext cx="759002" cy="47573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D01D03D-3A5D-41B2-85D5-60C0F7BF4E67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3819" y="2121251"/>
            <a:ext cx="740410" cy="46631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9151F3E-33BE-463C-8FA5-4FFD6F695BB7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036" y="2162851"/>
            <a:ext cx="827685" cy="55179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5AB64D8-197E-4C1A-8B85-432C4979B669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2753" y="2845069"/>
            <a:ext cx="854138" cy="54381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06C985F-9513-4881-9D84-24411FB13EDF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037" y="3455333"/>
            <a:ext cx="1123909" cy="60845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CD86514-ACC1-4AF4-98A0-902E64F710DA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036" y="2755239"/>
            <a:ext cx="1037741" cy="62437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C6E65DB-61C2-4453-95D3-6C31C67C1DA1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0898" y="1548702"/>
            <a:ext cx="537817" cy="102400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873F7FA-DC4F-4F1E-9FF1-108ECE3AF509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7226" y="3470543"/>
            <a:ext cx="1140854" cy="59324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B000717-4978-47A7-B2AE-437484CF9CD0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6622" y="3363838"/>
            <a:ext cx="1051833" cy="69994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256A20F-16A6-4830-A864-EB83AFF9AF06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1086" y="3459746"/>
            <a:ext cx="1049273" cy="60404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41D87AF-83A5-4014-8669-B6DC0DC30F8B}"/>
              </a:ext>
            </a:extLst>
          </p:cNvPr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8698" y="2278741"/>
            <a:ext cx="441236" cy="66601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EF18AB0-8BBC-4591-8F0F-DA743806661C}"/>
              </a:ext>
            </a:extLst>
          </p:cNvPr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7523" y="1548703"/>
            <a:ext cx="854138" cy="56839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920DE57-1E17-4655-A019-6750EFB490A0}"/>
              </a:ext>
            </a:extLst>
          </p:cNvPr>
          <p:cNvPicPr>
            <a:picLocks noChangeAspect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8993" y="2759292"/>
            <a:ext cx="814357" cy="54191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D4F35B3-19A1-408C-9EA5-05BB6A4A5F29}"/>
              </a:ext>
            </a:extLst>
          </p:cNvPr>
          <p:cNvPicPr>
            <a:picLocks noChangeAspect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4499" y="2084865"/>
            <a:ext cx="967710" cy="54191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902A823-9F2D-4D95-A071-D2CDF1DA144F}"/>
              </a:ext>
            </a:extLst>
          </p:cNvPr>
          <p:cNvPicPr>
            <a:picLocks noChangeAspect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0030" y="3473065"/>
            <a:ext cx="551592" cy="59072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C82A1C2C-C6E6-43B6-A6E6-0A6CF56EC7E0}"/>
              </a:ext>
            </a:extLst>
          </p:cNvPr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7867" y="2764436"/>
            <a:ext cx="635354" cy="63150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A706EF62-3AF7-453F-B94D-73CC82E2CBC5}"/>
              </a:ext>
            </a:extLst>
          </p:cNvPr>
          <p:cNvPicPr>
            <a:picLocks noChangeAspect="1"/>
          </p:cNvPicPr>
          <p:nvPr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7011" y="1548702"/>
            <a:ext cx="784612" cy="49350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0793D395-213C-4FB3-96E6-356BAF8A83C3}"/>
              </a:ext>
            </a:extLst>
          </p:cNvPr>
          <p:cNvPicPr>
            <a:picLocks noChangeAspect="1"/>
          </p:cNvPicPr>
          <p:nvPr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4415" y="1548702"/>
            <a:ext cx="789223" cy="473534"/>
          </a:xfrm>
          <a:prstGeom prst="rect">
            <a:avLst/>
          </a:prstGeom>
        </p:spPr>
      </p:pic>
      <p:sp>
        <p:nvSpPr>
          <p:cNvPr id="39" name="Footer Placeholder 4">
            <a:extLst>
              <a:ext uri="{FF2B5EF4-FFF2-40B4-BE49-F238E27FC236}">
                <a16:creationId xmlns:a16="http://schemas.microsoft.com/office/drawing/2014/main" id="{D05C7EFA-2F55-46A4-AD64-3ACC57B8DE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-8191" y="4958834"/>
            <a:ext cx="6858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>
              <a:defRPr lang="en-US" sz="600" i="1" smtClean="0">
                <a:solidFill>
                  <a:schemeClr val="tx2"/>
                </a:solidFill>
              </a:defRPr>
            </a:lvl1pPr>
          </a:lstStyle>
          <a:p>
            <a:r>
              <a:rPr lang="en-US">
                <a:solidFill>
                  <a:srgbClr val="B6B6B6"/>
                </a:solidFill>
              </a:rPr>
              <a:t>PUBLIC - ©2018 UniLink Data Systems. All Rights Reserved</a:t>
            </a:r>
            <a:endParaRPr lang="en-AU" dirty="0">
              <a:solidFill>
                <a:srgbClr val="B6B6B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7297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100" dirty="0"/>
              <a:t>MAKING IT EASIER TO </a:t>
            </a:r>
            <a:r>
              <a:rPr lang="en-US" spc="100" dirty="0">
                <a:solidFill>
                  <a:schemeClr val="accent1"/>
                </a:solidFill>
              </a:rPr>
              <a:t>PAY</a:t>
            </a:r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4FB887A8-81F2-42A0-8AE4-83DA221FB0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4937522"/>
            <a:ext cx="6858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>
              <a:defRPr lang="en-US" sz="600" i="1" smtClean="0">
                <a:solidFill>
                  <a:schemeClr val="tx2"/>
                </a:solidFill>
              </a:defRPr>
            </a:lvl1pPr>
          </a:lstStyle>
          <a:p>
            <a:r>
              <a:rPr lang="en-US">
                <a:solidFill>
                  <a:srgbClr val="B6B6B6"/>
                </a:solidFill>
              </a:rPr>
              <a:t>PUBLIC - ©2018 UniLink Data Systems. All Rights Reserved</a:t>
            </a:r>
            <a:endParaRPr lang="en-AU" dirty="0">
              <a:solidFill>
                <a:srgbClr val="B6B6B6"/>
              </a:solidFill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2F556C83-3926-4537-A3D6-9C0226A7F4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863"/>
          <a:stretch/>
        </p:blipFill>
        <p:spPr>
          <a:xfrm>
            <a:off x="529173" y="1017504"/>
            <a:ext cx="5799653" cy="3906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301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2989BDE-41A7-4360-8ACB-6659461FD0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972" y="1275606"/>
            <a:ext cx="5976053" cy="3665562"/>
          </a:xfrm>
          <a:prstGeom prst="rect">
            <a:avLst/>
          </a:prstGeom>
        </p:spPr>
      </p:pic>
      <p:sp>
        <p:nvSpPr>
          <p:cNvPr id="9" name="Title 2">
            <a:extLst>
              <a:ext uri="{FF2B5EF4-FFF2-40B4-BE49-F238E27FC236}">
                <a16:creationId xmlns:a16="http://schemas.microsoft.com/office/drawing/2014/main" id="{F3F65C6D-924D-4063-A8DF-CE95BD05A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116" y="339502"/>
            <a:ext cx="6095767" cy="648591"/>
          </a:xfrm>
        </p:spPr>
        <p:txBody>
          <a:bodyPr>
            <a:normAutofit fontScale="90000"/>
          </a:bodyPr>
          <a:lstStyle/>
          <a:p>
            <a:r>
              <a:rPr lang="en-GB" sz="3100" spc="100" dirty="0">
                <a:solidFill>
                  <a:schemeClr val="accent1"/>
                </a:solidFill>
                <a:ea typeface="SimHei" panose="02010609060101010101" pitchFamily="49" charset="-122"/>
              </a:rPr>
              <a:t>HSBC TRANSACTIONAL FX</a:t>
            </a:r>
            <a:br>
              <a:rPr lang="en-GB" dirty="0">
                <a:solidFill>
                  <a:srgbClr val="FF0000"/>
                </a:solidFill>
                <a:latin typeface="Arial" panose="020B0604020202020204" pitchFamily="34" charset="0"/>
                <a:ea typeface="SimHei" panose="02010609060101010101" pitchFamily="49" charset="-122"/>
              </a:rPr>
            </a:br>
            <a:r>
              <a:rPr lang="en-GB" sz="1800" b="1" dirty="0">
                <a:solidFill>
                  <a:schemeClr val="tx1"/>
                </a:solidFill>
                <a:latin typeface="+mn-lt"/>
                <a:ea typeface="SimHei" panose="02010609060101010101" pitchFamily="49" charset="-122"/>
              </a:rPr>
              <a:t>HSBC MULTI-CURRENCY PRICING (</a:t>
            </a:r>
            <a:r>
              <a:rPr lang="en-GB" sz="1800" b="1" dirty="0" err="1">
                <a:solidFill>
                  <a:schemeClr val="tx1"/>
                </a:solidFill>
                <a:latin typeface="+mn-lt"/>
                <a:ea typeface="SimHei" panose="02010609060101010101" pitchFamily="49" charset="-122"/>
              </a:rPr>
              <a:t>MCP</a:t>
            </a:r>
            <a:r>
              <a:rPr lang="en-GB" sz="1800" b="1" dirty="0">
                <a:solidFill>
                  <a:schemeClr val="tx1"/>
                </a:solidFill>
                <a:latin typeface="+mn-lt"/>
                <a:ea typeface="SimHei" panose="02010609060101010101" pitchFamily="49" charset="-122"/>
              </a:rPr>
              <a:t>)</a:t>
            </a:r>
            <a:endParaRPr lang="en-US" dirty="0">
              <a:solidFill>
                <a:schemeClr val="tx1"/>
              </a:solidFill>
              <a:latin typeface="+mn-lt"/>
              <a:sym typeface="Calibri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en-US"/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10654820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neStopSecure">
      <a:dk1>
        <a:sysClr val="windowText" lastClr="000000"/>
      </a:dk1>
      <a:lt1>
        <a:sysClr val="window" lastClr="FFFFFF"/>
      </a:lt1>
      <a:dk2>
        <a:srgbClr val="414141"/>
      </a:dk2>
      <a:lt2>
        <a:srgbClr val="DFDFDF"/>
      </a:lt2>
      <a:accent1>
        <a:srgbClr val="DA291C"/>
      </a:accent1>
      <a:accent2>
        <a:srgbClr val="39456B"/>
      </a:accent2>
      <a:accent3>
        <a:srgbClr val="00B1B3"/>
      </a:accent3>
      <a:accent4>
        <a:srgbClr val="DE7942"/>
      </a:accent4>
      <a:accent5>
        <a:srgbClr val="595192"/>
      </a:accent5>
      <a:accent6>
        <a:srgbClr val="FEBF33"/>
      </a:accent6>
      <a:hlink>
        <a:srgbClr val="DA291C"/>
      </a:hlink>
      <a:folHlink>
        <a:srgbClr val="595192"/>
      </a:folHlink>
    </a:clrScheme>
    <a:fontScheme name="Pro T1">
      <a:majorFont>
        <a:latin typeface="Bebas Neue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spcBef>
            <a:spcPts val="0"/>
          </a:spcBef>
          <a:defRPr sz="1100" dirty="0" err="1"/>
        </a:defPPr>
      </a:lstStyle>
    </a:txDef>
  </a:objectDefaults>
  <a:extraClrSchemeLst/>
  <a:extLst>
    <a:ext uri="{05A4C25C-085E-4340-85A3-A5531E510DB2}">
      <thm15:themeFamily xmlns:thm15="http://schemas.microsoft.com/office/thememl/2012/main" name="18-19_OSS_PPT_StdScreen" id="{B6BD59A1-78D6-40A0-BE26-7BD39CA92111}" vid="{6F56FDB3-FA3E-4981-BB43-42FAEDA45224}"/>
    </a:ext>
  </a:extLst>
</a:theme>
</file>

<file path=ppt/theme/theme2.xml><?xml version="1.0" encoding="utf-8"?>
<a:theme xmlns:a="http://schemas.openxmlformats.org/drawingml/2006/main" name="1_Office Theme">
  <a:themeElements>
    <a:clrScheme name="Custom 15">
      <a:dk1>
        <a:sysClr val="windowText" lastClr="000000"/>
      </a:dk1>
      <a:lt1>
        <a:sysClr val="window" lastClr="FFFFFF"/>
      </a:lt1>
      <a:dk2>
        <a:srgbClr val="414141"/>
      </a:dk2>
      <a:lt2>
        <a:srgbClr val="EEECE1"/>
      </a:lt2>
      <a:accent1>
        <a:srgbClr val="DA291C"/>
      </a:accent1>
      <a:accent2>
        <a:srgbClr val="39456B"/>
      </a:accent2>
      <a:accent3>
        <a:srgbClr val="00B1B3"/>
      </a:accent3>
      <a:accent4>
        <a:srgbClr val="DE7942"/>
      </a:accent4>
      <a:accent5>
        <a:srgbClr val="595192"/>
      </a:accent5>
      <a:accent6>
        <a:srgbClr val="FEBF33"/>
      </a:accent6>
      <a:hlink>
        <a:srgbClr val="DA291C"/>
      </a:hlink>
      <a:folHlink>
        <a:srgbClr val="595192"/>
      </a:folHlink>
    </a:clrScheme>
    <a:fontScheme name="Pro T1">
      <a:majorFont>
        <a:latin typeface="Bebas Neue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spcBef>
            <a:spcPts val="0"/>
          </a:spcBef>
          <a:defRPr sz="1100" dirty="0" err="1"/>
        </a:defPPr>
      </a:lstStyle>
    </a:txDef>
  </a:objectDefaults>
  <a:extraClrSchemeLst/>
  <a:extLst>
    <a:ext uri="{05A4C25C-085E-4340-85A3-A5531E510DB2}">
      <thm15:themeFamily xmlns:thm15="http://schemas.microsoft.com/office/thememl/2012/main" name="18-19_OSS_PPT_StdScreen" id="{6DEBFD35-50FC-454E-B7DC-28586214B8BD}" vid="{418A5FD9-03C1-43C3-8668-D0F564F5F157}"/>
    </a:ext>
  </a:extLst>
</a:theme>
</file>

<file path=ppt/theme/theme3.xml><?xml version="1.0" encoding="utf-8"?>
<a:theme xmlns:a="http://schemas.openxmlformats.org/drawingml/2006/main" name="2_Office Theme">
  <a:themeElements>
    <a:clrScheme name="OneStopSecure">
      <a:dk1>
        <a:sysClr val="windowText" lastClr="000000"/>
      </a:dk1>
      <a:lt1>
        <a:sysClr val="window" lastClr="FFFFFF"/>
      </a:lt1>
      <a:dk2>
        <a:srgbClr val="414141"/>
      </a:dk2>
      <a:lt2>
        <a:srgbClr val="DFDFDF"/>
      </a:lt2>
      <a:accent1>
        <a:srgbClr val="DA291C"/>
      </a:accent1>
      <a:accent2>
        <a:srgbClr val="39456B"/>
      </a:accent2>
      <a:accent3>
        <a:srgbClr val="00B1B3"/>
      </a:accent3>
      <a:accent4>
        <a:srgbClr val="DE7942"/>
      </a:accent4>
      <a:accent5>
        <a:srgbClr val="595192"/>
      </a:accent5>
      <a:accent6>
        <a:srgbClr val="FEBF33"/>
      </a:accent6>
      <a:hlink>
        <a:srgbClr val="DA291C"/>
      </a:hlink>
      <a:folHlink>
        <a:srgbClr val="595192"/>
      </a:folHlink>
    </a:clrScheme>
    <a:fontScheme name="Pro T1">
      <a:majorFont>
        <a:latin typeface="Bebas Neue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spcBef>
            <a:spcPts val="0"/>
          </a:spcBef>
          <a:defRPr sz="1100" dirty="0" err="1"/>
        </a:defPPr>
      </a:lstStyle>
    </a:txDef>
  </a:objectDefaults>
  <a:extraClrSchemeLst/>
  <a:extLst>
    <a:ext uri="{05A4C25C-085E-4340-85A3-A5531E510DB2}">
      <thm15:themeFamily xmlns:thm15="http://schemas.microsoft.com/office/thememl/2012/main" name="18-19_OSS_PPT_StdScreen" id="{B6BD59A1-78D6-40A0-BE26-7BD39CA92111}" vid="{6F56FDB3-FA3E-4981-BB43-42FAEDA45224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 xmlns="fc05120b-059b-4375-93cc-80b65e024278">OneStopSecure</Category>
    <TaxKeywordTaxHTField xmlns="3c31dd72-09a4-4ab4-acf9-1b7f7c35449f">
      <Terms xmlns="http://schemas.microsoft.com/office/infopath/2007/PartnerControls">
        <TermInfo xmlns="http://schemas.microsoft.com/office/infopath/2007/PartnerControls">
          <TermName xmlns="http://schemas.microsoft.com/office/infopath/2007/PartnerControls">PUBLIC</TermName>
          <TermId xmlns="http://schemas.microsoft.com/office/infopath/2007/PartnerControls">11111111-1111-1111-1111-111111111111</TermId>
        </TermInfo>
      </Terms>
    </TaxKeywordTaxHTField>
    <TaxCatchAll xmlns="3c31dd72-09a4-4ab4-acf9-1b7f7c35449f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C3DECE14BAFC4385A719588EC3E391" ma:contentTypeVersion="7" ma:contentTypeDescription="Create a new document." ma:contentTypeScope="" ma:versionID="1ef6819e3d814b092234662a1a212d19">
  <xsd:schema xmlns:xsd="http://www.w3.org/2001/XMLSchema" xmlns:xs="http://www.w3.org/2001/XMLSchema" xmlns:p="http://schemas.microsoft.com/office/2006/metadata/properties" xmlns:ns2="3c31dd72-09a4-4ab4-acf9-1b7f7c35449f" xmlns:ns3="fc05120b-059b-4375-93cc-80b65e024278" targetNamespace="http://schemas.microsoft.com/office/2006/metadata/properties" ma:root="true" ma:fieldsID="6a29f715623160ef65bd13aba70b2f32" ns2:_="" ns3:_="">
    <xsd:import namespace="3c31dd72-09a4-4ab4-acf9-1b7f7c35449f"/>
    <xsd:import namespace="fc05120b-059b-4375-93cc-80b65e024278"/>
    <xsd:element name="properties">
      <xsd:complexType>
        <xsd:sequence>
          <xsd:element name="documentManagement">
            <xsd:complexType>
              <xsd:all>
                <xsd:element ref="ns2:TaxKeywordTaxHTField" minOccurs="0"/>
                <xsd:element ref="ns2:TaxCatchAll" minOccurs="0"/>
                <xsd:element ref="ns2:SharedWithUsers" minOccurs="0"/>
                <xsd:element ref="ns2:SharedWithDetails" minOccurs="0"/>
                <xsd:element ref="ns3:Category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31dd72-09a4-4ab4-acf9-1b7f7c35449f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9" nillable="true" ma:taxonomy="true" ma:internalName="TaxKeywordTaxHTField" ma:taxonomyFieldName="TaxKeyword" ma:displayName="Enterprise Keywords" ma:fieldId="{23f27201-bee3-471e-b2e7-b64fd8b7ca38}" ma:taxonomyMulti="true" ma:sspId="db8cfd48-172f-4730-bd20-46aeb5477099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description="" ma:hidden="true" ma:list="{b53fc8c2-30ae-4509-bdb6-f00a74a6c525}" ma:internalName="TaxCatchAll" ma:showField="CatchAllData" ma:web="3c31dd72-09a4-4ab4-acf9-1b7f7c35449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05120b-059b-4375-93cc-80b65e024278" elementFormDefault="qualified">
    <xsd:import namespace="http://schemas.microsoft.com/office/2006/documentManagement/types"/>
    <xsd:import namespace="http://schemas.microsoft.com/office/infopath/2007/PartnerControls"/>
    <xsd:element name="Category" ma:index="13" ma:displayName="Category" ma:format="RadioButtons" ma:internalName="Category">
      <xsd:simpleType>
        <xsd:restriction base="dms:Choice">
          <xsd:enumeration value="UniLink"/>
          <xsd:enumeration value="BookNet"/>
          <xsd:enumeration value="FACTS"/>
          <xsd:enumeration value="OneStopSecure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F0E0EC4-E00F-4F9F-92A1-BC4743B1F722}">
  <ds:schemaRefs>
    <ds:schemaRef ds:uri="http://www.w3.org/XML/1998/namespace"/>
    <ds:schemaRef ds:uri="http://purl.org/dc/dcmitype/"/>
    <ds:schemaRef ds:uri="http://purl.org/dc/elements/1.1/"/>
    <ds:schemaRef ds:uri="http://schemas.microsoft.com/office/2006/metadata/properties"/>
    <ds:schemaRef ds:uri="http://schemas.microsoft.com/office/infopath/2007/PartnerControls"/>
    <ds:schemaRef ds:uri="3c31dd72-09a4-4ab4-acf9-1b7f7c35449f"/>
    <ds:schemaRef ds:uri="http://schemas.microsoft.com/office/2006/documentManagement/types"/>
    <ds:schemaRef ds:uri="http://schemas.openxmlformats.org/package/2006/metadata/core-properties"/>
    <ds:schemaRef ds:uri="fc05120b-059b-4375-93cc-80b65e024278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959BA464-439A-4ABE-9C84-CE76A53B943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D20D02A-AA74-440F-8EED-1D71899745B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c31dd72-09a4-4ab4-acf9-1b7f7c35449f"/>
    <ds:schemaRef ds:uri="fc05120b-059b-4375-93cc-80b65e0242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18-19_OSS_PPT_StdScreen</Template>
  <TotalTime>131</TotalTime>
  <Words>753</Words>
  <Application>Microsoft Office PowerPoint</Application>
  <PresentationFormat>Custom</PresentationFormat>
  <Paragraphs>121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9" baseType="lpstr">
      <vt:lpstr>MS Mincho</vt:lpstr>
      <vt:lpstr>SimHei</vt:lpstr>
      <vt:lpstr>Arial</vt:lpstr>
      <vt:lpstr>Bebas Neue Bold</vt:lpstr>
      <vt:lpstr>Calibri</vt:lpstr>
      <vt:lpstr>Gotham Bold</vt:lpstr>
      <vt:lpstr>Impact</vt:lpstr>
      <vt:lpstr>Symbol</vt:lpstr>
      <vt:lpstr>Times New Roman</vt:lpstr>
      <vt:lpstr>Tw Cen MT</vt:lpstr>
      <vt:lpstr>Verdana</vt:lpstr>
      <vt:lpstr>Wingdings</vt:lpstr>
      <vt:lpstr>Office Theme</vt:lpstr>
      <vt:lpstr>1_Office Theme</vt:lpstr>
      <vt:lpstr>2_Office Theme</vt:lpstr>
      <vt:lpstr>Presentation Title</vt:lpstr>
      <vt:lpstr>PRESENTERS</vt:lpstr>
      <vt:lpstr>WHO ARE UNILINK</vt:lpstr>
      <vt:lpstr>WHO ARE HSBC</vt:lpstr>
      <vt:lpstr>Todays Student</vt:lpstr>
      <vt:lpstr>CUSTOMER EXPERIENCE</vt:lpstr>
      <vt:lpstr>WHERE ARE WE HEADED? </vt:lpstr>
      <vt:lpstr>MAKING IT EASIER TO PAY</vt:lpstr>
      <vt:lpstr>HSBC TRANSACTIONAL FX HSBC MULTI-CURRENCY PRICING (MCP)</vt:lpstr>
      <vt:lpstr>PowerPoint Presentation</vt:lpstr>
      <vt:lpstr>DIGITAL TRANSFORMATION</vt:lpstr>
      <vt:lpstr>WHAT SHOULD WE ALL BE DOING?</vt:lpstr>
      <vt:lpstr>BENEFITS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Ashleigh Smith</dc:creator>
  <cp:keywords>PUBLIC</cp:keywords>
  <dc:description>PUBLIC</dc:description>
  <cp:lastModifiedBy>Joe Egan</cp:lastModifiedBy>
  <cp:revision>18</cp:revision>
  <cp:lastPrinted>2012-12-29T15:03:16Z</cp:lastPrinted>
  <dcterms:created xsi:type="dcterms:W3CDTF">2018-04-27T03:33:31Z</dcterms:created>
  <dcterms:modified xsi:type="dcterms:W3CDTF">2018-05-05T07:03:43Z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0x010100DCC3DECE14BAFC4385A719588EC3E391</vt:lpwstr>
  </property>
  <property fmtid="{D5CDD505-2E9C-101B-9397-08002B2CF9AE}" pid="3" name="TaxKeyword">
    <vt:lpwstr/>
  </property>
  <property fmtid="{D5CDD505-2E9C-101B-9397-08002B2CF9AE}" pid="4" name="Classification">
    <vt:lpwstr>PUBLIC</vt:lpwstr>
  </property>
  <property fmtid="{D5CDD505-2E9C-101B-9397-08002B2CF9AE}" pid="5" name="Source">
    <vt:lpwstr>Internal</vt:lpwstr>
  </property>
  <property fmtid="{D5CDD505-2E9C-101B-9397-08002B2CF9AE}" pid="6" name="Footers">
    <vt:lpwstr>Footers</vt:lpwstr>
  </property>
  <property fmtid="{D5CDD505-2E9C-101B-9397-08002B2CF9AE}" pid="7" name="DocClassification">
    <vt:lpwstr>CLAPUBLIC</vt:lpwstr>
  </property>
</Properties>
</file>