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1" r:id="rId16"/>
    <p:sldId id="283" r:id="rId17"/>
    <p:sldId id="284" r:id="rId18"/>
    <p:sldId id="285" r:id="rId19"/>
    <p:sldId id="266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rpsupport@adu.ac.ae" TargetMode="External"/><Relationship Id="rId2" Type="http://schemas.openxmlformats.org/officeDocument/2006/relationships/hyperlink" Target="mailto:Jasir.illias@adu.ac.a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HEUG 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8" y="-23829"/>
            <a:ext cx="9637596" cy="68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647825"/>
            <a:ext cx="68770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296537"/>
            <a:ext cx="6715125" cy="46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05469"/>
            <a:ext cx="5856596" cy="49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Charts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35" y="1184076"/>
            <a:ext cx="5040929" cy="49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Viewer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end user to view and work on Pivot grids created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64" y="2422472"/>
            <a:ext cx="5290348" cy="31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6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Viewer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0" y="3479339"/>
            <a:ext cx="3384675" cy="233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96" y="3479339"/>
            <a:ext cx="3393899" cy="233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52" y="1136627"/>
            <a:ext cx="3384674" cy="216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696" y="1136627"/>
            <a:ext cx="3393899" cy="216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8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Examples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Grids and Charts could be registered as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pagelets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could be deployed in home page for users.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reports available on the click of a button.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Drilldown capabilities can be incorporated in pivot grids to generate drill down reports.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5" y="2474155"/>
            <a:ext cx="3902143" cy="16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Across the globe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1" y="1417638"/>
            <a:ext cx="3013753" cy="3768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70" y="1417638"/>
            <a:ext cx="4768197" cy="3768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6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 Across the globe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5" y="1485214"/>
            <a:ext cx="4394578" cy="370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46" y="1444273"/>
            <a:ext cx="3485328" cy="370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3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47" y="1889760"/>
            <a:ext cx="1982107" cy="20812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3138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7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2952598" y="5785170"/>
            <a:ext cx="3809456" cy="711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16-Nov-2016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509" y="1310532"/>
            <a:ext cx="660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 Reporting Made Easy with Pivot Grid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9995" y="2549099"/>
            <a:ext cx="4147457" cy="196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Jasir Illias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System Specialist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 University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Jasir.illias@adu.ac.ae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Jasir Illias,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ERP Systems Specialist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Abu Dhabi University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Jasir.illias@adu.ac.ae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Team,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Abu Dhabi University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erpsupport@adu.ac.ae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107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5078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Existing options of Online Reporting available in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and Examples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 Query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6" y="2337179"/>
            <a:ext cx="847981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6" y="2312158"/>
            <a:ext cx="7585767" cy="27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9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" y="2332487"/>
            <a:ext cx="6885296" cy="30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end user to visually analyze data in a dashboard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the basic BI functionality right in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could be viewed in different views by pivoting and filtering options available out of box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 setup with wizard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 is a 5 step wizard which will guide you to setup a pivot grid .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5" y="2088960"/>
            <a:ext cx="668185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Grid Wizard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417638"/>
            <a:ext cx="63722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7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218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Agenda</vt:lpstr>
      <vt:lpstr>Peoplesoft Reporting</vt:lpstr>
      <vt:lpstr>Peoplesoft Reporting</vt:lpstr>
      <vt:lpstr>Peoplesoft Reporting</vt:lpstr>
      <vt:lpstr>Pivot Grids</vt:lpstr>
      <vt:lpstr>Pivot Grid Wizard</vt:lpstr>
      <vt:lpstr>Pivot Grid Wizard</vt:lpstr>
      <vt:lpstr>Pivot Grid Wizard</vt:lpstr>
      <vt:lpstr>Pivot Grid Wizard</vt:lpstr>
      <vt:lpstr>Pivot Grid Wizard</vt:lpstr>
      <vt:lpstr>Pivot Charts</vt:lpstr>
      <vt:lpstr>Pivot Grid Viewer</vt:lpstr>
      <vt:lpstr>Pivot Grid Viewer</vt:lpstr>
      <vt:lpstr>Pivot Grid Examples and Application</vt:lpstr>
      <vt:lpstr>Pivot Charts Across the globe</vt:lpstr>
      <vt:lpstr>Pivot Charts Across the globe</vt:lpstr>
      <vt:lpstr>PowerPoint Presentation</vt:lpstr>
      <vt:lpstr>Contact Us</vt:lpstr>
    </vt:vector>
  </TitlesOfParts>
  <Company>Abu Dhabi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Jasir Illias</cp:lastModifiedBy>
  <cp:revision>58</cp:revision>
  <dcterms:created xsi:type="dcterms:W3CDTF">2016-02-23T12:56:43Z</dcterms:created>
  <dcterms:modified xsi:type="dcterms:W3CDTF">2016-11-15T14:20:25Z</dcterms:modified>
</cp:coreProperties>
</file>