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49"/>
  </p:notesMasterIdLst>
  <p:handoutMasterIdLst>
    <p:handoutMasterId r:id="rId50"/>
  </p:handoutMasterIdLst>
  <p:sldIdLst>
    <p:sldId id="259" r:id="rId5"/>
    <p:sldId id="260" r:id="rId6"/>
    <p:sldId id="269" r:id="rId7"/>
    <p:sldId id="268" r:id="rId8"/>
    <p:sldId id="257" r:id="rId9"/>
    <p:sldId id="262" r:id="rId10"/>
    <p:sldId id="266" r:id="rId11"/>
    <p:sldId id="270" r:id="rId12"/>
    <p:sldId id="271" r:id="rId13"/>
    <p:sldId id="287" r:id="rId14"/>
    <p:sldId id="288" r:id="rId15"/>
    <p:sldId id="289" r:id="rId16"/>
    <p:sldId id="290" r:id="rId17"/>
    <p:sldId id="263" r:id="rId18"/>
    <p:sldId id="272" r:id="rId19"/>
    <p:sldId id="273" r:id="rId20"/>
    <p:sldId id="275" r:id="rId21"/>
    <p:sldId id="292" r:id="rId22"/>
    <p:sldId id="297" r:id="rId23"/>
    <p:sldId id="293" r:id="rId24"/>
    <p:sldId id="294" r:id="rId25"/>
    <p:sldId id="295" r:id="rId26"/>
    <p:sldId id="298" r:id="rId27"/>
    <p:sldId id="299" r:id="rId28"/>
    <p:sldId id="301" r:id="rId29"/>
    <p:sldId id="300" r:id="rId30"/>
    <p:sldId id="302" r:id="rId31"/>
    <p:sldId id="303" r:id="rId32"/>
    <p:sldId id="304" r:id="rId33"/>
    <p:sldId id="264" r:id="rId34"/>
    <p:sldId id="309" r:id="rId35"/>
    <p:sldId id="307" r:id="rId36"/>
    <p:sldId id="308" r:id="rId37"/>
    <p:sldId id="312" r:id="rId38"/>
    <p:sldId id="310" r:id="rId39"/>
    <p:sldId id="311" r:id="rId40"/>
    <p:sldId id="316" r:id="rId41"/>
    <p:sldId id="315" r:id="rId42"/>
    <p:sldId id="281" r:id="rId43"/>
    <p:sldId id="313" r:id="rId44"/>
    <p:sldId id="314" r:id="rId45"/>
    <p:sldId id="283" r:id="rId46"/>
    <p:sldId id="305" r:id="rId47"/>
    <p:sldId id="2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78328-06B4-433A-83BB-0F93ED75DD5D}" v="780" dt="2019-10-22T01:37:15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s Cohoe" userId="1126a5c1-5181-488b-be59-a3e0d42aa553" providerId="ADAL" clId="{F7778328-06B4-433A-83BB-0F93ED75DD5D}"/>
    <pc:docChg chg="undo custSel addSld delSld modSld sldOrd">
      <pc:chgData name="Amos Cohoe" userId="1126a5c1-5181-488b-be59-a3e0d42aa553" providerId="ADAL" clId="{F7778328-06B4-433A-83BB-0F93ED75DD5D}" dt="2019-10-22T02:45:54.557" v="7718" actId="6549"/>
      <pc:docMkLst>
        <pc:docMk/>
      </pc:docMkLst>
      <pc:sldChg chg="modSp modAnim">
        <pc:chgData name="Amos Cohoe" userId="1126a5c1-5181-488b-be59-a3e0d42aa553" providerId="ADAL" clId="{F7778328-06B4-433A-83BB-0F93ED75DD5D}" dt="2019-10-22T01:37:15.208" v="7686" actId="20577"/>
        <pc:sldMkLst>
          <pc:docMk/>
          <pc:sldMk cId="2410663628" sldId="257"/>
        </pc:sldMkLst>
        <pc:spChg chg="mod">
          <ac:chgData name="Amos Cohoe" userId="1126a5c1-5181-488b-be59-a3e0d42aa553" providerId="ADAL" clId="{F7778328-06B4-433A-83BB-0F93ED75DD5D}" dt="2019-10-18T02:26:42.460" v="4226" actId="113"/>
          <ac:spMkLst>
            <pc:docMk/>
            <pc:sldMk cId="2410663628" sldId="257"/>
            <ac:spMk id="13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2:26:44.719" v="4227" actId="113"/>
          <ac:spMkLst>
            <pc:docMk/>
            <pc:sldMk cId="2410663628" sldId="257"/>
            <ac:spMk id="19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22T01:37:04.249" v="7663" actId="6549"/>
          <ac:spMkLst>
            <pc:docMk/>
            <pc:sldMk cId="2410663628" sldId="257"/>
            <ac:spMk id="2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22T01:37:15.208" v="7686" actId="20577"/>
          <ac:spMkLst>
            <pc:docMk/>
            <pc:sldMk cId="2410663628" sldId="257"/>
            <ac:spMk id="25" creationId="{00000000-0000-0000-0000-000000000000}"/>
          </ac:spMkLst>
        </pc:spChg>
      </pc:sldChg>
      <pc:sldChg chg="modSp del">
        <pc:chgData name="Amos Cohoe" userId="1126a5c1-5181-488b-be59-a3e0d42aa553" providerId="ADAL" clId="{F7778328-06B4-433A-83BB-0F93ED75DD5D}" dt="2019-10-18T02:23:41.512" v="4107" actId="47"/>
        <pc:sldMkLst>
          <pc:docMk/>
          <pc:sldMk cId="56921505" sldId="261"/>
        </pc:sldMkLst>
        <pc:spChg chg="mod">
          <ac:chgData name="Amos Cohoe" userId="1126a5c1-5181-488b-be59-a3e0d42aa553" providerId="ADAL" clId="{F7778328-06B4-433A-83BB-0F93ED75DD5D}" dt="2019-10-17T02:03:22.117" v="252" actId="20577"/>
          <ac:spMkLst>
            <pc:docMk/>
            <pc:sldMk cId="56921505" sldId="261"/>
            <ac:spMk id="3" creationId="{00000000-0000-0000-0000-000000000000}"/>
          </ac:spMkLst>
        </pc:spChg>
      </pc:sldChg>
      <pc:sldChg chg="modSp">
        <pc:chgData name="Amos Cohoe" userId="1126a5c1-5181-488b-be59-a3e0d42aa553" providerId="ADAL" clId="{F7778328-06B4-433A-83BB-0F93ED75DD5D}" dt="2019-10-17T23:31:37.746" v="645" actId="20577"/>
        <pc:sldMkLst>
          <pc:docMk/>
          <pc:sldMk cId="4114758641" sldId="262"/>
        </pc:sldMkLst>
        <pc:spChg chg="mod">
          <ac:chgData name="Amos Cohoe" userId="1126a5c1-5181-488b-be59-a3e0d42aa553" providerId="ADAL" clId="{F7778328-06B4-433A-83BB-0F93ED75DD5D}" dt="2019-10-17T23:31:32.634" v="632" actId="20577"/>
          <ac:spMkLst>
            <pc:docMk/>
            <pc:sldMk cId="4114758641" sldId="262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7T23:31:37.746" v="645" actId="20577"/>
          <ac:spMkLst>
            <pc:docMk/>
            <pc:sldMk cId="4114758641" sldId="262"/>
            <ac:spMk id="3" creationId="{00000000-0000-0000-0000-000000000000}"/>
          </ac:spMkLst>
        </pc:spChg>
      </pc:sldChg>
      <pc:sldChg chg="modSp">
        <pc:chgData name="Amos Cohoe" userId="1126a5c1-5181-488b-be59-a3e0d42aa553" providerId="ADAL" clId="{F7778328-06B4-433A-83BB-0F93ED75DD5D}" dt="2019-10-18T02:31:48.915" v="4268" actId="20577"/>
        <pc:sldMkLst>
          <pc:docMk/>
          <pc:sldMk cId="3487945672" sldId="263"/>
        </pc:sldMkLst>
        <pc:spChg chg="mod">
          <ac:chgData name="Amos Cohoe" userId="1126a5c1-5181-488b-be59-a3e0d42aa553" providerId="ADAL" clId="{F7778328-06B4-433A-83BB-0F93ED75DD5D}" dt="2019-10-18T00:19:42.118" v="1854" actId="20577"/>
          <ac:spMkLst>
            <pc:docMk/>
            <pc:sldMk cId="3487945672" sldId="263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2:31:48.915" v="4268" actId="20577"/>
          <ac:spMkLst>
            <pc:docMk/>
            <pc:sldMk cId="3487945672" sldId="263"/>
            <ac:spMk id="3" creationId="{00000000-0000-0000-0000-000000000000}"/>
          </ac:spMkLst>
        </pc:spChg>
      </pc:sldChg>
      <pc:sldChg chg="modSp">
        <pc:chgData name="Amos Cohoe" userId="1126a5c1-5181-488b-be59-a3e0d42aa553" providerId="ADAL" clId="{F7778328-06B4-433A-83BB-0F93ED75DD5D}" dt="2019-10-22T02:45:54.557" v="7718" actId="6549"/>
        <pc:sldMkLst>
          <pc:docMk/>
          <pc:sldMk cId="1605080964" sldId="264"/>
        </pc:sldMkLst>
        <pc:spChg chg="mod">
          <ac:chgData name="Amos Cohoe" userId="1126a5c1-5181-488b-be59-a3e0d42aa553" providerId="ADAL" clId="{F7778328-06B4-433A-83BB-0F93ED75DD5D}" dt="2019-10-22T02:45:54.557" v="7718" actId="6549"/>
          <ac:spMkLst>
            <pc:docMk/>
            <pc:sldMk cId="1605080964" sldId="264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2:13:27.378" v="4104" actId="20577"/>
          <ac:spMkLst>
            <pc:docMk/>
            <pc:sldMk cId="1605080964" sldId="264"/>
            <ac:spMk id="3" creationId="{00000000-0000-0000-0000-000000000000}"/>
          </ac:spMkLst>
        </pc:spChg>
      </pc:sldChg>
      <pc:sldChg chg="del">
        <pc:chgData name="Amos Cohoe" userId="1126a5c1-5181-488b-be59-a3e0d42aa553" providerId="ADAL" clId="{F7778328-06B4-433A-83BB-0F93ED75DD5D}" dt="2019-10-22T00:47:55.110" v="6465" actId="47"/>
        <pc:sldMkLst>
          <pc:docMk/>
          <pc:sldMk cId="1534613393" sldId="265"/>
        </pc:sldMkLst>
      </pc:sldChg>
      <pc:sldChg chg="addSp delSp modSp modTransition modAnim">
        <pc:chgData name="Amos Cohoe" userId="1126a5c1-5181-488b-be59-a3e0d42aa553" providerId="ADAL" clId="{F7778328-06B4-433A-83BB-0F93ED75DD5D}" dt="2019-10-18T02:30:34.852" v="4245"/>
        <pc:sldMkLst>
          <pc:docMk/>
          <pc:sldMk cId="2285978049" sldId="266"/>
        </pc:sldMkLst>
        <pc:spChg chg="mod">
          <ac:chgData name="Amos Cohoe" userId="1126a5c1-5181-488b-be59-a3e0d42aa553" providerId="ADAL" clId="{F7778328-06B4-433A-83BB-0F93ED75DD5D}" dt="2019-10-17T23:19:13.637" v="270" actId="20577"/>
          <ac:spMkLst>
            <pc:docMk/>
            <pc:sldMk cId="2285978049" sldId="266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7T23:46:32.644" v="747" actId="20577"/>
          <ac:spMkLst>
            <pc:docMk/>
            <pc:sldMk cId="2285978049" sldId="266"/>
            <ac:spMk id="3" creationId="{00000000-0000-0000-0000-000000000000}"/>
          </ac:spMkLst>
        </pc:spChg>
        <pc:spChg chg="add mod">
          <ac:chgData name="Amos Cohoe" userId="1126a5c1-5181-488b-be59-a3e0d42aa553" providerId="ADAL" clId="{F7778328-06B4-433A-83BB-0F93ED75DD5D}" dt="2019-10-17T23:44:58.891" v="686" actId="1076"/>
          <ac:spMkLst>
            <pc:docMk/>
            <pc:sldMk cId="2285978049" sldId="266"/>
            <ac:spMk id="7" creationId="{A4E167E7-AC4E-410E-B82D-53699B6B04B1}"/>
          </ac:spMkLst>
        </pc:spChg>
        <pc:spChg chg="add mod">
          <ac:chgData name="Amos Cohoe" userId="1126a5c1-5181-488b-be59-a3e0d42aa553" providerId="ADAL" clId="{F7778328-06B4-433A-83BB-0F93ED75DD5D}" dt="2019-10-17T23:45:52.931" v="697" actId="1076"/>
          <ac:spMkLst>
            <pc:docMk/>
            <pc:sldMk cId="2285978049" sldId="266"/>
            <ac:spMk id="9" creationId="{919ECBB2-7B0C-491B-85DD-C0916CE13BD7}"/>
          </ac:spMkLst>
        </pc:spChg>
        <pc:spChg chg="add mod">
          <ac:chgData name="Amos Cohoe" userId="1126a5c1-5181-488b-be59-a3e0d42aa553" providerId="ADAL" clId="{F7778328-06B4-433A-83BB-0F93ED75DD5D}" dt="2019-10-17T23:46:42.315" v="748" actId="1076"/>
          <ac:spMkLst>
            <pc:docMk/>
            <pc:sldMk cId="2285978049" sldId="266"/>
            <ac:spMk id="10" creationId="{3BD947CF-07EB-46CD-B90B-DDD4714F905C}"/>
          </ac:spMkLst>
        </pc:spChg>
        <pc:picChg chg="add mod">
          <ac:chgData name="Amos Cohoe" userId="1126a5c1-5181-488b-be59-a3e0d42aa553" providerId="ADAL" clId="{F7778328-06B4-433A-83BB-0F93ED75DD5D}" dt="2019-10-17T23:43:09.258" v="662" actId="1076"/>
          <ac:picMkLst>
            <pc:docMk/>
            <pc:sldMk cId="2285978049" sldId="266"/>
            <ac:picMk id="1026" creationId="{A06C56C5-A113-491D-9ADF-62720D18B514}"/>
          </ac:picMkLst>
        </pc:picChg>
        <pc:picChg chg="add del">
          <ac:chgData name="Amos Cohoe" userId="1126a5c1-5181-488b-be59-a3e0d42aa553" providerId="ADAL" clId="{F7778328-06B4-433A-83BB-0F93ED75DD5D}" dt="2019-10-17T23:22:33.435" v="332"/>
          <ac:picMkLst>
            <pc:docMk/>
            <pc:sldMk cId="2285978049" sldId="266"/>
            <ac:picMk id="1028" creationId="{3AB4D80B-5AFF-4053-9269-5012E504BFA1}"/>
          </ac:picMkLst>
        </pc:picChg>
        <pc:picChg chg="add mod">
          <ac:chgData name="Amos Cohoe" userId="1126a5c1-5181-488b-be59-a3e0d42aa553" providerId="ADAL" clId="{F7778328-06B4-433A-83BB-0F93ED75DD5D}" dt="2019-10-17T23:44:48.802" v="685" actId="14100"/>
          <ac:picMkLst>
            <pc:docMk/>
            <pc:sldMk cId="2285978049" sldId="266"/>
            <ac:picMk id="1030" creationId="{60E42F61-12FD-4493-BDBD-1492C28AD699}"/>
          </ac:picMkLst>
        </pc:picChg>
      </pc:sldChg>
      <pc:sldChg chg="modSp">
        <pc:chgData name="Amos Cohoe" userId="1126a5c1-5181-488b-be59-a3e0d42aa553" providerId="ADAL" clId="{F7778328-06B4-433A-83BB-0F93ED75DD5D}" dt="2019-10-18T03:15:19.576" v="4346" actId="20577"/>
        <pc:sldMkLst>
          <pc:docMk/>
          <pc:sldMk cId="3108970075" sldId="269"/>
        </pc:sldMkLst>
        <pc:spChg chg="mod">
          <ac:chgData name="Amos Cohoe" userId="1126a5c1-5181-488b-be59-a3e0d42aa553" providerId="ADAL" clId="{F7778328-06B4-433A-83BB-0F93ED75DD5D}" dt="2019-10-18T03:15:19.576" v="4346" actId="20577"/>
          <ac:spMkLst>
            <pc:docMk/>
            <pc:sldMk cId="3108970075" sldId="269"/>
            <ac:spMk id="4" creationId="{00000000-0000-0000-0000-000000000000}"/>
          </ac:spMkLst>
        </pc:spChg>
      </pc:sldChg>
      <pc:sldChg chg="addSp delSp modSp">
        <pc:chgData name="Amos Cohoe" userId="1126a5c1-5181-488b-be59-a3e0d42aa553" providerId="ADAL" clId="{F7778328-06B4-433A-83BB-0F93ED75DD5D}" dt="2019-10-17T23:42:47.601" v="661"/>
        <pc:sldMkLst>
          <pc:docMk/>
          <pc:sldMk cId="3661196256" sldId="270"/>
        </pc:sldMkLst>
        <pc:spChg chg="mod">
          <ac:chgData name="Amos Cohoe" userId="1126a5c1-5181-488b-be59-a3e0d42aa553" providerId="ADAL" clId="{F7778328-06B4-433A-83BB-0F93ED75DD5D}" dt="2019-10-17T23:42:47.601" v="661"/>
          <ac:spMkLst>
            <pc:docMk/>
            <pc:sldMk cId="3661196256" sldId="270"/>
            <ac:spMk id="2" creationId="{00000000-0000-0000-0000-000000000000}"/>
          </ac:spMkLst>
        </pc:spChg>
        <pc:spChg chg="del">
          <ac:chgData name="Amos Cohoe" userId="1126a5c1-5181-488b-be59-a3e0d42aa553" providerId="ADAL" clId="{F7778328-06B4-433A-83BB-0F93ED75DD5D}" dt="2019-10-17T23:41:37.564" v="648" actId="478"/>
          <ac:spMkLst>
            <pc:docMk/>
            <pc:sldMk cId="3661196256" sldId="270"/>
            <ac:spMk id="4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17T23:41:29.045" v="647"/>
          <ac:spMkLst>
            <pc:docMk/>
            <pc:sldMk cId="3661196256" sldId="270"/>
            <ac:spMk id="5" creationId="{C5ACD13D-3887-4BA6-B245-B08718C0A604}"/>
          </ac:spMkLst>
        </pc:spChg>
        <pc:spChg chg="add mod">
          <ac:chgData name="Amos Cohoe" userId="1126a5c1-5181-488b-be59-a3e0d42aa553" providerId="ADAL" clId="{F7778328-06B4-433A-83BB-0F93ED75DD5D}" dt="2019-10-17T23:42:34.298" v="660" actId="1076"/>
          <ac:spMkLst>
            <pc:docMk/>
            <pc:sldMk cId="3661196256" sldId="270"/>
            <ac:spMk id="10" creationId="{884A97AE-1A94-4C92-835C-9396D0B71CD4}"/>
          </ac:spMkLst>
        </pc:spChg>
        <pc:picChg chg="del">
          <ac:chgData name="Amos Cohoe" userId="1126a5c1-5181-488b-be59-a3e0d42aa553" providerId="ADAL" clId="{F7778328-06B4-433A-83BB-0F93ED75DD5D}" dt="2019-10-17T23:41:23.707" v="646" actId="478"/>
          <ac:picMkLst>
            <pc:docMk/>
            <pc:sldMk cId="3661196256" sldId="270"/>
            <ac:picMk id="6" creationId="{00000000-0000-0000-0000-000000000000}"/>
          </ac:picMkLst>
        </pc:picChg>
        <pc:picChg chg="add mod">
          <ac:chgData name="Amos Cohoe" userId="1126a5c1-5181-488b-be59-a3e0d42aa553" providerId="ADAL" clId="{F7778328-06B4-433A-83BB-0F93ED75DD5D}" dt="2019-10-17T23:42:30.242" v="659" actId="1076"/>
          <ac:picMkLst>
            <pc:docMk/>
            <pc:sldMk cId="3661196256" sldId="270"/>
            <ac:picMk id="8" creationId="{5ED0E077-D723-47CB-9148-DD57B8C6E916}"/>
          </ac:picMkLst>
        </pc:picChg>
      </pc:sldChg>
      <pc:sldChg chg="addSp delSp modSp">
        <pc:chgData name="Amos Cohoe" userId="1126a5c1-5181-488b-be59-a3e0d42aa553" providerId="ADAL" clId="{F7778328-06B4-433A-83BB-0F93ED75DD5D}" dt="2019-10-17T23:51:43.572" v="843" actId="14100"/>
        <pc:sldMkLst>
          <pc:docMk/>
          <pc:sldMk cId="1569887037" sldId="271"/>
        </pc:sldMkLst>
        <pc:spChg chg="mod">
          <ac:chgData name="Amos Cohoe" userId="1126a5c1-5181-488b-be59-a3e0d42aa553" providerId="ADAL" clId="{F7778328-06B4-433A-83BB-0F93ED75DD5D}" dt="2019-10-17T23:51:15.381" v="787" actId="20577"/>
          <ac:spMkLst>
            <pc:docMk/>
            <pc:sldMk cId="1569887037" sldId="271"/>
            <ac:spMk id="2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17T23:49:48.902" v="756"/>
          <ac:spMkLst>
            <pc:docMk/>
            <pc:sldMk cId="1569887037" sldId="271"/>
            <ac:spMk id="5" creationId="{BD5FE102-D549-47D1-8099-E082E6663C71}"/>
          </ac:spMkLst>
        </pc:spChg>
        <pc:spChg chg="add del mod">
          <ac:chgData name="Amos Cohoe" userId="1126a5c1-5181-488b-be59-a3e0d42aa553" providerId="ADAL" clId="{F7778328-06B4-433A-83BB-0F93ED75DD5D}" dt="2019-10-17T23:50:52.223" v="762"/>
          <ac:spMkLst>
            <pc:docMk/>
            <pc:sldMk cId="1569887037" sldId="271"/>
            <ac:spMk id="9" creationId="{B814C36E-9E97-4AB7-A432-7C276BF9AFB3}"/>
          </ac:spMkLst>
        </pc:spChg>
        <pc:spChg chg="add mod">
          <ac:chgData name="Amos Cohoe" userId="1126a5c1-5181-488b-be59-a3e0d42aa553" providerId="ADAL" clId="{F7778328-06B4-433A-83BB-0F93ED75DD5D}" dt="2019-10-17T23:51:43.572" v="843" actId="14100"/>
          <ac:spMkLst>
            <pc:docMk/>
            <pc:sldMk cId="1569887037" sldId="271"/>
            <ac:spMk id="11" creationId="{D74961C0-98C0-4D0C-B848-533F49335532}"/>
          </ac:spMkLst>
        </pc:spChg>
        <pc:picChg chg="del">
          <ac:chgData name="Amos Cohoe" userId="1126a5c1-5181-488b-be59-a3e0d42aa553" providerId="ADAL" clId="{F7778328-06B4-433A-83BB-0F93ED75DD5D}" dt="2019-10-17T23:48:50.595" v="755" actId="478"/>
          <ac:picMkLst>
            <pc:docMk/>
            <pc:sldMk cId="1569887037" sldId="271"/>
            <ac:picMk id="4" creationId="{00000000-0000-0000-0000-000000000000}"/>
          </ac:picMkLst>
        </pc:picChg>
        <pc:picChg chg="add del mod">
          <ac:chgData name="Amos Cohoe" userId="1126a5c1-5181-488b-be59-a3e0d42aa553" providerId="ADAL" clId="{F7778328-06B4-433A-83BB-0F93ED75DD5D}" dt="2019-10-17T23:50:50.439" v="761" actId="478"/>
          <ac:picMkLst>
            <pc:docMk/>
            <pc:sldMk cId="1569887037" sldId="271"/>
            <ac:picMk id="7" creationId="{2E40F856-715A-4F08-89E1-02E969477061}"/>
          </ac:picMkLst>
        </pc:picChg>
        <pc:picChg chg="add mod">
          <ac:chgData name="Amos Cohoe" userId="1126a5c1-5181-488b-be59-a3e0d42aa553" providerId="ADAL" clId="{F7778328-06B4-433A-83BB-0F93ED75DD5D}" dt="2019-10-17T23:50:58.643" v="763" actId="1076"/>
          <ac:picMkLst>
            <pc:docMk/>
            <pc:sldMk cId="1569887037" sldId="271"/>
            <ac:picMk id="10" creationId="{3C55CAB3-30E3-4DA4-8BEC-6761D600F7DC}"/>
          </ac:picMkLst>
        </pc:picChg>
      </pc:sldChg>
      <pc:sldChg chg="addSp delSp modSp modAnim">
        <pc:chgData name="Amos Cohoe" userId="1126a5c1-5181-488b-be59-a3e0d42aa553" providerId="ADAL" clId="{F7778328-06B4-433A-83BB-0F93ED75DD5D}" dt="2019-10-18T00:30:50.328" v="2025" actId="20577"/>
        <pc:sldMkLst>
          <pc:docMk/>
          <pc:sldMk cId="2114239694" sldId="272"/>
        </pc:sldMkLst>
        <pc:spChg chg="mod">
          <ac:chgData name="Amos Cohoe" userId="1126a5c1-5181-488b-be59-a3e0d42aa553" providerId="ADAL" clId="{F7778328-06B4-433A-83BB-0F93ED75DD5D}" dt="2019-10-18T00:30:50.328" v="2025" actId="20577"/>
          <ac:spMkLst>
            <pc:docMk/>
            <pc:sldMk cId="2114239694" sldId="272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0:28:15.131" v="1990" actId="27636"/>
          <ac:spMkLst>
            <pc:docMk/>
            <pc:sldMk cId="2114239694" sldId="272"/>
            <ac:spMk id="3" creationId="{00000000-0000-0000-0000-000000000000}"/>
          </ac:spMkLst>
        </pc:spChg>
        <pc:spChg chg="del">
          <ac:chgData name="Amos Cohoe" userId="1126a5c1-5181-488b-be59-a3e0d42aa553" providerId="ADAL" clId="{F7778328-06B4-433A-83BB-0F93ED75DD5D}" dt="2019-10-18T00:26:06.768" v="1923" actId="478"/>
          <ac:spMkLst>
            <pc:docMk/>
            <pc:sldMk cId="2114239694" sldId="272"/>
            <ac:spMk id="4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18T00:26:11.727" v="1924" actId="478"/>
          <ac:spMkLst>
            <pc:docMk/>
            <pc:sldMk cId="2114239694" sldId="272"/>
            <ac:spMk id="7" creationId="{BF9ADA75-516A-4B90-8C59-892B0C9295B4}"/>
          </ac:spMkLst>
        </pc:spChg>
        <pc:picChg chg="add mod">
          <ac:chgData name="Amos Cohoe" userId="1126a5c1-5181-488b-be59-a3e0d42aa553" providerId="ADAL" clId="{F7778328-06B4-433A-83BB-0F93ED75DD5D}" dt="2019-10-18T00:30:10.932" v="1998" actId="1076"/>
          <ac:picMkLst>
            <pc:docMk/>
            <pc:sldMk cId="2114239694" sldId="272"/>
            <ac:picMk id="8" creationId="{8272FEAA-16BC-4AE1-9BCB-7EB77C97CFE6}"/>
          </ac:picMkLst>
        </pc:picChg>
        <pc:picChg chg="add del mod">
          <ac:chgData name="Amos Cohoe" userId="1126a5c1-5181-488b-be59-a3e0d42aa553" providerId="ADAL" clId="{F7778328-06B4-433A-83BB-0F93ED75DD5D}" dt="2019-10-18T00:28:26.418" v="1994" actId="478"/>
          <ac:picMkLst>
            <pc:docMk/>
            <pc:sldMk cId="2114239694" sldId="272"/>
            <ac:picMk id="2050" creationId="{19E417F5-94DE-4EDA-9AD6-24A23E49A8D5}"/>
          </ac:picMkLst>
        </pc:picChg>
      </pc:sldChg>
      <pc:sldChg chg="addSp delSp modSp">
        <pc:chgData name="Amos Cohoe" userId="1126a5c1-5181-488b-be59-a3e0d42aa553" providerId="ADAL" clId="{F7778328-06B4-433A-83BB-0F93ED75DD5D}" dt="2019-10-18T00:33:20.006" v="2243" actId="14100"/>
        <pc:sldMkLst>
          <pc:docMk/>
          <pc:sldMk cId="437001691" sldId="273"/>
        </pc:sldMkLst>
        <pc:spChg chg="mod">
          <ac:chgData name="Amos Cohoe" userId="1126a5c1-5181-488b-be59-a3e0d42aa553" providerId="ADAL" clId="{F7778328-06B4-433A-83BB-0F93ED75DD5D}" dt="2019-10-18T00:31:06.795" v="2037" actId="20577"/>
          <ac:spMkLst>
            <pc:docMk/>
            <pc:sldMk cId="437001691" sldId="273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0:33:20.006" v="2243" actId="14100"/>
          <ac:spMkLst>
            <pc:docMk/>
            <pc:sldMk cId="437001691" sldId="273"/>
            <ac:spMk id="3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18T00:31:33.565" v="2084" actId="478"/>
          <ac:spMkLst>
            <pc:docMk/>
            <pc:sldMk cId="437001691" sldId="273"/>
            <ac:spMk id="7" creationId="{ACBB27AD-DC72-4818-B9E4-A1CD34DCD83C}"/>
          </ac:spMkLst>
        </pc:spChg>
        <pc:picChg chg="del">
          <ac:chgData name="Amos Cohoe" userId="1126a5c1-5181-488b-be59-a3e0d42aa553" providerId="ADAL" clId="{F7778328-06B4-433A-83BB-0F93ED75DD5D}" dt="2019-10-18T00:31:30.459" v="2083" actId="478"/>
          <ac:picMkLst>
            <pc:docMk/>
            <pc:sldMk cId="437001691" sldId="273"/>
            <ac:picMk id="5" creationId="{00000000-0000-0000-0000-000000000000}"/>
          </ac:picMkLst>
        </pc:picChg>
      </pc:sldChg>
      <pc:sldChg chg="del">
        <pc:chgData name="Amos Cohoe" userId="1126a5c1-5181-488b-be59-a3e0d42aa553" providerId="ADAL" clId="{F7778328-06B4-433A-83BB-0F93ED75DD5D}" dt="2019-10-22T00:47:55.110" v="6465" actId="47"/>
        <pc:sldMkLst>
          <pc:docMk/>
          <pc:sldMk cId="1703895766" sldId="274"/>
        </pc:sldMkLst>
      </pc:sldChg>
      <pc:sldChg chg="modSp">
        <pc:chgData name="Amos Cohoe" userId="1126a5c1-5181-488b-be59-a3e0d42aa553" providerId="ADAL" clId="{F7778328-06B4-433A-83BB-0F93ED75DD5D}" dt="2019-10-18T00:33:49.781" v="2255" actId="20577"/>
        <pc:sldMkLst>
          <pc:docMk/>
          <pc:sldMk cId="2744116074" sldId="275"/>
        </pc:sldMkLst>
        <pc:spChg chg="mod">
          <ac:chgData name="Amos Cohoe" userId="1126a5c1-5181-488b-be59-a3e0d42aa553" providerId="ADAL" clId="{F7778328-06B4-433A-83BB-0F93ED75DD5D}" dt="2019-10-18T00:33:49.781" v="2255" actId="20577"/>
          <ac:spMkLst>
            <pc:docMk/>
            <pc:sldMk cId="2744116074" sldId="275"/>
            <ac:spMk id="3" creationId="{00000000-0000-0000-0000-000000000000}"/>
          </ac:spMkLst>
        </pc:spChg>
      </pc:sldChg>
      <pc:sldChg chg="addSp delSp modSp del">
        <pc:chgData name="Amos Cohoe" userId="1126a5c1-5181-488b-be59-a3e0d42aa553" providerId="ADAL" clId="{F7778328-06B4-433A-83BB-0F93ED75DD5D}" dt="2019-10-21T23:56:45.956" v="4882" actId="47"/>
        <pc:sldMkLst>
          <pc:docMk/>
          <pc:sldMk cId="2283107635" sldId="276"/>
        </pc:sldMkLst>
        <pc:spChg chg="mod">
          <ac:chgData name="Amos Cohoe" userId="1126a5c1-5181-488b-be59-a3e0d42aa553" providerId="ADAL" clId="{F7778328-06B4-433A-83BB-0F93ED75DD5D}" dt="2019-10-21T23:45:45.395" v="4489" actId="20577"/>
          <ac:spMkLst>
            <pc:docMk/>
            <pc:sldMk cId="2283107635" sldId="276"/>
            <ac:spMk id="2" creationId="{00000000-0000-0000-0000-000000000000}"/>
          </ac:spMkLst>
        </pc:spChg>
        <pc:spChg chg="add mod">
          <ac:chgData name="Amos Cohoe" userId="1126a5c1-5181-488b-be59-a3e0d42aa553" providerId="ADAL" clId="{F7778328-06B4-433A-83BB-0F93ED75DD5D}" dt="2019-10-21T23:46:43.786" v="4494" actId="1076"/>
          <ac:spMkLst>
            <pc:docMk/>
            <pc:sldMk cId="2283107635" sldId="276"/>
            <ac:spMk id="3" creationId="{E997964D-0A08-4196-88AB-F25C170002FF}"/>
          </ac:spMkLst>
        </pc:spChg>
        <pc:spChg chg="del">
          <ac:chgData name="Amos Cohoe" userId="1126a5c1-5181-488b-be59-a3e0d42aa553" providerId="ADAL" clId="{F7778328-06B4-433A-83BB-0F93ED75DD5D}" dt="2019-10-18T02:35:42.891" v="4270" actId="478"/>
          <ac:spMkLst>
            <pc:docMk/>
            <pc:sldMk cId="2283107635" sldId="276"/>
            <ac:spMk id="4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18T02:35:49.924" v="4273" actId="478"/>
          <ac:spMkLst>
            <pc:docMk/>
            <pc:sldMk cId="2283107635" sldId="276"/>
            <ac:spMk id="7" creationId="{8068F8D8-9013-4719-85B2-F0181DBFC35A}"/>
          </ac:spMkLst>
        </pc:spChg>
        <pc:spChg chg="add del mod">
          <ac:chgData name="Amos Cohoe" userId="1126a5c1-5181-488b-be59-a3e0d42aa553" providerId="ADAL" clId="{F7778328-06B4-433A-83BB-0F93ED75DD5D}" dt="2019-10-18T02:35:48.028" v="4272" actId="478"/>
          <ac:spMkLst>
            <pc:docMk/>
            <pc:sldMk cId="2283107635" sldId="276"/>
            <ac:spMk id="9" creationId="{8779DAD5-D061-4950-BCBC-303F973BFD42}"/>
          </ac:spMkLst>
        </pc:spChg>
        <pc:spChg chg="add mod">
          <ac:chgData name="Amos Cohoe" userId="1126a5c1-5181-488b-be59-a3e0d42aa553" providerId="ADAL" clId="{F7778328-06B4-433A-83BB-0F93ED75DD5D}" dt="2019-10-21T23:46:07.979" v="4492"/>
          <ac:spMkLst>
            <pc:docMk/>
            <pc:sldMk cId="2283107635" sldId="276"/>
            <ac:spMk id="10" creationId="{EDF5F46E-0B92-46D8-9BCE-AAD7EB665E4E}"/>
          </ac:spMkLst>
        </pc:spChg>
        <pc:graphicFrameChg chg="del modGraphic">
          <ac:chgData name="Amos Cohoe" userId="1126a5c1-5181-488b-be59-a3e0d42aa553" providerId="ADAL" clId="{F7778328-06B4-433A-83BB-0F93ED75DD5D}" dt="2019-10-18T02:35:45.452" v="4271" actId="478"/>
          <ac:graphicFrameMkLst>
            <pc:docMk/>
            <pc:sldMk cId="2283107635" sldId="276"/>
            <ac:graphicFrameMk id="5" creationId="{00000000-0000-0000-0000-000000000000}"/>
          </ac:graphicFrameMkLst>
        </pc:graphicFrameChg>
      </pc:sldChg>
      <pc:sldChg chg="del">
        <pc:chgData name="Amos Cohoe" userId="1126a5c1-5181-488b-be59-a3e0d42aa553" providerId="ADAL" clId="{F7778328-06B4-433A-83BB-0F93ED75DD5D}" dt="2019-10-22T00:47:55.110" v="6465" actId="47"/>
        <pc:sldMkLst>
          <pc:docMk/>
          <pc:sldMk cId="2395138641" sldId="277"/>
        </pc:sldMkLst>
      </pc:sldChg>
      <pc:sldChg chg="del">
        <pc:chgData name="Amos Cohoe" userId="1126a5c1-5181-488b-be59-a3e0d42aa553" providerId="ADAL" clId="{F7778328-06B4-433A-83BB-0F93ED75DD5D}" dt="2019-10-22T00:47:55.110" v="6465" actId="47"/>
        <pc:sldMkLst>
          <pc:docMk/>
          <pc:sldMk cId="82922160" sldId="278"/>
        </pc:sldMkLst>
      </pc:sldChg>
      <pc:sldChg chg="addSp delSp modSp del">
        <pc:chgData name="Amos Cohoe" userId="1126a5c1-5181-488b-be59-a3e0d42aa553" providerId="ADAL" clId="{F7778328-06B4-433A-83BB-0F93ED75DD5D}" dt="2019-10-21T23:21:00.954" v="4469" actId="47"/>
        <pc:sldMkLst>
          <pc:docMk/>
          <pc:sldMk cId="3361096339" sldId="279"/>
        </pc:sldMkLst>
        <pc:spChg chg="add del mod">
          <ac:chgData name="Amos Cohoe" userId="1126a5c1-5181-488b-be59-a3e0d42aa553" providerId="ADAL" clId="{F7778328-06B4-433A-83BB-0F93ED75DD5D}" dt="2019-10-21T23:20:55.447" v="4467" actId="478"/>
          <ac:spMkLst>
            <pc:docMk/>
            <pc:sldMk cId="3361096339" sldId="279"/>
            <ac:spMk id="3" creationId="{F5824CB6-210D-41DD-84F0-63136C46359A}"/>
          </ac:spMkLst>
        </pc:spChg>
        <pc:spChg chg="del">
          <ac:chgData name="Amos Cohoe" userId="1126a5c1-5181-488b-be59-a3e0d42aa553" providerId="ADAL" clId="{F7778328-06B4-433A-83BB-0F93ED75DD5D}" dt="2019-10-21T23:20:57.515" v="4468" actId="478"/>
          <ac:spMkLst>
            <pc:docMk/>
            <pc:sldMk cId="3361096339" sldId="279"/>
            <ac:spMk id="4" creationId="{00000000-0000-0000-0000-000000000000}"/>
          </ac:spMkLst>
        </pc:spChg>
        <pc:spChg chg="add mod">
          <ac:chgData name="Amos Cohoe" userId="1126a5c1-5181-488b-be59-a3e0d42aa553" providerId="ADAL" clId="{F7778328-06B4-433A-83BB-0F93ED75DD5D}" dt="2019-10-21T23:20:57.515" v="4468" actId="478"/>
          <ac:spMkLst>
            <pc:docMk/>
            <pc:sldMk cId="3361096339" sldId="279"/>
            <ac:spMk id="8" creationId="{377447A9-5BB3-40E1-AF0C-E6F4F4DD4D13}"/>
          </ac:spMkLst>
        </pc:spChg>
        <pc:graphicFrameChg chg="del">
          <ac:chgData name="Amos Cohoe" userId="1126a5c1-5181-488b-be59-a3e0d42aa553" providerId="ADAL" clId="{F7778328-06B4-433A-83BB-0F93ED75DD5D}" dt="2019-10-21T23:20:53.009" v="4466" actId="478"/>
          <ac:graphicFrameMkLst>
            <pc:docMk/>
            <pc:sldMk cId="3361096339" sldId="279"/>
            <ac:graphicFrameMk id="7" creationId="{00000000-0000-0000-0000-000000000000}"/>
          </ac:graphicFrameMkLst>
        </pc:graphicFrameChg>
      </pc:sldChg>
      <pc:sldChg chg="del">
        <pc:chgData name="Amos Cohoe" userId="1126a5c1-5181-488b-be59-a3e0d42aa553" providerId="ADAL" clId="{F7778328-06B4-433A-83BB-0F93ED75DD5D}" dt="2019-10-22T00:47:55.110" v="6465" actId="47"/>
        <pc:sldMkLst>
          <pc:docMk/>
          <pc:sldMk cId="2530919646" sldId="280"/>
        </pc:sldMkLst>
      </pc:sldChg>
      <pc:sldChg chg="addSp delSp modSp">
        <pc:chgData name="Amos Cohoe" userId="1126a5c1-5181-488b-be59-a3e0d42aa553" providerId="ADAL" clId="{F7778328-06B4-433A-83BB-0F93ED75DD5D}" dt="2019-10-22T02:39:17.784" v="7688" actId="478"/>
        <pc:sldMkLst>
          <pc:docMk/>
          <pc:sldMk cId="2898579588" sldId="283"/>
        </pc:sldMkLst>
        <pc:spChg chg="mod">
          <ac:chgData name="Amos Cohoe" userId="1126a5c1-5181-488b-be59-a3e0d42aa553" providerId="ADAL" clId="{F7778328-06B4-433A-83BB-0F93ED75DD5D}" dt="2019-10-21T23:07:38.836" v="4357" actId="20577"/>
          <ac:spMkLst>
            <pc:docMk/>
            <pc:sldMk cId="2898579588" sldId="283"/>
            <ac:spMk id="3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21T23:07:52.780" v="4358"/>
          <ac:spMkLst>
            <pc:docMk/>
            <pc:sldMk cId="2898579588" sldId="283"/>
            <ac:spMk id="4" creationId="{00000000-0000-0000-0000-000000000000}"/>
          </ac:spMkLst>
        </pc:spChg>
        <pc:spChg chg="del">
          <ac:chgData name="Amos Cohoe" userId="1126a5c1-5181-488b-be59-a3e0d42aa553" providerId="ADAL" clId="{F7778328-06B4-433A-83BB-0F93ED75DD5D}" dt="2019-10-21T23:08:00.930" v="4360" actId="478"/>
          <ac:spMkLst>
            <pc:docMk/>
            <pc:sldMk cId="2898579588" sldId="283"/>
            <ac:spMk id="5" creationId="{00000000-0000-0000-0000-000000000000}"/>
          </ac:spMkLst>
        </pc:spChg>
        <pc:spChg chg="del">
          <ac:chgData name="Amos Cohoe" userId="1126a5c1-5181-488b-be59-a3e0d42aa553" providerId="ADAL" clId="{F7778328-06B4-433A-83BB-0F93ED75DD5D}" dt="2019-10-21T23:07:58.818" v="4359" actId="478"/>
          <ac:spMkLst>
            <pc:docMk/>
            <pc:sldMk cId="2898579588" sldId="283"/>
            <ac:spMk id="6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22T02:39:14.847" v="7687" actId="478"/>
          <ac:spMkLst>
            <pc:docMk/>
            <pc:sldMk cId="2898579588" sldId="283"/>
            <ac:spMk id="8" creationId="{5D3906EF-BD69-444C-93C2-E891C068E98D}"/>
          </ac:spMkLst>
        </pc:spChg>
        <pc:spChg chg="add del mod">
          <ac:chgData name="Amos Cohoe" userId="1126a5c1-5181-488b-be59-a3e0d42aa553" providerId="ADAL" clId="{F7778328-06B4-433A-83BB-0F93ED75DD5D}" dt="2019-10-22T02:39:17.784" v="7688" actId="478"/>
          <ac:spMkLst>
            <pc:docMk/>
            <pc:sldMk cId="2898579588" sldId="283"/>
            <ac:spMk id="13" creationId="{84C65F36-F3BB-4847-8BE2-DA9E819370E3}"/>
          </ac:spMkLst>
        </pc:spChg>
      </pc:sldChg>
      <pc:sldChg chg="del">
        <pc:chgData name="Amos Cohoe" userId="1126a5c1-5181-488b-be59-a3e0d42aa553" providerId="ADAL" clId="{F7778328-06B4-433A-83BB-0F93ED75DD5D}" dt="2019-10-22T01:23:22.737" v="7494" actId="47"/>
        <pc:sldMkLst>
          <pc:docMk/>
          <pc:sldMk cId="2525579141" sldId="284"/>
        </pc:sldMkLst>
      </pc:sldChg>
      <pc:sldChg chg="del">
        <pc:chgData name="Amos Cohoe" userId="1126a5c1-5181-488b-be59-a3e0d42aa553" providerId="ADAL" clId="{F7778328-06B4-433A-83BB-0F93ED75DD5D}" dt="2019-10-21T23:07:15.118" v="4347" actId="47"/>
        <pc:sldMkLst>
          <pc:docMk/>
          <pc:sldMk cId="884573372" sldId="285"/>
        </pc:sldMkLst>
      </pc:sldChg>
      <pc:sldChg chg="addSp delSp modSp add">
        <pc:chgData name="Amos Cohoe" userId="1126a5c1-5181-488b-be59-a3e0d42aa553" providerId="ADAL" clId="{F7778328-06B4-433A-83BB-0F93ED75DD5D}" dt="2019-10-17T23:58:54.339" v="935" actId="14100"/>
        <pc:sldMkLst>
          <pc:docMk/>
          <pc:sldMk cId="726019148" sldId="287"/>
        </pc:sldMkLst>
        <pc:spChg chg="add del mod">
          <ac:chgData name="Amos Cohoe" userId="1126a5c1-5181-488b-be59-a3e0d42aa553" providerId="ADAL" clId="{F7778328-06B4-433A-83BB-0F93ED75DD5D}" dt="2019-10-17T23:57:51.910" v="848"/>
          <ac:spMkLst>
            <pc:docMk/>
            <pc:sldMk cId="726019148" sldId="287"/>
            <ac:spMk id="4" creationId="{E2FE8962-7B5A-49A7-AC6E-247AA1AD3257}"/>
          </ac:spMkLst>
        </pc:spChg>
        <pc:spChg chg="mod">
          <ac:chgData name="Amos Cohoe" userId="1126a5c1-5181-488b-be59-a3e0d42aa553" providerId="ADAL" clId="{F7778328-06B4-433A-83BB-0F93ED75DD5D}" dt="2019-10-17T23:58:44.698" v="933" actId="20577"/>
          <ac:spMkLst>
            <pc:docMk/>
            <pc:sldMk cId="726019148" sldId="287"/>
            <ac:spMk id="11" creationId="{D74961C0-98C0-4D0C-B848-533F49335532}"/>
          </ac:spMkLst>
        </pc:spChg>
        <pc:picChg chg="add mod">
          <ac:chgData name="Amos Cohoe" userId="1126a5c1-5181-488b-be59-a3e0d42aa553" providerId="ADAL" clId="{F7778328-06B4-433A-83BB-0F93ED75DD5D}" dt="2019-10-17T23:58:54.339" v="935" actId="14100"/>
          <ac:picMkLst>
            <pc:docMk/>
            <pc:sldMk cId="726019148" sldId="287"/>
            <ac:picMk id="5" creationId="{EB2C797B-0AE2-4083-80F6-7E0E411D3D45}"/>
          </ac:picMkLst>
        </pc:picChg>
        <pc:picChg chg="del">
          <ac:chgData name="Amos Cohoe" userId="1126a5c1-5181-488b-be59-a3e0d42aa553" providerId="ADAL" clId="{F7778328-06B4-433A-83BB-0F93ED75DD5D}" dt="2019-10-17T23:57:50.216" v="847" actId="478"/>
          <ac:picMkLst>
            <pc:docMk/>
            <pc:sldMk cId="726019148" sldId="287"/>
            <ac:picMk id="10" creationId="{3C55CAB3-30E3-4DA4-8BEC-6761D600F7DC}"/>
          </ac:picMkLst>
        </pc:picChg>
      </pc:sldChg>
      <pc:sldChg chg="addSp delSp modSp add modAnim">
        <pc:chgData name="Amos Cohoe" userId="1126a5c1-5181-488b-be59-a3e0d42aa553" providerId="ADAL" clId="{F7778328-06B4-433A-83BB-0F93ED75DD5D}" dt="2019-10-18T00:02:53.464" v="1116"/>
        <pc:sldMkLst>
          <pc:docMk/>
          <pc:sldMk cId="1820095933" sldId="288"/>
        </pc:sldMkLst>
        <pc:spChg chg="add del mod">
          <ac:chgData name="Amos Cohoe" userId="1126a5c1-5181-488b-be59-a3e0d42aa553" providerId="ADAL" clId="{F7778328-06B4-433A-83BB-0F93ED75DD5D}" dt="2019-10-17T23:59:53.577" v="1045" actId="478"/>
          <ac:spMkLst>
            <pc:docMk/>
            <pc:sldMk cId="1820095933" sldId="288"/>
            <ac:spMk id="4" creationId="{3CE54DBC-CCD2-4B10-92AD-887F23E60113}"/>
          </ac:spMkLst>
        </pc:spChg>
        <pc:spChg chg="mod">
          <ac:chgData name="Amos Cohoe" userId="1126a5c1-5181-488b-be59-a3e0d42aa553" providerId="ADAL" clId="{F7778328-06B4-433A-83BB-0F93ED75DD5D}" dt="2019-10-18T00:02:11.610" v="1113" actId="20577"/>
          <ac:spMkLst>
            <pc:docMk/>
            <pc:sldMk cId="1820095933" sldId="288"/>
            <ac:spMk id="11" creationId="{D74961C0-98C0-4D0C-B848-533F49335532}"/>
          </ac:spMkLst>
        </pc:spChg>
        <pc:picChg chg="add mod">
          <ac:chgData name="Amos Cohoe" userId="1126a5c1-5181-488b-be59-a3e0d42aa553" providerId="ADAL" clId="{F7778328-06B4-433A-83BB-0F93ED75DD5D}" dt="2019-10-18T00:02:05.891" v="1111" actId="1076"/>
          <ac:picMkLst>
            <pc:docMk/>
            <pc:sldMk cId="1820095933" sldId="288"/>
            <ac:picMk id="7" creationId="{D5CD659B-C9E4-42C7-B2C1-9894F475F54D}"/>
          </ac:picMkLst>
        </pc:picChg>
        <pc:picChg chg="add mod">
          <ac:chgData name="Amos Cohoe" userId="1126a5c1-5181-488b-be59-a3e0d42aa553" providerId="ADAL" clId="{F7778328-06B4-433A-83BB-0F93ED75DD5D}" dt="2019-10-18T00:02:05.891" v="1111" actId="1076"/>
          <ac:picMkLst>
            <pc:docMk/>
            <pc:sldMk cId="1820095933" sldId="288"/>
            <ac:picMk id="8" creationId="{4674C0F6-6D8D-43D9-84AF-EA7F8FAE9461}"/>
          </ac:picMkLst>
        </pc:picChg>
        <pc:picChg chg="del">
          <ac:chgData name="Amos Cohoe" userId="1126a5c1-5181-488b-be59-a3e0d42aa553" providerId="ADAL" clId="{F7778328-06B4-433A-83BB-0F93ED75DD5D}" dt="2019-10-17T23:59:33.264" v="1044" actId="478"/>
          <ac:picMkLst>
            <pc:docMk/>
            <pc:sldMk cId="1820095933" sldId="288"/>
            <ac:picMk id="10" creationId="{3C55CAB3-30E3-4DA4-8BEC-6761D600F7DC}"/>
          </ac:picMkLst>
        </pc:picChg>
      </pc:sldChg>
      <pc:sldChg chg="addSp delSp modSp add modAnim">
        <pc:chgData name="Amos Cohoe" userId="1126a5c1-5181-488b-be59-a3e0d42aa553" providerId="ADAL" clId="{F7778328-06B4-433A-83BB-0F93ED75DD5D}" dt="2019-10-18T00:14:52.938" v="1351"/>
        <pc:sldMkLst>
          <pc:docMk/>
          <pc:sldMk cId="2940477291" sldId="289"/>
        </pc:sldMkLst>
        <pc:spChg chg="add del mod">
          <ac:chgData name="Amos Cohoe" userId="1126a5c1-5181-488b-be59-a3e0d42aa553" providerId="ADAL" clId="{F7778328-06B4-433A-83BB-0F93ED75DD5D}" dt="2019-10-18T00:09:08.595" v="1118"/>
          <ac:spMkLst>
            <pc:docMk/>
            <pc:sldMk cId="2940477291" sldId="289"/>
            <ac:spMk id="4" creationId="{433C2D46-EBDB-48AF-B325-2AF18CA7EE71}"/>
          </ac:spMkLst>
        </pc:spChg>
        <pc:spChg chg="add mod">
          <ac:chgData name="Amos Cohoe" userId="1126a5c1-5181-488b-be59-a3e0d42aa553" providerId="ADAL" clId="{F7778328-06B4-433A-83BB-0F93ED75DD5D}" dt="2019-10-18T00:11:48.252" v="1323" actId="1076"/>
          <ac:spMkLst>
            <pc:docMk/>
            <pc:sldMk cId="2940477291" sldId="289"/>
            <ac:spMk id="9" creationId="{C7523724-B429-4B73-B781-53C429797E81}"/>
          </ac:spMkLst>
        </pc:spChg>
        <pc:spChg chg="mod">
          <ac:chgData name="Amos Cohoe" userId="1126a5c1-5181-488b-be59-a3e0d42aa553" providerId="ADAL" clId="{F7778328-06B4-433A-83BB-0F93ED75DD5D}" dt="2019-10-18T00:09:59.796" v="1318" actId="14100"/>
          <ac:spMkLst>
            <pc:docMk/>
            <pc:sldMk cId="2940477291" sldId="289"/>
            <ac:spMk id="11" creationId="{D74961C0-98C0-4D0C-B848-533F49335532}"/>
          </ac:spMkLst>
        </pc:spChg>
        <pc:picChg chg="add mod">
          <ac:chgData name="Amos Cohoe" userId="1126a5c1-5181-488b-be59-a3e0d42aa553" providerId="ADAL" clId="{F7778328-06B4-433A-83BB-0F93ED75DD5D}" dt="2019-10-18T00:09:08.595" v="1118"/>
          <ac:picMkLst>
            <pc:docMk/>
            <pc:sldMk cId="2940477291" sldId="289"/>
            <ac:picMk id="5" creationId="{210A9A78-7870-4683-BC67-933CF84454B7}"/>
          </ac:picMkLst>
        </pc:picChg>
        <pc:picChg chg="add mod">
          <ac:chgData name="Amos Cohoe" userId="1126a5c1-5181-488b-be59-a3e0d42aa553" providerId="ADAL" clId="{F7778328-06B4-433A-83BB-0F93ED75DD5D}" dt="2019-10-18T00:11:16.996" v="1320" actId="1076"/>
          <ac:picMkLst>
            <pc:docMk/>
            <pc:sldMk cId="2940477291" sldId="289"/>
            <ac:picMk id="8" creationId="{F4439C94-1FFE-4499-925D-00F149400A30}"/>
          </ac:picMkLst>
        </pc:picChg>
        <pc:picChg chg="del">
          <ac:chgData name="Amos Cohoe" userId="1126a5c1-5181-488b-be59-a3e0d42aa553" providerId="ADAL" clId="{F7778328-06B4-433A-83BB-0F93ED75DD5D}" dt="2019-10-18T00:09:06.860" v="1117" actId="478"/>
          <ac:picMkLst>
            <pc:docMk/>
            <pc:sldMk cId="2940477291" sldId="289"/>
            <ac:picMk id="10" creationId="{3C55CAB3-30E3-4DA4-8BEC-6761D600F7DC}"/>
          </ac:picMkLst>
        </pc:picChg>
      </pc:sldChg>
      <pc:sldChg chg="addSp delSp modSp add">
        <pc:chgData name="Amos Cohoe" userId="1126a5c1-5181-488b-be59-a3e0d42aa553" providerId="ADAL" clId="{F7778328-06B4-433A-83BB-0F93ED75DD5D}" dt="2019-10-18T02:31:20.798" v="4251" actId="20577"/>
        <pc:sldMkLst>
          <pc:docMk/>
          <pc:sldMk cId="3915496682" sldId="290"/>
        </pc:sldMkLst>
        <pc:spChg chg="add del mod">
          <ac:chgData name="Amos Cohoe" userId="1126a5c1-5181-488b-be59-a3e0d42aa553" providerId="ADAL" clId="{F7778328-06B4-433A-83BB-0F93ED75DD5D}" dt="2019-10-18T00:15:23.069" v="1372" actId="478"/>
          <ac:spMkLst>
            <pc:docMk/>
            <pc:sldMk cId="3915496682" sldId="290"/>
            <ac:spMk id="4" creationId="{10BA7D5E-1763-4B1E-9032-27566C7B5488}"/>
          </ac:spMkLst>
        </pc:spChg>
        <pc:spChg chg="del">
          <ac:chgData name="Amos Cohoe" userId="1126a5c1-5181-488b-be59-a3e0d42aa553" providerId="ADAL" clId="{F7778328-06B4-433A-83BB-0F93ED75DD5D}" dt="2019-10-18T00:12:51.605" v="1325" actId="478"/>
          <ac:spMkLst>
            <pc:docMk/>
            <pc:sldMk cId="3915496682" sldId="290"/>
            <ac:spMk id="9" creationId="{C7523724-B429-4B73-B781-53C429797E81}"/>
          </ac:spMkLst>
        </pc:spChg>
        <pc:spChg chg="mod">
          <ac:chgData name="Amos Cohoe" userId="1126a5c1-5181-488b-be59-a3e0d42aa553" providerId="ADAL" clId="{F7778328-06B4-433A-83BB-0F93ED75DD5D}" dt="2019-10-18T02:31:20.798" v="4251" actId="20577"/>
          <ac:spMkLst>
            <pc:docMk/>
            <pc:sldMk cId="3915496682" sldId="290"/>
            <ac:spMk id="11" creationId="{D74961C0-98C0-4D0C-B848-533F49335532}"/>
          </ac:spMkLst>
        </pc:spChg>
        <pc:picChg chg="del">
          <ac:chgData name="Amos Cohoe" userId="1126a5c1-5181-488b-be59-a3e0d42aa553" providerId="ADAL" clId="{F7778328-06B4-433A-83BB-0F93ED75DD5D}" dt="2019-10-18T00:12:53.566" v="1327" actId="478"/>
          <ac:picMkLst>
            <pc:docMk/>
            <pc:sldMk cId="3915496682" sldId="290"/>
            <ac:picMk id="5" creationId="{210A9A78-7870-4683-BC67-933CF84454B7}"/>
          </ac:picMkLst>
        </pc:picChg>
        <pc:picChg chg="del">
          <ac:chgData name="Amos Cohoe" userId="1126a5c1-5181-488b-be59-a3e0d42aa553" providerId="ADAL" clId="{F7778328-06B4-433A-83BB-0F93ED75DD5D}" dt="2019-10-18T00:12:52.492" v="1326" actId="478"/>
          <ac:picMkLst>
            <pc:docMk/>
            <pc:sldMk cId="3915496682" sldId="290"/>
            <ac:picMk id="8" creationId="{F4439C94-1FFE-4499-925D-00F149400A30}"/>
          </ac:picMkLst>
        </pc:picChg>
      </pc:sldChg>
      <pc:sldChg chg="addSp delSp modSp add del">
        <pc:chgData name="Amos Cohoe" userId="1126a5c1-5181-488b-be59-a3e0d42aa553" providerId="ADAL" clId="{F7778328-06B4-433A-83BB-0F93ED75DD5D}" dt="2019-10-22T00:06:42.199" v="5101" actId="47"/>
        <pc:sldMkLst>
          <pc:docMk/>
          <pc:sldMk cId="2617851900" sldId="291"/>
        </pc:sldMkLst>
        <pc:spChg chg="mod">
          <ac:chgData name="Amos Cohoe" userId="1126a5c1-5181-488b-be59-a3e0d42aa553" providerId="ADAL" clId="{F7778328-06B4-433A-83BB-0F93ED75DD5D}" dt="2019-10-18T00:41:39.353" v="2274" actId="20577"/>
          <ac:spMkLst>
            <pc:docMk/>
            <pc:sldMk cId="2617851900" sldId="291"/>
            <ac:spMk id="2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18T00:41:27.911" v="2263"/>
          <ac:spMkLst>
            <pc:docMk/>
            <pc:sldMk cId="2617851900" sldId="291"/>
            <ac:spMk id="4" creationId="{08F8B7F6-7A76-4E87-BC3C-2AB36957F247}"/>
          </ac:spMkLst>
        </pc:spChg>
        <pc:spChg chg="mod">
          <ac:chgData name="Amos Cohoe" userId="1126a5c1-5181-488b-be59-a3e0d42aa553" providerId="ADAL" clId="{F7778328-06B4-433A-83BB-0F93ED75DD5D}" dt="2019-10-18T00:42:01.877" v="2361" actId="14100"/>
          <ac:spMkLst>
            <pc:docMk/>
            <pc:sldMk cId="2617851900" sldId="291"/>
            <ac:spMk id="11" creationId="{D74961C0-98C0-4D0C-B848-533F49335532}"/>
          </ac:spMkLst>
        </pc:spChg>
        <pc:picChg chg="del">
          <ac:chgData name="Amos Cohoe" userId="1126a5c1-5181-488b-be59-a3e0d42aa553" providerId="ADAL" clId="{F7778328-06B4-433A-83BB-0F93ED75DD5D}" dt="2019-10-18T00:41:23.548" v="2262" actId="478"/>
          <ac:picMkLst>
            <pc:docMk/>
            <pc:sldMk cId="2617851900" sldId="291"/>
            <ac:picMk id="5" creationId="{EB2C797B-0AE2-4083-80F6-7E0E411D3D45}"/>
          </ac:picMkLst>
        </pc:picChg>
        <pc:picChg chg="add mod">
          <ac:chgData name="Amos Cohoe" userId="1126a5c1-5181-488b-be59-a3e0d42aa553" providerId="ADAL" clId="{F7778328-06B4-433A-83BB-0F93ED75DD5D}" dt="2019-10-18T00:43:12.758" v="2371" actId="1076"/>
          <ac:picMkLst>
            <pc:docMk/>
            <pc:sldMk cId="2617851900" sldId="291"/>
            <ac:picMk id="7" creationId="{C2FF7769-F15B-4E32-B136-43328DBA9C8C}"/>
          </ac:picMkLst>
        </pc:picChg>
        <pc:picChg chg="add mod">
          <ac:chgData name="Amos Cohoe" userId="1126a5c1-5181-488b-be59-a3e0d42aa553" providerId="ADAL" clId="{F7778328-06B4-433A-83BB-0F93ED75DD5D}" dt="2019-10-18T00:43:05.917" v="2369" actId="14100"/>
          <ac:picMkLst>
            <pc:docMk/>
            <pc:sldMk cId="2617851900" sldId="291"/>
            <ac:picMk id="8" creationId="{B2DA857F-F08C-44E9-9E30-EE7F50FE6556}"/>
          </ac:picMkLst>
        </pc:picChg>
      </pc:sldChg>
      <pc:sldChg chg="addSp delSp modSp add del">
        <pc:chgData name="Amos Cohoe" userId="1126a5c1-5181-488b-be59-a3e0d42aa553" providerId="ADAL" clId="{F7778328-06B4-433A-83BB-0F93ED75DD5D}" dt="2019-10-18T00:45:02.738" v="2373" actId="47"/>
        <pc:sldMkLst>
          <pc:docMk/>
          <pc:sldMk cId="3829683513" sldId="292"/>
        </pc:sldMkLst>
        <pc:spChg chg="add mod">
          <ac:chgData name="Amos Cohoe" userId="1126a5c1-5181-488b-be59-a3e0d42aa553" providerId="ADAL" clId="{F7778328-06B4-433A-83BB-0F93ED75DD5D}" dt="2019-10-18T00:44:52.990" v="2372" actId="478"/>
          <ac:spMkLst>
            <pc:docMk/>
            <pc:sldMk cId="3829683513" sldId="292"/>
            <ac:spMk id="4" creationId="{00ABA21E-8C6B-417B-ABE0-A9B08CD85B40}"/>
          </ac:spMkLst>
        </pc:spChg>
        <pc:picChg chg="del">
          <ac:chgData name="Amos Cohoe" userId="1126a5c1-5181-488b-be59-a3e0d42aa553" providerId="ADAL" clId="{F7778328-06B4-433A-83BB-0F93ED75DD5D}" dt="2019-10-18T00:44:52.990" v="2372" actId="478"/>
          <ac:picMkLst>
            <pc:docMk/>
            <pc:sldMk cId="3829683513" sldId="292"/>
            <ac:picMk id="5" creationId="{EB2C797B-0AE2-4083-80F6-7E0E411D3D45}"/>
          </ac:picMkLst>
        </pc:picChg>
      </pc:sldChg>
      <pc:sldChg chg="add">
        <pc:chgData name="Amos Cohoe" userId="1126a5c1-5181-488b-be59-a3e0d42aa553" providerId="ADAL" clId="{F7778328-06B4-433A-83BB-0F93ED75DD5D}" dt="2019-10-18T00:45:09.743" v="2378"/>
        <pc:sldMkLst>
          <pc:docMk/>
          <pc:sldMk cId="4129103196" sldId="292"/>
        </pc:sldMkLst>
      </pc:sldChg>
      <pc:sldChg chg="addSp delSp modSp add">
        <pc:chgData name="Amos Cohoe" userId="1126a5c1-5181-488b-be59-a3e0d42aa553" providerId="ADAL" clId="{F7778328-06B4-433A-83BB-0F93ED75DD5D}" dt="2019-10-18T00:56:52.940" v="2572" actId="9405"/>
        <pc:sldMkLst>
          <pc:docMk/>
          <pc:sldMk cId="52104781" sldId="293"/>
        </pc:sldMkLst>
        <pc:spChg chg="add del mod">
          <ac:chgData name="Amos Cohoe" userId="1126a5c1-5181-488b-be59-a3e0d42aa553" providerId="ADAL" clId="{F7778328-06B4-433A-83BB-0F93ED75DD5D}" dt="2019-10-18T00:53:06.608" v="2505"/>
          <ac:spMkLst>
            <pc:docMk/>
            <pc:sldMk cId="52104781" sldId="293"/>
            <ac:spMk id="4" creationId="{7D50CA76-DA3C-4805-8237-39A7B8C8F4BA}"/>
          </ac:spMkLst>
        </pc:spChg>
        <pc:spChg chg="mod">
          <ac:chgData name="Amos Cohoe" userId="1126a5c1-5181-488b-be59-a3e0d42aa553" providerId="ADAL" clId="{F7778328-06B4-433A-83BB-0F93ED75DD5D}" dt="2019-10-18T00:53:27.062" v="2560" actId="20577"/>
          <ac:spMkLst>
            <pc:docMk/>
            <pc:sldMk cId="52104781" sldId="293"/>
            <ac:spMk id="11" creationId="{D74961C0-98C0-4D0C-B848-533F49335532}"/>
          </ac:spMkLst>
        </pc:spChg>
        <pc:picChg chg="add mod">
          <ac:chgData name="Amos Cohoe" userId="1126a5c1-5181-488b-be59-a3e0d42aa553" providerId="ADAL" clId="{F7778328-06B4-433A-83BB-0F93ED75DD5D}" dt="2019-10-18T00:53:06.608" v="2505"/>
          <ac:picMkLst>
            <pc:docMk/>
            <pc:sldMk cId="52104781" sldId="293"/>
            <ac:picMk id="5" creationId="{A07CFD5B-A937-4A9C-96F5-D39DCEDF5C3F}"/>
          </ac:picMkLst>
        </pc:picChg>
        <pc:picChg chg="del">
          <ac:chgData name="Amos Cohoe" userId="1126a5c1-5181-488b-be59-a3e0d42aa553" providerId="ADAL" clId="{F7778328-06B4-433A-83BB-0F93ED75DD5D}" dt="2019-10-18T00:53:04.868" v="2504" actId="478"/>
          <ac:picMkLst>
            <pc:docMk/>
            <pc:sldMk cId="52104781" sldId="293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0:53:04.117" v="2503" actId="478"/>
          <ac:picMkLst>
            <pc:docMk/>
            <pc:sldMk cId="52104781" sldId="293"/>
            <ac:picMk id="8" creationId="{B2DA857F-F08C-44E9-9E30-EE7F50FE6556}"/>
          </ac:picMkLst>
        </pc:picChg>
        <pc:inkChg chg="add del">
          <ac:chgData name="Amos Cohoe" userId="1126a5c1-5181-488b-be59-a3e0d42aa553" providerId="ADAL" clId="{F7778328-06B4-433A-83BB-0F93ED75DD5D}" dt="2019-10-18T00:54:05.373" v="2562" actId="9405"/>
          <ac:inkMkLst>
            <pc:docMk/>
            <pc:sldMk cId="52104781" sldId="293"/>
            <ac:inkMk id="9" creationId="{A8D37E32-F7A8-4CB1-AAB0-8C45A2D2DFBF}"/>
          </ac:inkMkLst>
        </pc:inkChg>
        <pc:inkChg chg="add del">
          <ac:chgData name="Amos Cohoe" userId="1126a5c1-5181-488b-be59-a3e0d42aa553" providerId="ADAL" clId="{F7778328-06B4-433A-83BB-0F93ED75DD5D}" dt="2019-10-18T00:54:21.105" v="2568" actId="9405"/>
          <ac:inkMkLst>
            <pc:docMk/>
            <pc:sldMk cId="52104781" sldId="293"/>
            <ac:inkMk id="10" creationId="{8DC694FA-E5A5-4C71-81C2-F8DA06C053E1}"/>
          </ac:inkMkLst>
        </pc:inkChg>
        <pc:inkChg chg="add del">
          <ac:chgData name="Amos Cohoe" userId="1126a5c1-5181-488b-be59-a3e0d42aa553" providerId="ADAL" clId="{F7778328-06B4-433A-83BB-0F93ED75DD5D}" dt="2019-10-18T00:54:20.762" v="2567" actId="9405"/>
          <ac:inkMkLst>
            <pc:docMk/>
            <pc:sldMk cId="52104781" sldId="293"/>
            <ac:inkMk id="12" creationId="{38A293B8-5289-4585-80F2-8566281C3502}"/>
          </ac:inkMkLst>
        </pc:inkChg>
        <pc:inkChg chg="add del">
          <ac:chgData name="Amos Cohoe" userId="1126a5c1-5181-488b-be59-a3e0d42aa553" providerId="ADAL" clId="{F7778328-06B4-433A-83BB-0F93ED75DD5D}" dt="2019-10-18T00:54:20.445" v="2566" actId="9405"/>
          <ac:inkMkLst>
            <pc:docMk/>
            <pc:sldMk cId="52104781" sldId="293"/>
            <ac:inkMk id="13" creationId="{EE0FCEE0-1A14-48CA-AADA-FBDFE013B664}"/>
          </ac:inkMkLst>
        </pc:inkChg>
        <pc:inkChg chg="add">
          <ac:chgData name="Amos Cohoe" userId="1126a5c1-5181-488b-be59-a3e0d42aa553" providerId="ADAL" clId="{F7778328-06B4-433A-83BB-0F93ED75DD5D}" dt="2019-10-18T00:54:23.408" v="2569" actId="9405"/>
          <ac:inkMkLst>
            <pc:docMk/>
            <pc:sldMk cId="52104781" sldId="293"/>
            <ac:inkMk id="14" creationId="{CF535958-58BF-464B-95A4-E6DE49E7D3DF}"/>
          </ac:inkMkLst>
        </pc:inkChg>
        <pc:inkChg chg="add">
          <ac:chgData name="Amos Cohoe" userId="1126a5c1-5181-488b-be59-a3e0d42aa553" providerId="ADAL" clId="{F7778328-06B4-433A-83BB-0F93ED75DD5D}" dt="2019-10-18T00:54:26.119" v="2570" actId="9405"/>
          <ac:inkMkLst>
            <pc:docMk/>
            <pc:sldMk cId="52104781" sldId="293"/>
            <ac:inkMk id="15" creationId="{D6C9A775-DE3D-4F3B-8D1E-4E3DA42FB435}"/>
          </ac:inkMkLst>
        </pc:inkChg>
        <pc:inkChg chg="add del">
          <ac:chgData name="Amos Cohoe" userId="1126a5c1-5181-488b-be59-a3e0d42aa553" providerId="ADAL" clId="{F7778328-06B4-433A-83BB-0F93ED75DD5D}" dt="2019-10-18T00:56:52.940" v="2572" actId="9405"/>
          <ac:inkMkLst>
            <pc:docMk/>
            <pc:sldMk cId="52104781" sldId="293"/>
            <ac:inkMk id="16" creationId="{726BEF9B-F97B-48C6-9EB6-972AE8E349D8}"/>
          </ac:inkMkLst>
        </pc:inkChg>
      </pc:sldChg>
      <pc:sldChg chg="add del">
        <pc:chgData name="Amos Cohoe" userId="1126a5c1-5181-488b-be59-a3e0d42aa553" providerId="ADAL" clId="{F7778328-06B4-433A-83BB-0F93ED75DD5D}" dt="2019-10-18T00:45:03.869" v="2374" actId="47"/>
        <pc:sldMkLst>
          <pc:docMk/>
          <pc:sldMk cId="508643976" sldId="293"/>
        </pc:sldMkLst>
      </pc:sldChg>
      <pc:sldChg chg="addSp delSp modSp add">
        <pc:chgData name="Amos Cohoe" userId="1126a5c1-5181-488b-be59-a3e0d42aa553" providerId="ADAL" clId="{F7778328-06B4-433A-83BB-0F93ED75DD5D}" dt="2019-10-18T01:00:13.648" v="2667" actId="9405"/>
        <pc:sldMkLst>
          <pc:docMk/>
          <pc:sldMk cId="451754634" sldId="294"/>
        </pc:sldMkLst>
        <pc:spChg chg="add del mod">
          <ac:chgData name="Amos Cohoe" userId="1126a5c1-5181-488b-be59-a3e0d42aa553" providerId="ADAL" clId="{F7778328-06B4-433A-83BB-0F93ED75DD5D}" dt="2019-10-18T00:57:07.267" v="2577"/>
          <ac:spMkLst>
            <pc:docMk/>
            <pc:sldMk cId="451754634" sldId="294"/>
            <ac:spMk id="5" creationId="{81ADE43C-83F1-4364-BE27-4D0CE86046ED}"/>
          </ac:spMkLst>
        </pc:spChg>
        <pc:spChg chg="mod">
          <ac:chgData name="Amos Cohoe" userId="1126a5c1-5181-488b-be59-a3e0d42aa553" providerId="ADAL" clId="{F7778328-06B4-433A-83BB-0F93ED75DD5D}" dt="2019-10-18T00:57:28.448" v="2649" actId="20577"/>
          <ac:spMkLst>
            <pc:docMk/>
            <pc:sldMk cId="451754634" sldId="294"/>
            <ac:spMk id="11" creationId="{D74961C0-98C0-4D0C-B848-533F49335532}"/>
          </ac:spMkLst>
        </pc:spChg>
        <pc:spChg chg="add del mod">
          <ac:chgData name="Amos Cohoe" userId="1126a5c1-5181-488b-be59-a3e0d42aa553" providerId="ADAL" clId="{F7778328-06B4-433A-83BB-0F93ED75DD5D}" dt="2019-10-18T00:59:02.313" v="2654" actId="478"/>
          <ac:spMkLst>
            <pc:docMk/>
            <pc:sldMk cId="451754634" sldId="294"/>
            <ac:spMk id="15" creationId="{B3DF0484-C3C7-4D52-AB96-478DF5F33A74}"/>
          </ac:spMkLst>
        </pc:spChg>
        <pc:picChg chg="del">
          <ac:chgData name="Amos Cohoe" userId="1126a5c1-5181-488b-be59-a3e0d42aa553" providerId="ADAL" clId="{F7778328-06B4-433A-83BB-0F93ED75DD5D}" dt="2019-10-18T00:57:05.351" v="2576" actId="478"/>
          <ac:picMkLst>
            <pc:docMk/>
            <pc:sldMk cId="451754634" sldId="294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0:57:03.666" v="2574" actId="478"/>
          <ac:picMkLst>
            <pc:docMk/>
            <pc:sldMk cId="451754634" sldId="294"/>
            <ac:picMk id="8" creationId="{B2DA857F-F08C-44E9-9E30-EE7F50FE6556}"/>
          </ac:picMkLst>
        </pc:picChg>
        <pc:picChg chg="add del mod">
          <ac:chgData name="Amos Cohoe" userId="1126a5c1-5181-488b-be59-a3e0d42aa553" providerId="ADAL" clId="{F7778328-06B4-433A-83BB-0F93ED75DD5D}" dt="2019-10-18T00:58:52.887" v="2653" actId="478"/>
          <ac:picMkLst>
            <pc:docMk/>
            <pc:sldMk cId="451754634" sldId="294"/>
            <ac:picMk id="9" creationId="{332D4D23-8574-40B5-9820-354A5F574B87}"/>
          </ac:picMkLst>
        </pc:picChg>
        <pc:picChg chg="add mod">
          <ac:chgData name="Amos Cohoe" userId="1126a5c1-5181-488b-be59-a3e0d42aa553" providerId="ADAL" clId="{F7778328-06B4-433A-83BB-0F93ED75DD5D}" dt="2019-10-18T00:59:55.526" v="2662" actId="1076"/>
          <ac:picMkLst>
            <pc:docMk/>
            <pc:sldMk cId="451754634" sldId="294"/>
            <ac:picMk id="16" creationId="{DCEAE03A-D9D1-4895-87FC-EFB634B66F60}"/>
          </ac:picMkLst>
        </pc:picChg>
        <pc:inkChg chg="add del">
          <ac:chgData name="Amos Cohoe" userId="1126a5c1-5181-488b-be59-a3e0d42aa553" providerId="ADAL" clId="{F7778328-06B4-433A-83BB-0F93ED75DD5D}" dt="2019-10-18T00:57:04.638" v="2575" actId="478"/>
          <ac:inkMkLst>
            <pc:docMk/>
            <pc:sldMk cId="451754634" sldId="294"/>
            <ac:inkMk id="3" creationId="{A20CB371-A21A-4749-8B16-0CABBF432098}"/>
          </ac:inkMkLst>
        </pc:inkChg>
        <pc:inkChg chg="add del">
          <ac:chgData name="Amos Cohoe" userId="1126a5c1-5181-488b-be59-a3e0d42aa553" providerId="ADAL" clId="{F7778328-06B4-433A-83BB-0F93ED75DD5D}" dt="2019-10-18T00:59:05.625" v="2657" actId="478"/>
          <ac:inkMkLst>
            <pc:docMk/>
            <pc:sldMk cId="451754634" sldId="294"/>
            <ac:inkMk id="10" creationId="{942749EE-E571-46DE-BFD1-A960166AB6D6}"/>
          </ac:inkMkLst>
        </pc:inkChg>
        <pc:inkChg chg="add del">
          <ac:chgData name="Amos Cohoe" userId="1126a5c1-5181-488b-be59-a3e0d42aa553" providerId="ADAL" clId="{F7778328-06B4-433A-83BB-0F93ED75DD5D}" dt="2019-10-18T00:59:03.794" v="2655" actId="478"/>
          <ac:inkMkLst>
            <pc:docMk/>
            <pc:sldMk cId="451754634" sldId="294"/>
            <ac:inkMk id="12" creationId="{020AA417-1F95-4948-AE57-908750315487}"/>
          </ac:inkMkLst>
        </pc:inkChg>
        <pc:inkChg chg="add del">
          <ac:chgData name="Amos Cohoe" userId="1126a5c1-5181-488b-be59-a3e0d42aa553" providerId="ADAL" clId="{F7778328-06B4-433A-83BB-0F93ED75DD5D}" dt="2019-10-18T00:59:04.234" v="2656" actId="478"/>
          <ac:inkMkLst>
            <pc:docMk/>
            <pc:sldMk cId="451754634" sldId="294"/>
            <ac:inkMk id="13" creationId="{C317E16F-4344-43C8-9081-65F3D96F0F8D}"/>
          </ac:inkMkLst>
        </pc:inkChg>
        <pc:inkChg chg="add">
          <ac:chgData name="Amos Cohoe" userId="1126a5c1-5181-488b-be59-a3e0d42aa553" providerId="ADAL" clId="{F7778328-06B4-433A-83BB-0F93ED75DD5D}" dt="2019-10-18T01:00:00.447" v="2663" actId="9405"/>
          <ac:inkMkLst>
            <pc:docMk/>
            <pc:sldMk cId="451754634" sldId="294"/>
            <ac:inkMk id="17" creationId="{38BFF7C0-A2E6-4B8D-985B-D811B15FFD64}"/>
          </ac:inkMkLst>
        </pc:inkChg>
        <pc:inkChg chg="add">
          <ac:chgData name="Amos Cohoe" userId="1126a5c1-5181-488b-be59-a3e0d42aa553" providerId="ADAL" clId="{F7778328-06B4-433A-83BB-0F93ED75DD5D}" dt="2019-10-18T01:00:02.721" v="2664" actId="9405"/>
          <ac:inkMkLst>
            <pc:docMk/>
            <pc:sldMk cId="451754634" sldId="294"/>
            <ac:inkMk id="18" creationId="{DB169C65-4F85-402A-B0C8-43B139EC822C}"/>
          </ac:inkMkLst>
        </pc:inkChg>
        <pc:inkChg chg="add">
          <ac:chgData name="Amos Cohoe" userId="1126a5c1-5181-488b-be59-a3e0d42aa553" providerId="ADAL" clId="{F7778328-06B4-433A-83BB-0F93ED75DD5D}" dt="2019-10-18T01:00:05.656" v="2665" actId="9405"/>
          <ac:inkMkLst>
            <pc:docMk/>
            <pc:sldMk cId="451754634" sldId="294"/>
            <ac:inkMk id="19" creationId="{C1797BCC-2534-4BC6-A314-012D384391D9}"/>
          </ac:inkMkLst>
        </pc:inkChg>
        <pc:inkChg chg="add">
          <ac:chgData name="Amos Cohoe" userId="1126a5c1-5181-488b-be59-a3e0d42aa553" providerId="ADAL" clId="{F7778328-06B4-433A-83BB-0F93ED75DD5D}" dt="2019-10-18T01:00:07.304" v="2666" actId="9405"/>
          <ac:inkMkLst>
            <pc:docMk/>
            <pc:sldMk cId="451754634" sldId="294"/>
            <ac:inkMk id="20" creationId="{E7C0EEFF-3DE9-483F-A09F-A118BD404489}"/>
          </ac:inkMkLst>
        </pc:inkChg>
        <pc:inkChg chg="add">
          <ac:chgData name="Amos Cohoe" userId="1126a5c1-5181-488b-be59-a3e0d42aa553" providerId="ADAL" clId="{F7778328-06B4-433A-83BB-0F93ED75DD5D}" dt="2019-10-18T01:00:13.648" v="2667" actId="9405"/>
          <ac:inkMkLst>
            <pc:docMk/>
            <pc:sldMk cId="451754634" sldId="294"/>
            <ac:inkMk id="21" creationId="{04115C0D-AA5F-41D5-994B-A848DD2C9A51}"/>
          </ac:inkMkLst>
        </pc:inkChg>
      </pc:sldChg>
      <pc:sldChg chg="add del">
        <pc:chgData name="Amos Cohoe" userId="1126a5c1-5181-488b-be59-a3e0d42aa553" providerId="ADAL" clId="{F7778328-06B4-433A-83BB-0F93ED75DD5D}" dt="2019-10-18T00:45:04.153" v="2375" actId="47"/>
        <pc:sldMkLst>
          <pc:docMk/>
          <pc:sldMk cId="802646487" sldId="294"/>
        </pc:sldMkLst>
      </pc:sldChg>
      <pc:sldChg chg="add del">
        <pc:chgData name="Amos Cohoe" userId="1126a5c1-5181-488b-be59-a3e0d42aa553" providerId="ADAL" clId="{F7778328-06B4-433A-83BB-0F93ED75DD5D}" dt="2019-10-18T00:45:04.910" v="2376" actId="47"/>
        <pc:sldMkLst>
          <pc:docMk/>
          <pc:sldMk cId="2025482996" sldId="295"/>
        </pc:sldMkLst>
      </pc:sldChg>
      <pc:sldChg chg="addSp delSp modSp add">
        <pc:chgData name="Amos Cohoe" userId="1126a5c1-5181-488b-be59-a3e0d42aa553" providerId="ADAL" clId="{F7778328-06B4-433A-83BB-0F93ED75DD5D}" dt="2019-10-18T01:02:28.313" v="2814" actId="9405"/>
        <pc:sldMkLst>
          <pc:docMk/>
          <pc:sldMk cId="2025879290" sldId="295"/>
        </pc:sldMkLst>
        <pc:spChg chg="add del mod">
          <ac:chgData name="Amos Cohoe" userId="1126a5c1-5181-488b-be59-a3e0d42aa553" providerId="ADAL" clId="{F7778328-06B4-433A-83BB-0F93ED75DD5D}" dt="2019-10-18T01:02:20.476" v="2812"/>
          <ac:spMkLst>
            <pc:docMk/>
            <pc:sldMk cId="2025879290" sldId="295"/>
            <ac:spMk id="5" creationId="{BCAE6CBB-BC08-46AC-A31F-A5F2619840D1}"/>
          </ac:spMkLst>
        </pc:spChg>
        <pc:spChg chg="add del mod">
          <ac:chgData name="Amos Cohoe" userId="1126a5c1-5181-488b-be59-a3e0d42aa553" providerId="ADAL" clId="{F7778328-06B4-433A-83BB-0F93ED75DD5D}" dt="2019-10-18T01:01:46.809" v="2811" actId="20577"/>
          <ac:spMkLst>
            <pc:docMk/>
            <pc:sldMk cId="2025879290" sldId="295"/>
            <ac:spMk id="11" creationId="{D74961C0-98C0-4D0C-B848-533F49335532}"/>
          </ac:spMkLst>
        </pc:spChg>
        <pc:picChg chg="del">
          <ac:chgData name="Amos Cohoe" userId="1126a5c1-5181-488b-be59-a3e0d42aa553" providerId="ADAL" clId="{F7778328-06B4-433A-83BB-0F93ED75DD5D}" dt="2019-10-18T01:00:24.427" v="2671" actId="478"/>
          <ac:picMkLst>
            <pc:docMk/>
            <pc:sldMk cId="2025879290" sldId="295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1:00:23.894" v="2670" actId="478"/>
          <ac:picMkLst>
            <pc:docMk/>
            <pc:sldMk cId="2025879290" sldId="295"/>
            <ac:picMk id="8" creationId="{B2DA857F-F08C-44E9-9E30-EE7F50FE6556}"/>
          </ac:picMkLst>
        </pc:picChg>
        <pc:picChg chg="add mod">
          <ac:chgData name="Amos Cohoe" userId="1126a5c1-5181-488b-be59-a3e0d42aa553" providerId="ADAL" clId="{F7778328-06B4-433A-83BB-0F93ED75DD5D}" dt="2019-10-18T01:02:20.476" v="2812"/>
          <ac:picMkLst>
            <pc:docMk/>
            <pc:sldMk cId="2025879290" sldId="295"/>
            <ac:picMk id="9" creationId="{8A04D1ED-FA9F-4A29-859B-1D82B7227D80}"/>
          </ac:picMkLst>
        </pc:picChg>
        <pc:inkChg chg="add del">
          <ac:chgData name="Amos Cohoe" userId="1126a5c1-5181-488b-be59-a3e0d42aa553" providerId="ADAL" clId="{F7778328-06B4-433A-83BB-0F93ED75DD5D}" dt="2019-10-18T01:00:20.586" v="2669" actId="9405"/>
          <ac:inkMkLst>
            <pc:docMk/>
            <pc:sldMk cId="2025879290" sldId="295"/>
            <ac:inkMk id="3" creationId="{481E6F4D-85C3-46E7-AF8A-D2D933D12FE9}"/>
          </ac:inkMkLst>
        </pc:inkChg>
        <pc:inkChg chg="add">
          <ac:chgData name="Amos Cohoe" userId="1126a5c1-5181-488b-be59-a3e0d42aa553" providerId="ADAL" clId="{F7778328-06B4-433A-83BB-0F93ED75DD5D}" dt="2019-10-18T01:02:27.040" v="2813" actId="9405"/>
          <ac:inkMkLst>
            <pc:docMk/>
            <pc:sldMk cId="2025879290" sldId="295"/>
            <ac:inkMk id="10" creationId="{8EB14601-0330-4AE8-AAC7-FD58D216AE63}"/>
          </ac:inkMkLst>
        </pc:inkChg>
        <pc:inkChg chg="add">
          <ac:chgData name="Amos Cohoe" userId="1126a5c1-5181-488b-be59-a3e0d42aa553" providerId="ADAL" clId="{F7778328-06B4-433A-83BB-0F93ED75DD5D}" dt="2019-10-18T01:02:28.313" v="2814" actId="9405"/>
          <ac:inkMkLst>
            <pc:docMk/>
            <pc:sldMk cId="2025879290" sldId="295"/>
            <ac:inkMk id="12" creationId="{3A2F728F-159E-4F4F-A504-CFD14732D412}"/>
          </ac:inkMkLst>
        </pc:inkChg>
      </pc:sldChg>
      <pc:sldChg chg="add del">
        <pc:chgData name="Amos Cohoe" userId="1126a5c1-5181-488b-be59-a3e0d42aa553" providerId="ADAL" clId="{F7778328-06B4-433A-83BB-0F93ED75DD5D}" dt="2019-10-18T00:45:06.058" v="2377" actId="47"/>
        <pc:sldMkLst>
          <pc:docMk/>
          <pc:sldMk cId="229827060" sldId="296"/>
        </pc:sldMkLst>
      </pc:sldChg>
      <pc:sldChg chg="add del">
        <pc:chgData name="Amos Cohoe" userId="1126a5c1-5181-488b-be59-a3e0d42aa553" providerId="ADAL" clId="{F7778328-06B4-433A-83BB-0F93ED75DD5D}" dt="2019-10-18T01:02:49.708" v="2815" actId="47"/>
        <pc:sldMkLst>
          <pc:docMk/>
          <pc:sldMk cId="2063164025" sldId="296"/>
        </pc:sldMkLst>
      </pc:sldChg>
      <pc:sldChg chg="addSp delSp modSp add">
        <pc:chgData name="Amos Cohoe" userId="1126a5c1-5181-488b-be59-a3e0d42aa553" providerId="ADAL" clId="{F7778328-06B4-433A-83BB-0F93ED75DD5D}" dt="2019-10-18T00:51:00.910" v="2502" actId="1076"/>
        <pc:sldMkLst>
          <pc:docMk/>
          <pc:sldMk cId="3001081213" sldId="297"/>
        </pc:sldMkLst>
        <pc:spChg chg="add del mod">
          <ac:chgData name="Amos Cohoe" userId="1126a5c1-5181-488b-be59-a3e0d42aa553" providerId="ADAL" clId="{F7778328-06B4-433A-83BB-0F93ED75DD5D}" dt="2019-10-18T00:45:30.309" v="2389" actId="478"/>
          <ac:spMkLst>
            <pc:docMk/>
            <pc:sldMk cId="3001081213" sldId="297"/>
            <ac:spMk id="4" creationId="{C9B852BB-D253-4B47-9E6B-77AAB1C024ED}"/>
          </ac:spMkLst>
        </pc:spChg>
        <pc:spChg chg="mod">
          <ac:chgData name="Amos Cohoe" userId="1126a5c1-5181-488b-be59-a3e0d42aa553" providerId="ADAL" clId="{F7778328-06B4-433A-83BB-0F93ED75DD5D}" dt="2019-10-18T00:46:24.880" v="2475" actId="20577"/>
          <ac:spMkLst>
            <pc:docMk/>
            <pc:sldMk cId="3001081213" sldId="297"/>
            <ac:spMk id="11" creationId="{D74961C0-98C0-4D0C-B848-533F49335532}"/>
          </ac:spMkLst>
        </pc:spChg>
        <pc:spChg chg="add del mod">
          <ac:chgData name="Amos Cohoe" userId="1126a5c1-5181-488b-be59-a3e0d42aa553" providerId="ADAL" clId="{F7778328-06B4-433A-83BB-0F93ED75DD5D}" dt="2019-10-18T00:50:48.537" v="2499" actId="478"/>
          <ac:spMkLst>
            <pc:docMk/>
            <pc:sldMk cId="3001081213" sldId="297"/>
            <ac:spMk id="18" creationId="{42021952-F7CE-4539-AC60-66A7C5AA0602}"/>
          </ac:spMkLst>
        </pc:spChg>
        <pc:spChg chg="add mod">
          <ac:chgData name="Amos Cohoe" userId="1126a5c1-5181-488b-be59-a3e0d42aa553" providerId="ADAL" clId="{F7778328-06B4-433A-83BB-0F93ED75DD5D}" dt="2019-10-18T00:51:00.910" v="2502" actId="1076"/>
          <ac:spMkLst>
            <pc:docMk/>
            <pc:sldMk cId="3001081213" sldId="297"/>
            <ac:spMk id="19" creationId="{384C9F5D-11F0-4735-9A69-C47EBCDE7C5F}"/>
          </ac:spMkLst>
        </pc:spChg>
        <pc:picChg chg="add mod">
          <ac:chgData name="Amos Cohoe" userId="1126a5c1-5181-488b-be59-a3e0d42aa553" providerId="ADAL" clId="{F7778328-06B4-433A-83BB-0F93ED75DD5D}" dt="2019-10-18T00:45:52.085" v="2394" actId="1076"/>
          <ac:picMkLst>
            <pc:docMk/>
            <pc:sldMk cId="3001081213" sldId="297"/>
            <ac:picMk id="5" creationId="{C0112DE1-993E-4448-8841-7F3AF8DA58DE}"/>
          </ac:picMkLst>
        </pc:picChg>
        <pc:picChg chg="del">
          <ac:chgData name="Amos Cohoe" userId="1126a5c1-5181-488b-be59-a3e0d42aa553" providerId="ADAL" clId="{F7778328-06B4-433A-83BB-0F93ED75DD5D}" dt="2019-10-18T00:45:23.217" v="2385" actId="478"/>
          <ac:picMkLst>
            <pc:docMk/>
            <pc:sldMk cId="3001081213" sldId="297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0:45:22.568" v="2384" actId="478"/>
          <ac:picMkLst>
            <pc:docMk/>
            <pc:sldMk cId="3001081213" sldId="297"/>
            <ac:picMk id="8" creationId="{B2DA857F-F08C-44E9-9E30-EE7F50FE6556}"/>
          </ac:picMkLst>
        </pc:picChg>
        <pc:picChg chg="add mod">
          <ac:chgData name="Amos Cohoe" userId="1126a5c1-5181-488b-be59-a3e0d42aa553" providerId="ADAL" clId="{F7778328-06B4-433A-83BB-0F93ED75DD5D}" dt="2019-10-18T00:47:25.230" v="2479" actId="1076"/>
          <ac:picMkLst>
            <pc:docMk/>
            <pc:sldMk cId="3001081213" sldId="297"/>
            <ac:picMk id="9" creationId="{2EB8AE60-A0FD-49D9-9480-5D20ACABBCDE}"/>
          </ac:picMkLst>
        </pc:picChg>
        <pc:cxnChg chg="add del mod">
          <ac:chgData name="Amos Cohoe" userId="1126a5c1-5181-488b-be59-a3e0d42aa553" providerId="ADAL" clId="{F7778328-06B4-433A-83BB-0F93ED75DD5D}" dt="2019-10-18T00:48:00.222" v="2485" actId="478"/>
          <ac:cxnSpMkLst>
            <pc:docMk/>
            <pc:sldMk cId="3001081213" sldId="297"/>
            <ac:cxnSpMk id="12" creationId="{F11FE338-1D49-47D3-A6CB-2B5A50ABC014}"/>
          </ac:cxnSpMkLst>
        </pc:cxnChg>
        <pc:cxnChg chg="add del mod">
          <ac:chgData name="Amos Cohoe" userId="1126a5c1-5181-488b-be59-a3e0d42aa553" providerId="ADAL" clId="{F7778328-06B4-433A-83BB-0F93ED75DD5D}" dt="2019-10-18T00:48:36.963" v="2487" actId="478"/>
          <ac:cxnSpMkLst>
            <pc:docMk/>
            <pc:sldMk cId="3001081213" sldId="297"/>
            <ac:cxnSpMk id="17" creationId="{49FB6242-6A7D-4827-9E72-DBFCBD0F7EAF}"/>
          </ac:cxnSpMkLst>
        </pc:cxnChg>
      </pc:sldChg>
      <pc:sldChg chg="delSp modSp add">
        <pc:chgData name="Amos Cohoe" userId="1126a5c1-5181-488b-be59-a3e0d42aa553" providerId="ADAL" clId="{F7778328-06B4-433A-83BB-0F93ED75DD5D}" dt="2019-10-18T01:07:07.028" v="2967" actId="20577"/>
        <pc:sldMkLst>
          <pc:docMk/>
          <pc:sldMk cId="2954183348" sldId="298"/>
        </pc:sldMkLst>
        <pc:spChg chg="mod">
          <ac:chgData name="Amos Cohoe" userId="1126a5c1-5181-488b-be59-a3e0d42aa553" providerId="ADAL" clId="{F7778328-06B4-433A-83BB-0F93ED75DD5D}" dt="2019-10-18T01:07:07.028" v="2967" actId="20577"/>
          <ac:spMkLst>
            <pc:docMk/>
            <pc:sldMk cId="2954183348" sldId="298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1:05:42.025" v="2963" actId="255"/>
          <ac:spMkLst>
            <pc:docMk/>
            <pc:sldMk cId="2954183348" sldId="298"/>
            <ac:spMk id="11" creationId="{D74961C0-98C0-4D0C-B848-533F49335532}"/>
          </ac:spMkLst>
        </pc:spChg>
        <pc:picChg chg="mod">
          <ac:chgData name="Amos Cohoe" userId="1126a5c1-5181-488b-be59-a3e0d42aa553" providerId="ADAL" clId="{F7778328-06B4-433A-83BB-0F93ED75DD5D}" dt="2019-10-18T01:05:21.655" v="2960" actId="1076"/>
          <ac:picMkLst>
            <pc:docMk/>
            <pc:sldMk cId="2954183348" sldId="298"/>
            <ac:picMk id="9" creationId="{8A04D1ED-FA9F-4A29-859B-1D82B7227D80}"/>
          </ac:picMkLst>
        </pc:picChg>
        <pc:inkChg chg="del">
          <ac:chgData name="Amos Cohoe" userId="1126a5c1-5181-488b-be59-a3e0d42aa553" providerId="ADAL" clId="{F7778328-06B4-433A-83BB-0F93ED75DD5D}" dt="2019-10-18T01:03:55.117" v="2853" actId="478"/>
          <ac:inkMkLst>
            <pc:docMk/>
            <pc:sldMk cId="2954183348" sldId="298"/>
            <ac:inkMk id="10" creationId="{8EB14601-0330-4AE8-AAC7-FD58D216AE63}"/>
          </ac:inkMkLst>
        </pc:inkChg>
        <pc:inkChg chg="del">
          <ac:chgData name="Amos Cohoe" userId="1126a5c1-5181-488b-be59-a3e0d42aa553" providerId="ADAL" clId="{F7778328-06B4-433A-83BB-0F93ED75DD5D}" dt="2019-10-18T01:03:55.839" v="2854" actId="478"/>
          <ac:inkMkLst>
            <pc:docMk/>
            <pc:sldMk cId="2954183348" sldId="298"/>
            <ac:inkMk id="12" creationId="{3A2F728F-159E-4F4F-A504-CFD14732D412}"/>
          </ac:inkMkLst>
        </pc:inkChg>
      </pc:sldChg>
      <pc:sldChg chg="addSp delSp modSp add">
        <pc:chgData name="Amos Cohoe" userId="1126a5c1-5181-488b-be59-a3e0d42aa553" providerId="ADAL" clId="{F7778328-06B4-433A-83BB-0F93ED75DD5D}" dt="2019-10-18T01:14:45.840" v="3128" actId="14100"/>
        <pc:sldMkLst>
          <pc:docMk/>
          <pc:sldMk cId="2941013995" sldId="299"/>
        </pc:sldMkLst>
        <pc:spChg chg="add del mod">
          <ac:chgData name="Amos Cohoe" userId="1126a5c1-5181-488b-be59-a3e0d42aa553" providerId="ADAL" clId="{F7778328-06B4-433A-83BB-0F93ED75DD5D}" dt="2019-10-18T01:09:56.690" v="3082"/>
          <ac:spMkLst>
            <pc:docMk/>
            <pc:sldMk cId="2941013995" sldId="299"/>
            <ac:spMk id="4" creationId="{664499D8-A515-496B-995A-C80F0412D4E1}"/>
          </ac:spMkLst>
        </pc:spChg>
        <pc:spChg chg="mod">
          <ac:chgData name="Amos Cohoe" userId="1126a5c1-5181-488b-be59-a3e0d42aa553" providerId="ADAL" clId="{F7778328-06B4-433A-83BB-0F93ED75DD5D}" dt="2019-10-18T01:08:41.253" v="3080" actId="20577"/>
          <ac:spMkLst>
            <pc:docMk/>
            <pc:sldMk cId="2941013995" sldId="299"/>
            <ac:spMk id="11" creationId="{D74961C0-98C0-4D0C-B848-533F49335532}"/>
          </ac:spMkLst>
        </pc:spChg>
        <pc:spChg chg="add mod">
          <ac:chgData name="Amos Cohoe" userId="1126a5c1-5181-488b-be59-a3e0d42aa553" providerId="ADAL" clId="{F7778328-06B4-433A-83BB-0F93ED75DD5D}" dt="2019-10-18T01:13:02.008" v="3113" actId="11529"/>
          <ac:spMkLst>
            <pc:docMk/>
            <pc:sldMk cId="2941013995" sldId="299"/>
            <ac:spMk id="15" creationId="{447AB7FB-8EF1-4E86-B379-77343F02E50F}"/>
          </ac:spMkLst>
        </pc:spChg>
        <pc:spChg chg="add mod">
          <ac:chgData name="Amos Cohoe" userId="1126a5c1-5181-488b-be59-a3e0d42aa553" providerId="ADAL" clId="{F7778328-06B4-433A-83BB-0F93ED75DD5D}" dt="2019-10-18T01:13:17.095" v="3115" actId="1076"/>
          <ac:spMkLst>
            <pc:docMk/>
            <pc:sldMk cId="2941013995" sldId="299"/>
            <ac:spMk id="16" creationId="{D114C201-F1DB-4B9A-99DA-6DA3B90A8FB1}"/>
          </ac:spMkLst>
        </pc:spChg>
        <pc:spChg chg="add del mod">
          <ac:chgData name="Amos Cohoe" userId="1126a5c1-5181-488b-be59-a3e0d42aa553" providerId="ADAL" clId="{F7778328-06B4-433A-83BB-0F93ED75DD5D}" dt="2019-10-18T01:14:09.278" v="3122" actId="11529"/>
          <ac:spMkLst>
            <pc:docMk/>
            <pc:sldMk cId="2941013995" sldId="299"/>
            <ac:spMk id="21" creationId="{1A6B9223-9FBA-42F7-9395-B325168651E3}"/>
          </ac:spMkLst>
        </pc:spChg>
        <pc:picChg chg="add mod">
          <ac:chgData name="Amos Cohoe" userId="1126a5c1-5181-488b-be59-a3e0d42aa553" providerId="ADAL" clId="{F7778328-06B4-433A-83BB-0F93ED75DD5D}" dt="2019-10-18T01:12:33.911" v="3108" actId="14100"/>
          <ac:picMkLst>
            <pc:docMk/>
            <pc:sldMk cId="2941013995" sldId="299"/>
            <ac:picMk id="5" creationId="{1052BA86-A2E9-4CDD-808A-5230C382F9AD}"/>
          </ac:picMkLst>
        </pc:picChg>
        <pc:picChg chg="add mod">
          <ac:chgData name="Amos Cohoe" userId="1126a5c1-5181-488b-be59-a3e0d42aa553" providerId="ADAL" clId="{F7778328-06B4-433A-83BB-0F93ED75DD5D}" dt="2019-10-18T01:12:39.423" v="3110" actId="1076"/>
          <ac:picMkLst>
            <pc:docMk/>
            <pc:sldMk cId="2941013995" sldId="299"/>
            <ac:picMk id="7" creationId="{4DA84C0E-1D8B-4F37-9DF4-862141815BE2}"/>
          </ac:picMkLst>
        </pc:picChg>
        <pc:picChg chg="add del mod">
          <ac:chgData name="Amos Cohoe" userId="1126a5c1-5181-488b-be59-a3e0d42aa553" providerId="ADAL" clId="{F7778328-06B4-433A-83BB-0F93ED75DD5D}" dt="2019-10-18T01:11:45.049" v="3098" actId="478"/>
          <ac:picMkLst>
            <pc:docMk/>
            <pc:sldMk cId="2941013995" sldId="299"/>
            <ac:picMk id="8" creationId="{C0855BEF-AF43-4512-9F12-FE960A1E6CC8}"/>
          </ac:picMkLst>
        </pc:picChg>
        <pc:picChg chg="del">
          <ac:chgData name="Amos Cohoe" userId="1126a5c1-5181-488b-be59-a3e0d42aa553" providerId="ADAL" clId="{F7778328-06B4-433A-83BB-0F93ED75DD5D}" dt="2019-10-18T01:09:54.720" v="3081" actId="478"/>
          <ac:picMkLst>
            <pc:docMk/>
            <pc:sldMk cId="2941013995" sldId="299"/>
            <ac:picMk id="9" creationId="{8A04D1ED-FA9F-4A29-859B-1D82B7227D80}"/>
          </ac:picMkLst>
        </pc:picChg>
        <pc:picChg chg="add mod">
          <ac:chgData name="Amos Cohoe" userId="1126a5c1-5181-488b-be59-a3e0d42aa553" providerId="ADAL" clId="{F7778328-06B4-433A-83BB-0F93ED75DD5D}" dt="2019-10-18T01:12:43.055" v="3111" actId="1076"/>
          <ac:picMkLst>
            <pc:docMk/>
            <pc:sldMk cId="2941013995" sldId="299"/>
            <ac:picMk id="13" creationId="{E13510AA-1C74-44B1-A785-AE3FA9BE4F33}"/>
          </ac:picMkLst>
        </pc:picChg>
        <pc:picChg chg="add mod">
          <ac:chgData name="Amos Cohoe" userId="1126a5c1-5181-488b-be59-a3e0d42aa553" providerId="ADAL" clId="{F7778328-06B4-433A-83BB-0F93ED75DD5D}" dt="2019-10-18T01:12:48.487" v="3112" actId="1076"/>
          <ac:picMkLst>
            <pc:docMk/>
            <pc:sldMk cId="2941013995" sldId="299"/>
            <ac:picMk id="14" creationId="{5FDFB206-DE4C-477E-91A1-94F312120C61}"/>
          </ac:picMkLst>
        </pc:picChg>
        <pc:inkChg chg="del">
          <ac:chgData name="Amos Cohoe" userId="1126a5c1-5181-488b-be59-a3e0d42aa553" providerId="ADAL" clId="{F7778328-06B4-433A-83BB-0F93ED75DD5D}" dt="2019-10-18T01:10:04.226" v="3087" actId="478"/>
          <ac:inkMkLst>
            <pc:docMk/>
            <pc:sldMk cId="2941013995" sldId="299"/>
            <ac:inkMk id="10" creationId="{8EB14601-0330-4AE8-AAC7-FD58D216AE63}"/>
          </ac:inkMkLst>
        </pc:inkChg>
        <pc:inkChg chg="del">
          <ac:chgData name="Amos Cohoe" userId="1126a5c1-5181-488b-be59-a3e0d42aa553" providerId="ADAL" clId="{F7778328-06B4-433A-83BB-0F93ED75DD5D}" dt="2019-10-18T01:10:03.110" v="3086" actId="478"/>
          <ac:inkMkLst>
            <pc:docMk/>
            <pc:sldMk cId="2941013995" sldId="299"/>
            <ac:inkMk id="12" creationId="{3A2F728F-159E-4F4F-A504-CFD14732D412}"/>
          </ac:inkMkLst>
        </pc:inkChg>
        <pc:cxnChg chg="add del mod">
          <ac:chgData name="Amos Cohoe" userId="1126a5c1-5181-488b-be59-a3e0d42aa553" providerId="ADAL" clId="{F7778328-06B4-433A-83BB-0F93ED75DD5D}" dt="2019-10-18T01:13:46.935" v="3120" actId="478"/>
          <ac:cxnSpMkLst>
            <pc:docMk/>
            <pc:sldMk cId="2941013995" sldId="299"/>
            <ac:cxnSpMk id="18" creationId="{567AC435-E708-486D-A0B2-87B554233061}"/>
          </ac:cxnSpMkLst>
        </pc:cxnChg>
        <pc:cxnChg chg="add mod">
          <ac:chgData name="Amos Cohoe" userId="1126a5c1-5181-488b-be59-a3e0d42aa553" providerId="ADAL" clId="{F7778328-06B4-433A-83BB-0F93ED75DD5D}" dt="2019-10-18T01:14:45.840" v="3128" actId="14100"/>
          <ac:cxnSpMkLst>
            <pc:docMk/>
            <pc:sldMk cId="2941013995" sldId="299"/>
            <ac:cxnSpMk id="23" creationId="{8CF91E18-9E53-476D-83AE-3CC25A66BDEB}"/>
          </ac:cxnSpMkLst>
        </pc:cxnChg>
      </pc:sldChg>
      <pc:sldChg chg="modSp add">
        <pc:chgData name="Amos Cohoe" userId="1126a5c1-5181-488b-be59-a3e0d42aa553" providerId="ADAL" clId="{F7778328-06B4-433A-83BB-0F93ED75DD5D}" dt="2019-10-18T01:55:29.747" v="3432" actId="5793"/>
        <pc:sldMkLst>
          <pc:docMk/>
          <pc:sldMk cId="377628069" sldId="300"/>
        </pc:sldMkLst>
        <pc:spChg chg="mod">
          <ac:chgData name="Amos Cohoe" userId="1126a5c1-5181-488b-be59-a3e0d42aa553" providerId="ADAL" clId="{F7778328-06B4-433A-83BB-0F93ED75DD5D}" dt="2019-10-18T01:55:29.747" v="3432" actId="5793"/>
          <ac:spMkLst>
            <pc:docMk/>
            <pc:sldMk cId="377628069" sldId="300"/>
            <ac:spMk id="11" creationId="{D74961C0-98C0-4D0C-B848-533F49335532}"/>
          </ac:spMkLst>
        </pc:spChg>
      </pc:sldChg>
      <pc:sldChg chg="addSp delSp modSp add">
        <pc:chgData name="Amos Cohoe" userId="1126a5c1-5181-488b-be59-a3e0d42aa553" providerId="ADAL" clId="{F7778328-06B4-433A-83BB-0F93ED75DD5D}" dt="2019-10-22T00:07:38.569" v="5102" actId="12"/>
        <pc:sldMkLst>
          <pc:docMk/>
          <pc:sldMk cId="2557176193" sldId="301"/>
        </pc:sldMkLst>
        <pc:spChg chg="add del mod">
          <ac:chgData name="Amos Cohoe" userId="1126a5c1-5181-488b-be59-a3e0d42aa553" providerId="ADAL" clId="{F7778328-06B4-433A-83BB-0F93ED75DD5D}" dt="2019-10-18T01:54:09.029" v="3329" actId="478"/>
          <ac:spMkLst>
            <pc:docMk/>
            <pc:sldMk cId="2557176193" sldId="301"/>
            <ac:spMk id="4" creationId="{BB8B3DB8-13A1-4DD3-9FAB-EA3C6250C303}"/>
          </ac:spMkLst>
        </pc:spChg>
        <pc:spChg chg="mod">
          <ac:chgData name="Amos Cohoe" userId="1126a5c1-5181-488b-be59-a3e0d42aa553" providerId="ADAL" clId="{F7778328-06B4-433A-83BB-0F93ED75DD5D}" dt="2019-10-22T00:07:38.569" v="5102" actId="12"/>
          <ac:spMkLst>
            <pc:docMk/>
            <pc:sldMk cId="2557176193" sldId="301"/>
            <ac:spMk id="11" creationId="{D74961C0-98C0-4D0C-B848-533F49335532}"/>
          </ac:spMkLst>
        </pc:spChg>
        <pc:picChg chg="del">
          <ac:chgData name="Amos Cohoe" userId="1126a5c1-5181-488b-be59-a3e0d42aa553" providerId="ADAL" clId="{F7778328-06B4-433A-83BB-0F93ED75DD5D}" dt="2019-10-18T01:16:35.019" v="3132" actId="478"/>
          <ac:picMkLst>
            <pc:docMk/>
            <pc:sldMk cId="2557176193" sldId="301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1:16:34.367" v="3131" actId="478"/>
          <ac:picMkLst>
            <pc:docMk/>
            <pc:sldMk cId="2557176193" sldId="301"/>
            <ac:picMk id="8" creationId="{B2DA857F-F08C-44E9-9E30-EE7F50FE6556}"/>
          </ac:picMkLst>
        </pc:picChg>
      </pc:sldChg>
      <pc:sldChg chg="addSp delSp modSp add">
        <pc:chgData name="Amos Cohoe" userId="1126a5c1-5181-488b-be59-a3e0d42aa553" providerId="ADAL" clId="{F7778328-06B4-433A-83BB-0F93ED75DD5D}" dt="2019-10-18T02:05:29.945" v="3465" actId="1076"/>
        <pc:sldMkLst>
          <pc:docMk/>
          <pc:sldMk cId="2270448005" sldId="302"/>
        </pc:sldMkLst>
        <pc:spChg chg="add del mod">
          <ac:chgData name="Amos Cohoe" userId="1126a5c1-5181-488b-be59-a3e0d42aa553" providerId="ADAL" clId="{F7778328-06B4-433A-83BB-0F93ED75DD5D}" dt="2019-10-18T01:55:43.882" v="3438" actId="478"/>
          <ac:spMkLst>
            <pc:docMk/>
            <pc:sldMk cId="2270448005" sldId="302"/>
            <ac:spMk id="4" creationId="{DAE22B31-CA9B-4E01-A7AF-4FB8B1869BBB}"/>
          </ac:spMkLst>
        </pc:spChg>
        <pc:spChg chg="add mod">
          <ac:chgData name="Amos Cohoe" userId="1126a5c1-5181-488b-be59-a3e0d42aa553" providerId="ADAL" clId="{F7778328-06B4-433A-83BB-0F93ED75DD5D}" dt="2019-10-18T02:05:29.945" v="3465" actId="1076"/>
          <ac:spMkLst>
            <pc:docMk/>
            <pc:sldMk cId="2270448005" sldId="302"/>
            <ac:spMk id="10" creationId="{AEC9B8FB-F5E4-4F3D-88D3-C4F5D6B20547}"/>
          </ac:spMkLst>
        </pc:spChg>
        <pc:spChg chg="del">
          <ac:chgData name="Amos Cohoe" userId="1126a5c1-5181-488b-be59-a3e0d42aa553" providerId="ADAL" clId="{F7778328-06B4-433A-83BB-0F93ED75DD5D}" dt="2019-10-18T01:55:42.298" v="3437" actId="478"/>
          <ac:spMkLst>
            <pc:docMk/>
            <pc:sldMk cId="2270448005" sldId="302"/>
            <ac:spMk id="11" creationId="{D74961C0-98C0-4D0C-B848-533F49335532}"/>
          </ac:spMkLst>
        </pc:spChg>
        <pc:picChg chg="del">
          <ac:chgData name="Amos Cohoe" userId="1126a5c1-5181-488b-be59-a3e0d42aa553" providerId="ADAL" clId="{F7778328-06B4-433A-83BB-0F93ED75DD5D}" dt="2019-10-18T01:55:40.224" v="3436" actId="478"/>
          <ac:picMkLst>
            <pc:docMk/>
            <pc:sldMk cId="2270448005" sldId="302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1:55:39.677" v="3435" actId="478"/>
          <ac:picMkLst>
            <pc:docMk/>
            <pc:sldMk cId="2270448005" sldId="302"/>
            <ac:picMk id="8" creationId="{B2DA857F-F08C-44E9-9E30-EE7F50FE6556}"/>
          </ac:picMkLst>
        </pc:picChg>
        <pc:picChg chg="add mod">
          <ac:chgData name="Amos Cohoe" userId="1126a5c1-5181-488b-be59-a3e0d42aa553" providerId="ADAL" clId="{F7778328-06B4-433A-83BB-0F93ED75DD5D}" dt="2019-10-18T02:05:18.113" v="3444" actId="1076"/>
          <ac:picMkLst>
            <pc:docMk/>
            <pc:sldMk cId="2270448005" sldId="302"/>
            <ac:picMk id="4098" creationId="{96C40DCB-596A-4FA7-95B4-6B2A5BB284CC}"/>
          </ac:picMkLst>
        </pc:picChg>
      </pc:sldChg>
      <pc:sldChg chg="addSp delSp modSp add">
        <pc:chgData name="Amos Cohoe" userId="1126a5c1-5181-488b-be59-a3e0d42aa553" providerId="ADAL" clId="{F7778328-06B4-433A-83BB-0F93ED75DD5D}" dt="2019-10-18T02:08:20.436" v="3499" actId="9405"/>
        <pc:sldMkLst>
          <pc:docMk/>
          <pc:sldMk cId="2191943928" sldId="303"/>
        </pc:sldMkLst>
        <pc:spChg chg="add del mod">
          <ac:chgData name="Amos Cohoe" userId="1126a5c1-5181-488b-be59-a3e0d42aa553" providerId="ADAL" clId="{F7778328-06B4-433A-83BB-0F93ED75DD5D}" dt="2019-10-18T02:07:05.760" v="3471" actId="478"/>
          <ac:spMkLst>
            <pc:docMk/>
            <pc:sldMk cId="2191943928" sldId="303"/>
            <ac:spMk id="4" creationId="{4A4877C5-A601-45EF-A1B1-7823FF6AECC3}"/>
          </ac:spMkLst>
        </pc:spChg>
        <pc:spChg chg="mod">
          <ac:chgData name="Amos Cohoe" userId="1126a5c1-5181-488b-be59-a3e0d42aa553" providerId="ADAL" clId="{F7778328-06B4-433A-83BB-0F93ED75DD5D}" dt="2019-10-18T02:08:07.872" v="3497" actId="20577"/>
          <ac:spMkLst>
            <pc:docMk/>
            <pc:sldMk cId="2191943928" sldId="303"/>
            <ac:spMk id="11" creationId="{D74961C0-98C0-4D0C-B848-533F49335532}"/>
          </ac:spMkLst>
        </pc:spChg>
        <pc:picChg chg="add mod">
          <ac:chgData name="Amos Cohoe" userId="1126a5c1-5181-488b-be59-a3e0d42aa553" providerId="ADAL" clId="{F7778328-06B4-433A-83BB-0F93ED75DD5D}" dt="2019-10-18T02:08:03.129" v="3483" actId="1076"/>
          <ac:picMkLst>
            <pc:docMk/>
            <pc:sldMk cId="2191943928" sldId="303"/>
            <ac:picMk id="5" creationId="{2D1B8B6A-C1CD-4B19-8039-31EF5EA81075}"/>
          </ac:picMkLst>
        </pc:picChg>
        <pc:picChg chg="del">
          <ac:chgData name="Amos Cohoe" userId="1126a5c1-5181-488b-be59-a3e0d42aa553" providerId="ADAL" clId="{F7778328-06B4-433A-83BB-0F93ED75DD5D}" dt="2019-10-18T02:06:56.096" v="3466" actId="478"/>
          <ac:picMkLst>
            <pc:docMk/>
            <pc:sldMk cId="2191943928" sldId="303"/>
            <ac:picMk id="7" creationId="{C2FF7769-F15B-4E32-B136-43328DBA9C8C}"/>
          </ac:picMkLst>
        </pc:picChg>
        <pc:picChg chg="del">
          <ac:chgData name="Amos Cohoe" userId="1126a5c1-5181-488b-be59-a3e0d42aa553" providerId="ADAL" clId="{F7778328-06B4-433A-83BB-0F93ED75DD5D}" dt="2019-10-18T02:07:15.500" v="3475" actId="478"/>
          <ac:picMkLst>
            <pc:docMk/>
            <pc:sldMk cId="2191943928" sldId="303"/>
            <ac:picMk id="8" creationId="{B2DA857F-F08C-44E9-9E30-EE7F50FE6556}"/>
          </ac:picMkLst>
        </pc:picChg>
        <pc:picChg chg="add mod">
          <ac:chgData name="Amos Cohoe" userId="1126a5c1-5181-488b-be59-a3e0d42aa553" providerId="ADAL" clId="{F7778328-06B4-433A-83BB-0F93ED75DD5D}" dt="2019-10-18T02:07:56.025" v="3480" actId="1076"/>
          <ac:picMkLst>
            <pc:docMk/>
            <pc:sldMk cId="2191943928" sldId="303"/>
            <ac:picMk id="9" creationId="{13C2C50E-8EAC-478D-B37F-A469876C41A9}"/>
          </ac:picMkLst>
        </pc:picChg>
        <pc:inkChg chg="add">
          <ac:chgData name="Amos Cohoe" userId="1126a5c1-5181-488b-be59-a3e0d42aa553" providerId="ADAL" clId="{F7778328-06B4-433A-83BB-0F93ED75DD5D}" dt="2019-10-18T02:08:18.229" v="3498" actId="9405"/>
          <ac:inkMkLst>
            <pc:docMk/>
            <pc:sldMk cId="2191943928" sldId="303"/>
            <ac:inkMk id="10" creationId="{A11B4DE1-664D-4FE0-A989-9F800CC131DD}"/>
          </ac:inkMkLst>
        </pc:inkChg>
        <pc:inkChg chg="add">
          <ac:chgData name="Amos Cohoe" userId="1126a5c1-5181-488b-be59-a3e0d42aa553" providerId="ADAL" clId="{F7778328-06B4-433A-83BB-0F93ED75DD5D}" dt="2019-10-18T02:08:20.436" v="3499" actId="9405"/>
          <ac:inkMkLst>
            <pc:docMk/>
            <pc:sldMk cId="2191943928" sldId="303"/>
            <ac:inkMk id="12" creationId="{ED0E5900-447E-4A85-98D2-035F9C89398B}"/>
          </ac:inkMkLst>
        </pc:inkChg>
      </pc:sldChg>
      <pc:sldChg chg="addSp delSp modSp add modAnim">
        <pc:chgData name="Amos Cohoe" userId="1126a5c1-5181-488b-be59-a3e0d42aa553" providerId="ADAL" clId="{F7778328-06B4-433A-83BB-0F93ED75DD5D}" dt="2019-10-18T02:12:39.942" v="4030"/>
        <pc:sldMkLst>
          <pc:docMk/>
          <pc:sldMk cId="3324375856" sldId="304"/>
        </pc:sldMkLst>
        <pc:spChg chg="mod">
          <ac:chgData name="Amos Cohoe" userId="1126a5c1-5181-488b-be59-a3e0d42aa553" providerId="ADAL" clId="{F7778328-06B4-433A-83BB-0F93ED75DD5D}" dt="2019-10-18T02:09:28.404" v="3536" actId="20577"/>
          <ac:spMkLst>
            <pc:docMk/>
            <pc:sldMk cId="3324375856" sldId="304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18T02:11:56.310" v="4015" actId="20577"/>
          <ac:spMkLst>
            <pc:docMk/>
            <pc:sldMk cId="3324375856" sldId="304"/>
            <ac:spMk id="11" creationId="{D74961C0-98C0-4D0C-B848-533F49335532}"/>
          </ac:spMkLst>
        </pc:spChg>
        <pc:inkChg chg="add del">
          <ac:chgData name="Amos Cohoe" userId="1126a5c1-5181-488b-be59-a3e0d42aa553" providerId="ADAL" clId="{F7778328-06B4-433A-83BB-0F93ED75DD5D}" dt="2019-10-18T02:08:53.472" v="3505" actId="9405"/>
          <ac:inkMkLst>
            <pc:docMk/>
            <pc:sldMk cId="3324375856" sldId="304"/>
            <ac:inkMk id="3" creationId="{5BA36DAF-74FB-474E-951E-ECB0E43E9620}"/>
          </ac:inkMkLst>
        </pc:inkChg>
        <pc:inkChg chg="add del">
          <ac:chgData name="Amos Cohoe" userId="1126a5c1-5181-488b-be59-a3e0d42aa553" providerId="ADAL" clId="{F7778328-06B4-433A-83BB-0F93ED75DD5D}" dt="2019-10-18T02:08:52.952" v="3504" actId="9405"/>
          <ac:inkMkLst>
            <pc:docMk/>
            <pc:sldMk cId="3324375856" sldId="304"/>
            <ac:inkMk id="4" creationId="{E9EBDBE1-5BED-4808-9727-8B3828349A68}"/>
          </ac:inkMkLst>
        </pc:inkChg>
      </pc:sldChg>
      <pc:sldChg chg="modSp add">
        <pc:chgData name="Amos Cohoe" userId="1126a5c1-5181-488b-be59-a3e0d42aa553" providerId="ADAL" clId="{F7778328-06B4-433A-83BB-0F93ED75DD5D}" dt="2019-10-22T01:25:34.464" v="7656" actId="20577"/>
        <pc:sldMkLst>
          <pc:docMk/>
          <pc:sldMk cId="1399850994" sldId="305"/>
        </pc:sldMkLst>
        <pc:spChg chg="mod">
          <ac:chgData name="Amos Cohoe" userId="1126a5c1-5181-488b-be59-a3e0d42aa553" providerId="ADAL" clId="{F7778328-06B4-433A-83BB-0F93ED75DD5D}" dt="2019-10-21T23:19:08.403" v="4448" actId="14100"/>
          <ac:spMkLst>
            <pc:docMk/>
            <pc:sldMk cId="1399850994" sldId="305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22T01:25:34.464" v="7656" actId="20577"/>
          <ac:spMkLst>
            <pc:docMk/>
            <pc:sldMk cId="1399850994" sldId="305"/>
            <ac:spMk id="10" creationId="{EDF5F46E-0B92-46D8-9BCE-AAD7EB665E4E}"/>
          </ac:spMkLst>
        </pc:spChg>
      </pc:sldChg>
      <pc:sldChg chg="add del">
        <pc:chgData name="Amos Cohoe" userId="1126a5c1-5181-488b-be59-a3e0d42aa553" providerId="ADAL" clId="{F7778328-06B4-433A-83BB-0F93ED75DD5D}" dt="2019-10-18T02:12:02.083" v="4016" actId="47"/>
        <pc:sldMkLst>
          <pc:docMk/>
          <pc:sldMk cId="3538149132" sldId="305"/>
        </pc:sldMkLst>
      </pc:sldChg>
      <pc:sldChg chg="addSp delSp modSp add del">
        <pc:chgData name="Amos Cohoe" userId="1126a5c1-5181-488b-be59-a3e0d42aa553" providerId="ADAL" clId="{F7778328-06B4-433A-83BB-0F93ED75DD5D}" dt="2019-10-22T00:04:35.767" v="5100" actId="47"/>
        <pc:sldMkLst>
          <pc:docMk/>
          <pc:sldMk cId="4064481418" sldId="306"/>
        </pc:sldMkLst>
        <pc:spChg chg="mod">
          <ac:chgData name="Amos Cohoe" userId="1126a5c1-5181-488b-be59-a3e0d42aa553" providerId="ADAL" clId="{F7778328-06B4-433A-83BB-0F93ED75DD5D}" dt="2019-10-21T23:47:10.456" v="4512" actId="20577"/>
          <ac:spMkLst>
            <pc:docMk/>
            <pc:sldMk cId="4064481418" sldId="306"/>
            <ac:spMk id="2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21T23:47:48.489" v="4521" actId="478"/>
          <ac:spMkLst>
            <pc:docMk/>
            <pc:sldMk cId="4064481418" sldId="306"/>
            <ac:spMk id="4" creationId="{9F767178-FD15-4799-A078-5718D5C8804A}"/>
          </ac:spMkLst>
        </pc:spChg>
        <pc:spChg chg="mod">
          <ac:chgData name="Amos Cohoe" userId="1126a5c1-5181-488b-be59-a3e0d42aa553" providerId="ADAL" clId="{F7778328-06B4-433A-83BB-0F93ED75DD5D}" dt="2019-10-22T00:00:13.169" v="4992" actId="14100"/>
          <ac:spMkLst>
            <pc:docMk/>
            <pc:sldMk cId="4064481418" sldId="306"/>
            <ac:spMk id="11" creationId="{D74961C0-98C0-4D0C-B848-533F49335532}"/>
          </ac:spMkLst>
        </pc:spChg>
        <pc:picChg chg="add del mod">
          <ac:chgData name="Amos Cohoe" userId="1126a5c1-5181-488b-be59-a3e0d42aa553" providerId="ADAL" clId="{F7778328-06B4-433A-83BB-0F93ED75DD5D}" dt="2019-10-21T23:57:30.866" v="4884" actId="478"/>
          <ac:picMkLst>
            <pc:docMk/>
            <pc:sldMk cId="4064481418" sldId="306"/>
            <ac:picMk id="5" creationId="{EBAF9B87-853B-4E54-B056-35335D967EEC}"/>
          </ac:picMkLst>
        </pc:picChg>
        <pc:picChg chg="del">
          <ac:chgData name="Amos Cohoe" userId="1126a5c1-5181-488b-be59-a3e0d42aa553" providerId="ADAL" clId="{F7778328-06B4-433A-83BB-0F93ED75DD5D}" dt="2019-10-21T23:47:42.509" v="4520" actId="478"/>
          <ac:picMkLst>
            <pc:docMk/>
            <pc:sldMk cId="4064481418" sldId="306"/>
            <ac:picMk id="9" creationId="{8A04D1ED-FA9F-4A29-859B-1D82B7227D80}"/>
          </ac:picMkLst>
        </pc:picChg>
      </pc:sldChg>
      <pc:sldChg chg="addSp delSp modSp add">
        <pc:chgData name="Amos Cohoe" userId="1126a5c1-5181-488b-be59-a3e0d42aa553" providerId="ADAL" clId="{F7778328-06B4-433A-83BB-0F93ED75DD5D}" dt="2019-10-22T00:10:37.733" v="5103" actId="478"/>
        <pc:sldMkLst>
          <pc:docMk/>
          <pc:sldMk cId="2787221175" sldId="307"/>
        </pc:sldMkLst>
        <pc:spChg chg="del">
          <ac:chgData name="Amos Cohoe" userId="1126a5c1-5181-488b-be59-a3e0d42aa553" providerId="ADAL" clId="{F7778328-06B4-433A-83BB-0F93ED75DD5D}" dt="2019-10-22T00:00:59.013" v="5001" actId="478"/>
          <ac:spMkLst>
            <pc:docMk/>
            <pc:sldMk cId="2787221175" sldId="307"/>
            <ac:spMk id="2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22T00:10:37.733" v="5103" actId="478"/>
          <ac:spMkLst>
            <pc:docMk/>
            <pc:sldMk cId="2787221175" sldId="307"/>
            <ac:spMk id="4" creationId="{9C061CF5-3F8D-4ACD-8891-2E087DE12C6F}"/>
          </ac:spMkLst>
        </pc:spChg>
        <pc:spChg chg="del mod">
          <ac:chgData name="Amos Cohoe" userId="1126a5c1-5181-488b-be59-a3e0d42aa553" providerId="ADAL" clId="{F7778328-06B4-433A-83BB-0F93ED75DD5D}" dt="2019-10-22T00:00:50.771" v="4999" actId="478"/>
          <ac:spMkLst>
            <pc:docMk/>
            <pc:sldMk cId="2787221175" sldId="307"/>
            <ac:spMk id="11" creationId="{D74961C0-98C0-4D0C-B848-533F49335532}"/>
          </ac:spMkLst>
        </pc:spChg>
        <pc:picChg chg="mod">
          <ac:chgData name="Amos Cohoe" userId="1126a5c1-5181-488b-be59-a3e0d42aa553" providerId="ADAL" clId="{F7778328-06B4-433A-83BB-0F93ED75DD5D}" dt="2019-10-22T00:01:08.417" v="5004" actId="14100"/>
          <ac:picMkLst>
            <pc:docMk/>
            <pc:sldMk cId="2787221175" sldId="307"/>
            <ac:picMk id="5" creationId="{EBAF9B87-853B-4E54-B056-35335D967EEC}"/>
          </ac:picMkLst>
        </pc:picChg>
      </pc:sldChg>
      <pc:sldChg chg="modSp add">
        <pc:chgData name="Amos Cohoe" userId="1126a5c1-5181-488b-be59-a3e0d42aa553" providerId="ADAL" clId="{F7778328-06B4-433A-83BB-0F93ED75DD5D}" dt="2019-10-22T00:36:41.506" v="6036" actId="20577"/>
        <pc:sldMkLst>
          <pc:docMk/>
          <pc:sldMk cId="1375607584" sldId="308"/>
        </pc:sldMkLst>
        <pc:spChg chg="mod">
          <ac:chgData name="Amos Cohoe" userId="1126a5c1-5181-488b-be59-a3e0d42aa553" providerId="ADAL" clId="{F7778328-06B4-433A-83BB-0F93ED75DD5D}" dt="2019-10-22T00:36:41.506" v="6036" actId="20577"/>
          <ac:spMkLst>
            <pc:docMk/>
            <pc:sldMk cId="1375607584" sldId="308"/>
            <ac:spMk id="11" creationId="{D74961C0-98C0-4D0C-B848-533F49335532}"/>
          </ac:spMkLst>
        </pc:spChg>
      </pc:sldChg>
      <pc:sldChg chg="add">
        <pc:chgData name="Amos Cohoe" userId="1126a5c1-5181-488b-be59-a3e0d42aa553" providerId="ADAL" clId="{F7778328-06B4-433A-83BB-0F93ED75DD5D}" dt="2019-10-22T00:04:34.350" v="5099"/>
        <pc:sldMkLst>
          <pc:docMk/>
          <pc:sldMk cId="765553359" sldId="309"/>
        </pc:sldMkLst>
      </pc:sldChg>
      <pc:sldChg chg="addSp delSp modSp add">
        <pc:chgData name="Amos Cohoe" userId="1126a5c1-5181-488b-be59-a3e0d42aa553" providerId="ADAL" clId="{F7778328-06B4-433A-83BB-0F93ED75DD5D}" dt="2019-10-22T00:26:03.674" v="5252" actId="14100"/>
        <pc:sldMkLst>
          <pc:docMk/>
          <pc:sldMk cId="2512789629" sldId="310"/>
        </pc:sldMkLst>
        <pc:spChg chg="mod">
          <ac:chgData name="Amos Cohoe" userId="1126a5c1-5181-488b-be59-a3e0d42aa553" providerId="ADAL" clId="{F7778328-06B4-433A-83BB-0F93ED75DD5D}" dt="2019-10-22T00:15:43.459" v="5106" actId="20577"/>
          <ac:spMkLst>
            <pc:docMk/>
            <pc:sldMk cId="2512789629" sldId="310"/>
            <ac:spMk id="2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22T00:24:47.701" v="5110"/>
          <ac:spMkLst>
            <pc:docMk/>
            <pc:sldMk cId="2512789629" sldId="310"/>
            <ac:spMk id="5" creationId="{B0B65987-0FC4-4D54-9985-8EA8CD092BD3}"/>
          </ac:spMkLst>
        </pc:spChg>
        <pc:spChg chg="mod">
          <ac:chgData name="Amos Cohoe" userId="1126a5c1-5181-488b-be59-a3e0d42aa553" providerId="ADAL" clId="{F7778328-06B4-433A-83BB-0F93ED75DD5D}" dt="2019-10-22T00:25:47.714" v="5249" actId="14100"/>
          <ac:spMkLst>
            <pc:docMk/>
            <pc:sldMk cId="2512789629" sldId="310"/>
            <ac:spMk id="11" creationId="{D74961C0-98C0-4D0C-B848-533F49335532}"/>
          </ac:spMkLst>
        </pc:spChg>
        <pc:picChg chg="add del">
          <ac:chgData name="Amos Cohoe" userId="1126a5c1-5181-488b-be59-a3e0d42aa553" providerId="ADAL" clId="{F7778328-06B4-433A-83BB-0F93ED75DD5D}" dt="2019-10-22T00:24:46.217" v="5109"/>
          <ac:picMkLst>
            <pc:docMk/>
            <pc:sldMk cId="2512789629" sldId="310"/>
            <ac:picMk id="3" creationId="{163792FB-831D-45F5-A24B-6A07F0C43853}"/>
          </ac:picMkLst>
        </pc:picChg>
        <pc:picChg chg="del">
          <ac:chgData name="Amos Cohoe" userId="1126a5c1-5181-488b-be59-a3e0d42aa553" providerId="ADAL" clId="{F7778328-06B4-433A-83BB-0F93ED75DD5D}" dt="2019-10-22T00:24:41.935" v="5108" actId="478"/>
          <ac:picMkLst>
            <pc:docMk/>
            <pc:sldMk cId="2512789629" sldId="310"/>
            <ac:picMk id="9" creationId="{8A04D1ED-FA9F-4A29-859B-1D82B7227D80}"/>
          </ac:picMkLst>
        </pc:picChg>
        <pc:picChg chg="add mod">
          <ac:chgData name="Amos Cohoe" userId="1126a5c1-5181-488b-be59-a3e0d42aa553" providerId="ADAL" clId="{F7778328-06B4-433A-83BB-0F93ED75DD5D}" dt="2019-10-22T00:26:03.674" v="5252" actId="14100"/>
          <ac:picMkLst>
            <pc:docMk/>
            <pc:sldMk cId="2512789629" sldId="310"/>
            <ac:picMk id="13" creationId="{ABE7C79A-EBBF-48F0-83C0-2255D3D95D84}"/>
          </ac:picMkLst>
        </pc:picChg>
        <pc:inkChg chg="del">
          <ac:chgData name="Amos Cohoe" userId="1126a5c1-5181-488b-be59-a3e0d42aa553" providerId="ADAL" clId="{F7778328-06B4-433A-83BB-0F93ED75DD5D}" dt="2019-10-22T00:24:52.283" v="5112" actId="478"/>
          <ac:inkMkLst>
            <pc:docMk/>
            <pc:sldMk cId="2512789629" sldId="310"/>
            <ac:inkMk id="10" creationId="{8EB14601-0330-4AE8-AAC7-FD58D216AE63}"/>
          </ac:inkMkLst>
        </pc:inkChg>
        <pc:inkChg chg="del">
          <ac:chgData name="Amos Cohoe" userId="1126a5c1-5181-488b-be59-a3e0d42aa553" providerId="ADAL" clId="{F7778328-06B4-433A-83BB-0F93ED75DD5D}" dt="2019-10-22T00:24:53.397" v="5113" actId="478"/>
          <ac:inkMkLst>
            <pc:docMk/>
            <pc:sldMk cId="2512789629" sldId="310"/>
            <ac:inkMk id="12" creationId="{3A2F728F-159E-4F4F-A504-CFD14732D412}"/>
          </ac:inkMkLst>
        </pc:inkChg>
      </pc:sldChg>
      <pc:sldChg chg="addSp delSp modSp add">
        <pc:chgData name="Amos Cohoe" userId="1126a5c1-5181-488b-be59-a3e0d42aa553" providerId="ADAL" clId="{F7778328-06B4-433A-83BB-0F93ED75DD5D}" dt="2019-10-22T00:38:01.822" v="6042"/>
        <pc:sldMkLst>
          <pc:docMk/>
          <pc:sldMk cId="1685552388" sldId="311"/>
        </pc:sldMkLst>
        <pc:spChg chg="add mod">
          <ac:chgData name="Amos Cohoe" userId="1126a5c1-5181-488b-be59-a3e0d42aa553" providerId="ADAL" clId="{F7778328-06B4-433A-83BB-0F93ED75DD5D}" dt="2019-10-22T00:38:00.595" v="6041" actId="1076"/>
          <ac:spMkLst>
            <pc:docMk/>
            <pc:sldMk cId="1685552388" sldId="311"/>
            <ac:spMk id="3" creationId="{B3CE44D4-F317-43D3-A711-8B99AAC23F33}"/>
          </ac:spMkLst>
        </pc:spChg>
        <pc:spChg chg="add">
          <ac:chgData name="Amos Cohoe" userId="1126a5c1-5181-488b-be59-a3e0d42aa553" providerId="ADAL" clId="{F7778328-06B4-433A-83BB-0F93ED75DD5D}" dt="2019-10-22T00:38:01.822" v="6042"/>
          <ac:spMkLst>
            <pc:docMk/>
            <pc:sldMk cId="1685552388" sldId="311"/>
            <ac:spMk id="7" creationId="{8EA040C1-5F54-448E-BA6D-DBBCF3688822}"/>
          </ac:spMkLst>
        </pc:spChg>
        <pc:picChg chg="add mod">
          <ac:chgData name="Amos Cohoe" userId="1126a5c1-5181-488b-be59-a3e0d42aa553" providerId="ADAL" clId="{F7778328-06B4-433A-83BB-0F93ED75DD5D}" dt="2019-10-22T00:37:58.450" v="6040" actId="1076"/>
          <ac:picMkLst>
            <pc:docMk/>
            <pc:sldMk cId="1685552388" sldId="311"/>
            <ac:picMk id="2" creationId="{286CF932-CE92-4E4E-92DE-50298B1D0734}"/>
          </ac:picMkLst>
        </pc:picChg>
        <pc:picChg chg="del">
          <ac:chgData name="Amos Cohoe" userId="1126a5c1-5181-488b-be59-a3e0d42aa553" providerId="ADAL" clId="{F7778328-06B4-433A-83BB-0F93ED75DD5D}" dt="2019-10-22T00:29:29.859" v="5477" actId="478"/>
          <ac:picMkLst>
            <pc:docMk/>
            <pc:sldMk cId="1685552388" sldId="311"/>
            <ac:picMk id="5" creationId="{EBAF9B87-853B-4E54-B056-35335D967EEC}"/>
          </ac:picMkLst>
        </pc:picChg>
      </pc:sldChg>
      <pc:sldChg chg="modSp add">
        <pc:chgData name="Amos Cohoe" userId="1126a5c1-5181-488b-be59-a3e0d42aa553" providerId="ADAL" clId="{F7778328-06B4-433A-83BB-0F93ED75DD5D}" dt="2019-10-22T00:37:27.992" v="6039" actId="20577"/>
        <pc:sldMkLst>
          <pc:docMk/>
          <pc:sldMk cId="3487891091" sldId="312"/>
        </pc:sldMkLst>
        <pc:spChg chg="mod">
          <ac:chgData name="Amos Cohoe" userId="1126a5c1-5181-488b-be59-a3e0d42aa553" providerId="ADAL" clId="{F7778328-06B4-433A-83BB-0F93ED75DD5D}" dt="2019-10-22T00:37:27.992" v="6039" actId="20577"/>
          <ac:spMkLst>
            <pc:docMk/>
            <pc:sldMk cId="3487891091" sldId="312"/>
            <ac:spMk id="3" creationId="{00000000-0000-0000-0000-000000000000}"/>
          </ac:spMkLst>
        </pc:spChg>
      </pc:sldChg>
      <pc:sldChg chg="modSp add">
        <pc:chgData name="Amos Cohoe" userId="1126a5c1-5181-488b-be59-a3e0d42aa553" providerId="ADAL" clId="{F7778328-06B4-433A-83BB-0F93ED75DD5D}" dt="2019-10-22T02:39:33.477" v="7709" actId="20577"/>
        <pc:sldMkLst>
          <pc:docMk/>
          <pc:sldMk cId="2522922274" sldId="313"/>
        </pc:sldMkLst>
        <pc:spChg chg="mod">
          <ac:chgData name="Amos Cohoe" userId="1126a5c1-5181-488b-be59-a3e0d42aa553" providerId="ADAL" clId="{F7778328-06B4-433A-83BB-0F93ED75DD5D}" dt="2019-10-22T02:39:33.477" v="7709" actId="20577"/>
          <ac:spMkLst>
            <pc:docMk/>
            <pc:sldMk cId="2522922274" sldId="313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22T00:49:51.271" v="6696" actId="20577"/>
          <ac:spMkLst>
            <pc:docMk/>
            <pc:sldMk cId="2522922274" sldId="313"/>
            <ac:spMk id="11" creationId="{D74961C0-98C0-4D0C-B848-533F49335532}"/>
          </ac:spMkLst>
        </pc:spChg>
      </pc:sldChg>
      <pc:sldChg chg="addSp delSp modSp add del">
        <pc:chgData name="Amos Cohoe" userId="1126a5c1-5181-488b-be59-a3e0d42aa553" providerId="ADAL" clId="{F7778328-06B4-433A-83BB-0F93ED75DD5D}" dt="2019-10-22T00:47:55.110" v="6465" actId="47"/>
        <pc:sldMkLst>
          <pc:docMk/>
          <pc:sldMk cId="4187448645" sldId="313"/>
        </pc:sldMkLst>
        <pc:spChg chg="mod">
          <ac:chgData name="Amos Cohoe" userId="1126a5c1-5181-488b-be59-a3e0d42aa553" providerId="ADAL" clId="{F7778328-06B4-433A-83BB-0F93ED75DD5D}" dt="2019-10-22T00:38:37.589" v="6077" actId="20577"/>
          <ac:spMkLst>
            <pc:docMk/>
            <pc:sldMk cId="4187448645" sldId="313"/>
            <ac:spMk id="2" creationId="{00000000-0000-0000-0000-000000000000}"/>
          </ac:spMkLst>
        </pc:spChg>
        <pc:spChg chg="add del mod">
          <ac:chgData name="Amos Cohoe" userId="1126a5c1-5181-488b-be59-a3e0d42aa553" providerId="ADAL" clId="{F7778328-06B4-433A-83BB-0F93ED75DD5D}" dt="2019-10-22T00:38:45.792" v="6080" actId="478"/>
          <ac:spMkLst>
            <pc:docMk/>
            <pc:sldMk cId="4187448645" sldId="313"/>
            <ac:spMk id="4" creationId="{D24F5BAC-B8B6-44B3-A1CA-3F93952B8A58}"/>
          </ac:spMkLst>
        </pc:spChg>
        <pc:spChg chg="add mod">
          <ac:chgData name="Amos Cohoe" userId="1126a5c1-5181-488b-be59-a3e0d42aa553" providerId="ADAL" clId="{F7778328-06B4-433A-83BB-0F93ED75DD5D}" dt="2019-10-22T00:40:47.509" v="6464" actId="20577"/>
          <ac:spMkLst>
            <pc:docMk/>
            <pc:sldMk cId="4187448645" sldId="313"/>
            <ac:spMk id="8" creationId="{891D45D5-1318-4227-8E86-0FF209C03F33}"/>
          </ac:spMkLst>
        </pc:spChg>
        <pc:spChg chg="del">
          <ac:chgData name="Amos Cohoe" userId="1126a5c1-5181-488b-be59-a3e0d42aa553" providerId="ADAL" clId="{F7778328-06B4-433A-83BB-0F93ED75DD5D}" dt="2019-10-22T00:38:47.352" v="6081" actId="478"/>
          <ac:spMkLst>
            <pc:docMk/>
            <pc:sldMk cId="4187448645" sldId="313"/>
            <ac:spMk id="11" creationId="{D74961C0-98C0-4D0C-B848-533F49335532}"/>
          </ac:spMkLst>
        </pc:spChg>
        <pc:picChg chg="del mod">
          <ac:chgData name="Amos Cohoe" userId="1126a5c1-5181-488b-be59-a3e0d42aa553" providerId="ADAL" clId="{F7778328-06B4-433A-83BB-0F93ED75DD5D}" dt="2019-10-22T00:38:40.082" v="6079" actId="478"/>
          <ac:picMkLst>
            <pc:docMk/>
            <pc:sldMk cId="4187448645" sldId="313"/>
            <ac:picMk id="13" creationId="{ABE7C79A-EBBF-48F0-83C0-2255D3D95D84}"/>
          </ac:picMkLst>
        </pc:picChg>
      </pc:sldChg>
      <pc:sldChg chg="modSp add">
        <pc:chgData name="Amos Cohoe" userId="1126a5c1-5181-488b-be59-a3e0d42aa553" providerId="ADAL" clId="{F7778328-06B4-433A-83BB-0F93ED75DD5D}" dt="2019-10-22T00:53:46.306" v="6996" actId="20577"/>
        <pc:sldMkLst>
          <pc:docMk/>
          <pc:sldMk cId="1410517755" sldId="314"/>
        </pc:sldMkLst>
        <pc:spChg chg="mod">
          <ac:chgData name="Amos Cohoe" userId="1126a5c1-5181-488b-be59-a3e0d42aa553" providerId="ADAL" clId="{F7778328-06B4-433A-83BB-0F93ED75DD5D}" dt="2019-10-22T00:50:04.799" v="6726" actId="20577"/>
          <ac:spMkLst>
            <pc:docMk/>
            <pc:sldMk cId="1410517755" sldId="314"/>
            <ac:spMk id="2" creationId="{00000000-0000-0000-0000-000000000000}"/>
          </ac:spMkLst>
        </pc:spChg>
        <pc:spChg chg="mod">
          <ac:chgData name="Amos Cohoe" userId="1126a5c1-5181-488b-be59-a3e0d42aa553" providerId="ADAL" clId="{F7778328-06B4-433A-83BB-0F93ED75DD5D}" dt="2019-10-22T00:53:46.306" v="6996" actId="20577"/>
          <ac:spMkLst>
            <pc:docMk/>
            <pc:sldMk cId="1410517755" sldId="314"/>
            <ac:spMk id="11" creationId="{D74961C0-98C0-4D0C-B848-533F49335532}"/>
          </ac:spMkLst>
        </pc:spChg>
      </pc:sldChg>
      <pc:sldChg chg="addSp delSp modSp add">
        <pc:chgData name="Amos Cohoe" userId="1126a5c1-5181-488b-be59-a3e0d42aa553" providerId="ADAL" clId="{F7778328-06B4-433A-83BB-0F93ED75DD5D}" dt="2019-10-22T01:06:33.347" v="7490" actId="14100"/>
        <pc:sldMkLst>
          <pc:docMk/>
          <pc:sldMk cId="1365019546" sldId="315"/>
        </pc:sldMkLst>
        <pc:spChg chg="del mod">
          <ac:chgData name="Amos Cohoe" userId="1126a5c1-5181-488b-be59-a3e0d42aa553" providerId="ADAL" clId="{F7778328-06B4-433A-83BB-0F93ED75DD5D}" dt="2019-10-22T01:03:20.913" v="7472" actId="478"/>
          <ac:spMkLst>
            <pc:docMk/>
            <pc:sldMk cId="1365019546" sldId="315"/>
            <ac:spMk id="3" creationId="{B3CE44D4-F317-43D3-A711-8B99AAC23F33}"/>
          </ac:spMkLst>
        </pc:spChg>
        <pc:spChg chg="mod">
          <ac:chgData name="Amos Cohoe" userId="1126a5c1-5181-488b-be59-a3e0d42aa553" providerId="ADAL" clId="{F7778328-06B4-433A-83BB-0F93ED75DD5D}" dt="2019-10-22T01:06:26.843" v="7488" actId="20577"/>
          <ac:spMkLst>
            <pc:docMk/>
            <pc:sldMk cId="1365019546" sldId="315"/>
            <ac:spMk id="7" creationId="{8EA040C1-5F54-448E-BA6D-DBBCF3688822}"/>
          </ac:spMkLst>
        </pc:spChg>
        <pc:picChg chg="del">
          <ac:chgData name="Amos Cohoe" userId="1126a5c1-5181-488b-be59-a3e0d42aa553" providerId="ADAL" clId="{F7778328-06B4-433A-83BB-0F93ED75DD5D}" dt="2019-10-22T01:00:12.970" v="7426" actId="478"/>
          <ac:picMkLst>
            <pc:docMk/>
            <pc:sldMk cId="1365019546" sldId="315"/>
            <ac:picMk id="2" creationId="{286CF932-CE92-4E4E-92DE-50298B1D0734}"/>
          </ac:picMkLst>
        </pc:picChg>
        <pc:picChg chg="add del mod">
          <ac:chgData name="Amos Cohoe" userId="1126a5c1-5181-488b-be59-a3e0d42aa553" providerId="ADAL" clId="{F7778328-06B4-433A-83BB-0F93ED75DD5D}" dt="2019-10-22T01:02:41.947" v="7468" actId="478"/>
          <ac:picMkLst>
            <pc:docMk/>
            <pc:sldMk cId="1365019546" sldId="315"/>
            <ac:picMk id="4" creationId="{2545E1C6-86C4-46A7-9A79-8BBEFD8B83B6}"/>
          </ac:picMkLst>
        </pc:picChg>
        <pc:picChg chg="add del mod">
          <ac:chgData name="Amos Cohoe" userId="1126a5c1-5181-488b-be59-a3e0d42aa553" providerId="ADAL" clId="{F7778328-06B4-433A-83BB-0F93ED75DD5D}" dt="2019-10-22T01:06:13.987" v="7482" actId="478"/>
          <ac:picMkLst>
            <pc:docMk/>
            <pc:sldMk cId="1365019546" sldId="315"/>
            <ac:picMk id="5" creationId="{45E1E0F9-96F0-413A-BD1B-E310BCC995F6}"/>
          </ac:picMkLst>
        </pc:picChg>
        <pc:picChg chg="add del mod">
          <ac:chgData name="Amos Cohoe" userId="1126a5c1-5181-488b-be59-a3e0d42aa553" providerId="ADAL" clId="{F7778328-06B4-433A-83BB-0F93ED75DD5D}" dt="2019-10-22T01:03:28.383" v="7475" actId="478"/>
          <ac:picMkLst>
            <pc:docMk/>
            <pc:sldMk cId="1365019546" sldId="315"/>
            <ac:picMk id="8" creationId="{0600C378-FBBF-4D12-B2C3-E07F610431D7}"/>
          </ac:picMkLst>
        </pc:picChg>
        <pc:picChg chg="add mod">
          <ac:chgData name="Amos Cohoe" userId="1126a5c1-5181-488b-be59-a3e0d42aa553" providerId="ADAL" clId="{F7778328-06B4-433A-83BB-0F93ED75DD5D}" dt="2019-10-22T01:06:33.347" v="7490" actId="14100"/>
          <ac:picMkLst>
            <pc:docMk/>
            <pc:sldMk cId="1365019546" sldId="315"/>
            <ac:picMk id="9" creationId="{9356EE7F-A7C3-4CF6-8A5F-5C0008001BBE}"/>
          </ac:picMkLst>
        </pc:picChg>
      </pc:sldChg>
      <pc:sldChg chg="delSp modSp add ord">
        <pc:chgData name="Amos Cohoe" userId="1126a5c1-5181-488b-be59-a3e0d42aa553" providerId="ADAL" clId="{F7778328-06B4-433A-83BB-0F93ED75DD5D}" dt="2019-10-22T01:07:11.814" v="7493" actId="207"/>
        <pc:sldMkLst>
          <pc:docMk/>
          <pc:sldMk cId="2282653690" sldId="316"/>
        </pc:sldMkLst>
        <pc:spChg chg="mod">
          <ac:chgData name="Amos Cohoe" userId="1126a5c1-5181-488b-be59-a3e0d42aa553" providerId="ADAL" clId="{F7778328-06B4-433A-83BB-0F93ED75DD5D}" dt="2019-10-22T01:07:11.814" v="7493" actId="207"/>
          <ac:spMkLst>
            <pc:docMk/>
            <pc:sldMk cId="2282653690" sldId="316"/>
            <ac:spMk id="3" creationId="{B3CE44D4-F317-43D3-A711-8B99AAC23F33}"/>
          </ac:spMkLst>
        </pc:spChg>
        <pc:picChg chg="del mod">
          <ac:chgData name="Amos Cohoe" userId="1126a5c1-5181-488b-be59-a3e0d42aa553" providerId="ADAL" clId="{F7778328-06B4-433A-83BB-0F93ED75DD5D}" dt="2019-10-22T01:02:49.989" v="7471"/>
          <ac:picMkLst>
            <pc:docMk/>
            <pc:sldMk cId="2282653690" sldId="316"/>
            <ac:picMk id="4" creationId="{2545E1C6-86C4-46A7-9A79-8BBEFD8B83B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0:54:23.4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15,'0'-3,"7"0,9 0,8 0,11 1,7 1,7 3,-3 1,-1 0,-6 0,-7-1,-9-1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2:08:18.22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0,'5'0,"15"0,14 0,12 0,23 0,24 0,16 0,23 0,30 0,24 0,13 0,-26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2:08:20.43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0,'0'3,"6"0,16 0,26 0,32-1,39 4,33 1,26 0,-17-2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0:54:26.11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1,'17'0,"27"0,0 1,-1 3,16 3,-12 1,0-2,0-3,38-1,-19-3,30 0,34-7,-25 1,93 7,-81 1,793-1,-871 2,23 4,-19-1,6-2,-30-3,-3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0:00.44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31,'785'0,"-742"-2,-1-2,23-6,-20 4,0 1,7 1,157 5,-195-1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0:02.71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46,'1363'0,"-1323"0,1-1,-1-3,0-1,36-10,-48 9,1 0,0 2,20 1,87 2,-85 2,-32-1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0:05.65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0,'1841'0,"-1824"0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0:07.30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1,'1619'0,"-1594"0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0:13.64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0,'3'0,"8"0,8 0,8 0,5 0,4 0,-1 0,-4 0,-5 0,-6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2:27.03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8,'23'6,"-1"-1,1-1,0-2,16 1,12 1,44 7,144 12,218-19,-254-6,-138 3,19 0,15-6,-71 3,0-2,-1-1,1-1,-1-1,14-7,18-3,-39 12,-3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8T01:02:28.31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1,'76'3,"1"4,15 5,12 2,141 5,214-13,-449-7,1 0,-1-1,0 0,1 0,-1-1,5-3,6-1,-8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manual changes in PRD</a:t>
            </a:r>
            <a:r>
              <a:rPr lang="en-US" baseline="0" dirty="0" smtClean="0"/>
              <a:t> – they are risky!  Anything more than… 1-2 boxes / fields, don’t do!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9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2.png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cd/E92519_02/pt856pbr3/eng/pt/tlcm/concept_ApplicationDataSetOverview.html?pli=ul_d185e102_tlcm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6542202" y="741676"/>
            <a:ext cx="2601798" cy="3283306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Advances in Data Migration </a:t>
            </a:r>
            <a:r>
              <a:rPr lang="en-US" sz="3300" dirty="0"/>
              <a:t>DMS to DMW (Plus </a:t>
            </a:r>
            <a:r>
              <a:rPr lang="en-US" sz="3300" dirty="0" err="1"/>
              <a:t>Phire</a:t>
            </a:r>
            <a:r>
              <a:rPr lang="en-US" sz="3300" dirty="0"/>
              <a:t>!)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7032</a:t>
            </a:r>
          </a:p>
          <a:p>
            <a:r>
              <a:rPr lang="en-US" dirty="0"/>
              <a:t>Nov 5,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026" name="Picture 2" descr="https://www.heug.org/media/rjzptcrt.jpg">
            <a:extLst>
              <a:ext uri="{FF2B5EF4-FFF2-40B4-BE49-F238E27FC236}">
                <a16:creationId xmlns:a16="http://schemas.microsoft.com/office/drawing/2014/main" id="{190CBB43-19F1-4512-886C-9EEADF54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1676"/>
            <a:ext cx="6542203" cy="32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r>
              <a:rPr lang="en-US" dirty="0"/>
              <a:t> mover Scripts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6637249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Then I can run it, using Data Mover.  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C797B-0AE2-4083-80F6-7E0E411D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5" y="2157671"/>
            <a:ext cx="7804433" cy="37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r>
              <a:rPr lang="en-US" dirty="0"/>
              <a:t> mover Scripts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6637249" cy="1806626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Then I’ll have to pass it off to an Admin, as I certainly can’t run a DMS against Production.  </a:t>
            </a:r>
          </a:p>
        </p:txBody>
      </p:sp>
      <p:pic>
        <p:nvPicPr>
          <p:cNvPr id="8" name="Picture 6" descr="[Scramble Crosswalk Opens]">
            <a:extLst>
              <a:ext uri="{FF2B5EF4-FFF2-40B4-BE49-F238E27FC236}">
                <a16:creationId xmlns:a16="http://schemas.microsoft.com/office/drawing/2014/main" id="{4674C0F6-6D8D-43D9-84AF-EA7F8FAE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42" y="3018315"/>
            <a:ext cx="3778359" cy="251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D5CD659B-C9E4-42C7-B2C1-9894F475F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96042" y="2481625"/>
            <a:ext cx="3592286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r>
              <a:rPr lang="en-US" dirty="0"/>
              <a:t> mover Scripts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6706622" cy="627416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between each step, I should verify that all the right data shows up in the PIA.  (No orphans, no missed keys,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0A9A78-7870-4683-BC67-933CF8445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414164"/>
            <a:ext cx="7289800" cy="3766396"/>
          </a:xfrm>
          <a:prstGeom prst="rect">
            <a:avLst/>
          </a:prstGeom>
        </p:spPr>
      </p:pic>
      <p:pic>
        <p:nvPicPr>
          <p:cNvPr id="8" name="Graphic 7" descr="Eye">
            <a:extLst>
              <a:ext uri="{FF2B5EF4-FFF2-40B4-BE49-F238E27FC236}">
                <a16:creationId xmlns:a16="http://schemas.microsoft.com/office/drawing/2014/main" id="{F4439C94-1FFE-4499-925D-00F149400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87654" y="2789976"/>
            <a:ext cx="914400" cy="9144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7523724-B429-4B73-B781-53C429797E81}"/>
              </a:ext>
            </a:extLst>
          </p:cNvPr>
          <p:cNvSpPr/>
          <p:nvPr/>
        </p:nvSpPr>
        <p:spPr>
          <a:xfrm rot="2820257">
            <a:off x="6690816" y="3070243"/>
            <a:ext cx="593678" cy="12010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4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r>
              <a:rPr lang="en-US" dirty="0"/>
              <a:t> mover Scripts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68096" y="2084832"/>
            <a:ext cx="6706622" cy="3983954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They can move a lot of data.</a:t>
            </a:r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Requires dev time (and business analyst / SME to validate)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Needs secondary validation (unless you’re really, really sure you got all the necessary IDs correct, and respected the record structure)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Data file and DMS execution exists outside normal migration to PRD path (historical issue)</a:t>
            </a:r>
          </a:p>
        </p:txBody>
      </p:sp>
    </p:spTree>
    <p:extLst>
      <p:ext uri="{BB962C8B-B14F-4D97-AF65-F5344CB8AC3E}">
        <p14:creationId xmlns:p14="http://schemas.microsoft.com/office/powerpoint/2010/main" val="39154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migration workbench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and Demo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D0ED92C-E9A9-4CEB-8AC6-29FB9D27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migration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201" y="2185508"/>
            <a:ext cx="7424871" cy="193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PeopleTools</a:t>
            </a:r>
            <a:r>
              <a:rPr lang="en-US" sz="2400" dirty="0"/>
              <a:t> 8.53 is released!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And with it, Data Migration Workbench.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57E7C2E-5C90-468E-B414-0CFE2085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2FEAA-16BC-4AE1-9BCB-7EB77C97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47" y="3675645"/>
            <a:ext cx="4303177" cy="2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75540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Designed for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Easily migrating application configuration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Relatively static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Small amounts of data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F38334-A6DC-4532-AE40-0E60B1E5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089" y="5086673"/>
            <a:ext cx="75635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 begins!</a:t>
            </a:r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AB7FA0-FE1F-4AF0-A809-77B5ABFD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6" b="13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1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we want to copy on the left, instance to copy to on the right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FF7769-F15B-4E32-B136-43328DBA9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086" y="2363210"/>
            <a:ext cx="3252449" cy="2005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A857F-F08C-44E9-9E30-EE7F50FE6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8" y="2266404"/>
            <a:ext cx="4554068" cy="28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Navigate to Data Migration Workbench and Add a New Value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12DE1-993E-4448-8841-7F3AF8DA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43" y="2194502"/>
            <a:ext cx="3913659" cy="169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8AE60-A0FD-49D9-9480-5D20ACAB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8" y="3885078"/>
            <a:ext cx="5586768" cy="1700999"/>
          </a:xfrm>
          <a:prstGeom prst="rect">
            <a:avLst/>
          </a:prstGeom>
        </p:spPr>
      </p:pic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384C9F5D-11F0-4735-9A69-C47EBCDE7C5F}"/>
              </a:ext>
            </a:extLst>
          </p:cNvPr>
          <p:cNvSpPr/>
          <p:nvPr/>
        </p:nvSpPr>
        <p:spPr>
          <a:xfrm rot="5400000">
            <a:off x="1122822" y="4246418"/>
            <a:ext cx="738384" cy="7827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0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Amos Cohoe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Systems Analyst</a:t>
            </a:r>
          </a:p>
          <a:p>
            <a:r>
              <a:rPr lang="en-US" dirty="0"/>
              <a:t>Queen’s University</a:t>
            </a:r>
          </a:p>
          <a:p>
            <a:r>
              <a:rPr lang="en-US" dirty="0"/>
              <a:t>Amos.Cohoe@queensu.ca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PeopleSoft developer since 2013, primarily in Campus Solutions.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51EEB76-F292-461A-88BC-6BDF641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We’re moving File Parser Field Conversions this time. 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7CFD5B-A937-4A9C-96F5-D39DCEDF5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313877"/>
            <a:ext cx="7289800" cy="3966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F535958-58BF-464B-95A4-E6DE49E7D3DF}"/>
                  </a:ext>
                </a:extLst>
              </p14:cNvPr>
              <p14:cNvContentPartPr/>
              <p14:nvPr/>
            </p14:nvContentPartPr>
            <p14:xfrm>
              <a:off x="2552331" y="5295823"/>
              <a:ext cx="129600" cy="5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F535958-58BF-464B-95A4-E6DE49E7D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6691" y="5223823"/>
                <a:ext cx="201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C9A775-DE3D-4F3B-8D1E-4E3DA42FB435}"/>
                  </a:ext>
                </a:extLst>
              </p14:cNvPr>
              <p14:cNvContentPartPr/>
              <p14:nvPr/>
            </p14:nvContentPartPr>
            <p14:xfrm>
              <a:off x="3183411" y="4870663"/>
              <a:ext cx="822240" cy="1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C9A775-DE3D-4F3B-8D1E-4E3DA42FB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7771" y="4799023"/>
                <a:ext cx="89388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Now, we’re searching for the data to insert into our project.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EAE03A-D9D1-4895-87FC-EFB634B6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35" y="2205441"/>
            <a:ext cx="5238827" cy="3963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8BFF7C0-A2E6-4B8D-985B-D811B15FFD64}"/>
                  </a:ext>
                </a:extLst>
              </p14:cNvPr>
              <p14:cNvContentPartPr/>
              <p14:nvPr/>
            </p14:nvContentPartPr>
            <p14:xfrm>
              <a:off x="3287211" y="5387983"/>
              <a:ext cx="468360" cy="1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8BFF7C0-A2E6-4B8D-985B-D811B15FFD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1211" y="5315983"/>
                <a:ext cx="540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169C65-4F85-402A-B0C8-43B139EC822C}"/>
                  </a:ext>
                </a:extLst>
              </p14:cNvPr>
              <p14:cNvContentPartPr/>
              <p14:nvPr/>
            </p14:nvContentPartPr>
            <p14:xfrm>
              <a:off x="1648851" y="6051823"/>
              <a:ext cx="699120" cy="1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169C65-4F85-402A-B0C8-43B139EC82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2851" y="5980183"/>
                <a:ext cx="770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797BCC-2534-4BC6-A314-012D384391D9}"/>
                  </a:ext>
                </a:extLst>
              </p14:cNvPr>
              <p14:cNvContentPartPr/>
              <p14:nvPr/>
            </p14:nvContentPartPr>
            <p14:xfrm>
              <a:off x="2644971" y="3287023"/>
              <a:ext cx="66924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797BCC-2534-4BC6-A314-012D384391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8971" y="3215023"/>
                <a:ext cx="740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C0EEFF-3DE9-483F-A09F-A118BD404489}"/>
                  </a:ext>
                </a:extLst>
              </p14:cNvPr>
              <p14:cNvContentPartPr/>
              <p14:nvPr/>
            </p14:nvContentPartPr>
            <p14:xfrm>
              <a:off x="4794891" y="3569983"/>
              <a:ext cx="59220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C0EEFF-3DE9-483F-A09F-A118BD4044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9251" y="3498343"/>
                <a:ext cx="663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4115C0D-AA5F-41D5-994B-A848DD2C9A51}"/>
                  </a:ext>
                </a:extLst>
              </p14:cNvPr>
              <p14:cNvContentPartPr/>
              <p14:nvPr/>
            </p14:nvContentPartPr>
            <p14:xfrm>
              <a:off x="1746771" y="5415343"/>
              <a:ext cx="867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4115C0D-AA5F-41D5-994B-A848DD2C9A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0771" y="5343343"/>
                <a:ext cx="1584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7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and Return, then Return again to get back to the project page.  Hit Save and you’ve got a Project with data in it!</a:t>
            </a:r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04D1ED-FA9F-4A29-859B-1D82B7227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665318"/>
            <a:ext cx="7289800" cy="3264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B14601-0330-4AE8-AAC7-FD58D216AE63}"/>
                  </a:ext>
                </a:extLst>
              </p14:cNvPr>
              <p14:cNvContentPartPr/>
              <p14:nvPr/>
            </p14:nvContentPartPr>
            <p14:xfrm>
              <a:off x="1006611" y="5788303"/>
              <a:ext cx="611640" cy="2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B14601-0330-4AE8-AAC7-FD58D216A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611" y="5716303"/>
                <a:ext cx="683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A2F728F-159E-4F4F-A504-CFD14732D412}"/>
                  </a:ext>
                </a:extLst>
              </p14:cNvPr>
              <p14:cNvContentPartPr/>
              <p14:nvPr/>
            </p14:nvContentPartPr>
            <p14:xfrm>
              <a:off x="2013531" y="4402663"/>
              <a:ext cx="419400" cy="2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A2F728F-159E-4F4F-A504-CFD14732D4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91" y="4331023"/>
                <a:ext cx="49104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8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Pre-</a:t>
            </a:r>
            <a:r>
              <a:rPr lang="en-US" dirty="0" err="1"/>
              <a:t>Phire</a:t>
            </a:r>
            <a:r>
              <a:rPr lang="en-US" dirty="0"/>
              <a:t> next steps: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/>
              <a:t>Copy to File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/>
              <a:t>Log in to Target Instance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/>
              <a:t>Load Project from File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/>
              <a:t>Hit Submit for Copy</a:t>
            </a:r>
            <a:endParaRPr lang="en-CA" sz="19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04D1ED-FA9F-4A29-859B-1D82B7227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293" y="1664068"/>
            <a:ext cx="5145625" cy="23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Assuming you have </a:t>
            </a:r>
            <a:r>
              <a:rPr lang="en-US" dirty="0" err="1"/>
              <a:t>Phire</a:t>
            </a:r>
            <a:r>
              <a:rPr lang="en-US" dirty="0"/>
              <a:t> and are proficient with it, we’re adding a script to an existing CR. 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52BA86-A2E9-4CDD-808A-5230C382F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74" y="2411198"/>
            <a:ext cx="4320935" cy="1415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84C0E-1D8B-4F37-9DF4-86214181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46" y="2378792"/>
            <a:ext cx="1871663" cy="1049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510AA-1C74-44B1-A785-AE3FA9BE4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4" y="4163071"/>
            <a:ext cx="3302019" cy="1769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DFB206-DE4C-477E-91A1-94F312120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209" y="4169837"/>
            <a:ext cx="2086167" cy="120058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47AB7FB-8EF1-4E86-B379-77343F02E50F}"/>
              </a:ext>
            </a:extLst>
          </p:cNvPr>
          <p:cNvSpPr/>
          <p:nvPr/>
        </p:nvSpPr>
        <p:spPr>
          <a:xfrm>
            <a:off x="5078186" y="2988299"/>
            <a:ext cx="293914" cy="141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114C201-F1DB-4B9A-99DA-6DA3B90A8FB1}"/>
              </a:ext>
            </a:extLst>
          </p:cNvPr>
          <p:cNvSpPr/>
          <p:nvPr/>
        </p:nvSpPr>
        <p:spPr>
          <a:xfrm>
            <a:off x="4119209" y="4628786"/>
            <a:ext cx="293914" cy="141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CF91E18-9E53-476D-83AE-3CC25A66BDEB}"/>
              </a:ext>
            </a:extLst>
          </p:cNvPr>
          <p:cNvCxnSpPr>
            <a:cxnSpLocks/>
            <a:stCxn id="7" idx="3"/>
            <a:endCxn id="13" idx="0"/>
          </p:cNvCxnSpPr>
          <p:nvPr/>
        </p:nvCxnSpPr>
        <p:spPr>
          <a:xfrm flipH="1">
            <a:off x="2260284" y="2903771"/>
            <a:ext cx="5081125" cy="1259300"/>
          </a:xfrm>
          <a:prstGeom prst="bentConnector4">
            <a:avLst>
              <a:gd name="adj1" fmla="val -4499"/>
              <a:gd name="adj2" fmla="val 708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3847697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Execute the script against the instance containing the config.</a:t>
            </a:r>
          </a:p>
          <a:p>
            <a:pPr marL="630936" lvl="1" indent="-457200"/>
            <a:r>
              <a:rPr lang="en-US" dirty="0"/>
              <a:t>That copies the config data to the file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Phire</a:t>
            </a:r>
            <a:r>
              <a:rPr lang="en-US" dirty="0"/>
              <a:t> automatically changes the script Details to “Copy from File”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Execute the script against the target instance.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1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isn’t there…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FF7769-F15B-4E32-B136-43328DBA9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086" y="2363210"/>
            <a:ext cx="3252449" cy="2005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A857F-F08C-44E9-9E30-EE7F50FE6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8" y="2266404"/>
            <a:ext cx="4554068" cy="28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C40DCB-596A-4FA7-95B4-6B2A5BB28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2159453"/>
            <a:ext cx="6021008" cy="33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C9B8FB-F5E4-4F3D-88D3-C4F5D6B20547}"/>
              </a:ext>
            </a:extLst>
          </p:cNvPr>
          <p:cNvSpPr txBox="1">
            <a:spLocks/>
          </p:cNvSpPr>
          <p:nvPr/>
        </p:nvSpPr>
        <p:spPr>
          <a:xfrm>
            <a:off x="3103117" y="1825409"/>
            <a:ext cx="2620011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Execute the script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04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095583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now it is!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B8B6A-C1CD-4B19-8039-31EF5EA81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74" y="2152753"/>
            <a:ext cx="4300067" cy="2620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2C50E-8EAC-478D-B37F-A469876C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9" y="2125455"/>
            <a:ext cx="4616765" cy="28065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1B4DE1-664D-4FE0-A989-9F800CC131DD}"/>
                  </a:ext>
                </a:extLst>
              </p14:cNvPr>
              <p14:cNvContentPartPr/>
              <p14:nvPr/>
            </p14:nvContentPartPr>
            <p14:xfrm>
              <a:off x="897771" y="2155183"/>
              <a:ext cx="4420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1B4DE1-664D-4FE0-A989-9F800CC131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771" y="2083183"/>
                <a:ext cx="513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0E5900-447E-4A85-98D2-035F9C89398B}"/>
                  </a:ext>
                </a:extLst>
              </p14:cNvPr>
              <p14:cNvContentPartPr/>
              <p14:nvPr/>
            </p14:nvContentPartPr>
            <p14:xfrm>
              <a:off x="6079251" y="2160583"/>
              <a:ext cx="276120" cy="1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0E5900-447E-4A85-98D2-035F9C8939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3251" y="2088583"/>
                <a:ext cx="34776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9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(Pros)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68096" y="2353919"/>
            <a:ext cx="7095583" cy="3847697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No backend – no scripts, SQL, code, elevated privileges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confirmation at a glance – when selecting the data to insert into my project I could see the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Ease of migration – can migrate anywhere, even back to the original instance (following a refresh?)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Record hierarchy – taken care of in data set design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So what makes this all possible?  Aka, how can I make this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791893" cy="1463040"/>
          </a:xfrm>
        </p:spPr>
        <p:txBody>
          <a:bodyPr/>
          <a:lstStyle/>
          <a:p>
            <a:r>
              <a:rPr lang="en-US" dirty="0"/>
              <a:t>Queen’s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1" y="4960138"/>
            <a:ext cx="245745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~18000 </a:t>
            </a:r>
            <a:r>
              <a:rPr lang="en-US" dirty="0"/>
              <a:t>Undergrads</a:t>
            </a:r>
          </a:p>
          <a:p>
            <a:r>
              <a:rPr lang="en-US" dirty="0" smtClean="0"/>
              <a:t>~5000 </a:t>
            </a:r>
            <a:r>
              <a:rPr lang="en-US" dirty="0"/>
              <a:t>Grads</a:t>
            </a:r>
          </a:p>
          <a:p>
            <a:r>
              <a:rPr lang="en-US" dirty="0" smtClean="0"/>
              <a:t>~6500 </a:t>
            </a:r>
            <a:r>
              <a:rPr lang="en-US" dirty="0"/>
              <a:t>Staff</a:t>
            </a:r>
          </a:p>
          <a:p>
            <a:r>
              <a:rPr lang="en-US" dirty="0" smtClean="0"/>
              <a:t>~10 </a:t>
            </a:r>
            <a:r>
              <a:rPr lang="en-US" dirty="0"/>
              <a:t>Campus </a:t>
            </a:r>
            <a:r>
              <a:rPr lang="en-US" dirty="0" smtClean="0"/>
              <a:t>Solutions staff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A7ECCF4-C992-4CA5-91C3-5760B94E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set designer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other setup / config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CF9D4D6-D5BE-4934-A2E8-6CA6F318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Designer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7534911" cy="2851654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PeopleTools</a:t>
            </a:r>
            <a:r>
              <a:rPr lang="en-US" dirty="0"/>
              <a:t> &gt; </a:t>
            </a:r>
            <a:r>
              <a:rPr lang="en-US" dirty="0" err="1"/>
              <a:t>LifeCycle</a:t>
            </a:r>
            <a:r>
              <a:rPr lang="en-US" dirty="0"/>
              <a:t> Tools &gt; Migrate Data &gt; Data Set Designer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Used to create Data Set Definitions</a:t>
            </a:r>
          </a:p>
          <a:p>
            <a:pPr marL="0" indent="0">
              <a:buNone/>
            </a:pPr>
            <a:r>
              <a:rPr lang="en-US" sz="2200" dirty="0"/>
              <a:t>Data Set Definitions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Define the shape or structure of data to migrate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Made of records that contain the data to migrate.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7655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F9B87-853B-4E54-B056-35335D96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7" y="585216"/>
            <a:ext cx="7634136" cy="51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Designer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59"/>
            <a:ext cx="7534911" cy="4163383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In PT 8.53 there were two ways to create a Data Set Definition.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As of 8.54, there is one way: adding records manually.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Previous method “Generate from Component” still works, it’s just hidden*. 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*instructions to unhide provided in the appendix. Use at your own risk!</a:t>
            </a:r>
          </a:p>
        </p:txBody>
      </p:sp>
    </p:spTree>
    <p:extLst>
      <p:ext uri="{BB962C8B-B14F-4D97-AF65-F5344CB8AC3E}">
        <p14:creationId xmlns:p14="http://schemas.microsoft.com/office/powerpoint/2010/main" val="13756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089" y="5086673"/>
            <a:ext cx="75635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Demo 2 begins!</a:t>
            </a:r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AB7FA0-FE1F-4AF0-A809-77B5ABFD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24839"/>
          <a:stretch/>
        </p:blipFill>
        <p:spPr>
          <a:xfrm>
            <a:off x="2286" y="0"/>
            <a:ext cx="9141714" cy="4572000"/>
          </a:xfrm>
        </p:spPr>
      </p:pic>
    </p:spTree>
    <p:extLst>
      <p:ext uri="{BB962C8B-B14F-4D97-AF65-F5344CB8AC3E}">
        <p14:creationId xmlns:p14="http://schemas.microsoft.com/office/powerpoint/2010/main" val="34878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2 Slides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1"/>
            <a:ext cx="7126697" cy="759102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Looking at Field Conversion Definitions component in App Designer, we see it has three records behind it.</a:t>
            </a:r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BE7C79A-EBBF-48F0-83C0-2255D3D9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795" y="2408690"/>
            <a:ext cx="6572591" cy="40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CF932-CE92-4E4E-92DE-50298B1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93" y="1472974"/>
            <a:ext cx="3778024" cy="3374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CE44D4-F317-43D3-A711-8B99AAC23F33}"/>
              </a:ext>
            </a:extLst>
          </p:cNvPr>
          <p:cNvSpPr/>
          <p:nvPr/>
        </p:nvSpPr>
        <p:spPr>
          <a:xfrm>
            <a:off x="734783" y="1870301"/>
            <a:ext cx="3778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added the three records, starting with the parent record at the root.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Note: the definition of a child record is a record that contains all the keys of the parent.  This is broader than the App Designer notion of parent or child.  This can be helpful and/or confusing.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“Is </a:t>
            </a:r>
            <a:r>
              <a:rPr lang="en-US" sz="2000" dirty="0" err="1"/>
              <a:t>Copyable</a:t>
            </a:r>
            <a:r>
              <a:rPr lang="en-US" sz="2000" dirty="0"/>
              <a:t>” to allow data to be copied between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Save the definition</a:t>
            </a:r>
            <a:endParaRPr lang="en-CA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A040C1-5F54-448E-BA6D-DBBCF368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Demo 2 Slides</a:t>
            </a:r>
          </a:p>
        </p:txBody>
      </p:sp>
    </p:spTree>
    <p:extLst>
      <p:ext uri="{BB962C8B-B14F-4D97-AF65-F5344CB8AC3E}">
        <p14:creationId xmlns:p14="http://schemas.microsoft.com/office/powerpoint/2010/main" val="16855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E44D4-F317-43D3-A711-8B99AAC23F33}"/>
              </a:ext>
            </a:extLst>
          </p:cNvPr>
          <p:cNvSpPr/>
          <p:nvPr/>
        </p:nvSpPr>
        <p:spPr>
          <a:xfrm>
            <a:off x="734782" y="1870301"/>
            <a:ext cx="8039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Relations allow joining multiple Data Sets together by related fields.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 have </a:t>
            </a:r>
            <a:r>
              <a:rPr lang="en-US" sz="2000" dirty="0">
                <a:solidFill>
                  <a:srgbClr val="92D050"/>
                </a:solidFill>
              </a:rPr>
              <a:t>Record A</a:t>
            </a:r>
            <a:r>
              <a:rPr lang="en-US" sz="2000" dirty="0"/>
              <a:t> that contains the keys of </a:t>
            </a:r>
            <a:r>
              <a:rPr lang="en-US" sz="2000" dirty="0">
                <a:solidFill>
                  <a:srgbClr val="FF0000"/>
                </a:solidFill>
              </a:rPr>
              <a:t>Record B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Record C</a:t>
            </a:r>
            <a:r>
              <a:rPr lang="en-US" sz="2000" dirty="0"/>
              <a:t>, but not necessarily as keys, you might be able to use 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start with record A, and then link it to both B and C with their respective keys.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Screenshots on subsequent slides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A040C1-5F54-448E-BA6D-DBBCF368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Demo 2 Slides</a:t>
            </a:r>
          </a:p>
        </p:txBody>
      </p:sp>
    </p:spTree>
    <p:extLst>
      <p:ext uri="{BB962C8B-B14F-4D97-AF65-F5344CB8AC3E}">
        <p14:creationId xmlns:p14="http://schemas.microsoft.com/office/powerpoint/2010/main" val="2282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A040C1-5F54-448E-BA6D-DBBCF368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Demo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6EE7F-A7C3-4CF6-8A5F-5C000800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37" y="533399"/>
            <a:ext cx="6120575" cy="58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8B06EF8-CF9C-4791-A3C3-FDDC2851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Queen’s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CS 9.2, Image 9</a:t>
            </a:r>
          </a:p>
          <a:p>
            <a:r>
              <a:rPr lang="en-US" dirty="0"/>
              <a:t>HR 9.2, Image </a:t>
            </a:r>
            <a:r>
              <a:rPr lang="en-US" dirty="0" smtClean="0"/>
              <a:t>24</a:t>
            </a:r>
            <a:endParaRPr lang="en-US" dirty="0"/>
          </a:p>
          <a:p>
            <a:r>
              <a:rPr lang="en-US" dirty="0"/>
              <a:t>FN 9.2, Image </a:t>
            </a:r>
            <a:r>
              <a:rPr lang="en-US" dirty="0" smtClean="0"/>
              <a:t>28, Fluid</a:t>
            </a:r>
            <a:endParaRPr lang="en-US" dirty="0"/>
          </a:p>
          <a:p>
            <a:r>
              <a:rPr lang="en-US" dirty="0"/>
              <a:t>All running PT 8.56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3F4C823-5B6C-41BC-AC0E-7113C564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r="2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59"/>
            <a:ext cx="7534911" cy="4163383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Hopefully, better idea of what DMW can do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And how to do it!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Ideally you have something in mind that you want to try with DMW.  </a:t>
            </a:r>
          </a:p>
        </p:txBody>
      </p:sp>
    </p:spTree>
    <p:extLst>
      <p:ext uri="{BB962C8B-B14F-4D97-AF65-F5344CB8AC3E}">
        <p14:creationId xmlns:p14="http://schemas.microsoft.com/office/powerpoint/2010/main" val="25229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59"/>
            <a:ext cx="7534911" cy="4163383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Configuration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Communication Generation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File Parser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External Test Scores -&gt; Test Tables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Test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Student in specific program/plan, status, </a:t>
            </a:r>
            <a:r>
              <a:rPr lang="en-US" sz="1800" dirty="0" err="1"/>
              <a:t>etc</a:t>
            </a: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Or, if you have other ways of doing these things, I’d like to know that too!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05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Amos Cohoe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Systems Analyst</a:t>
            </a:r>
          </a:p>
          <a:p>
            <a:r>
              <a:rPr lang="en-US" dirty="0"/>
              <a:t>Queen’s University</a:t>
            </a:r>
          </a:p>
          <a:p>
            <a:r>
              <a:rPr lang="en-US" dirty="0"/>
              <a:t>Amos.Cohoe@queensu.ca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DC668FD-1EC7-412E-8F92-4C66EF31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471509"/>
            <a:ext cx="6334834" cy="1737360"/>
          </a:xfrm>
        </p:spPr>
        <p:txBody>
          <a:bodyPr/>
          <a:lstStyle/>
          <a:p>
            <a:r>
              <a:rPr lang="en-US" dirty="0"/>
              <a:t>Appendix – Further References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AB4BBB0-88F1-4BAD-8B77-F8020106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5F46E-0B92-46D8-9BCE-AAD7EB665E4E}"/>
              </a:ext>
            </a:extLst>
          </p:cNvPr>
          <p:cNvSpPr/>
          <p:nvPr/>
        </p:nvSpPr>
        <p:spPr>
          <a:xfrm>
            <a:off x="768095" y="2208869"/>
            <a:ext cx="656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PeopleBooks</a:t>
            </a:r>
            <a:r>
              <a:rPr lang="en-CA" dirty="0"/>
              <a:t>: </a:t>
            </a:r>
            <a:r>
              <a:rPr lang="en-CA" dirty="0">
                <a:hlinkClick r:id="rId2"/>
              </a:rPr>
              <a:t>https://docs.oracle.com/cd/E92519_02/pt856pbr3/eng/pt/tlcm/concept_ApplicationDataSetOverview.html?pli=ul_d185e102_tlcm</a:t>
            </a:r>
            <a:endParaRPr lang="en-CA" dirty="0"/>
          </a:p>
          <a:p>
            <a:endParaRPr lang="en-CA" dirty="0"/>
          </a:p>
          <a:p>
            <a:r>
              <a:rPr lang="en-CA" dirty="0"/>
              <a:t>Unhide the Generate from Component option: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Open Component PTADSDEFNSEARCH in App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Unhide hidden page PTADSDEFNSEARCH_GC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New Tab appears on the Search page</a:t>
            </a:r>
          </a:p>
        </p:txBody>
      </p:sp>
    </p:spTree>
    <p:extLst>
      <p:ext uri="{BB962C8B-B14F-4D97-AF65-F5344CB8AC3E}">
        <p14:creationId xmlns:p14="http://schemas.microsoft.com/office/powerpoint/2010/main" val="13998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6542202" y="741676"/>
            <a:ext cx="2601798" cy="3283306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5" name="Picture 14" descr="A flag next to a body of water&#10;&#10;Description generated with very high confidence">
            <a:extLst>
              <a:ext uri="{FF2B5EF4-FFF2-40B4-BE49-F238E27FC236}">
                <a16:creationId xmlns:a16="http://schemas.microsoft.com/office/drawing/2014/main" id="{4B46E258-2130-4AD3-9064-ED262324B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675"/>
            <a:ext cx="6542202" cy="3283307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6CF15D4-36DE-4A24-9D78-0DF0093F7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05" y="4960138"/>
            <a:ext cx="1621130" cy="12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Mover Scripts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past…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Migration Workbench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Overview and Demo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 Set Designer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other setup / config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rgbClr val="B40404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Conclusion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Use Cases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2449BB07-9DE1-4742-B6AB-35E2D8C2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Mover Scripts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Past…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DED9CD-6738-4BB5-8C42-8838EF3E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Mover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04" y="2054453"/>
            <a:ext cx="4779949" cy="3896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Suppose I’m moving config from here</a:t>
            </a:r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A90641-D635-4A26-8264-E0695A0E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1026" name="Picture 2" descr="Image result for office 1990">
            <a:extLst>
              <a:ext uri="{FF2B5EF4-FFF2-40B4-BE49-F238E27FC236}">
                <a16:creationId xmlns:a16="http://schemas.microsoft.com/office/drawing/2014/main" id="{A06C56C5-A113-491D-9ADF-62720D18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3" y="2449735"/>
            <a:ext cx="3728876" cy="25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E167E7-AC4E-410E-B82D-53699B6B04B1}"/>
              </a:ext>
            </a:extLst>
          </p:cNvPr>
          <p:cNvSpPr txBox="1">
            <a:spLocks/>
          </p:cNvSpPr>
          <p:nvPr/>
        </p:nvSpPr>
        <p:spPr>
          <a:xfrm>
            <a:off x="6301453" y="4968641"/>
            <a:ext cx="1286196" cy="4931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</a:t>
            </a:r>
            <a:r>
              <a:rPr lang="en-US" dirty="0" err="1"/>
              <a:t>Prd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030" name="Picture 6" descr="[Scramble Crosswalk Opens]">
            <a:extLst>
              <a:ext uri="{FF2B5EF4-FFF2-40B4-BE49-F238E27FC236}">
                <a16:creationId xmlns:a16="http://schemas.microsoft.com/office/drawing/2014/main" id="{60E42F61-12FD-4493-BDBD-1492C28A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3" y="2449735"/>
            <a:ext cx="3778359" cy="251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9ECBB2-7B0C-491B-85DD-C0916CE13BD7}"/>
              </a:ext>
            </a:extLst>
          </p:cNvPr>
          <p:cNvSpPr txBox="1">
            <a:spLocks/>
          </p:cNvSpPr>
          <p:nvPr/>
        </p:nvSpPr>
        <p:spPr>
          <a:xfrm>
            <a:off x="2108396" y="4976423"/>
            <a:ext cx="1286196" cy="47759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(Dev)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D947CF-07EB-46CD-B90B-DDD4714F905C}"/>
              </a:ext>
            </a:extLst>
          </p:cNvPr>
          <p:cNvSpPr txBox="1">
            <a:spLocks/>
          </p:cNvSpPr>
          <p:nvPr/>
        </p:nvSpPr>
        <p:spPr>
          <a:xfrm>
            <a:off x="6255214" y="2054453"/>
            <a:ext cx="1286196" cy="49315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here!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Mover Scripts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4F29AD-8881-41A9-A20A-8E371C5F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D0E077-D723-47CB-9148-DD57B8C6E9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010" y="3084330"/>
            <a:ext cx="7690226" cy="11934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4A97AE-1A94-4C92-835C-9396D0B71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88920" y="2126751"/>
            <a:ext cx="3566160" cy="518845"/>
          </a:xfrm>
        </p:spPr>
        <p:txBody>
          <a:bodyPr/>
          <a:lstStyle/>
          <a:p>
            <a:r>
              <a:rPr lang="en-US" dirty="0"/>
              <a:t>A simple one might look like this.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r>
              <a:rPr lang="en-US" dirty="0"/>
              <a:t> mover Scripts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3005C4-FC72-4597-8EF6-55C5CE8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4 - 6 November 2019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55CAB3-30E3-4DA4-8BEC-6761D600F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768" y="2084832"/>
            <a:ext cx="6637250" cy="4022725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74961C0-98C0-4D0C-B848-533F49335532}"/>
              </a:ext>
            </a:extLst>
          </p:cNvPr>
          <p:cNvSpPr txBox="1">
            <a:spLocks/>
          </p:cNvSpPr>
          <p:nvPr/>
        </p:nvSpPr>
        <p:spPr>
          <a:xfrm>
            <a:off x="738232" y="1747560"/>
            <a:ext cx="6637249" cy="51884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But if you need just the right row of data…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9D5D8182B842B369753939373CCF" ma:contentTypeVersion="12" ma:contentTypeDescription="Create a new document." ma:contentTypeScope="" ma:versionID="595c98f69e5ebd321bda49857fb5037c">
  <xsd:schema xmlns:xsd="http://www.w3.org/2001/XMLSchema" xmlns:xs="http://www.w3.org/2001/XMLSchema" xmlns:p="http://schemas.microsoft.com/office/2006/metadata/properties" xmlns:ns2="ebd4167e-429c-454a-9baa-c80872e592a2" xmlns:ns3="454ffb5b-9413-42f5-86b6-dc48ea53da87" targetNamespace="http://schemas.microsoft.com/office/2006/metadata/properties" ma:root="true" ma:fieldsID="828909a4541cb9fb11ecccac30e7e1ad" ns2:_="" ns3:_="">
    <xsd:import namespace="ebd4167e-429c-454a-9baa-c80872e592a2"/>
    <xsd:import namespace="454ffb5b-9413-42f5-86b6-dc48ea53d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167e-429c-454a-9baa-c80872e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b5b-9413-42f5-86b6-dc48ea53da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0D336-9E54-45B0-BD8D-40F05DF887A0}">
  <ds:schemaRefs>
    <ds:schemaRef ds:uri="http://purl.org/dc/dcmitype/"/>
    <ds:schemaRef ds:uri="ebd4167e-429c-454a-9baa-c80872e592a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54ffb5b-9413-42f5-86b6-dc48ea53da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53BCED-04CE-4F40-BEEB-0CD9FCCAF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64C64A-6382-4066-819B-0E58D6833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167e-429c-454a-9baa-c80872e592a2"/>
    <ds:schemaRef ds:uri="454ffb5b-9413-42f5-86b6-dc48ea53d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1750</TotalTime>
  <Words>1346</Words>
  <Application>Microsoft Office PowerPoint</Application>
  <PresentationFormat>On-screen Show (4:3)</PresentationFormat>
  <Paragraphs>209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Advances in Data Migration DMS to DMW (Plus Phire!)</vt:lpstr>
      <vt:lpstr>presenter</vt:lpstr>
      <vt:lpstr>Queen’s University</vt:lpstr>
      <vt:lpstr>Queen’s &amp; ORACLE</vt:lpstr>
      <vt:lpstr>Presentation Overview</vt:lpstr>
      <vt:lpstr>Data Mover Scripts</vt:lpstr>
      <vt:lpstr>Data Mover Scripts</vt:lpstr>
      <vt:lpstr>Data Mover Scripts</vt:lpstr>
      <vt:lpstr>DATa mover Scripts</vt:lpstr>
      <vt:lpstr>DATa mover Scripts</vt:lpstr>
      <vt:lpstr>DATa mover Scripts</vt:lpstr>
      <vt:lpstr>DATa mover Scripts</vt:lpstr>
      <vt:lpstr>DATa mover Scripts</vt:lpstr>
      <vt:lpstr>Data migration workbench</vt:lpstr>
      <vt:lpstr>Data migration workbench</vt:lpstr>
      <vt:lpstr>DMW Features</vt:lpstr>
      <vt:lpstr>PowerPoint Presentation</vt:lpstr>
      <vt:lpstr>Demo Slides</vt:lpstr>
      <vt:lpstr>Demo Slides</vt:lpstr>
      <vt:lpstr>Demo Slides</vt:lpstr>
      <vt:lpstr>Demo Slides</vt:lpstr>
      <vt:lpstr>Demo Slides</vt:lpstr>
      <vt:lpstr>Not Demo Slides</vt:lpstr>
      <vt:lpstr>Demo Slides</vt:lpstr>
      <vt:lpstr>Demo Slides</vt:lpstr>
      <vt:lpstr>Demo Slides</vt:lpstr>
      <vt:lpstr>Demo Slides</vt:lpstr>
      <vt:lpstr>Demo Slides</vt:lpstr>
      <vt:lpstr>Conclusions (Pros)</vt:lpstr>
      <vt:lpstr>Data set designer</vt:lpstr>
      <vt:lpstr>Data Set Designer</vt:lpstr>
      <vt:lpstr>PowerPoint Presentation</vt:lpstr>
      <vt:lpstr>Data Set Designer</vt:lpstr>
      <vt:lpstr>PowerPoint Presentation</vt:lpstr>
      <vt:lpstr>Demo 2 Slides</vt:lpstr>
      <vt:lpstr>Demo 2 Slides</vt:lpstr>
      <vt:lpstr>Demo 2 Slides</vt:lpstr>
      <vt:lpstr>Demo 2</vt:lpstr>
      <vt:lpstr>Concluding thoughts</vt:lpstr>
      <vt:lpstr>Conclusions</vt:lpstr>
      <vt:lpstr>Use Cases</vt:lpstr>
      <vt:lpstr>presenters</vt:lpstr>
      <vt:lpstr>Appendix – Further 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Amos Cohoe</cp:lastModifiedBy>
  <cp:revision>52</cp:revision>
  <dcterms:created xsi:type="dcterms:W3CDTF">2015-09-02T14:36:24Z</dcterms:created>
  <dcterms:modified xsi:type="dcterms:W3CDTF">2019-10-25T19:36:58Z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0x010100DCAE9D5D8182B842B369753939373CCF</vt:lpwstr>
  </property>
</Properties>
</file>