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59"/>
  </p:notesMasterIdLst>
  <p:handoutMasterIdLst>
    <p:handoutMasterId r:id="rId60"/>
  </p:handoutMasterIdLst>
  <p:sldIdLst>
    <p:sldId id="259" r:id="rId5"/>
    <p:sldId id="261" r:id="rId6"/>
    <p:sldId id="262" r:id="rId7"/>
    <p:sldId id="294" r:id="rId8"/>
    <p:sldId id="296" r:id="rId9"/>
    <p:sldId id="297" r:id="rId10"/>
    <p:sldId id="301" r:id="rId11"/>
    <p:sldId id="299" r:id="rId12"/>
    <p:sldId id="350" r:id="rId13"/>
    <p:sldId id="318" r:id="rId14"/>
    <p:sldId id="286" r:id="rId15"/>
    <p:sldId id="344" r:id="rId16"/>
    <p:sldId id="337" r:id="rId17"/>
    <p:sldId id="339" r:id="rId18"/>
    <p:sldId id="342" r:id="rId19"/>
    <p:sldId id="287" r:id="rId20"/>
    <p:sldId id="290" r:id="rId21"/>
    <p:sldId id="288" r:id="rId22"/>
    <p:sldId id="289" r:id="rId23"/>
    <p:sldId id="298" r:id="rId24"/>
    <p:sldId id="291" r:id="rId25"/>
    <p:sldId id="345" r:id="rId26"/>
    <p:sldId id="315" r:id="rId27"/>
    <p:sldId id="332" r:id="rId28"/>
    <p:sldId id="309" r:id="rId29"/>
    <p:sldId id="312" r:id="rId30"/>
    <p:sldId id="314" r:id="rId31"/>
    <p:sldId id="317" r:id="rId32"/>
    <p:sldId id="319" r:id="rId33"/>
    <p:sldId id="292" r:id="rId34"/>
    <p:sldId id="304" r:id="rId35"/>
    <p:sldId id="302" r:id="rId36"/>
    <p:sldId id="349" r:id="rId37"/>
    <p:sldId id="347" r:id="rId38"/>
    <p:sldId id="320" r:id="rId39"/>
    <p:sldId id="307" r:id="rId40"/>
    <p:sldId id="311" r:id="rId41"/>
    <p:sldId id="340" r:id="rId42"/>
    <p:sldId id="348" r:id="rId43"/>
    <p:sldId id="341" r:id="rId44"/>
    <p:sldId id="306" r:id="rId45"/>
    <p:sldId id="322" r:id="rId46"/>
    <p:sldId id="323" r:id="rId47"/>
    <p:sldId id="329" r:id="rId48"/>
    <p:sldId id="343" r:id="rId49"/>
    <p:sldId id="324" r:id="rId50"/>
    <p:sldId id="326" r:id="rId51"/>
    <p:sldId id="327" r:id="rId52"/>
    <p:sldId id="328" r:id="rId53"/>
    <p:sldId id="321" r:id="rId54"/>
    <p:sldId id="333" r:id="rId55"/>
    <p:sldId id="334" r:id="rId56"/>
    <p:sldId id="281" r:id="rId57"/>
    <p:sldId id="28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66" Type="http://schemas.microsoft.com/office/2016/11/relationships/changesInfo" Target="changesInfos/changesInfo1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da Samayoa" userId="7c1a7ced-d434-4f20-b338-51f76ded3729" providerId="ADAL" clId="{45F5A776-D609-4A19-B9FF-72337382542B}"/>
    <pc:docChg chg="undo custSel modSld">
      <pc:chgData name="Lizda Samayoa" userId="7c1a7ced-d434-4f20-b338-51f76ded3729" providerId="ADAL" clId="{45F5A776-D609-4A19-B9FF-72337382542B}" dt="2018-04-24T22:04:43.365" v="110"/>
      <pc:docMkLst>
        <pc:docMk/>
      </pc:docMkLst>
      <pc:sldChg chg="addSp delSp">
        <pc:chgData name="Lizda Samayoa" userId="7c1a7ced-d434-4f20-b338-51f76ded3729" providerId="ADAL" clId="{45F5A776-D609-4A19-B9FF-72337382542B}" dt="2018-04-24T22:02:33.941" v="61"/>
        <pc:sldMkLst>
          <pc:docMk/>
          <pc:sldMk cId="2410663628" sldId="257"/>
        </pc:sldMkLst>
        <pc:spChg chg="del">
          <ac:chgData name="Lizda Samayoa" userId="7c1a7ced-d434-4f20-b338-51f76ded3729" providerId="ADAL" clId="{45F5A776-D609-4A19-B9FF-72337382542B}" dt="2018-04-24T22:02:28.334" v="58" actId="478"/>
          <ac:spMkLst>
            <pc:docMk/>
            <pc:sldMk cId="2410663628" sldId="257"/>
            <ac:spMk id="3" creationId="{00000000-0000-0000-0000-000000000000}"/>
          </ac:spMkLst>
        </pc:spChg>
        <pc:spChg chg="add del">
          <ac:chgData name="Lizda Samayoa" userId="7c1a7ced-d434-4f20-b338-51f76ded3729" providerId="ADAL" clId="{45F5A776-D609-4A19-B9FF-72337382542B}" dt="2018-04-24T22:02:27.407" v="57"/>
          <ac:spMkLst>
            <pc:docMk/>
            <pc:sldMk cId="2410663628" sldId="257"/>
            <ac:spMk id="16" creationId="{794146DF-820C-4E22-B8E7-0569063C63B1}"/>
          </ac:spMkLst>
        </pc:spChg>
        <pc:spChg chg="add del">
          <ac:chgData name="Lizda Samayoa" userId="7c1a7ced-d434-4f20-b338-51f76ded3729" providerId="ADAL" clId="{45F5A776-D609-4A19-B9FF-72337382542B}" dt="2018-04-24T22:02:33.495" v="60" actId="478"/>
          <ac:spMkLst>
            <pc:docMk/>
            <pc:sldMk cId="2410663628" sldId="257"/>
            <ac:spMk id="26" creationId="{609A5AE0-02DA-4209-9407-00065227FDAC}"/>
          </ac:spMkLst>
        </pc:spChg>
        <pc:spChg chg="add">
          <ac:chgData name="Lizda Samayoa" userId="7c1a7ced-d434-4f20-b338-51f76ded3729" providerId="ADAL" clId="{45F5A776-D609-4A19-B9FF-72337382542B}" dt="2018-04-24T22:02:33.941" v="61"/>
          <ac:spMkLst>
            <pc:docMk/>
            <pc:sldMk cId="2410663628" sldId="257"/>
            <ac:spMk id="27" creationId="{2449BB07-9DE1-4742-B6AB-35E2D8C20D90}"/>
          </ac:spMkLst>
        </pc:spChg>
      </pc:sldChg>
      <pc:sldChg chg="addSp delSp modSp">
        <pc:chgData name="Lizda Samayoa" userId="7c1a7ced-d434-4f20-b338-51f76ded3729" providerId="ADAL" clId="{45F5A776-D609-4A19-B9FF-72337382542B}" dt="2018-04-24T22:01:49.406" v="45" actId="20577"/>
        <pc:sldMkLst>
          <pc:docMk/>
          <pc:sldMk cId="3876221716" sldId="259"/>
        </pc:sldMkLst>
        <pc:spChg chg="mod">
          <ac:chgData name="Lizda Samayoa" userId="7c1a7ced-d434-4f20-b338-51f76ded3729" providerId="ADAL" clId="{45F5A776-D609-4A19-B9FF-72337382542B}" dt="2018-04-24T22:01:49.406" v="45" actId="20577"/>
          <ac:spMkLst>
            <pc:docMk/>
            <pc:sldMk cId="3876221716" sldId="259"/>
            <ac:spMk id="3" creationId="{00000000-0000-0000-0000-000000000000}"/>
          </ac:spMkLst>
        </pc:spChg>
        <pc:spChg chg="add del mod ord">
          <ac:chgData name="Lizda Samayoa" userId="7c1a7ced-d434-4f20-b338-51f76ded3729" providerId="ADAL" clId="{45F5A776-D609-4A19-B9FF-72337382542B}" dt="2018-04-24T21:58:34.727" v="27" actId="478"/>
          <ac:spMkLst>
            <pc:docMk/>
            <pc:sldMk cId="3876221716" sldId="259"/>
            <ac:spMk id="9" creationId="{9481E8F1-86F5-48D2-8DEA-49127D81B49D}"/>
          </ac:spMkLst>
        </pc:spChg>
        <pc:spChg chg="add mod ord">
          <ac:chgData name="Lizda Samayoa" userId="7c1a7ced-d434-4f20-b338-51f76ded3729" providerId="ADAL" clId="{45F5A776-D609-4A19-B9FF-72337382542B}" dt="2018-04-24T21:58:45.433" v="30" actId="167"/>
          <ac:spMkLst>
            <pc:docMk/>
            <pc:sldMk cId="3876221716" sldId="259"/>
            <ac:spMk id="10" creationId="{5B066116-181F-4C4B-9291-E978987A28F4}"/>
          </ac:spMkLst>
        </pc:spChg>
        <pc:picChg chg="mod">
          <ac:chgData name="Lizda Samayoa" userId="7c1a7ced-d434-4f20-b338-51f76ded3729" providerId="ADAL" clId="{45F5A776-D609-4A19-B9FF-72337382542B}" dt="2018-04-24T21:59:35.409" v="35" actId="1076"/>
          <ac:picMkLst>
            <pc:docMk/>
            <pc:sldMk cId="3876221716" sldId="259"/>
            <ac:picMk id="5" creationId="{00000000-0000-0000-0000-000000000000}"/>
          </ac:picMkLst>
        </pc:picChg>
        <pc:picChg chg="add del">
          <ac:chgData name="Lizda Samayoa" userId="7c1a7ced-d434-4f20-b338-51f76ded3729" providerId="ADAL" clId="{45F5A776-D609-4A19-B9FF-72337382542B}" dt="2018-04-24T21:56:37.047" v="12" actId="478"/>
          <ac:picMkLst>
            <pc:docMk/>
            <pc:sldMk cId="3876221716" sldId="259"/>
            <ac:picMk id="7" creationId="{00000000-0000-0000-0000-000000000000}"/>
          </ac:picMkLst>
        </pc:picChg>
        <pc:picChg chg="add mod">
          <ac:chgData name="Lizda Samayoa" userId="7c1a7ced-d434-4f20-b338-51f76ded3729" providerId="ADAL" clId="{45F5A776-D609-4A19-B9FF-72337382542B}" dt="2018-04-24T21:59:30.632" v="34" actId="14100"/>
          <ac:picMkLst>
            <pc:docMk/>
            <pc:sldMk cId="3876221716" sldId="259"/>
            <ac:picMk id="8" creationId="{8CDBDDFF-E76E-4941-B95C-C4D37E832230}"/>
          </ac:picMkLst>
        </pc:picChg>
      </pc:sldChg>
      <pc:sldChg chg="addSp delSp">
        <pc:chgData name="Lizda Samayoa" userId="7c1a7ced-d434-4f20-b338-51f76ded3729" providerId="ADAL" clId="{45F5A776-D609-4A19-B9FF-72337382542B}" dt="2018-04-24T22:02:01.132" v="49"/>
        <pc:sldMkLst>
          <pc:docMk/>
          <pc:sldMk cId="829274983" sldId="260"/>
        </pc:sldMkLst>
        <pc:spChg chg="del">
          <ac:chgData name="Lizda Samayoa" userId="7c1a7ced-d434-4f20-b338-51f76ded3729" providerId="ADAL" clId="{45F5A776-D609-4A19-B9FF-72337382542B}" dt="2018-04-24T22:02:00.215" v="48" actId="478"/>
          <ac:spMkLst>
            <pc:docMk/>
            <pc:sldMk cId="829274983" sldId="260"/>
            <ac:spMk id="10" creationId="{00000000-0000-0000-0000-000000000000}"/>
          </ac:spMkLst>
        </pc:spChg>
        <pc:spChg chg="add del">
          <ac:chgData name="Lizda Samayoa" userId="7c1a7ced-d434-4f20-b338-51f76ded3729" providerId="ADAL" clId="{45F5A776-D609-4A19-B9FF-72337382542B}" dt="2018-04-24T22:01:58.760" v="47"/>
          <ac:spMkLst>
            <pc:docMk/>
            <pc:sldMk cId="829274983" sldId="260"/>
            <ac:spMk id="11" creationId="{A111ADAB-2CC4-42B2-9818-324784115B5A}"/>
          </ac:spMkLst>
        </pc:spChg>
        <pc:spChg chg="add">
          <ac:chgData name="Lizda Samayoa" userId="7c1a7ced-d434-4f20-b338-51f76ded3729" providerId="ADAL" clId="{45F5A776-D609-4A19-B9FF-72337382542B}" dt="2018-04-24T22:02:01.132" v="49"/>
          <ac:spMkLst>
            <pc:docMk/>
            <pc:sldMk cId="829274983" sldId="260"/>
            <ac:spMk id="12" creationId="{E51EEB76-F292-461A-88BC-6BDF641234C5}"/>
          </ac:spMkLst>
        </pc:spChg>
      </pc:sldChg>
      <pc:sldChg chg="addSp delSp">
        <pc:chgData name="Lizda Samayoa" userId="7c1a7ced-d434-4f20-b338-51f76ded3729" providerId="ADAL" clId="{45F5A776-D609-4A19-B9FF-72337382542B}" dt="2018-04-24T22:02:21.836" v="55"/>
        <pc:sldMkLst>
          <pc:docMk/>
          <pc:sldMk cId="56921505" sldId="261"/>
        </pc:sldMkLst>
        <pc:spChg chg="del">
          <ac:chgData name="Lizda Samayoa" userId="7c1a7ced-d434-4f20-b338-51f76ded3729" providerId="ADAL" clId="{45F5A776-D609-4A19-B9FF-72337382542B}" dt="2018-04-24T22:02:21.455" v="54" actId="478"/>
          <ac:spMkLst>
            <pc:docMk/>
            <pc:sldMk cId="56921505" sldId="261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21.836" v="55"/>
          <ac:spMkLst>
            <pc:docMk/>
            <pc:sldMk cId="56921505" sldId="261"/>
            <ac:spMk id="5" creationId="{C9A9B778-8EA0-4B47-BF18-CCB1A807AE42}"/>
          </ac:spMkLst>
        </pc:spChg>
      </pc:sldChg>
      <pc:sldChg chg="addSp delSp">
        <pc:chgData name="Lizda Samayoa" userId="7c1a7ced-d434-4f20-b338-51f76ded3729" providerId="ADAL" clId="{45F5A776-D609-4A19-B9FF-72337382542B}" dt="2018-04-24T22:02:37.756" v="63"/>
        <pc:sldMkLst>
          <pc:docMk/>
          <pc:sldMk cId="4114758641" sldId="262"/>
        </pc:sldMkLst>
        <pc:spChg chg="del">
          <ac:chgData name="Lizda Samayoa" userId="7c1a7ced-d434-4f20-b338-51f76ded3729" providerId="ADAL" clId="{45F5A776-D609-4A19-B9FF-72337382542B}" dt="2018-04-24T22:02:37.383" v="62" actId="478"/>
          <ac:spMkLst>
            <pc:docMk/>
            <pc:sldMk cId="4114758641" sldId="262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37.756" v="63"/>
          <ac:spMkLst>
            <pc:docMk/>
            <pc:sldMk cId="4114758641" sldId="262"/>
            <ac:spMk id="5" creationId="{A4DED9CD-6738-4BB5-8C42-8838EF3E7D4F}"/>
          </ac:spMkLst>
        </pc:spChg>
      </pc:sldChg>
      <pc:sldChg chg="addSp delSp">
        <pc:chgData name="Lizda Samayoa" userId="7c1a7ced-d434-4f20-b338-51f76ded3729" providerId="ADAL" clId="{45F5A776-D609-4A19-B9FF-72337382542B}" dt="2018-04-24T22:02:56.843" v="73"/>
        <pc:sldMkLst>
          <pc:docMk/>
          <pc:sldMk cId="3487945672" sldId="263"/>
        </pc:sldMkLst>
        <pc:spChg chg="del">
          <ac:chgData name="Lizda Samayoa" userId="7c1a7ced-d434-4f20-b338-51f76ded3729" providerId="ADAL" clId="{45F5A776-D609-4A19-B9FF-72337382542B}" dt="2018-04-24T22:02:56.439" v="72" actId="478"/>
          <ac:spMkLst>
            <pc:docMk/>
            <pc:sldMk cId="3487945672" sldId="263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56.843" v="73"/>
          <ac:spMkLst>
            <pc:docMk/>
            <pc:sldMk cId="3487945672" sldId="263"/>
            <ac:spMk id="5" creationId="{CD0ED92C-E9A9-4CEB-8AC6-29FB9D279005}"/>
          </ac:spMkLst>
        </pc:spChg>
      </pc:sldChg>
      <pc:sldChg chg="addSp delSp">
        <pc:chgData name="Lizda Samayoa" userId="7c1a7ced-d434-4f20-b338-51f76ded3729" providerId="ADAL" clId="{45F5A776-D609-4A19-B9FF-72337382542B}" dt="2018-04-24T22:03:17.916" v="83"/>
        <pc:sldMkLst>
          <pc:docMk/>
          <pc:sldMk cId="1605080964" sldId="264"/>
        </pc:sldMkLst>
        <pc:spChg chg="del">
          <ac:chgData name="Lizda Samayoa" userId="7c1a7ced-d434-4f20-b338-51f76ded3729" providerId="ADAL" clId="{45F5A776-D609-4A19-B9FF-72337382542B}" dt="2018-04-24T22:03:17.543" v="82" actId="478"/>
          <ac:spMkLst>
            <pc:docMk/>
            <pc:sldMk cId="1605080964" sldId="264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17.916" v="83"/>
          <ac:spMkLst>
            <pc:docMk/>
            <pc:sldMk cId="1605080964" sldId="264"/>
            <ac:spMk id="5" creationId="{DCF9D4D6-D5BE-4934-A2E8-6CA6F3187475}"/>
          </ac:spMkLst>
        </pc:spChg>
      </pc:sldChg>
      <pc:sldChg chg="addSp delSp">
        <pc:chgData name="Lizda Samayoa" userId="7c1a7ced-d434-4f20-b338-51f76ded3729" providerId="ADAL" clId="{45F5A776-D609-4A19-B9FF-72337382542B}" dt="2018-04-24T22:03:31.444" v="89"/>
        <pc:sldMkLst>
          <pc:docMk/>
          <pc:sldMk cId="1534613393" sldId="265"/>
        </pc:sldMkLst>
        <pc:spChg chg="del">
          <ac:chgData name="Lizda Samayoa" userId="7c1a7ced-d434-4f20-b338-51f76ded3729" providerId="ADAL" clId="{45F5A776-D609-4A19-B9FF-72337382542B}" dt="2018-04-24T22:03:31.095" v="88" actId="478"/>
          <ac:spMkLst>
            <pc:docMk/>
            <pc:sldMk cId="1534613393" sldId="265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31.444" v="89"/>
          <ac:spMkLst>
            <pc:docMk/>
            <pc:sldMk cId="1534613393" sldId="265"/>
            <ac:spMk id="5" creationId="{F089262B-03F9-4E27-A2A6-990D91D22820}"/>
          </ac:spMkLst>
        </pc:spChg>
      </pc:sldChg>
      <pc:sldChg chg="addSp delSp">
        <pc:chgData name="Lizda Samayoa" userId="7c1a7ced-d434-4f20-b338-51f76ded3729" providerId="ADAL" clId="{45F5A776-D609-4A19-B9FF-72337382542B}" dt="2018-04-24T22:02:41.955" v="65"/>
        <pc:sldMkLst>
          <pc:docMk/>
          <pc:sldMk cId="2285978049" sldId="266"/>
        </pc:sldMkLst>
        <pc:spChg chg="del">
          <ac:chgData name="Lizda Samayoa" userId="7c1a7ced-d434-4f20-b338-51f76ded3729" providerId="ADAL" clId="{45F5A776-D609-4A19-B9FF-72337382542B}" dt="2018-04-24T22:02:41.622" v="64" actId="478"/>
          <ac:spMkLst>
            <pc:docMk/>
            <pc:sldMk cId="2285978049" sldId="266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41.955" v="65"/>
          <ac:spMkLst>
            <pc:docMk/>
            <pc:sldMk cId="2285978049" sldId="266"/>
            <ac:spMk id="5" creationId="{13A90641-D635-4A26-8264-E0695A0E2A6D}"/>
          </ac:spMkLst>
        </pc:spChg>
      </pc:sldChg>
      <pc:sldChg chg="addSp delSp">
        <pc:chgData name="Lizda Samayoa" userId="7c1a7ced-d434-4f20-b338-51f76ded3729" providerId="ADAL" clId="{45F5A776-D609-4A19-B9FF-72337382542B}" dt="2018-04-24T22:02:15.803" v="53"/>
        <pc:sldMkLst>
          <pc:docMk/>
          <pc:sldMk cId="3348978084" sldId="268"/>
        </pc:sldMkLst>
        <pc:spChg chg="del">
          <ac:chgData name="Lizda Samayoa" userId="7c1a7ced-d434-4f20-b338-51f76ded3729" providerId="ADAL" clId="{45F5A776-D609-4A19-B9FF-72337382542B}" dt="2018-04-24T22:02:15.343" v="52" actId="478"/>
          <ac:spMkLst>
            <pc:docMk/>
            <pc:sldMk cId="3348978084" sldId="268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15.803" v="53"/>
          <ac:spMkLst>
            <pc:docMk/>
            <pc:sldMk cId="3348978084" sldId="268"/>
            <ac:spMk id="7" creationId="{33F4C823-5B6C-41BC-AC0E-7113C564382A}"/>
          </ac:spMkLst>
        </pc:spChg>
      </pc:sldChg>
      <pc:sldChg chg="addSp delSp">
        <pc:chgData name="Lizda Samayoa" userId="7c1a7ced-d434-4f20-b338-51f76ded3729" providerId="ADAL" clId="{45F5A776-D609-4A19-B9FF-72337382542B}" dt="2018-04-24T22:02:08.755" v="51"/>
        <pc:sldMkLst>
          <pc:docMk/>
          <pc:sldMk cId="3108970075" sldId="269"/>
        </pc:sldMkLst>
        <pc:spChg chg="del">
          <ac:chgData name="Lizda Samayoa" userId="7c1a7ced-d434-4f20-b338-51f76ded3729" providerId="ADAL" clId="{45F5A776-D609-4A19-B9FF-72337382542B}" dt="2018-04-24T22:02:08.279" v="50" actId="478"/>
          <ac:spMkLst>
            <pc:docMk/>
            <pc:sldMk cId="3108970075" sldId="269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08.755" v="51"/>
          <ac:spMkLst>
            <pc:docMk/>
            <pc:sldMk cId="3108970075" sldId="269"/>
            <ac:spMk id="6" creationId="{CA7ECCF4-C992-4CA5-91C3-5760B94E9754}"/>
          </ac:spMkLst>
        </pc:spChg>
      </pc:sldChg>
      <pc:sldChg chg="addSp delSp">
        <pc:chgData name="Lizda Samayoa" userId="7c1a7ced-d434-4f20-b338-51f76ded3729" providerId="ADAL" clId="{45F5A776-D609-4A19-B9FF-72337382542B}" dt="2018-04-24T22:02:45.869" v="67"/>
        <pc:sldMkLst>
          <pc:docMk/>
          <pc:sldMk cId="3661196256" sldId="270"/>
        </pc:sldMkLst>
        <pc:spChg chg="del">
          <ac:chgData name="Lizda Samayoa" userId="7c1a7ced-d434-4f20-b338-51f76ded3729" providerId="ADAL" clId="{45F5A776-D609-4A19-B9FF-72337382542B}" dt="2018-04-24T22:02:45.543" v="66" actId="478"/>
          <ac:spMkLst>
            <pc:docMk/>
            <pc:sldMk cId="3661196256" sldId="270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45.869" v="67"/>
          <ac:spMkLst>
            <pc:docMk/>
            <pc:sldMk cId="3661196256" sldId="270"/>
            <ac:spMk id="7" creationId="{104F29AD-8881-41A9-A20A-8E371C5F6678}"/>
          </ac:spMkLst>
        </pc:spChg>
      </pc:sldChg>
      <pc:sldChg chg="addSp delSp">
        <pc:chgData name="Lizda Samayoa" userId="7c1a7ced-d434-4f20-b338-51f76ded3729" providerId="ADAL" clId="{45F5A776-D609-4A19-B9FF-72337382542B}" dt="2018-04-24T22:02:52.420" v="71"/>
        <pc:sldMkLst>
          <pc:docMk/>
          <pc:sldMk cId="1569887037" sldId="271"/>
        </pc:sldMkLst>
        <pc:spChg chg="del">
          <ac:chgData name="Lizda Samayoa" userId="7c1a7ced-d434-4f20-b338-51f76ded3729" providerId="ADAL" clId="{45F5A776-D609-4A19-B9FF-72337382542B}" dt="2018-04-24T22:02:51.510" v="70" actId="478"/>
          <ac:spMkLst>
            <pc:docMk/>
            <pc:sldMk cId="1569887037" sldId="271"/>
            <ac:spMk id="3" creationId="{00000000-0000-0000-0000-000000000000}"/>
          </ac:spMkLst>
        </pc:spChg>
        <pc:spChg chg="add del">
          <ac:chgData name="Lizda Samayoa" userId="7c1a7ced-d434-4f20-b338-51f76ded3729" providerId="ADAL" clId="{45F5A776-D609-4A19-B9FF-72337382542B}" dt="2018-04-24T22:02:51.103" v="69"/>
          <ac:spMkLst>
            <pc:docMk/>
            <pc:sldMk cId="1569887037" sldId="271"/>
            <ac:spMk id="5" creationId="{7B4CDA42-6E7E-41AA-83A4-A751223B62C5}"/>
          </ac:spMkLst>
        </pc:spChg>
        <pc:spChg chg="add">
          <ac:chgData name="Lizda Samayoa" userId="7c1a7ced-d434-4f20-b338-51f76ded3729" providerId="ADAL" clId="{45F5A776-D609-4A19-B9FF-72337382542B}" dt="2018-04-24T22:02:52.420" v="71"/>
          <ac:spMkLst>
            <pc:docMk/>
            <pc:sldMk cId="1569887037" sldId="271"/>
            <ac:spMk id="6" creationId="{3A3005C4-FC72-4597-8EF6-55C5CE8D6164}"/>
          </ac:spMkLst>
        </pc:spChg>
      </pc:sldChg>
      <pc:sldChg chg="addSp delSp modSp">
        <pc:chgData name="Lizda Samayoa" userId="7c1a7ced-d434-4f20-b338-51f76ded3729" providerId="ADAL" clId="{45F5A776-D609-4A19-B9FF-72337382542B}" dt="2018-04-24T22:03:05.223" v="77" actId="1035"/>
        <pc:sldMkLst>
          <pc:docMk/>
          <pc:sldMk cId="2114239694" sldId="272"/>
        </pc:sldMkLst>
        <pc:spChg chg="del">
          <ac:chgData name="Lizda Samayoa" userId="7c1a7ced-d434-4f20-b338-51f76ded3729" providerId="ADAL" clId="{45F5A776-D609-4A19-B9FF-72337382542B}" dt="2018-04-24T22:03:03.423" v="74" actId="478"/>
          <ac:spMkLst>
            <pc:docMk/>
            <pc:sldMk cId="2114239694" sldId="272"/>
            <ac:spMk id="5" creationId="{00000000-0000-0000-0000-000000000000}"/>
          </ac:spMkLst>
        </pc:spChg>
        <pc:spChg chg="add mod">
          <ac:chgData name="Lizda Samayoa" userId="7c1a7ced-d434-4f20-b338-51f76ded3729" providerId="ADAL" clId="{45F5A776-D609-4A19-B9FF-72337382542B}" dt="2018-04-24T22:03:05.223" v="77" actId="1035"/>
          <ac:spMkLst>
            <pc:docMk/>
            <pc:sldMk cId="2114239694" sldId="272"/>
            <ac:spMk id="6" creationId="{357E7C2E-5C90-468E-B414-0CFE2085F7CD}"/>
          </ac:spMkLst>
        </pc:spChg>
      </pc:sldChg>
      <pc:sldChg chg="addSp delSp">
        <pc:chgData name="Lizda Samayoa" userId="7c1a7ced-d434-4f20-b338-51f76ded3729" providerId="ADAL" clId="{45F5A776-D609-4A19-B9FF-72337382542B}" dt="2018-04-24T22:03:08.589" v="79"/>
        <pc:sldMkLst>
          <pc:docMk/>
          <pc:sldMk cId="437001691" sldId="273"/>
        </pc:sldMkLst>
        <pc:spChg chg="del">
          <ac:chgData name="Lizda Samayoa" userId="7c1a7ced-d434-4f20-b338-51f76ded3729" providerId="ADAL" clId="{45F5A776-D609-4A19-B9FF-72337382542B}" dt="2018-04-24T22:03:08.239" v="78" actId="478"/>
          <ac:spMkLst>
            <pc:docMk/>
            <pc:sldMk cId="437001691" sldId="273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08.589" v="79"/>
          <ac:spMkLst>
            <pc:docMk/>
            <pc:sldMk cId="437001691" sldId="273"/>
            <ac:spMk id="6" creationId="{FDF38334-A6DC-4532-AE40-0E60B1E53D89}"/>
          </ac:spMkLst>
        </pc:spChg>
      </pc:sldChg>
      <pc:sldChg chg="addSp delSp">
        <pc:chgData name="Lizda Samayoa" userId="7c1a7ced-d434-4f20-b338-51f76ded3729" providerId="ADAL" clId="{45F5A776-D609-4A19-B9FF-72337382542B}" dt="2018-04-24T22:03:35.797" v="91"/>
        <pc:sldMkLst>
          <pc:docMk/>
          <pc:sldMk cId="1703895766" sldId="274"/>
        </pc:sldMkLst>
        <pc:spChg chg="del">
          <ac:chgData name="Lizda Samayoa" userId="7c1a7ced-d434-4f20-b338-51f76ded3729" providerId="ADAL" clId="{45F5A776-D609-4A19-B9FF-72337382542B}" dt="2018-04-24T22:03:35.503" v="90" actId="478"/>
          <ac:spMkLst>
            <pc:docMk/>
            <pc:sldMk cId="1703895766" sldId="274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35.797" v="91"/>
          <ac:spMkLst>
            <pc:docMk/>
            <pc:sldMk cId="1703895766" sldId="274"/>
            <ac:spMk id="17" creationId="{E97021C4-9A79-4F35-963E-C296399AF5AB}"/>
          </ac:spMkLst>
        </pc:spChg>
      </pc:sldChg>
      <pc:sldChg chg="addSp delSp">
        <pc:chgData name="Lizda Samayoa" userId="7c1a7ced-d434-4f20-b338-51f76ded3729" providerId="ADAL" clId="{45F5A776-D609-4A19-B9FF-72337382542B}" dt="2018-04-24T22:03:12.260" v="81"/>
        <pc:sldMkLst>
          <pc:docMk/>
          <pc:sldMk cId="2744116074" sldId="275"/>
        </pc:sldMkLst>
        <pc:spChg chg="del">
          <ac:chgData name="Lizda Samayoa" userId="7c1a7ced-d434-4f20-b338-51f76ded3729" providerId="ADAL" clId="{45F5A776-D609-4A19-B9FF-72337382542B}" dt="2018-04-24T22:03:11.927" v="80" actId="478"/>
          <ac:spMkLst>
            <pc:docMk/>
            <pc:sldMk cId="2744116074" sldId="275"/>
            <ac:spMk id="2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12.260" v="81"/>
          <ac:spMkLst>
            <pc:docMk/>
            <pc:sldMk cId="2744116074" sldId="275"/>
            <ac:spMk id="5" creationId="{00AB7FA0-FE1F-4AF0-A809-77B5ABFD300A}"/>
          </ac:spMkLst>
        </pc:spChg>
      </pc:sldChg>
      <pc:sldChg chg="addSp delSp">
        <pc:chgData name="Lizda Samayoa" userId="7c1a7ced-d434-4f20-b338-51f76ded3729" providerId="ADAL" clId="{45F5A776-D609-4A19-B9FF-72337382542B}" dt="2018-04-24T22:03:24.357" v="85"/>
        <pc:sldMkLst>
          <pc:docMk/>
          <pc:sldMk cId="2283107635" sldId="276"/>
        </pc:sldMkLst>
        <pc:spChg chg="del">
          <ac:chgData name="Lizda Samayoa" userId="7c1a7ced-d434-4f20-b338-51f76ded3729" providerId="ADAL" clId="{45F5A776-D609-4A19-B9FF-72337382542B}" dt="2018-04-24T22:03:24.031" v="84" actId="478"/>
          <ac:spMkLst>
            <pc:docMk/>
            <pc:sldMk cId="2283107635" sldId="276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24.357" v="85"/>
          <ac:spMkLst>
            <pc:docMk/>
            <pc:sldMk cId="2283107635" sldId="276"/>
            <ac:spMk id="6" creationId="{8AB4BBB0-88F1-4BAD-8B77-F8020106812E}"/>
          </ac:spMkLst>
        </pc:spChg>
      </pc:sldChg>
      <pc:sldChg chg="addSp delSp">
        <pc:chgData name="Lizda Samayoa" userId="7c1a7ced-d434-4f20-b338-51f76ded3729" providerId="ADAL" clId="{45F5A776-D609-4A19-B9FF-72337382542B}" dt="2018-04-24T22:03:48.061" v="97"/>
        <pc:sldMkLst>
          <pc:docMk/>
          <pc:sldMk cId="2395138641" sldId="277"/>
        </pc:sldMkLst>
        <pc:spChg chg="del">
          <ac:chgData name="Lizda Samayoa" userId="7c1a7ced-d434-4f20-b338-51f76ded3729" providerId="ADAL" clId="{45F5A776-D609-4A19-B9FF-72337382542B}" dt="2018-04-24T22:03:47.623" v="96" actId="478"/>
          <ac:spMkLst>
            <pc:docMk/>
            <pc:sldMk cId="2395138641" sldId="277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48.061" v="97"/>
          <ac:spMkLst>
            <pc:docMk/>
            <pc:sldMk cId="2395138641" sldId="277"/>
            <ac:spMk id="6" creationId="{7F738B5B-6676-49E9-BC55-099ABCE3595E}"/>
          </ac:spMkLst>
        </pc:spChg>
      </pc:sldChg>
      <pc:sldChg chg="addSp delSp">
        <pc:chgData name="Lizda Samayoa" userId="7c1a7ced-d434-4f20-b338-51f76ded3729" providerId="ADAL" clId="{45F5A776-D609-4A19-B9FF-72337382542B}" dt="2018-04-24T22:03:39.125" v="93"/>
        <pc:sldMkLst>
          <pc:docMk/>
          <pc:sldMk cId="82922160" sldId="278"/>
        </pc:sldMkLst>
        <pc:spChg chg="del">
          <ac:chgData name="Lizda Samayoa" userId="7c1a7ced-d434-4f20-b338-51f76ded3729" providerId="ADAL" clId="{45F5A776-D609-4A19-B9FF-72337382542B}" dt="2018-04-24T22:03:38.847" v="92" actId="478"/>
          <ac:spMkLst>
            <pc:docMk/>
            <pc:sldMk cId="82922160" sldId="278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39.125" v="93"/>
          <ac:spMkLst>
            <pc:docMk/>
            <pc:sldMk cId="82922160" sldId="278"/>
            <ac:spMk id="6" creationId="{3A33F5E5-228E-46CE-9AE6-EF6F13CBD9B0}"/>
          </ac:spMkLst>
        </pc:spChg>
      </pc:sldChg>
      <pc:sldChg chg="addSp delSp">
        <pc:chgData name="Lizda Samayoa" userId="7c1a7ced-d434-4f20-b338-51f76ded3729" providerId="ADAL" clId="{45F5A776-D609-4A19-B9FF-72337382542B}" dt="2018-04-24T22:03:43.060" v="95"/>
        <pc:sldMkLst>
          <pc:docMk/>
          <pc:sldMk cId="3361096339" sldId="279"/>
        </pc:sldMkLst>
        <pc:spChg chg="del">
          <ac:chgData name="Lizda Samayoa" userId="7c1a7ced-d434-4f20-b338-51f76ded3729" providerId="ADAL" clId="{45F5A776-D609-4A19-B9FF-72337382542B}" dt="2018-04-24T22:03:41.823" v="94" actId="478"/>
          <ac:spMkLst>
            <pc:docMk/>
            <pc:sldMk cId="3361096339" sldId="279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43.060" v="95"/>
          <ac:spMkLst>
            <pc:docMk/>
            <pc:sldMk cId="3361096339" sldId="279"/>
            <ac:spMk id="6" creationId="{479B9282-FB72-40E1-8DBA-533D2E97BFD5}"/>
          </ac:spMkLst>
        </pc:spChg>
      </pc:sldChg>
      <pc:sldChg chg="addSp delSp">
        <pc:chgData name="Lizda Samayoa" userId="7c1a7ced-d434-4f20-b338-51f76ded3729" providerId="ADAL" clId="{45F5A776-D609-4A19-B9FF-72337382542B}" dt="2018-04-24T22:03:51.509" v="99"/>
        <pc:sldMkLst>
          <pc:docMk/>
          <pc:sldMk cId="2530919646" sldId="280"/>
        </pc:sldMkLst>
        <pc:spChg chg="del">
          <ac:chgData name="Lizda Samayoa" userId="7c1a7ced-d434-4f20-b338-51f76ded3729" providerId="ADAL" clId="{45F5A776-D609-4A19-B9FF-72337382542B}" dt="2018-04-24T22:03:51.111" v="98" actId="478"/>
          <ac:spMkLst>
            <pc:docMk/>
            <pc:sldMk cId="2530919646" sldId="280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51.509" v="99"/>
          <ac:spMkLst>
            <pc:docMk/>
            <pc:sldMk cId="2530919646" sldId="280"/>
            <ac:spMk id="6" creationId="{D306E3F1-3464-4A88-9992-9B5D5FBB4C8B}"/>
          </ac:spMkLst>
        </pc:spChg>
      </pc:sldChg>
      <pc:sldChg chg="addSp delSp">
        <pc:chgData name="Lizda Samayoa" userId="7c1a7ced-d434-4f20-b338-51f76ded3729" providerId="ADAL" clId="{45F5A776-D609-4A19-B9FF-72337382542B}" dt="2018-04-24T22:03:55.772" v="101"/>
        <pc:sldMkLst>
          <pc:docMk/>
          <pc:sldMk cId="1486425105" sldId="281"/>
        </pc:sldMkLst>
        <pc:spChg chg="del">
          <ac:chgData name="Lizda Samayoa" userId="7c1a7ced-d434-4f20-b338-51f76ded3729" providerId="ADAL" clId="{45F5A776-D609-4A19-B9FF-72337382542B}" dt="2018-04-24T22:03:55.423" v="100" actId="478"/>
          <ac:spMkLst>
            <pc:docMk/>
            <pc:sldMk cId="1486425105" sldId="281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55.772" v="101"/>
          <ac:spMkLst>
            <pc:docMk/>
            <pc:sldMk cId="1486425105" sldId="281"/>
            <ac:spMk id="5" creationId="{38B06EF8-CF9C-4791-A3C3-FDDC2851E0D4}"/>
          </ac:spMkLst>
        </pc:spChg>
      </pc:sldChg>
      <pc:sldChg chg="addSp delSp">
        <pc:chgData name="Lizda Samayoa" userId="7c1a7ced-d434-4f20-b338-51f76ded3729" providerId="ADAL" clId="{45F5A776-D609-4A19-B9FF-72337382542B}" dt="2018-04-24T22:04:43.365" v="110"/>
        <pc:sldMkLst>
          <pc:docMk/>
          <pc:sldMk cId="3684902411" sldId="282"/>
        </pc:sldMkLst>
        <pc:spChg chg="del">
          <ac:chgData name="Lizda Samayoa" userId="7c1a7ced-d434-4f20-b338-51f76ded3729" providerId="ADAL" clId="{45F5A776-D609-4A19-B9FF-72337382542B}" dt="2018-04-24T22:04:19.751" v="107" actId="478"/>
          <ac:spMkLst>
            <pc:docMk/>
            <pc:sldMk cId="3684902411" sldId="282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4:20.189" v="108"/>
          <ac:spMkLst>
            <pc:docMk/>
            <pc:sldMk cId="3684902411" sldId="282"/>
            <ac:spMk id="7" creationId="{45D92035-F585-4171-89DA-3185020F0193}"/>
          </ac:spMkLst>
        </pc:spChg>
        <pc:spChg chg="add">
          <ac:chgData name="Lizda Samayoa" userId="7c1a7ced-d434-4f20-b338-51f76ded3729" providerId="ADAL" clId="{45F5A776-D609-4A19-B9FF-72337382542B}" dt="2018-04-24T22:04:43.365" v="110"/>
          <ac:spMkLst>
            <pc:docMk/>
            <pc:sldMk cId="3684902411" sldId="282"/>
            <ac:spMk id="10" creationId="{F3922B2A-905A-43E6-AF5A-EE3BD1C1FFCC}"/>
          </ac:spMkLst>
        </pc:spChg>
        <pc:picChg chg="del">
          <ac:chgData name="Lizda Samayoa" userId="7c1a7ced-d434-4f20-b338-51f76ded3729" providerId="ADAL" clId="{45F5A776-D609-4A19-B9FF-72337382542B}" dt="2018-04-24T22:04:42.839" v="109" actId="478"/>
          <ac:picMkLst>
            <pc:docMk/>
            <pc:sldMk cId="3684902411" sldId="282"/>
            <ac:picMk id="8" creationId="{00000000-0000-0000-0000-000000000000}"/>
          </ac:picMkLst>
        </pc:picChg>
        <pc:picChg chg="add">
          <ac:chgData name="Lizda Samayoa" userId="7c1a7ced-d434-4f20-b338-51f76ded3729" providerId="ADAL" clId="{45F5A776-D609-4A19-B9FF-72337382542B}" dt="2018-04-24T22:04:43.365" v="110"/>
          <ac:picMkLst>
            <pc:docMk/>
            <pc:sldMk cId="3684902411" sldId="282"/>
            <ac:picMk id="11" creationId="{1F580B06-B208-47EA-B9F0-C470DE3C00A6}"/>
          </ac:picMkLst>
        </pc:picChg>
        <pc:picChg chg="del">
          <ac:chgData name="Lizda Samayoa" userId="7c1a7ced-d434-4f20-b338-51f76ded3729" providerId="ADAL" clId="{45F5A776-D609-4A19-B9FF-72337382542B}" dt="2018-04-24T22:04:42.839" v="109" actId="478"/>
          <ac:picMkLst>
            <pc:docMk/>
            <pc:sldMk cId="3684902411" sldId="282"/>
            <ac:picMk id="12" creationId="{00000000-0000-0000-0000-000000000000}"/>
          </ac:picMkLst>
        </pc:picChg>
        <pc:picChg chg="add">
          <ac:chgData name="Lizda Samayoa" userId="7c1a7ced-d434-4f20-b338-51f76ded3729" providerId="ADAL" clId="{45F5A776-D609-4A19-B9FF-72337382542B}" dt="2018-04-24T22:04:43.365" v="110"/>
          <ac:picMkLst>
            <pc:docMk/>
            <pc:sldMk cId="3684902411" sldId="282"/>
            <ac:picMk id="13" creationId="{652895AD-E381-4AD7-AE48-BCAA87450448}"/>
          </ac:picMkLst>
        </pc:picChg>
      </pc:sldChg>
      <pc:sldChg chg="addSp delSp">
        <pc:chgData name="Lizda Samayoa" userId="7c1a7ced-d434-4f20-b338-51f76ded3729" providerId="ADAL" clId="{45F5A776-D609-4A19-B9FF-72337382542B}" dt="2018-04-24T22:04:15.460" v="106"/>
        <pc:sldMkLst>
          <pc:docMk/>
          <pc:sldMk cId="2898579588" sldId="283"/>
        </pc:sldMkLst>
        <pc:spChg chg="del">
          <ac:chgData name="Lizda Samayoa" userId="7c1a7ced-d434-4f20-b338-51f76ded3729" providerId="ADAL" clId="{45F5A776-D609-4A19-B9FF-72337382542B}" dt="2018-04-24T22:04:15.183" v="105" actId="478"/>
          <ac:spMkLst>
            <pc:docMk/>
            <pc:sldMk cId="2898579588" sldId="283"/>
            <ac:spMk id="7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4:15.460" v="106"/>
          <ac:spMkLst>
            <pc:docMk/>
            <pc:sldMk cId="2898579588" sldId="283"/>
            <ac:spMk id="11" creationId="{9DC668FD-1EC7-412E-8F92-4C66EF318DBE}"/>
          </ac:spMkLst>
        </pc:spChg>
      </pc:sldChg>
      <pc:sldChg chg="addSp delSp modSp">
        <pc:chgData name="Lizda Samayoa" userId="7c1a7ced-d434-4f20-b338-51f76ded3729" providerId="ADAL" clId="{45F5A776-D609-4A19-B9FF-72337382542B}" dt="2018-04-24T22:04:11.559" v="104" actId="207"/>
        <pc:sldMkLst>
          <pc:docMk/>
          <pc:sldMk cId="2525579141" sldId="284"/>
        </pc:sldMkLst>
        <pc:spChg chg="del">
          <ac:chgData name="Lizda Samayoa" userId="7c1a7ced-d434-4f20-b338-51f76ded3729" providerId="ADAL" clId="{45F5A776-D609-4A19-B9FF-72337382542B}" dt="2018-04-24T22:04:04.687" v="102" actId="478"/>
          <ac:spMkLst>
            <pc:docMk/>
            <pc:sldMk cId="2525579141" sldId="284"/>
            <ac:spMk id="3" creationId="{00000000-0000-0000-0000-000000000000}"/>
          </ac:spMkLst>
        </pc:spChg>
        <pc:spChg chg="add mod">
          <ac:chgData name="Lizda Samayoa" userId="7c1a7ced-d434-4f20-b338-51f76ded3729" providerId="ADAL" clId="{45F5A776-D609-4A19-B9FF-72337382542B}" dt="2018-04-24T22:04:11.559" v="104" actId="207"/>
          <ac:spMkLst>
            <pc:docMk/>
            <pc:sldMk cId="2525579141" sldId="284"/>
            <ac:spMk id="5" creationId="{79E27CC1-5703-40CA-9E45-291C69EDA9C1}"/>
          </ac:spMkLst>
        </pc:spChg>
      </pc:sldChg>
      <pc:sldChg chg="addSp delSp">
        <pc:chgData name="Lizda Samayoa" userId="7c1a7ced-d434-4f20-b338-51f76ded3729" providerId="ADAL" clId="{45F5A776-D609-4A19-B9FF-72337382542B}" dt="2018-04-24T22:03:28.046" v="87"/>
        <pc:sldMkLst>
          <pc:docMk/>
          <pc:sldMk cId="884573372" sldId="285"/>
        </pc:sldMkLst>
        <pc:spChg chg="del">
          <ac:chgData name="Lizda Samayoa" userId="7c1a7ced-d434-4f20-b338-51f76ded3729" providerId="ADAL" clId="{45F5A776-D609-4A19-B9FF-72337382542B}" dt="2018-04-24T22:03:27.727" v="86" actId="478"/>
          <ac:spMkLst>
            <pc:docMk/>
            <pc:sldMk cId="884573372" sldId="285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28.046" v="87"/>
          <ac:spMkLst>
            <pc:docMk/>
            <pc:sldMk cId="884573372" sldId="285"/>
            <ac:spMk id="13" creationId="{EC72F611-B7C6-4AA8-A60F-B42DF1F521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BE443-8595-42DA-A293-607DF0A3164B}" type="datetimeFigureOut">
              <a:rPr lang="en-US" smtClean="0"/>
              <a:t>18-11-13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A890-5208-4292-A222-581C91603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18-11-13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18-11-13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18-11-13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18-11-13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18-11-13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18-11-13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18-11-13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18-11-13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18-11-13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18-11-13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18-11-13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18-11-13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18-11-13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0ples0ft.blogspot.com/2016/03/peopletools-855x-branding-part-i-what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pport.oracle.com/epmos/faces/DocumentDisplay?id=2392362.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ontawesome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kscape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eug.org/p/do/sd/sid=24887" TargetMode="External"/><Relationship Id="rId3" Type="http://schemas.openxmlformats.org/officeDocument/2006/relationships/hyperlink" Target="https://support.oracle.com/epmos/faces/DocumentDisplay?id=2290572.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B066116-181F-4C4B-9291-E978987A28F4}"/>
              </a:ext>
            </a:extLst>
          </p:cNvPr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navigation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6051</a:t>
            </a:r>
            <a:endParaRPr lang="en-US" dirty="0"/>
          </a:p>
          <a:p>
            <a:r>
              <a:rPr lang="en-US" dirty="0" smtClean="0"/>
              <a:t>November 12,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DBDDFF-E76E-4941-B95C-C4D37E832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1676"/>
            <a:ext cx="6646985" cy="32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Colours</a:t>
            </a:r>
            <a:r>
              <a:rPr lang="en-US" dirty="0" smtClean="0"/>
              <a:t> and Icons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4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85809"/>
            <a:ext cx="7994164" cy="4324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Significant new features in 8.55, making branding easier than 8.54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Macro Sets are one of these features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This blog entry </a:t>
            </a:r>
            <a:r>
              <a:rPr lang="en-US" dirty="0" smtClean="0">
                <a:hlinkClick r:id="rId2"/>
              </a:rPr>
              <a:t>pe0ples0ft.blogspot.com</a:t>
            </a:r>
            <a:r>
              <a:rPr lang="en-US" dirty="0" smtClean="0"/>
              <a:t> details an example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A detailed activity, but less tedious than before!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Chrome </a:t>
            </a:r>
            <a:r>
              <a:rPr lang="en-US" dirty="0" err="1" smtClean="0"/>
              <a:t>DevTools</a:t>
            </a:r>
            <a:r>
              <a:rPr lang="en-US" dirty="0" smtClean="0"/>
              <a:t> can be used to inspect elements to find values to change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Configured via the PIA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PeopleTools &gt; Portal &gt; Branding</a:t>
            </a:r>
          </a:p>
        </p:txBody>
      </p:sp>
    </p:spTree>
    <p:extLst>
      <p:ext uri="{BB962C8B-B14F-4D97-AF65-F5344CB8AC3E}">
        <p14:creationId xmlns:p14="http://schemas.microsoft.com/office/powerpoint/2010/main" val="109492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134926"/>
            <a:ext cx="729005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Macro Set –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1" y="2684415"/>
            <a:ext cx="7115683" cy="2619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12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46054"/>
            <a:ext cx="7994164" cy="493243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Step 1 </a:t>
            </a:r>
            <a:r>
              <a:rPr lang="en-US" dirty="0"/>
              <a:t>– </a:t>
            </a:r>
            <a:r>
              <a:rPr lang="en-US" b="1" dirty="0">
                <a:solidFill>
                  <a:srgbClr val="B40404"/>
                </a:solidFill>
              </a:rPr>
              <a:t>Theme Style Sheet </a:t>
            </a:r>
            <a:r>
              <a:rPr lang="en-US" b="1" dirty="0" smtClean="0">
                <a:solidFill>
                  <a:srgbClr val="B40404"/>
                </a:solidFill>
              </a:rPr>
              <a:t>Definition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B40404"/>
                </a:solidFill>
              </a:rPr>
              <a:t> </a:t>
            </a:r>
            <a:r>
              <a:rPr lang="en-US" dirty="0" smtClean="0"/>
              <a:t>Cloned PT_BRAND_CLASSIC_TEMPLTE_FLUID to UWSA_CLASSIC_TEMPLTE_FLUID</a:t>
            </a:r>
            <a:r>
              <a:rPr lang="en-US" b="1" dirty="0" smtClean="0">
                <a:solidFill>
                  <a:srgbClr val="B40404"/>
                </a:solidFill>
              </a:rPr>
              <a:t/>
            </a:r>
            <a:br>
              <a:rPr lang="en-US" b="1" dirty="0" smtClean="0">
                <a:solidFill>
                  <a:srgbClr val="B40404"/>
                </a:solidFill>
              </a:rPr>
            </a:br>
            <a:endParaRPr lang="en-US" dirty="0" smtClean="0">
              <a:solidFill>
                <a:srgbClr val="B40404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Step </a:t>
            </a:r>
            <a:r>
              <a:rPr lang="en-US" dirty="0"/>
              <a:t>2 – </a:t>
            </a:r>
            <a:r>
              <a:rPr lang="en-US" b="1" dirty="0">
                <a:solidFill>
                  <a:srgbClr val="C00000"/>
                </a:solidFill>
              </a:rPr>
              <a:t>Global Override Style Sheet </a:t>
            </a:r>
            <a:r>
              <a:rPr lang="en-US" b="1" dirty="0" smtClean="0">
                <a:solidFill>
                  <a:srgbClr val="C00000"/>
                </a:solidFill>
              </a:rPr>
              <a:t>Definition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Cloned PT_BRAND_FLUID_TEMPLATE_856 to UWSA_BRAND_FLUID_TEMPLATE</a:t>
            </a:r>
            <a:r>
              <a:rPr lang="en-US" b="1" dirty="0" smtClean="0">
                <a:solidFill>
                  <a:srgbClr val="B40404"/>
                </a:solidFill>
              </a:rPr>
              <a:t/>
            </a:r>
            <a:br>
              <a:rPr lang="en-US" b="1" dirty="0" smtClean="0">
                <a:solidFill>
                  <a:srgbClr val="B40404"/>
                </a:solidFill>
              </a:rPr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Step </a:t>
            </a:r>
            <a:r>
              <a:rPr lang="en-US" dirty="0"/>
              <a:t>3 – </a:t>
            </a:r>
            <a:r>
              <a:rPr lang="en-US" b="1" dirty="0">
                <a:solidFill>
                  <a:srgbClr val="C00000"/>
                </a:solidFill>
              </a:rPr>
              <a:t>Homepage </a:t>
            </a:r>
            <a:r>
              <a:rPr lang="en-US" b="1" dirty="0" smtClean="0">
                <a:solidFill>
                  <a:srgbClr val="C00000"/>
                </a:solidFill>
              </a:rPr>
              <a:t>Header Definition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Cloned DEFAULT_HEADER_FLUID to UWSA_DEFAULT_HEADER_FLUID</a:t>
            </a:r>
            <a:r>
              <a:rPr lang="en-US" b="1" dirty="0">
                <a:solidFill>
                  <a:srgbClr val="B40404"/>
                </a:solidFill>
              </a:rPr>
              <a:t/>
            </a:r>
            <a:br>
              <a:rPr lang="en-US" b="1" dirty="0">
                <a:solidFill>
                  <a:srgbClr val="B40404"/>
                </a:solidFill>
              </a:rPr>
            </a:br>
            <a:endParaRPr lang="en-US" b="1" dirty="0">
              <a:solidFill>
                <a:srgbClr val="B40404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Step </a:t>
            </a:r>
            <a:r>
              <a:rPr lang="en-US" dirty="0"/>
              <a:t>4 – </a:t>
            </a:r>
            <a:r>
              <a:rPr lang="en-US" b="1" dirty="0">
                <a:solidFill>
                  <a:srgbClr val="C00000"/>
                </a:solidFill>
              </a:rPr>
              <a:t>Marco </a:t>
            </a:r>
            <a:r>
              <a:rPr lang="en-US" b="1" dirty="0" smtClean="0">
                <a:solidFill>
                  <a:srgbClr val="C00000"/>
                </a:solidFill>
              </a:rPr>
              <a:t>Set Definition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Cloned PT_DEFAULT_MACROSET_856 to UWSA_DEFAULT_MACROSET_856</a:t>
            </a:r>
            <a:r>
              <a:rPr lang="en-US" b="1" dirty="0" smtClean="0">
                <a:solidFill>
                  <a:srgbClr val="B40404"/>
                </a:solidFill>
              </a:rPr>
              <a:t/>
            </a:r>
            <a:br>
              <a:rPr lang="en-US" b="1" dirty="0" smtClean="0">
                <a:solidFill>
                  <a:srgbClr val="B40404"/>
                </a:solidFill>
              </a:rPr>
            </a:br>
            <a:endParaRPr lang="en-US" b="1" dirty="0" smtClean="0">
              <a:solidFill>
                <a:srgbClr val="B40404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Step 5 – </a:t>
            </a:r>
            <a:r>
              <a:rPr lang="en-US" b="1" dirty="0" smtClean="0">
                <a:solidFill>
                  <a:srgbClr val="C00000"/>
                </a:solidFill>
              </a:rPr>
              <a:t>Theme </a:t>
            </a:r>
            <a:r>
              <a:rPr lang="en-US" b="1" dirty="0">
                <a:solidFill>
                  <a:srgbClr val="C00000"/>
                </a:solidFill>
              </a:rPr>
              <a:t>Definition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Connect the above four items together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Cloned DEFAULT_THEME_FLUID to </a:t>
            </a:r>
            <a:r>
              <a:rPr lang="en-US" dirty="0"/>
              <a:t>UWSA_DEFAULT_THEME_FLUID</a:t>
            </a:r>
          </a:p>
        </p:txBody>
      </p:sp>
    </p:spTree>
    <p:extLst>
      <p:ext uri="{BB962C8B-B14F-4D97-AF65-F5344CB8AC3E}">
        <p14:creationId xmlns:p14="http://schemas.microsoft.com/office/powerpoint/2010/main" val="243351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3275"/>
            <a:ext cx="7994164" cy="42302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Configure the related elements for brand alignment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Configure the Branding Theme –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PeopleTools &gt; Portal &gt; Branding &gt; </a:t>
            </a:r>
            <a:r>
              <a:rPr lang="en-US" dirty="0" smtClean="0"/>
              <a:t>Branding System Options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21" y="3771047"/>
            <a:ext cx="7087589" cy="2162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17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7617"/>
            <a:ext cx="7994164" cy="49284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  Migration </a:t>
            </a:r>
            <a:r>
              <a:rPr lang="en-US" dirty="0"/>
              <a:t>– Data </a:t>
            </a:r>
            <a:r>
              <a:rPr lang="en-US" dirty="0" smtClean="0"/>
              <a:t>Mover, App </a:t>
            </a:r>
            <a:r>
              <a:rPr lang="en-US" dirty="0" smtClean="0"/>
              <a:t>Designer, </a:t>
            </a:r>
            <a:r>
              <a:rPr lang="en-US" dirty="0" smtClean="0"/>
              <a:t>and Data Migration Workbench –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dirty="0" smtClean="0">
                <a:hlinkClick r:id="rId2"/>
              </a:rPr>
              <a:t>E-FLUID: How To Migrate Various Portal Branding Objects</a:t>
            </a:r>
            <a:r>
              <a:rPr lang="en-US" dirty="0" smtClean="0"/>
              <a:t> 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B40404"/>
                </a:solidFill>
              </a:rPr>
              <a:t>Theme Definitions</a:t>
            </a:r>
            <a:r>
              <a:rPr lang="en-US" dirty="0" smtClean="0"/>
              <a:t> (Data </a:t>
            </a:r>
            <a:r>
              <a:rPr lang="en-US" dirty="0" smtClean="0"/>
              <a:t>Mover or Data Migration Workbench) </a:t>
            </a:r>
            <a:r>
              <a:rPr lang="en-US" dirty="0" smtClean="0"/>
              <a:t>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PS_PTBR_THEME, PS_PTBR_THMATTR, PS_PTBR_THEME_CSS, PS_PTBR_THEME_DEL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B40404"/>
                </a:solidFill>
              </a:rPr>
              <a:t>Header/Footer </a:t>
            </a:r>
            <a:r>
              <a:rPr lang="en-US" b="1" dirty="0">
                <a:solidFill>
                  <a:srgbClr val="B40404"/>
                </a:solidFill>
              </a:rPr>
              <a:t>D</a:t>
            </a:r>
            <a:r>
              <a:rPr lang="en-US" b="1" dirty="0" smtClean="0">
                <a:solidFill>
                  <a:srgbClr val="B40404"/>
                </a:solidFill>
              </a:rPr>
              <a:t>efinitions</a:t>
            </a:r>
            <a:r>
              <a:rPr lang="en-US" dirty="0" smtClean="0"/>
              <a:t> (Data </a:t>
            </a:r>
            <a:r>
              <a:rPr lang="en-US" dirty="0" smtClean="0"/>
              <a:t>Mover or Data Migration Workbench) </a:t>
            </a:r>
            <a:r>
              <a:rPr lang="en-US" dirty="0" smtClean="0"/>
              <a:t>–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PS_PTBR_LAYOUT, PS_PTBR_LTATTR, PS_PTBR_LTELT, PS_PTBR_LTELTAT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B40404"/>
                </a:solidFill>
              </a:rPr>
              <a:t>Marco Definitions</a:t>
            </a:r>
            <a:r>
              <a:rPr lang="en-US" dirty="0" smtClean="0"/>
              <a:t> (Data </a:t>
            </a:r>
            <a:r>
              <a:rPr lang="en-US" dirty="0" smtClean="0"/>
              <a:t>Mover or Data Migration Workbench) </a:t>
            </a:r>
            <a:r>
              <a:rPr lang="en-US" dirty="0" smtClean="0"/>
              <a:t>–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PSMACROSET, PSMACRO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B40404"/>
                </a:solidFill>
              </a:rPr>
              <a:t>  Stylesheets</a:t>
            </a:r>
            <a:r>
              <a:rPr lang="en-US" dirty="0" smtClean="0"/>
              <a:t> </a:t>
            </a:r>
            <a:r>
              <a:rPr lang="en-US" dirty="0"/>
              <a:t>(App Designer and Data Mover) 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Theme Style Sheet Definition (App Designer)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Global Override Style Sheet Definition (App Designer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Import </a:t>
            </a:r>
            <a:r>
              <a:rPr lang="en-US" b="1" dirty="0" smtClean="0">
                <a:solidFill>
                  <a:srgbClr val="B40404"/>
                </a:solidFill>
              </a:rPr>
              <a:t>PS_PTBR_OEBJCT_TBL</a:t>
            </a:r>
            <a:r>
              <a:rPr lang="en-US" dirty="0" smtClean="0"/>
              <a:t> </a:t>
            </a:r>
            <a:r>
              <a:rPr lang="en-US" dirty="0"/>
              <a:t>into the target to view in Branding </a:t>
            </a:r>
            <a:r>
              <a:rPr lang="en-US" dirty="0" smtClean="0"/>
              <a:t>Objects (Data Mover)</a:t>
            </a:r>
          </a:p>
        </p:txBody>
      </p:sp>
    </p:spTree>
    <p:extLst>
      <p:ext uri="{BB962C8B-B14F-4D97-AF65-F5344CB8AC3E}">
        <p14:creationId xmlns:p14="http://schemas.microsoft.com/office/powerpoint/2010/main" val="225774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12644"/>
            <a:ext cx="8056308" cy="44597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Fluid Tiles require the usage of SVG files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Upload SVG images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PeopleTools &gt; </a:t>
            </a:r>
            <a:r>
              <a:rPr lang="en-US" dirty="0"/>
              <a:t>Portal </a:t>
            </a:r>
            <a:r>
              <a:rPr lang="en-US" dirty="0" smtClean="0"/>
              <a:t>&gt; </a:t>
            </a:r>
            <a:r>
              <a:rPr lang="en-US" dirty="0"/>
              <a:t>Branding </a:t>
            </a:r>
            <a:r>
              <a:rPr lang="en-US" dirty="0" smtClean="0"/>
              <a:t>&gt; </a:t>
            </a:r>
            <a:r>
              <a:rPr lang="en-US" dirty="0"/>
              <a:t>Branding Objects </a:t>
            </a:r>
            <a:r>
              <a:rPr lang="en-US" dirty="0" smtClean="0"/>
              <a:t>&gt; Image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Once uploaded, images can be associated with Tiles or Nav Collection items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Example SVG files can be downloaded from Wikimedia Commons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Waterloo is using </a:t>
            </a:r>
            <a:r>
              <a:rPr lang="en-US" dirty="0" smtClean="0">
                <a:hlinkClick r:id="rId2"/>
              </a:rPr>
              <a:t>Font Awesome Pro</a:t>
            </a:r>
            <a:r>
              <a:rPr lang="en-US" dirty="0" smtClean="0"/>
              <a:t> – 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Extensive collection of images – nearly 4,000 images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Used pervasively throughout the web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Also used in Waterloo’s PeopleUX implementation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7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svg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23609"/>
            <a:ext cx="729005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From Wikipedia –</a:t>
            </a:r>
          </a:p>
          <a:p>
            <a:pPr marL="0" indent="0">
              <a:buNone/>
            </a:pPr>
            <a:r>
              <a:rPr lang="en-US" i="1" dirty="0" smtClean="0"/>
              <a:t>Scalable </a:t>
            </a:r>
            <a:r>
              <a:rPr lang="en-US" i="1" dirty="0"/>
              <a:t>Vector Graphics (SVG) is an XML-based vector image format for two-dimensional graphics with support for interactivity and animation. The SVG specification is an open standard developed by the World Wide Web Consortium (W3C) since 1999.</a:t>
            </a:r>
          </a:p>
          <a:p>
            <a:pPr marL="0" indent="0">
              <a:buNone/>
            </a:pPr>
            <a:r>
              <a:rPr lang="en-US" i="1" dirty="0" smtClean="0"/>
              <a:t>SVG </a:t>
            </a:r>
            <a:r>
              <a:rPr lang="en-US" i="1" dirty="0"/>
              <a:t>images and their </a:t>
            </a:r>
            <a:r>
              <a:rPr lang="en-US" b="1" i="1" dirty="0"/>
              <a:t>behaviors are defined in XML text files.</a:t>
            </a:r>
            <a:r>
              <a:rPr lang="en-US" i="1" dirty="0"/>
              <a:t> This means that they can be searched, indexed, scripted, and compressed. As XML files, SVG images can be </a:t>
            </a:r>
            <a:r>
              <a:rPr lang="en-US" b="1" i="1" dirty="0"/>
              <a:t>created and edited with any text editor, as well as with drawing software.</a:t>
            </a:r>
          </a:p>
        </p:txBody>
      </p:sp>
    </p:spTree>
    <p:extLst>
      <p:ext uri="{BB962C8B-B14F-4D97-AF65-F5344CB8AC3E}">
        <p14:creationId xmlns:p14="http://schemas.microsoft.com/office/powerpoint/2010/main" val="17248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</a:t>
            </a:r>
            <a:r>
              <a:rPr lang="en-US" dirty="0" smtClean="0"/>
              <a:t>center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66" y="1669906"/>
            <a:ext cx="6795284" cy="5139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47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homepage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673750"/>
            <a:ext cx="7779556" cy="4879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0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7218"/>
            <a:ext cx="7290055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Current State and Scope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Branding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Navigation Collections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Homepages and Dashboards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Tile Wizard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</a:t>
            </a:r>
            <a:r>
              <a:rPr lang="en-US" dirty="0"/>
              <a:t>Migration </a:t>
            </a:r>
            <a:r>
              <a:rPr lang="en-US" dirty="0" smtClean="0"/>
              <a:t>Workbench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Elastic 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</a:t>
            </a:r>
            <a:r>
              <a:rPr lang="en-US" dirty="0" smtClean="0"/>
              <a:t>Center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03" y="1757532"/>
            <a:ext cx="6112240" cy="48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24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</a:t>
            </a:r>
            <a:r>
              <a:rPr lang="en-US" dirty="0" err="1" smtClean="0"/>
              <a:t>svgs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2117710"/>
            <a:ext cx="82645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PeopleTools does not recognize all types of SVGs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Some result in errors – like default implementation from Font Awesome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 tool like </a:t>
            </a:r>
            <a:r>
              <a:rPr lang="en-US" dirty="0" err="1" smtClean="0"/>
              <a:t>Inkscape</a:t>
            </a:r>
            <a:r>
              <a:rPr lang="en-US" dirty="0" smtClean="0"/>
              <a:t> can be used to make them compatible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Inkscape</a:t>
            </a:r>
            <a:r>
              <a:rPr lang="en-US" dirty="0" smtClean="0"/>
              <a:t> is an open source editor –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inkscape.org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b="1" dirty="0">
                <a:solidFill>
                  <a:srgbClr val="B40404"/>
                </a:solidFill>
              </a:rPr>
              <a:t>Migration </a:t>
            </a:r>
            <a:r>
              <a:rPr lang="en-US" dirty="0" smtClean="0"/>
              <a:t>– App Designer and Data Mover –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After migrating </a:t>
            </a:r>
            <a:r>
              <a:rPr lang="en-US" dirty="0" smtClean="0"/>
              <a:t>via App Designer, images </a:t>
            </a:r>
            <a:r>
              <a:rPr lang="en-US" dirty="0"/>
              <a:t>will not appear in the </a:t>
            </a:r>
            <a:r>
              <a:rPr lang="en-US" dirty="0" smtClean="0"/>
              <a:t>PIA Branding Objects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Export </a:t>
            </a:r>
            <a:r>
              <a:rPr lang="en-US" b="1" dirty="0" smtClean="0">
                <a:solidFill>
                  <a:srgbClr val="B40404"/>
                </a:solidFill>
              </a:rPr>
              <a:t>PS_PTBR_IMAGE_TBL</a:t>
            </a:r>
            <a:r>
              <a:rPr lang="en-US" dirty="0" smtClean="0"/>
              <a:t> into the target to view in Branding Objects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736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objects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81" y="1833563"/>
            <a:ext cx="6473945" cy="4400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58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40404"/>
                </a:solidFill>
              </a:rPr>
              <a:t>SVG demo</a:t>
            </a:r>
            <a:endParaRPr lang="en-US" dirty="0">
              <a:solidFill>
                <a:srgbClr val="B404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117710"/>
            <a:ext cx="784316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Create an SVG and upload it</a:t>
            </a:r>
          </a:p>
        </p:txBody>
      </p:sp>
    </p:spTree>
    <p:extLst>
      <p:ext uri="{BB962C8B-B14F-4D97-AF65-F5344CB8AC3E}">
        <p14:creationId xmlns:p14="http://schemas.microsoft.com/office/powerpoint/2010/main" val="339002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 collections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9025" y="4960137"/>
            <a:ext cx="1600344" cy="1463040"/>
          </a:xfrm>
        </p:spPr>
        <p:txBody>
          <a:bodyPr/>
          <a:lstStyle/>
          <a:p>
            <a:r>
              <a:rPr lang="en-US" dirty="0" smtClean="0"/>
              <a:t>Working links </a:t>
            </a:r>
          </a:p>
          <a:p>
            <a:r>
              <a:rPr lang="en-US" dirty="0" smtClean="0"/>
              <a:t>and 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9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4"/>
            <a:ext cx="799424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For Waterloo, all Tiles </a:t>
            </a:r>
            <a:r>
              <a:rPr lang="en-US" dirty="0"/>
              <a:t>are built from Navigation </a:t>
            </a:r>
            <a:r>
              <a:rPr lang="en-US" dirty="0" smtClean="0"/>
              <a:t>Collections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PeopleTools &gt; </a:t>
            </a:r>
            <a:r>
              <a:rPr lang="en-US" dirty="0"/>
              <a:t>Portal </a:t>
            </a:r>
            <a:r>
              <a:rPr lang="en-US" dirty="0" smtClean="0"/>
              <a:t>&gt; </a:t>
            </a:r>
            <a:r>
              <a:rPr lang="en-US" dirty="0"/>
              <a:t>Portal Utilities </a:t>
            </a:r>
            <a:r>
              <a:rPr lang="en-US" dirty="0" smtClean="0"/>
              <a:t>&gt; </a:t>
            </a:r>
            <a:r>
              <a:rPr lang="en-US" dirty="0"/>
              <a:t>Navigation Collections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Initial Nav Collections were based off of user</a:t>
            </a:r>
            <a:r>
              <a:rPr lang="en-US" b="1" dirty="0" smtClean="0"/>
              <a:t> </a:t>
            </a:r>
            <a:r>
              <a:rPr lang="en-US" dirty="0" err="1" smtClean="0"/>
              <a:t>favourites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Query </a:t>
            </a:r>
            <a:r>
              <a:rPr lang="en-US" b="1" dirty="0">
                <a:solidFill>
                  <a:srgbClr val="B40404"/>
                </a:solidFill>
              </a:rPr>
              <a:t>PSPRUFDEFN</a:t>
            </a:r>
            <a:r>
              <a:rPr lang="en-US" dirty="0"/>
              <a:t> to see what users have bookmarked as favorites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Stored </a:t>
            </a:r>
            <a:r>
              <a:rPr lang="en-US" dirty="0"/>
              <a:t>in </a:t>
            </a:r>
            <a:r>
              <a:rPr lang="en-US" b="1" dirty="0" smtClean="0">
                <a:solidFill>
                  <a:srgbClr val="C00000"/>
                </a:solidFill>
              </a:rPr>
              <a:t>PSPRSMDEFN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  Migration </a:t>
            </a:r>
            <a:r>
              <a:rPr lang="en-US" dirty="0" smtClean="0"/>
              <a:t>– App Designer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23" y="4205523"/>
            <a:ext cx="4189678" cy="2252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78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collection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4"/>
            <a:ext cx="75414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/>
              <a:t>Waterloo also created links to existing external help </a:t>
            </a:r>
            <a:r>
              <a:rPr lang="en-US" dirty="0" smtClean="0"/>
              <a:t>websites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A link to a custom page and a link to help page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2996882"/>
            <a:ext cx="7563906" cy="329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56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4"/>
            <a:ext cx="75414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/>
              <a:t>To create a link to an external site, </a:t>
            </a:r>
            <a:r>
              <a:rPr lang="en-US" dirty="0" smtClean="0"/>
              <a:t>ensure the CREF has </a:t>
            </a:r>
            <a:r>
              <a:rPr lang="en-US" dirty="0"/>
              <a:t>a –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B40404"/>
                </a:solidFill>
              </a:rPr>
              <a:t>URL Type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b="1" dirty="0" smtClean="0">
                <a:solidFill>
                  <a:srgbClr val="B40404"/>
                </a:solidFill>
              </a:rPr>
              <a:t>Non-PeopleSoft URL</a:t>
            </a:r>
            <a:r>
              <a:rPr lang="en-US" dirty="0" smtClean="0"/>
              <a:t>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B40404"/>
                </a:solidFill>
              </a:rPr>
              <a:t>No Template</a:t>
            </a:r>
            <a:r>
              <a:rPr lang="en-US" dirty="0" smtClean="0"/>
              <a:t> </a:t>
            </a:r>
            <a:r>
              <a:rPr lang="en-US" dirty="0"/>
              <a:t>is checked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B40404"/>
                </a:solidFill>
              </a:rPr>
              <a:t>Display </a:t>
            </a:r>
            <a:r>
              <a:rPr lang="en-US" b="1" dirty="0">
                <a:solidFill>
                  <a:srgbClr val="B40404"/>
                </a:solidFill>
              </a:rPr>
              <a:t>on Small Form </a:t>
            </a:r>
            <a:r>
              <a:rPr lang="en-US" b="1" dirty="0" smtClean="0">
                <a:solidFill>
                  <a:srgbClr val="B40404"/>
                </a:solidFill>
              </a:rPr>
              <a:t>Factor</a:t>
            </a:r>
            <a:r>
              <a:rPr lang="en-US" dirty="0" smtClean="0"/>
              <a:t> </a:t>
            </a:r>
            <a:r>
              <a:rPr lang="en-US" dirty="0"/>
              <a:t>is checked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In the Nav Collection, </a:t>
            </a:r>
            <a:r>
              <a:rPr lang="en-US" dirty="0"/>
              <a:t>ensure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B40404"/>
                </a:solidFill>
              </a:rPr>
              <a:t>Open </a:t>
            </a:r>
            <a:r>
              <a:rPr lang="en-US" b="1" dirty="0">
                <a:solidFill>
                  <a:srgbClr val="B40404"/>
                </a:solidFill>
              </a:rPr>
              <a:t>in a new </a:t>
            </a:r>
            <a:r>
              <a:rPr lang="en-US" b="1" dirty="0" smtClean="0">
                <a:solidFill>
                  <a:srgbClr val="B40404"/>
                </a:solidFill>
              </a:rPr>
              <a:t>window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selected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7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Navigation Collection demo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4"/>
            <a:ext cx="75414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Create a link and add it to a new Navigation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6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homepages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Working with Homepages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state and 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History of CS at Waterloo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3"/>
            <a:ext cx="8057852" cy="4723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Homepages </a:t>
            </a:r>
            <a:r>
              <a:rPr lang="en-US" dirty="0"/>
              <a:t>are Content References of type </a:t>
            </a:r>
            <a:r>
              <a:rPr lang="en-US" b="1" dirty="0" smtClean="0">
                <a:solidFill>
                  <a:srgbClr val="B40404"/>
                </a:solidFill>
              </a:rPr>
              <a:t>Fluid Homepages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Created </a:t>
            </a:r>
            <a:r>
              <a:rPr lang="en-US" dirty="0"/>
              <a:t>using the </a:t>
            </a:r>
            <a:r>
              <a:rPr lang="en-US" b="1" dirty="0" smtClean="0">
                <a:solidFill>
                  <a:srgbClr val="B40404"/>
                </a:solidFill>
              </a:rPr>
              <a:t>Add </a:t>
            </a:r>
            <a:r>
              <a:rPr lang="en-US" b="1" dirty="0">
                <a:solidFill>
                  <a:srgbClr val="B40404"/>
                </a:solidFill>
              </a:rPr>
              <a:t>Content </a:t>
            </a:r>
            <a:r>
              <a:rPr lang="en-US" b="1" dirty="0" smtClean="0">
                <a:solidFill>
                  <a:srgbClr val="B40404"/>
                </a:solidFill>
              </a:rPr>
              <a:t>Reference</a:t>
            </a:r>
            <a:r>
              <a:rPr lang="en-US" dirty="0" smtClean="0"/>
              <a:t> </a:t>
            </a:r>
            <a:r>
              <a:rPr lang="en-US" dirty="0"/>
              <a:t>link under Fluid </a:t>
            </a:r>
            <a:r>
              <a:rPr lang="en-US" dirty="0" smtClean="0"/>
              <a:t>Homepages –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PeopleTools </a:t>
            </a:r>
            <a:r>
              <a:rPr lang="en-US" dirty="0" smtClean="0"/>
              <a:t>&gt; </a:t>
            </a:r>
            <a:r>
              <a:rPr lang="en-US" dirty="0"/>
              <a:t>Portal </a:t>
            </a:r>
            <a:r>
              <a:rPr lang="en-US" dirty="0" smtClean="0"/>
              <a:t>&gt; </a:t>
            </a:r>
            <a:r>
              <a:rPr lang="en-US" dirty="0"/>
              <a:t>Structure and Content </a:t>
            </a:r>
            <a:r>
              <a:rPr lang="en-US" dirty="0" smtClean="0"/>
              <a:t>&gt; </a:t>
            </a:r>
            <a:r>
              <a:rPr lang="en-US" dirty="0"/>
              <a:t>Fluid Structure </a:t>
            </a:r>
            <a:r>
              <a:rPr lang="en-US" dirty="0" smtClean="0"/>
              <a:t>Content &gt; </a:t>
            </a:r>
            <a:r>
              <a:rPr lang="en-US" dirty="0"/>
              <a:t>Fluid </a:t>
            </a:r>
            <a:r>
              <a:rPr lang="en-US" dirty="0" smtClean="0"/>
              <a:t>Homepages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Select </a:t>
            </a:r>
            <a:r>
              <a:rPr lang="en-US" dirty="0"/>
              <a:t>the Usage Type of </a:t>
            </a:r>
            <a:r>
              <a:rPr lang="en-US" b="1" dirty="0" smtClean="0">
                <a:solidFill>
                  <a:srgbClr val="B40404"/>
                </a:solidFill>
              </a:rPr>
              <a:t>Fluid Homepage</a:t>
            </a:r>
            <a:r>
              <a:rPr lang="en-US" dirty="0" smtClean="0"/>
              <a:t>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Select </a:t>
            </a:r>
            <a:r>
              <a:rPr lang="en-US" b="1" dirty="0" smtClean="0">
                <a:solidFill>
                  <a:srgbClr val="B40404"/>
                </a:solidFill>
              </a:rPr>
              <a:t>Required </a:t>
            </a:r>
            <a:r>
              <a:rPr lang="en-US" b="1" dirty="0">
                <a:solidFill>
                  <a:srgbClr val="B40404"/>
                </a:solidFill>
              </a:rPr>
              <a:t>– </a:t>
            </a:r>
            <a:r>
              <a:rPr lang="en-US" b="1" dirty="0" smtClean="0">
                <a:solidFill>
                  <a:srgbClr val="B40404"/>
                </a:solidFill>
              </a:rPr>
              <a:t>Fixed</a:t>
            </a:r>
            <a:r>
              <a:rPr lang="en-US" dirty="0" smtClean="0"/>
              <a:t>, forcing homepages </a:t>
            </a:r>
            <a:r>
              <a:rPr lang="en-US" dirty="0"/>
              <a:t>to appear (if the user has </a:t>
            </a:r>
            <a:r>
              <a:rPr lang="en-US" dirty="0" smtClean="0"/>
              <a:t>security</a:t>
            </a:r>
            <a:r>
              <a:rPr lang="en-US" dirty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Order in the Homepage Navigator is determine by the sequence number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To </a:t>
            </a:r>
            <a:r>
              <a:rPr lang="en-US" dirty="0"/>
              <a:t>prohibit personalization, </a:t>
            </a:r>
            <a:r>
              <a:rPr lang="en-US" dirty="0" smtClean="0"/>
              <a:t>create </a:t>
            </a:r>
            <a:r>
              <a:rPr lang="en-US" dirty="0"/>
              <a:t>with a Behaviour of </a:t>
            </a:r>
            <a:r>
              <a:rPr lang="en-US" b="1" dirty="0" smtClean="0">
                <a:solidFill>
                  <a:srgbClr val="B40404"/>
                </a:solidFill>
              </a:rPr>
              <a:t>Required – Fixed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Migration </a:t>
            </a:r>
            <a:r>
              <a:rPr lang="en-US" dirty="0" smtClean="0"/>
              <a:t>– </a:t>
            </a:r>
            <a:r>
              <a:rPr lang="en-US" dirty="0"/>
              <a:t>Data Migration </a:t>
            </a:r>
            <a:r>
              <a:rPr lang="en-US" dirty="0" smtClean="0"/>
              <a:t>Workbench, Data Mover or App Designer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4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4"/>
            <a:ext cx="75414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For Waterloo, the Homepages are sequenced as follows –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2" y="2517987"/>
            <a:ext cx="3067478" cy="21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43" y="2759008"/>
            <a:ext cx="5792008" cy="338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89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05310"/>
            <a:ext cx="7541403" cy="485269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Set using </a:t>
            </a:r>
            <a:r>
              <a:rPr lang="en-US" dirty="0"/>
              <a:t>the </a:t>
            </a:r>
            <a:r>
              <a:rPr lang="en-US" b="1" dirty="0" smtClean="0">
                <a:solidFill>
                  <a:srgbClr val="B40404"/>
                </a:solidFill>
              </a:rPr>
              <a:t>Security</a:t>
            </a:r>
            <a:r>
              <a:rPr lang="en-US" dirty="0" smtClean="0"/>
              <a:t> </a:t>
            </a:r>
            <a:r>
              <a:rPr lang="en-US" dirty="0"/>
              <a:t>tab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PeopleTools </a:t>
            </a:r>
            <a:r>
              <a:rPr lang="en-US" dirty="0"/>
              <a:t>&gt; Portal &gt; Structure and Content &gt; Fluid Structure Content &gt; Fluid Homepages &gt; </a:t>
            </a:r>
            <a:r>
              <a:rPr lang="en-US" b="1" dirty="0">
                <a:solidFill>
                  <a:srgbClr val="B40404"/>
                </a:solidFill>
              </a:rPr>
              <a:t>&lt; homepage name &gt;</a:t>
            </a:r>
            <a:r>
              <a:rPr lang="en-US" dirty="0"/>
              <a:t> &gt; Edit &gt; </a:t>
            </a:r>
            <a:r>
              <a:rPr lang="en-US" dirty="0" smtClean="0"/>
              <a:t>Security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Can be configured with Roles or Permission Lists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Assign security to Homepages and Tiles vs. changing a permission list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At least two ways to migrate security – Data Mover or App Designer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Source (Data Mover)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EXPORT </a:t>
            </a:r>
            <a:r>
              <a:rPr lang="en-US" dirty="0"/>
              <a:t>PSPRSMPERM where </a:t>
            </a:r>
            <a:r>
              <a:rPr lang="en-US" dirty="0" err="1"/>
              <a:t>portal_objname</a:t>
            </a:r>
            <a:r>
              <a:rPr lang="en-US" dirty="0"/>
              <a:t> in ( 'VALUE1', 'VALUE2', 'ETC' );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Target (Data Mover)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DELETE FROM PSPRSMPERM where </a:t>
            </a:r>
            <a:r>
              <a:rPr lang="en-US" dirty="0" err="1"/>
              <a:t>portal_objname</a:t>
            </a:r>
            <a:r>
              <a:rPr lang="en-US" dirty="0"/>
              <a:t> in ( 'VALUE1', 'VALUE2', 'ETC' );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import </a:t>
            </a:r>
            <a:r>
              <a:rPr lang="en-US" dirty="0"/>
              <a:t>*;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755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security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50" y="2068930"/>
            <a:ext cx="3984413" cy="40227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8096" y="2005310"/>
            <a:ext cx="3305641" cy="445763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In App Designer…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Use the </a:t>
            </a:r>
            <a:r>
              <a:rPr lang="en-US" b="1" dirty="0" smtClean="0">
                <a:solidFill>
                  <a:srgbClr val="B40404"/>
                </a:solidFill>
              </a:rPr>
              <a:t>Set References from Source</a:t>
            </a:r>
            <a:r>
              <a:rPr lang="en-US" dirty="0" smtClean="0"/>
              <a:t> in App Designer</a:t>
            </a:r>
          </a:p>
        </p:txBody>
      </p:sp>
    </p:spTree>
    <p:extLst>
      <p:ext uri="{BB962C8B-B14F-4D97-AF65-F5344CB8AC3E}">
        <p14:creationId xmlns:p14="http://schemas.microsoft.com/office/powerpoint/2010/main" val="136057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3"/>
            <a:ext cx="8313760" cy="50249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Dashboards are a type Homepage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Homepages can be turned into Dashboards by checking </a:t>
            </a:r>
            <a:r>
              <a:rPr lang="en-US" b="1" dirty="0" smtClean="0">
                <a:solidFill>
                  <a:srgbClr val="B40404"/>
                </a:solidFill>
              </a:rPr>
              <a:t>Operational Dashboard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Or – Dashboards can be defined 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PeopleTools &gt; </a:t>
            </a:r>
            <a:r>
              <a:rPr lang="en-US" dirty="0"/>
              <a:t>Portal </a:t>
            </a:r>
            <a:r>
              <a:rPr lang="en-US" dirty="0" smtClean="0"/>
              <a:t>&gt; </a:t>
            </a:r>
            <a:r>
              <a:rPr lang="en-US" dirty="0"/>
              <a:t>Dashboard </a:t>
            </a:r>
            <a:r>
              <a:rPr lang="en-US" dirty="0" smtClean="0"/>
              <a:t>&gt; </a:t>
            </a:r>
            <a:r>
              <a:rPr lang="en-US" dirty="0"/>
              <a:t>Manage Dashboard </a:t>
            </a:r>
            <a:r>
              <a:rPr lang="en-US" dirty="0" smtClean="0"/>
              <a:t>Pages &gt; Fluid Dashboards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Not just used for displaying analytic information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Can be used to group Tiles when there are not enough Tiles for a Homepage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Once configured, display as a Tile by setting Dashboard Properties –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 Properties &gt; Dashboard Page Link &gt; Parent Folder &gt; </a:t>
            </a:r>
            <a:r>
              <a:rPr lang="en-US" b="1" dirty="0" smtClean="0">
                <a:solidFill>
                  <a:srgbClr val="B40404"/>
                </a:solidFill>
              </a:rPr>
              <a:t>&lt; Fluid Pages &gt;</a:t>
            </a:r>
          </a:p>
        </p:txBody>
      </p:sp>
    </p:spTree>
    <p:extLst>
      <p:ext uri="{BB962C8B-B14F-4D97-AF65-F5344CB8AC3E}">
        <p14:creationId xmlns:p14="http://schemas.microsoft.com/office/powerpoint/2010/main" val="357960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Working with the wizard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6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wizard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4"/>
            <a:ext cx="80119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An easy way to create Tiles – just a couple of clicks!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This </a:t>
            </a:r>
            <a:r>
              <a:rPr lang="en-US" dirty="0" smtClean="0"/>
              <a:t>Alliance 2018 </a:t>
            </a:r>
            <a:r>
              <a:rPr lang="en-US" dirty="0" smtClean="0">
                <a:hlinkClick r:id="rId2"/>
              </a:rPr>
              <a:t>presentation</a:t>
            </a:r>
            <a:r>
              <a:rPr lang="en-US" dirty="0" smtClean="0"/>
              <a:t> </a:t>
            </a:r>
            <a:r>
              <a:rPr lang="en-US" dirty="0"/>
              <a:t>provides an excellent </a:t>
            </a:r>
            <a:r>
              <a:rPr lang="en-US" dirty="0" smtClean="0"/>
              <a:t>overview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Tiles </a:t>
            </a:r>
            <a:r>
              <a:rPr lang="en-US" dirty="0"/>
              <a:t>are published under </a:t>
            </a:r>
            <a:r>
              <a:rPr lang="en-US" dirty="0" smtClean="0"/>
              <a:t>Folders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To organize content, created a </a:t>
            </a:r>
            <a:r>
              <a:rPr lang="en-US" dirty="0"/>
              <a:t>new </a:t>
            </a:r>
            <a:r>
              <a:rPr lang="en-US" dirty="0" smtClean="0"/>
              <a:t>folder </a:t>
            </a:r>
            <a:r>
              <a:rPr lang="en-US" dirty="0"/>
              <a:t>for custom </a:t>
            </a:r>
            <a:r>
              <a:rPr lang="en-US" dirty="0" smtClean="0"/>
              <a:t>Tiles 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PeopleTools &gt; </a:t>
            </a:r>
            <a:r>
              <a:rPr lang="en-US" dirty="0"/>
              <a:t>Portal </a:t>
            </a:r>
            <a:r>
              <a:rPr lang="en-US" dirty="0" smtClean="0"/>
              <a:t>&gt; </a:t>
            </a:r>
            <a:r>
              <a:rPr lang="en-US" dirty="0"/>
              <a:t>Structure and Content </a:t>
            </a:r>
            <a:r>
              <a:rPr lang="en-US" dirty="0" smtClean="0"/>
              <a:t>&gt; </a:t>
            </a:r>
            <a:r>
              <a:rPr lang="en-US" dirty="0"/>
              <a:t>Fluid Structure Content </a:t>
            </a:r>
            <a:r>
              <a:rPr lang="en-US" dirty="0" smtClean="0"/>
              <a:t>&gt; </a:t>
            </a:r>
            <a:r>
              <a:rPr lang="en-US" dirty="0"/>
              <a:t>Fluid Pages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b="1" dirty="0">
                <a:solidFill>
                  <a:srgbClr val="C00000"/>
                </a:solidFill>
              </a:rPr>
              <a:t>Migration </a:t>
            </a:r>
            <a:r>
              <a:rPr lang="en-US" dirty="0" smtClean="0"/>
              <a:t>– </a:t>
            </a:r>
            <a:r>
              <a:rPr lang="en-US" dirty="0"/>
              <a:t>Data Migration </a:t>
            </a:r>
            <a:r>
              <a:rPr lang="en-US" dirty="0" smtClean="0"/>
              <a:t>Workbench –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dirty="0">
                <a:hlinkClick r:id="rId3"/>
              </a:rPr>
              <a:t>E-FLUID: How to Migrate Fluid Objects from One Environment to Another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wizard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4"/>
            <a:ext cx="80119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Once a Tile is published, it </a:t>
            </a:r>
            <a:r>
              <a:rPr lang="en-US" dirty="0" smtClean="0"/>
              <a:t>can be associated </a:t>
            </a:r>
            <a:r>
              <a:rPr lang="en-US" dirty="0"/>
              <a:t>with a Homepage –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PeopleTools &gt; </a:t>
            </a:r>
            <a:r>
              <a:rPr lang="en-US" dirty="0"/>
              <a:t>Portal </a:t>
            </a:r>
            <a:r>
              <a:rPr lang="en-US" dirty="0" smtClean="0"/>
              <a:t>&gt; </a:t>
            </a:r>
            <a:r>
              <a:rPr lang="en-US" dirty="0"/>
              <a:t>Structure and Content </a:t>
            </a:r>
            <a:r>
              <a:rPr lang="en-US" dirty="0" smtClean="0"/>
              <a:t>&gt; </a:t>
            </a:r>
            <a:r>
              <a:rPr lang="en-US" dirty="0"/>
              <a:t>Fluid Structure Content </a:t>
            </a:r>
            <a:r>
              <a:rPr lang="en-US" dirty="0" smtClean="0"/>
              <a:t>&gt; </a:t>
            </a:r>
            <a:r>
              <a:rPr lang="en-US" dirty="0"/>
              <a:t>Fluid Homepages </a:t>
            </a:r>
            <a:r>
              <a:rPr lang="en-US" dirty="0" smtClean="0"/>
              <a:t>&gt; </a:t>
            </a:r>
            <a:r>
              <a:rPr lang="en-US" dirty="0"/>
              <a:t>Student Center Homepage </a:t>
            </a:r>
            <a:r>
              <a:rPr lang="en-US" dirty="0" smtClean="0"/>
              <a:t>&gt; </a:t>
            </a:r>
            <a:r>
              <a:rPr lang="en-US" dirty="0"/>
              <a:t>Edit </a:t>
            </a:r>
            <a:r>
              <a:rPr lang="en-US" dirty="0" smtClean="0"/>
              <a:t>&gt; </a:t>
            </a:r>
            <a:r>
              <a:rPr lang="en-US" dirty="0"/>
              <a:t>Tile Content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All </a:t>
            </a:r>
            <a:r>
              <a:rPr lang="en-US" dirty="0"/>
              <a:t>Tiles are set to </a:t>
            </a:r>
            <a:r>
              <a:rPr lang="en-US" b="1" dirty="0" smtClean="0">
                <a:solidFill>
                  <a:srgbClr val="B40404"/>
                </a:solidFill>
              </a:rPr>
              <a:t>Required – Fixed</a:t>
            </a:r>
            <a:r>
              <a:rPr lang="en-US" dirty="0" smtClean="0"/>
              <a:t> – prohibiting personalization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dirty="0" smtClean="0"/>
              <a:t>Tiles can also be associated with the NavBar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Like </a:t>
            </a:r>
            <a:r>
              <a:rPr lang="en-US" dirty="0"/>
              <a:t>Homepages, a Sequence Number is used to control the order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7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4"/>
            <a:ext cx="80119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dirty="0" smtClean="0"/>
              <a:t>When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Adding a Navigation Collection Tile to a Homepage and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W</a:t>
            </a:r>
            <a:r>
              <a:rPr lang="en-US" dirty="0" smtClean="0"/>
              <a:t>hen using Public security –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The user will receive an empty Navigation Collection </a:t>
            </a:r>
          </a:p>
          <a:p>
            <a:pPr marL="128019" lvl="1" indent="0">
              <a:buNone/>
            </a:pPr>
            <a:r>
              <a:rPr lang="en-US" dirty="0"/>
              <a:t> </a:t>
            </a:r>
            <a:r>
              <a:rPr lang="en-US" dirty="0" smtClean="0"/>
              <a:t> (if they are not authorized to any of the content)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3667807"/>
            <a:ext cx="7924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54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3"/>
            <a:ext cx="8011920" cy="45478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To have the Tile display only if the user has access to some of the content, security can be set based on the following SQL –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select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from </a:t>
            </a:r>
            <a:r>
              <a:rPr lang="en-US" b="1" dirty="0" err="1">
                <a:solidFill>
                  <a:srgbClr val="B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psroleclass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where classid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distinct(classid) from </a:t>
            </a:r>
            <a:r>
              <a:rPr lang="en-US" b="1" dirty="0" smtClean="0">
                <a:solidFill>
                  <a:srgbClr val="B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psauthitem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where 	PNLITEMNAME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portal_uri_seg2 from </a:t>
            </a:r>
            <a:r>
              <a:rPr lang="en-US" b="1" dirty="0" err="1">
                <a:solidFill>
                  <a:srgbClr val="B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psprsmdefn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portal_prntobjname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dirty="0" smtClean="0">
                <a:solidFill>
                  <a:srgbClr val="B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&lt;collection name&gt;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’));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4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95169"/>
            <a:ext cx="7290055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Went live with Campus Solutions in 2001  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Nearly all of student and applicant self-service is custom built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Upgraded to 9.2 in Feb, 2018 – live on 8.55, PUM5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Live with </a:t>
            </a:r>
            <a:r>
              <a:rPr lang="en-US" dirty="0" err="1" smtClean="0"/>
              <a:t>Appsian</a:t>
            </a:r>
            <a:r>
              <a:rPr lang="en-US" dirty="0" smtClean="0"/>
              <a:t> PeopleUX for mobile devices since Nov, 2014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Used for students, applicants, and alumni – over a 100 pages mobilized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Continuing to use this technology 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Prototyped Fluid Navigation on 8.55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Upgrading to 8.56, PUM10 in Feb, 2019 with Fluid Navigation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5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916533"/>
            <a:ext cx="8431563" cy="45478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/>
              <a:t>Set using the </a:t>
            </a:r>
            <a:r>
              <a:rPr lang="en-US" b="1" dirty="0">
                <a:solidFill>
                  <a:srgbClr val="B40404"/>
                </a:solidFill>
              </a:rPr>
              <a:t>Security</a:t>
            </a:r>
            <a:r>
              <a:rPr lang="en-US" dirty="0"/>
              <a:t> tab –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PeopleTools &gt; Portal &gt; Structure and Content &gt; Fluid Structure Content &gt; Fluid Page &gt; </a:t>
            </a:r>
            <a:r>
              <a:rPr lang="en-US" b="1" dirty="0">
                <a:solidFill>
                  <a:srgbClr val="B40404"/>
                </a:solidFill>
              </a:rPr>
              <a:t>&lt; folder &gt;</a:t>
            </a:r>
            <a:r>
              <a:rPr lang="en-US" dirty="0"/>
              <a:t> &gt; </a:t>
            </a:r>
            <a:r>
              <a:rPr lang="en-US" b="1" dirty="0">
                <a:solidFill>
                  <a:srgbClr val="B40404"/>
                </a:solidFill>
              </a:rPr>
              <a:t>&lt; content reference &gt;</a:t>
            </a:r>
            <a:r>
              <a:rPr lang="en-US" dirty="0"/>
              <a:t> &gt; Edit &gt; </a:t>
            </a:r>
            <a:r>
              <a:rPr lang="en-US" dirty="0" smtClean="0"/>
              <a:t>Security</a:t>
            </a:r>
            <a:br>
              <a:rPr lang="en-US" dirty="0" smtClean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dirty="0" smtClean="0"/>
              <a:t>Like Homepages, security can be migrated via </a:t>
            </a:r>
            <a:r>
              <a:rPr lang="en-US" dirty="0"/>
              <a:t>Data Mover </a:t>
            </a:r>
            <a:r>
              <a:rPr lang="en-US" dirty="0" smtClean="0"/>
              <a:t>or App Designer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40404"/>
                </a:solidFill>
              </a:rPr>
              <a:t>Tile wizard demo</a:t>
            </a:r>
            <a:endParaRPr lang="en-US" dirty="0">
              <a:solidFill>
                <a:srgbClr val="B404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4"/>
            <a:ext cx="75414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Accessible in the PIA 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PeopleTools &gt; </a:t>
            </a:r>
            <a:r>
              <a:rPr lang="en-US" dirty="0"/>
              <a:t>Portal </a:t>
            </a:r>
            <a:r>
              <a:rPr lang="en-US" dirty="0" smtClean="0"/>
              <a:t>&gt; </a:t>
            </a:r>
            <a:r>
              <a:rPr lang="en-US" dirty="0"/>
              <a:t>Tile Wizard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Created </a:t>
            </a:r>
            <a:r>
              <a:rPr lang="en-US" dirty="0"/>
              <a:t>with the type of </a:t>
            </a:r>
            <a:r>
              <a:rPr lang="en-US" b="1" dirty="0" smtClean="0">
                <a:solidFill>
                  <a:srgbClr val="B40404"/>
                </a:solidFill>
              </a:rPr>
              <a:t>Navigation </a:t>
            </a:r>
            <a:r>
              <a:rPr lang="en-US" b="1" dirty="0">
                <a:solidFill>
                  <a:srgbClr val="B40404"/>
                </a:solidFill>
              </a:rPr>
              <a:t>Collection – </a:t>
            </a:r>
            <a:r>
              <a:rPr lang="en-US" b="1" dirty="0" smtClean="0">
                <a:solidFill>
                  <a:srgbClr val="B40404"/>
                </a:solidFill>
              </a:rPr>
              <a:t>Optimized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Published </a:t>
            </a:r>
            <a:r>
              <a:rPr lang="en-US" dirty="0"/>
              <a:t>under </a:t>
            </a:r>
            <a:r>
              <a:rPr lang="en-US" dirty="0" smtClean="0"/>
              <a:t>a custom Waterloo folder for organization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Navigation </a:t>
            </a:r>
            <a:r>
              <a:rPr lang="en-US" dirty="0"/>
              <a:t>Collections are made collapsible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All </a:t>
            </a:r>
            <a:r>
              <a:rPr lang="en-US" dirty="0"/>
              <a:t>other default settings accepted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6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migration workbench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9025" y="4960137"/>
            <a:ext cx="1970432" cy="1463040"/>
          </a:xfrm>
        </p:spPr>
        <p:txBody>
          <a:bodyPr/>
          <a:lstStyle/>
          <a:p>
            <a:r>
              <a:rPr lang="en-US" dirty="0" smtClean="0"/>
              <a:t>Tiles and Homepages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5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migration 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3"/>
            <a:ext cx="8038553" cy="46750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dirty="0" smtClean="0"/>
              <a:t>Projects are created via the PIA –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PeopleTools </a:t>
            </a:r>
            <a:r>
              <a:rPr lang="en-US" dirty="0"/>
              <a:t>&gt; Lifecycle Tools &gt; Migrate Data &gt; Data Migration </a:t>
            </a:r>
            <a:r>
              <a:rPr lang="en-US" dirty="0" smtClean="0"/>
              <a:t>Workbench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The project name cannot be the same as </a:t>
            </a:r>
            <a:r>
              <a:rPr lang="en-US" dirty="0" smtClean="0"/>
              <a:t>an App </a:t>
            </a:r>
            <a:r>
              <a:rPr lang="en-US" dirty="0"/>
              <a:t>Designer </a:t>
            </a:r>
            <a:r>
              <a:rPr lang="en-US" dirty="0" smtClean="0"/>
              <a:t>project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But App Designer projects can be created to override a workbench project!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Used to migrate objects – objects typically created with a wizard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Objects are defined as </a:t>
            </a:r>
            <a:r>
              <a:rPr lang="en-US" b="1" dirty="0" smtClean="0">
                <a:solidFill>
                  <a:srgbClr val="B40404"/>
                </a:solidFill>
              </a:rPr>
              <a:t>Application Data Sets</a:t>
            </a:r>
            <a:r>
              <a:rPr lang="en-US" dirty="0" smtClean="0"/>
              <a:t> and custom ADS can be created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Requires </a:t>
            </a:r>
            <a:r>
              <a:rPr lang="en-US" b="1" dirty="0" smtClean="0">
                <a:solidFill>
                  <a:srgbClr val="B40404"/>
                </a:solidFill>
              </a:rPr>
              <a:t>File Locations</a:t>
            </a:r>
            <a:r>
              <a:rPr lang="en-US" dirty="0" smtClean="0"/>
              <a:t> exporting and importing projects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B40404"/>
                </a:solidFill>
              </a:rPr>
              <a:t>File Locations</a:t>
            </a:r>
            <a:r>
              <a:rPr lang="en-US" dirty="0" smtClean="0"/>
              <a:t> are directories accessible to the Process Scheduler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dirty="0" smtClean="0"/>
              <a:t>Provides the ability to compare between databases </a:t>
            </a:r>
          </a:p>
        </p:txBody>
      </p:sp>
    </p:spTree>
    <p:extLst>
      <p:ext uri="{BB962C8B-B14F-4D97-AF65-F5344CB8AC3E}">
        <p14:creationId xmlns:p14="http://schemas.microsoft.com/office/powerpoint/2010/main" val="151355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migration 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3"/>
            <a:ext cx="8375904" cy="45796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Projects can be copied to the </a:t>
            </a:r>
            <a:r>
              <a:rPr lang="en-US" b="1" dirty="0" smtClean="0">
                <a:solidFill>
                  <a:srgbClr val="B40404"/>
                </a:solidFill>
              </a:rPr>
              <a:t>File Location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Object integrity is verified using </a:t>
            </a:r>
            <a:r>
              <a:rPr lang="en-US" b="1" dirty="0" smtClean="0">
                <a:solidFill>
                  <a:srgbClr val="B40404"/>
                </a:solidFill>
              </a:rPr>
              <a:t>Check Integrity</a:t>
            </a:r>
            <a:br>
              <a:rPr lang="en-US" b="1" dirty="0" smtClean="0">
                <a:solidFill>
                  <a:srgbClr val="B40404"/>
                </a:solidFill>
              </a:rPr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Projects </a:t>
            </a:r>
            <a:r>
              <a:rPr lang="en-US" dirty="0"/>
              <a:t>are imported using the </a:t>
            </a:r>
            <a:r>
              <a:rPr lang="en-US" b="1" dirty="0">
                <a:solidFill>
                  <a:srgbClr val="B40404"/>
                </a:solidFill>
              </a:rPr>
              <a:t>Load Projects from </a:t>
            </a:r>
            <a:r>
              <a:rPr lang="en-US" b="1" dirty="0" smtClean="0">
                <a:solidFill>
                  <a:srgbClr val="B40404"/>
                </a:solidFill>
              </a:rPr>
              <a:t>File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All of the above steps are done with a </a:t>
            </a:r>
            <a:r>
              <a:rPr lang="en-US" dirty="0"/>
              <a:t>job called </a:t>
            </a:r>
            <a:r>
              <a:rPr lang="en-US" b="1" dirty="0" smtClean="0">
                <a:solidFill>
                  <a:srgbClr val="B40404"/>
                </a:solidFill>
              </a:rPr>
              <a:t>PTADSAEPRCS</a:t>
            </a:r>
            <a:br>
              <a:rPr lang="en-US" b="1" dirty="0" smtClean="0">
                <a:solidFill>
                  <a:srgbClr val="B40404"/>
                </a:solidFill>
              </a:rPr>
            </a:br>
            <a:endParaRPr lang="en-US" b="1" dirty="0" smtClean="0">
              <a:solidFill>
                <a:srgbClr val="B40404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For </a:t>
            </a:r>
            <a:r>
              <a:rPr lang="en-US" dirty="0" smtClean="0"/>
              <a:t>a successful Tile migration, all Tile components should first migrate –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Images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Navigation Collections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Containing Portal Registry Structures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B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3"/>
            <a:ext cx="7967531" cy="45796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/>
              <a:t>Homepages –  </a:t>
            </a:r>
            <a:r>
              <a:rPr lang="en-US" b="1" dirty="0">
                <a:solidFill>
                  <a:srgbClr val="B40404"/>
                </a:solidFill>
              </a:rPr>
              <a:t>PSPRSM_HOMEPAGETILE</a:t>
            </a:r>
            <a:endParaRPr lang="en-US" b="1" dirty="0" smtClean="0">
              <a:solidFill>
                <a:srgbClr val="B40404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Tiles </a:t>
            </a:r>
            <a:r>
              <a:rPr lang="en-US" dirty="0" smtClean="0"/>
              <a:t>Created with the Wizard – </a:t>
            </a:r>
            <a:r>
              <a:rPr lang="en-US" b="1" dirty="0" smtClean="0">
                <a:solidFill>
                  <a:srgbClr val="B40404"/>
                </a:solidFill>
              </a:rPr>
              <a:t>PTPPB_GROUPLET</a:t>
            </a:r>
          </a:p>
          <a:p>
            <a:pPr marL="0" indent="0">
              <a:buNone/>
            </a:pPr>
            <a:endParaRPr lang="en-US" b="1" dirty="0">
              <a:solidFill>
                <a:srgbClr val="B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3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migration workbench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24759"/>
            <a:ext cx="75414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For all functionality, access to the following pages are required –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40404"/>
                </a:solidFill>
              </a:rPr>
              <a:t>PTADSADMINRPT</a:t>
            </a:r>
            <a:r>
              <a:rPr lang="en-US" dirty="0"/>
              <a:t> </a:t>
            </a:r>
            <a:r>
              <a:rPr lang="en-US" dirty="0" smtClean="0"/>
              <a:t>– Administrator </a:t>
            </a:r>
            <a:r>
              <a:rPr lang="en-US" dirty="0"/>
              <a:t>Reports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40404"/>
                </a:solidFill>
              </a:rPr>
              <a:t>PTADSADMINRPTSRCH </a:t>
            </a:r>
            <a:r>
              <a:rPr lang="en-US" dirty="0" smtClean="0"/>
              <a:t>– Administrator </a:t>
            </a:r>
            <a:r>
              <a:rPr lang="en-US" dirty="0"/>
              <a:t>Reports Search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40404"/>
                </a:solidFill>
              </a:rPr>
              <a:t>PTADSDEFNSEARCH</a:t>
            </a:r>
            <a:r>
              <a:rPr lang="en-US" dirty="0"/>
              <a:t> </a:t>
            </a:r>
            <a:r>
              <a:rPr lang="en-US" dirty="0" smtClean="0"/>
              <a:t>– Data </a:t>
            </a:r>
            <a:r>
              <a:rPr lang="en-US" dirty="0"/>
              <a:t>Set Search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40404"/>
                </a:solidFill>
              </a:rPr>
              <a:t>PTADSDMW</a:t>
            </a:r>
            <a:r>
              <a:rPr lang="en-US" dirty="0"/>
              <a:t> </a:t>
            </a:r>
            <a:r>
              <a:rPr lang="en-US" dirty="0" smtClean="0"/>
              <a:t>– Data </a:t>
            </a:r>
            <a:r>
              <a:rPr lang="en-US" dirty="0"/>
              <a:t>Migration Workbench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40404"/>
                </a:solidFill>
              </a:rPr>
              <a:t>PTADSDMWSEARCH</a:t>
            </a:r>
            <a:r>
              <a:rPr lang="en-US" dirty="0"/>
              <a:t> </a:t>
            </a:r>
            <a:r>
              <a:rPr lang="en-US" dirty="0" smtClean="0"/>
              <a:t>– Data </a:t>
            </a:r>
            <a:r>
              <a:rPr lang="en-US" dirty="0"/>
              <a:t>Migration Search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40404"/>
                </a:solidFill>
              </a:rPr>
              <a:t>PTADSPROP</a:t>
            </a:r>
            <a:r>
              <a:rPr lang="en-US" dirty="0"/>
              <a:t> </a:t>
            </a:r>
            <a:r>
              <a:rPr lang="en-US" dirty="0" smtClean="0"/>
              <a:t>– Data </a:t>
            </a:r>
            <a:r>
              <a:rPr lang="en-US" dirty="0"/>
              <a:t>Set Properties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40404"/>
                </a:solidFill>
              </a:rPr>
              <a:t>PTADSSUMRPT</a:t>
            </a:r>
            <a:r>
              <a:rPr lang="en-US" dirty="0"/>
              <a:t> </a:t>
            </a:r>
            <a:r>
              <a:rPr lang="en-US" dirty="0" smtClean="0"/>
              <a:t>– Data </a:t>
            </a:r>
            <a:r>
              <a:rPr lang="en-US" dirty="0"/>
              <a:t>Set Summary Report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40404"/>
                </a:solidFill>
              </a:rPr>
              <a:t>PTPRJREPOSDEFN</a:t>
            </a:r>
            <a:r>
              <a:rPr lang="en-US" dirty="0"/>
              <a:t> </a:t>
            </a:r>
            <a:r>
              <a:rPr lang="en-US" dirty="0" smtClean="0"/>
              <a:t>– Manage </a:t>
            </a:r>
            <a:r>
              <a:rPr lang="en-US" dirty="0"/>
              <a:t>File Locations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40404"/>
                </a:solidFill>
              </a:rPr>
              <a:t>RUN_PTADSAEPRCS</a:t>
            </a:r>
            <a:r>
              <a:rPr lang="en-US" dirty="0"/>
              <a:t> </a:t>
            </a:r>
            <a:r>
              <a:rPr lang="en-US" dirty="0" smtClean="0"/>
              <a:t>– Run </a:t>
            </a:r>
            <a:r>
              <a:rPr lang="en-US" dirty="0"/>
              <a:t>ADS </a:t>
            </a:r>
            <a:r>
              <a:rPr lang="en-US" dirty="0" smtClean="0"/>
              <a:t>Copy/Compare</a:t>
            </a:r>
          </a:p>
        </p:txBody>
      </p:sp>
    </p:spTree>
    <p:extLst>
      <p:ext uri="{BB962C8B-B14F-4D97-AF65-F5344CB8AC3E}">
        <p14:creationId xmlns:p14="http://schemas.microsoft.com/office/powerpoint/2010/main" val="12164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migration workbench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4"/>
            <a:ext cx="75414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A separate Tab called Data Migration with two configuration options –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42" y="2514316"/>
            <a:ext cx="6735115" cy="291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81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migration workbench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534"/>
            <a:ext cx="75414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Access Group Permissions – 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Used to restrict the type of modelled objects that can be migrated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Built using Trees and Access Groups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If nothing is specific, anything can be migrated</a:t>
            </a:r>
          </a:p>
          <a:p>
            <a:pPr marL="128019" lvl="1" indent="0">
              <a:buNone/>
            </a:pPr>
            <a:endParaRPr lang="en-US" dirty="0"/>
          </a:p>
          <a:p>
            <a:pPr marL="128019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4" y="3682516"/>
            <a:ext cx="6506483" cy="240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09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migration workbench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44907"/>
            <a:ext cx="75414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Copy Compare Report Permissions – </a:t>
            </a:r>
            <a:br>
              <a:rPr lang="en-US" dirty="0" smtClean="0"/>
            </a:br>
            <a:endParaRPr lang="en-US" dirty="0" smtClean="0"/>
          </a:p>
          <a:p>
            <a:pPr marL="128019" lvl="1" indent="0">
              <a:buNone/>
            </a:pPr>
            <a:endParaRPr lang="en-US" dirty="0"/>
          </a:p>
          <a:p>
            <a:pPr marL="128019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2" y="2590298"/>
            <a:ext cx="6792273" cy="379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36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40404"/>
                </a:solidFill>
              </a:rPr>
              <a:t>Fluid navigation/</a:t>
            </a:r>
            <a:r>
              <a:rPr lang="en-US" dirty="0" err="1" smtClean="0">
                <a:solidFill>
                  <a:srgbClr val="B40404"/>
                </a:solidFill>
              </a:rPr>
              <a:t>Peopleux</a:t>
            </a:r>
            <a:r>
              <a:rPr lang="en-US" dirty="0" smtClean="0">
                <a:solidFill>
                  <a:srgbClr val="B40404"/>
                </a:solidFill>
              </a:rPr>
              <a:t> Demo</a:t>
            </a:r>
            <a:endParaRPr lang="en-US" dirty="0">
              <a:solidFill>
                <a:srgbClr val="B404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31561"/>
            <a:ext cx="72900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What is Fluid Navigation – 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Homepages / Dashboards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Portal Search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Tiles made from Navigation Collections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How Waterloo uses Fluid Navigation and </a:t>
            </a:r>
            <a:r>
              <a:rPr lang="en-US" dirty="0" err="1" smtClean="0"/>
              <a:t>PeopleUX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No Fluid pages!</a:t>
            </a:r>
          </a:p>
        </p:txBody>
      </p:sp>
    </p:spTree>
    <p:extLst>
      <p:ext uri="{BB962C8B-B14F-4D97-AF65-F5344CB8AC3E}">
        <p14:creationId xmlns:p14="http://schemas.microsoft.com/office/powerpoint/2010/main" val="203568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Elastic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9025" y="4960137"/>
            <a:ext cx="1877250" cy="1463040"/>
          </a:xfrm>
        </p:spPr>
        <p:txBody>
          <a:bodyPr/>
          <a:lstStyle/>
          <a:p>
            <a:r>
              <a:rPr lang="en-US" dirty="0" smtClean="0"/>
              <a:t>Using global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3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search – Global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916533"/>
            <a:ext cx="8550834" cy="46671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Only used for global search at this point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Enabled via </a:t>
            </a:r>
            <a:r>
              <a:rPr lang="en-US" b="1" dirty="0" smtClean="0">
                <a:solidFill>
                  <a:srgbClr val="B40404"/>
                </a:solidFill>
              </a:rPr>
              <a:t>Display Global Search in Header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PeopleTools &gt; Portal &gt; </a:t>
            </a:r>
            <a:r>
              <a:rPr lang="en-US" dirty="0"/>
              <a:t>General </a:t>
            </a:r>
            <a:r>
              <a:rPr lang="en-US" dirty="0" smtClean="0"/>
              <a:t>Settings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Minimum security required –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Menu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B40404"/>
                </a:solidFill>
              </a:rPr>
              <a:t>PORTAL_ADMIN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Component – </a:t>
            </a:r>
            <a:r>
              <a:rPr lang="en-US" b="1" dirty="0" smtClean="0">
                <a:solidFill>
                  <a:srgbClr val="B40404"/>
                </a:solidFill>
              </a:rPr>
              <a:t>PTSF_GBLSRCH_FLUID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Page – </a:t>
            </a:r>
            <a:r>
              <a:rPr lang="en-US" b="1" dirty="0">
                <a:solidFill>
                  <a:srgbClr val="B40404"/>
                </a:solidFill>
              </a:rPr>
              <a:t>Search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Web Libraries – </a:t>
            </a:r>
            <a:r>
              <a:rPr lang="en-US" b="1" dirty="0" smtClean="0">
                <a:solidFill>
                  <a:srgbClr val="B40404"/>
                </a:solidFill>
              </a:rPr>
              <a:t>WEBLIB_PORTAL.PORTAL_SEARCH_PB.FieldFormula.ISCRIPT_PortalSearch</a:t>
            </a:r>
            <a:endParaRPr lang="en-US" b="1" dirty="0">
              <a:solidFill>
                <a:srgbClr val="B40404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Search </a:t>
            </a:r>
            <a:r>
              <a:rPr lang="en-US" dirty="0"/>
              <a:t>Groups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B40404"/>
                </a:solidFill>
              </a:rPr>
              <a:t>PTPORTALREGISTRY</a:t>
            </a:r>
            <a:endParaRPr lang="en-US" b="1" dirty="0">
              <a:solidFill>
                <a:srgbClr val="B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5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search – Global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2155073"/>
            <a:ext cx="8256263" cy="43560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Content References with </a:t>
            </a:r>
            <a:r>
              <a:rPr lang="en-US" b="1" dirty="0" smtClean="0">
                <a:solidFill>
                  <a:srgbClr val="B40404"/>
                </a:solidFill>
              </a:rPr>
              <a:t>Hidden from portal navigation</a:t>
            </a:r>
            <a:r>
              <a:rPr lang="en-US" dirty="0" smtClean="0"/>
              <a:t> appear in results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Results are not filtered based on security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Users may see items they do not have access to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Search index needs to be re-built if new portal content is added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Only items registered in the Portal will appear in results!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Nothing in a Navigator Tab will be returned in search results</a:t>
            </a:r>
          </a:p>
        </p:txBody>
      </p:sp>
    </p:spTree>
    <p:extLst>
      <p:ext uri="{BB962C8B-B14F-4D97-AF65-F5344CB8AC3E}">
        <p14:creationId xmlns:p14="http://schemas.microsoft.com/office/powerpoint/2010/main" val="109805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922B2A-905A-43E6-AF5A-EE3BD1C1FFCC}"/>
              </a:ext>
            </a:extLst>
          </p:cNvPr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580B06-B208-47EA-B9F0-C470DE3C0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52895AD-E381-4AD7-AE48-BCAA87450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1676"/>
            <a:ext cx="6646985" cy="32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43368"/>
            <a:ext cx="7867021" cy="440513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Three or more Homepages – all Classic Pages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Student Center Homepage (students, alumni, applicants)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Faculty Center Homepage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Staff Homepage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Dashboards when there are not enough Tiles for a Homepage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Navigation Collections with external links to create context-sensitive help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Deployment of Elastic Search for staff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Standards for how to deploy these technologies for the purpose of navigation</a:t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0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158779"/>
            <a:ext cx="7290055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Implement Fluid as part of an upgrade because –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Some perceived Fluid Navigation implementation as onerous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8.56 / PUM10 provides a more comprehensive version of Fluid self-service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Skip 8.57 as it is being delivered in the Oracle Cloud first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Built an 8.55 prototype following go-live and solicited feedback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Used a usability study from “super staff” – those people that use CS all 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Refactored the prototype based off of themes in the study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Reused all student Navigation Collections from PeopleUX in Fluid</a:t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5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85" y="1936141"/>
            <a:ext cx="8145317" cy="518822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 “All </a:t>
            </a:r>
            <a:r>
              <a:rPr lang="en-US" i="1" dirty="0"/>
              <a:t>new Oracle functionality depends on Fluid </a:t>
            </a:r>
            <a:r>
              <a:rPr lang="en-US" i="1" dirty="0" smtClean="0"/>
              <a:t>Navigation”</a:t>
            </a:r>
            <a:br>
              <a:rPr lang="en-US" i="1" dirty="0" smtClean="0"/>
            </a:br>
            <a:endParaRPr lang="en-US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 “No </a:t>
            </a:r>
            <a:r>
              <a:rPr lang="en-US" i="1" dirty="0"/>
              <a:t>new functionality is being deployed – only the navigation is </a:t>
            </a:r>
            <a:r>
              <a:rPr lang="en-US" i="1" dirty="0" smtClean="0"/>
              <a:t>changing”</a:t>
            </a:r>
            <a:br>
              <a:rPr lang="en-US" i="1" dirty="0" smtClean="0"/>
            </a:br>
            <a:endParaRPr lang="en-US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 “Fluid </a:t>
            </a:r>
            <a:r>
              <a:rPr lang="en-US" i="1" dirty="0"/>
              <a:t>Nav supplements Classic Nav – it doesn’t replace </a:t>
            </a:r>
            <a:r>
              <a:rPr lang="en-US" i="1" dirty="0" smtClean="0"/>
              <a:t>it”</a:t>
            </a:r>
            <a:br>
              <a:rPr lang="en-US" i="1" dirty="0" smtClean="0"/>
            </a:br>
            <a:endParaRPr lang="en-US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 “Nav </a:t>
            </a:r>
            <a:r>
              <a:rPr lang="en-US" i="1" dirty="0"/>
              <a:t>Collections contain frequently accessed items – not all </a:t>
            </a:r>
            <a:r>
              <a:rPr lang="en-US" i="1" dirty="0" smtClean="0"/>
              <a:t>items”</a:t>
            </a:r>
            <a:br>
              <a:rPr lang="en-US" i="1" dirty="0" smtClean="0"/>
            </a:br>
            <a:endParaRPr lang="en-US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 “Favorites</a:t>
            </a:r>
            <a:r>
              <a:rPr lang="en-US" i="1" dirty="0"/>
              <a:t>, Recent Places, and Search </a:t>
            </a:r>
            <a:r>
              <a:rPr lang="en-US" i="1" dirty="0" smtClean="0"/>
              <a:t>replace breadcrumbs – reducing clicking”</a:t>
            </a:r>
            <a:br>
              <a:rPr lang="en-US" i="1" dirty="0" smtClean="0"/>
            </a:br>
            <a:endParaRPr lang="en-US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 “Changes </a:t>
            </a:r>
            <a:r>
              <a:rPr lang="en-US" i="1" dirty="0"/>
              <a:t>are made based usability survey </a:t>
            </a:r>
            <a:r>
              <a:rPr lang="en-US" i="1" dirty="0" smtClean="0"/>
              <a:t>trends”</a:t>
            </a:r>
            <a:br>
              <a:rPr lang="en-US" i="1" dirty="0" smtClean="0"/>
            </a:br>
            <a:endParaRPr lang="en-US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 “No </a:t>
            </a:r>
            <a:r>
              <a:rPr lang="en-US" i="1" dirty="0"/>
              <a:t>customizations will be made to the </a:t>
            </a:r>
            <a:r>
              <a:rPr lang="en-US" i="1" dirty="0" smtClean="0"/>
              <a:t>Navigation”</a:t>
            </a:r>
            <a:r>
              <a:rPr lang="en-US" b="1" i="1" dirty="0" smtClean="0">
                <a:solidFill>
                  <a:srgbClr val="B40404"/>
                </a:solidFill>
              </a:rPr>
              <a:t> *</a:t>
            </a:r>
            <a:br>
              <a:rPr lang="en-US" b="1" i="1" dirty="0" smtClean="0">
                <a:solidFill>
                  <a:srgbClr val="B40404"/>
                </a:solidFill>
              </a:rPr>
            </a:br>
            <a:endParaRPr lang="en-US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 “A </a:t>
            </a:r>
            <a:r>
              <a:rPr lang="en-US" i="1" dirty="0"/>
              <a:t>mixture of Classic, Classic+, Fluid, and PeopleUX pages are </a:t>
            </a:r>
            <a:r>
              <a:rPr lang="en-US" i="1" dirty="0" smtClean="0"/>
              <a:t>unavoidable”</a:t>
            </a:r>
            <a:br>
              <a:rPr lang="en-US" i="1" dirty="0" smtClean="0"/>
            </a:b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9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795459" cy="1499616"/>
          </a:xfrm>
        </p:spPr>
        <p:txBody>
          <a:bodyPr/>
          <a:lstStyle/>
          <a:p>
            <a:r>
              <a:rPr lang="en-US" dirty="0" smtClean="0"/>
              <a:t>Configuration and migration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2189871"/>
            <a:ext cx="818325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Fluid Navigation is quite easy to configure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Technical or Functional responsibility?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Most effort is around identifying user groups and frequently used content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Migration is confusing 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A variety of tools and each is slightly different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Most objects can migrated using one of 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Data Mover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App </a:t>
            </a:r>
            <a:r>
              <a:rPr lang="en-US" dirty="0" smtClean="0"/>
              <a:t>Designer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Data Migration Workbench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Custom 4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30303"/>
      </a:accent1>
      <a:accent2>
        <a:srgbClr val="B40404"/>
      </a:accent2>
      <a:accent3>
        <a:srgbClr val="BABABA"/>
      </a:accent3>
      <a:accent4>
        <a:srgbClr val="696969"/>
      </a:accent4>
      <a:accent5>
        <a:srgbClr val="870203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B01732DF0684381773BAE06732F60" ma:contentTypeVersion="8" ma:contentTypeDescription="Create a new document." ma:contentTypeScope="" ma:versionID="01c1a72eed235d05ea6398180104ab0d">
  <xsd:schema xmlns:xsd="http://www.w3.org/2001/XMLSchema" xmlns:xs="http://www.w3.org/2001/XMLSchema" xmlns:p="http://schemas.microsoft.com/office/2006/metadata/properties" xmlns:ns2="6be459cd-510b-4831-b44f-4f3dfe8e947b" xmlns:ns3="94221530-4816-44f6-9093-d0c12e2a104e" targetNamespace="http://schemas.microsoft.com/office/2006/metadata/properties" ma:root="true" ma:fieldsID="d40f38d40cef10954f73eddecba0694c" ns2:_="" ns3:_="">
    <xsd:import namespace="6be459cd-510b-4831-b44f-4f3dfe8e947b"/>
    <xsd:import namespace="94221530-4816-44f6-9093-d0c12e2a10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459cd-510b-4831-b44f-4f3dfe8e9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21530-4816-44f6-9093-d0c12e2a10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23F046-A03C-4CD7-B4FA-C6763289B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e459cd-510b-4831-b44f-4f3dfe8e947b"/>
    <ds:schemaRef ds:uri="94221530-4816-44f6-9093-d0c12e2a1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53BCED-04CE-4F40-BEEB-0CD9FCCAF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80D336-9E54-45B0-BD8D-40F05DF887A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94221530-4816-44f6-9093-d0c12e2a104e"/>
    <ds:schemaRef ds:uri="http://schemas.microsoft.com/office/2006/documentManagement/types"/>
    <ds:schemaRef ds:uri="http://schemas.openxmlformats.org/package/2006/metadata/core-properties"/>
    <ds:schemaRef ds:uri="6be459cd-510b-4831-b44f-4f3dfe8e947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6509</TotalTime>
  <Words>798</Words>
  <Application>Microsoft Macintosh PowerPoint</Application>
  <PresentationFormat>On-screen Show (4:3)</PresentationFormat>
  <Paragraphs>302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Integral</vt:lpstr>
      <vt:lpstr>Fluid navigation</vt:lpstr>
      <vt:lpstr>Topics</vt:lpstr>
      <vt:lpstr>Current state and scope</vt:lpstr>
      <vt:lpstr>Current State</vt:lpstr>
      <vt:lpstr>Fluid navigation/Peopleux Demo</vt:lpstr>
      <vt:lpstr>Scope</vt:lpstr>
      <vt:lpstr>Implementation methodology</vt:lpstr>
      <vt:lpstr>Key Messages</vt:lpstr>
      <vt:lpstr>Configuration and migration Effort</vt:lpstr>
      <vt:lpstr>branding</vt:lpstr>
      <vt:lpstr>branding</vt:lpstr>
      <vt:lpstr>branding</vt:lpstr>
      <vt:lpstr>Branding</vt:lpstr>
      <vt:lpstr>Branding</vt:lpstr>
      <vt:lpstr>Branding</vt:lpstr>
      <vt:lpstr>SVG Files</vt:lpstr>
      <vt:lpstr>What is an svg?</vt:lpstr>
      <vt:lpstr>Student center</vt:lpstr>
      <vt:lpstr>Staff homepage</vt:lpstr>
      <vt:lpstr>Faculty Center</vt:lpstr>
      <vt:lpstr>Working with svgs</vt:lpstr>
      <vt:lpstr>image objects</vt:lpstr>
      <vt:lpstr>SVG demo</vt:lpstr>
      <vt:lpstr>Navigation collections</vt:lpstr>
      <vt:lpstr>Navigation collections</vt:lpstr>
      <vt:lpstr>Navigation collection example</vt:lpstr>
      <vt:lpstr>External links</vt:lpstr>
      <vt:lpstr>Navigation Collection demo</vt:lpstr>
      <vt:lpstr>homepages</vt:lpstr>
      <vt:lpstr>Homepages</vt:lpstr>
      <vt:lpstr>Homepage placement</vt:lpstr>
      <vt:lpstr>Homepage Security</vt:lpstr>
      <vt:lpstr>Homepage security</vt:lpstr>
      <vt:lpstr>Dashboards</vt:lpstr>
      <vt:lpstr>tiles</vt:lpstr>
      <vt:lpstr>Tile wizard</vt:lpstr>
      <vt:lpstr>Tile wizard</vt:lpstr>
      <vt:lpstr>Tile Security</vt:lpstr>
      <vt:lpstr>Tile Security</vt:lpstr>
      <vt:lpstr>Tile Security</vt:lpstr>
      <vt:lpstr>Tile wizard demo</vt:lpstr>
      <vt:lpstr>Data migration workbench</vt:lpstr>
      <vt:lpstr>Data migration workbench</vt:lpstr>
      <vt:lpstr>Data migration workbench</vt:lpstr>
      <vt:lpstr>Application data sets</vt:lpstr>
      <vt:lpstr>Data migration workbench Security</vt:lpstr>
      <vt:lpstr>Data migration workbench Security</vt:lpstr>
      <vt:lpstr>Data migration workbench Security</vt:lpstr>
      <vt:lpstr>Data migration workbench Security</vt:lpstr>
      <vt:lpstr>Elastic search</vt:lpstr>
      <vt:lpstr>Elastic search – Global Search</vt:lpstr>
      <vt:lpstr>Elastic search – Global Search</vt:lpstr>
      <vt:lpstr>Concluding thoughts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a</cp:lastModifiedBy>
  <cp:revision>297</cp:revision>
  <dcterms:created xsi:type="dcterms:W3CDTF">2015-09-02T14:36:24Z</dcterms:created>
  <dcterms:modified xsi:type="dcterms:W3CDTF">2018-11-13T13:38:03Z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0x01010010BB01732DF0684381773BAE06732F60</vt:lpwstr>
  </property>
</Properties>
</file>