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48"/>
  </p:notesMasterIdLst>
  <p:handoutMasterIdLst>
    <p:handoutMasterId r:id="rId49"/>
  </p:handoutMasterIdLst>
  <p:sldIdLst>
    <p:sldId id="259" r:id="rId5"/>
    <p:sldId id="260" r:id="rId6"/>
    <p:sldId id="261" r:id="rId7"/>
    <p:sldId id="300" r:id="rId8"/>
    <p:sldId id="262" r:id="rId9"/>
    <p:sldId id="266" r:id="rId10"/>
    <p:sldId id="286" r:id="rId11"/>
    <p:sldId id="263" r:id="rId12"/>
    <p:sldId id="288" r:id="rId13"/>
    <p:sldId id="289" r:id="rId14"/>
    <p:sldId id="293" r:id="rId15"/>
    <p:sldId id="264" r:id="rId16"/>
    <p:sldId id="303" r:id="rId17"/>
    <p:sldId id="323" r:id="rId18"/>
    <p:sldId id="304" r:id="rId19"/>
    <p:sldId id="310" r:id="rId20"/>
    <p:sldId id="311" r:id="rId21"/>
    <p:sldId id="312" r:id="rId22"/>
    <p:sldId id="305" r:id="rId23"/>
    <p:sldId id="306" r:id="rId24"/>
    <p:sldId id="307" r:id="rId25"/>
    <p:sldId id="308" r:id="rId26"/>
    <p:sldId id="265" r:id="rId27"/>
    <p:sldId id="324" r:id="rId28"/>
    <p:sldId id="302" r:id="rId29"/>
    <p:sldId id="309" r:id="rId30"/>
    <p:sldId id="316" r:id="rId31"/>
    <p:sldId id="313" r:id="rId32"/>
    <p:sldId id="314" r:id="rId33"/>
    <p:sldId id="298" r:id="rId34"/>
    <p:sldId id="317" r:id="rId35"/>
    <p:sldId id="325" r:id="rId36"/>
    <p:sldId id="318" r:id="rId37"/>
    <p:sldId id="326" r:id="rId38"/>
    <p:sldId id="327" r:id="rId39"/>
    <p:sldId id="319" r:id="rId40"/>
    <p:sldId id="315" r:id="rId41"/>
    <p:sldId id="320" r:id="rId42"/>
    <p:sldId id="321" r:id="rId43"/>
    <p:sldId id="281" r:id="rId44"/>
    <p:sldId id="322" r:id="rId45"/>
    <p:sldId id="283" r:id="rId46"/>
    <p:sldId id="28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4095" autoAdjust="0"/>
  </p:normalViewPr>
  <p:slideViewPr>
    <p:cSldViewPr snapToGrid="0">
      <p:cViewPr varScale="1">
        <p:scale>
          <a:sx n="66" d="100"/>
          <a:sy n="66" d="100"/>
        </p:scale>
        <p:origin x="1304"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70" d="100"/>
          <a:sy n="170" d="100"/>
        </p:scale>
        <p:origin x="-474" y="2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da Samayoa" userId="7c1a7ced-d434-4f20-b338-51f76ded3729" providerId="ADAL" clId="{45F5A776-D609-4A19-B9FF-72337382542B}"/>
    <pc:docChg chg="undo custSel modSld">
      <pc:chgData name="Lizda Samayoa" userId="7c1a7ced-d434-4f20-b338-51f76ded3729" providerId="ADAL" clId="{45F5A776-D609-4A19-B9FF-72337382542B}" dt="2018-04-24T22:04:43.365" v="110"/>
      <pc:docMkLst>
        <pc:docMk/>
      </pc:docMkLst>
      <pc:sldChg chg="addSp delSp">
        <pc:chgData name="Lizda Samayoa" userId="7c1a7ced-d434-4f20-b338-51f76ded3729" providerId="ADAL" clId="{45F5A776-D609-4A19-B9FF-72337382542B}" dt="2018-04-24T22:02:33.941" v="61"/>
        <pc:sldMkLst>
          <pc:docMk/>
          <pc:sldMk cId="2410663628" sldId="257"/>
        </pc:sldMkLst>
        <pc:spChg chg="del">
          <ac:chgData name="Lizda Samayoa" userId="7c1a7ced-d434-4f20-b338-51f76ded3729" providerId="ADAL" clId="{45F5A776-D609-4A19-B9FF-72337382542B}" dt="2018-04-24T22:02:28.334" v="58" actId="478"/>
          <ac:spMkLst>
            <pc:docMk/>
            <pc:sldMk cId="2410663628" sldId="257"/>
            <ac:spMk id="3" creationId="{00000000-0000-0000-0000-000000000000}"/>
          </ac:spMkLst>
        </pc:spChg>
        <pc:spChg chg="add del">
          <ac:chgData name="Lizda Samayoa" userId="7c1a7ced-d434-4f20-b338-51f76ded3729" providerId="ADAL" clId="{45F5A776-D609-4A19-B9FF-72337382542B}" dt="2018-04-24T22:02:27.407" v="57"/>
          <ac:spMkLst>
            <pc:docMk/>
            <pc:sldMk cId="2410663628" sldId="257"/>
            <ac:spMk id="16" creationId="{794146DF-820C-4E22-B8E7-0569063C63B1}"/>
          </ac:spMkLst>
        </pc:spChg>
        <pc:spChg chg="add del">
          <ac:chgData name="Lizda Samayoa" userId="7c1a7ced-d434-4f20-b338-51f76ded3729" providerId="ADAL" clId="{45F5A776-D609-4A19-B9FF-72337382542B}" dt="2018-04-24T22:02:33.495" v="60" actId="478"/>
          <ac:spMkLst>
            <pc:docMk/>
            <pc:sldMk cId="2410663628" sldId="257"/>
            <ac:spMk id="26" creationId="{609A5AE0-02DA-4209-9407-00065227FDAC}"/>
          </ac:spMkLst>
        </pc:spChg>
        <pc:spChg chg="add">
          <ac:chgData name="Lizda Samayoa" userId="7c1a7ced-d434-4f20-b338-51f76ded3729" providerId="ADAL" clId="{45F5A776-D609-4A19-B9FF-72337382542B}" dt="2018-04-24T22:02:33.941" v="61"/>
          <ac:spMkLst>
            <pc:docMk/>
            <pc:sldMk cId="2410663628" sldId="257"/>
            <ac:spMk id="27" creationId="{2449BB07-9DE1-4742-B6AB-35E2D8C20D90}"/>
          </ac:spMkLst>
        </pc:spChg>
      </pc:sldChg>
      <pc:sldChg chg="addSp delSp modSp">
        <pc:chgData name="Lizda Samayoa" userId="7c1a7ced-d434-4f20-b338-51f76ded3729" providerId="ADAL" clId="{45F5A776-D609-4A19-B9FF-72337382542B}" dt="2018-04-24T22:01:49.406" v="45" actId="20577"/>
        <pc:sldMkLst>
          <pc:docMk/>
          <pc:sldMk cId="3876221716" sldId="259"/>
        </pc:sldMkLst>
        <pc:spChg chg="mod">
          <ac:chgData name="Lizda Samayoa" userId="7c1a7ced-d434-4f20-b338-51f76ded3729" providerId="ADAL" clId="{45F5A776-D609-4A19-B9FF-72337382542B}" dt="2018-04-24T22:01:49.406" v="45" actId="20577"/>
          <ac:spMkLst>
            <pc:docMk/>
            <pc:sldMk cId="3876221716" sldId="259"/>
            <ac:spMk id="3" creationId="{00000000-0000-0000-0000-000000000000}"/>
          </ac:spMkLst>
        </pc:spChg>
        <pc:spChg chg="add del mod ord">
          <ac:chgData name="Lizda Samayoa" userId="7c1a7ced-d434-4f20-b338-51f76ded3729" providerId="ADAL" clId="{45F5A776-D609-4A19-B9FF-72337382542B}" dt="2018-04-24T21:58:34.727" v="27" actId="478"/>
          <ac:spMkLst>
            <pc:docMk/>
            <pc:sldMk cId="3876221716" sldId="259"/>
            <ac:spMk id="9" creationId="{9481E8F1-86F5-48D2-8DEA-49127D81B49D}"/>
          </ac:spMkLst>
        </pc:spChg>
        <pc:spChg chg="add mod ord">
          <ac:chgData name="Lizda Samayoa" userId="7c1a7ced-d434-4f20-b338-51f76ded3729" providerId="ADAL" clId="{45F5A776-D609-4A19-B9FF-72337382542B}" dt="2018-04-24T21:58:45.433" v="30" actId="167"/>
          <ac:spMkLst>
            <pc:docMk/>
            <pc:sldMk cId="3876221716" sldId="259"/>
            <ac:spMk id="10" creationId="{5B066116-181F-4C4B-9291-E978987A28F4}"/>
          </ac:spMkLst>
        </pc:spChg>
        <pc:picChg chg="mod">
          <ac:chgData name="Lizda Samayoa" userId="7c1a7ced-d434-4f20-b338-51f76ded3729" providerId="ADAL" clId="{45F5A776-D609-4A19-B9FF-72337382542B}" dt="2018-04-24T21:59:35.409" v="35" actId="1076"/>
          <ac:picMkLst>
            <pc:docMk/>
            <pc:sldMk cId="3876221716" sldId="259"/>
            <ac:picMk id="5" creationId="{00000000-0000-0000-0000-000000000000}"/>
          </ac:picMkLst>
        </pc:picChg>
        <pc:picChg chg="add del">
          <ac:chgData name="Lizda Samayoa" userId="7c1a7ced-d434-4f20-b338-51f76ded3729" providerId="ADAL" clId="{45F5A776-D609-4A19-B9FF-72337382542B}" dt="2018-04-24T21:56:37.047" v="12" actId="478"/>
          <ac:picMkLst>
            <pc:docMk/>
            <pc:sldMk cId="3876221716" sldId="259"/>
            <ac:picMk id="7" creationId="{00000000-0000-0000-0000-000000000000}"/>
          </ac:picMkLst>
        </pc:picChg>
        <pc:picChg chg="add mod">
          <ac:chgData name="Lizda Samayoa" userId="7c1a7ced-d434-4f20-b338-51f76ded3729" providerId="ADAL" clId="{45F5A776-D609-4A19-B9FF-72337382542B}" dt="2018-04-24T21:59:30.632" v="34" actId="14100"/>
          <ac:picMkLst>
            <pc:docMk/>
            <pc:sldMk cId="3876221716" sldId="259"/>
            <ac:picMk id="8" creationId="{8CDBDDFF-E76E-4941-B95C-C4D37E832230}"/>
          </ac:picMkLst>
        </pc:picChg>
      </pc:sldChg>
      <pc:sldChg chg="addSp delSp">
        <pc:chgData name="Lizda Samayoa" userId="7c1a7ced-d434-4f20-b338-51f76ded3729" providerId="ADAL" clId="{45F5A776-D609-4A19-B9FF-72337382542B}" dt="2018-04-24T22:02:01.132" v="49"/>
        <pc:sldMkLst>
          <pc:docMk/>
          <pc:sldMk cId="829274983" sldId="260"/>
        </pc:sldMkLst>
        <pc:spChg chg="del">
          <ac:chgData name="Lizda Samayoa" userId="7c1a7ced-d434-4f20-b338-51f76ded3729" providerId="ADAL" clId="{45F5A776-D609-4A19-B9FF-72337382542B}" dt="2018-04-24T22:02:00.215" v="48" actId="478"/>
          <ac:spMkLst>
            <pc:docMk/>
            <pc:sldMk cId="829274983" sldId="260"/>
            <ac:spMk id="10" creationId="{00000000-0000-0000-0000-000000000000}"/>
          </ac:spMkLst>
        </pc:spChg>
        <pc:spChg chg="add del">
          <ac:chgData name="Lizda Samayoa" userId="7c1a7ced-d434-4f20-b338-51f76ded3729" providerId="ADAL" clId="{45F5A776-D609-4A19-B9FF-72337382542B}" dt="2018-04-24T22:01:58.760" v="47"/>
          <ac:spMkLst>
            <pc:docMk/>
            <pc:sldMk cId="829274983" sldId="260"/>
            <ac:spMk id="11" creationId="{A111ADAB-2CC4-42B2-9818-324784115B5A}"/>
          </ac:spMkLst>
        </pc:spChg>
        <pc:spChg chg="add">
          <ac:chgData name="Lizda Samayoa" userId="7c1a7ced-d434-4f20-b338-51f76ded3729" providerId="ADAL" clId="{45F5A776-D609-4A19-B9FF-72337382542B}" dt="2018-04-24T22:02:01.132" v="49"/>
          <ac:spMkLst>
            <pc:docMk/>
            <pc:sldMk cId="829274983" sldId="260"/>
            <ac:spMk id="12" creationId="{E51EEB76-F292-461A-88BC-6BDF641234C5}"/>
          </ac:spMkLst>
        </pc:spChg>
      </pc:sldChg>
      <pc:sldChg chg="addSp delSp">
        <pc:chgData name="Lizda Samayoa" userId="7c1a7ced-d434-4f20-b338-51f76ded3729" providerId="ADAL" clId="{45F5A776-D609-4A19-B9FF-72337382542B}" dt="2018-04-24T22:02:21.836" v="55"/>
        <pc:sldMkLst>
          <pc:docMk/>
          <pc:sldMk cId="56921505" sldId="261"/>
        </pc:sldMkLst>
        <pc:spChg chg="del">
          <ac:chgData name="Lizda Samayoa" userId="7c1a7ced-d434-4f20-b338-51f76ded3729" providerId="ADAL" clId="{45F5A776-D609-4A19-B9FF-72337382542B}" dt="2018-04-24T22:02:21.455" v="54" actId="478"/>
          <ac:spMkLst>
            <pc:docMk/>
            <pc:sldMk cId="56921505" sldId="261"/>
            <ac:spMk id="4" creationId="{00000000-0000-0000-0000-000000000000}"/>
          </ac:spMkLst>
        </pc:spChg>
        <pc:spChg chg="add">
          <ac:chgData name="Lizda Samayoa" userId="7c1a7ced-d434-4f20-b338-51f76ded3729" providerId="ADAL" clId="{45F5A776-D609-4A19-B9FF-72337382542B}" dt="2018-04-24T22:02:21.836" v="55"/>
          <ac:spMkLst>
            <pc:docMk/>
            <pc:sldMk cId="56921505" sldId="261"/>
            <ac:spMk id="5" creationId="{C9A9B778-8EA0-4B47-BF18-CCB1A807AE42}"/>
          </ac:spMkLst>
        </pc:spChg>
      </pc:sldChg>
      <pc:sldChg chg="addSp delSp">
        <pc:chgData name="Lizda Samayoa" userId="7c1a7ced-d434-4f20-b338-51f76ded3729" providerId="ADAL" clId="{45F5A776-D609-4A19-B9FF-72337382542B}" dt="2018-04-24T22:02:37.756" v="63"/>
        <pc:sldMkLst>
          <pc:docMk/>
          <pc:sldMk cId="4114758641" sldId="262"/>
        </pc:sldMkLst>
        <pc:spChg chg="del">
          <ac:chgData name="Lizda Samayoa" userId="7c1a7ced-d434-4f20-b338-51f76ded3729" providerId="ADAL" clId="{45F5A776-D609-4A19-B9FF-72337382542B}" dt="2018-04-24T22:02:37.383" v="62" actId="478"/>
          <ac:spMkLst>
            <pc:docMk/>
            <pc:sldMk cId="4114758641" sldId="262"/>
            <ac:spMk id="4" creationId="{00000000-0000-0000-0000-000000000000}"/>
          </ac:spMkLst>
        </pc:spChg>
        <pc:spChg chg="add">
          <ac:chgData name="Lizda Samayoa" userId="7c1a7ced-d434-4f20-b338-51f76ded3729" providerId="ADAL" clId="{45F5A776-D609-4A19-B9FF-72337382542B}" dt="2018-04-24T22:02:37.756" v="63"/>
          <ac:spMkLst>
            <pc:docMk/>
            <pc:sldMk cId="4114758641" sldId="262"/>
            <ac:spMk id="5" creationId="{A4DED9CD-6738-4BB5-8C42-8838EF3E7D4F}"/>
          </ac:spMkLst>
        </pc:spChg>
      </pc:sldChg>
      <pc:sldChg chg="addSp delSp">
        <pc:chgData name="Lizda Samayoa" userId="7c1a7ced-d434-4f20-b338-51f76ded3729" providerId="ADAL" clId="{45F5A776-D609-4A19-B9FF-72337382542B}" dt="2018-04-24T22:02:56.843" v="73"/>
        <pc:sldMkLst>
          <pc:docMk/>
          <pc:sldMk cId="3487945672" sldId="263"/>
        </pc:sldMkLst>
        <pc:spChg chg="del">
          <ac:chgData name="Lizda Samayoa" userId="7c1a7ced-d434-4f20-b338-51f76ded3729" providerId="ADAL" clId="{45F5A776-D609-4A19-B9FF-72337382542B}" dt="2018-04-24T22:02:56.439" v="72" actId="478"/>
          <ac:spMkLst>
            <pc:docMk/>
            <pc:sldMk cId="3487945672" sldId="263"/>
            <ac:spMk id="4" creationId="{00000000-0000-0000-0000-000000000000}"/>
          </ac:spMkLst>
        </pc:spChg>
        <pc:spChg chg="add">
          <ac:chgData name="Lizda Samayoa" userId="7c1a7ced-d434-4f20-b338-51f76ded3729" providerId="ADAL" clId="{45F5A776-D609-4A19-B9FF-72337382542B}" dt="2018-04-24T22:02:56.843" v="73"/>
          <ac:spMkLst>
            <pc:docMk/>
            <pc:sldMk cId="3487945672" sldId="263"/>
            <ac:spMk id="5" creationId="{CD0ED92C-E9A9-4CEB-8AC6-29FB9D279005}"/>
          </ac:spMkLst>
        </pc:spChg>
      </pc:sldChg>
      <pc:sldChg chg="addSp delSp">
        <pc:chgData name="Lizda Samayoa" userId="7c1a7ced-d434-4f20-b338-51f76ded3729" providerId="ADAL" clId="{45F5A776-D609-4A19-B9FF-72337382542B}" dt="2018-04-24T22:03:17.916" v="83"/>
        <pc:sldMkLst>
          <pc:docMk/>
          <pc:sldMk cId="1605080964" sldId="264"/>
        </pc:sldMkLst>
        <pc:spChg chg="del">
          <ac:chgData name="Lizda Samayoa" userId="7c1a7ced-d434-4f20-b338-51f76ded3729" providerId="ADAL" clId="{45F5A776-D609-4A19-B9FF-72337382542B}" dt="2018-04-24T22:03:17.543" v="82" actId="478"/>
          <ac:spMkLst>
            <pc:docMk/>
            <pc:sldMk cId="1605080964" sldId="264"/>
            <ac:spMk id="4" creationId="{00000000-0000-0000-0000-000000000000}"/>
          </ac:spMkLst>
        </pc:spChg>
        <pc:spChg chg="add">
          <ac:chgData name="Lizda Samayoa" userId="7c1a7ced-d434-4f20-b338-51f76ded3729" providerId="ADAL" clId="{45F5A776-D609-4A19-B9FF-72337382542B}" dt="2018-04-24T22:03:17.916" v="83"/>
          <ac:spMkLst>
            <pc:docMk/>
            <pc:sldMk cId="1605080964" sldId="264"/>
            <ac:spMk id="5" creationId="{DCF9D4D6-D5BE-4934-A2E8-6CA6F3187475}"/>
          </ac:spMkLst>
        </pc:spChg>
      </pc:sldChg>
      <pc:sldChg chg="addSp delSp">
        <pc:chgData name="Lizda Samayoa" userId="7c1a7ced-d434-4f20-b338-51f76ded3729" providerId="ADAL" clId="{45F5A776-D609-4A19-B9FF-72337382542B}" dt="2018-04-24T22:03:31.444" v="89"/>
        <pc:sldMkLst>
          <pc:docMk/>
          <pc:sldMk cId="1534613393" sldId="265"/>
        </pc:sldMkLst>
        <pc:spChg chg="del">
          <ac:chgData name="Lizda Samayoa" userId="7c1a7ced-d434-4f20-b338-51f76ded3729" providerId="ADAL" clId="{45F5A776-D609-4A19-B9FF-72337382542B}" dt="2018-04-24T22:03:31.095" v="88" actId="478"/>
          <ac:spMkLst>
            <pc:docMk/>
            <pc:sldMk cId="1534613393" sldId="265"/>
            <ac:spMk id="4" creationId="{00000000-0000-0000-0000-000000000000}"/>
          </ac:spMkLst>
        </pc:spChg>
        <pc:spChg chg="add">
          <ac:chgData name="Lizda Samayoa" userId="7c1a7ced-d434-4f20-b338-51f76ded3729" providerId="ADAL" clId="{45F5A776-D609-4A19-B9FF-72337382542B}" dt="2018-04-24T22:03:31.444" v="89"/>
          <ac:spMkLst>
            <pc:docMk/>
            <pc:sldMk cId="1534613393" sldId="265"/>
            <ac:spMk id="5" creationId="{F089262B-03F9-4E27-A2A6-990D91D22820}"/>
          </ac:spMkLst>
        </pc:spChg>
      </pc:sldChg>
      <pc:sldChg chg="addSp delSp">
        <pc:chgData name="Lizda Samayoa" userId="7c1a7ced-d434-4f20-b338-51f76ded3729" providerId="ADAL" clId="{45F5A776-D609-4A19-B9FF-72337382542B}" dt="2018-04-24T22:02:41.955" v="65"/>
        <pc:sldMkLst>
          <pc:docMk/>
          <pc:sldMk cId="2285978049" sldId="266"/>
        </pc:sldMkLst>
        <pc:spChg chg="del">
          <ac:chgData name="Lizda Samayoa" userId="7c1a7ced-d434-4f20-b338-51f76ded3729" providerId="ADAL" clId="{45F5A776-D609-4A19-B9FF-72337382542B}" dt="2018-04-24T22:02:41.622" v="64" actId="478"/>
          <ac:spMkLst>
            <pc:docMk/>
            <pc:sldMk cId="2285978049" sldId="266"/>
            <ac:spMk id="4" creationId="{00000000-0000-0000-0000-000000000000}"/>
          </ac:spMkLst>
        </pc:spChg>
        <pc:spChg chg="add">
          <ac:chgData name="Lizda Samayoa" userId="7c1a7ced-d434-4f20-b338-51f76ded3729" providerId="ADAL" clId="{45F5A776-D609-4A19-B9FF-72337382542B}" dt="2018-04-24T22:02:41.955" v="65"/>
          <ac:spMkLst>
            <pc:docMk/>
            <pc:sldMk cId="2285978049" sldId="266"/>
            <ac:spMk id="5" creationId="{13A90641-D635-4A26-8264-E0695A0E2A6D}"/>
          </ac:spMkLst>
        </pc:spChg>
      </pc:sldChg>
      <pc:sldChg chg="addSp delSp">
        <pc:chgData name="Lizda Samayoa" userId="7c1a7ced-d434-4f20-b338-51f76ded3729" providerId="ADAL" clId="{45F5A776-D609-4A19-B9FF-72337382542B}" dt="2018-04-24T22:02:15.803" v="53"/>
        <pc:sldMkLst>
          <pc:docMk/>
          <pc:sldMk cId="3348978084" sldId="268"/>
        </pc:sldMkLst>
        <pc:spChg chg="del">
          <ac:chgData name="Lizda Samayoa" userId="7c1a7ced-d434-4f20-b338-51f76ded3729" providerId="ADAL" clId="{45F5A776-D609-4A19-B9FF-72337382542B}" dt="2018-04-24T22:02:15.343" v="52" actId="478"/>
          <ac:spMkLst>
            <pc:docMk/>
            <pc:sldMk cId="3348978084" sldId="268"/>
            <ac:spMk id="3" creationId="{00000000-0000-0000-0000-000000000000}"/>
          </ac:spMkLst>
        </pc:spChg>
        <pc:spChg chg="add">
          <ac:chgData name="Lizda Samayoa" userId="7c1a7ced-d434-4f20-b338-51f76ded3729" providerId="ADAL" clId="{45F5A776-D609-4A19-B9FF-72337382542B}" dt="2018-04-24T22:02:15.803" v="53"/>
          <ac:spMkLst>
            <pc:docMk/>
            <pc:sldMk cId="3348978084" sldId="268"/>
            <ac:spMk id="7" creationId="{33F4C823-5B6C-41BC-AC0E-7113C564382A}"/>
          </ac:spMkLst>
        </pc:spChg>
      </pc:sldChg>
      <pc:sldChg chg="addSp delSp">
        <pc:chgData name="Lizda Samayoa" userId="7c1a7ced-d434-4f20-b338-51f76ded3729" providerId="ADAL" clId="{45F5A776-D609-4A19-B9FF-72337382542B}" dt="2018-04-24T22:02:08.755" v="51"/>
        <pc:sldMkLst>
          <pc:docMk/>
          <pc:sldMk cId="3108970075" sldId="269"/>
        </pc:sldMkLst>
        <pc:spChg chg="del">
          <ac:chgData name="Lizda Samayoa" userId="7c1a7ced-d434-4f20-b338-51f76ded3729" providerId="ADAL" clId="{45F5A776-D609-4A19-B9FF-72337382542B}" dt="2018-04-24T22:02:08.279" v="50" actId="478"/>
          <ac:spMkLst>
            <pc:docMk/>
            <pc:sldMk cId="3108970075" sldId="269"/>
            <ac:spMk id="3" creationId="{00000000-0000-0000-0000-000000000000}"/>
          </ac:spMkLst>
        </pc:spChg>
        <pc:spChg chg="add">
          <ac:chgData name="Lizda Samayoa" userId="7c1a7ced-d434-4f20-b338-51f76ded3729" providerId="ADAL" clId="{45F5A776-D609-4A19-B9FF-72337382542B}" dt="2018-04-24T22:02:08.755" v="51"/>
          <ac:spMkLst>
            <pc:docMk/>
            <pc:sldMk cId="3108970075" sldId="269"/>
            <ac:spMk id="6" creationId="{CA7ECCF4-C992-4CA5-91C3-5760B94E9754}"/>
          </ac:spMkLst>
        </pc:spChg>
      </pc:sldChg>
      <pc:sldChg chg="addSp delSp">
        <pc:chgData name="Lizda Samayoa" userId="7c1a7ced-d434-4f20-b338-51f76ded3729" providerId="ADAL" clId="{45F5A776-D609-4A19-B9FF-72337382542B}" dt="2018-04-24T22:02:45.869" v="67"/>
        <pc:sldMkLst>
          <pc:docMk/>
          <pc:sldMk cId="3661196256" sldId="270"/>
        </pc:sldMkLst>
        <pc:spChg chg="del">
          <ac:chgData name="Lizda Samayoa" userId="7c1a7ced-d434-4f20-b338-51f76ded3729" providerId="ADAL" clId="{45F5A776-D609-4A19-B9FF-72337382542B}" dt="2018-04-24T22:02:45.543" v="66" actId="478"/>
          <ac:spMkLst>
            <pc:docMk/>
            <pc:sldMk cId="3661196256" sldId="270"/>
            <ac:spMk id="3" creationId="{00000000-0000-0000-0000-000000000000}"/>
          </ac:spMkLst>
        </pc:spChg>
        <pc:spChg chg="add">
          <ac:chgData name="Lizda Samayoa" userId="7c1a7ced-d434-4f20-b338-51f76ded3729" providerId="ADAL" clId="{45F5A776-D609-4A19-B9FF-72337382542B}" dt="2018-04-24T22:02:45.869" v="67"/>
          <ac:spMkLst>
            <pc:docMk/>
            <pc:sldMk cId="3661196256" sldId="270"/>
            <ac:spMk id="7" creationId="{104F29AD-8881-41A9-A20A-8E371C5F6678}"/>
          </ac:spMkLst>
        </pc:spChg>
      </pc:sldChg>
      <pc:sldChg chg="addSp delSp">
        <pc:chgData name="Lizda Samayoa" userId="7c1a7ced-d434-4f20-b338-51f76ded3729" providerId="ADAL" clId="{45F5A776-D609-4A19-B9FF-72337382542B}" dt="2018-04-24T22:02:52.420" v="71"/>
        <pc:sldMkLst>
          <pc:docMk/>
          <pc:sldMk cId="1569887037" sldId="271"/>
        </pc:sldMkLst>
        <pc:spChg chg="del">
          <ac:chgData name="Lizda Samayoa" userId="7c1a7ced-d434-4f20-b338-51f76ded3729" providerId="ADAL" clId="{45F5A776-D609-4A19-B9FF-72337382542B}" dt="2018-04-24T22:02:51.510" v="70" actId="478"/>
          <ac:spMkLst>
            <pc:docMk/>
            <pc:sldMk cId="1569887037" sldId="271"/>
            <ac:spMk id="3" creationId="{00000000-0000-0000-0000-000000000000}"/>
          </ac:spMkLst>
        </pc:spChg>
        <pc:spChg chg="add del">
          <ac:chgData name="Lizda Samayoa" userId="7c1a7ced-d434-4f20-b338-51f76ded3729" providerId="ADAL" clId="{45F5A776-D609-4A19-B9FF-72337382542B}" dt="2018-04-24T22:02:51.103" v="69"/>
          <ac:spMkLst>
            <pc:docMk/>
            <pc:sldMk cId="1569887037" sldId="271"/>
            <ac:spMk id="5" creationId="{7B4CDA42-6E7E-41AA-83A4-A751223B62C5}"/>
          </ac:spMkLst>
        </pc:spChg>
        <pc:spChg chg="add">
          <ac:chgData name="Lizda Samayoa" userId="7c1a7ced-d434-4f20-b338-51f76ded3729" providerId="ADAL" clId="{45F5A776-D609-4A19-B9FF-72337382542B}" dt="2018-04-24T22:02:52.420" v="71"/>
          <ac:spMkLst>
            <pc:docMk/>
            <pc:sldMk cId="1569887037" sldId="271"/>
            <ac:spMk id="6" creationId="{3A3005C4-FC72-4597-8EF6-55C5CE8D6164}"/>
          </ac:spMkLst>
        </pc:spChg>
      </pc:sldChg>
      <pc:sldChg chg="addSp delSp modSp">
        <pc:chgData name="Lizda Samayoa" userId="7c1a7ced-d434-4f20-b338-51f76ded3729" providerId="ADAL" clId="{45F5A776-D609-4A19-B9FF-72337382542B}" dt="2018-04-24T22:03:05.223" v="77" actId="1035"/>
        <pc:sldMkLst>
          <pc:docMk/>
          <pc:sldMk cId="2114239694" sldId="272"/>
        </pc:sldMkLst>
        <pc:spChg chg="del">
          <ac:chgData name="Lizda Samayoa" userId="7c1a7ced-d434-4f20-b338-51f76ded3729" providerId="ADAL" clId="{45F5A776-D609-4A19-B9FF-72337382542B}" dt="2018-04-24T22:03:03.423" v="74" actId="478"/>
          <ac:spMkLst>
            <pc:docMk/>
            <pc:sldMk cId="2114239694" sldId="272"/>
            <ac:spMk id="5" creationId="{00000000-0000-0000-0000-000000000000}"/>
          </ac:spMkLst>
        </pc:spChg>
        <pc:spChg chg="add mod">
          <ac:chgData name="Lizda Samayoa" userId="7c1a7ced-d434-4f20-b338-51f76ded3729" providerId="ADAL" clId="{45F5A776-D609-4A19-B9FF-72337382542B}" dt="2018-04-24T22:03:05.223" v="77" actId="1035"/>
          <ac:spMkLst>
            <pc:docMk/>
            <pc:sldMk cId="2114239694" sldId="272"/>
            <ac:spMk id="6" creationId="{357E7C2E-5C90-468E-B414-0CFE2085F7CD}"/>
          </ac:spMkLst>
        </pc:spChg>
      </pc:sldChg>
      <pc:sldChg chg="addSp delSp">
        <pc:chgData name="Lizda Samayoa" userId="7c1a7ced-d434-4f20-b338-51f76ded3729" providerId="ADAL" clId="{45F5A776-D609-4A19-B9FF-72337382542B}" dt="2018-04-24T22:03:08.589" v="79"/>
        <pc:sldMkLst>
          <pc:docMk/>
          <pc:sldMk cId="437001691" sldId="273"/>
        </pc:sldMkLst>
        <pc:spChg chg="del">
          <ac:chgData name="Lizda Samayoa" userId="7c1a7ced-d434-4f20-b338-51f76ded3729" providerId="ADAL" clId="{45F5A776-D609-4A19-B9FF-72337382542B}" dt="2018-04-24T22:03:08.239" v="78" actId="478"/>
          <ac:spMkLst>
            <pc:docMk/>
            <pc:sldMk cId="437001691" sldId="273"/>
            <ac:spMk id="4" creationId="{00000000-0000-0000-0000-000000000000}"/>
          </ac:spMkLst>
        </pc:spChg>
        <pc:spChg chg="add">
          <ac:chgData name="Lizda Samayoa" userId="7c1a7ced-d434-4f20-b338-51f76ded3729" providerId="ADAL" clId="{45F5A776-D609-4A19-B9FF-72337382542B}" dt="2018-04-24T22:03:08.589" v="79"/>
          <ac:spMkLst>
            <pc:docMk/>
            <pc:sldMk cId="437001691" sldId="273"/>
            <ac:spMk id="6" creationId="{FDF38334-A6DC-4532-AE40-0E60B1E53D89}"/>
          </ac:spMkLst>
        </pc:spChg>
      </pc:sldChg>
      <pc:sldChg chg="addSp delSp">
        <pc:chgData name="Lizda Samayoa" userId="7c1a7ced-d434-4f20-b338-51f76ded3729" providerId="ADAL" clId="{45F5A776-D609-4A19-B9FF-72337382542B}" dt="2018-04-24T22:03:35.797" v="91"/>
        <pc:sldMkLst>
          <pc:docMk/>
          <pc:sldMk cId="1703895766" sldId="274"/>
        </pc:sldMkLst>
        <pc:spChg chg="del">
          <ac:chgData name="Lizda Samayoa" userId="7c1a7ced-d434-4f20-b338-51f76ded3729" providerId="ADAL" clId="{45F5A776-D609-4A19-B9FF-72337382542B}" dt="2018-04-24T22:03:35.503" v="90" actId="478"/>
          <ac:spMkLst>
            <pc:docMk/>
            <pc:sldMk cId="1703895766" sldId="274"/>
            <ac:spMk id="3" creationId="{00000000-0000-0000-0000-000000000000}"/>
          </ac:spMkLst>
        </pc:spChg>
        <pc:spChg chg="add">
          <ac:chgData name="Lizda Samayoa" userId="7c1a7ced-d434-4f20-b338-51f76ded3729" providerId="ADAL" clId="{45F5A776-D609-4A19-B9FF-72337382542B}" dt="2018-04-24T22:03:35.797" v="91"/>
          <ac:spMkLst>
            <pc:docMk/>
            <pc:sldMk cId="1703895766" sldId="274"/>
            <ac:spMk id="17" creationId="{E97021C4-9A79-4F35-963E-C296399AF5AB}"/>
          </ac:spMkLst>
        </pc:spChg>
      </pc:sldChg>
      <pc:sldChg chg="addSp delSp">
        <pc:chgData name="Lizda Samayoa" userId="7c1a7ced-d434-4f20-b338-51f76ded3729" providerId="ADAL" clId="{45F5A776-D609-4A19-B9FF-72337382542B}" dt="2018-04-24T22:03:12.260" v="81"/>
        <pc:sldMkLst>
          <pc:docMk/>
          <pc:sldMk cId="2744116074" sldId="275"/>
        </pc:sldMkLst>
        <pc:spChg chg="del">
          <ac:chgData name="Lizda Samayoa" userId="7c1a7ced-d434-4f20-b338-51f76ded3729" providerId="ADAL" clId="{45F5A776-D609-4A19-B9FF-72337382542B}" dt="2018-04-24T22:03:11.927" v="80" actId="478"/>
          <ac:spMkLst>
            <pc:docMk/>
            <pc:sldMk cId="2744116074" sldId="275"/>
            <ac:spMk id="2" creationId="{00000000-0000-0000-0000-000000000000}"/>
          </ac:spMkLst>
        </pc:spChg>
        <pc:spChg chg="add">
          <ac:chgData name="Lizda Samayoa" userId="7c1a7ced-d434-4f20-b338-51f76ded3729" providerId="ADAL" clId="{45F5A776-D609-4A19-B9FF-72337382542B}" dt="2018-04-24T22:03:12.260" v="81"/>
          <ac:spMkLst>
            <pc:docMk/>
            <pc:sldMk cId="2744116074" sldId="275"/>
            <ac:spMk id="5" creationId="{00AB7FA0-FE1F-4AF0-A809-77B5ABFD300A}"/>
          </ac:spMkLst>
        </pc:spChg>
      </pc:sldChg>
      <pc:sldChg chg="addSp delSp">
        <pc:chgData name="Lizda Samayoa" userId="7c1a7ced-d434-4f20-b338-51f76ded3729" providerId="ADAL" clId="{45F5A776-D609-4A19-B9FF-72337382542B}" dt="2018-04-24T22:03:24.357" v="85"/>
        <pc:sldMkLst>
          <pc:docMk/>
          <pc:sldMk cId="2283107635" sldId="276"/>
        </pc:sldMkLst>
        <pc:spChg chg="del">
          <ac:chgData name="Lizda Samayoa" userId="7c1a7ced-d434-4f20-b338-51f76ded3729" providerId="ADAL" clId="{45F5A776-D609-4A19-B9FF-72337382542B}" dt="2018-04-24T22:03:24.031" v="84" actId="478"/>
          <ac:spMkLst>
            <pc:docMk/>
            <pc:sldMk cId="2283107635" sldId="276"/>
            <ac:spMk id="3" creationId="{00000000-0000-0000-0000-000000000000}"/>
          </ac:spMkLst>
        </pc:spChg>
        <pc:spChg chg="add">
          <ac:chgData name="Lizda Samayoa" userId="7c1a7ced-d434-4f20-b338-51f76ded3729" providerId="ADAL" clId="{45F5A776-D609-4A19-B9FF-72337382542B}" dt="2018-04-24T22:03:24.357" v="85"/>
          <ac:spMkLst>
            <pc:docMk/>
            <pc:sldMk cId="2283107635" sldId="276"/>
            <ac:spMk id="6" creationId="{8AB4BBB0-88F1-4BAD-8B77-F8020106812E}"/>
          </ac:spMkLst>
        </pc:spChg>
      </pc:sldChg>
      <pc:sldChg chg="addSp delSp">
        <pc:chgData name="Lizda Samayoa" userId="7c1a7ced-d434-4f20-b338-51f76ded3729" providerId="ADAL" clId="{45F5A776-D609-4A19-B9FF-72337382542B}" dt="2018-04-24T22:03:48.061" v="97"/>
        <pc:sldMkLst>
          <pc:docMk/>
          <pc:sldMk cId="2395138641" sldId="277"/>
        </pc:sldMkLst>
        <pc:spChg chg="del">
          <ac:chgData name="Lizda Samayoa" userId="7c1a7ced-d434-4f20-b338-51f76ded3729" providerId="ADAL" clId="{45F5A776-D609-4A19-B9FF-72337382542B}" dt="2018-04-24T22:03:47.623" v="96" actId="478"/>
          <ac:spMkLst>
            <pc:docMk/>
            <pc:sldMk cId="2395138641" sldId="277"/>
            <ac:spMk id="3" creationId="{00000000-0000-0000-0000-000000000000}"/>
          </ac:spMkLst>
        </pc:spChg>
        <pc:spChg chg="add">
          <ac:chgData name="Lizda Samayoa" userId="7c1a7ced-d434-4f20-b338-51f76ded3729" providerId="ADAL" clId="{45F5A776-D609-4A19-B9FF-72337382542B}" dt="2018-04-24T22:03:48.061" v="97"/>
          <ac:spMkLst>
            <pc:docMk/>
            <pc:sldMk cId="2395138641" sldId="277"/>
            <ac:spMk id="6" creationId="{7F738B5B-6676-49E9-BC55-099ABCE3595E}"/>
          </ac:spMkLst>
        </pc:spChg>
      </pc:sldChg>
      <pc:sldChg chg="addSp delSp">
        <pc:chgData name="Lizda Samayoa" userId="7c1a7ced-d434-4f20-b338-51f76ded3729" providerId="ADAL" clId="{45F5A776-D609-4A19-B9FF-72337382542B}" dt="2018-04-24T22:03:39.125" v="93"/>
        <pc:sldMkLst>
          <pc:docMk/>
          <pc:sldMk cId="82922160" sldId="278"/>
        </pc:sldMkLst>
        <pc:spChg chg="del">
          <ac:chgData name="Lizda Samayoa" userId="7c1a7ced-d434-4f20-b338-51f76ded3729" providerId="ADAL" clId="{45F5A776-D609-4A19-B9FF-72337382542B}" dt="2018-04-24T22:03:38.847" v="92" actId="478"/>
          <ac:spMkLst>
            <pc:docMk/>
            <pc:sldMk cId="82922160" sldId="278"/>
            <ac:spMk id="3" creationId="{00000000-0000-0000-0000-000000000000}"/>
          </ac:spMkLst>
        </pc:spChg>
        <pc:spChg chg="add">
          <ac:chgData name="Lizda Samayoa" userId="7c1a7ced-d434-4f20-b338-51f76ded3729" providerId="ADAL" clId="{45F5A776-D609-4A19-B9FF-72337382542B}" dt="2018-04-24T22:03:39.125" v="93"/>
          <ac:spMkLst>
            <pc:docMk/>
            <pc:sldMk cId="82922160" sldId="278"/>
            <ac:spMk id="6" creationId="{3A33F5E5-228E-46CE-9AE6-EF6F13CBD9B0}"/>
          </ac:spMkLst>
        </pc:spChg>
      </pc:sldChg>
      <pc:sldChg chg="addSp delSp">
        <pc:chgData name="Lizda Samayoa" userId="7c1a7ced-d434-4f20-b338-51f76ded3729" providerId="ADAL" clId="{45F5A776-D609-4A19-B9FF-72337382542B}" dt="2018-04-24T22:03:43.060" v="95"/>
        <pc:sldMkLst>
          <pc:docMk/>
          <pc:sldMk cId="3361096339" sldId="279"/>
        </pc:sldMkLst>
        <pc:spChg chg="del">
          <ac:chgData name="Lizda Samayoa" userId="7c1a7ced-d434-4f20-b338-51f76ded3729" providerId="ADAL" clId="{45F5A776-D609-4A19-B9FF-72337382542B}" dt="2018-04-24T22:03:41.823" v="94" actId="478"/>
          <ac:spMkLst>
            <pc:docMk/>
            <pc:sldMk cId="3361096339" sldId="279"/>
            <ac:spMk id="3" creationId="{00000000-0000-0000-0000-000000000000}"/>
          </ac:spMkLst>
        </pc:spChg>
        <pc:spChg chg="add">
          <ac:chgData name="Lizda Samayoa" userId="7c1a7ced-d434-4f20-b338-51f76ded3729" providerId="ADAL" clId="{45F5A776-D609-4A19-B9FF-72337382542B}" dt="2018-04-24T22:03:43.060" v="95"/>
          <ac:spMkLst>
            <pc:docMk/>
            <pc:sldMk cId="3361096339" sldId="279"/>
            <ac:spMk id="6" creationId="{479B9282-FB72-40E1-8DBA-533D2E97BFD5}"/>
          </ac:spMkLst>
        </pc:spChg>
      </pc:sldChg>
      <pc:sldChg chg="addSp delSp">
        <pc:chgData name="Lizda Samayoa" userId="7c1a7ced-d434-4f20-b338-51f76ded3729" providerId="ADAL" clId="{45F5A776-D609-4A19-B9FF-72337382542B}" dt="2018-04-24T22:03:51.509" v="99"/>
        <pc:sldMkLst>
          <pc:docMk/>
          <pc:sldMk cId="2530919646" sldId="280"/>
        </pc:sldMkLst>
        <pc:spChg chg="del">
          <ac:chgData name="Lizda Samayoa" userId="7c1a7ced-d434-4f20-b338-51f76ded3729" providerId="ADAL" clId="{45F5A776-D609-4A19-B9FF-72337382542B}" dt="2018-04-24T22:03:51.111" v="98" actId="478"/>
          <ac:spMkLst>
            <pc:docMk/>
            <pc:sldMk cId="2530919646" sldId="280"/>
            <ac:spMk id="3" creationId="{00000000-0000-0000-0000-000000000000}"/>
          </ac:spMkLst>
        </pc:spChg>
        <pc:spChg chg="add">
          <ac:chgData name="Lizda Samayoa" userId="7c1a7ced-d434-4f20-b338-51f76ded3729" providerId="ADAL" clId="{45F5A776-D609-4A19-B9FF-72337382542B}" dt="2018-04-24T22:03:51.509" v="99"/>
          <ac:spMkLst>
            <pc:docMk/>
            <pc:sldMk cId="2530919646" sldId="280"/>
            <ac:spMk id="6" creationId="{D306E3F1-3464-4A88-9992-9B5D5FBB4C8B}"/>
          </ac:spMkLst>
        </pc:spChg>
      </pc:sldChg>
      <pc:sldChg chg="addSp delSp">
        <pc:chgData name="Lizda Samayoa" userId="7c1a7ced-d434-4f20-b338-51f76ded3729" providerId="ADAL" clId="{45F5A776-D609-4A19-B9FF-72337382542B}" dt="2018-04-24T22:03:55.772" v="101"/>
        <pc:sldMkLst>
          <pc:docMk/>
          <pc:sldMk cId="1486425105" sldId="281"/>
        </pc:sldMkLst>
        <pc:spChg chg="del">
          <ac:chgData name="Lizda Samayoa" userId="7c1a7ced-d434-4f20-b338-51f76ded3729" providerId="ADAL" clId="{45F5A776-D609-4A19-B9FF-72337382542B}" dt="2018-04-24T22:03:55.423" v="100" actId="478"/>
          <ac:spMkLst>
            <pc:docMk/>
            <pc:sldMk cId="1486425105" sldId="281"/>
            <ac:spMk id="4" creationId="{00000000-0000-0000-0000-000000000000}"/>
          </ac:spMkLst>
        </pc:spChg>
        <pc:spChg chg="add">
          <ac:chgData name="Lizda Samayoa" userId="7c1a7ced-d434-4f20-b338-51f76ded3729" providerId="ADAL" clId="{45F5A776-D609-4A19-B9FF-72337382542B}" dt="2018-04-24T22:03:55.772" v="101"/>
          <ac:spMkLst>
            <pc:docMk/>
            <pc:sldMk cId="1486425105" sldId="281"/>
            <ac:spMk id="5" creationId="{38B06EF8-CF9C-4791-A3C3-FDDC2851E0D4}"/>
          </ac:spMkLst>
        </pc:spChg>
      </pc:sldChg>
      <pc:sldChg chg="addSp delSp">
        <pc:chgData name="Lizda Samayoa" userId="7c1a7ced-d434-4f20-b338-51f76ded3729" providerId="ADAL" clId="{45F5A776-D609-4A19-B9FF-72337382542B}" dt="2018-04-24T22:04:43.365" v="110"/>
        <pc:sldMkLst>
          <pc:docMk/>
          <pc:sldMk cId="3684902411" sldId="282"/>
        </pc:sldMkLst>
        <pc:spChg chg="del">
          <ac:chgData name="Lizda Samayoa" userId="7c1a7ced-d434-4f20-b338-51f76ded3729" providerId="ADAL" clId="{45F5A776-D609-4A19-B9FF-72337382542B}" dt="2018-04-24T22:04:19.751" v="107" actId="478"/>
          <ac:spMkLst>
            <pc:docMk/>
            <pc:sldMk cId="3684902411" sldId="282"/>
            <ac:spMk id="3" creationId="{00000000-0000-0000-0000-000000000000}"/>
          </ac:spMkLst>
        </pc:spChg>
        <pc:spChg chg="add">
          <ac:chgData name="Lizda Samayoa" userId="7c1a7ced-d434-4f20-b338-51f76ded3729" providerId="ADAL" clId="{45F5A776-D609-4A19-B9FF-72337382542B}" dt="2018-04-24T22:04:20.189" v="108"/>
          <ac:spMkLst>
            <pc:docMk/>
            <pc:sldMk cId="3684902411" sldId="282"/>
            <ac:spMk id="7" creationId="{45D92035-F585-4171-89DA-3185020F0193}"/>
          </ac:spMkLst>
        </pc:spChg>
        <pc:spChg chg="add">
          <ac:chgData name="Lizda Samayoa" userId="7c1a7ced-d434-4f20-b338-51f76ded3729" providerId="ADAL" clId="{45F5A776-D609-4A19-B9FF-72337382542B}" dt="2018-04-24T22:04:43.365" v="110"/>
          <ac:spMkLst>
            <pc:docMk/>
            <pc:sldMk cId="3684902411" sldId="282"/>
            <ac:spMk id="10" creationId="{F3922B2A-905A-43E6-AF5A-EE3BD1C1FFCC}"/>
          </ac:spMkLst>
        </pc:spChg>
        <pc:picChg chg="del">
          <ac:chgData name="Lizda Samayoa" userId="7c1a7ced-d434-4f20-b338-51f76ded3729" providerId="ADAL" clId="{45F5A776-D609-4A19-B9FF-72337382542B}" dt="2018-04-24T22:04:42.839" v="109" actId="478"/>
          <ac:picMkLst>
            <pc:docMk/>
            <pc:sldMk cId="3684902411" sldId="282"/>
            <ac:picMk id="8"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1" creationId="{1F580B06-B208-47EA-B9F0-C470DE3C00A6}"/>
          </ac:picMkLst>
        </pc:picChg>
        <pc:picChg chg="del">
          <ac:chgData name="Lizda Samayoa" userId="7c1a7ced-d434-4f20-b338-51f76ded3729" providerId="ADAL" clId="{45F5A776-D609-4A19-B9FF-72337382542B}" dt="2018-04-24T22:04:42.839" v="109" actId="478"/>
          <ac:picMkLst>
            <pc:docMk/>
            <pc:sldMk cId="3684902411" sldId="282"/>
            <ac:picMk id="12"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3" creationId="{652895AD-E381-4AD7-AE48-BCAA87450448}"/>
          </ac:picMkLst>
        </pc:picChg>
      </pc:sldChg>
      <pc:sldChg chg="addSp delSp">
        <pc:chgData name="Lizda Samayoa" userId="7c1a7ced-d434-4f20-b338-51f76ded3729" providerId="ADAL" clId="{45F5A776-D609-4A19-B9FF-72337382542B}" dt="2018-04-24T22:04:15.460" v="106"/>
        <pc:sldMkLst>
          <pc:docMk/>
          <pc:sldMk cId="2898579588" sldId="283"/>
        </pc:sldMkLst>
        <pc:spChg chg="del">
          <ac:chgData name="Lizda Samayoa" userId="7c1a7ced-d434-4f20-b338-51f76ded3729" providerId="ADAL" clId="{45F5A776-D609-4A19-B9FF-72337382542B}" dt="2018-04-24T22:04:15.183" v="105" actId="478"/>
          <ac:spMkLst>
            <pc:docMk/>
            <pc:sldMk cId="2898579588" sldId="283"/>
            <ac:spMk id="7" creationId="{00000000-0000-0000-0000-000000000000}"/>
          </ac:spMkLst>
        </pc:spChg>
        <pc:spChg chg="add">
          <ac:chgData name="Lizda Samayoa" userId="7c1a7ced-d434-4f20-b338-51f76ded3729" providerId="ADAL" clId="{45F5A776-D609-4A19-B9FF-72337382542B}" dt="2018-04-24T22:04:15.460" v="106"/>
          <ac:spMkLst>
            <pc:docMk/>
            <pc:sldMk cId="2898579588" sldId="283"/>
            <ac:spMk id="11" creationId="{9DC668FD-1EC7-412E-8F92-4C66EF318DBE}"/>
          </ac:spMkLst>
        </pc:spChg>
      </pc:sldChg>
      <pc:sldChg chg="addSp delSp modSp">
        <pc:chgData name="Lizda Samayoa" userId="7c1a7ced-d434-4f20-b338-51f76ded3729" providerId="ADAL" clId="{45F5A776-D609-4A19-B9FF-72337382542B}" dt="2018-04-24T22:04:11.559" v="104" actId="207"/>
        <pc:sldMkLst>
          <pc:docMk/>
          <pc:sldMk cId="2525579141" sldId="284"/>
        </pc:sldMkLst>
        <pc:spChg chg="del">
          <ac:chgData name="Lizda Samayoa" userId="7c1a7ced-d434-4f20-b338-51f76ded3729" providerId="ADAL" clId="{45F5A776-D609-4A19-B9FF-72337382542B}" dt="2018-04-24T22:04:04.687" v="102" actId="478"/>
          <ac:spMkLst>
            <pc:docMk/>
            <pc:sldMk cId="2525579141" sldId="284"/>
            <ac:spMk id="3" creationId="{00000000-0000-0000-0000-000000000000}"/>
          </ac:spMkLst>
        </pc:spChg>
        <pc:spChg chg="add mod">
          <ac:chgData name="Lizda Samayoa" userId="7c1a7ced-d434-4f20-b338-51f76ded3729" providerId="ADAL" clId="{45F5A776-D609-4A19-B9FF-72337382542B}" dt="2018-04-24T22:04:11.559" v="104" actId="207"/>
          <ac:spMkLst>
            <pc:docMk/>
            <pc:sldMk cId="2525579141" sldId="284"/>
            <ac:spMk id="5" creationId="{79E27CC1-5703-40CA-9E45-291C69EDA9C1}"/>
          </ac:spMkLst>
        </pc:spChg>
      </pc:sldChg>
      <pc:sldChg chg="addSp delSp">
        <pc:chgData name="Lizda Samayoa" userId="7c1a7ced-d434-4f20-b338-51f76ded3729" providerId="ADAL" clId="{45F5A776-D609-4A19-B9FF-72337382542B}" dt="2018-04-24T22:03:28.046" v="87"/>
        <pc:sldMkLst>
          <pc:docMk/>
          <pc:sldMk cId="884573372" sldId="285"/>
        </pc:sldMkLst>
        <pc:spChg chg="del">
          <ac:chgData name="Lizda Samayoa" userId="7c1a7ced-d434-4f20-b338-51f76ded3729" providerId="ADAL" clId="{45F5A776-D609-4A19-B9FF-72337382542B}" dt="2018-04-24T22:03:27.727" v="86" actId="478"/>
          <ac:spMkLst>
            <pc:docMk/>
            <pc:sldMk cId="884573372" sldId="285"/>
            <ac:spMk id="3" creationId="{00000000-0000-0000-0000-000000000000}"/>
          </ac:spMkLst>
        </pc:spChg>
        <pc:spChg chg="add">
          <ac:chgData name="Lizda Samayoa" userId="7c1a7ced-d434-4f20-b338-51f76ded3729" providerId="ADAL" clId="{45F5A776-D609-4A19-B9FF-72337382542B}" dt="2018-04-24T22:03:28.046" v="87"/>
          <ac:spMkLst>
            <pc:docMk/>
            <pc:sldMk cId="884573372" sldId="285"/>
            <ac:spMk id="13" creationId="{EC72F611-B7C6-4AA8-A60F-B42DF1F521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3487291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last things you would want to do is modify or rewrite tuition </a:t>
            </a:r>
            <a:r>
              <a:rPr lang="en-US" dirty="0" err="1" smtClean="0"/>
              <a:t>calc</a:t>
            </a:r>
            <a:r>
              <a:rPr lang="en-US" dirty="0" smtClean="0"/>
              <a:t> to get better performance.  This method uses the delivered process without modification.  So you can be confident that it’s doing the right thing.</a:t>
            </a:r>
          </a:p>
          <a:p>
            <a:endParaRPr lang="en-US" dirty="0"/>
          </a:p>
          <a:p>
            <a:r>
              <a:rPr lang="en-US" dirty="0" smtClean="0"/>
              <a:t>The app engine </a:t>
            </a:r>
          </a:p>
          <a:p>
            <a:pPr marL="171450" indent="-171450">
              <a:buFont typeface="Arial" panose="020B0604020202020204" pitchFamily="34" charset="0"/>
              <a:buChar char="•"/>
            </a:pPr>
            <a:r>
              <a:rPr lang="en-US" dirty="0" smtClean="0"/>
              <a:t>reads the run control record for the delivered process</a:t>
            </a:r>
          </a:p>
          <a:p>
            <a:pPr marL="171450" indent="-171450">
              <a:buFont typeface="Arial" panose="020B0604020202020204" pitchFamily="34" charset="0"/>
              <a:buChar char="•"/>
            </a:pPr>
            <a:r>
              <a:rPr lang="en-US" dirty="0" smtClean="0"/>
              <a:t>Breaks the EMPLIDs down into small groups </a:t>
            </a:r>
          </a:p>
          <a:p>
            <a:pPr marL="171450" indent="-171450">
              <a:buFont typeface="Arial" panose="020B0604020202020204" pitchFamily="34" charset="0"/>
              <a:buChar char="•"/>
            </a:pPr>
            <a:r>
              <a:rPr lang="en-US" dirty="0" smtClean="0"/>
              <a:t>Submits the </a:t>
            </a:r>
            <a:r>
              <a:rPr lang="en-US" dirty="0" err="1" smtClean="0"/>
              <a:t>cobols</a:t>
            </a:r>
            <a:r>
              <a:rPr lang="en-US" dirty="0" smtClean="0"/>
              <a:t> process for each of those groups</a:t>
            </a:r>
          </a:p>
          <a:p>
            <a:pPr marL="171450" indent="-171450">
              <a:buFont typeface="Arial" panose="020B0604020202020204" pitchFamily="34" charset="0"/>
              <a:buChar char="•"/>
            </a:pPr>
            <a:r>
              <a:rPr lang="en-US" dirty="0" smtClean="0"/>
              <a:t>Monitors the success or failure of the delivered process.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15655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88176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409247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78185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208634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21427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controls are 30 characters long.  However, in this case, I use the base run control and tag on a 4 digit number.  So the base run control cannot exceed 25 characters.</a:t>
            </a:r>
          </a:p>
          <a:p>
            <a:endParaRPr lang="en-US" dirty="0"/>
          </a:p>
          <a:p>
            <a:r>
              <a:rPr lang="en-US" dirty="0" smtClean="0"/>
              <a:t>I also check that </a:t>
            </a:r>
            <a:r>
              <a:rPr lang="en-US" dirty="0" err="1" smtClean="0"/>
              <a:t>MaxConcurrent</a:t>
            </a:r>
            <a:r>
              <a:rPr lang="en-US" dirty="0" smtClean="0"/>
              <a:t> is set for the process.</a:t>
            </a:r>
          </a:p>
          <a:p>
            <a:endParaRPr lang="en-US" dirty="0"/>
          </a:p>
          <a:p>
            <a:r>
              <a:rPr lang="en-US" dirty="0" smtClean="0"/>
              <a:t>If either of these conditions are not met, the app engine ends in an error as it cannot continue.</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142969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SQL breaks the students down into small groups.  It returns one row for each ACAD_PROG_PRIMARY. In the STRMs, ACAD_CAREERs and ACAD_PROGs specified by the run control parameters.</a:t>
            </a:r>
          </a:p>
          <a:p>
            <a:endParaRPr lang="en-US" dirty="0"/>
          </a:p>
          <a:p>
            <a:r>
              <a:rPr lang="en-US" dirty="0" smtClean="0"/>
              <a:t>It also sorts them so that the largest group is first.  This insures that the largest groups are submitted first as they often determine the actual run time.</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3092817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loop actually submits the </a:t>
            </a:r>
            <a:r>
              <a:rPr lang="en-US" dirty="0" err="1" smtClean="0"/>
              <a:t>cobols</a:t>
            </a:r>
            <a:r>
              <a:rPr lang="en-US" dirty="0" smtClean="0"/>
              <a:t>.  One for each ACAD_PROG, STRM combination.</a:t>
            </a:r>
          </a:p>
          <a:p>
            <a:endParaRPr lang="en-US" dirty="0"/>
          </a:p>
          <a:p>
            <a:r>
              <a:rPr lang="en-US" dirty="0" smtClean="0"/>
              <a:t>Note that after you create the run control, a commit MUST be done before submitting the </a:t>
            </a:r>
            <a:r>
              <a:rPr lang="en-US" dirty="0" err="1" smtClean="0"/>
              <a:t>cobol</a:t>
            </a:r>
            <a:r>
              <a:rPr lang="en-US" dirty="0" smtClean="0"/>
              <a:t>.</a:t>
            </a:r>
          </a:p>
          <a:p>
            <a:endParaRPr lang="en-US" dirty="0"/>
          </a:p>
          <a:p>
            <a:r>
              <a:rPr lang="en-US" dirty="0" smtClean="0"/>
              <a:t>Once the </a:t>
            </a:r>
            <a:r>
              <a:rPr lang="en-US" dirty="0" err="1" smtClean="0"/>
              <a:t>cobol</a:t>
            </a:r>
            <a:r>
              <a:rPr lang="en-US" dirty="0" smtClean="0"/>
              <a:t> is </a:t>
            </a:r>
            <a:r>
              <a:rPr lang="en-US" dirty="0" err="1" smtClean="0"/>
              <a:t>sumitted</a:t>
            </a:r>
            <a:r>
              <a:rPr lang="en-US" dirty="0" smtClean="0"/>
              <a:t>, the PRCSINSTANCE is recorded in an array so to allow the app engine to monitor if it is complete.</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420475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run control is created in the same way.  </a:t>
            </a:r>
          </a:p>
          <a:p>
            <a:endParaRPr lang="en-US" dirty="0"/>
          </a:p>
          <a:p>
            <a:r>
              <a:rPr lang="en-US" dirty="0" smtClean="0"/>
              <a:t>With tuition </a:t>
            </a:r>
            <a:r>
              <a:rPr lang="en-US" dirty="0" err="1" smtClean="0"/>
              <a:t>calc</a:t>
            </a:r>
            <a:r>
              <a:rPr lang="en-US" dirty="0" smtClean="0"/>
              <a:t>, each process must have it’s own unique BATCH_ID.  The first time you run this process, it will grab a new BATCH_ID each time it submits a </a:t>
            </a:r>
            <a:r>
              <a:rPr lang="en-US" dirty="0" err="1" smtClean="0"/>
              <a:t>cobol</a:t>
            </a:r>
            <a:r>
              <a:rPr lang="en-US" dirty="0" smtClean="0"/>
              <a:t>.  However, on subsequent runs, it will use the same BATCH_ID it used last time.  This is consistent with the way the delivered processing works.</a:t>
            </a:r>
          </a:p>
          <a:p>
            <a:endParaRPr lang="en-US" dirty="0"/>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382816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a:p>
        </p:txBody>
      </p:sp>
    </p:spTree>
    <p:extLst>
      <p:ext uri="{BB962C8B-B14F-4D97-AF65-F5344CB8AC3E}">
        <p14:creationId xmlns:p14="http://schemas.microsoft.com/office/powerpoint/2010/main" val="192361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initial setup (and check for BATCH_ID) is done, the new run control is created.  For simplicity, I delete the run control and insert a new one.  If you like, you can check if it exists and update if there and insert if not there.  </a:t>
            </a:r>
          </a:p>
          <a:p>
            <a:endParaRPr lang="en-US" dirty="0"/>
          </a:p>
          <a:p>
            <a:r>
              <a:rPr lang="en-US" dirty="0" smtClean="0"/>
              <a:t>Each of the records used by SFPBCALC must be deleted/inserted.</a:t>
            </a:r>
          </a:p>
          <a:p>
            <a:endParaRPr lang="en-US" dirty="0"/>
          </a:p>
          <a:p>
            <a:r>
              <a:rPr lang="en-US" dirty="0" smtClean="0"/>
              <a:t>RUN_CNTL_CALC</a:t>
            </a:r>
          </a:p>
          <a:p>
            <a:r>
              <a:rPr lang="en-US" dirty="0" smtClean="0"/>
              <a:t>RUN_CNTL_CALC_T (the term)</a:t>
            </a:r>
          </a:p>
          <a:p>
            <a:r>
              <a:rPr lang="en-US" dirty="0" smtClean="0"/>
              <a:t>RUN_CNTL_CALC_C (the career)</a:t>
            </a:r>
          </a:p>
          <a:p>
            <a:r>
              <a:rPr lang="en-US" dirty="0" smtClean="0"/>
              <a:t>RUN_CNTL_CALC_P (the program)</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2730119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all the processes are submitted, they are monitored to insure they run to success.  If not, this app engine will end in a warning so that someone can be notified.  That can be done with delivered functionality.</a:t>
            </a:r>
          </a:p>
          <a:p>
            <a:endParaRPr lang="en-US" dirty="0" smtClean="0"/>
          </a:p>
          <a:p>
            <a:r>
              <a:rPr lang="en-US" dirty="0" smtClean="0"/>
              <a:t>Once a process is completed, it does not need to be monitored anymore.  I could have removed that entry from the array and resized the array.  But I’m a big fan of keeping things simple.  So, once a process is complete, I set the PRCSINSTANCE to zero and simply ignore zeros when looping.  Strictly speaking this is less efficient, but in my opinion, the complexity of code did not justify doing that.</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1677603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2074134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385963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25</a:t>
            </a:fld>
            <a:endParaRPr lang="en-US"/>
          </a:p>
        </p:txBody>
      </p:sp>
    </p:spTree>
    <p:extLst>
      <p:ext uri="{BB962C8B-B14F-4D97-AF65-F5344CB8AC3E}">
        <p14:creationId xmlns:p14="http://schemas.microsoft.com/office/powerpoint/2010/main" val="4129605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a:p>
        </p:txBody>
      </p:sp>
    </p:spTree>
    <p:extLst>
      <p:ext uri="{BB962C8B-B14F-4D97-AF65-F5344CB8AC3E}">
        <p14:creationId xmlns:p14="http://schemas.microsoft.com/office/powerpoint/2010/main" val="1874355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a:p>
        </p:txBody>
      </p:sp>
    </p:spTree>
    <p:extLst>
      <p:ext uri="{BB962C8B-B14F-4D97-AF65-F5344CB8AC3E}">
        <p14:creationId xmlns:p14="http://schemas.microsoft.com/office/powerpoint/2010/main" val="2374243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2395405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29</a:t>
            </a:fld>
            <a:endParaRPr lang="en-US"/>
          </a:p>
        </p:txBody>
      </p:sp>
    </p:spTree>
    <p:extLst>
      <p:ext uri="{BB962C8B-B14F-4D97-AF65-F5344CB8AC3E}">
        <p14:creationId xmlns:p14="http://schemas.microsoft.com/office/powerpoint/2010/main" val="574104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30</a:t>
            </a:fld>
            <a:endParaRPr lang="en-US"/>
          </a:p>
        </p:txBody>
      </p:sp>
    </p:spTree>
    <p:extLst>
      <p:ext uri="{BB962C8B-B14F-4D97-AF65-F5344CB8AC3E}">
        <p14:creationId xmlns:p14="http://schemas.microsoft.com/office/powerpoint/2010/main" val="7756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 have some exposure to HR/Payroll and Finance, I am really a Campus Solutions developer.  That’s what I know.  So all the processes I’m going to talk about today are related to campus solutions.  I asked a couple people about HR and Finance processes, but they were not able to give me examples that could benefit from this approach.  That’s not to say there aren’t any, just that I don’t know those systems well enough to find them.</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2796328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a:p>
        </p:txBody>
      </p:sp>
    </p:spTree>
    <p:extLst>
      <p:ext uri="{BB962C8B-B14F-4D97-AF65-F5344CB8AC3E}">
        <p14:creationId xmlns:p14="http://schemas.microsoft.com/office/powerpoint/2010/main" val="1049066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32</a:t>
            </a:fld>
            <a:endParaRPr lang="en-US"/>
          </a:p>
        </p:txBody>
      </p:sp>
    </p:spTree>
    <p:extLst>
      <p:ext uri="{BB962C8B-B14F-4D97-AF65-F5344CB8AC3E}">
        <p14:creationId xmlns:p14="http://schemas.microsoft.com/office/powerpoint/2010/main" val="1080121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driving SQL for this </a:t>
            </a:r>
            <a:r>
              <a:rPr lang="en-US" dirty="0" err="1" smtClean="0"/>
              <a:t>cobol</a:t>
            </a:r>
            <a:r>
              <a:rPr lang="en-US" dirty="0" smtClean="0"/>
              <a:t>.  If we can trick the </a:t>
            </a:r>
            <a:r>
              <a:rPr lang="en-US" dirty="0" err="1" smtClean="0"/>
              <a:t>cobol</a:t>
            </a:r>
            <a:r>
              <a:rPr lang="en-US" dirty="0" smtClean="0"/>
              <a:t> into selecting a subset of the EMPLIDs instead of the whole group, then we can use brute force.</a:t>
            </a:r>
          </a:p>
          <a:p>
            <a:endParaRPr lang="en-US" dirty="0"/>
          </a:p>
          <a:p>
            <a:r>
              <a:rPr lang="en-US" dirty="0" smtClean="0"/>
              <a:t>I tried a few approaches before I came up with the right answer.  The key turned out to be the fact that PROCESS_INSTANCE is passed into the SQL.  Using that, I was able to update the SQL and trick the process.  No other modifications were done to the </a:t>
            </a:r>
            <a:r>
              <a:rPr lang="en-US" dirty="0" err="1" smtClean="0"/>
              <a:t>cobol</a:t>
            </a:r>
            <a:r>
              <a:rPr lang="en-US" dirty="0" smtClean="0"/>
              <a:t>, so I was confident it was doing the right thing.</a:t>
            </a:r>
          </a:p>
          <a:p>
            <a:endParaRPr lang="en-US" dirty="0"/>
          </a:p>
          <a:p>
            <a:r>
              <a:rPr lang="en-US" dirty="0" smtClean="0"/>
              <a:t>As an added bonus, FA term deleted rows from STDNT_FATU_DVR after they are processed.  This means that I was able to confirm that all students were processed simply be checking that table was empty after completion.</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33</a:t>
            </a:fld>
            <a:endParaRPr lang="en-US"/>
          </a:p>
        </p:txBody>
      </p:sp>
    </p:spTree>
    <p:extLst>
      <p:ext uri="{BB962C8B-B14F-4D97-AF65-F5344CB8AC3E}">
        <p14:creationId xmlns:p14="http://schemas.microsoft.com/office/powerpoint/2010/main" val="2608013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driving SQL for this </a:t>
            </a:r>
            <a:r>
              <a:rPr lang="en-US" dirty="0" err="1" smtClean="0"/>
              <a:t>cobol</a:t>
            </a:r>
            <a:r>
              <a:rPr lang="en-US" dirty="0" smtClean="0"/>
              <a:t>.  If we can trick the </a:t>
            </a:r>
            <a:r>
              <a:rPr lang="en-US" dirty="0" err="1" smtClean="0"/>
              <a:t>cobol</a:t>
            </a:r>
            <a:r>
              <a:rPr lang="en-US" dirty="0" smtClean="0"/>
              <a:t> into selecting a subset of the EMPLIDs instead of the whole group, then we can use brute force.</a:t>
            </a:r>
          </a:p>
          <a:p>
            <a:endParaRPr lang="en-US" dirty="0"/>
          </a:p>
          <a:p>
            <a:r>
              <a:rPr lang="en-US" dirty="0" smtClean="0"/>
              <a:t>I tried a few approaches before I came up with the right answer.  The key turned out to be the fact that PROCESS_INSTANCE is passed into the SQL.  Using that, I was able to update the SQL and trick the process.  No other modifications were done to the </a:t>
            </a:r>
            <a:r>
              <a:rPr lang="en-US" dirty="0" err="1" smtClean="0"/>
              <a:t>cobol</a:t>
            </a:r>
            <a:r>
              <a:rPr lang="en-US" dirty="0" smtClean="0"/>
              <a:t>, so I was confident it was doing the right thing.</a:t>
            </a:r>
          </a:p>
          <a:p>
            <a:endParaRPr lang="en-US" dirty="0"/>
          </a:p>
          <a:p>
            <a:r>
              <a:rPr lang="en-US" dirty="0" smtClean="0"/>
              <a:t>As an added bonus, FA term deleted rows from STDNT_FATU_DVR after they are processed.  This means that I was able to confirm that all students were processed simply be checking that table was empty after completion.</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34</a:t>
            </a:fld>
            <a:endParaRPr lang="en-US"/>
          </a:p>
        </p:txBody>
      </p:sp>
    </p:spTree>
    <p:extLst>
      <p:ext uri="{BB962C8B-B14F-4D97-AF65-F5344CB8AC3E}">
        <p14:creationId xmlns:p14="http://schemas.microsoft.com/office/powerpoint/2010/main" val="3893054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driving SQL for this </a:t>
            </a:r>
            <a:r>
              <a:rPr lang="en-US" dirty="0" err="1" smtClean="0"/>
              <a:t>cobol</a:t>
            </a:r>
            <a:r>
              <a:rPr lang="en-US" dirty="0" smtClean="0"/>
              <a:t>.  If we can trick the </a:t>
            </a:r>
            <a:r>
              <a:rPr lang="en-US" dirty="0" err="1" smtClean="0"/>
              <a:t>cobol</a:t>
            </a:r>
            <a:r>
              <a:rPr lang="en-US" dirty="0" smtClean="0"/>
              <a:t> into selecting a subset of the EMPLIDs instead of the whole group, then we can use brute force.</a:t>
            </a:r>
          </a:p>
          <a:p>
            <a:endParaRPr lang="en-US" dirty="0"/>
          </a:p>
          <a:p>
            <a:r>
              <a:rPr lang="en-US" dirty="0" smtClean="0"/>
              <a:t>I tried a few approaches before I came up with the right answer.  The key turned out to be the fact that PROCESS_INSTANCE is passed into the SQL.  Using that, I was able to update the SQL and trick the process.  No other modifications were done to the </a:t>
            </a:r>
            <a:r>
              <a:rPr lang="en-US" dirty="0" err="1" smtClean="0"/>
              <a:t>cobol</a:t>
            </a:r>
            <a:r>
              <a:rPr lang="en-US" dirty="0" smtClean="0"/>
              <a:t>, so I was confident it was doing the right thing.</a:t>
            </a:r>
          </a:p>
          <a:p>
            <a:endParaRPr lang="en-US" dirty="0"/>
          </a:p>
          <a:p>
            <a:r>
              <a:rPr lang="en-US" dirty="0" smtClean="0"/>
              <a:t>As an added bonus, FA term deleted rows from STDNT_FATU_DVR after they are processed.  This means that I was able to confirm that all students were processed simply be checking that table was empty after completion.</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35</a:t>
            </a:fld>
            <a:endParaRPr lang="en-US"/>
          </a:p>
        </p:txBody>
      </p:sp>
    </p:spTree>
    <p:extLst>
      <p:ext uri="{BB962C8B-B14F-4D97-AF65-F5344CB8AC3E}">
        <p14:creationId xmlns:p14="http://schemas.microsoft.com/office/powerpoint/2010/main" val="3961633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rewritten this SQL to use the newer join method, but that is not necessary.</a:t>
            </a:r>
          </a:p>
          <a:p>
            <a:endParaRPr lang="en-US" dirty="0"/>
          </a:p>
          <a:p>
            <a:r>
              <a:rPr lang="en-US" dirty="0" smtClean="0"/>
              <a:t>If you don’t use the join style, I recommend you switch.  There are a lot of advantages. </a:t>
            </a:r>
            <a:r>
              <a:rPr lang="en-US" dirty="0"/>
              <a:t>When you first start using this it feels </a:t>
            </a:r>
            <a:r>
              <a:rPr lang="en-US" dirty="0" err="1" smtClean="0"/>
              <a:t>stooopid</a:t>
            </a:r>
            <a:r>
              <a:rPr lang="en-US" dirty="0"/>
              <a:t>.  </a:t>
            </a:r>
            <a:r>
              <a:rPr lang="en-US" dirty="0" smtClean="0"/>
              <a:t>But once you get used to it there are advantages.</a:t>
            </a:r>
          </a:p>
          <a:p>
            <a:pPr marL="171450" indent="-171450">
              <a:buFont typeface="Arial" panose="020B0604020202020204" pitchFamily="34" charset="0"/>
              <a:buChar char="•"/>
            </a:pPr>
            <a:r>
              <a:rPr lang="en-US" dirty="0" smtClean="0"/>
              <a:t>All joins for a table are in the same place.  So, when you need to understand how the table is joined, it is always together.</a:t>
            </a:r>
          </a:p>
          <a:p>
            <a:pPr marL="171450" indent="-171450">
              <a:buFont typeface="Arial" panose="020B0604020202020204" pitchFamily="34" charset="0"/>
              <a:buChar char="•"/>
            </a:pPr>
            <a:r>
              <a:rPr lang="en-US" dirty="0" smtClean="0"/>
              <a:t>Debugging the SQL is simpler.  You can start with the first table.  Comment out the other tables and add them back one by one to see where issues arise.</a:t>
            </a:r>
          </a:p>
          <a:p>
            <a:pPr marL="171450" indent="-171450">
              <a:buFont typeface="Arial" panose="020B0604020202020204" pitchFamily="34" charset="0"/>
              <a:buChar char="•"/>
            </a:pPr>
            <a:r>
              <a:rPr lang="en-US" dirty="0" smtClean="0"/>
              <a:t>When need a full outer join, the syntax doesn’t change.</a:t>
            </a:r>
          </a:p>
          <a:p>
            <a:pPr marL="171450" indent="-171450">
              <a:buFont typeface="Arial" panose="020B0604020202020204" pitchFamily="34" charset="0"/>
              <a:buChar char="•"/>
            </a:pPr>
            <a:endParaRPr lang="en-US" dirty="0"/>
          </a:p>
          <a:p>
            <a:r>
              <a:rPr lang="en-US" dirty="0" smtClean="0"/>
              <a:t>The first two tables in this SQL are the same as delivered.  However, it then goes to the PRCSRQST table to get the run control and then to a custom temp table which associates some of the EMPLIDs with that RUNCNTLID.</a:t>
            </a:r>
          </a:p>
          <a:p>
            <a:endParaRPr lang="en-US" dirty="0"/>
          </a:p>
          <a:p>
            <a:r>
              <a:rPr lang="en-US" dirty="0" smtClean="0"/>
              <a:t>So, in the end, the only real difference between this process and the others is we need to build and populate the custom temp table.</a:t>
            </a:r>
          </a:p>
        </p:txBody>
      </p:sp>
      <p:sp>
        <p:nvSpPr>
          <p:cNvPr id="4" name="Slide Number Placeholder 3"/>
          <p:cNvSpPr>
            <a:spLocks noGrp="1"/>
          </p:cNvSpPr>
          <p:nvPr>
            <p:ph type="sldNum" sz="quarter" idx="10"/>
          </p:nvPr>
        </p:nvSpPr>
        <p:spPr/>
        <p:txBody>
          <a:bodyPr/>
          <a:lstStyle/>
          <a:p>
            <a:fld id="{22164149-2C44-4029-BA5B-3E7ECA7C8CBF}" type="slidenum">
              <a:rPr lang="en-US" smtClean="0"/>
              <a:t>36</a:t>
            </a:fld>
            <a:endParaRPr lang="en-US"/>
          </a:p>
        </p:txBody>
      </p:sp>
    </p:spTree>
    <p:extLst>
      <p:ext uri="{BB962C8B-B14F-4D97-AF65-F5344CB8AC3E}">
        <p14:creationId xmlns:p14="http://schemas.microsoft.com/office/powerpoint/2010/main" val="1993689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is much like the other processes.  The main difference is the number of groups (RUNCNTLIDs) to be created is the </a:t>
            </a:r>
            <a:r>
              <a:rPr lang="en-US" dirty="0" err="1" smtClean="0"/>
              <a:t>MaxConcurrent</a:t>
            </a:r>
            <a:r>
              <a:rPr lang="en-US" dirty="0" smtClean="0"/>
              <a:t> for the process time 4.  There’s no real science in the 4 times multiplication,  It could be 1, 2, 3 or anything else.  4 just felt right and it seemed to work well.</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37</a:t>
            </a:fld>
            <a:endParaRPr lang="en-US"/>
          </a:p>
        </p:txBody>
      </p:sp>
    </p:spTree>
    <p:extLst>
      <p:ext uri="{BB962C8B-B14F-4D97-AF65-F5344CB8AC3E}">
        <p14:creationId xmlns:p14="http://schemas.microsoft.com/office/powerpoint/2010/main" val="1939774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magic.  Using the records that were created by the delivered SQR, this app engine populates the custom temp table.  The temp table groups EMPLDS into the separate RUN_CNTL_IDs.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38</a:t>
            </a:fld>
            <a:endParaRPr lang="en-US"/>
          </a:p>
        </p:txBody>
      </p:sp>
    </p:spTree>
    <p:extLst>
      <p:ext uri="{BB962C8B-B14F-4D97-AF65-F5344CB8AC3E}">
        <p14:creationId xmlns:p14="http://schemas.microsoft.com/office/powerpoint/2010/main" val="1089204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39</a:t>
            </a:fld>
            <a:endParaRPr lang="en-US"/>
          </a:p>
        </p:txBody>
      </p:sp>
    </p:spTree>
    <p:extLst>
      <p:ext uri="{BB962C8B-B14F-4D97-AF65-F5344CB8AC3E}">
        <p14:creationId xmlns:p14="http://schemas.microsoft.com/office/powerpoint/2010/main" val="1476230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40</a:t>
            </a:fld>
            <a:endParaRPr lang="en-US"/>
          </a:p>
        </p:txBody>
      </p:sp>
    </p:spTree>
    <p:extLst>
      <p:ext uri="{BB962C8B-B14F-4D97-AF65-F5344CB8AC3E}">
        <p14:creationId xmlns:p14="http://schemas.microsoft.com/office/powerpoint/2010/main" val="235799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2897256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brute force takes a lot of resources and a SQL tuning issue could overwhelm the system.  Make sure that the SQL are all well tuned BEFORE you start.  Fortunately, the processes discussed are well tuned.  The run so long simply because the issue so many small SQL statements.</a:t>
            </a:r>
          </a:p>
          <a:p>
            <a:endParaRPr lang="en-US" dirty="0"/>
          </a:p>
          <a:p>
            <a:r>
              <a:rPr lang="en-US" dirty="0" smtClean="0"/>
              <a:t>This approach is NOT a silver bullet and should be used only under the correct circumstances.  If it were applied to the wrong process, it could cause significant issues.  Please test thoroughly before moving to production.</a:t>
            </a:r>
          </a:p>
          <a:p>
            <a:endParaRPr lang="en-US" dirty="0"/>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41</a:t>
            </a:fld>
            <a:endParaRPr lang="en-US"/>
          </a:p>
        </p:txBody>
      </p:sp>
    </p:spTree>
    <p:extLst>
      <p:ext uri="{BB962C8B-B14F-4D97-AF65-F5344CB8AC3E}">
        <p14:creationId xmlns:p14="http://schemas.microsoft.com/office/powerpoint/2010/main" val="2859610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42</a:t>
            </a:fld>
            <a:endParaRPr lang="en-US"/>
          </a:p>
        </p:txBody>
      </p:sp>
    </p:spTree>
    <p:extLst>
      <p:ext uri="{BB962C8B-B14F-4D97-AF65-F5344CB8AC3E}">
        <p14:creationId xmlns:p14="http://schemas.microsoft.com/office/powerpoint/2010/main" val="87959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43</a:t>
            </a:fld>
            <a:endParaRPr lang="en-US"/>
          </a:p>
        </p:txBody>
      </p:sp>
    </p:spTree>
    <p:extLst>
      <p:ext uri="{BB962C8B-B14F-4D97-AF65-F5344CB8AC3E}">
        <p14:creationId xmlns:p14="http://schemas.microsoft.com/office/powerpoint/2010/main" val="381110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57369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Your process is simply broken down into small groups and those groups are run at the same time in parallel.</a:t>
            </a:r>
          </a:p>
          <a:p>
            <a:endParaRPr lang="en-US" sz="1000" dirty="0"/>
          </a:p>
          <a:p>
            <a:r>
              <a:rPr lang="en-US" sz="1000" dirty="0" smtClean="0"/>
              <a:t>Let’s take an example.  Let’s say you need to process 50,000.  If each students takes 1 second to process, then the runtime will be 50,000 seconds.  That’s about 14 hours.  If you could process all 50,000 students in parallel, then it would only take 1 second.  However, it’s pretty unlikely that you have enough computing power to do that.  But, You many institution have the computing power to run 50 in parallel, which would bring the time down to 1000 seconds or under 20 minutes.</a:t>
            </a:r>
          </a:p>
          <a:p>
            <a:endParaRPr lang="en-US" sz="1000" dirty="0"/>
          </a:p>
          <a:p>
            <a:r>
              <a:rPr lang="en-US" sz="1000" dirty="0" smtClean="0"/>
              <a:t>There are however, some limiting factors.  Lock contention and other processes that need to run are the most common. With the processes delivered processes that I plan to discuss, locking is not a big factor.</a:t>
            </a:r>
          </a:p>
          <a:p>
            <a:endParaRPr lang="en-US" sz="1000" dirty="0"/>
          </a:p>
          <a:p>
            <a:r>
              <a:rPr lang="en-US" sz="1000" dirty="0" smtClean="0"/>
              <a:t>So, depending on the computing power you have, the improvement you can expect is simply divide your current runtime by the number of streams you have to get an estimate.</a:t>
            </a:r>
          </a:p>
          <a:p>
            <a:endParaRPr lang="en-US" sz="1000" dirty="0"/>
          </a:p>
          <a:p>
            <a:r>
              <a:rPr lang="en-US" sz="1000" dirty="0" smtClean="0"/>
              <a:t>Caveats: All testing was done on an oracle database.  I cannot comment on other platforms.</a:t>
            </a:r>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73944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246521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238956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All of the processes I’m discussing are delivered </a:t>
            </a:r>
            <a:r>
              <a:rPr lang="en-US" sz="1000" dirty="0" err="1" smtClean="0"/>
              <a:t>cobols</a:t>
            </a:r>
            <a:r>
              <a:rPr lang="en-US" sz="1000" dirty="0" smtClean="0"/>
              <a:t>.  So, at the server level, you need to increase the number of concurrent </a:t>
            </a:r>
            <a:r>
              <a:rPr lang="en-US" sz="1000" dirty="0" err="1" smtClean="0"/>
              <a:t>cobols</a:t>
            </a:r>
            <a:r>
              <a:rPr lang="en-US" sz="1000" dirty="0" smtClean="0"/>
              <a:t> to at least as high as the number you wish to run in parallel.  Note however, that if it is exactly that number, then when these processes start up, no other </a:t>
            </a:r>
            <a:r>
              <a:rPr lang="en-US" sz="1000" dirty="0" err="1" smtClean="0"/>
              <a:t>cobols</a:t>
            </a:r>
            <a:r>
              <a:rPr lang="en-US" sz="1000" dirty="0" smtClean="0"/>
              <a:t> will be able to run.  So, if I suggest want a higher number.  If you have 5 now and you want to run 50 in parallel, you might use 5 + 50 = 55.</a:t>
            </a:r>
          </a:p>
          <a:p>
            <a:endParaRPr lang="en-US" sz="1000" dirty="0"/>
          </a:p>
          <a:p>
            <a:r>
              <a:rPr lang="en-US" sz="1000" dirty="0" smtClean="0"/>
              <a:t>Each process definition needs to be modified to have a max concurrent.  If you leave it at 0, then it’s really the server maximum, so again, nothing else can run at that time.  I’ve actually put in a check and if it’s not set, my process stops.</a:t>
            </a:r>
          </a:p>
          <a:p>
            <a:endParaRPr lang="en-US" sz="1000" dirty="0"/>
          </a:p>
          <a:p>
            <a:r>
              <a:rPr lang="en-US" sz="1000" dirty="0" smtClean="0"/>
              <a:t>What I’m going to discuss today is a custom app engine that is attached to the delivered components.  You run this app engine instead of the delivered process.  This app engine creates multiple run controls, submits the </a:t>
            </a:r>
            <a:r>
              <a:rPr lang="en-US" sz="1000" dirty="0" err="1" smtClean="0"/>
              <a:t>cobols</a:t>
            </a:r>
            <a:r>
              <a:rPr lang="en-US" sz="1000" dirty="0" smtClean="0"/>
              <a:t> and monitors them to completion.  It uses the delivered run controls and doesn’t require it’s own run control component.</a:t>
            </a:r>
          </a:p>
          <a:p>
            <a:endParaRPr lang="en-US" sz="1000" dirty="0"/>
          </a:p>
          <a:p>
            <a:r>
              <a:rPr lang="en-US" sz="1000" dirty="0" smtClean="0"/>
              <a:t>You may already be aware of the AET field AE_APPSTATUS, but in case you’re not, if you put it into the App Engine AET record and set it to a non-zero value, your app engine will end in a warning.  This is useful to indicate an error has occurred.  It can be used to notify someone to look at things.  I use it to indicate that one (or more) of the delivered processes did not end as expected.</a:t>
            </a:r>
          </a:p>
          <a:p>
            <a:endParaRPr lang="en-US" sz="1000" dirty="0"/>
          </a:p>
          <a:p>
            <a:endParaRPr lang="en-CA" sz="1000"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23298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11/13/2018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11/13/2018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11/13/2018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11/13/2018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11/13/2018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11/13/2018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11/13/2018</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11/13/2018</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11/13/2018</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11/13/2018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11/13/2018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11/13/2018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dirty="0" smtClean="0"/>
              <a:t>Speeding UP batch processing </a:t>
            </a:r>
            <a:br>
              <a:rPr lang="en-US" dirty="0" smtClean="0"/>
            </a:br>
            <a:r>
              <a:rPr lang="en-US" sz="2200" dirty="0"/>
              <a:t/>
            </a:r>
            <a:br>
              <a:rPr lang="en-US" sz="2200" dirty="0"/>
            </a:br>
            <a:r>
              <a:rPr lang="en-US" dirty="0" smtClean="0"/>
              <a:t>a brute force approach</a:t>
            </a:r>
            <a:br>
              <a:rPr lang="en-US" dirty="0" smtClean="0"/>
            </a:b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6056</a:t>
            </a:r>
            <a:endParaRPr lang="en-US" dirty="0"/>
          </a:p>
          <a:p>
            <a:r>
              <a:rPr lang="en-US" dirty="0" smtClean="0"/>
              <a:t>2018-11-13</a:t>
            </a:r>
            <a:endParaRPr lang="en-US" dirty="0"/>
          </a:p>
        </p:txBody>
      </p:sp>
      <p:sp>
        <p:nvSpPr>
          <p:cNvPr id="3" name="Footer Placeholder 2"/>
          <p:cNvSpPr>
            <a:spLocks noGrp="1"/>
          </p:cNvSpPr>
          <p:nvPr>
            <p:ph type="ftr" sz="quarter" idx="11"/>
          </p:nvPr>
        </p:nvSpPr>
        <p:spPr/>
        <p:txBody>
          <a:bodyPr/>
          <a:lstStyle/>
          <a:p>
            <a:r>
              <a:rPr lang="en-US" dirty="0"/>
              <a:t>Canada Alliance   12-14 November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 xmlns:a16="http://schemas.microsoft.com/office/drawing/2014/main" id="{8CDBDDFF-E76E-4941-B95C-C4D37E832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work</a:t>
            </a:r>
            <a:r>
              <a:rPr lang="en-CA" dirty="0" smtClean="0"/>
              <a:t>?</a:t>
            </a:r>
            <a:endParaRPr lang="en-US" dirty="0"/>
          </a:p>
        </p:txBody>
      </p:sp>
      <p:sp>
        <p:nvSpPr>
          <p:cNvPr id="3" name="Content Placeholder 2"/>
          <p:cNvSpPr>
            <a:spLocks noGrp="1"/>
          </p:cNvSpPr>
          <p:nvPr>
            <p:ph idx="1"/>
          </p:nvPr>
        </p:nvSpPr>
        <p:spPr/>
        <p:txBody>
          <a:bodyPr/>
          <a:lstStyle/>
          <a:p>
            <a:r>
              <a:rPr lang="en-US" dirty="0"/>
              <a:t>Delivered Process</a:t>
            </a:r>
          </a:p>
          <a:p>
            <a:pPr lvl="1"/>
            <a:r>
              <a:rPr lang="en-US" dirty="0" smtClean="0"/>
              <a:t>Require no code changes</a:t>
            </a:r>
          </a:p>
          <a:p>
            <a:pPr lvl="1"/>
            <a:r>
              <a:rPr lang="en-US" dirty="0" smtClean="0"/>
              <a:t>Does </a:t>
            </a:r>
            <a:r>
              <a:rPr lang="en-US" dirty="0"/>
              <a:t>the real </a:t>
            </a:r>
            <a:r>
              <a:rPr lang="en-US" dirty="0" smtClean="0"/>
              <a:t>work</a:t>
            </a:r>
          </a:p>
          <a:p>
            <a:r>
              <a:rPr lang="en-US" dirty="0" smtClean="0"/>
              <a:t>App Engine</a:t>
            </a:r>
          </a:p>
          <a:p>
            <a:pPr lvl="1"/>
            <a:r>
              <a:rPr lang="en-US" dirty="0"/>
              <a:t>Acts as driver </a:t>
            </a:r>
            <a:r>
              <a:rPr lang="en-US" dirty="0" smtClean="0"/>
              <a:t>only</a:t>
            </a:r>
          </a:p>
          <a:p>
            <a:pPr lvl="1"/>
            <a:r>
              <a:rPr lang="en-US" dirty="0" smtClean="0"/>
              <a:t>What’s the structure</a:t>
            </a:r>
          </a:p>
          <a:p>
            <a:pPr lvl="1"/>
            <a:r>
              <a:rPr lang="en-US" dirty="0" smtClean="0"/>
              <a:t>Run control parameters</a:t>
            </a:r>
          </a:p>
          <a:p>
            <a:pPr lvl="1"/>
            <a:r>
              <a:rPr lang="en-US" dirty="0" smtClean="0"/>
              <a:t>PeopleCode </a:t>
            </a:r>
            <a:r>
              <a:rPr lang="en-US" smtClean="0"/>
              <a:t>– Overview</a:t>
            </a:r>
            <a:endParaRPr lang="en-US" dirty="0" smtClean="0"/>
          </a:p>
          <a:p>
            <a:r>
              <a:rPr lang="en-US" dirty="0" smtClean="0"/>
              <a:t>Delivered </a:t>
            </a:r>
            <a:r>
              <a:rPr lang="en-US" dirty="0"/>
              <a:t>run control component</a:t>
            </a:r>
          </a:p>
          <a:p>
            <a:pPr lvl="1"/>
            <a:r>
              <a:rPr lang="en-US" dirty="0"/>
              <a:t>Attach new App Engine</a:t>
            </a:r>
          </a:p>
          <a:p>
            <a:pPr lvl="1"/>
            <a:endParaRPr lang="en-US" dirty="0" smtClean="0"/>
          </a:p>
          <a:p>
            <a:endParaRPr lang="en-US" dirty="0" smtClean="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4566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level – app engine design</a:t>
            </a:r>
            <a:endParaRPr lang="en-US" dirty="0"/>
          </a:p>
        </p:txBody>
      </p:sp>
      <p:sp>
        <p:nvSpPr>
          <p:cNvPr id="3" name="Content Placeholder 2"/>
          <p:cNvSpPr>
            <a:spLocks noGrp="1"/>
          </p:cNvSpPr>
          <p:nvPr>
            <p:ph idx="1"/>
          </p:nvPr>
        </p:nvSpPr>
        <p:spPr/>
        <p:txBody>
          <a:bodyPr>
            <a:normAutofit/>
          </a:bodyPr>
          <a:lstStyle/>
          <a:p>
            <a:r>
              <a:rPr lang="en-US" dirty="0" smtClean="0"/>
              <a:t>Declare constants (a parameter page could be setup)</a:t>
            </a:r>
            <a:endParaRPr lang="en-US" dirty="0"/>
          </a:p>
          <a:p>
            <a:pPr lvl="1"/>
            <a:r>
              <a:rPr lang="en-US" dirty="0" smtClean="0"/>
              <a:t>Process name</a:t>
            </a:r>
          </a:p>
          <a:p>
            <a:pPr lvl="1"/>
            <a:r>
              <a:rPr lang="en-US" dirty="0" err="1" smtClean="0"/>
              <a:t>SleepTime</a:t>
            </a:r>
            <a:endParaRPr lang="en-US" dirty="0" smtClean="0"/>
          </a:p>
          <a:p>
            <a:r>
              <a:rPr lang="en-US" dirty="0" smtClean="0"/>
              <a:t>Determine the number of occurrences</a:t>
            </a:r>
            <a:endParaRPr lang="en-US" dirty="0"/>
          </a:p>
          <a:p>
            <a:r>
              <a:rPr lang="en-US" dirty="0" smtClean="0"/>
              <a:t>Check RC length (25 characters max)</a:t>
            </a:r>
            <a:endParaRPr lang="en-US" dirty="0"/>
          </a:p>
          <a:p>
            <a:r>
              <a:rPr lang="en-US" dirty="0" smtClean="0"/>
              <a:t>Loop</a:t>
            </a:r>
          </a:p>
          <a:p>
            <a:pPr lvl="1"/>
            <a:r>
              <a:rPr lang="en-US" dirty="0" smtClean="0"/>
              <a:t>Build run controls and schedule </a:t>
            </a:r>
            <a:r>
              <a:rPr lang="en-US" dirty="0" err="1" smtClean="0"/>
              <a:t>Cobols</a:t>
            </a:r>
            <a:endParaRPr lang="en-US" dirty="0" smtClean="0"/>
          </a:p>
          <a:p>
            <a:pPr lvl="1"/>
            <a:r>
              <a:rPr lang="en-US" dirty="0" smtClean="0"/>
              <a:t>Save Process Instance in an array</a:t>
            </a:r>
          </a:p>
          <a:p>
            <a:r>
              <a:rPr lang="en-US" dirty="0" smtClean="0"/>
              <a:t>Loop (until all </a:t>
            </a:r>
            <a:r>
              <a:rPr lang="en-US" dirty="0" err="1" smtClean="0"/>
              <a:t>cobols</a:t>
            </a:r>
            <a:r>
              <a:rPr lang="en-US" dirty="0" smtClean="0"/>
              <a:t> are done)</a:t>
            </a:r>
            <a:endParaRPr lang="en-US" dirty="0"/>
          </a:p>
          <a:p>
            <a:pPr lvl="1"/>
            <a:r>
              <a:rPr lang="en-US" dirty="0" smtClean="0"/>
              <a:t>Check if </a:t>
            </a:r>
            <a:r>
              <a:rPr lang="en-US" dirty="0" err="1" smtClean="0"/>
              <a:t>cobol</a:t>
            </a:r>
            <a:r>
              <a:rPr lang="en-US" dirty="0" smtClean="0"/>
              <a:t> ended in success</a:t>
            </a:r>
          </a:p>
          <a:p>
            <a:pPr lvl="1"/>
            <a:r>
              <a:rPr lang="en-US" dirty="0" smtClean="0"/>
              <a:t>If not, flag to end in warning.</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74300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TUITION CALC - SFPBCALC</a:t>
            </a:r>
            <a:endParaRPr lang="en-US" dirty="0"/>
          </a:p>
        </p:txBody>
      </p:sp>
      <p:sp>
        <p:nvSpPr>
          <p:cNvPr id="3" name="Subtitle 2"/>
          <p:cNvSpPr>
            <a:spLocks noGrp="1"/>
          </p:cNvSpPr>
          <p:nvPr>
            <p:ph type="subTitle" idx="1"/>
          </p:nvPr>
        </p:nvSpPr>
        <p:spPr/>
        <p:txBody>
          <a:bodyPr/>
          <a:lstStyle/>
          <a:p>
            <a:r>
              <a:rPr lang="en-US" dirty="0" smtClean="0"/>
              <a:t>Revamp of my 2000 presentation – Tuition </a:t>
            </a:r>
            <a:r>
              <a:rPr lang="en-US" dirty="0" err="1" smtClean="0"/>
              <a:t>Calc</a:t>
            </a:r>
            <a:r>
              <a:rPr lang="en-US" dirty="0" smtClean="0"/>
              <a:t> at 20,000 per hour.</a:t>
            </a:r>
            <a:endParaRPr lang="en-US" dirty="0"/>
          </a:p>
        </p:txBody>
      </p:sp>
      <p:sp>
        <p:nvSpPr>
          <p:cNvPr id="5" name="Footer Placeholder 2">
            <a:extLst>
              <a:ext uri="{FF2B5EF4-FFF2-40B4-BE49-F238E27FC236}">
                <a16:creationId xmlns="" xmlns:a16="http://schemas.microsoft.com/office/drawing/2014/main" id="{DCF9D4D6-D5BE-4934-A2E8-6CA6F318747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60508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2000 Presentation</a:t>
            </a:r>
            <a:endParaRPr lang="en-US" dirty="0"/>
          </a:p>
        </p:txBody>
      </p:sp>
      <p:sp>
        <p:nvSpPr>
          <p:cNvPr id="3" name="Content Placeholder 2"/>
          <p:cNvSpPr>
            <a:spLocks noGrp="1"/>
          </p:cNvSpPr>
          <p:nvPr>
            <p:ph idx="1"/>
          </p:nvPr>
        </p:nvSpPr>
        <p:spPr/>
        <p:txBody>
          <a:bodyPr>
            <a:normAutofit/>
          </a:bodyPr>
          <a:lstStyle/>
          <a:p>
            <a:r>
              <a:rPr lang="en-US" dirty="0"/>
              <a:t>Used PeopleSoft Student v7.6</a:t>
            </a:r>
          </a:p>
          <a:p>
            <a:pPr lvl="1"/>
            <a:r>
              <a:rPr lang="en-US" dirty="0"/>
              <a:t>Different OPRIDs per RC</a:t>
            </a:r>
          </a:p>
          <a:p>
            <a:pPr lvl="1"/>
            <a:r>
              <a:rPr lang="en-US" dirty="0"/>
              <a:t>Max 1 per second per RC</a:t>
            </a:r>
          </a:p>
          <a:p>
            <a:pPr lvl="1"/>
            <a:r>
              <a:rPr lang="en-US" dirty="0"/>
              <a:t>Done with Unix KSH scripts</a:t>
            </a:r>
          </a:p>
          <a:p>
            <a:r>
              <a:rPr lang="en-US" dirty="0"/>
              <a:t>I was a DBA at the time</a:t>
            </a:r>
          </a:p>
          <a:p>
            <a:pPr lvl="1"/>
            <a:r>
              <a:rPr lang="en-US" dirty="0"/>
              <a:t>I didn’t know how to program PeopleSoft</a:t>
            </a:r>
          </a:p>
          <a:p>
            <a:pPr lvl="1"/>
            <a:r>
              <a:rPr lang="en-US" dirty="0"/>
              <a:t>No PeopleCode in App Engines</a:t>
            </a:r>
          </a:p>
          <a:p>
            <a:pPr lvl="1"/>
            <a:r>
              <a:rPr lang="en-US" dirty="0"/>
              <a:t>All done with Unix KSH scripts</a:t>
            </a:r>
          </a:p>
          <a:p>
            <a:r>
              <a:rPr lang="en-US" dirty="0"/>
              <a:t>Complex</a:t>
            </a:r>
          </a:p>
          <a:p>
            <a:pPr lvl="1"/>
            <a:r>
              <a:rPr lang="en-US" dirty="0"/>
              <a:t>Built </a:t>
            </a:r>
            <a:r>
              <a:rPr lang="en-US" dirty="0" err="1"/>
              <a:t>maxConcurrent</a:t>
            </a:r>
            <a:r>
              <a:rPr lang="en-US" dirty="0"/>
              <a:t> into KSH scripts</a:t>
            </a:r>
          </a:p>
          <a:p>
            <a:pPr lvl="1"/>
            <a:r>
              <a:rPr lang="en-US" dirty="0"/>
              <a:t>Scheduled more as they finished.</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59735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Run Control page</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Picture 5"/>
          <p:cNvPicPr/>
          <p:nvPr/>
        </p:nvPicPr>
        <p:blipFill rotWithShape="1">
          <a:blip r:embed="rId3"/>
          <a:srcRect t="12346" r="56250" b="41538"/>
          <a:stretch/>
        </p:blipFill>
        <p:spPr bwMode="auto">
          <a:xfrm>
            <a:off x="840259" y="1746423"/>
            <a:ext cx="5912777" cy="40711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785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Read Run Control</a:t>
            </a:r>
            <a:endParaRPr lang="en-US" dirty="0"/>
          </a:p>
        </p:txBody>
      </p:sp>
      <p:sp>
        <p:nvSpPr>
          <p:cNvPr id="3" name="Content Placeholder 2"/>
          <p:cNvSpPr>
            <a:spLocks noGrp="1"/>
          </p:cNvSpPr>
          <p:nvPr>
            <p:ph idx="1"/>
          </p:nvPr>
        </p:nvSpPr>
        <p:spPr/>
        <p:txBody>
          <a:bodyPr>
            <a:normAutofit/>
          </a:bodyPr>
          <a:lstStyle/>
          <a:p>
            <a:r>
              <a:rPr lang="en-US" dirty="0"/>
              <a:t>Run control tables</a:t>
            </a:r>
          </a:p>
          <a:p>
            <a:pPr lvl="1"/>
            <a:r>
              <a:rPr lang="en-US" dirty="0"/>
              <a:t>RUN_CNTL_CALC</a:t>
            </a:r>
          </a:p>
          <a:p>
            <a:pPr lvl="1"/>
            <a:r>
              <a:rPr lang="en-US" dirty="0"/>
              <a:t>RUN_CNTL_CALC_T</a:t>
            </a:r>
          </a:p>
          <a:p>
            <a:pPr lvl="1"/>
            <a:r>
              <a:rPr lang="en-US" dirty="0"/>
              <a:t>RUN_CNTL_CALC_C</a:t>
            </a:r>
          </a:p>
          <a:p>
            <a:pPr lvl="1"/>
            <a:r>
              <a:rPr lang="en-US" dirty="0"/>
              <a:t>RUN_CNTL_CALC_P</a:t>
            </a:r>
          </a:p>
          <a:p>
            <a:r>
              <a:rPr lang="en-US" dirty="0"/>
              <a:t>Run Controls</a:t>
            </a:r>
          </a:p>
          <a:p>
            <a:pPr lvl="1"/>
            <a:r>
              <a:rPr lang="en-US" dirty="0"/>
              <a:t>BATCH_ID</a:t>
            </a:r>
          </a:p>
          <a:p>
            <a:pPr lvl="1"/>
            <a:r>
              <a:rPr lang="en-US" dirty="0" smtClean="0"/>
              <a:t>Submits one run control for each ACAD_PROG (actually ACAD_PROG_PRIMARY)</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33088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a:t>
            </a:r>
            <a:r>
              <a:rPr lang="en-CA" dirty="0" err="1" smtClean="0"/>
              <a:t>Startup</a:t>
            </a:r>
            <a:r>
              <a:rPr lang="en-CA" dirty="0" smtClean="0"/>
              <a:t> Checks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0"/>
              </a:spcAft>
            </a:pPr>
            <a:r>
              <a:rPr lang="en-US" dirty="0"/>
              <a:t>%</a:t>
            </a:r>
            <a:r>
              <a:rPr lang="en-US" dirty="0" err="1"/>
              <a:t>SelectInit</a:t>
            </a:r>
            <a:r>
              <a:rPr lang="en-US" dirty="0"/>
              <a:t> ( RUN_CNTL_ID, BUSINESS_UNIT ) </a:t>
            </a:r>
          </a:p>
          <a:p>
            <a:pPr>
              <a:lnSpc>
                <a:spcPct val="100000"/>
              </a:lnSpc>
              <a:spcBef>
                <a:spcPts val="0"/>
              </a:spcBef>
              <a:spcAft>
                <a:spcPts val="0"/>
              </a:spcAft>
            </a:pPr>
            <a:r>
              <a:rPr lang="en-US" dirty="0"/>
              <a:t> SELECT RUN_CNTL_ID </a:t>
            </a:r>
          </a:p>
          <a:p>
            <a:pPr>
              <a:lnSpc>
                <a:spcPct val="100000"/>
              </a:lnSpc>
              <a:spcBef>
                <a:spcPts val="0"/>
              </a:spcBef>
              <a:spcAft>
                <a:spcPts val="0"/>
              </a:spcAft>
            </a:pPr>
            <a:r>
              <a:rPr lang="en-US" dirty="0"/>
              <a:t> , BUSINESS_UNIT </a:t>
            </a:r>
          </a:p>
          <a:p>
            <a:pPr>
              <a:lnSpc>
                <a:spcPct val="100000"/>
              </a:lnSpc>
              <a:spcBef>
                <a:spcPts val="0"/>
              </a:spcBef>
              <a:spcAft>
                <a:spcPts val="0"/>
              </a:spcAft>
            </a:pPr>
            <a:r>
              <a:rPr lang="en-US" dirty="0"/>
              <a:t>  FROM PS_RUN_CNTL_SF </a:t>
            </a:r>
          </a:p>
          <a:p>
            <a:pPr>
              <a:lnSpc>
                <a:spcPct val="100000"/>
              </a:lnSpc>
              <a:spcBef>
                <a:spcPts val="0"/>
              </a:spcBef>
              <a:spcAft>
                <a:spcPts val="0"/>
              </a:spcAft>
            </a:pPr>
            <a:r>
              <a:rPr lang="en-US" dirty="0"/>
              <a:t> WHERE OPRID = %</a:t>
            </a:r>
            <a:r>
              <a:rPr lang="en-US" dirty="0" err="1"/>
              <a:t>OperatorId</a:t>
            </a:r>
            <a:r>
              <a:rPr lang="en-US" dirty="0"/>
              <a:t> </a:t>
            </a:r>
          </a:p>
          <a:p>
            <a:pPr>
              <a:lnSpc>
                <a:spcPct val="100000"/>
              </a:lnSpc>
              <a:spcBef>
                <a:spcPts val="0"/>
              </a:spcBef>
              <a:spcAft>
                <a:spcPts val="0"/>
              </a:spcAft>
            </a:pPr>
            <a:r>
              <a:rPr lang="en-US" dirty="0"/>
              <a:t>   AND RUN_CNTL_ID = %</a:t>
            </a:r>
            <a:r>
              <a:rPr lang="en-US" dirty="0" err="1"/>
              <a:t>RunControl</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89181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a:t>
            </a:r>
            <a:r>
              <a:rPr lang="en-CA" dirty="0" err="1" smtClean="0"/>
              <a:t>Startup</a:t>
            </a:r>
            <a:r>
              <a:rPr lang="en-CA" dirty="0" smtClean="0"/>
              <a:t> Checks</a:t>
            </a:r>
            <a:endParaRPr lang="en-US" dirty="0"/>
          </a:p>
        </p:txBody>
      </p:sp>
      <p:sp>
        <p:nvSpPr>
          <p:cNvPr id="3" name="Content Placeholder 2"/>
          <p:cNvSpPr>
            <a:spLocks noGrp="1"/>
          </p:cNvSpPr>
          <p:nvPr>
            <p:ph idx="1"/>
          </p:nvPr>
        </p:nvSpPr>
        <p:spPr>
          <a:xfrm>
            <a:off x="768095" y="2286000"/>
            <a:ext cx="8202909" cy="4023360"/>
          </a:xfrm>
        </p:spPr>
        <p:txBody>
          <a:bodyPr>
            <a:normAutofit/>
          </a:bodyPr>
          <a:lstStyle/>
          <a:p>
            <a:pPr>
              <a:lnSpc>
                <a:spcPct val="100000"/>
              </a:lnSpc>
              <a:spcBef>
                <a:spcPts val="0"/>
              </a:spcBef>
              <a:spcAft>
                <a:spcPts val="0"/>
              </a:spcAft>
            </a:pPr>
            <a:r>
              <a:rPr lang="en-US" dirty="0"/>
              <a:t>If Len(&amp;</a:t>
            </a:r>
            <a:r>
              <a:rPr lang="en-US" dirty="0" err="1"/>
              <a:t>RunControlID</a:t>
            </a:r>
            <a:r>
              <a:rPr lang="en-US" dirty="0"/>
              <a:t>) &gt; 25 Then</a:t>
            </a:r>
          </a:p>
          <a:p>
            <a:pPr>
              <a:lnSpc>
                <a:spcPct val="100000"/>
              </a:lnSpc>
              <a:spcBef>
                <a:spcPts val="0"/>
              </a:spcBef>
              <a:spcAft>
                <a:spcPts val="0"/>
              </a:spcAft>
            </a:pPr>
            <a:r>
              <a:rPr lang="en-US" dirty="0"/>
              <a:t>   Error "The base run control must not exceed 25 characters in length";</a:t>
            </a:r>
          </a:p>
          <a:p>
            <a:pPr>
              <a:lnSpc>
                <a:spcPct val="100000"/>
              </a:lnSpc>
              <a:spcBef>
                <a:spcPts val="0"/>
              </a:spcBef>
              <a:spcAft>
                <a:spcPts val="0"/>
              </a:spcAft>
            </a:pPr>
            <a:r>
              <a:rPr lang="en-US" dirty="0"/>
              <a:t>End-If</a:t>
            </a:r>
            <a:r>
              <a:rPr lang="en-US" dirty="0" smtClean="0"/>
              <a:t>;</a:t>
            </a:r>
          </a:p>
          <a:p>
            <a:pPr>
              <a:lnSpc>
                <a:spcPct val="100000"/>
              </a:lnSpc>
              <a:spcBef>
                <a:spcPts val="0"/>
              </a:spcBef>
              <a:spcAft>
                <a:spcPts val="0"/>
              </a:spcAft>
            </a:pPr>
            <a:endParaRPr lang="en-US" dirty="0"/>
          </a:p>
          <a:p>
            <a:pPr>
              <a:lnSpc>
                <a:spcPct val="100000"/>
              </a:lnSpc>
              <a:spcBef>
                <a:spcPts val="0"/>
              </a:spcBef>
              <a:spcAft>
                <a:spcPts val="0"/>
              </a:spcAft>
            </a:pPr>
            <a:r>
              <a:rPr lang="en-US" dirty="0" err="1"/>
              <a:t>SQLExec</a:t>
            </a:r>
            <a:r>
              <a:rPr lang="en-US" dirty="0"/>
              <a:t>("select MAXCONCURRENT from PS_PRCSDEFN </a:t>
            </a:r>
            <a:endParaRPr lang="en-US" dirty="0" smtClean="0"/>
          </a:p>
          <a:p>
            <a:pPr>
              <a:lnSpc>
                <a:spcPct val="100000"/>
              </a:lnSpc>
              <a:spcBef>
                <a:spcPts val="0"/>
              </a:spcBef>
              <a:spcAft>
                <a:spcPts val="0"/>
              </a:spcAft>
            </a:pPr>
            <a:r>
              <a:rPr lang="en-US" dirty="0"/>
              <a:t> </a:t>
            </a:r>
            <a:r>
              <a:rPr lang="en-US" dirty="0" smtClean="0"/>
              <a:t>                       where </a:t>
            </a:r>
            <a:r>
              <a:rPr lang="en-US" dirty="0"/>
              <a:t>PRCSNAME = 'SFPBCALC'", &amp;Groups);</a:t>
            </a:r>
          </a:p>
          <a:p>
            <a:pPr>
              <a:lnSpc>
                <a:spcPct val="100000"/>
              </a:lnSpc>
              <a:spcBef>
                <a:spcPts val="0"/>
              </a:spcBef>
              <a:spcAft>
                <a:spcPts val="0"/>
              </a:spcAft>
            </a:pPr>
            <a:endParaRPr lang="en-US" dirty="0"/>
          </a:p>
          <a:p>
            <a:pPr>
              <a:lnSpc>
                <a:spcPct val="100000"/>
              </a:lnSpc>
              <a:spcBef>
                <a:spcPts val="0"/>
              </a:spcBef>
              <a:spcAft>
                <a:spcPts val="0"/>
              </a:spcAft>
            </a:pPr>
            <a:r>
              <a:rPr lang="en-US" dirty="0"/>
              <a:t>If None(&amp;Groups) Then</a:t>
            </a:r>
          </a:p>
          <a:p>
            <a:pPr>
              <a:lnSpc>
                <a:spcPct val="100000"/>
              </a:lnSpc>
              <a:spcBef>
                <a:spcPts val="0"/>
              </a:spcBef>
              <a:spcAft>
                <a:spcPts val="0"/>
              </a:spcAft>
            </a:pPr>
            <a:r>
              <a:rPr lang="en-US" dirty="0" smtClean="0"/>
              <a:t>   </a:t>
            </a:r>
            <a:r>
              <a:rPr lang="en-US" dirty="0"/>
              <a:t>Error "Max Concurrent must be set on the process definition for SFPBCALC.";</a:t>
            </a:r>
          </a:p>
          <a:p>
            <a:pPr>
              <a:lnSpc>
                <a:spcPct val="100000"/>
              </a:lnSpc>
              <a:spcBef>
                <a:spcPts val="0"/>
              </a:spcBef>
              <a:spcAft>
                <a:spcPts val="0"/>
              </a:spcAft>
            </a:pPr>
            <a:r>
              <a:rPr lang="en-US" dirty="0" smtClean="0"/>
              <a:t>End-If</a:t>
            </a:r>
            <a:r>
              <a:rPr lang="en-US" dirty="0"/>
              <a:t>;</a:t>
            </a:r>
          </a:p>
          <a:p>
            <a:pPr>
              <a:lnSpc>
                <a:spcPct val="100000"/>
              </a:lnSpc>
              <a:spcBef>
                <a:spcPts val="0"/>
              </a:spcBef>
              <a:spcAft>
                <a:spcPts val="0"/>
              </a:spcAft>
            </a:pP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5781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Select Students</a:t>
            </a:r>
            <a:endParaRPr lang="en-US" dirty="0"/>
          </a:p>
        </p:txBody>
      </p:sp>
      <p:sp>
        <p:nvSpPr>
          <p:cNvPr id="3" name="Content Placeholder 2"/>
          <p:cNvSpPr>
            <a:spLocks noGrp="1"/>
          </p:cNvSpPr>
          <p:nvPr>
            <p:ph idx="1"/>
          </p:nvPr>
        </p:nvSpPr>
        <p:spPr>
          <a:xfrm>
            <a:off x="263611" y="2286000"/>
            <a:ext cx="8707393" cy="4023360"/>
          </a:xfrm>
        </p:spPr>
        <p:txBody>
          <a:bodyPr>
            <a:normAutofit/>
          </a:bodyPr>
          <a:lstStyle/>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"select SCT.INSTITUTION, SCT.STRM, SCT.ACAD_CAREER, SCT.ACAD_PROG_PRIMARY, count( </a:t>
            </a:r>
            <a:r>
              <a:rPr lang="en-US" sz="1200" dirty="0" smtClean="0"/>
              <a:t>distinct SCT.EMPLID </a:t>
            </a:r>
            <a:r>
              <a:rPr lang="en-US" sz="1200" dirty="0"/>
              <a:t>)";</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FROM PS_RUN_CNTL_CALC RC";</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inner join PS_BUS_UNIT_TBL_SF BU on BU.BUSINESS_UNIT = RC.BUSINESS_UNIT";</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left join PS_RUN_CNTL_CALC_T TERM on TERM.OPRID = RC.OPRID";</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TERM.RUN_CNTL_ID = RC.RUN_CNTL_ID";</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left join PS_RUN_CNTL_CALC_C CAREER on CAREER.OPRID = RC.OPRID";</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CAREER.RUN_CNTL_ID = RC.RUN_CNTL_ID";</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left join PS_RUN_CNTL_CALC_P PROGRAM on PROGRAM.OPRID = RC.OPRID";</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PROGRAM.RUN_CNTL_ID = RC.RUN_CNTL_ID";</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inner join PS_STDNT_CAR_TERM SCT on SCT.INSTITUTION = BU.INSTITUTION";</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 RC.SELECT_OPTION = 'A' or SCT.TUIT_CALC_REQ = 'Y' )";</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where RC.OPRID = :1";</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RC.RUN_CNTL_ID = :2";</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 TERM.STRM is null or SCT.STRM = TERM.STRM )";</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 CAREER.ACAD_CAREER is null or SCT.ACAD_CAREER = CAREER.ACAD_CAREER )";</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and ( PROGRAM.ACAD_PROG is null or SCT.ACAD_PROG_PRIMARY = PROGRAM.ACAD_PROG )";</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group by SCT.INSTITUTION, SCT.STRM, SCT.ACAD_CAREER, SCT.ACAD_PROG_PRIMARY";</a:t>
            </a:r>
          </a:p>
          <a:p>
            <a:pPr>
              <a:lnSpc>
                <a:spcPct val="100000"/>
              </a:lnSpc>
              <a:spcBef>
                <a:spcPts val="0"/>
              </a:spcBef>
              <a:spcAft>
                <a:spcPts val="0"/>
              </a:spcAft>
            </a:pPr>
            <a:r>
              <a:rPr lang="en-US" sz="1200" dirty="0" smtClean="0"/>
              <a:t>&amp;</a:t>
            </a:r>
            <a:r>
              <a:rPr lang="en-US" sz="1200" dirty="0" err="1" smtClean="0"/>
              <a:t>SQLText</a:t>
            </a:r>
            <a:r>
              <a:rPr lang="en-US" sz="1200" dirty="0" smtClean="0"/>
              <a:t> </a:t>
            </a:r>
            <a:r>
              <a:rPr lang="en-US" sz="1200" dirty="0"/>
              <a:t>= </a:t>
            </a:r>
            <a:r>
              <a:rPr lang="en-US" sz="1200" dirty="0" smtClean="0"/>
              <a:t>&amp;</a:t>
            </a:r>
            <a:r>
              <a:rPr lang="en-US" sz="1200" dirty="0" err="1" smtClean="0"/>
              <a:t>SQLText</a:t>
            </a:r>
            <a:r>
              <a:rPr lang="en-US" sz="1200" dirty="0" smtClean="0"/>
              <a:t> </a:t>
            </a:r>
            <a:r>
              <a:rPr lang="en-US" sz="1200" dirty="0"/>
              <a:t>| "       order by count( DISTINCT SCT.EMPLID ) </a:t>
            </a:r>
            <a:r>
              <a:rPr lang="en-US" sz="1200" dirty="0" err="1"/>
              <a:t>desc</a:t>
            </a:r>
            <a:r>
              <a:rPr lang="en-US" sz="1200" dirty="0"/>
              <a:t>";</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20073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Main Loop</a:t>
            </a:r>
            <a:endParaRPr lang="en-US" dirty="0"/>
          </a:p>
        </p:txBody>
      </p:sp>
      <p:sp>
        <p:nvSpPr>
          <p:cNvPr id="3" name="Content Placeholder 2"/>
          <p:cNvSpPr>
            <a:spLocks noGrp="1"/>
          </p:cNvSpPr>
          <p:nvPr>
            <p:ph idx="1"/>
          </p:nvPr>
        </p:nvSpPr>
        <p:spPr>
          <a:xfrm>
            <a:off x="768096" y="2018270"/>
            <a:ext cx="7290055" cy="4291090"/>
          </a:xfrm>
        </p:spPr>
        <p:txBody>
          <a:bodyPr>
            <a:normAutofit fontScale="62500" lnSpcReduction="20000"/>
          </a:bodyPr>
          <a:lstStyle/>
          <a:p>
            <a:pPr>
              <a:lnSpc>
                <a:spcPct val="120000"/>
              </a:lnSpc>
              <a:spcBef>
                <a:spcPts val="0"/>
              </a:spcBef>
              <a:spcAft>
                <a:spcPts val="0"/>
              </a:spcAft>
            </a:pPr>
            <a:r>
              <a:rPr lang="en-US" dirty="0"/>
              <a:t>&amp;</a:t>
            </a:r>
            <a:r>
              <a:rPr lang="en-US" dirty="0" err="1"/>
              <a:t>DriverSQL</a:t>
            </a:r>
            <a:r>
              <a:rPr lang="en-US" dirty="0"/>
              <a:t> = </a:t>
            </a:r>
            <a:r>
              <a:rPr lang="en-US" dirty="0" err="1" smtClean="0"/>
              <a:t>CreateSQL</a:t>
            </a:r>
            <a:r>
              <a:rPr lang="en-US" dirty="0" smtClean="0"/>
              <a:t>(&amp;</a:t>
            </a:r>
            <a:r>
              <a:rPr lang="en-US" dirty="0" err="1" smtClean="0"/>
              <a:t>SQLText</a:t>
            </a:r>
            <a:r>
              <a:rPr lang="en-US" dirty="0" smtClean="0"/>
              <a:t>, </a:t>
            </a:r>
            <a:r>
              <a:rPr lang="en-US" dirty="0"/>
              <a:t>%</a:t>
            </a:r>
            <a:r>
              <a:rPr lang="en-US" dirty="0" err="1"/>
              <a:t>OperatorId</a:t>
            </a:r>
            <a:r>
              <a:rPr lang="en-US" dirty="0"/>
              <a:t>, &amp;</a:t>
            </a:r>
            <a:r>
              <a:rPr lang="en-US" dirty="0" err="1"/>
              <a:t>RunControlID</a:t>
            </a:r>
            <a:r>
              <a:rPr lang="en-US" dirty="0"/>
              <a:t>); </a:t>
            </a:r>
            <a:endParaRPr lang="en-US" dirty="0" smtClean="0"/>
          </a:p>
          <a:p>
            <a:pPr>
              <a:lnSpc>
                <a:spcPct val="120000"/>
              </a:lnSpc>
              <a:spcBef>
                <a:spcPts val="0"/>
              </a:spcBef>
              <a:spcAft>
                <a:spcPts val="0"/>
              </a:spcAft>
            </a:pPr>
            <a:r>
              <a:rPr lang="en-US" dirty="0" smtClean="0"/>
              <a:t>While &amp;</a:t>
            </a:r>
            <a:r>
              <a:rPr lang="en-US" dirty="0" err="1" smtClean="0"/>
              <a:t>DriverSQL.fetch</a:t>
            </a:r>
            <a:r>
              <a:rPr lang="en-US" dirty="0" smtClean="0"/>
              <a:t>(&amp;</a:t>
            </a:r>
            <a:r>
              <a:rPr lang="en-US" dirty="0"/>
              <a:t>Institution, &amp;</a:t>
            </a:r>
            <a:r>
              <a:rPr lang="en-US" dirty="0" err="1"/>
              <a:t>Strm</a:t>
            </a:r>
            <a:r>
              <a:rPr lang="en-US" dirty="0"/>
              <a:t>, &amp;</a:t>
            </a:r>
            <a:r>
              <a:rPr lang="en-US" dirty="0" err="1"/>
              <a:t>AcadCareer</a:t>
            </a:r>
            <a:r>
              <a:rPr lang="en-US" dirty="0"/>
              <a:t>, &amp;</a:t>
            </a:r>
            <a:r>
              <a:rPr lang="en-US" dirty="0" err="1"/>
              <a:t>AcadProg</a:t>
            </a:r>
            <a:r>
              <a:rPr lang="en-US" dirty="0"/>
              <a:t>, &amp;</a:t>
            </a:r>
            <a:r>
              <a:rPr lang="en-US" dirty="0" err="1"/>
              <a:t>StudentCount</a:t>
            </a:r>
            <a:r>
              <a:rPr lang="en-US" dirty="0"/>
              <a:t>);</a:t>
            </a:r>
          </a:p>
          <a:p>
            <a:pPr>
              <a:lnSpc>
                <a:spcPct val="120000"/>
              </a:lnSpc>
              <a:spcBef>
                <a:spcPts val="0"/>
              </a:spcBef>
              <a:spcAft>
                <a:spcPts val="0"/>
              </a:spcAft>
            </a:pPr>
            <a:r>
              <a:rPr lang="en-US" dirty="0"/>
              <a:t>   </a:t>
            </a:r>
          </a:p>
          <a:p>
            <a:pPr>
              <a:lnSpc>
                <a:spcPct val="120000"/>
              </a:lnSpc>
              <a:spcBef>
                <a:spcPts val="0"/>
              </a:spcBef>
              <a:spcAft>
                <a:spcPts val="0"/>
              </a:spcAft>
            </a:pPr>
            <a:r>
              <a:rPr lang="en-US" dirty="0"/>
              <a:t>     rem Create the Run Control and commit changes to the Database;</a:t>
            </a:r>
          </a:p>
          <a:p>
            <a:pPr>
              <a:lnSpc>
                <a:spcPct val="120000"/>
              </a:lnSpc>
              <a:spcBef>
                <a:spcPts val="0"/>
              </a:spcBef>
              <a:spcAft>
                <a:spcPts val="0"/>
              </a:spcAft>
            </a:pPr>
            <a:r>
              <a:rPr lang="en-US" dirty="0"/>
              <a:t>     &amp;</a:t>
            </a:r>
            <a:r>
              <a:rPr lang="en-US" dirty="0" err="1"/>
              <a:t>RunControlNumber</a:t>
            </a:r>
            <a:r>
              <a:rPr lang="en-US" dirty="0"/>
              <a:t> = &amp;</a:t>
            </a:r>
            <a:r>
              <a:rPr lang="en-US" dirty="0" err="1"/>
              <a:t>RunControlNumber</a:t>
            </a:r>
            <a:r>
              <a:rPr lang="en-US" dirty="0"/>
              <a:t> + 1;</a:t>
            </a:r>
          </a:p>
          <a:p>
            <a:pPr>
              <a:lnSpc>
                <a:spcPct val="120000"/>
              </a:lnSpc>
              <a:spcBef>
                <a:spcPts val="0"/>
              </a:spcBef>
              <a:spcAft>
                <a:spcPts val="0"/>
              </a:spcAft>
            </a:pPr>
            <a:r>
              <a:rPr lang="en-US" dirty="0"/>
              <a:t>     &amp;</a:t>
            </a:r>
            <a:r>
              <a:rPr lang="en-US" dirty="0" err="1"/>
              <a:t>NewRunControlID</a:t>
            </a:r>
            <a:r>
              <a:rPr lang="en-US" dirty="0"/>
              <a:t> = &amp;</a:t>
            </a:r>
            <a:r>
              <a:rPr lang="en-US" dirty="0" err="1"/>
              <a:t>RunControlID</a:t>
            </a:r>
            <a:r>
              <a:rPr lang="en-US" dirty="0"/>
              <a:t> | "_" | Right("0000" | &amp;</a:t>
            </a:r>
            <a:r>
              <a:rPr lang="en-US" dirty="0" err="1"/>
              <a:t>RunControlNumber</a:t>
            </a:r>
            <a:r>
              <a:rPr lang="en-US" dirty="0"/>
              <a:t>, 4);</a:t>
            </a:r>
          </a:p>
          <a:p>
            <a:pPr>
              <a:lnSpc>
                <a:spcPct val="120000"/>
              </a:lnSpc>
              <a:spcBef>
                <a:spcPts val="0"/>
              </a:spcBef>
              <a:spcAft>
                <a:spcPts val="0"/>
              </a:spcAft>
            </a:pPr>
            <a:r>
              <a:rPr lang="en-US" dirty="0"/>
              <a:t>     </a:t>
            </a:r>
            <a:r>
              <a:rPr lang="en-US" dirty="0" err="1"/>
              <a:t>CreateRunCntlCalc</a:t>
            </a:r>
            <a:r>
              <a:rPr lang="en-US" dirty="0"/>
              <a:t>(%</a:t>
            </a:r>
            <a:r>
              <a:rPr lang="en-US" dirty="0" err="1"/>
              <a:t>OperatorId</a:t>
            </a:r>
            <a:r>
              <a:rPr lang="en-US" dirty="0"/>
              <a:t>, &amp;</a:t>
            </a:r>
            <a:r>
              <a:rPr lang="en-US" dirty="0" err="1"/>
              <a:t>RunControlID</a:t>
            </a:r>
            <a:r>
              <a:rPr lang="en-US" dirty="0"/>
              <a:t>, &amp;</a:t>
            </a:r>
            <a:r>
              <a:rPr lang="en-US" dirty="0" err="1"/>
              <a:t>NewRunControlID</a:t>
            </a:r>
            <a:r>
              <a:rPr lang="en-US" dirty="0"/>
              <a:t>, &amp;</a:t>
            </a:r>
            <a:r>
              <a:rPr lang="en-US" dirty="0" err="1"/>
              <a:t>Strm</a:t>
            </a:r>
            <a:r>
              <a:rPr lang="en-US" dirty="0"/>
              <a:t>, &amp;</a:t>
            </a:r>
            <a:r>
              <a:rPr lang="en-US" dirty="0" err="1"/>
              <a:t>AcadCareer</a:t>
            </a:r>
            <a:r>
              <a:rPr lang="en-US" dirty="0"/>
              <a:t>, &amp;</a:t>
            </a:r>
            <a:r>
              <a:rPr lang="en-US" dirty="0" err="1"/>
              <a:t>AcadProg</a:t>
            </a:r>
            <a:r>
              <a:rPr lang="en-US" dirty="0"/>
              <a:t>);</a:t>
            </a:r>
          </a:p>
          <a:p>
            <a:pPr>
              <a:lnSpc>
                <a:spcPct val="120000"/>
              </a:lnSpc>
              <a:spcBef>
                <a:spcPts val="0"/>
              </a:spcBef>
              <a:spcAft>
                <a:spcPts val="0"/>
              </a:spcAft>
            </a:pPr>
            <a:r>
              <a:rPr lang="en-US" dirty="0"/>
              <a:t>     </a:t>
            </a:r>
            <a:r>
              <a:rPr lang="en-US" dirty="0" err="1">
                <a:solidFill>
                  <a:srgbClr val="FF0000"/>
                </a:solidFill>
              </a:rPr>
              <a:t>SQLExec</a:t>
            </a:r>
            <a:r>
              <a:rPr lang="en-US" dirty="0">
                <a:solidFill>
                  <a:srgbClr val="FF0000"/>
                </a:solidFill>
              </a:rPr>
              <a:t>("Commit");</a:t>
            </a:r>
          </a:p>
          <a:p>
            <a:pPr>
              <a:lnSpc>
                <a:spcPct val="120000"/>
              </a:lnSpc>
              <a:spcBef>
                <a:spcPts val="0"/>
              </a:spcBef>
              <a:spcAft>
                <a:spcPts val="0"/>
              </a:spcAft>
            </a:pPr>
            <a:r>
              <a:rPr lang="en-US" dirty="0"/>
              <a:t>   </a:t>
            </a:r>
          </a:p>
          <a:p>
            <a:pPr>
              <a:lnSpc>
                <a:spcPct val="120000"/>
              </a:lnSpc>
              <a:spcBef>
                <a:spcPts val="0"/>
              </a:spcBef>
              <a:spcAft>
                <a:spcPts val="0"/>
              </a:spcAft>
            </a:pPr>
            <a:r>
              <a:rPr lang="en-US" dirty="0"/>
              <a:t>     Rem Scheduler SFPBCALC ;</a:t>
            </a:r>
          </a:p>
          <a:p>
            <a:pPr>
              <a:lnSpc>
                <a:spcPct val="120000"/>
              </a:lnSpc>
              <a:spcBef>
                <a:spcPts val="0"/>
              </a:spcBef>
              <a:spcAft>
                <a:spcPts val="0"/>
              </a:spcAft>
            </a:pPr>
            <a:r>
              <a:rPr lang="en-US" dirty="0"/>
              <a:t>     &amp;RQST = </a:t>
            </a:r>
            <a:r>
              <a:rPr lang="en-US" dirty="0" err="1"/>
              <a:t>CreateProcessRequest</a:t>
            </a:r>
            <a:r>
              <a:rPr lang="en-US" dirty="0"/>
              <a:t>();</a:t>
            </a:r>
          </a:p>
          <a:p>
            <a:pPr>
              <a:lnSpc>
                <a:spcPct val="120000"/>
              </a:lnSpc>
              <a:spcBef>
                <a:spcPts val="0"/>
              </a:spcBef>
              <a:spcAft>
                <a:spcPts val="0"/>
              </a:spcAft>
            </a:pPr>
            <a:r>
              <a:rPr lang="en-US" dirty="0"/>
              <a:t>     &amp;</a:t>
            </a:r>
            <a:r>
              <a:rPr lang="en-US" dirty="0" err="1"/>
              <a:t>RQST.RunControlID</a:t>
            </a:r>
            <a:r>
              <a:rPr lang="en-US" dirty="0"/>
              <a:t> = &amp;</a:t>
            </a:r>
            <a:r>
              <a:rPr lang="en-US" dirty="0" err="1"/>
              <a:t>NewRunControlID</a:t>
            </a:r>
            <a:r>
              <a:rPr lang="en-US" dirty="0"/>
              <a:t>;</a:t>
            </a:r>
          </a:p>
          <a:p>
            <a:pPr>
              <a:lnSpc>
                <a:spcPct val="120000"/>
              </a:lnSpc>
              <a:spcBef>
                <a:spcPts val="0"/>
              </a:spcBef>
              <a:spcAft>
                <a:spcPts val="0"/>
              </a:spcAft>
            </a:pPr>
            <a:r>
              <a:rPr lang="en-US" dirty="0"/>
              <a:t>     &amp;</a:t>
            </a:r>
            <a:r>
              <a:rPr lang="en-US" dirty="0" err="1"/>
              <a:t>RQST.ProcessType</a:t>
            </a:r>
            <a:r>
              <a:rPr lang="en-US" dirty="0"/>
              <a:t> = "COBOL SQL";</a:t>
            </a:r>
          </a:p>
          <a:p>
            <a:pPr>
              <a:lnSpc>
                <a:spcPct val="120000"/>
              </a:lnSpc>
              <a:spcBef>
                <a:spcPts val="0"/>
              </a:spcBef>
              <a:spcAft>
                <a:spcPts val="0"/>
              </a:spcAft>
            </a:pPr>
            <a:r>
              <a:rPr lang="en-US" dirty="0"/>
              <a:t>     &amp;</a:t>
            </a:r>
            <a:r>
              <a:rPr lang="en-US" dirty="0" err="1"/>
              <a:t>RQST.ProcessName</a:t>
            </a:r>
            <a:r>
              <a:rPr lang="en-US" dirty="0"/>
              <a:t> = "SFPBCALC";</a:t>
            </a:r>
          </a:p>
          <a:p>
            <a:pPr>
              <a:lnSpc>
                <a:spcPct val="120000"/>
              </a:lnSpc>
              <a:spcBef>
                <a:spcPts val="0"/>
              </a:spcBef>
              <a:spcAft>
                <a:spcPts val="0"/>
              </a:spcAft>
            </a:pPr>
            <a:r>
              <a:rPr lang="en-US" dirty="0"/>
              <a:t>     &amp;</a:t>
            </a:r>
            <a:r>
              <a:rPr lang="en-US" dirty="0" err="1"/>
              <a:t>RQST.Schedule</a:t>
            </a:r>
            <a:r>
              <a:rPr lang="en-US" dirty="0"/>
              <a:t>();</a:t>
            </a:r>
          </a:p>
          <a:p>
            <a:pPr>
              <a:lnSpc>
                <a:spcPct val="120000"/>
              </a:lnSpc>
              <a:spcBef>
                <a:spcPts val="0"/>
              </a:spcBef>
              <a:spcAft>
                <a:spcPts val="0"/>
              </a:spcAft>
            </a:pPr>
            <a:r>
              <a:rPr lang="en-US" dirty="0"/>
              <a:t>   </a:t>
            </a:r>
          </a:p>
          <a:p>
            <a:pPr>
              <a:lnSpc>
                <a:spcPct val="120000"/>
              </a:lnSpc>
              <a:spcBef>
                <a:spcPts val="0"/>
              </a:spcBef>
              <a:spcAft>
                <a:spcPts val="0"/>
              </a:spcAft>
            </a:pPr>
            <a:r>
              <a:rPr lang="en-US" dirty="0"/>
              <a:t>     rem Save the Process Instance into an array;</a:t>
            </a:r>
          </a:p>
          <a:p>
            <a:pPr>
              <a:lnSpc>
                <a:spcPct val="120000"/>
              </a:lnSpc>
              <a:spcBef>
                <a:spcPts val="0"/>
              </a:spcBef>
              <a:spcAft>
                <a:spcPts val="0"/>
              </a:spcAft>
            </a:pPr>
            <a:r>
              <a:rPr lang="en-US" dirty="0"/>
              <a:t>     &amp;</a:t>
            </a:r>
            <a:r>
              <a:rPr lang="en-US" dirty="0" err="1"/>
              <a:t>RequestArray.Push</a:t>
            </a:r>
            <a:r>
              <a:rPr lang="en-US" dirty="0"/>
              <a:t>(&amp;</a:t>
            </a:r>
            <a:r>
              <a:rPr lang="en-US" dirty="0" err="1"/>
              <a:t>RQST.ProcessInstance</a:t>
            </a:r>
            <a:r>
              <a:rPr lang="en-US" dirty="0"/>
              <a:t>);</a:t>
            </a:r>
          </a:p>
          <a:p>
            <a:pPr>
              <a:lnSpc>
                <a:spcPct val="120000"/>
              </a:lnSpc>
              <a:spcBef>
                <a:spcPts val="0"/>
              </a:spcBef>
              <a:spcAft>
                <a:spcPts val="0"/>
              </a:spcAft>
            </a:pPr>
            <a:r>
              <a:rPr lang="en-US" dirty="0"/>
              <a:t>   </a:t>
            </a:r>
          </a:p>
          <a:p>
            <a:pPr>
              <a:lnSpc>
                <a:spcPct val="120000"/>
              </a:lnSpc>
              <a:spcBef>
                <a:spcPts val="0"/>
              </a:spcBef>
              <a:spcAft>
                <a:spcPts val="0"/>
              </a:spcAft>
            </a:pPr>
            <a:r>
              <a:rPr lang="en-US" dirty="0"/>
              <a:t>End-While;</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80077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WR Myron Wintonyk</a:t>
            </a:r>
            <a:endParaRPr lang="en-US" dirty="0"/>
          </a:p>
        </p:txBody>
      </p:sp>
      <p:sp>
        <p:nvSpPr>
          <p:cNvPr id="4" name="Content Placeholder 3"/>
          <p:cNvSpPr>
            <a:spLocks noGrp="1"/>
          </p:cNvSpPr>
          <p:nvPr>
            <p:ph sz="half" idx="2"/>
          </p:nvPr>
        </p:nvSpPr>
        <p:spPr>
          <a:xfrm>
            <a:off x="768096" y="2967788"/>
            <a:ext cx="3566160" cy="1446168"/>
          </a:xfrm>
        </p:spPr>
        <p:txBody>
          <a:bodyPr>
            <a:normAutofit/>
          </a:bodyPr>
          <a:lstStyle/>
          <a:p>
            <a:r>
              <a:rPr lang="en-US" dirty="0" smtClean="0"/>
              <a:t>PeopleSoft Developer</a:t>
            </a:r>
            <a:endParaRPr lang="en-US" dirty="0"/>
          </a:p>
          <a:p>
            <a:r>
              <a:rPr lang="en-US" dirty="0" err="1" smtClean="0"/>
              <a:t>Oheeron</a:t>
            </a:r>
            <a:r>
              <a:rPr lang="en-US" dirty="0" smtClean="0"/>
              <a:t> Software</a:t>
            </a:r>
            <a:endParaRPr lang="en-US" dirty="0"/>
          </a:p>
          <a:p>
            <a:r>
              <a:rPr lang="en-US" dirty="0" smtClean="0"/>
              <a:t>Myron.Wintonyk@GMail.com</a:t>
            </a:r>
            <a:endParaRPr lang="en-US" dirty="0"/>
          </a:p>
        </p:txBody>
      </p:sp>
      <p:sp>
        <p:nvSpPr>
          <p:cNvPr id="12" name="Footer Placeholder 2">
            <a:extLst>
              <a:ext uri="{FF2B5EF4-FFF2-40B4-BE49-F238E27FC236}">
                <a16:creationId xmlns=""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Build RC Setup</a:t>
            </a:r>
            <a:endParaRPr lang="en-US" dirty="0"/>
          </a:p>
        </p:txBody>
      </p:sp>
      <p:sp>
        <p:nvSpPr>
          <p:cNvPr id="3" name="Content Placeholder 2"/>
          <p:cNvSpPr>
            <a:spLocks noGrp="1"/>
          </p:cNvSpPr>
          <p:nvPr>
            <p:ph idx="1"/>
          </p:nvPr>
        </p:nvSpPr>
        <p:spPr>
          <a:xfrm>
            <a:off x="768096" y="2018270"/>
            <a:ext cx="7290055" cy="4291090"/>
          </a:xfrm>
        </p:spPr>
        <p:txBody>
          <a:bodyPr>
            <a:normAutofit fontScale="62500" lnSpcReduction="20000"/>
          </a:bodyPr>
          <a:lstStyle/>
          <a:p>
            <a:pPr>
              <a:lnSpc>
                <a:spcPct val="120000"/>
              </a:lnSpc>
              <a:spcBef>
                <a:spcPts val="0"/>
              </a:spcBef>
              <a:spcAft>
                <a:spcPts val="0"/>
              </a:spcAft>
            </a:pPr>
            <a:r>
              <a:rPr lang="en-US" dirty="0"/>
              <a:t>Function </a:t>
            </a:r>
            <a:r>
              <a:rPr lang="en-US" dirty="0" err="1" smtClean="0"/>
              <a:t>CreateRunCntlCalc</a:t>
            </a:r>
            <a:r>
              <a:rPr lang="en-US" dirty="0" smtClean="0"/>
              <a:t>(&amp;</a:t>
            </a:r>
            <a:r>
              <a:rPr lang="en-US" dirty="0" err="1" smtClean="0"/>
              <a:t>pOperatorId</a:t>
            </a:r>
            <a:r>
              <a:rPr lang="en-US" dirty="0" smtClean="0"/>
              <a:t> </a:t>
            </a:r>
            <a:r>
              <a:rPr lang="en-US" dirty="0"/>
              <a:t>as string</a:t>
            </a:r>
            <a:r>
              <a:rPr lang="en-US" dirty="0" smtClean="0"/>
              <a:t>, &amp;</a:t>
            </a:r>
            <a:r>
              <a:rPr lang="en-US" dirty="0" err="1" smtClean="0"/>
              <a:t>pRunControlID</a:t>
            </a:r>
            <a:r>
              <a:rPr lang="en-US" dirty="0"/>
              <a:t> as string</a:t>
            </a:r>
            <a:r>
              <a:rPr lang="en-US" dirty="0" smtClean="0"/>
              <a:t>, &amp;</a:t>
            </a:r>
            <a:r>
              <a:rPr lang="en-US" dirty="0" err="1" smtClean="0"/>
              <a:t>pNewRunControlID</a:t>
            </a:r>
            <a:r>
              <a:rPr lang="en-US" dirty="0"/>
              <a:t> as string</a:t>
            </a:r>
            <a:r>
              <a:rPr lang="en-US" dirty="0" smtClean="0"/>
              <a:t>, &amp;</a:t>
            </a:r>
            <a:r>
              <a:rPr lang="en-US" dirty="0" err="1" smtClean="0"/>
              <a:t>pStrm</a:t>
            </a:r>
            <a:r>
              <a:rPr lang="en-US" dirty="0"/>
              <a:t> as string</a:t>
            </a:r>
            <a:r>
              <a:rPr lang="en-US" dirty="0" smtClean="0"/>
              <a:t>, &amp;</a:t>
            </a:r>
            <a:r>
              <a:rPr lang="en-US" dirty="0" err="1" smtClean="0"/>
              <a:t>pAcadCareer</a:t>
            </a:r>
            <a:r>
              <a:rPr lang="en-US" dirty="0"/>
              <a:t> as string</a:t>
            </a:r>
            <a:r>
              <a:rPr lang="en-US" dirty="0" smtClean="0"/>
              <a:t>, &amp;</a:t>
            </a:r>
            <a:r>
              <a:rPr lang="en-US" dirty="0" err="1" smtClean="0"/>
              <a:t>pAcadProg</a:t>
            </a:r>
            <a:r>
              <a:rPr lang="en-US" dirty="0" smtClean="0"/>
              <a:t> as string);</a:t>
            </a:r>
          </a:p>
          <a:p>
            <a:pPr>
              <a:lnSpc>
                <a:spcPct val="120000"/>
              </a:lnSpc>
              <a:spcBef>
                <a:spcPts val="0"/>
              </a:spcBef>
              <a:spcAft>
                <a:spcPts val="0"/>
              </a:spcAft>
            </a:pPr>
            <a:endParaRPr lang="en-US" dirty="0" smtClean="0"/>
          </a:p>
          <a:p>
            <a:pPr>
              <a:lnSpc>
                <a:spcPct val="120000"/>
              </a:lnSpc>
              <a:spcBef>
                <a:spcPts val="0"/>
              </a:spcBef>
              <a:spcAft>
                <a:spcPts val="0"/>
              </a:spcAft>
            </a:pPr>
            <a:r>
              <a:rPr lang="en-US" dirty="0" smtClean="0"/>
              <a:t>rem </a:t>
            </a:r>
            <a:r>
              <a:rPr lang="en-US" dirty="0"/>
              <a:t>Get the base run control record.  End in error if it does not exist.;</a:t>
            </a:r>
          </a:p>
          <a:p>
            <a:pPr>
              <a:lnSpc>
                <a:spcPct val="120000"/>
              </a:lnSpc>
              <a:spcBef>
                <a:spcPts val="0"/>
              </a:spcBef>
              <a:spcAft>
                <a:spcPts val="0"/>
              </a:spcAft>
            </a:pPr>
            <a:r>
              <a:rPr lang="en-US" dirty="0"/>
              <a:t>&amp;rec = </a:t>
            </a:r>
            <a:r>
              <a:rPr lang="en-US" dirty="0" err="1"/>
              <a:t>CreateRecord</a:t>
            </a:r>
            <a:r>
              <a:rPr lang="en-US" dirty="0"/>
              <a:t>(</a:t>
            </a:r>
            <a:r>
              <a:rPr lang="en-US" dirty="0" err="1"/>
              <a:t>Record.RUN_CNTL_CALC</a:t>
            </a:r>
            <a:r>
              <a:rPr lang="en-US" dirty="0"/>
              <a:t>);</a:t>
            </a:r>
          </a:p>
          <a:p>
            <a:pPr>
              <a:lnSpc>
                <a:spcPct val="120000"/>
              </a:lnSpc>
              <a:spcBef>
                <a:spcPts val="0"/>
              </a:spcBef>
              <a:spcAft>
                <a:spcPts val="0"/>
              </a:spcAft>
            </a:pPr>
            <a:r>
              <a:rPr lang="en-US" dirty="0"/>
              <a:t>&amp;</a:t>
            </a:r>
            <a:r>
              <a:rPr lang="en-US" dirty="0" err="1"/>
              <a:t>rec.OPRID.Value</a:t>
            </a:r>
            <a:r>
              <a:rPr lang="en-US" dirty="0"/>
              <a:t> = &amp;</a:t>
            </a:r>
            <a:r>
              <a:rPr lang="en-US" dirty="0" err="1"/>
              <a:t>pOperatorID</a:t>
            </a:r>
            <a:r>
              <a:rPr lang="en-US" dirty="0"/>
              <a:t>;</a:t>
            </a:r>
          </a:p>
          <a:p>
            <a:pPr>
              <a:lnSpc>
                <a:spcPct val="120000"/>
              </a:lnSpc>
              <a:spcBef>
                <a:spcPts val="0"/>
              </a:spcBef>
              <a:spcAft>
                <a:spcPts val="0"/>
              </a:spcAft>
            </a:pPr>
            <a:r>
              <a:rPr lang="en-US" dirty="0"/>
              <a:t>&amp;</a:t>
            </a:r>
            <a:r>
              <a:rPr lang="en-US" dirty="0" err="1"/>
              <a:t>rec.RUN_CNTL_ID.Value</a:t>
            </a:r>
            <a:r>
              <a:rPr lang="en-US" dirty="0"/>
              <a:t> = &amp;</a:t>
            </a:r>
            <a:r>
              <a:rPr lang="en-US" dirty="0" err="1"/>
              <a:t>pBaseRunControlID</a:t>
            </a:r>
            <a:r>
              <a:rPr lang="en-US" dirty="0"/>
              <a:t>;</a:t>
            </a:r>
          </a:p>
          <a:p>
            <a:pPr>
              <a:lnSpc>
                <a:spcPct val="120000"/>
              </a:lnSpc>
              <a:spcBef>
                <a:spcPts val="0"/>
              </a:spcBef>
              <a:spcAft>
                <a:spcPts val="0"/>
              </a:spcAft>
            </a:pPr>
            <a:r>
              <a:rPr lang="en-US" dirty="0"/>
              <a:t>&amp;</a:t>
            </a:r>
            <a:r>
              <a:rPr lang="en-US" dirty="0" err="1"/>
              <a:t>rec.SelectByKey</a:t>
            </a:r>
            <a:r>
              <a:rPr lang="en-US" dirty="0"/>
              <a:t>();</a:t>
            </a:r>
          </a:p>
          <a:p>
            <a:pPr>
              <a:lnSpc>
                <a:spcPct val="120000"/>
              </a:lnSpc>
              <a:spcBef>
                <a:spcPts val="0"/>
              </a:spcBef>
              <a:spcAft>
                <a:spcPts val="0"/>
              </a:spcAft>
            </a:pPr>
            <a:r>
              <a:rPr lang="en-US" dirty="0"/>
              <a:t>If None(&amp;</a:t>
            </a:r>
            <a:r>
              <a:rPr lang="en-US" dirty="0" err="1"/>
              <a:t>rec.OPRID</a:t>
            </a:r>
            <a:r>
              <a:rPr lang="en-US" dirty="0"/>
              <a:t>) Then</a:t>
            </a:r>
          </a:p>
          <a:p>
            <a:pPr>
              <a:lnSpc>
                <a:spcPct val="120000"/>
              </a:lnSpc>
              <a:spcBef>
                <a:spcPts val="0"/>
              </a:spcBef>
              <a:spcAft>
                <a:spcPts val="0"/>
              </a:spcAft>
            </a:pPr>
            <a:r>
              <a:rPr lang="en-US" dirty="0"/>
              <a:t>    Error "Base Run control does not exist";</a:t>
            </a:r>
          </a:p>
          <a:p>
            <a:pPr>
              <a:lnSpc>
                <a:spcPct val="120000"/>
              </a:lnSpc>
              <a:spcBef>
                <a:spcPts val="0"/>
              </a:spcBef>
              <a:spcAft>
                <a:spcPts val="0"/>
              </a:spcAft>
            </a:pPr>
            <a:r>
              <a:rPr lang="en-US" dirty="0"/>
              <a:t>End-If;</a:t>
            </a:r>
          </a:p>
          <a:p>
            <a:pPr>
              <a:lnSpc>
                <a:spcPct val="120000"/>
              </a:lnSpc>
              <a:spcBef>
                <a:spcPts val="0"/>
              </a:spcBef>
              <a:spcAft>
                <a:spcPts val="0"/>
              </a:spcAft>
            </a:pPr>
            <a:r>
              <a:rPr lang="en-US" dirty="0"/>
              <a:t>   </a:t>
            </a:r>
          </a:p>
          <a:p>
            <a:pPr>
              <a:lnSpc>
                <a:spcPct val="120000"/>
              </a:lnSpc>
              <a:spcBef>
                <a:spcPts val="0"/>
              </a:spcBef>
              <a:spcAft>
                <a:spcPts val="0"/>
              </a:spcAft>
            </a:pPr>
            <a:r>
              <a:rPr lang="en-US" dirty="0"/>
              <a:t>rem If the new RUN_CNTL_ID already exists, use the same BATCH_ID.  Otherwise, get a new one;</a:t>
            </a:r>
          </a:p>
          <a:p>
            <a:pPr>
              <a:lnSpc>
                <a:spcPct val="120000"/>
              </a:lnSpc>
              <a:spcBef>
                <a:spcPts val="0"/>
              </a:spcBef>
              <a:spcAft>
                <a:spcPts val="0"/>
              </a:spcAft>
            </a:pPr>
            <a:r>
              <a:rPr lang="en-US" dirty="0" err="1"/>
              <a:t>SQLExec</a:t>
            </a:r>
            <a:r>
              <a:rPr lang="en-US" dirty="0"/>
              <a:t>("select BATCH_ID from PS_RUN_CNTL_CALC </a:t>
            </a:r>
          </a:p>
          <a:p>
            <a:pPr>
              <a:lnSpc>
                <a:spcPct val="120000"/>
              </a:lnSpc>
              <a:spcBef>
                <a:spcPts val="0"/>
              </a:spcBef>
              <a:spcAft>
                <a:spcPts val="0"/>
              </a:spcAft>
            </a:pPr>
            <a:r>
              <a:rPr lang="en-US" dirty="0"/>
              <a:t>                        where OPRID = :1 </a:t>
            </a:r>
          </a:p>
          <a:p>
            <a:pPr>
              <a:lnSpc>
                <a:spcPct val="120000"/>
              </a:lnSpc>
              <a:spcBef>
                <a:spcPts val="0"/>
              </a:spcBef>
              <a:spcAft>
                <a:spcPts val="0"/>
              </a:spcAft>
            </a:pPr>
            <a:r>
              <a:rPr lang="en-US" dirty="0"/>
              <a:t>                           and RUN_CNTL_ID = :2", &amp;</a:t>
            </a:r>
            <a:r>
              <a:rPr lang="en-US" dirty="0" err="1"/>
              <a:t>pOperatorID</a:t>
            </a:r>
            <a:r>
              <a:rPr lang="en-US" dirty="0"/>
              <a:t>, &amp;</a:t>
            </a:r>
            <a:r>
              <a:rPr lang="en-US" dirty="0" err="1"/>
              <a:t>pNewRunControlID</a:t>
            </a:r>
            <a:r>
              <a:rPr lang="en-US" dirty="0"/>
              <a:t>, &amp;</a:t>
            </a:r>
            <a:r>
              <a:rPr lang="en-US" dirty="0" err="1"/>
              <a:t>BatchID</a:t>
            </a:r>
            <a:r>
              <a:rPr lang="en-US" dirty="0"/>
              <a:t>);</a:t>
            </a:r>
          </a:p>
          <a:p>
            <a:pPr>
              <a:lnSpc>
                <a:spcPct val="120000"/>
              </a:lnSpc>
              <a:spcBef>
                <a:spcPts val="0"/>
              </a:spcBef>
              <a:spcAft>
                <a:spcPts val="0"/>
              </a:spcAft>
            </a:pPr>
            <a:r>
              <a:rPr lang="en-US" dirty="0"/>
              <a:t>If None(&amp;</a:t>
            </a:r>
            <a:r>
              <a:rPr lang="en-US" dirty="0" err="1"/>
              <a:t>BatchID</a:t>
            </a:r>
            <a:r>
              <a:rPr lang="en-US" dirty="0"/>
              <a:t>) Then</a:t>
            </a:r>
          </a:p>
          <a:p>
            <a:pPr>
              <a:lnSpc>
                <a:spcPct val="120000"/>
              </a:lnSpc>
              <a:spcBef>
                <a:spcPts val="0"/>
              </a:spcBef>
              <a:spcAft>
                <a:spcPts val="0"/>
              </a:spcAft>
            </a:pPr>
            <a:r>
              <a:rPr lang="en-US" dirty="0"/>
              <a:t>        </a:t>
            </a:r>
            <a:r>
              <a:rPr lang="en-US" dirty="0" err="1"/>
              <a:t>SQLExec</a:t>
            </a:r>
            <a:r>
              <a:rPr lang="en-US" dirty="0"/>
              <a:t>("select </a:t>
            </a:r>
            <a:r>
              <a:rPr lang="en-US" dirty="0" err="1"/>
              <a:t>batch_id_last</a:t>
            </a:r>
            <a:r>
              <a:rPr lang="en-US" dirty="0"/>
              <a:t> from </a:t>
            </a:r>
            <a:r>
              <a:rPr lang="en-US" dirty="0" err="1"/>
              <a:t>ps_installation_sf</a:t>
            </a:r>
            <a:r>
              <a:rPr lang="en-US" dirty="0"/>
              <a:t> for update of </a:t>
            </a:r>
            <a:r>
              <a:rPr lang="en-US" dirty="0" err="1"/>
              <a:t>batch_id_last</a:t>
            </a:r>
            <a:r>
              <a:rPr lang="en-US" dirty="0"/>
              <a:t>", &amp;</a:t>
            </a:r>
            <a:r>
              <a:rPr lang="en-US" dirty="0" err="1"/>
              <a:t>BatchID</a:t>
            </a:r>
            <a:r>
              <a:rPr lang="en-US" dirty="0"/>
              <a:t>);</a:t>
            </a:r>
          </a:p>
          <a:p>
            <a:pPr>
              <a:lnSpc>
                <a:spcPct val="120000"/>
              </a:lnSpc>
              <a:spcBef>
                <a:spcPts val="0"/>
              </a:spcBef>
              <a:spcAft>
                <a:spcPts val="0"/>
              </a:spcAft>
            </a:pPr>
            <a:r>
              <a:rPr lang="en-US" dirty="0"/>
              <a:t>        &amp;</a:t>
            </a:r>
            <a:r>
              <a:rPr lang="en-US" dirty="0" err="1"/>
              <a:t>BatchID</a:t>
            </a:r>
            <a:r>
              <a:rPr lang="en-US" dirty="0"/>
              <a:t> = &amp;</a:t>
            </a:r>
            <a:r>
              <a:rPr lang="en-US" dirty="0" err="1"/>
              <a:t>BatchID</a:t>
            </a:r>
            <a:r>
              <a:rPr lang="en-US" dirty="0"/>
              <a:t> + 1;</a:t>
            </a:r>
          </a:p>
          <a:p>
            <a:pPr>
              <a:lnSpc>
                <a:spcPct val="120000"/>
              </a:lnSpc>
              <a:spcBef>
                <a:spcPts val="0"/>
              </a:spcBef>
              <a:spcAft>
                <a:spcPts val="0"/>
              </a:spcAft>
            </a:pPr>
            <a:r>
              <a:rPr lang="en-US" dirty="0"/>
              <a:t>        </a:t>
            </a:r>
            <a:r>
              <a:rPr lang="en-US" dirty="0" err="1"/>
              <a:t>SQLExec</a:t>
            </a:r>
            <a:r>
              <a:rPr lang="en-US" dirty="0"/>
              <a:t>("update </a:t>
            </a:r>
            <a:r>
              <a:rPr lang="en-US" dirty="0" err="1"/>
              <a:t>ps_installation_sf</a:t>
            </a:r>
            <a:r>
              <a:rPr lang="en-US" dirty="0"/>
              <a:t> set </a:t>
            </a:r>
            <a:r>
              <a:rPr lang="en-US" dirty="0" err="1"/>
              <a:t>batch_id_last</a:t>
            </a:r>
            <a:r>
              <a:rPr lang="en-US" dirty="0"/>
              <a:t> = :1", &amp;</a:t>
            </a:r>
            <a:r>
              <a:rPr lang="en-US" dirty="0" err="1"/>
              <a:t>BatchID</a:t>
            </a:r>
            <a:r>
              <a:rPr lang="en-US" dirty="0"/>
              <a:t>);</a:t>
            </a:r>
          </a:p>
          <a:p>
            <a:pPr>
              <a:lnSpc>
                <a:spcPct val="120000"/>
              </a:lnSpc>
              <a:spcBef>
                <a:spcPts val="0"/>
              </a:spcBef>
              <a:spcAft>
                <a:spcPts val="0"/>
              </a:spcAft>
            </a:pPr>
            <a:r>
              <a:rPr lang="en-US" dirty="0"/>
              <a:t>End-If;</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53535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Build RC</a:t>
            </a:r>
            <a:endParaRPr lang="en-US" dirty="0"/>
          </a:p>
        </p:txBody>
      </p:sp>
      <p:sp>
        <p:nvSpPr>
          <p:cNvPr id="3" name="Content Placeholder 2"/>
          <p:cNvSpPr>
            <a:spLocks noGrp="1"/>
          </p:cNvSpPr>
          <p:nvPr>
            <p:ph idx="1"/>
          </p:nvPr>
        </p:nvSpPr>
        <p:spPr>
          <a:xfrm>
            <a:off x="768096" y="2018269"/>
            <a:ext cx="7290055" cy="4646141"/>
          </a:xfrm>
        </p:spPr>
        <p:txBody>
          <a:bodyPr>
            <a:normAutofit fontScale="47500" lnSpcReduction="20000"/>
          </a:bodyPr>
          <a:lstStyle/>
          <a:p>
            <a:pPr>
              <a:lnSpc>
                <a:spcPct val="120000"/>
              </a:lnSpc>
              <a:spcBef>
                <a:spcPts val="0"/>
              </a:spcBef>
              <a:spcAft>
                <a:spcPts val="0"/>
              </a:spcAft>
            </a:pPr>
            <a:r>
              <a:rPr lang="en-US" dirty="0"/>
              <a:t>rem Insert RUN_CNTL_CALC (main RC);</a:t>
            </a:r>
          </a:p>
          <a:p>
            <a:pPr>
              <a:lnSpc>
                <a:spcPct val="120000"/>
              </a:lnSpc>
              <a:spcBef>
                <a:spcPts val="0"/>
              </a:spcBef>
              <a:spcAft>
                <a:spcPts val="0"/>
              </a:spcAft>
            </a:pPr>
            <a:r>
              <a:rPr lang="en-US" dirty="0" err="1"/>
              <a:t>SQLExec</a:t>
            </a:r>
            <a:r>
              <a:rPr lang="en-US" dirty="0"/>
              <a:t>("delete from PS_RUN_CNTL_CALC where OPRID = :1 and RUN_CNTL_ID = :2", &amp;</a:t>
            </a:r>
            <a:r>
              <a:rPr lang="en-US" dirty="0" err="1"/>
              <a:t>pOperatorID</a:t>
            </a:r>
            <a:r>
              <a:rPr lang="en-US" dirty="0"/>
              <a:t>, &amp;</a:t>
            </a:r>
            <a:r>
              <a:rPr lang="en-US" dirty="0" err="1"/>
              <a:t>pNewRunControlID</a:t>
            </a:r>
            <a:r>
              <a:rPr lang="en-US" dirty="0"/>
              <a:t>);</a:t>
            </a:r>
          </a:p>
          <a:p>
            <a:pPr>
              <a:lnSpc>
                <a:spcPct val="120000"/>
              </a:lnSpc>
              <a:spcBef>
                <a:spcPts val="0"/>
              </a:spcBef>
              <a:spcAft>
                <a:spcPts val="0"/>
              </a:spcAft>
            </a:pPr>
            <a:r>
              <a:rPr lang="en-US" dirty="0"/>
              <a:t>&amp;</a:t>
            </a:r>
            <a:r>
              <a:rPr lang="en-US" dirty="0" err="1"/>
              <a:t>rec.RUN_CNTL_ID.Value</a:t>
            </a:r>
            <a:r>
              <a:rPr lang="en-US" dirty="0"/>
              <a:t> = &amp;</a:t>
            </a:r>
            <a:r>
              <a:rPr lang="en-US" dirty="0" err="1"/>
              <a:t>pNewRunControlID</a:t>
            </a:r>
            <a:r>
              <a:rPr lang="en-US" dirty="0"/>
              <a:t>;</a:t>
            </a:r>
          </a:p>
          <a:p>
            <a:pPr>
              <a:lnSpc>
                <a:spcPct val="120000"/>
              </a:lnSpc>
              <a:spcBef>
                <a:spcPts val="0"/>
              </a:spcBef>
              <a:spcAft>
                <a:spcPts val="0"/>
              </a:spcAft>
            </a:pPr>
            <a:r>
              <a:rPr lang="en-US" dirty="0"/>
              <a:t>&amp;</a:t>
            </a:r>
            <a:r>
              <a:rPr lang="en-US" dirty="0" err="1"/>
              <a:t>rec.BATCH_ID.Value</a:t>
            </a:r>
            <a:r>
              <a:rPr lang="en-US" dirty="0"/>
              <a:t> = &amp;</a:t>
            </a:r>
            <a:r>
              <a:rPr lang="en-US" dirty="0" err="1"/>
              <a:t>BatchID</a:t>
            </a:r>
            <a:r>
              <a:rPr lang="en-US" dirty="0"/>
              <a:t>;</a:t>
            </a:r>
          </a:p>
          <a:p>
            <a:pPr>
              <a:lnSpc>
                <a:spcPct val="120000"/>
              </a:lnSpc>
              <a:spcBef>
                <a:spcPts val="0"/>
              </a:spcBef>
              <a:spcAft>
                <a:spcPts val="0"/>
              </a:spcAft>
            </a:pPr>
            <a:r>
              <a:rPr lang="en-US" dirty="0"/>
              <a:t>&amp;</a:t>
            </a:r>
            <a:r>
              <a:rPr lang="en-US" dirty="0" err="1"/>
              <a:t>rec.Insert</a:t>
            </a:r>
            <a:r>
              <a:rPr lang="en-US" dirty="0"/>
              <a:t>();</a:t>
            </a:r>
          </a:p>
          <a:p>
            <a:pPr>
              <a:lnSpc>
                <a:spcPct val="120000"/>
              </a:lnSpc>
              <a:spcBef>
                <a:spcPts val="0"/>
              </a:spcBef>
              <a:spcAft>
                <a:spcPts val="0"/>
              </a:spcAft>
            </a:pPr>
            <a:r>
              <a:rPr lang="en-US" dirty="0"/>
              <a:t>   </a:t>
            </a:r>
          </a:p>
          <a:p>
            <a:pPr>
              <a:lnSpc>
                <a:spcPct val="120000"/>
              </a:lnSpc>
              <a:spcBef>
                <a:spcPts val="0"/>
              </a:spcBef>
              <a:spcAft>
                <a:spcPts val="0"/>
              </a:spcAft>
            </a:pPr>
            <a:r>
              <a:rPr lang="en-US" dirty="0"/>
              <a:t>rem Insert RUN_CNTL_CALC_T (STRM);</a:t>
            </a:r>
          </a:p>
          <a:p>
            <a:pPr>
              <a:lnSpc>
                <a:spcPct val="120000"/>
              </a:lnSpc>
              <a:spcBef>
                <a:spcPts val="0"/>
              </a:spcBef>
              <a:spcAft>
                <a:spcPts val="0"/>
              </a:spcAft>
            </a:pPr>
            <a:r>
              <a:rPr lang="en-US" dirty="0" err="1"/>
              <a:t>SQLExec</a:t>
            </a:r>
            <a:r>
              <a:rPr lang="en-US" dirty="0"/>
              <a:t>("delete from PS_RUN_CNTL_CALC_T where OPRID = :1 and RUN_CNTL_ID = :2", &amp;</a:t>
            </a:r>
            <a:r>
              <a:rPr lang="en-US" dirty="0" err="1"/>
              <a:t>pOperatorID</a:t>
            </a:r>
            <a:r>
              <a:rPr lang="en-US" dirty="0"/>
              <a:t>, &amp;</a:t>
            </a:r>
            <a:r>
              <a:rPr lang="en-US" dirty="0" err="1"/>
              <a:t>pNewRunControlID</a:t>
            </a:r>
            <a:r>
              <a:rPr lang="en-US" dirty="0"/>
              <a:t>);</a:t>
            </a:r>
          </a:p>
          <a:p>
            <a:pPr>
              <a:lnSpc>
                <a:spcPct val="120000"/>
              </a:lnSpc>
              <a:spcBef>
                <a:spcPts val="0"/>
              </a:spcBef>
              <a:spcAft>
                <a:spcPts val="0"/>
              </a:spcAft>
            </a:pPr>
            <a:r>
              <a:rPr lang="en-US" dirty="0"/>
              <a:t>&amp;rec = </a:t>
            </a:r>
            <a:r>
              <a:rPr lang="en-US" dirty="0" err="1"/>
              <a:t>CreateRecord</a:t>
            </a:r>
            <a:r>
              <a:rPr lang="en-US" dirty="0"/>
              <a:t>(</a:t>
            </a:r>
            <a:r>
              <a:rPr lang="en-US" dirty="0" err="1"/>
              <a:t>Record.RUN_CNTL_CALC_T</a:t>
            </a:r>
            <a:r>
              <a:rPr lang="en-US" dirty="0"/>
              <a:t>);</a:t>
            </a:r>
          </a:p>
          <a:p>
            <a:pPr>
              <a:lnSpc>
                <a:spcPct val="120000"/>
              </a:lnSpc>
              <a:spcBef>
                <a:spcPts val="0"/>
              </a:spcBef>
              <a:spcAft>
                <a:spcPts val="0"/>
              </a:spcAft>
            </a:pPr>
            <a:r>
              <a:rPr lang="en-US" dirty="0"/>
              <a:t>&amp;</a:t>
            </a:r>
            <a:r>
              <a:rPr lang="en-US" dirty="0" err="1"/>
              <a:t>rec.OPRID.Value</a:t>
            </a:r>
            <a:r>
              <a:rPr lang="en-US" dirty="0"/>
              <a:t> = &amp;</a:t>
            </a:r>
            <a:r>
              <a:rPr lang="en-US" dirty="0" err="1"/>
              <a:t>pOperatorID</a:t>
            </a:r>
            <a:r>
              <a:rPr lang="en-US" dirty="0"/>
              <a:t>;</a:t>
            </a:r>
          </a:p>
          <a:p>
            <a:pPr>
              <a:lnSpc>
                <a:spcPct val="120000"/>
              </a:lnSpc>
              <a:spcBef>
                <a:spcPts val="0"/>
              </a:spcBef>
              <a:spcAft>
                <a:spcPts val="0"/>
              </a:spcAft>
            </a:pPr>
            <a:r>
              <a:rPr lang="en-US" dirty="0"/>
              <a:t>&amp;</a:t>
            </a:r>
            <a:r>
              <a:rPr lang="en-US" dirty="0" err="1"/>
              <a:t>rec.RUN_CNTL_ID.Value</a:t>
            </a:r>
            <a:r>
              <a:rPr lang="en-US" dirty="0"/>
              <a:t> = &amp;</a:t>
            </a:r>
            <a:r>
              <a:rPr lang="en-US" dirty="0" err="1"/>
              <a:t>pNewRunControlID</a:t>
            </a:r>
            <a:r>
              <a:rPr lang="en-US" dirty="0"/>
              <a:t>;</a:t>
            </a:r>
          </a:p>
          <a:p>
            <a:pPr>
              <a:lnSpc>
                <a:spcPct val="120000"/>
              </a:lnSpc>
              <a:spcBef>
                <a:spcPts val="0"/>
              </a:spcBef>
              <a:spcAft>
                <a:spcPts val="0"/>
              </a:spcAft>
            </a:pPr>
            <a:r>
              <a:rPr lang="en-US" dirty="0"/>
              <a:t>&amp;</a:t>
            </a:r>
            <a:r>
              <a:rPr lang="en-US" dirty="0" err="1"/>
              <a:t>rec.STRM.Value</a:t>
            </a:r>
            <a:r>
              <a:rPr lang="en-US" dirty="0"/>
              <a:t> = &amp;</a:t>
            </a:r>
            <a:r>
              <a:rPr lang="en-US" dirty="0" err="1"/>
              <a:t>pSTRM</a:t>
            </a:r>
            <a:r>
              <a:rPr lang="en-US" dirty="0"/>
              <a:t>;</a:t>
            </a:r>
          </a:p>
          <a:p>
            <a:pPr>
              <a:lnSpc>
                <a:spcPct val="120000"/>
              </a:lnSpc>
              <a:spcBef>
                <a:spcPts val="0"/>
              </a:spcBef>
              <a:spcAft>
                <a:spcPts val="0"/>
              </a:spcAft>
            </a:pPr>
            <a:r>
              <a:rPr lang="en-US" dirty="0"/>
              <a:t>&amp;</a:t>
            </a:r>
            <a:r>
              <a:rPr lang="en-US" dirty="0" err="1"/>
              <a:t>rec.Insert</a:t>
            </a:r>
            <a:r>
              <a:rPr lang="en-US" dirty="0"/>
              <a:t>();</a:t>
            </a:r>
          </a:p>
          <a:p>
            <a:pPr>
              <a:lnSpc>
                <a:spcPct val="120000"/>
              </a:lnSpc>
              <a:spcBef>
                <a:spcPts val="0"/>
              </a:spcBef>
              <a:spcAft>
                <a:spcPts val="0"/>
              </a:spcAft>
            </a:pPr>
            <a:r>
              <a:rPr lang="en-US" dirty="0"/>
              <a:t>   </a:t>
            </a:r>
          </a:p>
          <a:p>
            <a:pPr>
              <a:lnSpc>
                <a:spcPct val="120000"/>
              </a:lnSpc>
              <a:spcBef>
                <a:spcPts val="0"/>
              </a:spcBef>
              <a:spcAft>
                <a:spcPts val="0"/>
              </a:spcAft>
            </a:pPr>
            <a:r>
              <a:rPr lang="en-US" dirty="0"/>
              <a:t>rem Insert RUN_CNTL_CALC_C (ACAD_CAREER);</a:t>
            </a:r>
          </a:p>
          <a:p>
            <a:pPr>
              <a:lnSpc>
                <a:spcPct val="120000"/>
              </a:lnSpc>
              <a:spcBef>
                <a:spcPts val="0"/>
              </a:spcBef>
              <a:spcAft>
                <a:spcPts val="0"/>
              </a:spcAft>
            </a:pPr>
            <a:r>
              <a:rPr lang="en-US" dirty="0" err="1"/>
              <a:t>SQLExec</a:t>
            </a:r>
            <a:r>
              <a:rPr lang="en-US" dirty="0"/>
              <a:t>("delete from PS_RUN_CNTL_CALC_C where OPRID = :1 and RUN_CNTL_ID = :2", &amp;</a:t>
            </a:r>
            <a:r>
              <a:rPr lang="en-US" dirty="0" err="1"/>
              <a:t>pOperatorID</a:t>
            </a:r>
            <a:r>
              <a:rPr lang="en-US" dirty="0"/>
              <a:t>, &amp;</a:t>
            </a:r>
            <a:r>
              <a:rPr lang="en-US" dirty="0" err="1"/>
              <a:t>pNewRunControlID</a:t>
            </a:r>
            <a:r>
              <a:rPr lang="en-US" dirty="0"/>
              <a:t>);</a:t>
            </a:r>
          </a:p>
          <a:p>
            <a:pPr>
              <a:lnSpc>
                <a:spcPct val="120000"/>
              </a:lnSpc>
              <a:spcBef>
                <a:spcPts val="0"/>
              </a:spcBef>
              <a:spcAft>
                <a:spcPts val="0"/>
              </a:spcAft>
            </a:pPr>
            <a:r>
              <a:rPr lang="en-US" dirty="0"/>
              <a:t>&amp;rec = </a:t>
            </a:r>
            <a:r>
              <a:rPr lang="en-US" dirty="0" err="1"/>
              <a:t>CreateRecord</a:t>
            </a:r>
            <a:r>
              <a:rPr lang="en-US" dirty="0"/>
              <a:t>(</a:t>
            </a:r>
            <a:r>
              <a:rPr lang="en-US" dirty="0" err="1"/>
              <a:t>Record.RUN_CNTL_CALC_C</a:t>
            </a:r>
            <a:r>
              <a:rPr lang="en-US" dirty="0"/>
              <a:t>);</a:t>
            </a:r>
          </a:p>
          <a:p>
            <a:pPr>
              <a:lnSpc>
                <a:spcPct val="120000"/>
              </a:lnSpc>
              <a:spcBef>
                <a:spcPts val="0"/>
              </a:spcBef>
              <a:spcAft>
                <a:spcPts val="0"/>
              </a:spcAft>
            </a:pPr>
            <a:r>
              <a:rPr lang="en-US" dirty="0"/>
              <a:t>&amp;</a:t>
            </a:r>
            <a:r>
              <a:rPr lang="en-US" dirty="0" err="1"/>
              <a:t>rec.OPRID.Value</a:t>
            </a:r>
            <a:r>
              <a:rPr lang="en-US" dirty="0"/>
              <a:t> = &amp;</a:t>
            </a:r>
            <a:r>
              <a:rPr lang="en-US" dirty="0" err="1"/>
              <a:t>pOperatorID</a:t>
            </a:r>
            <a:r>
              <a:rPr lang="en-US" dirty="0"/>
              <a:t>;</a:t>
            </a:r>
          </a:p>
          <a:p>
            <a:pPr>
              <a:lnSpc>
                <a:spcPct val="120000"/>
              </a:lnSpc>
              <a:spcBef>
                <a:spcPts val="0"/>
              </a:spcBef>
              <a:spcAft>
                <a:spcPts val="0"/>
              </a:spcAft>
            </a:pPr>
            <a:r>
              <a:rPr lang="en-US" dirty="0"/>
              <a:t>&amp;</a:t>
            </a:r>
            <a:r>
              <a:rPr lang="en-US" dirty="0" err="1"/>
              <a:t>rec.RUN_CNTL_ID.Value</a:t>
            </a:r>
            <a:r>
              <a:rPr lang="en-US" dirty="0"/>
              <a:t> = &amp;</a:t>
            </a:r>
            <a:r>
              <a:rPr lang="en-US" dirty="0" err="1"/>
              <a:t>pNewRunControlID</a:t>
            </a:r>
            <a:r>
              <a:rPr lang="en-US" dirty="0"/>
              <a:t>;</a:t>
            </a:r>
          </a:p>
          <a:p>
            <a:pPr>
              <a:lnSpc>
                <a:spcPct val="120000"/>
              </a:lnSpc>
              <a:spcBef>
                <a:spcPts val="0"/>
              </a:spcBef>
              <a:spcAft>
                <a:spcPts val="0"/>
              </a:spcAft>
            </a:pPr>
            <a:r>
              <a:rPr lang="en-US" dirty="0"/>
              <a:t>&amp;</a:t>
            </a:r>
            <a:r>
              <a:rPr lang="en-US" dirty="0" err="1"/>
              <a:t>rec.ACAD_CAREER.Value</a:t>
            </a:r>
            <a:r>
              <a:rPr lang="en-US" dirty="0"/>
              <a:t> = &amp;</a:t>
            </a:r>
            <a:r>
              <a:rPr lang="en-US" dirty="0" err="1"/>
              <a:t>pAcadCareer</a:t>
            </a:r>
            <a:r>
              <a:rPr lang="en-US" dirty="0"/>
              <a:t>;</a:t>
            </a:r>
          </a:p>
          <a:p>
            <a:pPr>
              <a:lnSpc>
                <a:spcPct val="120000"/>
              </a:lnSpc>
              <a:spcBef>
                <a:spcPts val="0"/>
              </a:spcBef>
              <a:spcAft>
                <a:spcPts val="0"/>
              </a:spcAft>
            </a:pPr>
            <a:r>
              <a:rPr lang="en-US" dirty="0"/>
              <a:t>&amp;</a:t>
            </a:r>
            <a:r>
              <a:rPr lang="en-US" dirty="0" err="1"/>
              <a:t>rec.Insert</a:t>
            </a:r>
            <a:r>
              <a:rPr lang="en-US" dirty="0"/>
              <a:t>();</a:t>
            </a:r>
          </a:p>
          <a:p>
            <a:pPr>
              <a:lnSpc>
                <a:spcPct val="120000"/>
              </a:lnSpc>
              <a:spcBef>
                <a:spcPts val="0"/>
              </a:spcBef>
              <a:spcAft>
                <a:spcPts val="0"/>
              </a:spcAft>
            </a:pPr>
            <a:r>
              <a:rPr lang="en-US" dirty="0"/>
              <a:t>   </a:t>
            </a:r>
          </a:p>
          <a:p>
            <a:pPr>
              <a:lnSpc>
                <a:spcPct val="120000"/>
              </a:lnSpc>
              <a:spcBef>
                <a:spcPts val="0"/>
              </a:spcBef>
              <a:spcAft>
                <a:spcPts val="0"/>
              </a:spcAft>
            </a:pPr>
            <a:r>
              <a:rPr lang="en-US" dirty="0"/>
              <a:t>rem Insert RUN_CNTL_CALC_P (ACAD_PROG);</a:t>
            </a:r>
          </a:p>
          <a:p>
            <a:pPr>
              <a:lnSpc>
                <a:spcPct val="120000"/>
              </a:lnSpc>
              <a:spcBef>
                <a:spcPts val="0"/>
              </a:spcBef>
              <a:spcAft>
                <a:spcPts val="0"/>
              </a:spcAft>
            </a:pPr>
            <a:r>
              <a:rPr lang="en-US" dirty="0" err="1"/>
              <a:t>SQLExec</a:t>
            </a:r>
            <a:r>
              <a:rPr lang="en-US" dirty="0"/>
              <a:t>("delete from PS_RUN_CNTL_CALC_P where OPRID = :1 and RUN_CNTL_ID = :2", &amp;</a:t>
            </a:r>
            <a:r>
              <a:rPr lang="en-US" dirty="0" err="1"/>
              <a:t>pOperatorID</a:t>
            </a:r>
            <a:r>
              <a:rPr lang="en-US" dirty="0"/>
              <a:t>, &amp;</a:t>
            </a:r>
            <a:r>
              <a:rPr lang="en-US" dirty="0" err="1"/>
              <a:t>pNewRunControlID</a:t>
            </a:r>
            <a:r>
              <a:rPr lang="en-US" dirty="0"/>
              <a:t>);</a:t>
            </a:r>
          </a:p>
          <a:p>
            <a:pPr>
              <a:lnSpc>
                <a:spcPct val="120000"/>
              </a:lnSpc>
              <a:spcBef>
                <a:spcPts val="0"/>
              </a:spcBef>
              <a:spcAft>
                <a:spcPts val="0"/>
              </a:spcAft>
            </a:pPr>
            <a:r>
              <a:rPr lang="en-US" dirty="0"/>
              <a:t>&amp;rec = </a:t>
            </a:r>
            <a:r>
              <a:rPr lang="en-US" dirty="0" err="1"/>
              <a:t>CreateRecord</a:t>
            </a:r>
            <a:r>
              <a:rPr lang="en-US" dirty="0"/>
              <a:t>(</a:t>
            </a:r>
            <a:r>
              <a:rPr lang="en-US" dirty="0" err="1"/>
              <a:t>Record.RUN_CNTL_CALC_P</a:t>
            </a:r>
            <a:r>
              <a:rPr lang="en-US" dirty="0"/>
              <a:t>);</a:t>
            </a:r>
          </a:p>
          <a:p>
            <a:pPr>
              <a:lnSpc>
                <a:spcPct val="120000"/>
              </a:lnSpc>
              <a:spcBef>
                <a:spcPts val="0"/>
              </a:spcBef>
              <a:spcAft>
                <a:spcPts val="0"/>
              </a:spcAft>
            </a:pPr>
            <a:r>
              <a:rPr lang="en-US" dirty="0"/>
              <a:t>&amp;</a:t>
            </a:r>
            <a:r>
              <a:rPr lang="en-US" dirty="0" err="1"/>
              <a:t>rec.OPRID.Value</a:t>
            </a:r>
            <a:r>
              <a:rPr lang="en-US" dirty="0"/>
              <a:t> = %</a:t>
            </a:r>
            <a:r>
              <a:rPr lang="en-US" dirty="0" err="1"/>
              <a:t>OperatorId</a:t>
            </a:r>
            <a:r>
              <a:rPr lang="en-US" dirty="0"/>
              <a:t>;</a:t>
            </a:r>
          </a:p>
          <a:p>
            <a:pPr>
              <a:lnSpc>
                <a:spcPct val="120000"/>
              </a:lnSpc>
              <a:spcBef>
                <a:spcPts val="0"/>
              </a:spcBef>
              <a:spcAft>
                <a:spcPts val="0"/>
              </a:spcAft>
            </a:pPr>
            <a:r>
              <a:rPr lang="en-US" dirty="0"/>
              <a:t>&amp;</a:t>
            </a:r>
            <a:r>
              <a:rPr lang="en-US" dirty="0" err="1"/>
              <a:t>rec.RUN_CNTL_ID.Value</a:t>
            </a:r>
            <a:r>
              <a:rPr lang="en-US" dirty="0"/>
              <a:t> = &amp;</a:t>
            </a:r>
            <a:r>
              <a:rPr lang="en-US" dirty="0" err="1"/>
              <a:t>pNewRunControlID</a:t>
            </a:r>
            <a:r>
              <a:rPr lang="en-US" dirty="0"/>
              <a:t>;</a:t>
            </a:r>
          </a:p>
          <a:p>
            <a:pPr>
              <a:lnSpc>
                <a:spcPct val="120000"/>
              </a:lnSpc>
              <a:spcBef>
                <a:spcPts val="0"/>
              </a:spcBef>
              <a:spcAft>
                <a:spcPts val="0"/>
              </a:spcAft>
            </a:pPr>
            <a:r>
              <a:rPr lang="en-US" dirty="0"/>
              <a:t>&amp;</a:t>
            </a:r>
            <a:r>
              <a:rPr lang="en-US" dirty="0" err="1"/>
              <a:t>rec.ACAD_PROG.Value</a:t>
            </a:r>
            <a:r>
              <a:rPr lang="en-US" dirty="0"/>
              <a:t> = &amp;</a:t>
            </a:r>
            <a:r>
              <a:rPr lang="en-US" dirty="0" err="1"/>
              <a:t>pAcadProg</a:t>
            </a:r>
            <a:r>
              <a:rPr lang="en-US" dirty="0"/>
              <a:t>;</a:t>
            </a:r>
          </a:p>
          <a:p>
            <a:pPr>
              <a:lnSpc>
                <a:spcPct val="120000"/>
              </a:lnSpc>
              <a:spcBef>
                <a:spcPts val="0"/>
              </a:spcBef>
              <a:spcAft>
                <a:spcPts val="0"/>
              </a:spcAft>
            </a:pPr>
            <a:r>
              <a:rPr lang="en-US" dirty="0"/>
              <a:t>&amp;</a:t>
            </a:r>
            <a:r>
              <a:rPr lang="en-US" dirty="0" err="1"/>
              <a:t>rec.Insert</a:t>
            </a:r>
            <a:r>
              <a:rPr lang="en-US" dirty="0"/>
              <a:t>();</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09589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Tuition </a:t>
            </a:r>
            <a:r>
              <a:rPr lang="en-CA" dirty="0" err="1" smtClean="0"/>
              <a:t>Calc</a:t>
            </a:r>
            <a:r>
              <a:rPr lang="en-CA" dirty="0" smtClean="0"/>
              <a:t> – Monitor Results</a:t>
            </a:r>
            <a:endParaRPr lang="en-US" dirty="0"/>
          </a:p>
        </p:txBody>
      </p:sp>
      <p:sp>
        <p:nvSpPr>
          <p:cNvPr id="3" name="Content Placeholder 2"/>
          <p:cNvSpPr>
            <a:spLocks noGrp="1"/>
          </p:cNvSpPr>
          <p:nvPr>
            <p:ph idx="1"/>
          </p:nvPr>
        </p:nvSpPr>
        <p:spPr>
          <a:xfrm>
            <a:off x="768096" y="1762897"/>
            <a:ext cx="7290055" cy="4901514"/>
          </a:xfrm>
        </p:spPr>
        <p:txBody>
          <a:bodyPr>
            <a:noAutofit/>
          </a:bodyPr>
          <a:lstStyle/>
          <a:p>
            <a:pPr>
              <a:lnSpc>
                <a:spcPct val="100000"/>
              </a:lnSpc>
              <a:spcBef>
                <a:spcPts val="0"/>
              </a:spcBef>
              <a:spcAft>
                <a:spcPts val="0"/>
              </a:spcAft>
            </a:pPr>
            <a:r>
              <a:rPr lang="en-US" sz="1200" dirty="0"/>
              <a:t>rem Loop through the array of Process Requests until they have all completed ;</a:t>
            </a:r>
          </a:p>
          <a:p>
            <a:pPr>
              <a:lnSpc>
                <a:spcPct val="100000"/>
              </a:lnSpc>
              <a:spcBef>
                <a:spcPts val="0"/>
              </a:spcBef>
              <a:spcAft>
                <a:spcPts val="0"/>
              </a:spcAft>
            </a:pPr>
            <a:r>
              <a:rPr lang="en-US" sz="1200" dirty="0"/>
              <a:t>&amp;</a:t>
            </a:r>
            <a:r>
              <a:rPr lang="en-US" sz="1200" dirty="0" err="1"/>
              <a:t>SomeStillActive</a:t>
            </a:r>
            <a:r>
              <a:rPr lang="en-US" sz="1200" dirty="0"/>
              <a:t> = True;</a:t>
            </a:r>
          </a:p>
          <a:p>
            <a:pPr>
              <a:lnSpc>
                <a:spcPct val="100000"/>
              </a:lnSpc>
              <a:spcBef>
                <a:spcPts val="0"/>
              </a:spcBef>
              <a:spcAft>
                <a:spcPts val="0"/>
              </a:spcAft>
            </a:pPr>
            <a:r>
              <a:rPr lang="en-US" sz="1200" dirty="0"/>
              <a:t>While &amp;</a:t>
            </a:r>
            <a:r>
              <a:rPr lang="en-US" sz="1200" dirty="0" err="1" smtClean="0"/>
              <a:t>SomeStillActive</a:t>
            </a:r>
            <a:endParaRPr lang="en-US" sz="1200" dirty="0" smtClean="0"/>
          </a:p>
          <a:p>
            <a:pPr>
              <a:lnSpc>
                <a:spcPct val="100000"/>
              </a:lnSpc>
              <a:spcBef>
                <a:spcPts val="0"/>
              </a:spcBef>
              <a:spcAft>
                <a:spcPts val="0"/>
              </a:spcAft>
            </a:pPr>
            <a:endParaRPr lang="en-US" sz="1200" dirty="0"/>
          </a:p>
          <a:p>
            <a:pPr>
              <a:lnSpc>
                <a:spcPct val="100000"/>
              </a:lnSpc>
              <a:spcBef>
                <a:spcPts val="0"/>
              </a:spcBef>
              <a:spcAft>
                <a:spcPts val="0"/>
              </a:spcAft>
            </a:pPr>
            <a:r>
              <a:rPr lang="en-US" sz="1200" dirty="0"/>
              <a:t>    &amp;</a:t>
            </a:r>
            <a:r>
              <a:rPr lang="en-US" sz="1200" dirty="0" err="1"/>
              <a:t>SomeStillActive</a:t>
            </a:r>
            <a:r>
              <a:rPr lang="en-US" sz="1200" dirty="0"/>
              <a:t> = False;</a:t>
            </a:r>
          </a:p>
          <a:p>
            <a:pPr>
              <a:lnSpc>
                <a:spcPct val="100000"/>
              </a:lnSpc>
              <a:spcBef>
                <a:spcPts val="0"/>
              </a:spcBef>
              <a:spcAft>
                <a:spcPts val="0"/>
              </a:spcAft>
            </a:pPr>
            <a:r>
              <a:rPr lang="en-US" sz="1200" dirty="0"/>
              <a:t>    For &amp;i = 1 To &amp;</a:t>
            </a:r>
            <a:r>
              <a:rPr lang="en-US" sz="1200" dirty="0" err="1"/>
              <a:t>RequestArray.Len</a:t>
            </a:r>
            <a:endParaRPr lang="en-US" sz="1200" dirty="0"/>
          </a:p>
          <a:p>
            <a:pPr>
              <a:lnSpc>
                <a:spcPct val="100000"/>
              </a:lnSpc>
              <a:spcBef>
                <a:spcPts val="0"/>
              </a:spcBef>
              <a:spcAft>
                <a:spcPts val="0"/>
              </a:spcAft>
            </a:pPr>
            <a:r>
              <a:rPr lang="en-US" sz="1200" dirty="0"/>
              <a:t>      </a:t>
            </a:r>
          </a:p>
          <a:p>
            <a:pPr>
              <a:lnSpc>
                <a:spcPct val="100000"/>
              </a:lnSpc>
              <a:spcBef>
                <a:spcPts val="0"/>
              </a:spcBef>
              <a:spcAft>
                <a:spcPts val="0"/>
              </a:spcAft>
            </a:pPr>
            <a:r>
              <a:rPr lang="en-US" sz="1200" dirty="0"/>
              <a:t>      If &amp;</a:t>
            </a:r>
            <a:r>
              <a:rPr lang="en-US" sz="1200" dirty="0" err="1"/>
              <a:t>RequestArray</a:t>
            </a:r>
            <a:r>
              <a:rPr lang="en-US" sz="1200" dirty="0"/>
              <a:t> [&amp;i] &lt;&gt; 0 Then /*            Ignore ones that we flagged earlier as done (see below) */</a:t>
            </a:r>
          </a:p>
          <a:p>
            <a:pPr>
              <a:lnSpc>
                <a:spcPct val="100000"/>
              </a:lnSpc>
              <a:spcBef>
                <a:spcPts val="0"/>
              </a:spcBef>
              <a:spcAft>
                <a:spcPts val="0"/>
              </a:spcAft>
            </a:pPr>
            <a:r>
              <a:rPr lang="en-US" sz="1200" dirty="0"/>
              <a:t>         </a:t>
            </a:r>
            <a:r>
              <a:rPr lang="en-US" sz="1200" dirty="0" err="1"/>
              <a:t>SQLExec</a:t>
            </a:r>
            <a:r>
              <a:rPr lang="en-US" sz="1200" dirty="0"/>
              <a:t>("select </a:t>
            </a:r>
            <a:r>
              <a:rPr lang="en-US" sz="1200" dirty="0" err="1"/>
              <a:t>runstatus</a:t>
            </a:r>
            <a:r>
              <a:rPr lang="en-US" sz="1200" dirty="0"/>
              <a:t> from PSPRCSRQST where PRCSINSTANCE = :1", &amp;</a:t>
            </a:r>
            <a:r>
              <a:rPr lang="en-US" sz="1200" dirty="0" err="1"/>
              <a:t>RequestArray</a:t>
            </a:r>
            <a:r>
              <a:rPr lang="en-US" sz="1200" dirty="0"/>
              <a:t> [&amp;i], &amp;</a:t>
            </a:r>
            <a:r>
              <a:rPr lang="en-US" sz="1200" dirty="0" err="1"/>
              <a:t>RunStatus</a:t>
            </a:r>
            <a:r>
              <a:rPr lang="en-US" sz="1200" dirty="0"/>
              <a:t>);</a:t>
            </a:r>
          </a:p>
          <a:p>
            <a:pPr>
              <a:lnSpc>
                <a:spcPct val="100000"/>
              </a:lnSpc>
              <a:spcBef>
                <a:spcPts val="0"/>
              </a:spcBef>
              <a:spcAft>
                <a:spcPts val="0"/>
              </a:spcAft>
            </a:pPr>
            <a:r>
              <a:rPr lang="en-US" sz="1200" dirty="0"/>
              <a:t>         If &amp;</a:t>
            </a:r>
            <a:r>
              <a:rPr lang="en-US" sz="1200" dirty="0" err="1"/>
              <a:t>RunStatus</a:t>
            </a:r>
            <a:r>
              <a:rPr lang="en-US" sz="1200" dirty="0"/>
              <a:t> = 5 Or</a:t>
            </a:r>
          </a:p>
          <a:p>
            <a:pPr>
              <a:lnSpc>
                <a:spcPct val="100000"/>
              </a:lnSpc>
              <a:spcBef>
                <a:spcPts val="0"/>
              </a:spcBef>
              <a:spcAft>
                <a:spcPts val="0"/>
              </a:spcAft>
            </a:pPr>
            <a:r>
              <a:rPr lang="en-US" sz="1200" dirty="0"/>
              <a:t>               &amp;</a:t>
            </a:r>
            <a:r>
              <a:rPr lang="en-US" sz="1200" dirty="0" err="1"/>
              <a:t>RunStatus</a:t>
            </a:r>
            <a:r>
              <a:rPr lang="en-US" sz="1200" dirty="0"/>
              <a:t> = 6 Or</a:t>
            </a:r>
          </a:p>
          <a:p>
            <a:pPr>
              <a:lnSpc>
                <a:spcPct val="100000"/>
              </a:lnSpc>
              <a:spcBef>
                <a:spcPts val="0"/>
              </a:spcBef>
              <a:spcAft>
                <a:spcPts val="0"/>
              </a:spcAft>
            </a:pPr>
            <a:r>
              <a:rPr lang="en-US" sz="1200" dirty="0"/>
              <a:t>               &amp;</a:t>
            </a:r>
            <a:r>
              <a:rPr lang="en-US" sz="1200" dirty="0" err="1"/>
              <a:t>RunStatus</a:t>
            </a:r>
            <a:r>
              <a:rPr lang="en-US" sz="1200" dirty="0"/>
              <a:t> = 7 Then</a:t>
            </a:r>
          </a:p>
          <a:p>
            <a:pPr>
              <a:lnSpc>
                <a:spcPct val="100000"/>
              </a:lnSpc>
              <a:spcBef>
                <a:spcPts val="0"/>
              </a:spcBef>
              <a:spcAft>
                <a:spcPts val="0"/>
              </a:spcAft>
            </a:pPr>
            <a:r>
              <a:rPr lang="en-US" sz="1200" dirty="0"/>
              <a:t>            &amp;</a:t>
            </a:r>
            <a:r>
              <a:rPr lang="en-US" sz="1200" dirty="0" err="1"/>
              <a:t>SomeStillActive</a:t>
            </a:r>
            <a:r>
              <a:rPr lang="en-US" sz="1200" dirty="0"/>
              <a:t> = True; /*              At least one process is still active.  Continue to loop */</a:t>
            </a:r>
          </a:p>
          <a:p>
            <a:pPr>
              <a:lnSpc>
                <a:spcPct val="100000"/>
              </a:lnSpc>
              <a:spcBef>
                <a:spcPts val="0"/>
              </a:spcBef>
              <a:spcAft>
                <a:spcPts val="0"/>
              </a:spcAft>
            </a:pPr>
            <a:r>
              <a:rPr lang="en-US" sz="1200" dirty="0"/>
              <a:t>         Else</a:t>
            </a:r>
          </a:p>
          <a:p>
            <a:pPr>
              <a:lnSpc>
                <a:spcPct val="100000"/>
              </a:lnSpc>
              <a:spcBef>
                <a:spcPts val="0"/>
              </a:spcBef>
              <a:spcAft>
                <a:spcPts val="0"/>
              </a:spcAft>
            </a:pPr>
            <a:r>
              <a:rPr lang="en-US" sz="1200" dirty="0"/>
              <a:t>            rem Process Instance is complete.  If it's not successful, print a warning and indicate to end in a warning ;</a:t>
            </a:r>
          </a:p>
          <a:p>
            <a:pPr>
              <a:lnSpc>
                <a:spcPct val="100000"/>
              </a:lnSpc>
              <a:spcBef>
                <a:spcPts val="0"/>
              </a:spcBef>
              <a:spcAft>
                <a:spcPts val="0"/>
              </a:spcAft>
            </a:pPr>
            <a:r>
              <a:rPr lang="en-US" sz="1200" dirty="0"/>
              <a:t>            If &amp;</a:t>
            </a:r>
            <a:r>
              <a:rPr lang="en-US" sz="1200" dirty="0" err="1"/>
              <a:t>RunStatus</a:t>
            </a:r>
            <a:r>
              <a:rPr lang="en-US" sz="1200" dirty="0"/>
              <a:t> &lt;&gt; 9 Then</a:t>
            </a:r>
          </a:p>
          <a:p>
            <a:pPr>
              <a:lnSpc>
                <a:spcPct val="100000"/>
              </a:lnSpc>
              <a:spcBef>
                <a:spcPts val="0"/>
              </a:spcBef>
              <a:spcAft>
                <a:spcPts val="0"/>
              </a:spcAft>
            </a:pPr>
            <a:r>
              <a:rPr lang="en-US" sz="1200" dirty="0"/>
              <a:t>               Warning "Process Instance " | &amp;</a:t>
            </a:r>
            <a:r>
              <a:rPr lang="en-US" sz="1200" dirty="0" err="1"/>
              <a:t>RequestArray</a:t>
            </a:r>
            <a:r>
              <a:rPr lang="en-US" sz="1200" dirty="0"/>
              <a:t> [&amp;i] | " did not end in success.";</a:t>
            </a:r>
          </a:p>
          <a:p>
            <a:pPr>
              <a:lnSpc>
                <a:spcPct val="100000"/>
              </a:lnSpc>
              <a:spcBef>
                <a:spcPts val="0"/>
              </a:spcBef>
              <a:spcAft>
                <a:spcPts val="0"/>
              </a:spcAft>
            </a:pPr>
            <a:r>
              <a:rPr lang="en-US" sz="1200" dirty="0"/>
              <a:t>               </a:t>
            </a:r>
            <a:r>
              <a:rPr lang="en-US" sz="1200" dirty="0">
                <a:solidFill>
                  <a:srgbClr val="FF0000"/>
                </a:solidFill>
              </a:rPr>
              <a:t>MW_SFPBCALC_AET.AE_APPSTATUS = 1; /* When the process ends, end with a warning */</a:t>
            </a:r>
          </a:p>
          <a:p>
            <a:pPr>
              <a:lnSpc>
                <a:spcPct val="100000"/>
              </a:lnSpc>
              <a:spcBef>
                <a:spcPts val="0"/>
              </a:spcBef>
              <a:spcAft>
                <a:spcPts val="0"/>
              </a:spcAft>
            </a:pPr>
            <a:r>
              <a:rPr lang="en-US" sz="1200" dirty="0"/>
              <a:t>            End-If;</a:t>
            </a:r>
          </a:p>
          <a:p>
            <a:pPr>
              <a:lnSpc>
                <a:spcPct val="100000"/>
              </a:lnSpc>
              <a:spcBef>
                <a:spcPts val="0"/>
              </a:spcBef>
              <a:spcAft>
                <a:spcPts val="0"/>
              </a:spcAft>
            </a:pPr>
            <a:r>
              <a:rPr lang="en-US" sz="1200" dirty="0"/>
              <a:t>            &amp;</a:t>
            </a:r>
            <a:r>
              <a:rPr lang="en-US" sz="1200" dirty="0" err="1"/>
              <a:t>RequestArray</a:t>
            </a:r>
            <a:r>
              <a:rPr lang="en-US" sz="1200" dirty="0"/>
              <a:t> [&amp;i] = 0; /*              Since this process is complete, don't look at it again */</a:t>
            </a:r>
          </a:p>
          <a:p>
            <a:pPr>
              <a:lnSpc>
                <a:spcPct val="100000"/>
              </a:lnSpc>
              <a:spcBef>
                <a:spcPts val="0"/>
              </a:spcBef>
              <a:spcAft>
                <a:spcPts val="0"/>
              </a:spcAft>
            </a:pPr>
            <a:r>
              <a:rPr lang="en-US" sz="1200" dirty="0"/>
              <a:t>         End-If;</a:t>
            </a:r>
          </a:p>
          <a:p>
            <a:pPr>
              <a:lnSpc>
                <a:spcPct val="100000"/>
              </a:lnSpc>
              <a:spcBef>
                <a:spcPts val="0"/>
              </a:spcBef>
              <a:spcAft>
                <a:spcPts val="0"/>
              </a:spcAft>
            </a:pPr>
            <a:r>
              <a:rPr lang="en-US" sz="1200" dirty="0"/>
              <a:t>      End-If;</a:t>
            </a:r>
          </a:p>
          <a:p>
            <a:pPr>
              <a:lnSpc>
                <a:spcPct val="100000"/>
              </a:lnSpc>
              <a:spcBef>
                <a:spcPts val="0"/>
              </a:spcBef>
              <a:spcAft>
                <a:spcPts val="0"/>
              </a:spcAft>
            </a:pPr>
            <a:r>
              <a:rPr lang="en-US" sz="1200" dirty="0"/>
              <a:t>   End-For;</a:t>
            </a:r>
          </a:p>
          <a:p>
            <a:pPr>
              <a:lnSpc>
                <a:spcPct val="120000"/>
              </a:lnSpc>
              <a:spcBef>
                <a:spcPts val="0"/>
              </a:spcBef>
              <a:spcAft>
                <a:spcPts val="0"/>
              </a:spcAft>
            </a:pPr>
            <a:r>
              <a:rPr lang="en-US" sz="1200" dirty="0"/>
              <a:t>   </a:t>
            </a:r>
          </a:p>
          <a:p>
            <a:pPr>
              <a:lnSpc>
                <a:spcPct val="120000"/>
              </a:lnSpc>
              <a:spcBef>
                <a:spcPts val="0"/>
              </a:spcBef>
              <a:spcAft>
                <a:spcPts val="0"/>
              </a:spcAft>
            </a:pPr>
            <a:r>
              <a:rPr lang="en-US" sz="1200" dirty="0"/>
              <a:t>End-While;</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04059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Credit History - SFPCRDPS</a:t>
            </a:r>
            <a:endParaRPr lang="en-US" dirty="0"/>
          </a:p>
        </p:txBody>
      </p:sp>
      <p:sp>
        <p:nvSpPr>
          <p:cNvPr id="3" name="Subtitle 2"/>
          <p:cNvSpPr>
            <a:spLocks noGrp="1"/>
          </p:cNvSpPr>
          <p:nvPr>
            <p:ph type="subTitle" idx="1"/>
          </p:nvPr>
        </p:nvSpPr>
        <p:spPr/>
        <p:txBody>
          <a:bodyPr/>
          <a:lstStyle/>
          <a:p>
            <a:r>
              <a:rPr lang="en-US" dirty="0" smtClean="0"/>
              <a:t>Same idea, different implementation</a:t>
            </a:r>
            <a:endParaRPr lang="en-US" dirty="0"/>
          </a:p>
        </p:txBody>
      </p:sp>
      <p:sp>
        <p:nvSpPr>
          <p:cNvPr id="5" name="Footer Placeholder 2">
            <a:extLst>
              <a:ext uri="{FF2B5EF4-FFF2-40B4-BE49-F238E27FC236}">
                <a16:creationId xmlns="" xmlns:a16="http://schemas.microsoft.com/office/drawing/2014/main"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53461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History – Run Control page</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p:nvPr/>
        </p:nvPicPr>
        <p:blipFill rotWithShape="1">
          <a:blip r:embed="rId3"/>
          <a:srcRect l="7531" t="15897" r="41507" b="24615"/>
          <a:stretch/>
        </p:blipFill>
        <p:spPr bwMode="auto">
          <a:xfrm>
            <a:off x="1510870" y="2272940"/>
            <a:ext cx="5314950" cy="3877310"/>
          </a:xfrm>
          <a:prstGeom prst="rect">
            <a:avLst/>
          </a:prstGeom>
          <a:ln>
            <a:noFill/>
          </a:ln>
          <a:extLst>
            <a:ext uri="{53640926-AAD7-44D8-BBD7-CCE9431645EC}">
              <a14:shadowObscured xmlns:a14="http://schemas.microsoft.com/office/drawing/2010/main"/>
            </a:ext>
          </a:extLst>
        </p:spPr>
      </p:pic>
      <p:sp>
        <p:nvSpPr>
          <p:cNvPr id="3" name="Oval 2"/>
          <p:cNvSpPr/>
          <p:nvPr/>
        </p:nvSpPr>
        <p:spPr>
          <a:xfrm>
            <a:off x="3960041" y="3700579"/>
            <a:ext cx="1147417" cy="274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1470453" y="3818235"/>
            <a:ext cx="906162" cy="274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260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History Approach</a:t>
            </a:r>
            <a:endParaRPr lang="en-US" dirty="0"/>
          </a:p>
        </p:txBody>
      </p:sp>
      <p:sp>
        <p:nvSpPr>
          <p:cNvPr id="3" name="Content Placeholder 2"/>
          <p:cNvSpPr>
            <a:spLocks noGrp="1"/>
          </p:cNvSpPr>
          <p:nvPr>
            <p:ph idx="1"/>
          </p:nvPr>
        </p:nvSpPr>
        <p:spPr/>
        <p:txBody>
          <a:bodyPr>
            <a:normAutofit/>
          </a:bodyPr>
          <a:lstStyle/>
          <a:p>
            <a:r>
              <a:rPr lang="en-US" dirty="0" smtClean="0"/>
              <a:t>Run Control Tables</a:t>
            </a:r>
          </a:p>
          <a:p>
            <a:pPr lvl="1"/>
            <a:r>
              <a:rPr lang="en-US" dirty="0" smtClean="0"/>
              <a:t>PRCSRUNCNTL</a:t>
            </a:r>
          </a:p>
          <a:p>
            <a:pPr lvl="1"/>
            <a:r>
              <a:rPr lang="en-US" dirty="0" smtClean="0"/>
              <a:t>RUN_CNTL_SF</a:t>
            </a:r>
          </a:p>
          <a:p>
            <a:pPr lvl="1"/>
            <a:r>
              <a:rPr lang="en-US" dirty="0"/>
              <a:t>CRED_HIST_TEMP</a:t>
            </a:r>
            <a:endParaRPr lang="en-US" dirty="0" smtClean="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68347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History – Read Run Control</a:t>
            </a:r>
            <a:endParaRPr lang="en-US" dirty="0"/>
          </a:p>
        </p:txBody>
      </p:sp>
      <p:sp>
        <p:nvSpPr>
          <p:cNvPr id="3" name="Content Placeholder 2"/>
          <p:cNvSpPr>
            <a:spLocks noGrp="1"/>
          </p:cNvSpPr>
          <p:nvPr>
            <p:ph idx="1"/>
          </p:nvPr>
        </p:nvSpPr>
        <p:spPr/>
        <p:txBody>
          <a:bodyPr>
            <a:normAutofit/>
          </a:bodyPr>
          <a:lstStyle/>
          <a:p>
            <a:pPr>
              <a:lnSpc>
                <a:spcPct val="120000"/>
              </a:lnSpc>
              <a:spcBef>
                <a:spcPts val="0"/>
              </a:spcBef>
              <a:spcAft>
                <a:spcPts val="0"/>
              </a:spcAft>
            </a:pPr>
            <a:r>
              <a:rPr lang="en-US" sz="1200" dirty="0"/>
              <a:t>%</a:t>
            </a:r>
            <a:r>
              <a:rPr lang="en-US" sz="1200" dirty="0" err="1"/>
              <a:t>SelectInit</a:t>
            </a:r>
            <a:r>
              <a:rPr lang="en-US" sz="1200" dirty="0"/>
              <a:t>(RUN_CNTL_ID) </a:t>
            </a:r>
          </a:p>
          <a:p>
            <a:pPr>
              <a:lnSpc>
                <a:spcPct val="120000"/>
              </a:lnSpc>
              <a:spcBef>
                <a:spcPts val="0"/>
              </a:spcBef>
              <a:spcAft>
                <a:spcPts val="0"/>
              </a:spcAft>
            </a:pPr>
            <a:r>
              <a:rPr lang="en-US" sz="1200" dirty="0"/>
              <a:t> </a:t>
            </a:r>
            <a:r>
              <a:rPr lang="en-US" sz="1200" dirty="0" smtClean="0"/>
              <a:t>SELECT </a:t>
            </a:r>
            <a:r>
              <a:rPr lang="en-US" sz="1200" dirty="0"/>
              <a:t>RUN_CNTL_ID </a:t>
            </a:r>
          </a:p>
          <a:p>
            <a:pPr>
              <a:lnSpc>
                <a:spcPct val="120000"/>
              </a:lnSpc>
              <a:spcBef>
                <a:spcPts val="0"/>
              </a:spcBef>
              <a:spcAft>
                <a:spcPts val="0"/>
              </a:spcAft>
            </a:pPr>
            <a:r>
              <a:rPr lang="en-US" sz="1200" dirty="0"/>
              <a:t> </a:t>
            </a:r>
            <a:r>
              <a:rPr lang="en-US" sz="1200" dirty="0" smtClean="0"/>
              <a:t>   </a:t>
            </a:r>
            <a:r>
              <a:rPr lang="en-US" sz="1200" dirty="0"/>
              <a:t>FROM </a:t>
            </a:r>
            <a:r>
              <a:rPr lang="en-US" sz="1200" dirty="0" smtClean="0"/>
              <a:t>PS_RUN_CNTL_SF</a:t>
            </a:r>
          </a:p>
          <a:p>
            <a:pPr>
              <a:lnSpc>
                <a:spcPct val="120000"/>
              </a:lnSpc>
              <a:spcBef>
                <a:spcPts val="0"/>
              </a:spcBef>
              <a:spcAft>
                <a:spcPts val="0"/>
              </a:spcAft>
            </a:pPr>
            <a:r>
              <a:rPr lang="en-US" sz="1200" dirty="0"/>
              <a:t> </a:t>
            </a:r>
            <a:r>
              <a:rPr lang="en-US" sz="1200" dirty="0" smtClean="0"/>
              <a:t>    WHERE </a:t>
            </a:r>
            <a:r>
              <a:rPr lang="en-US" sz="1200" dirty="0"/>
              <a:t>OPRID = %</a:t>
            </a:r>
            <a:r>
              <a:rPr lang="en-US" sz="1200" dirty="0" err="1"/>
              <a:t>OperatorId</a:t>
            </a:r>
            <a:r>
              <a:rPr lang="en-US" sz="1200" dirty="0"/>
              <a:t> </a:t>
            </a:r>
          </a:p>
          <a:p>
            <a:pPr>
              <a:lnSpc>
                <a:spcPct val="120000"/>
              </a:lnSpc>
              <a:spcBef>
                <a:spcPts val="0"/>
              </a:spcBef>
              <a:spcAft>
                <a:spcPts val="0"/>
              </a:spcAft>
            </a:pPr>
            <a:r>
              <a:rPr lang="en-US" sz="1200" dirty="0" smtClean="0"/>
              <a:t>        </a:t>
            </a:r>
            <a:r>
              <a:rPr lang="en-US" sz="1200" dirty="0"/>
              <a:t>AND RUN_CNTL_ID = %RUNCONTROL</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77758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History –Build Temp Table</a:t>
            </a:r>
            <a:endParaRPr lang="en-US" dirty="0"/>
          </a:p>
        </p:txBody>
      </p:sp>
      <p:sp>
        <p:nvSpPr>
          <p:cNvPr id="3" name="Content Placeholder 2"/>
          <p:cNvSpPr>
            <a:spLocks noGrp="1"/>
          </p:cNvSpPr>
          <p:nvPr>
            <p:ph idx="1"/>
          </p:nvPr>
        </p:nvSpPr>
        <p:spPr/>
        <p:txBody>
          <a:bodyPr>
            <a:normAutofit/>
          </a:bodyPr>
          <a:lstStyle/>
          <a:p>
            <a:pPr>
              <a:lnSpc>
                <a:spcPct val="120000"/>
              </a:lnSpc>
              <a:spcBef>
                <a:spcPts val="0"/>
              </a:spcBef>
              <a:spcAft>
                <a:spcPts val="0"/>
              </a:spcAft>
            </a:pPr>
            <a:r>
              <a:rPr lang="en-US" sz="1200" dirty="0" err="1" smtClean="0"/>
              <a:t>SQLExec</a:t>
            </a:r>
            <a:r>
              <a:rPr lang="en-US" sz="1200" dirty="0"/>
              <a:t>("truncate table PS_CRED_HIST_TEMP");</a:t>
            </a:r>
          </a:p>
          <a:p>
            <a:pPr>
              <a:lnSpc>
                <a:spcPct val="120000"/>
              </a:lnSpc>
              <a:spcBef>
                <a:spcPts val="0"/>
              </a:spcBef>
              <a:spcAft>
                <a:spcPts val="0"/>
              </a:spcAft>
            </a:pPr>
            <a:r>
              <a:rPr lang="en-US" sz="1200" dirty="0"/>
              <a:t>&amp;</a:t>
            </a:r>
            <a:r>
              <a:rPr lang="en-US" sz="1200" dirty="0" err="1"/>
              <a:t>SQLText</a:t>
            </a:r>
            <a:r>
              <a:rPr lang="en-US" sz="1200" dirty="0"/>
              <a:t> = "";</a:t>
            </a:r>
          </a:p>
          <a:p>
            <a:pPr>
              <a:lnSpc>
                <a:spcPct val="120000"/>
              </a:lnSpc>
              <a:spcBef>
                <a:spcPts val="0"/>
              </a:spcBef>
              <a:spcAft>
                <a:spcPts val="0"/>
              </a:spcAft>
            </a:pPr>
            <a:r>
              <a:rPr lang="en-US" sz="1200" dirty="0"/>
              <a:t>&amp;</a:t>
            </a:r>
            <a:r>
              <a:rPr lang="en-US" sz="1200" dirty="0" err="1"/>
              <a:t>SQLText</a:t>
            </a:r>
            <a:r>
              <a:rPr lang="en-US" sz="1200" dirty="0"/>
              <a:t> = &amp;</a:t>
            </a:r>
            <a:r>
              <a:rPr lang="en-US" sz="1200" dirty="0" err="1"/>
              <a:t>SQLText</a:t>
            </a:r>
            <a:r>
              <a:rPr lang="en-US" sz="1200" dirty="0"/>
              <a:t> | "insert into PS_CRED_HIST_TEMP ( BUSINESS_UNIT, PROCESS_INSTANCE, </a:t>
            </a:r>
            <a:endParaRPr lang="en-US" sz="1200" dirty="0" smtClean="0"/>
          </a:p>
          <a:p>
            <a:pPr>
              <a:lnSpc>
                <a:spcPct val="120000"/>
              </a:lnSpc>
              <a:spcBef>
                <a:spcPts val="0"/>
              </a:spcBef>
              <a:spcAft>
                <a:spcPts val="0"/>
              </a:spcAft>
            </a:pPr>
            <a:r>
              <a:rPr lang="en-US" sz="1200" dirty="0"/>
              <a:t> </a:t>
            </a:r>
            <a:r>
              <a:rPr lang="en-US" sz="1200" dirty="0" smtClean="0"/>
              <a:t>                                                                                       CUST_ID</a:t>
            </a:r>
            <a:r>
              <a:rPr lang="en-US" sz="1200" dirty="0"/>
              <a:t>, EMPLID, EXT_ORG_ID ) ";</a:t>
            </a:r>
          </a:p>
          <a:p>
            <a:pPr>
              <a:lnSpc>
                <a:spcPct val="120000"/>
              </a:lnSpc>
              <a:spcBef>
                <a:spcPts val="0"/>
              </a:spcBef>
              <a:spcAft>
                <a:spcPts val="0"/>
              </a:spcAft>
            </a:pPr>
            <a:r>
              <a:rPr lang="en-US" sz="1200" dirty="0"/>
              <a:t>&amp;</a:t>
            </a:r>
            <a:r>
              <a:rPr lang="en-US" sz="1200" dirty="0" err="1"/>
              <a:t>SQLText</a:t>
            </a:r>
            <a:r>
              <a:rPr lang="en-US" sz="1200" dirty="0"/>
              <a:t> = &amp;</a:t>
            </a:r>
            <a:r>
              <a:rPr lang="en-US" sz="1200" dirty="0" err="1"/>
              <a:t>SQLText</a:t>
            </a:r>
            <a:r>
              <a:rPr lang="en-US" sz="1200" dirty="0"/>
              <a:t> | "       select DISTINCT BUSINESS_UNIT, 0 as PROCESS_INSTANCE, :1 || '_' || </a:t>
            </a:r>
            <a:endParaRPr lang="en-US" sz="1200" dirty="0" smtClean="0"/>
          </a:p>
          <a:p>
            <a:pPr>
              <a:lnSpc>
                <a:spcPct val="120000"/>
              </a:lnSpc>
              <a:spcBef>
                <a:spcPts val="0"/>
              </a:spcBef>
              <a:spcAft>
                <a:spcPts val="0"/>
              </a:spcAft>
            </a:pPr>
            <a:r>
              <a:rPr lang="en-US" sz="1200" dirty="0"/>
              <a:t> </a:t>
            </a:r>
            <a:r>
              <a:rPr lang="en-US" sz="1200" dirty="0" smtClean="0"/>
              <a:t>                                                                    </a:t>
            </a:r>
            <a:r>
              <a:rPr lang="en-US" sz="1200" dirty="0" err="1" smtClean="0"/>
              <a:t>substr</a:t>
            </a:r>
            <a:r>
              <a:rPr lang="en-US" sz="1200" dirty="0"/>
              <a:t>( '0000' || ( mod( ROWNUM, :2 ) + 1 ), -4 ), EMPLID, ' '";</a:t>
            </a:r>
          </a:p>
          <a:p>
            <a:pPr>
              <a:lnSpc>
                <a:spcPct val="120000"/>
              </a:lnSpc>
              <a:spcBef>
                <a:spcPts val="0"/>
              </a:spcBef>
              <a:spcAft>
                <a:spcPts val="0"/>
              </a:spcAft>
            </a:pPr>
            <a:r>
              <a:rPr lang="en-US" sz="1200" dirty="0"/>
              <a:t>&amp;</a:t>
            </a:r>
            <a:r>
              <a:rPr lang="en-US" sz="1200" dirty="0" err="1"/>
              <a:t>SQLText</a:t>
            </a:r>
            <a:r>
              <a:rPr lang="en-US" sz="1200" dirty="0"/>
              <a:t> = &amp;</a:t>
            </a:r>
            <a:r>
              <a:rPr lang="en-US" sz="1200" dirty="0" err="1"/>
              <a:t>SQLText</a:t>
            </a:r>
            <a:r>
              <a:rPr lang="en-US" sz="1200" dirty="0"/>
              <a:t> | "              from ( select distinct BUSINESS_UNIT, EMPLID from PS_ACCOUNT_SF )";</a:t>
            </a:r>
          </a:p>
          <a:p>
            <a:pPr>
              <a:lnSpc>
                <a:spcPct val="120000"/>
              </a:lnSpc>
              <a:spcBef>
                <a:spcPts val="0"/>
              </a:spcBef>
              <a:spcAft>
                <a:spcPts val="0"/>
              </a:spcAft>
            </a:pPr>
            <a:r>
              <a:rPr lang="en-US" sz="1200" dirty="0"/>
              <a:t>&amp;</a:t>
            </a:r>
            <a:r>
              <a:rPr lang="en-US" sz="1200" dirty="0" err="1"/>
              <a:t>SQLText</a:t>
            </a:r>
            <a:r>
              <a:rPr lang="en-US" sz="1200" dirty="0"/>
              <a:t> = &amp;</a:t>
            </a:r>
            <a:r>
              <a:rPr lang="en-US" sz="1200" dirty="0" err="1"/>
              <a:t>SQLText</a:t>
            </a:r>
            <a:r>
              <a:rPr lang="en-US" sz="1200" dirty="0"/>
              <a:t> | "              where BUSINESS_UNIT = :3";</a:t>
            </a:r>
          </a:p>
          <a:p>
            <a:pPr>
              <a:lnSpc>
                <a:spcPct val="120000"/>
              </a:lnSpc>
              <a:spcBef>
                <a:spcPts val="0"/>
              </a:spcBef>
              <a:spcAft>
                <a:spcPts val="0"/>
              </a:spcAft>
            </a:pPr>
            <a:r>
              <a:rPr lang="en-US" sz="1200" dirty="0" err="1"/>
              <a:t>SQLExec</a:t>
            </a:r>
            <a:r>
              <a:rPr lang="en-US" sz="1200" dirty="0"/>
              <a:t>(&amp;</a:t>
            </a:r>
            <a:r>
              <a:rPr lang="en-US" sz="1200" dirty="0" err="1"/>
              <a:t>SQLText</a:t>
            </a:r>
            <a:r>
              <a:rPr lang="en-US" sz="1200" dirty="0"/>
              <a:t>, &amp;</a:t>
            </a:r>
            <a:r>
              <a:rPr lang="en-US" sz="1200" dirty="0" err="1"/>
              <a:t>BaseRunControl</a:t>
            </a:r>
            <a:r>
              <a:rPr lang="en-US" sz="1200" dirty="0"/>
              <a:t>, &amp;Groups, </a:t>
            </a:r>
            <a:r>
              <a:rPr lang="en-US" sz="1200" dirty="0" smtClean="0"/>
              <a:t>MW_SFPCRDPS_AET.BUSINESS_UNIT);</a:t>
            </a:r>
          </a:p>
          <a:p>
            <a:pPr>
              <a:lnSpc>
                <a:spcPct val="120000"/>
              </a:lnSpc>
              <a:spcBef>
                <a:spcPts val="0"/>
              </a:spcBef>
              <a:spcAft>
                <a:spcPts val="0"/>
              </a:spcAft>
            </a:pPr>
            <a:endParaRPr lang="en-US" sz="1200" dirty="0"/>
          </a:p>
          <a:p>
            <a:pPr>
              <a:lnSpc>
                <a:spcPct val="120000"/>
              </a:lnSpc>
              <a:spcBef>
                <a:spcPts val="0"/>
              </a:spcBef>
              <a:spcAft>
                <a:spcPts val="0"/>
              </a:spcAft>
            </a:pPr>
            <a:r>
              <a:rPr lang="en-US" sz="1200" dirty="0"/>
              <a:t>&amp;</a:t>
            </a:r>
            <a:r>
              <a:rPr lang="en-US" sz="1200" dirty="0" err="1"/>
              <a:t>RecPrcsRunCntl</a:t>
            </a:r>
            <a:r>
              <a:rPr lang="en-US" sz="1200" dirty="0"/>
              <a:t> = </a:t>
            </a:r>
            <a:r>
              <a:rPr lang="en-US" sz="1200" dirty="0" err="1"/>
              <a:t>CreateRecord</a:t>
            </a:r>
            <a:r>
              <a:rPr lang="en-US" sz="1200" dirty="0"/>
              <a:t>(</a:t>
            </a:r>
            <a:r>
              <a:rPr lang="en-US" sz="1200" dirty="0" err="1"/>
              <a:t>Record.PRCSRUNCNTL</a:t>
            </a:r>
            <a:r>
              <a:rPr lang="en-US" sz="1200" dirty="0"/>
              <a:t>);</a:t>
            </a:r>
          </a:p>
          <a:p>
            <a:pPr>
              <a:lnSpc>
                <a:spcPct val="120000"/>
              </a:lnSpc>
              <a:spcBef>
                <a:spcPts val="0"/>
              </a:spcBef>
              <a:spcAft>
                <a:spcPts val="0"/>
              </a:spcAft>
            </a:pPr>
            <a:r>
              <a:rPr lang="en-US" sz="1200" dirty="0"/>
              <a:t>&amp;</a:t>
            </a:r>
            <a:r>
              <a:rPr lang="en-US" sz="1200" dirty="0" err="1"/>
              <a:t>RecRunCntlSF</a:t>
            </a:r>
            <a:r>
              <a:rPr lang="en-US" sz="1200" dirty="0"/>
              <a:t> = </a:t>
            </a:r>
            <a:r>
              <a:rPr lang="en-US" sz="1200" dirty="0" err="1"/>
              <a:t>CreateRecord</a:t>
            </a:r>
            <a:r>
              <a:rPr lang="en-US" sz="1200" dirty="0"/>
              <a:t>(</a:t>
            </a:r>
            <a:r>
              <a:rPr lang="en-US" sz="1200" dirty="0" err="1"/>
              <a:t>Record.RUN_CNTL_SF</a:t>
            </a:r>
            <a:r>
              <a:rPr lang="en-US" sz="1200" dirty="0"/>
              <a:t>);</a:t>
            </a:r>
          </a:p>
          <a:p>
            <a:pPr>
              <a:lnSpc>
                <a:spcPct val="120000"/>
              </a:lnSpc>
              <a:spcBef>
                <a:spcPts val="0"/>
              </a:spcBef>
              <a:spcAft>
                <a:spcPts val="0"/>
              </a:spcAft>
            </a:pPr>
            <a:endParaRPr lang="en-US" sz="1200"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49418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History – Main Loop</a:t>
            </a:r>
            <a:endParaRPr lang="en-US" dirty="0"/>
          </a:p>
        </p:txBody>
      </p:sp>
      <p:sp>
        <p:nvSpPr>
          <p:cNvPr id="3" name="Content Placeholder 2"/>
          <p:cNvSpPr>
            <a:spLocks noGrp="1"/>
          </p:cNvSpPr>
          <p:nvPr>
            <p:ph idx="1"/>
          </p:nvPr>
        </p:nvSpPr>
        <p:spPr>
          <a:xfrm>
            <a:off x="768096" y="1581665"/>
            <a:ext cx="7964012" cy="4727695"/>
          </a:xfrm>
        </p:spPr>
        <p:txBody>
          <a:bodyPr>
            <a:noAutofit/>
          </a:bodyPr>
          <a:lstStyle/>
          <a:p>
            <a:pPr>
              <a:lnSpc>
                <a:spcPct val="100000"/>
              </a:lnSpc>
              <a:spcBef>
                <a:spcPts val="0"/>
              </a:spcBef>
              <a:spcAft>
                <a:spcPts val="0"/>
              </a:spcAft>
            </a:pPr>
            <a:r>
              <a:rPr lang="en-US" sz="1100" dirty="0"/>
              <a:t>For &amp;</a:t>
            </a:r>
            <a:r>
              <a:rPr lang="en-US" sz="1100" dirty="0" err="1"/>
              <a:t>GroupNbr</a:t>
            </a:r>
            <a:r>
              <a:rPr lang="en-US" sz="1100" dirty="0"/>
              <a:t> = 1 To &amp;Groups</a:t>
            </a:r>
          </a:p>
          <a:p>
            <a:pPr>
              <a:lnSpc>
                <a:spcPct val="100000"/>
              </a:lnSpc>
              <a:spcBef>
                <a:spcPts val="0"/>
              </a:spcBef>
              <a:spcAft>
                <a:spcPts val="0"/>
              </a:spcAft>
            </a:pPr>
            <a:r>
              <a:rPr lang="en-US" sz="1100" dirty="0"/>
              <a:t>   </a:t>
            </a:r>
          </a:p>
          <a:p>
            <a:pPr>
              <a:lnSpc>
                <a:spcPct val="100000"/>
              </a:lnSpc>
              <a:spcBef>
                <a:spcPts val="0"/>
              </a:spcBef>
              <a:spcAft>
                <a:spcPts val="0"/>
              </a:spcAft>
            </a:pPr>
            <a:r>
              <a:rPr lang="en-US" sz="1100" dirty="0"/>
              <a:t>   &amp;</a:t>
            </a:r>
            <a:r>
              <a:rPr lang="en-US" sz="1100" dirty="0" err="1"/>
              <a:t>NewRunControl</a:t>
            </a:r>
            <a:r>
              <a:rPr lang="en-US" sz="1100" dirty="0"/>
              <a:t> = &amp;</a:t>
            </a:r>
            <a:r>
              <a:rPr lang="en-US" sz="1100" dirty="0" err="1"/>
              <a:t>BaseRunControl</a:t>
            </a:r>
            <a:r>
              <a:rPr lang="en-US" sz="1100" dirty="0"/>
              <a:t> | "_" | Right("0000" | (&amp;</a:t>
            </a:r>
            <a:r>
              <a:rPr lang="en-US" sz="1100" dirty="0" err="1"/>
              <a:t>GroupNbr</a:t>
            </a:r>
            <a:r>
              <a:rPr lang="en-US" sz="1100" dirty="0"/>
              <a:t>), 4);</a:t>
            </a:r>
          </a:p>
          <a:p>
            <a:pPr>
              <a:lnSpc>
                <a:spcPct val="100000"/>
              </a:lnSpc>
              <a:spcBef>
                <a:spcPts val="0"/>
              </a:spcBef>
              <a:spcAft>
                <a:spcPts val="0"/>
              </a:spcAft>
            </a:pPr>
            <a:r>
              <a:rPr lang="en-US" sz="1100" dirty="0"/>
              <a:t>   </a:t>
            </a:r>
            <a:r>
              <a:rPr lang="en-US" sz="1100" dirty="0" err="1"/>
              <a:t>SQLExec</a:t>
            </a:r>
            <a:r>
              <a:rPr lang="en-US" sz="1100" dirty="0"/>
              <a:t>("delete from PS_PRCSRUNCNTL where OPRID = :1 and RUN_CNTL_ID = :2", %</a:t>
            </a:r>
            <a:r>
              <a:rPr lang="en-US" sz="1100" dirty="0" err="1"/>
              <a:t>OperatorId</a:t>
            </a:r>
            <a:r>
              <a:rPr lang="en-US" sz="1100" dirty="0"/>
              <a:t>, &amp;</a:t>
            </a:r>
            <a:r>
              <a:rPr lang="en-US" sz="1100" dirty="0" err="1"/>
              <a:t>NewRunControl</a:t>
            </a:r>
            <a:r>
              <a:rPr lang="en-US" sz="1100" dirty="0"/>
              <a:t>);</a:t>
            </a:r>
          </a:p>
          <a:p>
            <a:pPr>
              <a:lnSpc>
                <a:spcPct val="100000"/>
              </a:lnSpc>
              <a:spcBef>
                <a:spcPts val="0"/>
              </a:spcBef>
              <a:spcAft>
                <a:spcPts val="0"/>
              </a:spcAft>
            </a:pPr>
            <a:r>
              <a:rPr lang="en-US" sz="1100" dirty="0"/>
              <a:t>   </a:t>
            </a:r>
            <a:r>
              <a:rPr lang="en-US" sz="1100" dirty="0" err="1"/>
              <a:t>SQLExec</a:t>
            </a:r>
            <a:r>
              <a:rPr lang="en-US" sz="1100" dirty="0"/>
              <a:t>("delete from PS_RUN_CNTL_SF where OPRID = :1 and RUN_CNTL_ID = :2", %</a:t>
            </a:r>
            <a:r>
              <a:rPr lang="en-US" sz="1100" dirty="0" err="1"/>
              <a:t>OperatorId</a:t>
            </a:r>
            <a:r>
              <a:rPr lang="en-US" sz="1100" dirty="0"/>
              <a:t>, &amp;</a:t>
            </a:r>
            <a:r>
              <a:rPr lang="en-US" sz="1100" dirty="0" err="1"/>
              <a:t>NewRunControl</a:t>
            </a:r>
            <a:r>
              <a:rPr lang="en-US" sz="1100" dirty="0"/>
              <a:t>);</a:t>
            </a:r>
          </a:p>
          <a:p>
            <a:pPr>
              <a:lnSpc>
                <a:spcPct val="100000"/>
              </a:lnSpc>
              <a:spcBef>
                <a:spcPts val="0"/>
              </a:spcBef>
              <a:spcAft>
                <a:spcPts val="0"/>
              </a:spcAft>
            </a:pPr>
            <a:r>
              <a:rPr lang="en-US" sz="1100" dirty="0"/>
              <a:t>   </a:t>
            </a:r>
          </a:p>
          <a:p>
            <a:pPr>
              <a:lnSpc>
                <a:spcPct val="100000"/>
              </a:lnSpc>
              <a:spcBef>
                <a:spcPts val="0"/>
              </a:spcBef>
              <a:spcAft>
                <a:spcPts val="0"/>
              </a:spcAft>
            </a:pPr>
            <a:r>
              <a:rPr lang="en-US" sz="1100" dirty="0"/>
              <a:t>   &amp;</a:t>
            </a:r>
            <a:r>
              <a:rPr lang="en-US" sz="1100" dirty="0" err="1"/>
              <a:t>RecPrcsRunCntl.OPRID.Value</a:t>
            </a:r>
            <a:r>
              <a:rPr lang="en-US" sz="1100" dirty="0"/>
              <a:t> = %</a:t>
            </a:r>
            <a:r>
              <a:rPr lang="en-US" sz="1100" dirty="0" err="1"/>
              <a:t>OperatorId</a:t>
            </a:r>
            <a:r>
              <a:rPr lang="en-US" sz="1100" dirty="0"/>
              <a:t>;</a:t>
            </a:r>
          </a:p>
          <a:p>
            <a:pPr>
              <a:lnSpc>
                <a:spcPct val="100000"/>
              </a:lnSpc>
              <a:spcBef>
                <a:spcPts val="0"/>
              </a:spcBef>
              <a:spcAft>
                <a:spcPts val="0"/>
              </a:spcAft>
            </a:pPr>
            <a:r>
              <a:rPr lang="en-US" sz="1100" dirty="0"/>
              <a:t>   &amp;</a:t>
            </a:r>
            <a:r>
              <a:rPr lang="en-US" sz="1100" dirty="0" err="1"/>
              <a:t>RecPrcsRunCntl.RUN_CNTL_ID.Value</a:t>
            </a:r>
            <a:r>
              <a:rPr lang="en-US" sz="1100" dirty="0"/>
              <a:t> = &amp;</a:t>
            </a:r>
            <a:r>
              <a:rPr lang="en-US" sz="1100" dirty="0" err="1"/>
              <a:t>BaseRunControl</a:t>
            </a:r>
            <a:r>
              <a:rPr lang="en-US" sz="1100" dirty="0"/>
              <a:t>;</a:t>
            </a:r>
          </a:p>
          <a:p>
            <a:pPr>
              <a:lnSpc>
                <a:spcPct val="100000"/>
              </a:lnSpc>
              <a:spcBef>
                <a:spcPts val="0"/>
              </a:spcBef>
              <a:spcAft>
                <a:spcPts val="0"/>
              </a:spcAft>
            </a:pPr>
            <a:r>
              <a:rPr lang="en-US" sz="1100" dirty="0"/>
              <a:t>   &amp;</a:t>
            </a:r>
            <a:r>
              <a:rPr lang="en-US" sz="1100" dirty="0" err="1"/>
              <a:t>RecPrcsRunCntl.SelectByKey</a:t>
            </a:r>
            <a:r>
              <a:rPr lang="en-US" sz="1100" dirty="0"/>
              <a:t>();</a:t>
            </a:r>
          </a:p>
          <a:p>
            <a:pPr>
              <a:lnSpc>
                <a:spcPct val="100000"/>
              </a:lnSpc>
              <a:spcBef>
                <a:spcPts val="0"/>
              </a:spcBef>
              <a:spcAft>
                <a:spcPts val="0"/>
              </a:spcAft>
            </a:pPr>
            <a:r>
              <a:rPr lang="en-US" sz="1100" dirty="0"/>
              <a:t>   &amp;</a:t>
            </a:r>
            <a:r>
              <a:rPr lang="en-US" sz="1100" dirty="0" err="1"/>
              <a:t>RecPrcsRunCntl.RUN_CNTL_ID.Value</a:t>
            </a:r>
            <a:r>
              <a:rPr lang="en-US" sz="1100" dirty="0"/>
              <a:t> = &amp;</a:t>
            </a:r>
            <a:r>
              <a:rPr lang="en-US" sz="1100" dirty="0" err="1"/>
              <a:t>NewRunControl</a:t>
            </a:r>
            <a:r>
              <a:rPr lang="en-US" sz="1100" dirty="0"/>
              <a:t>;</a:t>
            </a:r>
          </a:p>
          <a:p>
            <a:pPr>
              <a:lnSpc>
                <a:spcPct val="100000"/>
              </a:lnSpc>
              <a:spcBef>
                <a:spcPts val="0"/>
              </a:spcBef>
              <a:spcAft>
                <a:spcPts val="0"/>
              </a:spcAft>
            </a:pPr>
            <a:r>
              <a:rPr lang="en-US" sz="1100" dirty="0"/>
              <a:t>   &amp;</a:t>
            </a:r>
            <a:r>
              <a:rPr lang="en-US" sz="1100" dirty="0" err="1"/>
              <a:t>RecPrcsRunCntl.Insert</a:t>
            </a:r>
            <a:r>
              <a:rPr lang="en-US" sz="1100" dirty="0"/>
              <a:t>();</a:t>
            </a:r>
          </a:p>
          <a:p>
            <a:pPr>
              <a:lnSpc>
                <a:spcPct val="100000"/>
              </a:lnSpc>
              <a:spcBef>
                <a:spcPts val="0"/>
              </a:spcBef>
              <a:spcAft>
                <a:spcPts val="0"/>
              </a:spcAft>
            </a:pPr>
            <a:r>
              <a:rPr lang="en-US" sz="1100" dirty="0"/>
              <a:t>   </a:t>
            </a:r>
          </a:p>
          <a:p>
            <a:pPr>
              <a:lnSpc>
                <a:spcPct val="100000"/>
              </a:lnSpc>
              <a:spcBef>
                <a:spcPts val="0"/>
              </a:spcBef>
              <a:spcAft>
                <a:spcPts val="0"/>
              </a:spcAft>
            </a:pPr>
            <a:r>
              <a:rPr lang="en-US" sz="1100" dirty="0"/>
              <a:t>   &amp;</a:t>
            </a:r>
            <a:r>
              <a:rPr lang="en-US" sz="1100" dirty="0" err="1"/>
              <a:t>RecRunCntlSF.OPRID.Value</a:t>
            </a:r>
            <a:r>
              <a:rPr lang="en-US" sz="1100" dirty="0"/>
              <a:t> = %</a:t>
            </a:r>
            <a:r>
              <a:rPr lang="en-US" sz="1100" dirty="0" err="1"/>
              <a:t>OperatorId</a:t>
            </a:r>
            <a:r>
              <a:rPr lang="en-US" sz="1100" dirty="0"/>
              <a:t>;</a:t>
            </a:r>
          </a:p>
          <a:p>
            <a:pPr>
              <a:lnSpc>
                <a:spcPct val="100000"/>
              </a:lnSpc>
              <a:spcBef>
                <a:spcPts val="0"/>
              </a:spcBef>
              <a:spcAft>
                <a:spcPts val="0"/>
              </a:spcAft>
            </a:pPr>
            <a:r>
              <a:rPr lang="en-US" sz="1100" dirty="0"/>
              <a:t>   &amp;</a:t>
            </a:r>
            <a:r>
              <a:rPr lang="en-US" sz="1100" dirty="0" err="1"/>
              <a:t>RecRunCntlSF.RUN_CNTL_ID.Value</a:t>
            </a:r>
            <a:r>
              <a:rPr lang="en-US" sz="1100" dirty="0"/>
              <a:t> = &amp;</a:t>
            </a:r>
            <a:r>
              <a:rPr lang="en-US" sz="1100" dirty="0" err="1"/>
              <a:t>BaseRunControl</a:t>
            </a:r>
            <a:r>
              <a:rPr lang="en-US" sz="1100" dirty="0"/>
              <a:t>;</a:t>
            </a:r>
          </a:p>
          <a:p>
            <a:pPr>
              <a:lnSpc>
                <a:spcPct val="100000"/>
              </a:lnSpc>
              <a:spcBef>
                <a:spcPts val="0"/>
              </a:spcBef>
              <a:spcAft>
                <a:spcPts val="0"/>
              </a:spcAft>
            </a:pPr>
            <a:r>
              <a:rPr lang="en-US" sz="1100" dirty="0"/>
              <a:t>   &amp;</a:t>
            </a:r>
            <a:r>
              <a:rPr lang="en-US" sz="1100" dirty="0" err="1"/>
              <a:t>RecRunCntlSF.SelectByKey</a:t>
            </a:r>
            <a:r>
              <a:rPr lang="en-US" sz="1100" dirty="0"/>
              <a:t>();</a:t>
            </a:r>
          </a:p>
          <a:p>
            <a:pPr>
              <a:lnSpc>
                <a:spcPct val="100000"/>
              </a:lnSpc>
              <a:spcBef>
                <a:spcPts val="0"/>
              </a:spcBef>
              <a:spcAft>
                <a:spcPts val="0"/>
              </a:spcAft>
            </a:pPr>
            <a:r>
              <a:rPr lang="en-US" sz="1100" dirty="0"/>
              <a:t>   &amp;</a:t>
            </a:r>
            <a:r>
              <a:rPr lang="en-US" sz="1100" dirty="0" err="1"/>
              <a:t>RecRunCntlSF.RUN_CNTL_ID.Value</a:t>
            </a:r>
            <a:r>
              <a:rPr lang="en-US" sz="1100" dirty="0"/>
              <a:t> = &amp;</a:t>
            </a:r>
            <a:r>
              <a:rPr lang="en-US" sz="1100" dirty="0" err="1"/>
              <a:t>NewRunControl</a:t>
            </a:r>
            <a:r>
              <a:rPr lang="en-US" sz="1100" dirty="0"/>
              <a:t>;</a:t>
            </a:r>
          </a:p>
          <a:p>
            <a:pPr>
              <a:lnSpc>
                <a:spcPct val="100000"/>
              </a:lnSpc>
              <a:spcBef>
                <a:spcPts val="0"/>
              </a:spcBef>
              <a:spcAft>
                <a:spcPts val="0"/>
              </a:spcAft>
            </a:pPr>
            <a:r>
              <a:rPr lang="en-US" sz="1100" dirty="0"/>
              <a:t>   &amp;</a:t>
            </a:r>
            <a:r>
              <a:rPr lang="en-US" sz="1100" dirty="0" err="1"/>
              <a:t>RecRunCntlSF.CUST_ID.Value</a:t>
            </a:r>
            <a:r>
              <a:rPr lang="en-US" sz="1100" dirty="0"/>
              <a:t> = &amp;</a:t>
            </a:r>
            <a:r>
              <a:rPr lang="en-US" sz="1100" dirty="0" err="1"/>
              <a:t>NewRunControl</a:t>
            </a:r>
            <a:r>
              <a:rPr lang="en-US" sz="1100" dirty="0"/>
              <a:t>;</a:t>
            </a:r>
          </a:p>
          <a:p>
            <a:pPr>
              <a:lnSpc>
                <a:spcPct val="100000"/>
              </a:lnSpc>
              <a:spcBef>
                <a:spcPts val="0"/>
              </a:spcBef>
              <a:spcAft>
                <a:spcPts val="0"/>
              </a:spcAft>
            </a:pPr>
            <a:r>
              <a:rPr lang="en-US" sz="1100" dirty="0"/>
              <a:t>   &amp;</a:t>
            </a:r>
            <a:r>
              <a:rPr lang="en-US" sz="1100" dirty="0" err="1"/>
              <a:t>RecRunCntlSF.Insert</a:t>
            </a:r>
            <a:r>
              <a:rPr lang="en-US" sz="1100" dirty="0"/>
              <a:t>();</a:t>
            </a:r>
          </a:p>
          <a:p>
            <a:pPr>
              <a:lnSpc>
                <a:spcPct val="100000"/>
              </a:lnSpc>
              <a:spcBef>
                <a:spcPts val="0"/>
              </a:spcBef>
              <a:spcAft>
                <a:spcPts val="0"/>
              </a:spcAft>
            </a:pPr>
            <a:r>
              <a:rPr lang="en-US" sz="1100" dirty="0"/>
              <a:t>   </a:t>
            </a:r>
          </a:p>
          <a:p>
            <a:pPr>
              <a:lnSpc>
                <a:spcPct val="100000"/>
              </a:lnSpc>
              <a:spcBef>
                <a:spcPts val="0"/>
              </a:spcBef>
              <a:spcAft>
                <a:spcPts val="0"/>
              </a:spcAft>
            </a:pPr>
            <a:r>
              <a:rPr lang="en-US" sz="1100" dirty="0"/>
              <a:t>   </a:t>
            </a:r>
            <a:r>
              <a:rPr lang="en-US" sz="1100" dirty="0" err="1"/>
              <a:t>CommitWork</a:t>
            </a:r>
            <a:r>
              <a:rPr lang="en-US" sz="1100" dirty="0" smtClean="0"/>
              <a:t>();</a:t>
            </a:r>
            <a:endParaRPr lang="en-US" sz="1100" dirty="0"/>
          </a:p>
          <a:p>
            <a:pPr>
              <a:lnSpc>
                <a:spcPct val="100000"/>
              </a:lnSpc>
              <a:spcBef>
                <a:spcPts val="0"/>
              </a:spcBef>
              <a:spcAft>
                <a:spcPts val="0"/>
              </a:spcAft>
            </a:pPr>
            <a:r>
              <a:rPr lang="en-US" sz="1100" dirty="0"/>
              <a:t>   </a:t>
            </a:r>
          </a:p>
          <a:p>
            <a:pPr>
              <a:lnSpc>
                <a:spcPct val="100000"/>
              </a:lnSpc>
              <a:spcBef>
                <a:spcPts val="0"/>
              </a:spcBef>
              <a:spcAft>
                <a:spcPts val="0"/>
              </a:spcAft>
            </a:pPr>
            <a:r>
              <a:rPr lang="en-US" sz="1100" dirty="0"/>
              <a:t>   &amp;RQST = </a:t>
            </a:r>
            <a:r>
              <a:rPr lang="en-US" sz="1100" dirty="0" err="1"/>
              <a:t>CreateProcessRequest</a:t>
            </a:r>
            <a:r>
              <a:rPr lang="en-US" sz="1100" dirty="0"/>
              <a:t>();</a:t>
            </a:r>
          </a:p>
          <a:p>
            <a:pPr>
              <a:lnSpc>
                <a:spcPct val="100000"/>
              </a:lnSpc>
              <a:spcBef>
                <a:spcPts val="0"/>
              </a:spcBef>
              <a:spcAft>
                <a:spcPts val="0"/>
              </a:spcAft>
            </a:pPr>
            <a:r>
              <a:rPr lang="en-US" sz="1100" dirty="0"/>
              <a:t>   &amp;</a:t>
            </a:r>
            <a:r>
              <a:rPr lang="en-US" sz="1100" dirty="0" err="1"/>
              <a:t>RQST.RunControlID</a:t>
            </a:r>
            <a:r>
              <a:rPr lang="en-US" sz="1100" dirty="0"/>
              <a:t> = &amp;</a:t>
            </a:r>
            <a:r>
              <a:rPr lang="en-US" sz="1100" dirty="0" err="1"/>
              <a:t>NewRunControl</a:t>
            </a:r>
            <a:r>
              <a:rPr lang="en-US" sz="1100" dirty="0"/>
              <a:t>;</a:t>
            </a:r>
          </a:p>
          <a:p>
            <a:pPr>
              <a:lnSpc>
                <a:spcPct val="100000"/>
              </a:lnSpc>
              <a:spcBef>
                <a:spcPts val="0"/>
              </a:spcBef>
              <a:spcAft>
                <a:spcPts val="0"/>
              </a:spcAft>
            </a:pPr>
            <a:r>
              <a:rPr lang="en-US" sz="1100" dirty="0"/>
              <a:t>   &amp;</a:t>
            </a:r>
            <a:r>
              <a:rPr lang="en-US" sz="1100" dirty="0" err="1"/>
              <a:t>RQST.ProcessType</a:t>
            </a:r>
            <a:r>
              <a:rPr lang="en-US" sz="1100" dirty="0"/>
              <a:t> = "COBOL SQL";</a:t>
            </a:r>
          </a:p>
          <a:p>
            <a:pPr>
              <a:lnSpc>
                <a:spcPct val="100000"/>
              </a:lnSpc>
              <a:spcBef>
                <a:spcPts val="0"/>
              </a:spcBef>
              <a:spcAft>
                <a:spcPts val="0"/>
              </a:spcAft>
            </a:pPr>
            <a:r>
              <a:rPr lang="en-US" sz="1100" dirty="0"/>
              <a:t>   &amp;</a:t>
            </a:r>
            <a:r>
              <a:rPr lang="en-US" sz="1100" dirty="0" err="1"/>
              <a:t>RQST.ProcessName</a:t>
            </a:r>
            <a:r>
              <a:rPr lang="en-US" sz="1100" dirty="0"/>
              <a:t> = "SFPCRDPS";</a:t>
            </a:r>
          </a:p>
          <a:p>
            <a:pPr>
              <a:lnSpc>
                <a:spcPct val="100000"/>
              </a:lnSpc>
              <a:spcBef>
                <a:spcPts val="0"/>
              </a:spcBef>
              <a:spcAft>
                <a:spcPts val="0"/>
              </a:spcAft>
            </a:pPr>
            <a:r>
              <a:rPr lang="en-US" sz="1100" dirty="0" smtClean="0"/>
              <a:t>   &amp;</a:t>
            </a:r>
            <a:r>
              <a:rPr lang="en-US" sz="1100" dirty="0" err="1"/>
              <a:t>RQST.Schedule</a:t>
            </a:r>
            <a:r>
              <a:rPr lang="en-US" sz="1100" dirty="0"/>
              <a:t>();</a:t>
            </a:r>
          </a:p>
          <a:p>
            <a:pPr>
              <a:lnSpc>
                <a:spcPct val="100000"/>
              </a:lnSpc>
              <a:spcBef>
                <a:spcPts val="0"/>
              </a:spcBef>
              <a:spcAft>
                <a:spcPts val="0"/>
              </a:spcAft>
            </a:pPr>
            <a:r>
              <a:rPr lang="en-US" sz="1100" dirty="0"/>
              <a:t>   &amp;</a:t>
            </a:r>
            <a:r>
              <a:rPr lang="en-US" sz="1100" dirty="0" err="1"/>
              <a:t>RequestArray.Push</a:t>
            </a:r>
            <a:r>
              <a:rPr lang="en-US" sz="1100" dirty="0"/>
              <a:t>(&amp;</a:t>
            </a:r>
            <a:r>
              <a:rPr lang="en-US" sz="1100" dirty="0" err="1"/>
              <a:t>RQST.ProcessInstance</a:t>
            </a:r>
            <a:r>
              <a:rPr lang="en-US" sz="1100" dirty="0"/>
              <a:t>);</a:t>
            </a:r>
          </a:p>
          <a:p>
            <a:pPr>
              <a:lnSpc>
                <a:spcPct val="100000"/>
              </a:lnSpc>
              <a:spcBef>
                <a:spcPts val="0"/>
              </a:spcBef>
              <a:spcAft>
                <a:spcPts val="0"/>
              </a:spcAft>
            </a:pPr>
            <a:r>
              <a:rPr lang="en-US" sz="1100" dirty="0"/>
              <a:t>   </a:t>
            </a:r>
          </a:p>
          <a:p>
            <a:pPr>
              <a:lnSpc>
                <a:spcPct val="100000"/>
              </a:lnSpc>
              <a:spcBef>
                <a:spcPts val="0"/>
              </a:spcBef>
              <a:spcAft>
                <a:spcPts val="0"/>
              </a:spcAft>
            </a:pPr>
            <a:r>
              <a:rPr lang="en-US" sz="1100" dirty="0"/>
              <a:t>End-For;</a:t>
            </a:r>
          </a:p>
          <a:p>
            <a:pPr>
              <a:lnSpc>
                <a:spcPct val="100000"/>
              </a:lnSpc>
              <a:spcBef>
                <a:spcPts val="0"/>
              </a:spcBef>
              <a:spcAft>
                <a:spcPts val="0"/>
              </a:spcAft>
            </a:pPr>
            <a:endParaRPr lang="en-US" sz="1100"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1600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History – Monitor </a:t>
            </a:r>
            <a:r>
              <a:rPr lang="en-US" dirty="0" err="1" smtClean="0"/>
              <a:t>Cobols</a:t>
            </a:r>
            <a:endParaRPr lang="en-US" dirty="0"/>
          </a:p>
        </p:txBody>
      </p:sp>
      <p:sp>
        <p:nvSpPr>
          <p:cNvPr id="3" name="Content Placeholder 2"/>
          <p:cNvSpPr>
            <a:spLocks noGrp="1"/>
          </p:cNvSpPr>
          <p:nvPr>
            <p:ph idx="1"/>
          </p:nvPr>
        </p:nvSpPr>
        <p:spPr>
          <a:xfrm>
            <a:off x="768096" y="1581665"/>
            <a:ext cx="7964012" cy="4727695"/>
          </a:xfrm>
        </p:spPr>
        <p:txBody>
          <a:bodyPr>
            <a:noAutofit/>
          </a:bodyPr>
          <a:lstStyle/>
          <a:p>
            <a:pPr>
              <a:lnSpc>
                <a:spcPct val="100000"/>
              </a:lnSpc>
              <a:spcBef>
                <a:spcPts val="0"/>
              </a:spcBef>
              <a:spcAft>
                <a:spcPts val="0"/>
              </a:spcAft>
            </a:pPr>
            <a:r>
              <a:rPr lang="en-US" sz="1200" dirty="0"/>
              <a:t>While &amp;</a:t>
            </a:r>
            <a:r>
              <a:rPr lang="en-US" sz="1200" dirty="0" err="1"/>
              <a:t>SomeStillActive</a:t>
            </a:r>
            <a:endParaRPr lang="en-US" sz="1200" dirty="0"/>
          </a:p>
          <a:p>
            <a:pPr>
              <a:lnSpc>
                <a:spcPct val="100000"/>
              </a:lnSpc>
              <a:spcBef>
                <a:spcPts val="0"/>
              </a:spcBef>
              <a:spcAft>
                <a:spcPts val="0"/>
              </a:spcAft>
            </a:pPr>
            <a:r>
              <a:rPr lang="en-US" sz="1200" dirty="0" smtClean="0"/>
              <a:t>   rem </a:t>
            </a:r>
            <a:r>
              <a:rPr lang="en-US" sz="1200" dirty="0"/>
              <a:t>Indicate none have been found running (yet) and then sleep for 15 seconds;</a:t>
            </a:r>
          </a:p>
          <a:p>
            <a:pPr>
              <a:lnSpc>
                <a:spcPct val="100000"/>
              </a:lnSpc>
              <a:spcBef>
                <a:spcPts val="0"/>
              </a:spcBef>
              <a:spcAft>
                <a:spcPts val="0"/>
              </a:spcAft>
            </a:pPr>
            <a:r>
              <a:rPr lang="en-US" sz="1200" dirty="0"/>
              <a:t>   &amp;</a:t>
            </a:r>
            <a:r>
              <a:rPr lang="en-US" sz="1200" dirty="0" err="1"/>
              <a:t>SomeStillActive</a:t>
            </a:r>
            <a:r>
              <a:rPr lang="en-US" sz="1200" dirty="0"/>
              <a:t> = False;</a:t>
            </a:r>
          </a:p>
          <a:p>
            <a:pPr>
              <a:lnSpc>
                <a:spcPct val="100000"/>
              </a:lnSpc>
              <a:spcBef>
                <a:spcPts val="0"/>
              </a:spcBef>
              <a:spcAft>
                <a:spcPts val="0"/>
              </a:spcAft>
            </a:pPr>
            <a:r>
              <a:rPr lang="en-US" sz="1200" dirty="0"/>
              <a:t>   </a:t>
            </a:r>
            <a:r>
              <a:rPr lang="en-US" sz="1200" dirty="0" err="1"/>
              <a:t>GetJavaClass</a:t>
            </a:r>
            <a:r>
              <a:rPr lang="en-US" sz="1200" dirty="0"/>
              <a:t>("</a:t>
            </a:r>
            <a:r>
              <a:rPr lang="en-US" sz="1200" dirty="0" err="1"/>
              <a:t>java.lang.Thread</a:t>
            </a:r>
            <a:r>
              <a:rPr lang="en-US" sz="1200" dirty="0"/>
              <a:t>").sleep(15 * 1000);</a:t>
            </a:r>
          </a:p>
          <a:p>
            <a:pPr>
              <a:lnSpc>
                <a:spcPct val="100000"/>
              </a:lnSpc>
              <a:spcBef>
                <a:spcPts val="0"/>
              </a:spcBef>
              <a:spcAft>
                <a:spcPts val="0"/>
              </a:spcAft>
            </a:pPr>
            <a:r>
              <a:rPr lang="en-US" sz="1200" dirty="0"/>
              <a:t>   </a:t>
            </a:r>
            <a:r>
              <a:rPr lang="en-US" sz="1200" dirty="0" smtClean="0"/>
              <a:t>rem </a:t>
            </a:r>
            <a:r>
              <a:rPr lang="en-US" sz="1200" dirty="0"/>
              <a:t>Check each PRCSINSTANCE to see if it is still active -&gt; RUNSTATUS = 5 or 6 or 7  (Queued or Initiated or Processing);</a:t>
            </a:r>
          </a:p>
          <a:p>
            <a:pPr>
              <a:lnSpc>
                <a:spcPct val="100000"/>
              </a:lnSpc>
              <a:spcBef>
                <a:spcPts val="0"/>
              </a:spcBef>
              <a:spcAft>
                <a:spcPts val="0"/>
              </a:spcAft>
            </a:pPr>
            <a:r>
              <a:rPr lang="en-US" sz="1200" dirty="0"/>
              <a:t>   For &amp;i = 1 To &amp;</a:t>
            </a:r>
            <a:r>
              <a:rPr lang="en-US" sz="1200" dirty="0" err="1"/>
              <a:t>RequestArray.Len</a:t>
            </a:r>
            <a:endParaRPr lang="en-US" sz="1200" dirty="0"/>
          </a:p>
          <a:p>
            <a:pPr>
              <a:lnSpc>
                <a:spcPct val="100000"/>
              </a:lnSpc>
              <a:spcBef>
                <a:spcPts val="0"/>
              </a:spcBef>
              <a:spcAft>
                <a:spcPts val="0"/>
              </a:spcAft>
            </a:pPr>
            <a:r>
              <a:rPr lang="en-US" sz="1200" dirty="0"/>
              <a:t>      </a:t>
            </a:r>
            <a:r>
              <a:rPr lang="en-US" sz="1200" dirty="0" smtClean="0"/>
              <a:t>If </a:t>
            </a:r>
            <a:r>
              <a:rPr lang="en-US" sz="1200" dirty="0"/>
              <a:t>&amp;</a:t>
            </a:r>
            <a:r>
              <a:rPr lang="en-US" sz="1200" dirty="0" err="1"/>
              <a:t>RequestArray</a:t>
            </a:r>
            <a:r>
              <a:rPr lang="en-US" sz="1200" dirty="0"/>
              <a:t> [&amp;i] &lt;&gt; 0 Then</a:t>
            </a:r>
          </a:p>
          <a:p>
            <a:pPr>
              <a:lnSpc>
                <a:spcPct val="100000"/>
              </a:lnSpc>
              <a:spcBef>
                <a:spcPts val="0"/>
              </a:spcBef>
              <a:spcAft>
                <a:spcPts val="0"/>
              </a:spcAft>
            </a:pPr>
            <a:r>
              <a:rPr lang="en-US" sz="1200" dirty="0"/>
              <a:t>      </a:t>
            </a:r>
            <a:r>
              <a:rPr lang="en-US" sz="1200" dirty="0" smtClean="0"/>
              <a:t>     </a:t>
            </a:r>
            <a:r>
              <a:rPr lang="en-US" sz="1200" dirty="0" err="1"/>
              <a:t>SQLExec</a:t>
            </a:r>
            <a:r>
              <a:rPr lang="en-US" sz="1200" dirty="0"/>
              <a:t>("select RUNSTATUS from PSPRCSRQST where PRCSINSTANCE = :1", &amp;</a:t>
            </a:r>
            <a:r>
              <a:rPr lang="en-US" sz="1200" dirty="0" err="1"/>
              <a:t>RequestArray</a:t>
            </a:r>
            <a:r>
              <a:rPr lang="en-US" sz="1200" dirty="0"/>
              <a:t> [&amp;i], &amp;</a:t>
            </a:r>
            <a:r>
              <a:rPr lang="en-US" sz="1200" dirty="0" err="1"/>
              <a:t>RunStatus</a:t>
            </a:r>
            <a:r>
              <a:rPr lang="en-US" sz="1200" dirty="0"/>
              <a:t>);</a:t>
            </a:r>
          </a:p>
          <a:p>
            <a:pPr>
              <a:lnSpc>
                <a:spcPct val="100000"/>
              </a:lnSpc>
              <a:spcBef>
                <a:spcPts val="0"/>
              </a:spcBef>
              <a:spcAft>
                <a:spcPts val="0"/>
              </a:spcAft>
            </a:pPr>
            <a:r>
              <a:rPr lang="en-US" sz="1200" dirty="0"/>
              <a:t>      </a:t>
            </a:r>
            <a:r>
              <a:rPr lang="en-US" sz="1200" dirty="0" smtClean="0"/>
              <a:t>     </a:t>
            </a:r>
            <a:r>
              <a:rPr lang="en-US" sz="1200" dirty="0"/>
              <a:t>If &amp;</a:t>
            </a:r>
            <a:r>
              <a:rPr lang="en-US" sz="1200" dirty="0" err="1"/>
              <a:t>RunStatus</a:t>
            </a:r>
            <a:r>
              <a:rPr lang="en-US" sz="1200" dirty="0"/>
              <a:t> = 5 Or /*            Queued */</a:t>
            </a:r>
          </a:p>
          <a:p>
            <a:pPr>
              <a:lnSpc>
                <a:spcPct val="100000"/>
              </a:lnSpc>
              <a:spcBef>
                <a:spcPts val="0"/>
              </a:spcBef>
              <a:spcAft>
                <a:spcPts val="0"/>
              </a:spcAft>
            </a:pPr>
            <a:r>
              <a:rPr lang="en-US" sz="1200" dirty="0"/>
              <a:t>      </a:t>
            </a:r>
            <a:r>
              <a:rPr lang="en-US" sz="1200" dirty="0" smtClean="0"/>
              <a:t>        </a:t>
            </a:r>
            <a:r>
              <a:rPr lang="en-US" sz="1200" dirty="0"/>
              <a:t>&amp;</a:t>
            </a:r>
            <a:r>
              <a:rPr lang="en-US" sz="1200" dirty="0" err="1"/>
              <a:t>RunStatus</a:t>
            </a:r>
            <a:r>
              <a:rPr lang="en-US" sz="1200" dirty="0"/>
              <a:t> = 6 Or /*         Initiated */</a:t>
            </a:r>
          </a:p>
          <a:p>
            <a:pPr>
              <a:lnSpc>
                <a:spcPct val="100000"/>
              </a:lnSpc>
              <a:spcBef>
                <a:spcPts val="0"/>
              </a:spcBef>
              <a:spcAft>
                <a:spcPts val="0"/>
              </a:spcAft>
            </a:pPr>
            <a:r>
              <a:rPr lang="en-US" sz="1200" dirty="0"/>
              <a:t>      </a:t>
            </a:r>
            <a:r>
              <a:rPr lang="en-US" sz="1200" dirty="0" smtClean="0"/>
              <a:t>        </a:t>
            </a:r>
            <a:r>
              <a:rPr lang="en-US" sz="1200" dirty="0"/>
              <a:t>&amp;</a:t>
            </a:r>
            <a:r>
              <a:rPr lang="en-US" sz="1200" dirty="0" err="1"/>
              <a:t>RunStatus</a:t>
            </a:r>
            <a:r>
              <a:rPr lang="en-US" sz="1200" dirty="0"/>
              <a:t> = 7 Then /*       Processing */</a:t>
            </a:r>
          </a:p>
          <a:p>
            <a:pPr>
              <a:lnSpc>
                <a:spcPct val="100000"/>
              </a:lnSpc>
              <a:spcBef>
                <a:spcPts val="0"/>
              </a:spcBef>
              <a:spcAft>
                <a:spcPts val="0"/>
              </a:spcAft>
            </a:pPr>
            <a:r>
              <a:rPr lang="en-US" sz="1200" dirty="0"/>
              <a:t>      </a:t>
            </a:r>
            <a:r>
              <a:rPr lang="en-US" sz="1200" dirty="0" smtClean="0"/>
              <a:t>              </a:t>
            </a:r>
            <a:r>
              <a:rPr lang="en-US" sz="1200" dirty="0"/>
              <a:t>&amp;</a:t>
            </a:r>
            <a:r>
              <a:rPr lang="en-US" sz="1200" dirty="0" err="1"/>
              <a:t>SomeStillActive</a:t>
            </a:r>
            <a:r>
              <a:rPr lang="en-US" sz="1200" dirty="0"/>
              <a:t> = True; /*     There is at least one process still active */</a:t>
            </a:r>
          </a:p>
          <a:p>
            <a:pPr>
              <a:lnSpc>
                <a:spcPct val="100000"/>
              </a:lnSpc>
              <a:spcBef>
                <a:spcPts val="0"/>
              </a:spcBef>
              <a:spcAft>
                <a:spcPts val="0"/>
              </a:spcAft>
            </a:pPr>
            <a:r>
              <a:rPr lang="en-US" sz="1200" dirty="0" smtClean="0"/>
              <a:t>           Else</a:t>
            </a:r>
            <a:endParaRPr lang="en-US" sz="1200" dirty="0"/>
          </a:p>
          <a:p>
            <a:pPr>
              <a:lnSpc>
                <a:spcPct val="100000"/>
              </a:lnSpc>
              <a:spcBef>
                <a:spcPts val="0"/>
              </a:spcBef>
              <a:spcAft>
                <a:spcPts val="0"/>
              </a:spcAft>
            </a:pPr>
            <a:r>
              <a:rPr lang="en-US" sz="1200" dirty="0" smtClean="0"/>
              <a:t>                    If </a:t>
            </a:r>
            <a:r>
              <a:rPr lang="en-US" sz="1200" dirty="0"/>
              <a:t>&amp;</a:t>
            </a:r>
            <a:r>
              <a:rPr lang="en-US" sz="1200" dirty="0" err="1"/>
              <a:t>RunStatus</a:t>
            </a:r>
            <a:r>
              <a:rPr lang="en-US" sz="1200" dirty="0"/>
              <a:t> &lt;&gt; 9 Then /*      Process has completed.  Check for success.  It </a:t>
            </a:r>
            <a:r>
              <a:rPr lang="en-US" sz="1200" dirty="0" err="1"/>
              <a:t>it</a:t>
            </a:r>
            <a:r>
              <a:rPr lang="en-US" sz="1200" dirty="0"/>
              <a:t> was not, print a warning. </a:t>
            </a:r>
            <a:r>
              <a:rPr lang="en-US" sz="1200" dirty="0" smtClean="0"/>
              <a:t> */</a:t>
            </a:r>
            <a:endParaRPr lang="en-US" sz="1200" dirty="0"/>
          </a:p>
          <a:p>
            <a:pPr>
              <a:lnSpc>
                <a:spcPct val="100000"/>
              </a:lnSpc>
              <a:spcBef>
                <a:spcPts val="0"/>
              </a:spcBef>
              <a:spcAft>
                <a:spcPts val="0"/>
              </a:spcAft>
            </a:pPr>
            <a:r>
              <a:rPr lang="en-US" sz="1200" dirty="0" smtClean="0"/>
              <a:t>                          </a:t>
            </a:r>
            <a:r>
              <a:rPr lang="en-US" sz="1200" dirty="0"/>
              <a:t>Warning "Process Instance " | &amp;</a:t>
            </a:r>
            <a:r>
              <a:rPr lang="en-US" sz="1200" dirty="0" err="1"/>
              <a:t>RequestArray</a:t>
            </a:r>
            <a:r>
              <a:rPr lang="en-US" sz="1200" dirty="0"/>
              <a:t> [&amp;i] | " did not end in success.";</a:t>
            </a:r>
          </a:p>
          <a:p>
            <a:pPr>
              <a:lnSpc>
                <a:spcPct val="100000"/>
              </a:lnSpc>
              <a:spcBef>
                <a:spcPts val="0"/>
              </a:spcBef>
              <a:spcAft>
                <a:spcPts val="0"/>
              </a:spcAft>
            </a:pPr>
            <a:r>
              <a:rPr lang="en-US" sz="1200" dirty="0" smtClean="0"/>
              <a:t>                          </a:t>
            </a:r>
            <a:r>
              <a:rPr lang="en-US" sz="1200" dirty="0"/>
              <a:t>UM_SFPCRDPS_AET.AE_APPSTATUS = 1;</a:t>
            </a:r>
          </a:p>
          <a:p>
            <a:pPr>
              <a:lnSpc>
                <a:spcPct val="100000"/>
              </a:lnSpc>
              <a:spcBef>
                <a:spcPts val="0"/>
              </a:spcBef>
              <a:spcAft>
                <a:spcPts val="0"/>
              </a:spcAft>
            </a:pPr>
            <a:r>
              <a:rPr lang="en-US" sz="1200" dirty="0"/>
              <a:t>          </a:t>
            </a:r>
            <a:r>
              <a:rPr lang="en-US" sz="1200" dirty="0" smtClean="0"/>
              <a:t>          </a:t>
            </a:r>
            <a:r>
              <a:rPr lang="en-US" sz="1200" dirty="0"/>
              <a:t>End-If;</a:t>
            </a:r>
          </a:p>
          <a:p>
            <a:pPr>
              <a:lnSpc>
                <a:spcPct val="100000"/>
              </a:lnSpc>
              <a:spcBef>
                <a:spcPts val="0"/>
              </a:spcBef>
              <a:spcAft>
                <a:spcPts val="0"/>
              </a:spcAft>
            </a:pPr>
            <a:r>
              <a:rPr lang="en-US" sz="1200" dirty="0"/>
              <a:t>           </a:t>
            </a:r>
            <a:r>
              <a:rPr lang="en-US" sz="1200" dirty="0" smtClean="0"/>
              <a:t>        </a:t>
            </a:r>
            <a:r>
              <a:rPr lang="en-US" sz="1200" dirty="0"/>
              <a:t>&amp;</a:t>
            </a:r>
            <a:r>
              <a:rPr lang="en-US" sz="1200" dirty="0" err="1"/>
              <a:t>RequestArray</a:t>
            </a:r>
            <a:r>
              <a:rPr lang="en-US" sz="1200" dirty="0"/>
              <a:t> [&amp;i] = 0; /*      This one is complete.  Don't look at it again */</a:t>
            </a:r>
          </a:p>
          <a:p>
            <a:pPr>
              <a:lnSpc>
                <a:spcPct val="100000"/>
              </a:lnSpc>
              <a:spcBef>
                <a:spcPts val="0"/>
              </a:spcBef>
              <a:spcAft>
                <a:spcPts val="0"/>
              </a:spcAft>
            </a:pPr>
            <a:r>
              <a:rPr lang="en-US" sz="1200" dirty="0"/>
              <a:t>           </a:t>
            </a:r>
            <a:r>
              <a:rPr lang="en-US" sz="1200" dirty="0" smtClean="0"/>
              <a:t>End-If</a:t>
            </a:r>
            <a:r>
              <a:rPr lang="en-US" sz="1200" dirty="0"/>
              <a:t>;</a:t>
            </a:r>
          </a:p>
          <a:p>
            <a:pPr>
              <a:lnSpc>
                <a:spcPct val="100000"/>
              </a:lnSpc>
              <a:spcBef>
                <a:spcPts val="0"/>
              </a:spcBef>
              <a:spcAft>
                <a:spcPts val="0"/>
              </a:spcAft>
            </a:pPr>
            <a:r>
              <a:rPr lang="en-US" sz="1200" dirty="0" smtClean="0"/>
              <a:t>      End-If</a:t>
            </a:r>
            <a:r>
              <a:rPr lang="en-US" sz="1200" dirty="0"/>
              <a:t>;</a:t>
            </a:r>
          </a:p>
          <a:p>
            <a:pPr>
              <a:lnSpc>
                <a:spcPct val="100000"/>
              </a:lnSpc>
              <a:spcBef>
                <a:spcPts val="0"/>
              </a:spcBef>
              <a:spcAft>
                <a:spcPts val="0"/>
              </a:spcAft>
            </a:pPr>
            <a:r>
              <a:rPr lang="en-US" sz="1200" dirty="0" smtClean="0"/>
              <a:t>   End-For</a:t>
            </a:r>
            <a:r>
              <a:rPr lang="en-US" sz="1200" dirty="0"/>
              <a:t>;</a:t>
            </a:r>
          </a:p>
          <a:p>
            <a:pPr>
              <a:lnSpc>
                <a:spcPct val="100000"/>
              </a:lnSpc>
              <a:spcBef>
                <a:spcPts val="0"/>
              </a:spcBef>
              <a:spcAft>
                <a:spcPts val="0"/>
              </a:spcAft>
            </a:pPr>
            <a:r>
              <a:rPr lang="en-US" sz="1200" dirty="0" smtClean="0"/>
              <a:t>End-While</a:t>
            </a:r>
            <a:r>
              <a:rPr lang="en-US" sz="1200" dirty="0"/>
              <a:t>;</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50610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768096" y="2286000"/>
            <a:ext cx="7290055" cy="4184704"/>
          </a:xfrm>
        </p:spPr>
        <p:txBody>
          <a:bodyPr>
            <a:normAutofit fontScale="92500"/>
          </a:bodyPr>
          <a:lstStyle/>
          <a:p>
            <a:pPr marL="457200" indent="-457200">
              <a:buFont typeface="+mj-lt"/>
              <a:buAutoNum type="arabicPeriod"/>
            </a:pPr>
            <a:r>
              <a:rPr lang="en-US" dirty="0" smtClean="0"/>
              <a:t>Using PeopleSoft Campus Solutions (aka Student) since 1998</a:t>
            </a:r>
          </a:p>
          <a:p>
            <a:pPr marL="457200" indent="-457200">
              <a:buFont typeface="+mj-lt"/>
              <a:buAutoNum type="arabicPeriod"/>
            </a:pPr>
            <a:r>
              <a:rPr lang="en-US" dirty="0"/>
              <a:t>Specialize in Tuning</a:t>
            </a:r>
          </a:p>
          <a:p>
            <a:pPr marL="457200" indent="-457200">
              <a:buFont typeface="+mj-lt"/>
              <a:buAutoNum type="arabicPeriod"/>
            </a:pPr>
            <a:r>
              <a:rPr lang="en-US" dirty="0"/>
              <a:t>Member of the TAG from 2005 until </a:t>
            </a:r>
            <a:r>
              <a:rPr lang="en-US" dirty="0" smtClean="0"/>
              <a:t>2012</a:t>
            </a:r>
          </a:p>
          <a:p>
            <a:pPr marL="457200" indent="-457200">
              <a:buFont typeface="+mj-lt"/>
              <a:buAutoNum type="arabicPeriod"/>
            </a:pPr>
            <a:r>
              <a:rPr lang="en-US" dirty="0" smtClean="0"/>
              <a:t>Jack of all trades</a:t>
            </a:r>
          </a:p>
          <a:p>
            <a:pPr marL="630936" lvl="1" indent="-457200"/>
            <a:r>
              <a:rPr lang="en-US" dirty="0" smtClean="0"/>
              <a:t>DBA </a:t>
            </a:r>
          </a:p>
          <a:p>
            <a:pPr marL="630936" lvl="1" indent="-457200"/>
            <a:r>
              <a:rPr lang="en-US" dirty="0" smtClean="0"/>
              <a:t>PS Admin</a:t>
            </a:r>
          </a:p>
          <a:p>
            <a:pPr marL="630936" lvl="1" indent="-457200"/>
            <a:r>
              <a:rPr lang="en-US" dirty="0"/>
              <a:t>Tuner</a:t>
            </a:r>
          </a:p>
          <a:p>
            <a:pPr marL="630936" lvl="1" indent="-457200"/>
            <a:r>
              <a:rPr lang="en-US" dirty="0" smtClean="0"/>
              <a:t>Developer</a:t>
            </a:r>
          </a:p>
          <a:p>
            <a:pPr marL="630936" lvl="1" indent="-457200"/>
            <a:r>
              <a:rPr lang="en-US" dirty="0" smtClean="0"/>
              <a:t>Functional Analyst</a:t>
            </a:r>
          </a:p>
          <a:p>
            <a:pPr marL="630936" lvl="1" indent="-457200"/>
            <a:r>
              <a:rPr lang="en-US" dirty="0" smtClean="0"/>
              <a:t>Application Architect</a:t>
            </a:r>
          </a:p>
          <a:p>
            <a:pPr marL="630936" lvl="1" indent="-457200"/>
            <a:r>
              <a:rPr lang="en-US" dirty="0" smtClean="0"/>
              <a:t>Yes, and even a Manager </a:t>
            </a:r>
            <a:r>
              <a:rPr lang="en-US" dirty="0" smtClean="0">
                <a:sym typeface="Wingdings" panose="05000000000000000000" pitchFamily="2" charset="2"/>
              </a:rPr>
              <a:t></a:t>
            </a:r>
          </a:p>
          <a:p>
            <a:pPr marL="457200" indent="-457200">
              <a:buFont typeface="+mj-lt"/>
              <a:buAutoNum type="arabicPeriod"/>
            </a:pPr>
            <a:r>
              <a:rPr lang="en-US" dirty="0"/>
              <a:t>This is a revamp of my first presentation at the 2000 PeopleSoft SIG</a:t>
            </a:r>
          </a:p>
          <a:p>
            <a:pPr marL="457200" indent="-457200">
              <a:buFont typeface="+mj-lt"/>
              <a:buAutoNum type="arabicPeriod"/>
            </a:pPr>
            <a:endParaRPr lang="en-US" dirty="0"/>
          </a:p>
          <a:p>
            <a:pPr marL="630936" lvl="1" indent="-457200">
              <a:buFont typeface="+mj-lt"/>
              <a:buAutoNum type="arabicPeriod"/>
            </a:pPr>
            <a:endParaRPr lang="en-US" dirty="0"/>
          </a:p>
          <a:p>
            <a:pPr marL="630936" lvl="1" indent="-457200">
              <a:buFont typeface="+mj-lt"/>
              <a:buAutoNum type="arabicPeriod"/>
            </a:pPr>
            <a:endParaRPr lang="en-US" dirty="0" smtClean="0"/>
          </a:p>
          <a:p>
            <a:pPr marL="630936" lvl="1" indent="-457200">
              <a:buFont typeface="+mj-lt"/>
              <a:buAutoNum type="arabicPeriod"/>
            </a:pPr>
            <a:endParaRPr lang="en-US" dirty="0">
              <a:sym typeface="Wingdings" panose="05000000000000000000" pitchFamily="2" charset="2"/>
            </a:endParaRPr>
          </a:p>
          <a:p>
            <a:pPr marL="630936" lvl="1" indent="-457200">
              <a:buFont typeface="+mj-lt"/>
              <a:buAutoNum type="arabicPeriod"/>
            </a:pPr>
            <a:endParaRPr lang="en-US" dirty="0" smtClean="0"/>
          </a:p>
        </p:txBody>
      </p:sp>
      <p:sp>
        <p:nvSpPr>
          <p:cNvPr id="5" name="Footer Placeholder 2">
            <a:extLst>
              <a:ext uri="{FF2B5EF4-FFF2-40B4-BE49-F238E27FC236}">
                <a16:creationId xmlns=""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5692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FATERM – SFPTRMU1</a:t>
            </a:r>
            <a:endParaRPr lang="en-US" dirty="0"/>
          </a:p>
        </p:txBody>
      </p:sp>
      <p:sp>
        <p:nvSpPr>
          <p:cNvPr id="3" name="Subtitle 2"/>
          <p:cNvSpPr>
            <a:spLocks noGrp="1"/>
          </p:cNvSpPr>
          <p:nvPr>
            <p:ph type="subTitle" idx="1"/>
          </p:nvPr>
        </p:nvSpPr>
        <p:spPr/>
        <p:txBody>
          <a:bodyPr/>
          <a:lstStyle/>
          <a:p>
            <a:r>
              <a:rPr lang="en-US" dirty="0" smtClean="0"/>
              <a:t>OK, so I lied.  You have to customize this process.</a:t>
            </a:r>
            <a:endParaRPr lang="en-US" dirty="0"/>
          </a:p>
        </p:txBody>
      </p:sp>
      <p:sp>
        <p:nvSpPr>
          <p:cNvPr id="5" name="Footer Placeholder 2">
            <a:extLst>
              <a:ext uri="{FF2B5EF4-FFF2-40B4-BE49-F238E27FC236}">
                <a16:creationId xmlns="" xmlns:a16="http://schemas.microsoft.com/office/drawing/2014/main"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720010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Term – Approach</a:t>
            </a:r>
            <a:endParaRPr lang="en-US" dirty="0"/>
          </a:p>
        </p:txBody>
      </p:sp>
      <p:sp>
        <p:nvSpPr>
          <p:cNvPr id="3" name="Content Placeholder 2"/>
          <p:cNvSpPr>
            <a:spLocks noGrp="1"/>
          </p:cNvSpPr>
          <p:nvPr>
            <p:ph idx="1"/>
          </p:nvPr>
        </p:nvSpPr>
        <p:spPr/>
        <p:txBody>
          <a:bodyPr>
            <a:normAutofit/>
          </a:bodyPr>
          <a:lstStyle/>
          <a:p>
            <a:r>
              <a:rPr lang="en-US" dirty="0" smtClean="0"/>
              <a:t>SQR SFPTRMU1 selects students (applicants) to process</a:t>
            </a:r>
          </a:p>
          <a:p>
            <a:pPr lvl="1"/>
            <a:r>
              <a:rPr lang="en-US" dirty="0" smtClean="0"/>
              <a:t>Tuning</a:t>
            </a:r>
          </a:p>
          <a:p>
            <a:r>
              <a:rPr lang="en-US" dirty="0" smtClean="0"/>
              <a:t>As Delivered, only Aid Year can be specified in the Run Control</a:t>
            </a:r>
            <a:endParaRPr lang="en-US" dirty="0"/>
          </a:p>
          <a:p>
            <a:pPr lvl="1"/>
            <a:r>
              <a:rPr lang="en-US" dirty="0" smtClean="0"/>
              <a:t>At first, it appears this cannot benefit from the brute force approach</a:t>
            </a:r>
          </a:p>
          <a:p>
            <a:pPr lvl="1"/>
            <a:r>
              <a:rPr lang="en-US" dirty="0" smtClean="0"/>
              <a:t>Altering the driving SQL is the key</a:t>
            </a:r>
            <a:endParaRPr lang="en-US" dirty="0"/>
          </a:p>
          <a:p>
            <a:r>
              <a:rPr lang="en-US" dirty="0" smtClean="0"/>
              <a:t>Run Control Tables</a:t>
            </a:r>
          </a:p>
          <a:p>
            <a:pPr lvl="1"/>
            <a:r>
              <a:rPr lang="en-US" dirty="0" smtClean="0"/>
              <a:t>RUN_CTL_FAT (run control page)</a:t>
            </a:r>
          </a:p>
          <a:p>
            <a:pPr lvl="1"/>
            <a:r>
              <a:rPr lang="en-US" dirty="0" smtClean="0"/>
              <a:t>FAT_PRCS_OPRID (built by </a:t>
            </a:r>
            <a:r>
              <a:rPr lang="en-US" dirty="0" err="1" smtClean="0"/>
              <a:t>cobol</a:t>
            </a:r>
            <a:r>
              <a:rPr lang="en-US" dirty="0" smtClean="0"/>
              <a:t>)</a:t>
            </a:r>
          </a:p>
          <a:p>
            <a:pPr lvl="1"/>
            <a:r>
              <a:rPr lang="en-US" dirty="0" smtClean="0"/>
              <a:t>STDNT_FATU_DVR (built by SQR)</a:t>
            </a:r>
          </a:p>
          <a:p>
            <a:pPr lvl="1"/>
            <a:r>
              <a:rPr lang="en-US" dirty="0"/>
              <a:t>MW_FATU_DVR </a:t>
            </a:r>
            <a:r>
              <a:rPr lang="en-US" dirty="0" smtClean="0"/>
              <a:t>TMP (custom table populated by this App Engine)</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9998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Term – Run Control</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Picture 5"/>
          <p:cNvPicPr/>
          <p:nvPr/>
        </p:nvPicPr>
        <p:blipFill rotWithShape="1">
          <a:blip r:embed="rId3"/>
          <a:srcRect l="31892" t="26410" r="21954" b="26409"/>
          <a:stretch/>
        </p:blipFill>
        <p:spPr bwMode="auto">
          <a:xfrm>
            <a:off x="1206285" y="2084832"/>
            <a:ext cx="6022975"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3733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Term – Cobol original SQL</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0"/>
              </a:spcAft>
            </a:pPr>
            <a:r>
              <a:rPr lang="en-US" sz="1600" dirty="0" smtClean="0"/>
              <a:t>FAPTRMU1_S_TEMP</a:t>
            </a:r>
          </a:p>
          <a:p>
            <a:pPr>
              <a:lnSpc>
                <a:spcPct val="100000"/>
              </a:lnSpc>
              <a:spcBef>
                <a:spcPts val="0"/>
              </a:spcBef>
              <a:spcAft>
                <a:spcPts val="0"/>
              </a:spcAft>
            </a:pPr>
            <a:r>
              <a:rPr lang="en-CA" sz="1600" dirty="0"/>
              <a:t>SELECT </a:t>
            </a:r>
            <a:r>
              <a:rPr lang="en-CA" sz="1600" dirty="0" smtClean="0"/>
              <a:t>DISTINCT  A.EMPLID</a:t>
            </a:r>
            <a:endParaRPr lang="en-CA" sz="1600" dirty="0"/>
          </a:p>
          <a:p>
            <a:pPr>
              <a:lnSpc>
                <a:spcPct val="100000"/>
              </a:lnSpc>
              <a:spcBef>
                <a:spcPts val="0"/>
              </a:spcBef>
              <a:spcAft>
                <a:spcPts val="0"/>
              </a:spcAft>
            </a:pPr>
            <a:r>
              <a:rPr lang="en-US" sz="1600" dirty="0" smtClean="0"/>
              <a:t>           FROM </a:t>
            </a:r>
            <a:r>
              <a:rPr lang="en-US" sz="1600" dirty="0"/>
              <a:t>PS_STDNT_FATU_DVR A, PS_FAT_PRCS_OPRID B</a:t>
            </a:r>
          </a:p>
          <a:p>
            <a:pPr>
              <a:lnSpc>
                <a:spcPct val="100000"/>
              </a:lnSpc>
              <a:spcBef>
                <a:spcPts val="0"/>
              </a:spcBef>
              <a:spcAft>
                <a:spcPts val="0"/>
              </a:spcAft>
            </a:pPr>
            <a:r>
              <a:rPr lang="en-US" sz="1600" dirty="0"/>
              <a:t> </a:t>
            </a:r>
            <a:r>
              <a:rPr lang="en-US" sz="1600" dirty="0" smtClean="0"/>
              <a:t>          </a:t>
            </a:r>
            <a:r>
              <a:rPr lang="en-CA" sz="1600" dirty="0" smtClean="0"/>
              <a:t>WHERE </a:t>
            </a:r>
            <a:r>
              <a:rPr lang="en-CA" sz="1600" dirty="0"/>
              <a:t>A.OPRID = :1</a:t>
            </a:r>
          </a:p>
          <a:p>
            <a:pPr>
              <a:lnSpc>
                <a:spcPct val="100000"/>
              </a:lnSpc>
              <a:spcBef>
                <a:spcPts val="0"/>
              </a:spcBef>
              <a:spcAft>
                <a:spcPts val="0"/>
              </a:spcAft>
            </a:pPr>
            <a:r>
              <a:rPr lang="en-US" sz="1600" dirty="0"/>
              <a:t> </a:t>
            </a:r>
            <a:r>
              <a:rPr lang="en-US" sz="1600" dirty="0" smtClean="0"/>
              <a:t>             </a:t>
            </a:r>
            <a:r>
              <a:rPr lang="en-CA" sz="1600" dirty="0" smtClean="0"/>
              <a:t>AND </a:t>
            </a:r>
            <a:r>
              <a:rPr lang="en-CA" sz="1600" dirty="0"/>
              <a:t>A.INSTITUTION = :2</a:t>
            </a:r>
          </a:p>
          <a:p>
            <a:pPr>
              <a:lnSpc>
                <a:spcPct val="100000"/>
              </a:lnSpc>
              <a:spcBef>
                <a:spcPts val="0"/>
              </a:spcBef>
              <a:spcAft>
                <a:spcPts val="0"/>
              </a:spcAft>
            </a:pPr>
            <a:r>
              <a:rPr lang="en-CA" sz="1600" dirty="0" smtClean="0"/>
              <a:t>              AND </a:t>
            </a:r>
            <a:r>
              <a:rPr lang="en-CA" sz="1600" dirty="0"/>
              <a:t>A.ACAD_CAREER = :3</a:t>
            </a:r>
          </a:p>
          <a:p>
            <a:pPr>
              <a:lnSpc>
                <a:spcPct val="100000"/>
              </a:lnSpc>
              <a:spcBef>
                <a:spcPts val="0"/>
              </a:spcBef>
              <a:spcAft>
                <a:spcPts val="0"/>
              </a:spcAft>
            </a:pPr>
            <a:r>
              <a:rPr lang="en-CA" sz="1600" dirty="0" smtClean="0"/>
              <a:t>              AND </a:t>
            </a:r>
            <a:r>
              <a:rPr lang="en-CA" sz="1600" dirty="0"/>
              <a:t>B.OPRID = A.OPRID</a:t>
            </a:r>
          </a:p>
          <a:p>
            <a:pPr>
              <a:lnSpc>
                <a:spcPct val="100000"/>
              </a:lnSpc>
              <a:spcBef>
                <a:spcPts val="0"/>
              </a:spcBef>
              <a:spcAft>
                <a:spcPts val="0"/>
              </a:spcAft>
            </a:pPr>
            <a:r>
              <a:rPr lang="en-CA" sz="1600" dirty="0" smtClean="0"/>
              <a:t>              AND </a:t>
            </a:r>
            <a:r>
              <a:rPr lang="en-CA" sz="1600" dirty="0"/>
              <a:t>B.PROCESS_INSTANCE = :4</a:t>
            </a:r>
          </a:p>
          <a:p>
            <a:pPr>
              <a:lnSpc>
                <a:spcPct val="100000"/>
              </a:lnSpc>
              <a:spcBef>
                <a:spcPts val="0"/>
              </a:spcBef>
              <a:spcAft>
                <a:spcPts val="0"/>
              </a:spcAft>
            </a:pPr>
            <a:r>
              <a:rPr lang="en-CA" sz="1600" dirty="0" smtClean="0"/>
              <a:t>           ORDER </a:t>
            </a:r>
            <a:r>
              <a:rPr lang="en-CA" sz="1600" dirty="0"/>
              <a:t>BY A.EMPLID</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8574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Term – Delivered select</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graphicFrame>
        <p:nvGraphicFramePr>
          <p:cNvPr id="4" name="Table 3"/>
          <p:cNvGraphicFramePr>
            <a:graphicFrameLocks noGrp="1"/>
          </p:cNvGraphicFramePr>
          <p:nvPr>
            <p:extLst>
              <p:ext uri="{D42A27DB-BD31-4B8C-83A1-F6EECF244321}">
                <p14:modId xmlns:p14="http://schemas.microsoft.com/office/powerpoint/2010/main" val="4106039828"/>
              </p:ext>
            </p:extLst>
          </p:nvPr>
        </p:nvGraphicFramePr>
        <p:xfrm>
          <a:off x="2978150" y="2414016"/>
          <a:ext cx="1816100" cy="3265170"/>
        </p:xfrm>
        <a:graphic>
          <a:graphicData uri="http://schemas.openxmlformats.org/drawingml/2006/table">
            <a:tbl>
              <a:tblPr>
                <a:tableStyleId>{5C22544A-7EE6-4342-B048-85BDC9FD1C3A}</a:tableStyleId>
              </a:tblPr>
              <a:tblGrid>
                <a:gridCol w="1816100"/>
              </a:tblGrid>
              <a:tr h="266319">
                <a:tc>
                  <a:txBody>
                    <a:bodyPr/>
                    <a:lstStyle/>
                    <a:p>
                      <a:pPr algn="l" fontAlgn="b"/>
                      <a:r>
                        <a:rPr lang="en-CA" sz="1800" u="none" strike="noStrike" dirty="0">
                          <a:effectLst/>
                        </a:rPr>
                        <a:t>STDNT_FATU_DVR</a:t>
                      </a:r>
                      <a:endParaRPr lang="en-CA" sz="1800" b="0" i="0" u="none" strike="noStrike" dirty="0">
                        <a:solidFill>
                          <a:srgbClr val="000000"/>
                        </a:solidFill>
                        <a:effectLst/>
                        <a:latin typeface="Tw Cen MT" panose="020B0602020104020603" pitchFamily="34" charset="0"/>
                      </a:endParaRPr>
                    </a:p>
                  </a:txBody>
                  <a:tcPr marL="6350" marR="6350" marT="6350" marB="0" anchor="b"/>
                </a:tc>
              </a:tr>
              <a:tr h="298450">
                <a:tc>
                  <a:txBody>
                    <a:bodyPr/>
                    <a:lstStyle/>
                    <a:p>
                      <a:pPr algn="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2</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3</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4</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5</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6</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7</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8</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9</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dirty="0">
                          <a:effectLst/>
                        </a:rPr>
                        <a:t>10</a:t>
                      </a:r>
                      <a:endParaRPr lang="en-CA" sz="18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extLst>
      <p:ext uri="{BB962C8B-B14F-4D97-AF65-F5344CB8AC3E}">
        <p14:creationId xmlns:p14="http://schemas.microsoft.com/office/powerpoint/2010/main" val="37802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Term – Delivered select</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graphicFrame>
        <p:nvGraphicFramePr>
          <p:cNvPr id="4" name="Table 3"/>
          <p:cNvGraphicFramePr>
            <a:graphicFrameLocks noGrp="1"/>
          </p:cNvGraphicFramePr>
          <p:nvPr>
            <p:extLst>
              <p:ext uri="{D42A27DB-BD31-4B8C-83A1-F6EECF244321}">
                <p14:modId xmlns:p14="http://schemas.microsoft.com/office/powerpoint/2010/main" val="3970370585"/>
              </p:ext>
            </p:extLst>
          </p:nvPr>
        </p:nvGraphicFramePr>
        <p:xfrm>
          <a:off x="6242050" y="2211415"/>
          <a:ext cx="1816100" cy="3282950"/>
        </p:xfrm>
        <a:graphic>
          <a:graphicData uri="http://schemas.openxmlformats.org/drawingml/2006/table">
            <a:tbl>
              <a:tblPr>
                <a:tableStyleId>{5C22544A-7EE6-4342-B048-85BDC9FD1C3A}</a:tableStyleId>
              </a:tblPr>
              <a:tblGrid>
                <a:gridCol w="1816100"/>
              </a:tblGrid>
              <a:tr h="298450">
                <a:tc>
                  <a:txBody>
                    <a:bodyPr/>
                    <a:lstStyle/>
                    <a:p>
                      <a:pPr algn="l" fontAlgn="b"/>
                      <a:r>
                        <a:rPr lang="en-CA" sz="1800" u="none" strike="noStrike">
                          <a:effectLst/>
                        </a:rPr>
                        <a:t>STDNT_FATU_DVR</a:t>
                      </a:r>
                      <a:endParaRPr lang="en-CA" sz="1800" b="0" i="0" u="none" strike="noStrike">
                        <a:solidFill>
                          <a:srgbClr val="000000"/>
                        </a:solidFill>
                        <a:effectLst/>
                        <a:latin typeface="Tw Cen MT" panose="020B0602020104020603" pitchFamily="34" charset="0"/>
                      </a:endParaRPr>
                    </a:p>
                  </a:txBody>
                  <a:tcPr marL="6350" marR="6350" marT="6350" marB="0" anchor="b"/>
                </a:tc>
              </a:tr>
              <a:tr h="298450">
                <a:tc>
                  <a:txBody>
                    <a:bodyPr/>
                    <a:lstStyle/>
                    <a:p>
                      <a:pPr algn="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2</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3</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4</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5</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6</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7</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8</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a:effectLst/>
                        </a:rPr>
                        <a:t>9</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r" fontAlgn="b"/>
                      <a:r>
                        <a:rPr lang="en-CA" sz="1800" u="none" strike="noStrike" dirty="0">
                          <a:effectLst/>
                        </a:rPr>
                        <a:t>10</a:t>
                      </a:r>
                      <a:endParaRPr lang="en-CA" sz="18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3627159"/>
              </p:ext>
            </p:extLst>
          </p:nvPr>
        </p:nvGraphicFramePr>
        <p:xfrm>
          <a:off x="685800" y="2211415"/>
          <a:ext cx="1874520" cy="1492250"/>
        </p:xfrm>
        <a:graphic>
          <a:graphicData uri="http://schemas.openxmlformats.org/drawingml/2006/table">
            <a:tbl>
              <a:tblPr>
                <a:tableStyleId>{5C22544A-7EE6-4342-B048-85BDC9FD1C3A}</a:tableStyleId>
              </a:tblPr>
              <a:tblGrid>
                <a:gridCol w="833120"/>
                <a:gridCol w="1041400"/>
              </a:tblGrid>
              <a:tr h="298450">
                <a:tc gridSpan="2">
                  <a:txBody>
                    <a:bodyPr/>
                    <a:lstStyle/>
                    <a:p>
                      <a:pPr algn="ctr" fontAlgn="b"/>
                      <a:r>
                        <a:rPr lang="en-CA" sz="1800" u="none" strike="noStrike" dirty="0">
                          <a:effectLst/>
                        </a:rPr>
                        <a:t>PSPRCSRQST</a:t>
                      </a:r>
                      <a:endParaRPr lang="en-CA" sz="1800" b="0" i="0" u="none" strike="noStrike" dirty="0">
                        <a:solidFill>
                          <a:srgbClr val="000000"/>
                        </a:solidFill>
                        <a:effectLst/>
                        <a:latin typeface="Tw Cen MT" panose="020B0602020104020603" pitchFamily="34" charset="0"/>
                      </a:endParaRPr>
                    </a:p>
                  </a:txBody>
                  <a:tcPr marL="6350" marR="6350" marT="6350" marB="0" anchor="b"/>
                </a:tc>
                <a:tc hMerge="1">
                  <a:txBody>
                    <a:bodyPr/>
                    <a:lstStyle/>
                    <a:p>
                      <a:endParaRPr lang="en-CA"/>
                    </a:p>
                  </a:txBody>
                  <a:tcPr/>
                </a:tc>
              </a:tr>
              <a:tr h="298450">
                <a:tc>
                  <a:txBody>
                    <a:bodyPr/>
                    <a:lstStyle/>
                    <a:p>
                      <a:pPr algn="ctr" fontAlgn="b"/>
                      <a:r>
                        <a:rPr lang="en-CA" sz="1800" u="none" strike="noStrike" dirty="0">
                          <a:effectLst/>
                        </a:rPr>
                        <a:t>123</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CA" sz="1800" u="none" strike="noStrike">
                          <a:effectLst/>
                        </a:rPr>
                        <a:t>RC1</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ctr" fontAlgn="b"/>
                      <a:r>
                        <a:rPr lang="en-CA" sz="1800" u="none" strike="noStrike" dirty="0">
                          <a:effectLst/>
                        </a:rPr>
                        <a:t>124</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CA" sz="1800" u="none" strike="noStrike">
                          <a:effectLst/>
                        </a:rPr>
                        <a:t>RC2</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ctr" fontAlgn="b"/>
                      <a:r>
                        <a:rPr lang="en-CA" sz="1800" u="none" strike="noStrike" dirty="0">
                          <a:effectLst/>
                        </a:rPr>
                        <a:t>125</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CA" sz="1800" u="none" strike="noStrike">
                          <a:effectLst/>
                        </a:rPr>
                        <a:t>RC3</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ctr" fontAlgn="b"/>
                      <a:r>
                        <a:rPr lang="en-CA" sz="1800" u="none" strike="noStrike" dirty="0">
                          <a:effectLst/>
                        </a:rPr>
                        <a:t>127</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CA" sz="1800" u="none" strike="noStrike" dirty="0">
                          <a:effectLst/>
                        </a:rPr>
                        <a:t>RC4</a:t>
                      </a:r>
                      <a:endParaRPr lang="en-CA" sz="18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33257477"/>
              </p:ext>
            </p:extLst>
          </p:nvPr>
        </p:nvGraphicFramePr>
        <p:xfrm>
          <a:off x="3106166" y="2211415"/>
          <a:ext cx="1803400" cy="3265170"/>
        </p:xfrm>
        <a:graphic>
          <a:graphicData uri="http://schemas.openxmlformats.org/drawingml/2006/table">
            <a:tbl>
              <a:tblPr>
                <a:tableStyleId>{5C22544A-7EE6-4342-B048-85BDC9FD1C3A}</a:tableStyleId>
              </a:tblPr>
              <a:tblGrid>
                <a:gridCol w="901700"/>
                <a:gridCol w="901700"/>
              </a:tblGrid>
              <a:tr h="0">
                <a:tc gridSpan="2">
                  <a:txBody>
                    <a:bodyPr/>
                    <a:lstStyle/>
                    <a:p>
                      <a:pPr algn="ctr" fontAlgn="b"/>
                      <a:r>
                        <a:rPr lang="en-CA" sz="1800" u="none" strike="noStrike">
                          <a:effectLst/>
                        </a:rPr>
                        <a:t>MW_FATU_DVR</a:t>
                      </a:r>
                      <a:endParaRPr lang="en-CA" sz="1800" b="0" i="0" u="none" strike="noStrike">
                        <a:solidFill>
                          <a:srgbClr val="000000"/>
                        </a:solidFill>
                        <a:effectLst/>
                        <a:latin typeface="Tw Cen MT" panose="020B0602020104020603" pitchFamily="34" charset="0"/>
                      </a:endParaRPr>
                    </a:p>
                  </a:txBody>
                  <a:tcPr marL="6350" marR="6350" marT="6350" marB="0" anchor="b"/>
                </a:tc>
                <a:tc hMerge="1">
                  <a:txBody>
                    <a:bodyPr/>
                    <a:lstStyle/>
                    <a:p>
                      <a:endParaRPr lang="en-CA"/>
                    </a:p>
                  </a:txBody>
                  <a:tcPr/>
                </a:tc>
              </a:tr>
              <a:tr h="298450">
                <a:tc>
                  <a:txBody>
                    <a:bodyPr/>
                    <a:lstStyle/>
                    <a:p>
                      <a:pPr algn="l" fontAlgn="b"/>
                      <a:r>
                        <a:rPr lang="en-CA" sz="1800" u="none" strike="noStrike">
                          <a:effectLst/>
                        </a:rPr>
                        <a:t>RC1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RC2</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2</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RC3</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3</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RC4</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4</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5</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RC2</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6</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RC3</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7</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RC4</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8</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a:effectLst/>
                        </a:rPr>
                        <a:t>RC1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a:effectLst/>
                        </a:rPr>
                        <a:t>9</a:t>
                      </a:r>
                      <a:endParaRPr lang="en-CA" sz="1800" b="0" i="0" u="none" strike="noStrike">
                        <a:solidFill>
                          <a:srgbClr val="000000"/>
                        </a:solidFill>
                        <a:effectLst/>
                        <a:latin typeface="Calibri" panose="020F0502020204030204" pitchFamily="34" charset="0"/>
                      </a:endParaRPr>
                    </a:p>
                  </a:txBody>
                  <a:tcPr marL="6350" marR="6350" marT="6350" marB="0" anchor="b"/>
                </a:tc>
              </a:tr>
              <a:tr h="298450">
                <a:tc>
                  <a:txBody>
                    <a:bodyPr/>
                    <a:lstStyle/>
                    <a:p>
                      <a:pPr algn="l" fontAlgn="b"/>
                      <a:r>
                        <a:rPr lang="en-CA" sz="1800" u="none" strike="noStrike" dirty="0">
                          <a:effectLst/>
                        </a:rPr>
                        <a:t>RC2</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CA" sz="1800" u="none" strike="noStrike" dirty="0">
                          <a:effectLst/>
                        </a:rPr>
                        <a:t>10</a:t>
                      </a:r>
                      <a:endParaRPr lang="en-CA" sz="18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cxnSp>
        <p:nvCxnSpPr>
          <p:cNvPr id="8" name="Straight Arrow Connector 7"/>
          <p:cNvCxnSpPr/>
          <p:nvPr/>
        </p:nvCxnSpPr>
        <p:spPr>
          <a:xfrm>
            <a:off x="2359152" y="2636293"/>
            <a:ext cx="74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13432" y="2642616"/>
            <a:ext cx="640080" cy="1133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59152" y="2636293"/>
            <a:ext cx="676656" cy="2347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55286" y="2629971"/>
            <a:ext cx="1286764" cy="12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4" idx="1"/>
          </p:cNvCxnSpPr>
          <p:nvPr/>
        </p:nvCxnSpPr>
        <p:spPr>
          <a:xfrm>
            <a:off x="4979924" y="3852890"/>
            <a:ext cx="1262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5286" y="5065776"/>
            <a:ext cx="1286764" cy="1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583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Term – Cobol new SQL</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0"/>
              </a:spcAft>
            </a:pPr>
            <a:r>
              <a:rPr lang="en-US" sz="1600" dirty="0" smtClean="0"/>
              <a:t>FAPTRMU1_S_TEMP</a:t>
            </a:r>
          </a:p>
          <a:p>
            <a:pPr>
              <a:lnSpc>
                <a:spcPct val="100000"/>
              </a:lnSpc>
              <a:spcBef>
                <a:spcPts val="0"/>
              </a:spcBef>
              <a:spcAft>
                <a:spcPts val="0"/>
              </a:spcAft>
            </a:pPr>
            <a:r>
              <a:rPr lang="en-US" sz="1600" dirty="0" smtClean="0"/>
              <a:t>SELECT DISTINCT DVR.EMPLID </a:t>
            </a:r>
          </a:p>
          <a:p>
            <a:pPr>
              <a:lnSpc>
                <a:spcPct val="100000"/>
              </a:lnSpc>
              <a:spcBef>
                <a:spcPts val="0"/>
              </a:spcBef>
              <a:spcAft>
                <a:spcPts val="0"/>
              </a:spcAft>
            </a:pPr>
            <a:r>
              <a:rPr lang="en-US" sz="1600" dirty="0" smtClean="0"/>
              <a:t>       FROM PS_STDNT_FATU_DVR DVR </a:t>
            </a:r>
          </a:p>
          <a:p>
            <a:pPr>
              <a:lnSpc>
                <a:spcPct val="100000"/>
              </a:lnSpc>
              <a:spcBef>
                <a:spcPts val="0"/>
              </a:spcBef>
              <a:spcAft>
                <a:spcPts val="0"/>
              </a:spcAft>
            </a:pPr>
            <a:endParaRPr lang="en-US" sz="1600" dirty="0" smtClean="0"/>
          </a:p>
          <a:p>
            <a:pPr>
              <a:lnSpc>
                <a:spcPct val="100000"/>
              </a:lnSpc>
              <a:spcBef>
                <a:spcPts val="0"/>
              </a:spcBef>
              <a:spcAft>
                <a:spcPts val="0"/>
              </a:spcAft>
            </a:pPr>
            <a:r>
              <a:rPr lang="en-US" sz="1600" dirty="0" smtClean="0"/>
              <a:t>       inner join PS_FAT_PRCS_OPRID FPO on FPO.OPRID = DVR.OPRID</a:t>
            </a:r>
          </a:p>
          <a:p>
            <a:pPr>
              <a:lnSpc>
                <a:spcPct val="100000"/>
              </a:lnSpc>
              <a:spcBef>
                <a:spcPts val="0"/>
              </a:spcBef>
              <a:spcAft>
                <a:spcPts val="0"/>
              </a:spcAft>
            </a:pPr>
            <a:r>
              <a:rPr lang="en-US" sz="1600" dirty="0" smtClean="0"/>
              <a:t>                                                           and FPO.PROCESS_INSTANCE = :4 </a:t>
            </a:r>
          </a:p>
          <a:p>
            <a:pPr>
              <a:lnSpc>
                <a:spcPct val="100000"/>
              </a:lnSpc>
              <a:spcBef>
                <a:spcPts val="0"/>
              </a:spcBef>
              <a:spcAft>
                <a:spcPts val="0"/>
              </a:spcAft>
            </a:pPr>
            <a:endParaRPr lang="en-US" sz="1600" dirty="0" smtClean="0"/>
          </a:p>
          <a:p>
            <a:pPr>
              <a:lnSpc>
                <a:spcPct val="100000"/>
              </a:lnSpc>
              <a:spcBef>
                <a:spcPts val="0"/>
              </a:spcBef>
              <a:spcAft>
                <a:spcPts val="0"/>
              </a:spcAft>
            </a:pPr>
            <a:r>
              <a:rPr lang="en-US" sz="1600" dirty="0" smtClean="0">
                <a:solidFill>
                  <a:srgbClr val="FF0000"/>
                </a:solidFill>
              </a:rPr>
              <a:t>       inner join PSPRCSRQST RQST on RQST.PRCSINSTANCE = :4</a:t>
            </a:r>
          </a:p>
          <a:p>
            <a:pPr>
              <a:lnSpc>
                <a:spcPct val="100000"/>
              </a:lnSpc>
              <a:spcBef>
                <a:spcPts val="0"/>
              </a:spcBef>
              <a:spcAft>
                <a:spcPts val="0"/>
              </a:spcAft>
            </a:pPr>
            <a:endParaRPr lang="en-US" sz="1600" dirty="0" smtClean="0">
              <a:solidFill>
                <a:srgbClr val="FF0000"/>
              </a:solidFill>
            </a:endParaRPr>
          </a:p>
          <a:p>
            <a:pPr>
              <a:lnSpc>
                <a:spcPct val="100000"/>
              </a:lnSpc>
              <a:spcBef>
                <a:spcPts val="0"/>
              </a:spcBef>
              <a:spcAft>
                <a:spcPts val="0"/>
              </a:spcAft>
            </a:pPr>
            <a:r>
              <a:rPr lang="en-US" sz="1600" dirty="0" smtClean="0">
                <a:solidFill>
                  <a:srgbClr val="FF0000"/>
                </a:solidFill>
              </a:rPr>
              <a:t>       inner join PS_MW_FATU_DVR TMP on TMP.RUN_CNTL_ID = RQST.RUNCNTLID</a:t>
            </a:r>
          </a:p>
          <a:p>
            <a:pPr>
              <a:lnSpc>
                <a:spcPct val="100000"/>
              </a:lnSpc>
              <a:spcBef>
                <a:spcPts val="0"/>
              </a:spcBef>
              <a:spcAft>
                <a:spcPts val="0"/>
              </a:spcAft>
            </a:pPr>
            <a:r>
              <a:rPr lang="en-US" sz="1600" dirty="0" smtClean="0">
                <a:solidFill>
                  <a:srgbClr val="FF0000"/>
                </a:solidFill>
              </a:rPr>
              <a:t>                                                        and TMP.EMPLID = DVR.EMPLID</a:t>
            </a:r>
          </a:p>
          <a:p>
            <a:pPr>
              <a:lnSpc>
                <a:spcPct val="100000"/>
              </a:lnSpc>
              <a:spcBef>
                <a:spcPts val="0"/>
              </a:spcBef>
              <a:spcAft>
                <a:spcPts val="0"/>
              </a:spcAft>
            </a:pPr>
            <a:endParaRPr lang="en-US" sz="1600" dirty="0" smtClean="0"/>
          </a:p>
          <a:p>
            <a:pPr>
              <a:lnSpc>
                <a:spcPct val="100000"/>
              </a:lnSpc>
              <a:spcBef>
                <a:spcPts val="0"/>
              </a:spcBef>
              <a:spcAft>
                <a:spcPts val="0"/>
              </a:spcAft>
            </a:pPr>
            <a:r>
              <a:rPr lang="en-US" sz="1600" dirty="0" smtClean="0"/>
              <a:t>       where DVR.OPRID = :1</a:t>
            </a:r>
          </a:p>
          <a:p>
            <a:pPr>
              <a:lnSpc>
                <a:spcPct val="100000"/>
              </a:lnSpc>
              <a:spcBef>
                <a:spcPts val="0"/>
              </a:spcBef>
              <a:spcAft>
                <a:spcPts val="0"/>
              </a:spcAft>
            </a:pPr>
            <a:r>
              <a:rPr lang="en-US" sz="1600" dirty="0" smtClean="0"/>
              <a:t>         and DVR.INSTITUTION = :2</a:t>
            </a:r>
          </a:p>
          <a:p>
            <a:pPr>
              <a:lnSpc>
                <a:spcPct val="100000"/>
              </a:lnSpc>
              <a:spcBef>
                <a:spcPts val="0"/>
              </a:spcBef>
              <a:spcAft>
                <a:spcPts val="0"/>
              </a:spcAft>
            </a:pPr>
            <a:r>
              <a:rPr lang="en-US" sz="1600" dirty="0" smtClean="0"/>
              <a:t>         and DVR.ACAD_CAREER = :3</a:t>
            </a:r>
          </a:p>
          <a:p>
            <a:pPr>
              <a:lnSpc>
                <a:spcPct val="100000"/>
              </a:lnSpc>
              <a:spcBef>
                <a:spcPts val="0"/>
              </a:spcBef>
              <a:spcAft>
                <a:spcPts val="0"/>
              </a:spcAft>
            </a:pPr>
            <a:r>
              <a:rPr lang="en-US" sz="1600" dirty="0" smtClean="0"/>
              <a:t>       order by DVR.EMPLID</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905841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FATERM – Checks and setup</a:t>
            </a:r>
            <a:endParaRPr lang="en-US" dirty="0"/>
          </a:p>
        </p:txBody>
      </p:sp>
      <p:sp>
        <p:nvSpPr>
          <p:cNvPr id="3" name="Content Placeholder 2"/>
          <p:cNvSpPr>
            <a:spLocks noGrp="1"/>
          </p:cNvSpPr>
          <p:nvPr>
            <p:ph idx="1"/>
          </p:nvPr>
        </p:nvSpPr>
        <p:spPr>
          <a:xfrm>
            <a:off x="768096" y="1960605"/>
            <a:ext cx="7964012" cy="4348755"/>
          </a:xfrm>
        </p:spPr>
        <p:txBody>
          <a:bodyPr>
            <a:noAutofit/>
          </a:bodyPr>
          <a:lstStyle/>
          <a:p>
            <a:pPr>
              <a:lnSpc>
                <a:spcPct val="100000"/>
              </a:lnSpc>
              <a:spcBef>
                <a:spcPts val="0"/>
              </a:spcBef>
              <a:spcAft>
                <a:spcPts val="0"/>
              </a:spcAft>
            </a:pPr>
            <a:r>
              <a:rPr lang="en-US" sz="1400" dirty="0"/>
              <a:t>rem The number of groups is determined from the Max Concurrent setting for the </a:t>
            </a:r>
            <a:r>
              <a:rPr lang="en-US" sz="1400" dirty="0" err="1"/>
              <a:t>cobol</a:t>
            </a:r>
            <a:r>
              <a:rPr lang="en-US" sz="1400" dirty="0"/>
              <a:t> process ;</a:t>
            </a:r>
          </a:p>
          <a:p>
            <a:pPr>
              <a:lnSpc>
                <a:spcPct val="100000"/>
              </a:lnSpc>
              <a:spcBef>
                <a:spcPts val="0"/>
              </a:spcBef>
              <a:spcAft>
                <a:spcPts val="0"/>
              </a:spcAft>
            </a:pPr>
            <a:r>
              <a:rPr lang="en-US" sz="1400" dirty="0" err="1"/>
              <a:t>SQLExec</a:t>
            </a:r>
            <a:r>
              <a:rPr lang="en-US" sz="1400" dirty="0"/>
              <a:t>("select MAXCONCURRENT FROM PS_PRCSDEFN </a:t>
            </a:r>
            <a:endParaRPr lang="en-US" sz="1400" dirty="0" smtClean="0"/>
          </a:p>
          <a:p>
            <a:pPr>
              <a:lnSpc>
                <a:spcPct val="100000"/>
              </a:lnSpc>
              <a:spcBef>
                <a:spcPts val="0"/>
              </a:spcBef>
              <a:spcAft>
                <a:spcPts val="0"/>
              </a:spcAft>
            </a:pPr>
            <a:r>
              <a:rPr lang="en-US" sz="1400" dirty="0"/>
              <a:t> </a:t>
            </a:r>
            <a:r>
              <a:rPr lang="en-US" sz="1400" dirty="0" smtClean="0"/>
              <a:t>                       where </a:t>
            </a:r>
            <a:r>
              <a:rPr lang="en-US" sz="1400" dirty="0"/>
              <a:t>PRCSNAME = 'FAPTRMU1' and PRCSTYPE = 'COBOL SQL'", &amp;</a:t>
            </a:r>
            <a:r>
              <a:rPr lang="en-US" sz="1400" dirty="0" err="1"/>
              <a:t>GroupCount</a:t>
            </a:r>
            <a:r>
              <a:rPr lang="en-US" sz="1400" dirty="0"/>
              <a:t>);</a:t>
            </a:r>
          </a:p>
          <a:p>
            <a:pPr>
              <a:lnSpc>
                <a:spcPct val="100000"/>
              </a:lnSpc>
              <a:spcBef>
                <a:spcPts val="0"/>
              </a:spcBef>
              <a:spcAft>
                <a:spcPts val="0"/>
              </a:spcAft>
            </a:pPr>
            <a:r>
              <a:rPr lang="en-US" sz="1400" dirty="0"/>
              <a:t>If None(&amp;</a:t>
            </a:r>
            <a:r>
              <a:rPr lang="en-US" sz="1400" dirty="0" err="1"/>
              <a:t>GroupCount</a:t>
            </a:r>
            <a:r>
              <a:rPr lang="en-US" sz="1400" dirty="0"/>
              <a:t>) Then</a:t>
            </a:r>
          </a:p>
          <a:p>
            <a:pPr>
              <a:lnSpc>
                <a:spcPct val="100000"/>
              </a:lnSpc>
              <a:spcBef>
                <a:spcPts val="0"/>
              </a:spcBef>
              <a:spcAft>
                <a:spcPts val="0"/>
              </a:spcAft>
            </a:pPr>
            <a:r>
              <a:rPr lang="en-US" sz="1400" dirty="0"/>
              <a:t>   Error "The Process definition for the COBOL must have Max Concurrent </a:t>
            </a:r>
            <a:endParaRPr lang="en-US" sz="1400" dirty="0" smtClean="0"/>
          </a:p>
          <a:p>
            <a:pPr>
              <a:lnSpc>
                <a:spcPct val="100000"/>
              </a:lnSpc>
              <a:spcBef>
                <a:spcPts val="0"/>
              </a:spcBef>
              <a:spcAft>
                <a:spcPts val="0"/>
              </a:spcAft>
            </a:pPr>
            <a:r>
              <a:rPr lang="en-US" sz="1400" dirty="0"/>
              <a:t> </a:t>
            </a:r>
            <a:r>
              <a:rPr lang="en-US" sz="1400" dirty="0" smtClean="0"/>
              <a:t>                 set </a:t>
            </a:r>
            <a:r>
              <a:rPr lang="en-US" sz="1400" dirty="0"/>
              <a:t>to the maximum number of parallel executions you want</a:t>
            </a:r>
            <a:r>
              <a:rPr lang="en-US" sz="1400" dirty="0" smtClean="0"/>
              <a:t>.";</a:t>
            </a:r>
          </a:p>
          <a:p>
            <a:pPr>
              <a:lnSpc>
                <a:spcPct val="100000"/>
              </a:lnSpc>
              <a:spcBef>
                <a:spcPts val="0"/>
              </a:spcBef>
              <a:spcAft>
                <a:spcPts val="0"/>
              </a:spcAft>
            </a:pPr>
            <a:r>
              <a:rPr lang="en-US" sz="1400" dirty="0" smtClean="0"/>
              <a:t>Else</a:t>
            </a:r>
          </a:p>
          <a:p>
            <a:pPr>
              <a:lnSpc>
                <a:spcPct val="100000"/>
              </a:lnSpc>
              <a:spcBef>
                <a:spcPts val="0"/>
              </a:spcBef>
              <a:spcAft>
                <a:spcPts val="0"/>
              </a:spcAft>
            </a:pPr>
            <a:r>
              <a:rPr lang="en-US" sz="1400" dirty="0" smtClean="0"/>
              <a:t>     </a:t>
            </a:r>
            <a:r>
              <a:rPr lang="en-US" sz="1400" dirty="0" smtClean="0">
                <a:solidFill>
                  <a:srgbClr val="FF0000"/>
                </a:solidFill>
              </a:rPr>
              <a:t>&amp;</a:t>
            </a:r>
            <a:r>
              <a:rPr lang="en-US" sz="1400" dirty="0" err="1" smtClean="0">
                <a:solidFill>
                  <a:srgbClr val="FF0000"/>
                </a:solidFill>
              </a:rPr>
              <a:t>GroupCount</a:t>
            </a:r>
            <a:r>
              <a:rPr lang="en-US" sz="1400" dirty="0" smtClean="0">
                <a:solidFill>
                  <a:srgbClr val="FF0000"/>
                </a:solidFill>
              </a:rPr>
              <a:t> = </a:t>
            </a:r>
            <a:r>
              <a:rPr lang="en-US" sz="1400" dirty="0">
                <a:solidFill>
                  <a:srgbClr val="FF0000"/>
                </a:solidFill>
              </a:rPr>
              <a:t>&amp;</a:t>
            </a:r>
            <a:r>
              <a:rPr lang="en-US" sz="1400" dirty="0" err="1" smtClean="0">
                <a:solidFill>
                  <a:srgbClr val="FF0000"/>
                </a:solidFill>
              </a:rPr>
              <a:t>GroupCount</a:t>
            </a:r>
            <a:r>
              <a:rPr lang="en-US" sz="1400" dirty="0" smtClean="0">
                <a:solidFill>
                  <a:srgbClr val="FF0000"/>
                </a:solidFill>
              </a:rPr>
              <a:t> * 4;</a:t>
            </a:r>
            <a:endParaRPr lang="en-US" sz="1400" dirty="0">
              <a:solidFill>
                <a:srgbClr val="FF0000"/>
              </a:solidFill>
            </a:endParaRPr>
          </a:p>
          <a:p>
            <a:pPr>
              <a:lnSpc>
                <a:spcPct val="100000"/>
              </a:lnSpc>
              <a:spcBef>
                <a:spcPts val="0"/>
              </a:spcBef>
              <a:spcAft>
                <a:spcPts val="0"/>
              </a:spcAft>
            </a:pPr>
            <a:r>
              <a:rPr lang="en-US" sz="1400" dirty="0"/>
              <a:t>End-If;</a:t>
            </a:r>
          </a:p>
          <a:p>
            <a:pPr>
              <a:lnSpc>
                <a:spcPct val="100000"/>
              </a:lnSpc>
              <a:spcBef>
                <a:spcPts val="0"/>
              </a:spcBef>
              <a:spcAft>
                <a:spcPts val="0"/>
              </a:spcAft>
            </a:pPr>
            <a:endParaRPr lang="en-US" sz="1400" dirty="0"/>
          </a:p>
          <a:p>
            <a:pPr>
              <a:lnSpc>
                <a:spcPct val="100000"/>
              </a:lnSpc>
              <a:spcBef>
                <a:spcPts val="0"/>
              </a:spcBef>
              <a:spcAft>
                <a:spcPts val="0"/>
              </a:spcAft>
            </a:pPr>
            <a:r>
              <a:rPr lang="en-US" sz="1400" dirty="0"/>
              <a:t>rem Get the base run control and insure it's not longer than 25 characters.  </a:t>
            </a:r>
            <a:endParaRPr lang="en-US" sz="1400" dirty="0" smtClean="0"/>
          </a:p>
          <a:p>
            <a:pPr>
              <a:lnSpc>
                <a:spcPct val="100000"/>
              </a:lnSpc>
              <a:spcBef>
                <a:spcPts val="0"/>
              </a:spcBef>
              <a:spcAft>
                <a:spcPts val="0"/>
              </a:spcAft>
            </a:pPr>
            <a:r>
              <a:rPr lang="en-US" sz="1400" dirty="0" smtClean="0"/>
              <a:t>rem This </a:t>
            </a:r>
            <a:r>
              <a:rPr lang="en-US" sz="1400" dirty="0"/>
              <a:t>leaves room to append the sequence number</a:t>
            </a:r>
            <a:r>
              <a:rPr lang="en-US" sz="1400" dirty="0" smtClean="0"/>
              <a:t>;</a:t>
            </a:r>
          </a:p>
          <a:p>
            <a:pPr>
              <a:lnSpc>
                <a:spcPct val="100000"/>
              </a:lnSpc>
              <a:spcBef>
                <a:spcPts val="0"/>
              </a:spcBef>
              <a:spcAft>
                <a:spcPts val="0"/>
              </a:spcAft>
            </a:pPr>
            <a:endParaRPr lang="en-US" sz="1400" dirty="0"/>
          </a:p>
          <a:p>
            <a:pPr>
              <a:lnSpc>
                <a:spcPct val="100000"/>
              </a:lnSpc>
              <a:spcBef>
                <a:spcPts val="0"/>
              </a:spcBef>
              <a:spcAft>
                <a:spcPts val="0"/>
              </a:spcAft>
            </a:pPr>
            <a:r>
              <a:rPr lang="en-US" sz="1400" dirty="0"/>
              <a:t>&amp;</a:t>
            </a:r>
            <a:r>
              <a:rPr lang="en-US" sz="1400" dirty="0" err="1"/>
              <a:t>BaseRunControl</a:t>
            </a:r>
            <a:r>
              <a:rPr lang="en-US" sz="1400" dirty="0"/>
              <a:t> = </a:t>
            </a:r>
            <a:r>
              <a:rPr lang="en-US" sz="1400" dirty="0" smtClean="0"/>
              <a:t>MWFA0001_AET.RUN_CNTL_ID</a:t>
            </a:r>
            <a:r>
              <a:rPr lang="en-US" sz="1400" dirty="0"/>
              <a:t>;</a:t>
            </a:r>
          </a:p>
          <a:p>
            <a:pPr>
              <a:lnSpc>
                <a:spcPct val="100000"/>
              </a:lnSpc>
              <a:spcBef>
                <a:spcPts val="0"/>
              </a:spcBef>
              <a:spcAft>
                <a:spcPts val="0"/>
              </a:spcAft>
            </a:pPr>
            <a:r>
              <a:rPr lang="en-US" sz="1400" dirty="0"/>
              <a:t>If Len(&amp;</a:t>
            </a:r>
            <a:r>
              <a:rPr lang="en-US" sz="1400" dirty="0" err="1"/>
              <a:t>BaseRunControl</a:t>
            </a:r>
            <a:r>
              <a:rPr lang="en-US" sz="1400" dirty="0"/>
              <a:t>) &gt; 25 Then</a:t>
            </a:r>
          </a:p>
          <a:p>
            <a:pPr>
              <a:lnSpc>
                <a:spcPct val="100000"/>
              </a:lnSpc>
              <a:spcBef>
                <a:spcPts val="0"/>
              </a:spcBef>
              <a:spcAft>
                <a:spcPts val="0"/>
              </a:spcAft>
            </a:pPr>
            <a:r>
              <a:rPr lang="en-US" sz="1400" dirty="0"/>
              <a:t>   Error "Base Run Control cannot be longer than 25 characters";</a:t>
            </a:r>
          </a:p>
          <a:p>
            <a:pPr>
              <a:lnSpc>
                <a:spcPct val="100000"/>
              </a:lnSpc>
              <a:spcBef>
                <a:spcPts val="0"/>
              </a:spcBef>
              <a:spcAft>
                <a:spcPts val="0"/>
              </a:spcAft>
            </a:pPr>
            <a:r>
              <a:rPr lang="en-US" sz="1400" dirty="0"/>
              <a:t>End-If;</a:t>
            </a:r>
          </a:p>
          <a:p>
            <a:pPr>
              <a:lnSpc>
                <a:spcPct val="100000"/>
              </a:lnSpc>
              <a:spcBef>
                <a:spcPts val="0"/>
              </a:spcBef>
              <a:spcAft>
                <a:spcPts val="0"/>
              </a:spcAft>
            </a:pPr>
            <a:endParaRPr lang="en-US" sz="1400" dirty="0"/>
          </a:p>
          <a:p>
            <a:pPr>
              <a:lnSpc>
                <a:spcPct val="100000"/>
              </a:lnSpc>
              <a:spcBef>
                <a:spcPts val="0"/>
              </a:spcBef>
              <a:spcAft>
                <a:spcPts val="0"/>
              </a:spcAft>
            </a:pPr>
            <a:r>
              <a:rPr lang="en-US" sz="1400" dirty="0"/>
              <a:t>&amp;</a:t>
            </a:r>
            <a:r>
              <a:rPr lang="en-US" sz="1400" dirty="0" err="1"/>
              <a:t>RequestArray</a:t>
            </a:r>
            <a:r>
              <a:rPr lang="en-US" sz="1400" dirty="0"/>
              <a:t> = </a:t>
            </a:r>
            <a:r>
              <a:rPr lang="en-US" sz="1400" dirty="0" err="1"/>
              <a:t>CreateArrayRept</a:t>
            </a:r>
            <a:r>
              <a:rPr lang="en-US" sz="1400" dirty="0"/>
              <a:t>(0, 0);</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953510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FATERM – Create groups</a:t>
            </a:r>
            <a:endParaRPr lang="en-US" dirty="0"/>
          </a:p>
        </p:txBody>
      </p:sp>
      <p:sp>
        <p:nvSpPr>
          <p:cNvPr id="3" name="Content Placeholder 2"/>
          <p:cNvSpPr>
            <a:spLocks noGrp="1"/>
          </p:cNvSpPr>
          <p:nvPr>
            <p:ph idx="1"/>
          </p:nvPr>
        </p:nvSpPr>
        <p:spPr>
          <a:xfrm>
            <a:off x="768096" y="1960605"/>
            <a:ext cx="7964012" cy="4348755"/>
          </a:xfrm>
        </p:spPr>
        <p:txBody>
          <a:bodyPr>
            <a:noAutofit/>
          </a:bodyPr>
          <a:lstStyle/>
          <a:p>
            <a:pPr>
              <a:lnSpc>
                <a:spcPct val="100000"/>
              </a:lnSpc>
              <a:spcBef>
                <a:spcPts val="0"/>
              </a:spcBef>
              <a:spcAft>
                <a:spcPts val="0"/>
              </a:spcAft>
            </a:pPr>
            <a:r>
              <a:rPr lang="en-US" sz="1400" dirty="0"/>
              <a:t>rem Build the run controls;</a:t>
            </a:r>
          </a:p>
          <a:p>
            <a:pPr>
              <a:lnSpc>
                <a:spcPct val="100000"/>
              </a:lnSpc>
              <a:spcBef>
                <a:spcPts val="0"/>
              </a:spcBef>
              <a:spcAft>
                <a:spcPts val="0"/>
              </a:spcAft>
            </a:pPr>
            <a:r>
              <a:rPr lang="en-US" sz="1400" dirty="0" err="1"/>
              <a:t>SQLExec</a:t>
            </a:r>
            <a:r>
              <a:rPr lang="en-US" sz="1400" dirty="0"/>
              <a:t>("truncate </a:t>
            </a:r>
            <a:r>
              <a:rPr lang="en-US" sz="1400"/>
              <a:t>table </a:t>
            </a:r>
            <a:r>
              <a:rPr lang="en-US" sz="1400" smtClean="0"/>
              <a:t>PS_MWFA_FATU_DVR</a:t>
            </a:r>
            <a:r>
              <a:rPr lang="en-US" sz="1400" dirty="0"/>
              <a:t>");</a:t>
            </a:r>
          </a:p>
          <a:p>
            <a:pPr>
              <a:lnSpc>
                <a:spcPct val="100000"/>
              </a:lnSpc>
              <a:spcBef>
                <a:spcPts val="0"/>
              </a:spcBef>
              <a:spcAft>
                <a:spcPts val="0"/>
              </a:spcAft>
            </a:pPr>
            <a:r>
              <a:rPr lang="en-US" sz="1400" dirty="0"/>
              <a:t>&amp;</a:t>
            </a:r>
            <a:r>
              <a:rPr lang="en-US" sz="1400" dirty="0" err="1"/>
              <a:t>SQLText</a:t>
            </a:r>
            <a:r>
              <a:rPr lang="en-US" sz="1400" dirty="0"/>
              <a:t> = "";</a:t>
            </a:r>
          </a:p>
          <a:p>
            <a:pPr>
              <a:lnSpc>
                <a:spcPct val="100000"/>
              </a:lnSpc>
              <a:spcBef>
                <a:spcPts val="0"/>
              </a:spcBef>
              <a:spcAft>
                <a:spcPts val="0"/>
              </a:spcAft>
            </a:pPr>
            <a:r>
              <a:rPr lang="en-US" sz="1400" dirty="0"/>
              <a:t>&amp;</a:t>
            </a:r>
            <a:r>
              <a:rPr lang="en-US" sz="1400" dirty="0" err="1"/>
              <a:t>SQLText</a:t>
            </a:r>
            <a:r>
              <a:rPr lang="en-US" sz="1400" dirty="0"/>
              <a:t> = &amp;</a:t>
            </a:r>
            <a:r>
              <a:rPr lang="en-US" sz="1400" dirty="0" err="1"/>
              <a:t>SQLText</a:t>
            </a:r>
            <a:r>
              <a:rPr lang="en-US" sz="1400" dirty="0"/>
              <a:t> | "insert into </a:t>
            </a:r>
            <a:r>
              <a:rPr lang="en-US" sz="1400" dirty="0" smtClean="0"/>
              <a:t>PS_MWFA_FATU_DVR </a:t>
            </a:r>
            <a:r>
              <a:rPr lang="en-US" sz="1400" dirty="0"/>
              <a:t>( EMPLID, RUN_CNTL_ID )";</a:t>
            </a:r>
          </a:p>
          <a:p>
            <a:pPr>
              <a:lnSpc>
                <a:spcPct val="100000"/>
              </a:lnSpc>
              <a:spcBef>
                <a:spcPts val="0"/>
              </a:spcBef>
              <a:spcAft>
                <a:spcPts val="0"/>
              </a:spcAft>
            </a:pPr>
            <a:r>
              <a:rPr lang="en-US" sz="1400" dirty="0"/>
              <a:t>&amp;</a:t>
            </a:r>
            <a:r>
              <a:rPr lang="en-US" sz="1400" dirty="0" err="1"/>
              <a:t>SQLText</a:t>
            </a:r>
            <a:r>
              <a:rPr lang="en-US" sz="1400" dirty="0"/>
              <a:t> = &amp;</a:t>
            </a:r>
            <a:r>
              <a:rPr lang="en-US" sz="1400" dirty="0" err="1"/>
              <a:t>SQLText</a:t>
            </a:r>
            <a:r>
              <a:rPr lang="en-US" sz="1400" dirty="0"/>
              <a:t> | "       select EMPLID, :1 || '_' || </a:t>
            </a:r>
            <a:r>
              <a:rPr lang="en-US" sz="1400" dirty="0" err="1"/>
              <a:t>substr</a:t>
            </a:r>
            <a:r>
              <a:rPr lang="en-US" sz="1400" dirty="0"/>
              <a:t>( '0000' || ( mod( ROWNUM, :2 ) + 1), -4 )";</a:t>
            </a:r>
          </a:p>
          <a:p>
            <a:pPr>
              <a:lnSpc>
                <a:spcPct val="100000"/>
              </a:lnSpc>
              <a:spcBef>
                <a:spcPts val="0"/>
              </a:spcBef>
              <a:spcAft>
                <a:spcPts val="0"/>
              </a:spcAft>
            </a:pPr>
            <a:r>
              <a:rPr lang="en-US" sz="1400" dirty="0"/>
              <a:t>&amp;</a:t>
            </a:r>
            <a:r>
              <a:rPr lang="en-US" sz="1400" dirty="0" err="1"/>
              <a:t>SQLText</a:t>
            </a:r>
            <a:r>
              <a:rPr lang="en-US" sz="1400" dirty="0"/>
              <a:t> = &amp;</a:t>
            </a:r>
            <a:r>
              <a:rPr lang="en-US" sz="1400" dirty="0" err="1"/>
              <a:t>SQLText</a:t>
            </a:r>
            <a:r>
              <a:rPr lang="en-US" sz="1400" dirty="0"/>
              <a:t> | "              from ( select distinct EMPLID from PS_STDNT_FATU_DVR )";</a:t>
            </a:r>
          </a:p>
          <a:p>
            <a:pPr>
              <a:lnSpc>
                <a:spcPct val="100000"/>
              </a:lnSpc>
              <a:spcBef>
                <a:spcPts val="0"/>
              </a:spcBef>
              <a:spcAft>
                <a:spcPts val="0"/>
              </a:spcAft>
            </a:pPr>
            <a:r>
              <a:rPr lang="en-US" sz="1400" dirty="0" err="1"/>
              <a:t>SQLExec</a:t>
            </a:r>
            <a:r>
              <a:rPr lang="en-US" sz="1400" dirty="0"/>
              <a:t>(&amp;</a:t>
            </a:r>
            <a:r>
              <a:rPr lang="en-US" sz="1400" dirty="0" err="1"/>
              <a:t>SQLText</a:t>
            </a:r>
            <a:r>
              <a:rPr lang="en-US" sz="1400" dirty="0"/>
              <a:t>, &amp;</a:t>
            </a:r>
            <a:r>
              <a:rPr lang="en-US" sz="1400" dirty="0" err="1"/>
              <a:t>BaseRunControl</a:t>
            </a:r>
            <a:r>
              <a:rPr lang="en-US" sz="1400" dirty="0"/>
              <a:t>, &amp;</a:t>
            </a:r>
            <a:r>
              <a:rPr lang="en-US" sz="1400" dirty="0" err="1"/>
              <a:t>GroupCount</a:t>
            </a:r>
            <a:r>
              <a:rPr lang="en-US" sz="1400" dirty="0"/>
              <a:t>);</a:t>
            </a:r>
          </a:p>
          <a:p>
            <a:pPr>
              <a:lnSpc>
                <a:spcPct val="100000"/>
              </a:lnSpc>
              <a:spcBef>
                <a:spcPts val="0"/>
              </a:spcBef>
              <a:spcAft>
                <a:spcPts val="0"/>
              </a:spcAft>
            </a:pPr>
            <a:endParaRPr lang="en-US" sz="1400"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488428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FATERM – Main Loop</a:t>
            </a:r>
            <a:endParaRPr lang="en-US" dirty="0"/>
          </a:p>
        </p:txBody>
      </p:sp>
      <p:sp>
        <p:nvSpPr>
          <p:cNvPr id="3" name="Content Placeholder 2"/>
          <p:cNvSpPr>
            <a:spLocks noGrp="1"/>
          </p:cNvSpPr>
          <p:nvPr>
            <p:ph idx="1"/>
          </p:nvPr>
        </p:nvSpPr>
        <p:spPr>
          <a:xfrm>
            <a:off x="768096" y="1960605"/>
            <a:ext cx="7964012" cy="4348755"/>
          </a:xfrm>
        </p:spPr>
        <p:txBody>
          <a:bodyPr>
            <a:noAutofit/>
          </a:bodyPr>
          <a:lstStyle/>
          <a:p>
            <a:pPr>
              <a:lnSpc>
                <a:spcPct val="100000"/>
              </a:lnSpc>
              <a:spcBef>
                <a:spcPts val="0"/>
              </a:spcBef>
              <a:spcAft>
                <a:spcPts val="0"/>
              </a:spcAft>
            </a:pPr>
            <a:r>
              <a:rPr lang="en-US" sz="1200" dirty="0"/>
              <a:t>For &amp;i = 1 To &amp;</a:t>
            </a:r>
            <a:r>
              <a:rPr lang="en-US" sz="1200" dirty="0" err="1"/>
              <a:t>GroupCount</a:t>
            </a:r>
            <a:endParaRPr lang="en-US" sz="1200" dirty="0"/>
          </a:p>
          <a:p>
            <a:pPr>
              <a:lnSpc>
                <a:spcPct val="100000"/>
              </a:lnSpc>
              <a:spcBef>
                <a:spcPts val="0"/>
              </a:spcBef>
              <a:spcAft>
                <a:spcPts val="0"/>
              </a:spcAft>
            </a:pPr>
            <a:r>
              <a:rPr lang="en-US" sz="1200" dirty="0" smtClean="0"/>
              <a:t>   &amp;</a:t>
            </a:r>
            <a:r>
              <a:rPr lang="en-US" sz="1200" dirty="0" err="1"/>
              <a:t>NewRunControl</a:t>
            </a:r>
            <a:r>
              <a:rPr lang="en-US" sz="1200" dirty="0"/>
              <a:t> = &amp;</a:t>
            </a:r>
            <a:r>
              <a:rPr lang="en-US" sz="1200" dirty="0" err="1"/>
              <a:t>BaseRunControl</a:t>
            </a:r>
            <a:r>
              <a:rPr lang="en-US" sz="1200" dirty="0"/>
              <a:t> | "_" | Right("0000" | &amp;i, 4);</a:t>
            </a:r>
          </a:p>
          <a:p>
            <a:pPr>
              <a:lnSpc>
                <a:spcPct val="100000"/>
              </a:lnSpc>
              <a:spcBef>
                <a:spcPts val="0"/>
              </a:spcBef>
              <a:spcAft>
                <a:spcPts val="0"/>
              </a:spcAft>
            </a:pPr>
            <a:r>
              <a:rPr lang="en-US" sz="1200" dirty="0" smtClean="0"/>
              <a:t>   </a:t>
            </a:r>
            <a:r>
              <a:rPr lang="en-US" sz="1200" dirty="0" err="1" smtClean="0"/>
              <a:t>SQLExec</a:t>
            </a:r>
            <a:r>
              <a:rPr lang="en-US" sz="1200" dirty="0"/>
              <a:t>("delete PS_RUN_CTL_FAT where PRCSNAME = :1 and OPRID = :2 and RUN_CNTL_ID = :3", </a:t>
            </a:r>
            <a:endParaRPr lang="en-US" sz="1200" dirty="0" smtClean="0"/>
          </a:p>
          <a:p>
            <a:pPr>
              <a:lnSpc>
                <a:spcPct val="100000"/>
              </a:lnSpc>
              <a:spcBef>
                <a:spcPts val="0"/>
              </a:spcBef>
              <a:spcAft>
                <a:spcPts val="0"/>
              </a:spcAft>
            </a:pPr>
            <a:r>
              <a:rPr lang="en-US" sz="1200" dirty="0" smtClean="0"/>
              <a:t>                            &amp;</a:t>
            </a:r>
            <a:r>
              <a:rPr lang="en-US" sz="1200" dirty="0" err="1"/>
              <a:t>PrcsName</a:t>
            </a:r>
            <a:r>
              <a:rPr lang="en-US" sz="1200" dirty="0"/>
              <a:t>, %</a:t>
            </a:r>
            <a:r>
              <a:rPr lang="en-US" sz="1200" dirty="0" err="1"/>
              <a:t>OperatorId</a:t>
            </a:r>
            <a:r>
              <a:rPr lang="en-US" sz="1200" dirty="0"/>
              <a:t>, &amp;</a:t>
            </a:r>
            <a:r>
              <a:rPr lang="en-US" sz="1200" dirty="0" err="1"/>
              <a:t>NewRunControl</a:t>
            </a:r>
            <a:r>
              <a:rPr lang="en-US" sz="1200" dirty="0"/>
              <a:t>);</a:t>
            </a:r>
          </a:p>
          <a:p>
            <a:pPr>
              <a:lnSpc>
                <a:spcPct val="100000"/>
              </a:lnSpc>
              <a:spcBef>
                <a:spcPts val="0"/>
              </a:spcBef>
              <a:spcAft>
                <a:spcPts val="0"/>
              </a:spcAft>
            </a:pPr>
            <a:r>
              <a:rPr lang="en-US" sz="1200" dirty="0"/>
              <a:t>   </a:t>
            </a:r>
          </a:p>
          <a:p>
            <a:pPr>
              <a:lnSpc>
                <a:spcPct val="100000"/>
              </a:lnSpc>
              <a:spcBef>
                <a:spcPts val="0"/>
              </a:spcBef>
              <a:spcAft>
                <a:spcPts val="0"/>
              </a:spcAft>
            </a:pPr>
            <a:r>
              <a:rPr lang="en-US" sz="1200" dirty="0"/>
              <a:t>   rem Get the base run control </a:t>
            </a:r>
            <a:r>
              <a:rPr lang="en-US" sz="1200" dirty="0" smtClean="0"/>
              <a:t>and save as new one;</a:t>
            </a:r>
            <a:endParaRPr lang="en-US" sz="1200" dirty="0"/>
          </a:p>
          <a:p>
            <a:pPr>
              <a:lnSpc>
                <a:spcPct val="100000"/>
              </a:lnSpc>
              <a:spcBef>
                <a:spcPts val="0"/>
              </a:spcBef>
              <a:spcAft>
                <a:spcPts val="0"/>
              </a:spcAft>
            </a:pPr>
            <a:r>
              <a:rPr lang="en-US" sz="1200" dirty="0"/>
              <a:t>   &amp;</a:t>
            </a:r>
            <a:r>
              <a:rPr lang="en-US" sz="1200" dirty="0" err="1"/>
              <a:t>RecRC</a:t>
            </a:r>
            <a:r>
              <a:rPr lang="en-US" sz="1200" dirty="0"/>
              <a:t> = </a:t>
            </a:r>
            <a:r>
              <a:rPr lang="en-US" sz="1200" dirty="0" err="1"/>
              <a:t>CreateRecord</a:t>
            </a:r>
            <a:r>
              <a:rPr lang="en-US" sz="1200" dirty="0"/>
              <a:t>(</a:t>
            </a:r>
            <a:r>
              <a:rPr lang="en-US" sz="1200" dirty="0" err="1"/>
              <a:t>Record.RUN_CTL_FAT</a:t>
            </a:r>
            <a:r>
              <a:rPr lang="en-US" sz="1200" dirty="0"/>
              <a:t>);</a:t>
            </a:r>
          </a:p>
          <a:p>
            <a:pPr>
              <a:lnSpc>
                <a:spcPct val="100000"/>
              </a:lnSpc>
              <a:spcBef>
                <a:spcPts val="0"/>
              </a:spcBef>
              <a:spcAft>
                <a:spcPts val="0"/>
              </a:spcAft>
            </a:pPr>
            <a:r>
              <a:rPr lang="en-US" sz="1200" dirty="0"/>
              <a:t>   &amp;</a:t>
            </a:r>
            <a:r>
              <a:rPr lang="en-US" sz="1200" dirty="0" err="1"/>
              <a:t>RecRC.PRCSNAME.Value</a:t>
            </a:r>
            <a:r>
              <a:rPr lang="en-US" sz="1200" dirty="0"/>
              <a:t> = &amp;</a:t>
            </a:r>
            <a:r>
              <a:rPr lang="en-US" sz="1200" dirty="0" err="1"/>
              <a:t>PrcsName</a:t>
            </a:r>
            <a:r>
              <a:rPr lang="en-US" sz="1200" dirty="0"/>
              <a:t>;</a:t>
            </a:r>
          </a:p>
          <a:p>
            <a:pPr>
              <a:lnSpc>
                <a:spcPct val="100000"/>
              </a:lnSpc>
              <a:spcBef>
                <a:spcPts val="0"/>
              </a:spcBef>
              <a:spcAft>
                <a:spcPts val="0"/>
              </a:spcAft>
            </a:pPr>
            <a:r>
              <a:rPr lang="en-US" sz="1200" dirty="0"/>
              <a:t>   &amp;</a:t>
            </a:r>
            <a:r>
              <a:rPr lang="en-US" sz="1200" dirty="0" err="1"/>
              <a:t>RecRC.OPRID.Value</a:t>
            </a:r>
            <a:r>
              <a:rPr lang="en-US" sz="1200" dirty="0"/>
              <a:t> = %</a:t>
            </a:r>
            <a:r>
              <a:rPr lang="en-US" sz="1200" dirty="0" err="1"/>
              <a:t>OperatorId</a:t>
            </a:r>
            <a:r>
              <a:rPr lang="en-US" sz="1200" dirty="0"/>
              <a:t>;</a:t>
            </a:r>
          </a:p>
          <a:p>
            <a:pPr>
              <a:lnSpc>
                <a:spcPct val="100000"/>
              </a:lnSpc>
              <a:spcBef>
                <a:spcPts val="0"/>
              </a:spcBef>
              <a:spcAft>
                <a:spcPts val="0"/>
              </a:spcAft>
            </a:pPr>
            <a:r>
              <a:rPr lang="en-US" sz="1200" dirty="0"/>
              <a:t>   &amp;</a:t>
            </a:r>
            <a:r>
              <a:rPr lang="en-US" sz="1200" dirty="0" err="1"/>
              <a:t>RecRC.RUN_CNTL_ID.Value</a:t>
            </a:r>
            <a:r>
              <a:rPr lang="en-US" sz="1200" dirty="0"/>
              <a:t> = &amp;</a:t>
            </a:r>
            <a:r>
              <a:rPr lang="en-US" sz="1200" dirty="0" err="1"/>
              <a:t>BaseRunControl</a:t>
            </a:r>
            <a:r>
              <a:rPr lang="en-US" sz="1200" dirty="0"/>
              <a:t>;</a:t>
            </a:r>
          </a:p>
          <a:p>
            <a:pPr>
              <a:lnSpc>
                <a:spcPct val="100000"/>
              </a:lnSpc>
              <a:spcBef>
                <a:spcPts val="0"/>
              </a:spcBef>
              <a:spcAft>
                <a:spcPts val="0"/>
              </a:spcAft>
            </a:pPr>
            <a:r>
              <a:rPr lang="en-US" sz="1200" dirty="0"/>
              <a:t>   &amp;</a:t>
            </a:r>
            <a:r>
              <a:rPr lang="en-US" sz="1200" dirty="0" err="1"/>
              <a:t>RecRC.SelectByKey</a:t>
            </a:r>
            <a:r>
              <a:rPr lang="en-US" sz="1200" dirty="0"/>
              <a:t>();</a:t>
            </a:r>
          </a:p>
          <a:p>
            <a:pPr>
              <a:lnSpc>
                <a:spcPct val="100000"/>
              </a:lnSpc>
              <a:spcBef>
                <a:spcPts val="0"/>
              </a:spcBef>
              <a:spcAft>
                <a:spcPts val="0"/>
              </a:spcAft>
            </a:pPr>
            <a:r>
              <a:rPr lang="en-US" sz="1200" dirty="0" smtClean="0"/>
              <a:t>   &amp;</a:t>
            </a:r>
            <a:r>
              <a:rPr lang="en-US" sz="1200" dirty="0" err="1"/>
              <a:t>RecRC.RUN_CNTL_ID.Value</a:t>
            </a:r>
            <a:r>
              <a:rPr lang="en-US" sz="1200" dirty="0"/>
              <a:t> = &amp;</a:t>
            </a:r>
            <a:r>
              <a:rPr lang="en-US" sz="1200" dirty="0" err="1"/>
              <a:t>NewRunControl</a:t>
            </a:r>
            <a:r>
              <a:rPr lang="en-US" sz="1200" dirty="0"/>
              <a:t>;</a:t>
            </a:r>
          </a:p>
          <a:p>
            <a:pPr>
              <a:lnSpc>
                <a:spcPct val="100000"/>
              </a:lnSpc>
              <a:spcBef>
                <a:spcPts val="0"/>
              </a:spcBef>
              <a:spcAft>
                <a:spcPts val="0"/>
              </a:spcAft>
            </a:pPr>
            <a:r>
              <a:rPr lang="en-US" sz="1200" dirty="0"/>
              <a:t>   &amp;</a:t>
            </a:r>
            <a:r>
              <a:rPr lang="en-US" sz="1200" dirty="0" err="1"/>
              <a:t>RecRC.Insert</a:t>
            </a:r>
            <a:r>
              <a:rPr lang="en-US" sz="1200" dirty="0"/>
              <a:t>();</a:t>
            </a:r>
          </a:p>
          <a:p>
            <a:pPr>
              <a:lnSpc>
                <a:spcPct val="100000"/>
              </a:lnSpc>
              <a:spcBef>
                <a:spcPts val="0"/>
              </a:spcBef>
              <a:spcAft>
                <a:spcPts val="0"/>
              </a:spcAft>
            </a:pPr>
            <a:r>
              <a:rPr lang="en-US" sz="1200" dirty="0"/>
              <a:t>   </a:t>
            </a:r>
          </a:p>
          <a:p>
            <a:pPr>
              <a:lnSpc>
                <a:spcPct val="100000"/>
              </a:lnSpc>
              <a:spcBef>
                <a:spcPts val="0"/>
              </a:spcBef>
              <a:spcAft>
                <a:spcPts val="0"/>
              </a:spcAft>
            </a:pPr>
            <a:r>
              <a:rPr lang="en-US" sz="1200" dirty="0"/>
              <a:t>   </a:t>
            </a:r>
            <a:r>
              <a:rPr lang="en-US" sz="1200" dirty="0" smtClean="0"/>
              <a:t>rem </a:t>
            </a:r>
            <a:r>
              <a:rPr lang="en-US" sz="1200" dirty="0" err="1" smtClean="0"/>
              <a:t>Subit</a:t>
            </a:r>
            <a:r>
              <a:rPr lang="en-US" sz="1200" dirty="0" smtClean="0"/>
              <a:t> the request and save Process Instance in array;</a:t>
            </a:r>
          </a:p>
          <a:p>
            <a:pPr>
              <a:lnSpc>
                <a:spcPct val="100000"/>
              </a:lnSpc>
              <a:spcBef>
                <a:spcPts val="0"/>
              </a:spcBef>
              <a:spcAft>
                <a:spcPts val="0"/>
              </a:spcAft>
            </a:pPr>
            <a:r>
              <a:rPr lang="en-US" sz="1200" dirty="0"/>
              <a:t> </a:t>
            </a:r>
            <a:r>
              <a:rPr lang="en-US" sz="1200" dirty="0" smtClean="0"/>
              <a:t>  &amp;</a:t>
            </a:r>
            <a:r>
              <a:rPr lang="en-US" sz="1200" dirty="0"/>
              <a:t>RQST = </a:t>
            </a:r>
            <a:r>
              <a:rPr lang="en-US" sz="1200" dirty="0" err="1"/>
              <a:t>CreateProcessRequest</a:t>
            </a:r>
            <a:r>
              <a:rPr lang="en-US" sz="1200" dirty="0"/>
              <a:t>();</a:t>
            </a:r>
          </a:p>
          <a:p>
            <a:pPr>
              <a:lnSpc>
                <a:spcPct val="100000"/>
              </a:lnSpc>
              <a:spcBef>
                <a:spcPts val="0"/>
              </a:spcBef>
              <a:spcAft>
                <a:spcPts val="0"/>
              </a:spcAft>
            </a:pPr>
            <a:r>
              <a:rPr lang="en-US" sz="1200" dirty="0"/>
              <a:t>   &amp;</a:t>
            </a:r>
            <a:r>
              <a:rPr lang="en-US" sz="1200" dirty="0" err="1"/>
              <a:t>RQST.RunControlID</a:t>
            </a:r>
            <a:r>
              <a:rPr lang="en-US" sz="1200" dirty="0"/>
              <a:t> = &amp;</a:t>
            </a:r>
            <a:r>
              <a:rPr lang="en-US" sz="1200" dirty="0" err="1"/>
              <a:t>NewRunControl</a:t>
            </a:r>
            <a:r>
              <a:rPr lang="en-US" sz="1200" dirty="0"/>
              <a:t>;</a:t>
            </a:r>
          </a:p>
          <a:p>
            <a:pPr>
              <a:lnSpc>
                <a:spcPct val="100000"/>
              </a:lnSpc>
              <a:spcBef>
                <a:spcPts val="0"/>
              </a:spcBef>
              <a:spcAft>
                <a:spcPts val="0"/>
              </a:spcAft>
            </a:pPr>
            <a:r>
              <a:rPr lang="en-US" sz="1200" dirty="0"/>
              <a:t>   &amp;</a:t>
            </a:r>
            <a:r>
              <a:rPr lang="en-US" sz="1200" dirty="0" err="1"/>
              <a:t>RQST.ProcessType</a:t>
            </a:r>
            <a:r>
              <a:rPr lang="en-US" sz="1200" dirty="0"/>
              <a:t> = "COBOL SQL";</a:t>
            </a:r>
          </a:p>
          <a:p>
            <a:pPr>
              <a:lnSpc>
                <a:spcPct val="100000"/>
              </a:lnSpc>
              <a:spcBef>
                <a:spcPts val="0"/>
              </a:spcBef>
              <a:spcAft>
                <a:spcPts val="0"/>
              </a:spcAft>
            </a:pPr>
            <a:r>
              <a:rPr lang="en-US" sz="1200" dirty="0"/>
              <a:t>   &amp;</a:t>
            </a:r>
            <a:r>
              <a:rPr lang="en-US" sz="1200" dirty="0" err="1"/>
              <a:t>RQST.ProcessName</a:t>
            </a:r>
            <a:r>
              <a:rPr lang="en-US" sz="1200" dirty="0"/>
              <a:t> = "FAPTRMU1";</a:t>
            </a:r>
          </a:p>
          <a:p>
            <a:pPr>
              <a:lnSpc>
                <a:spcPct val="100000"/>
              </a:lnSpc>
              <a:spcBef>
                <a:spcPts val="0"/>
              </a:spcBef>
              <a:spcAft>
                <a:spcPts val="0"/>
              </a:spcAft>
            </a:pPr>
            <a:r>
              <a:rPr lang="en-US" sz="1200" dirty="0"/>
              <a:t>   &amp;</a:t>
            </a:r>
            <a:r>
              <a:rPr lang="en-US" sz="1200" dirty="0" err="1"/>
              <a:t>RQST.Schedule</a:t>
            </a:r>
            <a:r>
              <a:rPr lang="en-US" sz="1200" dirty="0"/>
              <a:t>();</a:t>
            </a:r>
          </a:p>
          <a:p>
            <a:pPr>
              <a:lnSpc>
                <a:spcPct val="100000"/>
              </a:lnSpc>
              <a:spcBef>
                <a:spcPts val="0"/>
              </a:spcBef>
              <a:spcAft>
                <a:spcPts val="0"/>
              </a:spcAft>
            </a:pPr>
            <a:r>
              <a:rPr lang="en-US" sz="1200" dirty="0" smtClean="0"/>
              <a:t>   &amp;</a:t>
            </a:r>
            <a:r>
              <a:rPr lang="en-US" sz="1200" dirty="0" err="1"/>
              <a:t>RequestArray.Push</a:t>
            </a:r>
            <a:r>
              <a:rPr lang="en-US" sz="1200" dirty="0"/>
              <a:t>(&amp;</a:t>
            </a:r>
            <a:r>
              <a:rPr lang="en-US" sz="1200" dirty="0" err="1"/>
              <a:t>RQST.ProcessInstance</a:t>
            </a:r>
            <a:r>
              <a:rPr lang="en-US" sz="1200" dirty="0"/>
              <a:t>);</a:t>
            </a:r>
          </a:p>
          <a:p>
            <a:pPr>
              <a:lnSpc>
                <a:spcPct val="100000"/>
              </a:lnSpc>
              <a:spcBef>
                <a:spcPts val="0"/>
              </a:spcBef>
              <a:spcAft>
                <a:spcPts val="0"/>
              </a:spcAft>
            </a:pPr>
            <a:r>
              <a:rPr lang="en-US" sz="1200" dirty="0" smtClean="0"/>
              <a:t>    </a:t>
            </a:r>
            <a:endParaRPr lang="en-US" sz="1200" dirty="0"/>
          </a:p>
          <a:p>
            <a:pPr>
              <a:lnSpc>
                <a:spcPct val="100000"/>
              </a:lnSpc>
              <a:spcBef>
                <a:spcPts val="0"/>
              </a:spcBef>
              <a:spcAft>
                <a:spcPts val="0"/>
              </a:spcAft>
            </a:pPr>
            <a:r>
              <a:rPr lang="en-US" sz="1200" dirty="0"/>
              <a:t>End-For</a:t>
            </a:r>
            <a:r>
              <a:rPr lang="en-US" sz="1200" dirty="0" smtClean="0"/>
              <a:t>;</a:t>
            </a:r>
            <a:endParaRPr lang="en-US" sz="1200"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59187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What do I mean by Brute force</a:t>
            </a:r>
          </a:p>
          <a:p>
            <a:pPr marL="457200" indent="-457200">
              <a:buFont typeface="+mj-lt"/>
              <a:buAutoNum type="arabicPeriod"/>
            </a:pPr>
            <a:r>
              <a:rPr lang="en-US" dirty="0" smtClean="0"/>
              <a:t>Why use brute force?</a:t>
            </a:r>
          </a:p>
          <a:p>
            <a:pPr marL="457200" indent="-457200">
              <a:buFont typeface="+mj-lt"/>
              <a:buAutoNum type="arabicPeriod"/>
            </a:pPr>
            <a:r>
              <a:rPr lang="en-US" dirty="0" smtClean="0"/>
              <a:t>Common Elements</a:t>
            </a:r>
          </a:p>
          <a:p>
            <a:pPr marL="457200" indent="-457200">
              <a:buFont typeface="+mj-lt"/>
              <a:buAutoNum type="arabicPeriod"/>
            </a:pPr>
            <a:r>
              <a:rPr lang="en-US" dirty="0" smtClean="0"/>
              <a:t>Tuition </a:t>
            </a:r>
            <a:r>
              <a:rPr lang="en-US" dirty="0" err="1" smtClean="0"/>
              <a:t>Calc</a:t>
            </a:r>
            <a:r>
              <a:rPr lang="en-US" dirty="0" smtClean="0"/>
              <a:t> (SFPBCALC)</a:t>
            </a:r>
          </a:p>
          <a:p>
            <a:pPr marL="457200" indent="-457200">
              <a:buFont typeface="+mj-lt"/>
              <a:buAutoNum type="arabicPeriod"/>
            </a:pPr>
            <a:r>
              <a:rPr lang="en-US" dirty="0" smtClean="0"/>
              <a:t>Credit History (SFPCRDPS)</a:t>
            </a:r>
          </a:p>
          <a:p>
            <a:pPr marL="457200" indent="-457200">
              <a:buFont typeface="+mj-lt"/>
              <a:buAutoNum type="arabicPeriod"/>
            </a:pPr>
            <a:r>
              <a:rPr lang="en-US" dirty="0" smtClean="0"/>
              <a:t>FA Term (FAPTRMU1 </a:t>
            </a:r>
            <a:r>
              <a:rPr lang="en-US" dirty="0" err="1" smtClean="0"/>
              <a:t>cobol</a:t>
            </a:r>
            <a:r>
              <a:rPr lang="en-US" dirty="0" smtClean="0"/>
              <a:t>)</a:t>
            </a:r>
          </a:p>
        </p:txBody>
      </p:sp>
      <p:sp>
        <p:nvSpPr>
          <p:cNvPr id="5" name="Footer Placeholder 2">
            <a:extLst>
              <a:ext uri="{FF2B5EF4-FFF2-40B4-BE49-F238E27FC236}">
                <a16:creationId xmlns=""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219017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5" name="Footer Placeholder 2">
            <a:extLst>
              <a:ext uri="{FF2B5EF4-FFF2-40B4-BE49-F238E27FC236}">
                <a16:creationId xmlns=""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48642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68096" y="1960605"/>
            <a:ext cx="7964012" cy="4348755"/>
          </a:xfrm>
        </p:spPr>
        <p:txBody>
          <a:bodyPr>
            <a:noAutofit/>
          </a:bodyPr>
          <a:lstStyle/>
          <a:p>
            <a:pPr>
              <a:lnSpc>
                <a:spcPct val="100000"/>
              </a:lnSpc>
              <a:spcBef>
                <a:spcPts val="0"/>
              </a:spcBef>
              <a:spcAft>
                <a:spcPts val="0"/>
              </a:spcAft>
            </a:pPr>
            <a:r>
              <a:rPr lang="en-US" sz="1900" dirty="0" smtClean="0"/>
              <a:t>Tuning first</a:t>
            </a:r>
          </a:p>
          <a:p>
            <a:pPr>
              <a:lnSpc>
                <a:spcPct val="100000"/>
              </a:lnSpc>
              <a:spcBef>
                <a:spcPts val="0"/>
              </a:spcBef>
              <a:spcAft>
                <a:spcPts val="0"/>
              </a:spcAft>
            </a:pPr>
            <a:r>
              <a:rPr lang="en-US" sz="1900" dirty="0" smtClean="0"/>
              <a:t>Use Caution</a:t>
            </a:r>
          </a:p>
          <a:p>
            <a:pPr>
              <a:lnSpc>
                <a:spcPct val="100000"/>
              </a:lnSpc>
              <a:spcBef>
                <a:spcPts val="0"/>
              </a:spcBef>
              <a:spcAft>
                <a:spcPts val="0"/>
              </a:spcAft>
            </a:pPr>
            <a:r>
              <a:rPr lang="en-US" sz="1900" dirty="0" smtClean="0"/>
              <a:t>Just another tool in your arsenal</a:t>
            </a:r>
          </a:p>
          <a:p>
            <a:pPr>
              <a:lnSpc>
                <a:spcPct val="100000"/>
              </a:lnSpc>
              <a:spcBef>
                <a:spcPts val="0"/>
              </a:spcBef>
              <a:spcAft>
                <a:spcPts val="0"/>
              </a:spcAft>
            </a:pPr>
            <a:endParaRPr lang="en-US" sz="1900" dirty="0" smtClean="0"/>
          </a:p>
          <a:p>
            <a:pPr>
              <a:lnSpc>
                <a:spcPct val="100000"/>
              </a:lnSpc>
              <a:spcBef>
                <a:spcPts val="0"/>
              </a:spcBef>
              <a:spcAft>
                <a:spcPts val="0"/>
              </a:spcAft>
            </a:pPr>
            <a:endParaRPr lang="en-US" sz="1900" dirty="0" smtClean="0"/>
          </a:p>
          <a:p>
            <a:pPr lvl="1">
              <a:lnSpc>
                <a:spcPct val="100000"/>
              </a:lnSpc>
              <a:spcBef>
                <a:spcPts val="0"/>
              </a:spcBef>
              <a:spcAft>
                <a:spcPts val="0"/>
              </a:spcAft>
            </a:pPr>
            <a:endParaRPr lang="en-US" sz="1900"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818944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WR Myron Wintonyk</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smtClean="0"/>
              <a:t>PeopleSoft Developer</a:t>
            </a:r>
            <a:endParaRPr lang="en-US" dirty="0"/>
          </a:p>
          <a:p>
            <a:r>
              <a:rPr lang="en-US" dirty="0" err="1" smtClean="0"/>
              <a:t>Oheeron</a:t>
            </a:r>
            <a:r>
              <a:rPr lang="en-US" dirty="0" smtClean="0"/>
              <a:t> Software</a:t>
            </a:r>
            <a:endParaRPr lang="en-US" dirty="0"/>
          </a:p>
          <a:p>
            <a:r>
              <a:rPr lang="en-US" dirty="0" smtClean="0"/>
              <a:t>Myron.Wintonyk@GMail.com</a:t>
            </a:r>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 xmlns:a16="http://schemas.microsoft.com/office/drawing/2014/main"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898579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Rectangle 9">
            <a:extLst>
              <a:ext uri="{FF2B5EF4-FFF2-40B4-BE49-F238E27FC236}">
                <a16:creationId xmlns=""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1F580B06-B208-47EA-B9F0-C470DE3C0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 xmlns:a16="http://schemas.microsoft.com/office/drawing/2014/main" id="{652895AD-E381-4AD7-AE48-BCAA874504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user BRUTE FORCE</a:t>
            </a:r>
            <a:endParaRPr lang="en-US" dirty="0"/>
          </a:p>
        </p:txBody>
      </p:sp>
      <p:sp>
        <p:nvSpPr>
          <p:cNvPr id="5" name="Footer Placeholder 2">
            <a:extLst>
              <a:ext uri="{FF2B5EF4-FFF2-40B4-BE49-F238E27FC236}">
                <a16:creationId xmlns=""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Subtitle 3"/>
          <p:cNvSpPr>
            <a:spLocks noGrp="1"/>
          </p:cNvSpPr>
          <p:nvPr>
            <p:ph type="subTitle" idx="1"/>
          </p:nvPr>
        </p:nvSpPr>
        <p:spPr/>
        <p:txBody>
          <a:bodyPr/>
          <a:lstStyle/>
          <a:p>
            <a:r>
              <a:rPr lang="en-CA" dirty="0" smtClean="0"/>
              <a:t>Why not just tune the processes?</a:t>
            </a:r>
            <a:endParaRPr lang="en-CA" dirty="0"/>
          </a:p>
        </p:txBody>
      </p:sp>
    </p:spTree>
    <p:extLst>
      <p:ext uri="{BB962C8B-B14F-4D97-AF65-F5344CB8AC3E}">
        <p14:creationId xmlns:p14="http://schemas.microsoft.com/office/powerpoint/2010/main" val="411475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mean by Brute force?</a:t>
            </a:r>
            <a:endParaRPr lang="en-US" dirty="0"/>
          </a:p>
        </p:txBody>
      </p:sp>
      <p:sp>
        <p:nvSpPr>
          <p:cNvPr id="3" name="Content Placeholder 2"/>
          <p:cNvSpPr>
            <a:spLocks noGrp="1"/>
          </p:cNvSpPr>
          <p:nvPr>
            <p:ph idx="1"/>
          </p:nvPr>
        </p:nvSpPr>
        <p:spPr/>
        <p:txBody>
          <a:bodyPr/>
          <a:lstStyle/>
          <a:p>
            <a:r>
              <a:rPr lang="en-US" dirty="0" smtClean="0"/>
              <a:t>Running multiple processes at the same time</a:t>
            </a:r>
          </a:p>
          <a:p>
            <a:pPr lvl="1"/>
            <a:r>
              <a:rPr lang="en-US" dirty="0" smtClean="0"/>
              <a:t>All the same process</a:t>
            </a:r>
          </a:p>
          <a:p>
            <a:pPr lvl="1"/>
            <a:r>
              <a:rPr lang="en-US" dirty="0" smtClean="0"/>
              <a:t>Multiple run controls</a:t>
            </a:r>
          </a:p>
          <a:p>
            <a:pPr lvl="1"/>
            <a:r>
              <a:rPr lang="en-US" dirty="0" smtClean="0"/>
              <a:t>Each process does a portion of the population</a:t>
            </a:r>
          </a:p>
          <a:p>
            <a:r>
              <a:rPr lang="en-US" dirty="0" smtClean="0"/>
              <a:t>Expectations</a:t>
            </a:r>
            <a:endParaRPr lang="en-US" dirty="0"/>
          </a:p>
          <a:p>
            <a:pPr lvl="1"/>
            <a:r>
              <a:rPr lang="en-US" dirty="0" smtClean="0"/>
              <a:t>How much faster will this get?</a:t>
            </a:r>
          </a:p>
          <a:p>
            <a:pPr lvl="1"/>
            <a:r>
              <a:rPr lang="en-US" dirty="0" smtClean="0"/>
              <a:t>Limiting factors</a:t>
            </a:r>
          </a:p>
          <a:p>
            <a:pPr lvl="1"/>
            <a:r>
              <a:rPr lang="en-US" dirty="0" smtClean="0"/>
              <a:t>Caveats</a:t>
            </a:r>
            <a:endParaRPr lang="en-US" dirty="0"/>
          </a:p>
          <a:p>
            <a:pPr marL="128019" lvl="1" indent="0">
              <a:buNone/>
            </a:pPr>
            <a:endParaRPr lang="en-US" dirty="0" smtClean="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28597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brute force</a:t>
            </a:r>
            <a:endParaRPr lang="en-US" dirty="0"/>
          </a:p>
        </p:txBody>
      </p:sp>
      <p:sp>
        <p:nvSpPr>
          <p:cNvPr id="3" name="Content Placeholder 2"/>
          <p:cNvSpPr>
            <a:spLocks noGrp="1"/>
          </p:cNvSpPr>
          <p:nvPr>
            <p:ph idx="1"/>
          </p:nvPr>
        </p:nvSpPr>
        <p:spPr/>
        <p:txBody>
          <a:bodyPr/>
          <a:lstStyle/>
          <a:p>
            <a:r>
              <a:rPr lang="en-US" dirty="0" smtClean="0"/>
              <a:t>Reduce overall runtime dramatically</a:t>
            </a:r>
          </a:p>
          <a:p>
            <a:r>
              <a:rPr lang="en-US" dirty="0" smtClean="0"/>
              <a:t>Delivered process – and possibly custom</a:t>
            </a:r>
          </a:p>
          <a:p>
            <a:r>
              <a:rPr lang="en-US" dirty="0" smtClean="0"/>
              <a:t>Don’t customize</a:t>
            </a:r>
          </a:p>
          <a:p>
            <a:r>
              <a:rPr lang="en-US" dirty="0" smtClean="0"/>
              <a:t>Issues a LOT of SQL</a:t>
            </a:r>
          </a:p>
          <a:p>
            <a:r>
              <a:rPr lang="en-US" dirty="0" smtClean="0"/>
              <a:t>Individual SQL are already well tuned</a:t>
            </a:r>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3832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elements</a:t>
            </a:r>
            <a:endParaRPr lang="en-US" dirty="0"/>
          </a:p>
        </p:txBody>
      </p:sp>
      <p:sp>
        <p:nvSpPr>
          <p:cNvPr id="3" name="Subtitle 2"/>
          <p:cNvSpPr>
            <a:spLocks noGrp="1"/>
          </p:cNvSpPr>
          <p:nvPr>
            <p:ph type="subTitle" idx="1"/>
          </p:nvPr>
        </p:nvSpPr>
        <p:spPr/>
        <p:txBody>
          <a:bodyPr/>
          <a:lstStyle/>
          <a:p>
            <a:r>
              <a:rPr lang="en-US" dirty="0" smtClean="0"/>
              <a:t>Rationale and things each of these processes have in common</a:t>
            </a:r>
            <a:endParaRPr lang="en-US" dirty="0"/>
          </a:p>
        </p:txBody>
      </p:sp>
      <p:sp>
        <p:nvSpPr>
          <p:cNvPr id="5" name="Footer Placeholder 2">
            <a:extLst>
              <a:ext uri="{FF2B5EF4-FFF2-40B4-BE49-F238E27FC236}">
                <a16:creationId xmlns="" xmlns:a16="http://schemas.microsoft.com/office/drawing/2014/main" id="{CD0ED92C-E9A9-4CEB-8AC6-29FB9D27900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48794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r>
              <a:rPr lang="en-US" dirty="0" smtClean="0"/>
              <a:t>SCHEDULER </a:t>
            </a:r>
            <a:r>
              <a:rPr lang="en-US" dirty="0" smtClean="0"/>
              <a:t>SETUP</a:t>
            </a:r>
            <a:endParaRPr lang="en-US" dirty="0"/>
          </a:p>
        </p:txBody>
      </p:sp>
      <p:sp>
        <p:nvSpPr>
          <p:cNvPr id="3" name="Content Placeholder 2"/>
          <p:cNvSpPr>
            <a:spLocks noGrp="1"/>
          </p:cNvSpPr>
          <p:nvPr>
            <p:ph idx="1"/>
          </p:nvPr>
        </p:nvSpPr>
        <p:spPr/>
        <p:txBody>
          <a:bodyPr>
            <a:normAutofit/>
          </a:bodyPr>
          <a:lstStyle/>
          <a:p>
            <a:r>
              <a:rPr lang="en-US" dirty="0"/>
              <a:t>Server Definitions</a:t>
            </a:r>
          </a:p>
          <a:p>
            <a:pPr lvl="1"/>
            <a:r>
              <a:rPr lang="en-US" dirty="0"/>
              <a:t>COBOL SQL – Max Concurrent</a:t>
            </a:r>
          </a:p>
          <a:p>
            <a:r>
              <a:rPr lang="en-US" dirty="0"/>
              <a:t>Process Definition</a:t>
            </a:r>
          </a:p>
          <a:p>
            <a:pPr lvl="1"/>
            <a:r>
              <a:rPr lang="en-US" dirty="0"/>
              <a:t>Max Concurrent</a:t>
            </a:r>
          </a:p>
          <a:p>
            <a:r>
              <a:rPr lang="en-US" dirty="0" smtClean="0"/>
              <a:t>Custom App Engine</a:t>
            </a:r>
            <a:endParaRPr lang="en-US" dirty="0"/>
          </a:p>
          <a:p>
            <a:pPr lvl="1"/>
            <a:r>
              <a:rPr lang="en-US" dirty="0" smtClean="0"/>
              <a:t>Component</a:t>
            </a:r>
            <a:endParaRPr lang="en-US" dirty="0"/>
          </a:p>
          <a:p>
            <a:pPr lvl="1"/>
            <a:r>
              <a:rPr lang="en-US" dirty="0"/>
              <a:t>Structure</a:t>
            </a:r>
          </a:p>
          <a:p>
            <a:pPr lvl="2"/>
            <a:r>
              <a:rPr lang="en-US" dirty="0"/>
              <a:t>SQL (Run Control)</a:t>
            </a:r>
          </a:p>
          <a:p>
            <a:pPr lvl="2"/>
            <a:r>
              <a:rPr lang="en-US" dirty="0"/>
              <a:t>PeopleCode</a:t>
            </a:r>
          </a:p>
          <a:p>
            <a:pPr lvl="2"/>
            <a:r>
              <a:rPr lang="en-US" dirty="0"/>
              <a:t>AE_APPSTATUS</a:t>
            </a:r>
          </a:p>
          <a:p>
            <a:endParaRPr lang="en-US" dirty="0" smtClean="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8104202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8" ma:contentTypeDescription="Create a new document." ma:contentTypeScope="" ma:versionID="01c1a72eed235d05ea6398180104ab0d">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d40f38d40cef10954f73eddecba0694c"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3F046-A03C-4CD7-B4FA-C676328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0D336-9E54-45B0-BD8D-40F05DF887A0}">
  <ds:schemaRefs>
    <ds:schemaRef ds:uri="http://purl.org/dc/elements/1.1/"/>
    <ds:schemaRef ds:uri="http://schemas.microsoft.com/office/2006/metadata/properties"/>
    <ds:schemaRef ds:uri="http://schemas.microsoft.com/office/2006/documentManagement/types"/>
    <ds:schemaRef ds:uri="http://purl.org/dc/terms/"/>
    <ds:schemaRef ds:uri="94221530-4816-44f6-9093-d0c12e2a104e"/>
    <ds:schemaRef ds:uri="http://purl.org/dc/dcmitype/"/>
    <ds:schemaRef ds:uri="http://schemas.microsoft.com/office/infopath/2007/PartnerControls"/>
    <ds:schemaRef ds:uri="http://schemas.openxmlformats.org/package/2006/metadata/core-properties"/>
    <ds:schemaRef ds:uri="6be459cd-510b-4831-b44f-4f3dfe8e947b"/>
    <ds:schemaRef ds:uri="http://www.w3.org/XML/1998/namespace"/>
  </ds:schemaRefs>
</ds:datastoreItem>
</file>

<file path=customXml/itemProps3.xml><?xml version="1.0" encoding="utf-8"?>
<ds:datastoreItem xmlns:ds="http://schemas.openxmlformats.org/officeDocument/2006/customXml" ds:itemID="{B353BCED-04CE-4F40-BEEB-0CD9FCCAF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2242</TotalTime>
  <Words>5190</Words>
  <Application>Microsoft Office PowerPoint</Application>
  <PresentationFormat>On-screen Show (4:3)</PresentationFormat>
  <Paragraphs>650</Paragraphs>
  <Slides>43</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Tw Cen MT</vt:lpstr>
      <vt:lpstr>Tw Cen MT Condensed</vt:lpstr>
      <vt:lpstr>Wingdings</vt:lpstr>
      <vt:lpstr>Wingdings 3</vt:lpstr>
      <vt:lpstr>Integral</vt:lpstr>
      <vt:lpstr>Speeding UP batch processing   a brute force approach </vt:lpstr>
      <vt:lpstr>presenter</vt:lpstr>
      <vt:lpstr>Who Am I?</vt:lpstr>
      <vt:lpstr>OvervieW</vt:lpstr>
      <vt:lpstr>Why user BRUTE FORCE</vt:lpstr>
      <vt:lpstr>What do I mean by Brute force?</vt:lpstr>
      <vt:lpstr>WHY USE brute force</vt:lpstr>
      <vt:lpstr>Common elements</vt:lpstr>
      <vt:lpstr>PROCESS SCHEDULER SETUP</vt:lpstr>
      <vt:lpstr>How does this work?</vt:lpstr>
      <vt:lpstr>High level – app engine design</vt:lpstr>
      <vt:lpstr>TUITION CALC - SFPBCALC</vt:lpstr>
      <vt:lpstr>2000 Presentation</vt:lpstr>
      <vt:lpstr>Tuition Calc – Run Control page</vt:lpstr>
      <vt:lpstr>Tuition Calc – Read Run Control</vt:lpstr>
      <vt:lpstr>Tuition Calc – Startup Checks</vt:lpstr>
      <vt:lpstr>Tuition Calc – Startup Checks</vt:lpstr>
      <vt:lpstr>Tuition Calc – Select Students</vt:lpstr>
      <vt:lpstr>Tuition Calc – Main Loop</vt:lpstr>
      <vt:lpstr>Tuition Calc – Build RC Setup</vt:lpstr>
      <vt:lpstr>Tuition Calc – Build RC</vt:lpstr>
      <vt:lpstr>Tuition Calc – Monitor Results</vt:lpstr>
      <vt:lpstr>Credit History - SFPCRDPS</vt:lpstr>
      <vt:lpstr>Credit History – Run Control page</vt:lpstr>
      <vt:lpstr>Credit History Approach</vt:lpstr>
      <vt:lpstr>Credit History – Read Run Control</vt:lpstr>
      <vt:lpstr>Credit History –Build Temp Table</vt:lpstr>
      <vt:lpstr>Credit History – Main Loop</vt:lpstr>
      <vt:lpstr>Credit History – Monitor Cobols</vt:lpstr>
      <vt:lpstr>FATERM – SFPTRMU1</vt:lpstr>
      <vt:lpstr>FA Term – Approach</vt:lpstr>
      <vt:lpstr>FA Term – Run Control</vt:lpstr>
      <vt:lpstr>FA Term – Cobol original SQL</vt:lpstr>
      <vt:lpstr>FA Term – Delivered select</vt:lpstr>
      <vt:lpstr>FA Term – Delivered select</vt:lpstr>
      <vt:lpstr>FA Term – Cobol new SQL</vt:lpstr>
      <vt:lpstr>FATERM – Checks and setup</vt:lpstr>
      <vt:lpstr>FATERM – Create groups</vt:lpstr>
      <vt:lpstr>FATERM – Main Loop</vt:lpstr>
      <vt:lpstr>Concluding thoughts</vt:lpstr>
      <vt:lpstr>Summary</vt:lpstr>
      <vt:lpstr>presenter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Myron Wintonyk</cp:lastModifiedBy>
  <cp:revision>108</cp:revision>
  <dcterms:created xsi:type="dcterms:W3CDTF">2015-09-02T14:36:24Z</dcterms:created>
  <dcterms:modified xsi:type="dcterms:W3CDTF">2018-11-13T22:09:24Z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