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144000"/>
  <p:embeddedFontLst>
    <p:embeddedFont>
      <p:font typeface="Helvetica Neue" panose="020B060402020202020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
      <p:font typeface="Questrial" panose="020B0604020202020204" charset="0"/>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118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oracle.com/cd/F11339_01/cs92pbr11/eng/cs/lscc/concept_UnderstandingthePopulationSelectionGroupBox-ec7ff5.html?pli=ul_d49e718_lsc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4c3f843d6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Complete list of processes using Pop Select</a:t>
            </a:r>
            <a:endParaRPr/>
          </a:p>
          <a:p>
            <a:pPr marL="0" lvl="0" indent="0" algn="l" rtl="0">
              <a:spcBef>
                <a:spcPts val="0"/>
              </a:spcBef>
              <a:spcAft>
                <a:spcPts val="0"/>
              </a:spcAft>
              <a:buNone/>
            </a:pPr>
            <a:r>
              <a:rPr lang="en-US" u="sng">
                <a:solidFill>
                  <a:schemeClr val="hlink"/>
                </a:solidFill>
                <a:hlinkClick r:id="rId3"/>
              </a:rPr>
              <a:t>https://docs.oracle.com/cd/F11339_01/cs92pbr11/eng/cs/lscc/concept_UnderstandingthePopulationSelectionGroupBox-ec7ff5.html?pli=ul_d49e718_lscc</a:t>
            </a:r>
            <a:endParaRPr/>
          </a:p>
          <a:p>
            <a:pPr marL="0" lvl="0" indent="0" algn="l" rtl="0">
              <a:spcBef>
                <a:spcPts val="0"/>
              </a:spcBef>
              <a:spcAft>
                <a:spcPts val="0"/>
              </a:spcAft>
              <a:buNone/>
            </a:pPr>
            <a:endParaRPr/>
          </a:p>
        </p:txBody>
      </p:sp>
      <p:sp>
        <p:nvSpPr>
          <p:cNvPr id="203" name="Google Shape;203;g44c3f843d6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4c3f843d6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44c3f843d6_0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4c3f843d6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44c3f843d6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4c3f843d6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44c3f843d6_0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4c3f843d6_1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44c3f843d6_1_1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4c3f843d6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44c3f843d6_0_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5c4b9c33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5c4b9c33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45c4b9c33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5c4b9c332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5c4b9c332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45c4b9c332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5c4b9c332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5c4b9c332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45c4b9c332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4c3f843d6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44c3f843d6_0_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4c3f843d6_1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44c3f843d6_1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4c3f843d6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44c3f843d6_0_1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4cc6f375d_1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44cc6f375d_1_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4c3f843d6_1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44c3f843d6_1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4c3f843d6_1_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44c3f843d6_1_1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4c3f843d6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44c3f843d6_0_1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7c0a4ab9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47c0a4ab9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4c3f843d6_1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44c3f843d6_1_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44cc6f375d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44cc6f375d_1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4cc6f375d_1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44cc6f375d_1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44c3f843d6_1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44c3f843d6_1_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46d12643eb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46d12643eb_0_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44c3f843d6_1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g44c3f843d6_1_1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44cc6f375d_1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g44cc6f375d_1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44c3f843d6_1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44c3f843d6_1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6d12643e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46d12643e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g46d12643e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7c0a4ab9d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47c0a4ab9d_0_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45be83b06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45be83b06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g45be83b06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6d12643eb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g46d12643eb_0_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44c3f843d6_1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44c3f843d6_1_1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4c3f843d6_1_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a:t>Mid -Year:</a:t>
            </a:r>
            <a:r>
              <a:rPr lang="en-US" sz="1100"/>
              <a:t>  Run at the end of the Spring / Summer and Fall Terms to assess the students eligible for the  Dean’s List and First Class Standing and to place a ‘Continuing on Probation’ notation on the term for those students who are on probation for that Academic Standing year.</a:t>
            </a:r>
            <a:endParaRPr sz="1100"/>
          </a:p>
          <a:p>
            <a:pPr marL="0" lvl="0" indent="0" algn="l" rtl="0">
              <a:spcBef>
                <a:spcPts val="0"/>
              </a:spcBef>
              <a:spcAft>
                <a:spcPts val="0"/>
              </a:spcAft>
              <a:buNone/>
            </a:pPr>
            <a:r>
              <a:rPr lang="en-US" sz="1100" b="1"/>
              <a:t>End of Academic Standing Year: </a:t>
            </a:r>
            <a:r>
              <a:rPr lang="en-US" sz="1100"/>
              <a:t> Run at the end of the Winter term to assess the performance of all students for the Academic Standing year including students eligible for the Dean’s List and First Class Standing at the end of the Winter term.</a:t>
            </a:r>
            <a:endParaRPr sz="1100"/>
          </a:p>
          <a:p>
            <a:pPr marL="914400" lvl="0" indent="0" algn="l" rtl="0">
              <a:spcBef>
                <a:spcPts val="0"/>
              </a:spcBef>
              <a:spcAft>
                <a:spcPts val="0"/>
              </a:spcAft>
              <a:buNone/>
            </a:pPr>
            <a:endParaRPr sz="1400" b="1">
              <a:latin typeface="Questrial"/>
              <a:ea typeface="Questrial"/>
              <a:cs typeface="Questrial"/>
              <a:sym typeface="Questrial"/>
            </a:endParaRPr>
          </a:p>
        </p:txBody>
      </p:sp>
      <p:sp>
        <p:nvSpPr>
          <p:cNvPr id="455" name="Google Shape;455;g44c3f843d6_1_1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459249c23e_3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g459249c23e_3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459249c23e_3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g459249c23e_3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46d12643eb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g46d12643eb_0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44c3f843d6_1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g44c3f843d6_1_1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44c3f843d6_1_1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Custom configuration page for Scholarship Assignment Rules.</a:t>
            </a:r>
            <a:endParaRPr/>
          </a:p>
        </p:txBody>
      </p:sp>
      <p:sp>
        <p:nvSpPr>
          <p:cNvPr id="492" name="Google Shape;492;g44c3f843d6_1_1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44cc6f375d_1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g44cc6f375d_1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47f1001b0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g47f1001b0b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44cc6f375d_1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g44cc6f375d_1_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44cc6f375d_1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g44cc6f375d_1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459249c23e_3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459249c23e_3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47e94642e5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g47e94642e5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44c3f843d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g44c3f843d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7c0a4ab9d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47c0a4ab9d_0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7c0a4ab9d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47c0a4ab9d_0_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7c0a4ab9d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47c0a4ab9d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342900" y="4960138"/>
            <a:ext cx="58293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191919"/>
              </a:buClr>
              <a:buSzPts val="4400"/>
              <a:buFont typeface="Questrial"/>
              <a:buNone/>
              <a:defRPr sz="4400" b="0" i="0" u="none" strike="noStrike" cap="none">
                <a:solidFill>
                  <a:srgbClr val="191919"/>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a:spLocks noGrp="1"/>
          </p:cNvSpPr>
          <p:nvPr>
            <p:ph type="pic" idx="2"/>
          </p:nvPr>
        </p:nvSpPr>
        <p:spPr>
          <a:xfrm>
            <a:off x="0" y="-1"/>
            <a:ext cx="9141714" cy="4572000"/>
          </a:xfrm>
          <a:prstGeom prst="rect">
            <a:avLst/>
          </a:prstGeom>
          <a:solidFill>
            <a:srgbClr val="FB3E3E"/>
          </a:solidFill>
          <a:ln>
            <a:noFill/>
          </a:ln>
        </p:spPr>
        <p:txBody>
          <a:bodyPr spcFirstLastPara="1" wrap="square" lIns="457200" tIns="365750" rIns="45700" bIns="45700" anchor="t" anchorCtr="0"/>
          <a:lstStyle>
            <a:lvl1pPr marR="0" lvl="0" algn="l" rtl="0">
              <a:lnSpc>
                <a:spcPct val="90000"/>
              </a:lnSpc>
              <a:spcBef>
                <a:spcPts val="1200"/>
              </a:spcBef>
              <a:spcAft>
                <a:spcPts val="0"/>
              </a:spcAft>
              <a:buClr>
                <a:schemeClr val="accent2"/>
              </a:buClr>
              <a:buSzPts val="2400"/>
              <a:buFont typeface="Questrial"/>
              <a:buNone/>
              <a:defRPr sz="24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2"/>
              </a:buClr>
              <a:buSzPts val="2100"/>
              <a:buFont typeface="Noto Sans Symbols"/>
              <a:buNone/>
              <a:defRPr sz="21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2"/>
              </a:buClr>
              <a:buSzPts val="1500"/>
              <a:buFont typeface="Noto Sans Symbols"/>
              <a:buNone/>
              <a:defRPr sz="15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2"/>
              </a:buClr>
              <a:buSzPts val="1500"/>
              <a:buFont typeface="Noto Sans Symbols"/>
              <a:buNone/>
              <a:defRPr sz="15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2"/>
              </a:buClr>
              <a:buSzPts val="1500"/>
              <a:buFont typeface="Noto Sans Symbols"/>
              <a:buNone/>
              <a:defRPr sz="15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2"/>
              </a:buClr>
              <a:buSzPts val="1500"/>
              <a:buFont typeface="Noto Sans Symbols"/>
              <a:buNone/>
              <a:defRPr sz="15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2"/>
              </a:buClr>
              <a:buSzPts val="1500"/>
              <a:buFont typeface="Noto Sans Symbols"/>
              <a:buNone/>
              <a:defRPr sz="15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2"/>
              </a:buClr>
              <a:buSzPts val="1500"/>
              <a:buFont typeface="Noto Sans Symbols"/>
              <a:buNone/>
              <a:defRPr sz="1500" b="0" i="0" u="none" strike="noStrike" cap="none">
                <a:solidFill>
                  <a:schemeClr val="dk1"/>
                </a:solidFill>
                <a:latin typeface="Questrial"/>
                <a:ea typeface="Questrial"/>
                <a:cs typeface="Questrial"/>
                <a:sym typeface="Questrial"/>
              </a:defRPr>
            </a:lvl9pPr>
          </a:lstStyle>
          <a:p>
            <a:endParaRPr/>
          </a:p>
        </p:txBody>
      </p:sp>
      <p:sp>
        <p:nvSpPr>
          <p:cNvPr id="19" name="Google Shape;19;p2"/>
          <p:cNvSpPr txBox="1">
            <a:spLocks noGrp="1"/>
          </p:cNvSpPr>
          <p:nvPr>
            <p:ph type="body" idx="1"/>
          </p:nvPr>
        </p:nvSpPr>
        <p:spPr>
          <a:xfrm>
            <a:off x="6457950" y="4960138"/>
            <a:ext cx="2400300" cy="146304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0"/>
              </a:spcBef>
              <a:spcAft>
                <a:spcPts val="0"/>
              </a:spcAft>
              <a:buClr>
                <a:schemeClr val="accent2"/>
              </a:buClr>
              <a:buSzPts val="1600"/>
              <a:buFont typeface="Questrial"/>
              <a:buNone/>
              <a:defRPr sz="1600" b="0" i="0" u="none" strike="noStrike" cap="none">
                <a:solidFill>
                  <a:srgbClr val="191919"/>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1050"/>
              <a:buFont typeface="Noto Sans Symbols"/>
              <a:buNone/>
              <a:defRPr sz="105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750"/>
              <a:buFont typeface="Noto Sans Symbols"/>
              <a:buNone/>
              <a:defRPr sz="75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750"/>
              <a:buFont typeface="Noto Sans Symbols"/>
              <a:buNone/>
              <a:defRPr sz="75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750"/>
              <a:buFont typeface="Noto Sans Symbols"/>
              <a:buNone/>
              <a:defRPr sz="75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750"/>
              <a:buFont typeface="Noto Sans Symbols"/>
              <a:buNone/>
              <a:defRPr sz="75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750"/>
              <a:buFont typeface="Noto Sans Symbols"/>
              <a:buNone/>
              <a:defRPr sz="75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750"/>
              <a:buFont typeface="Noto Sans Symbols"/>
              <a:buNone/>
              <a:defRPr sz="750" b="0" i="0" u="none" strike="noStrike" cap="none">
                <a:solidFill>
                  <a:schemeClr val="dk1"/>
                </a:solidFill>
                <a:latin typeface="Questrial"/>
                <a:ea typeface="Questrial"/>
                <a:cs typeface="Questrial"/>
                <a:sym typeface="Questrial"/>
              </a:defRPr>
            </a:lvl9pPr>
          </a:lstStyle>
          <a:p>
            <a:endParaRPr/>
          </a:p>
        </p:txBody>
      </p:sp>
      <p:sp>
        <p:nvSpPr>
          <p:cNvPr id="20" name="Google Shape;20;p2"/>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1" name="Google Shape;21;p2"/>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2" name="Google Shape;22;p2"/>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191919"/>
                </a:solidFill>
                <a:latin typeface="Questrial"/>
                <a:ea typeface="Questrial"/>
                <a:cs typeface="Questrial"/>
                <a:sym typeface="Questrial"/>
              </a:defRPr>
            </a:lvl1pPr>
            <a:lvl2pPr marL="0" marR="0" lvl="1" indent="0" algn="l" rtl="0">
              <a:spcBef>
                <a:spcPts val="0"/>
              </a:spcBef>
              <a:buNone/>
              <a:defRPr sz="1000" b="0" i="0" u="none" strike="noStrike" cap="none">
                <a:solidFill>
                  <a:srgbClr val="191919"/>
                </a:solidFill>
                <a:latin typeface="Questrial"/>
                <a:ea typeface="Questrial"/>
                <a:cs typeface="Questrial"/>
                <a:sym typeface="Questrial"/>
              </a:defRPr>
            </a:lvl2pPr>
            <a:lvl3pPr marL="0" marR="0" lvl="2" indent="0" algn="l" rtl="0">
              <a:spcBef>
                <a:spcPts val="0"/>
              </a:spcBef>
              <a:buNone/>
              <a:defRPr sz="1000" b="0" i="0" u="none" strike="noStrike" cap="none">
                <a:solidFill>
                  <a:srgbClr val="191919"/>
                </a:solidFill>
                <a:latin typeface="Questrial"/>
                <a:ea typeface="Questrial"/>
                <a:cs typeface="Questrial"/>
                <a:sym typeface="Questrial"/>
              </a:defRPr>
            </a:lvl3pPr>
            <a:lvl4pPr marL="0" marR="0" lvl="3" indent="0" algn="l" rtl="0">
              <a:spcBef>
                <a:spcPts val="0"/>
              </a:spcBef>
              <a:buNone/>
              <a:defRPr sz="1000" b="0" i="0" u="none" strike="noStrike" cap="none">
                <a:solidFill>
                  <a:srgbClr val="191919"/>
                </a:solidFill>
                <a:latin typeface="Questrial"/>
                <a:ea typeface="Questrial"/>
                <a:cs typeface="Questrial"/>
                <a:sym typeface="Questrial"/>
              </a:defRPr>
            </a:lvl4pPr>
            <a:lvl5pPr marL="0" marR="0" lvl="4" indent="0" algn="l" rtl="0">
              <a:spcBef>
                <a:spcPts val="0"/>
              </a:spcBef>
              <a:buNone/>
              <a:defRPr sz="1000" b="0" i="0" u="none" strike="noStrike" cap="none">
                <a:solidFill>
                  <a:srgbClr val="191919"/>
                </a:solidFill>
                <a:latin typeface="Questrial"/>
                <a:ea typeface="Questrial"/>
                <a:cs typeface="Questrial"/>
                <a:sym typeface="Questrial"/>
              </a:defRPr>
            </a:lvl5pPr>
            <a:lvl6pPr marL="0" marR="0" lvl="5" indent="0" algn="l" rtl="0">
              <a:spcBef>
                <a:spcPts val="0"/>
              </a:spcBef>
              <a:buNone/>
              <a:defRPr sz="1000" b="0" i="0" u="none" strike="noStrike" cap="none">
                <a:solidFill>
                  <a:srgbClr val="191919"/>
                </a:solidFill>
                <a:latin typeface="Questrial"/>
                <a:ea typeface="Questrial"/>
                <a:cs typeface="Questrial"/>
                <a:sym typeface="Questrial"/>
              </a:defRPr>
            </a:lvl6pPr>
            <a:lvl7pPr marL="0" marR="0" lvl="6" indent="0" algn="l" rtl="0">
              <a:spcBef>
                <a:spcPts val="0"/>
              </a:spcBef>
              <a:buNone/>
              <a:defRPr sz="1000" b="0" i="0" u="none" strike="noStrike" cap="none">
                <a:solidFill>
                  <a:srgbClr val="191919"/>
                </a:solidFill>
                <a:latin typeface="Questrial"/>
                <a:ea typeface="Questrial"/>
                <a:cs typeface="Questrial"/>
                <a:sym typeface="Questrial"/>
              </a:defRPr>
            </a:lvl7pPr>
            <a:lvl8pPr marL="0" marR="0" lvl="7" indent="0" algn="l" rtl="0">
              <a:spcBef>
                <a:spcPts val="0"/>
              </a:spcBef>
              <a:buNone/>
              <a:defRPr sz="1000" b="0" i="0" u="none" strike="noStrike" cap="none">
                <a:solidFill>
                  <a:srgbClr val="191919"/>
                </a:solidFill>
                <a:latin typeface="Questrial"/>
                <a:ea typeface="Questrial"/>
                <a:cs typeface="Questrial"/>
                <a:sym typeface="Questrial"/>
              </a:defRPr>
            </a:lvl8pPr>
            <a:lvl9pPr marL="0" marR="0" lvl="8" indent="0" algn="l" rtl="0">
              <a:spcBef>
                <a:spcPts val="0"/>
              </a:spcBef>
              <a:buNone/>
              <a:defRPr sz="1000" b="0" i="0" u="none" strike="noStrike" cap="none">
                <a:solidFill>
                  <a:srgbClr val="191919"/>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cxnSp>
        <p:nvCxnSpPr>
          <p:cNvPr id="23" name="Google Shape;23;p2"/>
          <p:cNvCxnSpPr/>
          <p:nvPr/>
        </p:nvCxnSpPr>
        <p:spPr>
          <a:xfrm rot="10800000">
            <a:off x="6290132" y="5264106"/>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191919"/>
              </a:buClr>
              <a:buSzPts val="4400"/>
              <a:buFont typeface="Questrial"/>
              <a:buNone/>
              <a:defRPr sz="4400" b="0" i="0" u="none" strike="noStrike" cap="none">
                <a:solidFill>
                  <a:srgbClr val="191919"/>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1"/>
          <p:cNvSpPr txBox="1">
            <a:spLocks noGrp="1"/>
          </p:cNvSpPr>
          <p:nvPr>
            <p:ph type="body" idx="1"/>
          </p:nvPr>
        </p:nvSpPr>
        <p:spPr>
          <a:xfrm rot="5400000">
            <a:off x="2401443" y="652652"/>
            <a:ext cx="4023360" cy="7290055"/>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2"/>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81" name="Google Shape;81;p11"/>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2" name="Google Shape;82;p11"/>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3" name="Google Shape;83;p11"/>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191919"/>
                </a:solidFill>
                <a:latin typeface="Questrial"/>
                <a:ea typeface="Questrial"/>
                <a:cs typeface="Questrial"/>
                <a:sym typeface="Questrial"/>
              </a:defRPr>
            </a:lvl1pPr>
            <a:lvl2pPr marL="0" marR="0" lvl="1" indent="0" algn="l" rtl="0">
              <a:spcBef>
                <a:spcPts val="0"/>
              </a:spcBef>
              <a:buNone/>
              <a:defRPr sz="1000">
                <a:solidFill>
                  <a:srgbClr val="191919"/>
                </a:solidFill>
                <a:latin typeface="Questrial"/>
                <a:ea typeface="Questrial"/>
                <a:cs typeface="Questrial"/>
                <a:sym typeface="Questrial"/>
              </a:defRPr>
            </a:lvl2pPr>
            <a:lvl3pPr marL="0" marR="0" lvl="2" indent="0" algn="l" rtl="0">
              <a:spcBef>
                <a:spcPts val="0"/>
              </a:spcBef>
              <a:buNone/>
              <a:defRPr sz="1000">
                <a:solidFill>
                  <a:srgbClr val="191919"/>
                </a:solidFill>
                <a:latin typeface="Questrial"/>
                <a:ea typeface="Questrial"/>
                <a:cs typeface="Questrial"/>
                <a:sym typeface="Questrial"/>
              </a:defRPr>
            </a:lvl3pPr>
            <a:lvl4pPr marL="0" marR="0" lvl="3" indent="0" algn="l" rtl="0">
              <a:spcBef>
                <a:spcPts val="0"/>
              </a:spcBef>
              <a:buNone/>
              <a:defRPr sz="1000">
                <a:solidFill>
                  <a:srgbClr val="191919"/>
                </a:solidFill>
                <a:latin typeface="Questrial"/>
                <a:ea typeface="Questrial"/>
                <a:cs typeface="Questrial"/>
                <a:sym typeface="Questrial"/>
              </a:defRPr>
            </a:lvl4pPr>
            <a:lvl5pPr marL="0" marR="0" lvl="4" indent="0" algn="l" rtl="0">
              <a:spcBef>
                <a:spcPts val="0"/>
              </a:spcBef>
              <a:buNone/>
              <a:defRPr sz="1000">
                <a:solidFill>
                  <a:srgbClr val="191919"/>
                </a:solidFill>
                <a:latin typeface="Questrial"/>
                <a:ea typeface="Questrial"/>
                <a:cs typeface="Questrial"/>
                <a:sym typeface="Questrial"/>
              </a:defRPr>
            </a:lvl5pPr>
            <a:lvl6pPr marL="0" marR="0" lvl="5" indent="0" algn="l" rtl="0">
              <a:spcBef>
                <a:spcPts val="0"/>
              </a:spcBef>
              <a:buNone/>
              <a:defRPr sz="1000">
                <a:solidFill>
                  <a:srgbClr val="191919"/>
                </a:solidFill>
                <a:latin typeface="Questrial"/>
                <a:ea typeface="Questrial"/>
                <a:cs typeface="Questrial"/>
                <a:sym typeface="Questrial"/>
              </a:defRPr>
            </a:lvl6pPr>
            <a:lvl7pPr marL="0" marR="0" lvl="6" indent="0" algn="l" rtl="0">
              <a:spcBef>
                <a:spcPts val="0"/>
              </a:spcBef>
              <a:buNone/>
              <a:defRPr sz="1000">
                <a:solidFill>
                  <a:srgbClr val="191919"/>
                </a:solidFill>
                <a:latin typeface="Questrial"/>
                <a:ea typeface="Questrial"/>
                <a:cs typeface="Questrial"/>
                <a:sym typeface="Questrial"/>
              </a:defRPr>
            </a:lvl7pPr>
            <a:lvl8pPr marL="0" marR="0" lvl="7" indent="0" algn="l" rtl="0">
              <a:spcBef>
                <a:spcPts val="0"/>
              </a:spcBef>
              <a:buNone/>
              <a:defRPr sz="1000">
                <a:solidFill>
                  <a:srgbClr val="191919"/>
                </a:solidFill>
                <a:latin typeface="Questrial"/>
                <a:ea typeface="Questrial"/>
                <a:cs typeface="Questrial"/>
                <a:sym typeface="Questrial"/>
              </a:defRPr>
            </a:lvl8pPr>
            <a:lvl9pPr marL="0" marR="0" lvl="8" indent="0" algn="l" rtl="0">
              <a:spcBef>
                <a:spcPts val="0"/>
              </a:spcBef>
              <a:buNone/>
              <a:defRPr sz="1000">
                <a:solidFill>
                  <a:srgbClr val="191919"/>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rot="5400000">
            <a:off x="4824413" y="2481263"/>
            <a:ext cx="5410200" cy="1971675"/>
          </a:xfrm>
          <a:prstGeom prst="rect">
            <a:avLst/>
          </a:prstGeom>
          <a:noFill/>
          <a:ln>
            <a:noFill/>
          </a:ln>
        </p:spPr>
        <p:txBody>
          <a:bodyPr spcFirstLastPara="1" wrap="square" lIns="45700" tIns="91425" rIns="45700" bIns="91425" anchor="ctr" anchorCtr="0"/>
          <a:lstStyle>
            <a:lvl1pPr marR="0" lvl="0" algn="l" rtl="0">
              <a:lnSpc>
                <a:spcPct val="80000"/>
              </a:lnSpc>
              <a:spcBef>
                <a:spcPts val="0"/>
              </a:spcBef>
              <a:spcAft>
                <a:spcPts val="0"/>
              </a:spcAft>
              <a:buClr>
                <a:srgbClr val="191919"/>
              </a:buClr>
              <a:buSzPts val="4400"/>
              <a:buFont typeface="Questrial"/>
              <a:buNone/>
              <a:defRPr sz="4400" b="0" i="0" u="none" strike="noStrike" cap="none">
                <a:solidFill>
                  <a:srgbClr val="191919"/>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2"/>
          <p:cNvSpPr txBox="1">
            <a:spLocks noGrp="1"/>
          </p:cNvSpPr>
          <p:nvPr>
            <p:ph type="body" idx="1"/>
          </p:nvPr>
        </p:nvSpPr>
        <p:spPr>
          <a:xfrm rot="5400000">
            <a:off x="881064" y="623888"/>
            <a:ext cx="5410200" cy="5686425"/>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2"/>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87" name="Google Shape;87;p12"/>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8" name="Google Shape;88;p12"/>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9" name="Google Shape;89;p12"/>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191919"/>
                </a:solidFill>
                <a:latin typeface="Questrial"/>
                <a:ea typeface="Questrial"/>
                <a:cs typeface="Questrial"/>
                <a:sym typeface="Questrial"/>
              </a:defRPr>
            </a:lvl1pPr>
            <a:lvl2pPr marL="0" marR="0" lvl="1" indent="0" algn="l" rtl="0">
              <a:spcBef>
                <a:spcPts val="0"/>
              </a:spcBef>
              <a:buNone/>
              <a:defRPr sz="1000">
                <a:solidFill>
                  <a:srgbClr val="191919"/>
                </a:solidFill>
                <a:latin typeface="Questrial"/>
                <a:ea typeface="Questrial"/>
                <a:cs typeface="Questrial"/>
                <a:sym typeface="Questrial"/>
              </a:defRPr>
            </a:lvl2pPr>
            <a:lvl3pPr marL="0" marR="0" lvl="2" indent="0" algn="l" rtl="0">
              <a:spcBef>
                <a:spcPts val="0"/>
              </a:spcBef>
              <a:buNone/>
              <a:defRPr sz="1000">
                <a:solidFill>
                  <a:srgbClr val="191919"/>
                </a:solidFill>
                <a:latin typeface="Questrial"/>
                <a:ea typeface="Questrial"/>
                <a:cs typeface="Questrial"/>
                <a:sym typeface="Questrial"/>
              </a:defRPr>
            </a:lvl3pPr>
            <a:lvl4pPr marL="0" marR="0" lvl="3" indent="0" algn="l" rtl="0">
              <a:spcBef>
                <a:spcPts val="0"/>
              </a:spcBef>
              <a:buNone/>
              <a:defRPr sz="1000">
                <a:solidFill>
                  <a:srgbClr val="191919"/>
                </a:solidFill>
                <a:latin typeface="Questrial"/>
                <a:ea typeface="Questrial"/>
                <a:cs typeface="Questrial"/>
                <a:sym typeface="Questrial"/>
              </a:defRPr>
            </a:lvl4pPr>
            <a:lvl5pPr marL="0" marR="0" lvl="4" indent="0" algn="l" rtl="0">
              <a:spcBef>
                <a:spcPts val="0"/>
              </a:spcBef>
              <a:buNone/>
              <a:defRPr sz="1000">
                <a:solidFill>
                  <a:srgbClr val="191919"/>
                </a:solidFill>
                <a:latin typeface="Questrial"/>
                <a:ea typeface="Questrial"/>
                <a:cs typeface="Questrial"/>
                <a:sym typeface="Questrial"/>
              </a:defRPr>
            </a:lvl5pPr>
            <a:lvl6pPr marL="0" marR="0" lvl="5" indent="0" algn="l" rtl="0">
              <a:spcBef>
                <a:spcPts val="0"/>
              </a:spcBef>
              <a:buNone/>
              <a:defRPr sz="1000">
                <a:solidFill>
                  <a:srgbClr val="191919"/>
                </a:solidFill>
                <a:latin typeface="Questrial"/>
                <a:ea typeface="Questrial"/>
                <a:cs typeface="Questrial"/>
                <a:sym typeface="Questrial"/>
              </a:defRPr>
            </a:lvl6pPr>
            <a:lvl7pPr marL="0" marR="0" lvl="6" indent="0" algn="l" rtl="0">
              <a:spcBef>
                <a:spcPts val="0"/>
              </a:spcBef>
              <a:buNone/>
              <a:defRPr sz="1000">
                <a:solidFill>
                  <a:srgbClr val="191919"/>
                </a:solidFill>
                <a:latin typeface="Questrial"/>
                <a:ea typeface="Questrial"/>
                <a:cs typeface="Questrial"/>
                <a:sym typeface="Questrial"/>
              </a:defRPr>
            </a:lvl7pPr>
            <a:lvl8pPr marL="0" marR="0" lvl="7" indent="0" algn="l" rtl="0">
              <a:spcBef>
                <a:spcPts val="0"/>
              </a:spcBef>
              <a:buNone/>
              <a:defRPr sz="1000">
                <a:solidFill>
                  <a:srgbClr val="191919"/>
                </a:solidFill>
                <a:latin typeface="Questrial"/>
                <a:ea typeface="Questrial"/>
                <a:cs typeface="Questrial"/>
                <a:sym typeface="Questrial"/>
              </a:defRPr>
            </a:lvl8pPr>
            <a:lvl9pPr marL="0" marR="0" lvl="8" indent="0" algn="l" rtl="0">
              <a:spcBef>
                <a:spcPts val="0"/>
              </a:spcBef>
              <a:buNone/>
              <a:defRPr sz="1000">
                <a:solidFill>
                  <a:srgbClr val="191919"/>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cxnSp>
        <p:nvCxnSpPr>
          <p:cNvPr id="90" name="Google Shape;90;p12"/>
          <p:cNvCxnSpPr/>
          <p:nvPr/>
        </p:nvCxnSpPr>
        <p:spPr>
          <a:xfrm rot="10800000">
            <a:off x="7543800" y="173563"/>
            <a:ext cx="0" cy="6858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191919"/>
              </a:buClr>
              <a:buSzPts val="4400"/>
              <a:buFont typeface="Questrial"/>
              <a:buNone/>
              <a:defRPr sz="4400" b="0" i="0" u="none" strike="noStrike" cap="none">
                <a:solidFill>
                  <a:srgbClr val="191919"/>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768096" y="2179636"/>
            <a:ext cx="3566160" cy="822960"/>
          </a:xfrm>
          <a:prstGeom prst="rect">
            <a:avLst/>
          </a:prstGeom>
          <a:noFill/>
          <a:ln>
            <a:noFill/>
          </a:ln>
        </p:spPr>
        <p:txBody>
          <a:bodyPr spcFirstLastPara="1" wrap="square" lIns="137150" tIns="45700" rIns="137150" bIns="45700" anchor="ctr" anchorCtr="0"/>
          <a:lstStyle>
            <a:lvl1pPr marL="457200" marR="0" lvl="0" indent="-228600" algn="l" rtl="0">
              <a:lnSpc>
                <a:spcPct val="90000"/>
              </a:lnSpc>
              <a:spcBef>
                <a:spcPts val="0"/>
              </a:spcBef>
              <a:spcAft>
                <a:spcPts val="0"/>
              </a:spcAft>
              <a:buClr>
                <a:schemeClr val="accent2"/>
              </a:buClr>
              <a:buSzPts val="2200"/>
              <a:buFont typeface="Questrial"/>
              <a:buNone/>
              <a:defRPr sz="2200" b="0" i="0" u="none" strike="noStrike" cap="none">
                <a:solidFill>
                  <a:srgbClr val="870203"/>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27" name="Google Shape;27;p3"/>
          <p:cNvSpPr txBox="1">
            <a:spLocks noGrp="1"/>
          </p:cNvSpPr>
          <p:nvPr>
            <p:ph type="body" idx="2"/>
          </p:nvPr>
        </p:nvSpPr>
        <p:spPr>
          <a:xfrm>
            <a:off x="768096" y="2967788"/>
            <a:ext cx="3566160" cy="3341572"/>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2"/>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28" name="Google Shape;28;p3"/>
          <p:cNvSpPr txBox="1">
            <a:spLocks noGrp="1"/>
          </p:cNvSpPr>
          <p:nvPr>
            <p:ph type="body" idx="3"/>
          </p:nvPr>
        </p:nvSpPr>
        <p:spPr>
          <a:xfrm>
            <a:off x="4491990" y="2179636"/>
            <a:ext cx="3566160" cy="822960"/>
          </a:xfrm>
          <a:prstGeom prst="rect">
            <a:avLst/>
          </a:prstGeom>
          <a:noFill/>
          <a:ln>
            <a:noFill/>
          </a:ln>
        </p:spPr>
        <p:txBody>
          <a:bodyPr spcFirstLastPara="1" wrap="square" lIns="137150" tIns="45700" rIns="137150" bIns="45700" anchor="ctr" anchorCtr="0"/>
          <a:lstStyle>
            <a:lvl1pPr marL="457200" marR="0" lvl="0" indent="-228600" algn="l" rtl="0">
              <a:lnSpc>
                <a:spcPct val="90000"/>
              </a:lnSpc>
              <a:spcBef>
                <a:spcPts val="0"/>
              </a:spcBef>
              <a:spcAft>
                <a:spcPts val="0"/>
              </a:spcAft>
              <a:buClr>
                <a:schemeClr val="accent2"/>
              </a:buClr>
              <a:buSzPts val="2200"/>
              <a:buFont typeface="Questrial"/>
              <a:buNone/>
              <a:defRPr sz="2200" b="0" i="0" u="none" strike="noStrike" cap="none">
                <a:solidFill>
                  <a:srgbClr val="870203"/>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29" name="Google Shape;29;p3"/>
          <p:cNvSpPr txBox="1">
            <a:spLocks noGrp="1"/>
          </p:cNvSpPr>
          <p:nvPr>
            <p:ph type="body" idx="4"/>
          </p:nvPr>
        </p:nvSpPr>
        <p:spPr>
          <a:xfrm>
            <a:off x="4491990" y="2967788"/>
            <a:ext cx="3566160" cy="3341572"/>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2"/>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30" name="Google Shape;30;p3"/>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1" name="Google Shape;31;p3"/>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2" name="Google Shape;32;p3"/>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191919"/>
                </a:solidFill>
                <a:latin typeface="Questrial"/>
                <a:ea typeface="Questrial"/>
                <a:cs typeface="Questrial"/>
                <a:sym typeface="Questrial"/>
              </a:defRPr>
            </a:lvl1pPr>
            <a:lvl2pPr marL="0" marR="0" lvl="1" indent="0" algn="l" rtl="0">
              <a:spcBef>
                <a:spcPts val="0"/>
              </a:spcBef>
              <a:buNone/>
              <a:defRPr sz="1000" b="0" i="0" u="none" strike="noStrike" cap="none">
                <a:solidFill>
                  <a:srgbClr val="191919"/>
                </a:solidFill>
                <a:latin typeface="Questrial"/>
                <a:ea typeface="Questrial"/>
                <a:cs typeface="Questrial"/>
                <a:sym typeface="Questrial"/>
              </a:defRPr>
            </a:lvl2pPr>
            <a:lvl3pPr marL="0" marR="0" lvl="2" indent="0" algn="l" rtl="0">
              <a:spcBef>
                <a:spcPts val="0"/>
              </a:spcBef>
              <a:buNone/>
              <a:defRPr sz="1000" b="0" i="0" u="none" strike="noStrike" cap="none">
                <a:solidFill>
                  <a:srgbClr val="191919"/>
                </a:solidFill>
                <a:latin typeface="Questrial"/>
                <a:ea typeface="Questrial"/>
                <a:cs typeface="Questrial"/>
                <a:sym typeface="Questrial"/>
              </a:defRPr>
            </a:lvl3pPr>
            <a:lvl4pPr marL="0" marR="0" lvl="3" indent="0" algn="l" rtl="0">
              <a:spcBef>
                <a:spcPts val="0"/>
              </a:spcBef>
              <a:buNone/>
              <a:defRPr sz="1000" b="0" i="0" u="none" strike="noStrike" cap="none">
                <a:solidFill>
                  <a:srgbClr val="191919"/>
                </a:solidFill>
                <a:latin typeface="Questrial"/>
                <a:ea typeface="Questrial"/>
                <a:cs typeface="Questrial"/>
                <a:sym typeface="Questrial"/>
              </a:defRPr>
            </a:lvl4pPr>
            <a:lvl5pPr marL="0" marR="0" lvl="4" indent="0" algn="l" rtl="0">
              <a:spcBef>
                <a:spcPts val="0"/>
              </a:spcBef>
              <a:buNone/>
              <a:defRPr sz="1000" b="0" i="0" u="none" strike="noStrike" cap="none">
                <a:solidFill>
                  <a:srgbClr val="191919"/>
                </a:solidFill>
                <a:latin typeface="Questrial"/>
                <a:ea typeface="Questrial"/>
                <a:cs typeface="Questrial"/>
                <a:sym typeface="Questrial"/>
              </a:defRPr>
            </a:lvl5pPr>
            <a:lvl6pPr marL="0" marR="0" lvl="5" indent="0" algn="l" rtl="0">
              <a:spcBef>
                <a:spcPts val="0"/>
              </a:spcBef>
              <a:buNone/>
              <a:defRPr sz="1000" b="0" i="0" u="none" strike="noStrike" cap="none">
                <a:solidFill>
                  <a:srgbClr val="191919"/>
                </a:solidFill>
                <a:latin typeface="Questrial"/>
                <a:ea typeface="Questrial"/>
                <a:cs typeface="Questrial"/>
                <a:sym typeface="Questrial"/>
              </a:defRPr>
            </a:lvl6pPr>
            <a:lvl7pPr marL="0" marR="0" lvl="6" indent="0" algn="l" rtl="0">
              <a:spcBef>
                <a:spcPts val="0"/>
              </a:spcBef>
              <a:buNone/>
              <a:defRPr sz="1000" b="0" i="0" u="none" strike="noStrike" cap="none">
                <a:solidFill>
                  <a:srgbClr val="191919"/>
                </a:solidFill>
                <a:latin typeface="Questrial"/>
                <a:ea typeface="Questrial"/>
                <a:cs typeface="Questrial"/>
                <a:sym typeface="Questrial"/>
              </a:defRPr>
            </a:lvl7pPr>
            <a:lvl8pPr marL="0" marR="0" lvl="7" indent="0" algn="l" rtl="0">
              <a:spcBef>
                <a:spcPts val="0"/>
              </a:spcBef>
              <a:buNone/>
              <a:defRPr sz="1000" b="0" i="0" u="none" strike="noStrike" cap="none">
                <a:solidFill>
                  <a:srgbClr val="191919"/>
                </a:solidFill>
                <a:latin typeface="Questrial"/>
                <a:ea typeface="Questrial"/>
                <a:cs typeface="Questrial"/>
                <a:sym typeface="Questrial"/>
              </a:defRPr>
            </a:lvl8pPr>
            <a:lvl9pPr marL="0" marR="0" lvl="8" indent="0" algn="l" rtl="0">
              <a:spcBef>
                <a:spcPts val="0"/>
              </a:spcBef>
              <a:buNone/>
              <a:defRPr sz="1000" b="0" i="0" u="none" strike="noStrike" cap="none">
                <a:solidFill>
                  <a:srgbClr val="191919"/>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191919"/>
              </a:buClr>
              <a:buSzPts val="4400"/>
              <a:buFont typeface="Questrial"/>
              <a:buNone/>
              <a:defRPr sz="4400" b="0" i="0" u="none" strike="noStrike" cap="none">
                <a:solidFill>
                  <a:srgbClr val="191919"/>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4"/>
          <p:cNvSpPr txBox="1">
            <a:spLocks noGrp="1"/>
          </p:cNvSpPr>
          <p:nvPr>
            <p:ph type="body" idx="1"/>
          </p:nvPr>
        </p:nvSpPr>
        <p:spPr>
          <a:xfrm>
            <a:off x="768096" y="2286000"/>
            <a:ext cx="7290055" cy="402336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2"/>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36" name="Google Shape;36;p4"/>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7" name="Google Shape;37;p4"/>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8" name="Google Shape;38;p4"/>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191919"/>
                </a:solidFill>
                <a:latin typeface="Questrial"/>
                <a:ea typeface="Questrial"/>
                <a:cs typeface="Questrial"/>
                <a:sym typeface="Questrial"/>
              </a:defRPr>
            </a:lvl1pPr>
            <a:lvl2pPr marL="0" marR="0" lvl="1" indent="0" algn="l" rtl="0">
              <a:spcBef>
                <a:spcPts val="0"/>
              </a:spcBef>
              <a:buNone/>
              <a:defRPr sz="1000" b="0" i="0" u="none" strike="noStrike" cap="none">
                <a:solidFill>
                  <a:srgbClr val="191919"/>
                </a:solidFill>
                <a:latin typeface="Questrial"/>
                <a:ea typeface="Questrial"/>
                <a:cs typeface="Questrial"/>
                <a:sym typeface="Questrial"/>
              </a:defRPr>
            </a:lvl2pPr>
            <a:lvl3pPr marL="0" marR="0" lvl="2" indent="0" algn="l" rtl="0">
              <a:spcBef>
                <a:spcPts val="0"/>
              </a:spcBef>
              <a:buNone/>
              <a:defRPr sz="1000" b="0" i="0" u="none" strike="noStrike" cap="none">
                <a:solidFill>
                  <a:srgbClr val="191919"/>
                </a:solidFill>
                <a:latin typeface="Questrial"/>
                <a:ea typeface="Questrial"/>
                <a:cs typeface="Questrial"/>
                <a:sym typeface="Questrial"/>
              </a:defRPr>
            </a:lvl3pPr>
            <a:lvl4pPr marL="0" marR="0" lvl="3" indent="0" algn="l" rtl="0">
              <a:spcBef>
                <a:spcPts val="0"/>
              </a:spcBef>
              <a:buNone/>
              <a:defRPr sz="1000" b="0" i="0" u="none" strike="noStrike" cap="none">
                <a:solidFill>
                  <a:srgbClr val="191919"/>
                </a:solidFill>
                <a:latin typeface="Questrial"/>
                <a:ea typeface="Questrial"/>
                <a:cs typeface="Questrial"/>
                <a:sym typeface="Questrial"/>
              </a:defRPr>
            </a:lvl4pPr>
            <a:lvl5pPr marL="0" marR="0" lvl="4" indent="0" algn="l" rtl="0">
              <a:spcBef>
                <a:spcPts val="0"/>
              </a:spcBef>
              <a:buNone/>
              <a:defRPr sz="1000" b="0" i="0" u="none" strike="noStrike" cap="none">
                <a:solidFill>
                  <a:srgbClr val="191919"/>
                </a:solidFill>
                <a:latin typeface="Questrial"/>
                <a:ea typeface="Questrial"/>
                <a:cs typeface="Questrial"/>
                <a:sym typeface="Questrial"/>
              </a:defRPr>
            </a:lvl5pPr>
            <a:lvl6pPr marL="0" marR="0" lvl="5" indent="0" algn="l" rtl="0">
              <a:spcBef>
                <a:spcPts val="0"/>
              </a:spcBef>
              <a:buNone/>
              <a:defRPr sz="1000" b="0" i="0" u="none" strike="noStrike" cap="none">
                <a:solidFill>
                  <a:srgbClr val="191919"/>
                </a:solidFill>
                <a:latin typeface="Questrial"/>
                <a:ea typeface="Questrial"/>
                <a:cs typeface="Questrial"/>
                <a:sym typeface="Questrial"/>
              </a:defRPr>
            </a:lvl6pPr>
            <a:lvl7pPr marL="0" marR="0" lvl="6" indent="0" algn="l" rtl="0">
              <a:spcBef>
                <a:spcPts val="0"/>
              </a:spcBef>
              <a:buNone/>
              <a:defRPr sz="1000" b="0" i="0" u="none" strike="noStrike" cap="none">
                <a:solidFill>
                  <a:srgbClr val="191919"/>
                </a:solidFill>
                <a:latin typeface="Questrial"/>
                <a:ea typeface="Questrial"/>
                <a:cs typeface="Questrial"/>
                <a:sym typeface="Questrial"/>
              </a:defRPr>
            </a:lvl7pPr>
            <a:lvl8pPr marL="0" marR="0" lvl="7" indent="0" algn="l" rtl="0">
              <a:spcBef>
                <a:spcPts val="0"/>
              </a:spcBef>
              <a:buNone/>
              <a:defRPr sz="1000" b="0" i="0" u="none" strike="noStrike" cap="none">
                <a:solidFill>
                  <a:srgbClr val="191919"/>
                </a:solidFill>
                <a:latin typeface="Questrial"/>
                <a:ea typeface="Questrial"/>
                <a:cs typeface="Questrial"/>
                <a:sym typeface="Questrial"/>
              </a:defRPr>
            </a:lvl8pPr>
            <a:lvl9pPr marL="0" marR="0" lvl="8" indent="0" algn="l" rtl="0">
              <a:spcBef>
                <a:spcPts val="0"/>
              </a:spcBef>
              <a:buNone/>
              <a:defRPr sz="1000" b="0" i="0" u="none" strike="noStrike" cap="none">
                <a:solidFill>
                  <a:srgbClr val="191919"/>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9"/>
        <p:cNvGrpSpPr/>
        <p:nvPr/>
      </p:nvGrpSpPr>
      <p:grpSpPr>
        <a:xfrm>
          <a:off x="0" y="0"/>
          <a:ext cx="0" cy="0"/>
          <a:chOff x="0" y="0"/>
          <a:chExt cx="0" cy="0"/>
        </a:xfrm>
      </p:grpSpPr>
      <p:sp>
        <p:nvSpPr>
          <p:cNvPr id="40" name="Google Shape;40;p5"/>
          <p:cNvSpPr/>
          <p:nvPr/>
        </p:nvSpPr>
        <p:spPr>
          <a:xfrm>
            <a:off x="0" y="-1"/>
            <a:ext cx="9144000" cy="4572001"/>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ctrTitle"/>
          </p:nvPr>
        </p:nvSpPr>
        <p:spPr>
          <a:xfrm>
            <a:off x="342900" y="4960137"/>
            <a:ext cx="58293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191919"/>
              </a:buClr>
              <a:buSzPts val="4400"/>
              <a:buFont typeface="Questrial"/>
              <a:buNone/>
              <a:defRPr sz="4400" b="0" i="0" u="none" strike="noStrike" cap="none">
                <a:solidFill>
                  <a:srgbClr val="191919"/>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5"/>
          <p:cNvSpPr txBox="1">
            <a:spLocks noGrp="1"/>
          </p:cNvSpPr>
          <p:nvPr>
            <p:ph type="subTitle" idx="1"/>
          </p:nvPr>
        </p:nvSpPr>
        <p:spPr>
          <a:xfrm>
            <a:off x="6457950" y="4960137"/>
            <a:ext cx="2400300" cy="146304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accent2"/>
              </a:buClr>
              <a:buSzPts val="1600"/>
              <a:buFont typeface="Questrial"/>
              <a:buNone/>
              <a:defRPr sz="1600" b="0" i="0" u="none" strike="noStrike" cap="none">
                <a:solidFill>
                  <a:srgbClr val="191919"/>
                </a:solidFill>
                <a:latin typeface="Questrial"/>
                <a:ea typeface="Questrial"/>
                <a:cs typeface="Questrial"/>
                <a:sym typeface="Questrial"/>
              </a:defRPr>
            </a:lvl1pPr>
            <a:lvl2pPr marR="0" lvl="1" algn="ctr" rtl="0">
              <a:lnSpc>
                <a:spcPct val="90000"/>
              </a:lnSpc>
              <a:spcBef>
                <a:spcPts val="200"/>
              </a:spcBef>
              <a:spcAft>
                <a:spcPts val="0"/>
              </a:spcAft>
              <a:buClr>
                <a:schemeClr val="accent2"/>
              </a:buClr>
              <a:buSzPts val="1600"/>
              <a:buFont typeface="Noto Sans Symbols"/>
              <a:buNone/>
              <a:defRPr sz="1600" b="0" i="0" u="none" strike="noStrike" cap="none">
                <a:solidFill>
                  <a:schemeClr val="dk1"/>
                </a:solidFill>
                <a:latin typeface="Questrial"/>
                <a:ea typeface="Questrial"/>
                <a:cs typeface="Questrial"/>
                <a:sym typeface="Questrial"/>
              </a:defRPr>
            </a:lvl2pPr>
            <a:lvl3pPr marR="0" lvl="2" algn="ctr" rtl="0">
              <a:lnSpc>
                <a:spcPct val="90000"/>
              </a:lnSpc>
              <a:spcBef>
                <a:spcPts val="400"/>
              </a:spcBef>
              <a:spcAft>
                <a:spcPts val="0"/>
              </a:spcAft>
              <a:buClr>
                <a:schemeClr val="accent2"/>
              </a:buClr>
              <a:buSzPts val="1600"/>
              <a:buFont typeface="Noto Sans Symbols"/>
              <a:buNone/>
              <a:defRPr sz="1600" b="0" i="0" u="none" strike="noStrike" cap="none">
                <a:solidFill>
                  <a:schemeClr val="dk1"/>
                </a:solidFill>
                <a:latin typeface="Questrial"/>
                <a:ea typeface="Questrial"/>
                <a:cs typeface="Questrial"/>
                <a:sym typeface="Questrial"/>
              </a:defRPr>
            </a:lvl3pPr>
            <a:lvl4pPr marR="0" lvl="3" algn="ctr" rtl="0">
              <a:lnSpc>
                <a:spcPct val="90000"/>
              </a:lnSpc>
              <a:spcBef>
                <a:spcPts val="400"/>
              </a:spcBef>
              <a:spcAft>
                <a:spcPts val="0"/>
              </a:spcAft>
              <a:buClr>
                <a:schemeClr val="accent2"/>
              </a:buClr>
              <a:buSzPts val="1600"/>
              <a:buFont typeface="Noto Sans Symbols"/>
              <a:buNone/>
              <a:defRPr sz="1600" b="0" i="0" u="none" strike="noStrike" cap="none">
                <a:solidFill>
                  <a:schemeClr val="dk1"/>
                </a:solidFill>
                <a:latin typeface="Questrial"/>
                <a:ea typeface="Questrial"/>
                <a:cs typeface="Questrial"/>
                <a:sym typeface="Questrial"/>
              </a:defRPr>
            </a:lvl4pPr>
            <a:lvl5pPr marR="0" lvl="4" algn="ctr" rtl="0">
              <a:lnSpc>
                <a:spcPct val="90000"/>
              </a:lnSpc>
              <a:spcBef>
                <a:spcPts val="400"/>
              </a:spcBef>
              <a:spcAft>
                <a:spcPts val="0"/>
              </a:spcAft>
              <a:buClr>
                <a:schemeClr val="accent2"/>
              </a:buClr>
              <a:buSzPts val="1600"/>
              <a:buFont typeface="Noto Sans Symbols"/>
              <a:buNone/>
              <a:defRPr sz="1600" b="0" i="0" u="none" strike="noStrike" cap="none">
                <a:solidFill>
                  <a:schemeClr val="dk1"/>
                </a:solidFill>
                <a:latin typeface="Questrial"/>
                <a:ea typeface="Questrial"/>
                <a:cs typeface="Questrial"/>
                <a:sym typeface="Questrial"/>
              </a:defRPr>
            </a:lvl5pPr>
            <a:lvl6pPr marR="0" lvl="5" algn="ctr" rtl="0">
              <a:lnSpc>
                <a:spcPct val="90000"/>
              </a:lnSpc>
              <a:spcBef>
                <a:spcPts val="400"/>
              </a:spcBef>
              <a:spcAft>
                <a:spcPts val="0"/>
              </a:spcAft>
              <a:buClr>
                <a:schemeClr val="accent2"/>
              </a:buClr>
              <a:buSzPts val="1600"/>
              <a:buFont typeface="Noto Sans Symbols"/>
              <a:buNone/>
              <a:defRPr sz="1600" b="0" i="0" u="none" strike="noStrike" cap="none">
                <a:solidFill>
                  <a:schemeClr val="dk1"/>
                </a:solidFill>
                <a:latin typeface="Questrial"/>
                <a:ea typeface="Questrial"/>
                <a:cs typeface="Questrial"/>
                <a:sym typeface="Questrial"/>
              </a:defRPr>
            </a:lvl6pPr>
            <a:lvl7pPr marR="0" lvl="6" algn="ctr" rtl="0">
              <a:lnSpc>
                <a:spcPct val="90000"/>
              </a:lnSpc>
              <a:spcBef>
                <a:spcPts val="400"/>
              </a:spcBef>
              <a:spcAft>
                <a:spcPts val="0"/>
              </a:spcAft>
              <a:buClr>
                <a:schemeClr val="accent2"/>
              </a:buClr>
              <a:buSzPts val="1600"/>
              <a:buFont typeface="Noto Sans Symbols"/>
              <a:buNone/>
              <a:defRPr sz="1600" b="0" i="0" u="none" strike="noStrike" cap="none">
                <a:solidFill>
                  <a:schemeClr val="dk1"/>
                </a:solidFill>
                <a:latin typeface="Questrial"/>
                <a:ea typeface="Questrial"/>
                <a:cs typeface="Questrial"/>
                <a:sym typeface="Questrial"/>
              </a:defRPr>
            </a:lvl7pPr>
            <a:lvl8pPr marR="0" lvl="7" algn="ctr" rtl="0">
              <a:lnSpc>
                <a:spcPct val="90000"/>
              </a:lnSpc>
              <a:spcBef>
                <a:spcPts val="400"/>
              </a:spcBef>
              <a:spcAft>
                <a:spcPts val="0"/>
              </a:spcAft>
              <a:buClr>
                <a:schemeClr val="accent2"/>
              </a:buClr>
              <a:buSzPts val="1600"/>
              <a:buFont typeface="Noto Sans Symbols"/>
              <a:buNone/>
              <a:defRPr sz="1600" b="0" i="0" u="none" strike="noStrike" cap="none">
                <a:solidFill>
                  <a:schemeClr val="dk1"/>
                </a:solidFill>
                <a:latin typeface="Questrial"/>
                <a:ea typeface="Questrial"/>
                <a:cs typeface="Questrial"/>
                <a:sym typeface="Questrial"/>
              </a:defRPr>
            </a:lvl8pPr>
            <a:lvl9pPr marR="0" lvl="8" algn="ctr" rtl="0">
              <a:lnSpc>
                <a:spcPct val="90000"/>
              </a:lnSpc>
              <a:spcBef>
                <a:spcPts val="400"/>
              </a:spcBef>
              <a:spcAft>
                <a:spcPts val="400"/>
              </a:spcAft>
              <a:buClr>
                <a:schemeClr val="accent2"/>
              </a:buClr>
              <a:buSzPts val="1600"/>
              <a:buFont typeface="Noto Sans Symbols"/>
              <a:buNone/>
              <a:defRPr sz="1600" b="0" i="0" u="none" strike="noStrike" cap="none">
                <a:solidFill>
                  <a:schemeClr val="dk1"/>
                </a:solidFill>
                <a:latin typeface="Questrial"/>
                <a:ea typeface="Questrial"/>
                <a:cs typeface="Questrial"/>
                <a:sym typeface="Questrial"/>
              </a:defRPr>
            </a:lvl9pPr>
          </a:lstStyle>
          <a:p>
            <a:endParaRPr/>
          </a:p>
        </p:txBody>
      </p:sp>
      <p:sp>
        <p:nvSpPr>
          <p:cNvPr id="43" name="Google Shape;43;p5"/>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4" name="Google Shape;44;p5"/>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5" name="Google Shape;45;p5"/>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191919"/>
                </a:solidFill>
                <a:latin typeface="Questrial"/>
                <a:ea typeface="Questrial"/>
                <a:cs typeface="Questrial"/>
                <a:sym typeface="Questrial"/>
              </a:defRPr>
            </a:lvl1pPr>
            <a:lvl2pPr marL="0" marR="0" lvl="1" indent="0" algn="l" rtl="0">
              <a:spcBef>
                <a:spcPts val="0"/>
              </a:spcBef>
              <a:buNone/>
              <a:defRPr sz="1000" b="0" i="0" u="none" strike="noStrike" cap="none">
                <a:solidFill>
                  <a:srgbClr val="191919"/>
                </a:solidFill>
                <a:latin typeface="Questrial"/>
                <a:ea typeface="Questrial"/>
                <a:cs typeface="Questrial"/>
                <a:sym typeface="Questrial"/>
              </a:defRPr>
            </a:lvl2pPr>
            <a:lvl3pPr marL="0" marR="0" lvl="2" indent="0" algn="l" rtl="0">
              <a:spcBef>
                <a:spcPts val="0"/>
              </a:spcBef>
              <a:buNone/>
              <a:defRPr sz="1000" b="0" i="0" u="none" strike="noStrike" cap="none">
                <a:solidFill>
                  <a:srgbClr val="191919"/>
                </a:solidFill>
                <a:latin typeface="Questrial"/>
                <a:ea typeface="Questrial"/>
                <a:cs typeface="Questrial"/>
                <a:sym typeface="Questrial"/>
              </a:defRPr>
            </a:lvl3pPr>
            <a:lvl4pPr marL="0" marR="0" lvl="3" indent="0" algn="l" rtl="0">
              <a:spcBef>
                <a:spcPts val="0"/>
              </a:spcBef>
              <a:buNone/>
              <a:defRPr sz="1000" b="0" i="0" u="none" strike="noStrike" cap="none">
                <a:solidFill>
                  <a:srgbClr val="191919"/>
                </a:solidFill>
                <a:latin typeface="Questrial"/>
                <a:ea typeface="Questrial"/>
                <a:cs typeface="Questrial"/>
                <a:sym typeface="Questrial"/>
              </a:defRPr>
            </a:lvl4pPr>
            <a:lvl5pPr marL="0" marR="0" lvl="4" indent="0" algn="l" rtl="0">
              <a:spcBef>
                <a:spcPts val="0"/>
              </a:spcBef>
              <a:buNone/>
              <a:defRPr sz="1000" b="0" i="0" u="none" strike="noStrike" cap="none">
                <a:solidFill>
                  <a:srgbClr val="191919"/>
                </a:solidFill>
                <a:latin typeface="Questrial"/>
                <a:ea typeface="Questrial"/>
                <a:cs typeface="Questrial"/>
                <a:sym typeface="Questrial"/>
              </a:defRPr>
            </a:lvl5pPr>
            <a:lvl6pPr marL="0" marR="0" lvl="5" indent="0" algn="l" rtl="0">
              <a:spcBef>
                <a:spcPts val="0"/>
              </a:spcBef>
              <a:buNone/>
              <a:defRPr sz="1000" b="0" i="0" u="none" strike="noStrike" cap="none">
                <a:solidFill>
                  <a:srgbClr val="191919"/>
                </a:solidFill>
                <a:latin typeface="Questrial"/>
                <a:ea typeface="Questrial"/>
                <a:cs typeface="Questrial"/>
                <a:sym typeface="Questrial"/>
              </a:defRPr>
            </a:lvl6pPr>
            <a:lvl7pPr marL="0" marR="0" lvl="6" indent="0" algn="l" rtl="0">
              <a:spcBef>
                <a:spcPts val="0"/>
              </a:spcBef>
              <a:buNone/>
              <a:defRPr sz="1000" b="0" i="0" u="none" strike="noStrike" cap="none">
                <a:solidFill>
                  <a:srgbClr val="191919"/>
                </a:solidFill>
                <a:latin typeface="Questrial"/>
                <a:ea typeface="Questrial"/>
                <a:cs typeface="Questrial"/>
                <a:sym typeface="Questrial"/>
              </a:defRPr>
            </a:lvl7pPr>
            <a:lvl8pPr marL="0" marR="0" lvl="7" indent="0" algn="l" rtl="0">
              <a:spcBef>
                <a:spcPts val="0"/>
              </a:spcBef>
              <a:buNone/>
              <a:defRPr sz="1000" b="0" i="0" u="none" strike="noStrike" cap="none">
                <a:solidFill>
                  <a:srgbClr val="191919"/>
                </a:solidFill>
                <a:latin typeface="Questrial"/>
                <a:ea typeface="Questrial"/>
                <a:cs typeface="Questrial"/>
                <a:sym typeface="Questrial"/>
              </a:defRPr>
            </a:lvl8pPr>
            <a:lvl9pPr marL="0" marR="0" lvl="8" indent="0" algn="l" rtl="0">
              <a:spcBef>
                <a:spcPts val="0"/>
              </a:spcBef>
              <a:buNone/>
              <a:defRPr sz="1000" b="0" i="0" u="none" strike="noStrike" cap="none">
                <a:solidFill>
                  <a:srgbClr val="191919"/>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cxnSp>
        <p:nvCxnSpPr>
          <p:cNvPr id="46" name="Google Shape;46;p5"/>
          <p:cNvCxnSpPr/>
          <p:nvPr/>
        </p:nvCxnSpPr>
        <p:spPr>
          <a:xfrm rot="10800000">
            <a:off x="6290132" y="5264106"/>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191919"/>
              </a:buClr>
              <a:buSzPts val="4400"/>
              <a:buFont typeface="Questrial"/>
              <a:buNone/>
              <a:defRPr sz="4400" b="0" i="0" u="none" strike="noStrike" cap="none">
                <a:solidFill>
                  <a:srgbClr val="191919"/>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6"/>
          <p:cNvSpPr txBox="1">
            <a:spLocks noGrp="1"/>
          </p:cNvSpPr>
          <p:nvPr>
            <p:ph type="body" idx="1"/>
          </p:nvPr>
        </p:nvSpPr>
        <p:spPr>
          <a:xfrm>
            <a:off x="768096" y="2286000"/>
            <a:ext cx="3566160" cy="402336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2"/>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50" name="Google Shape;50;p6"/>
          <p:cNvSpPr txBox="1">
            <a:spLocks noGrp="1"/>
          </p:cNvSpPr>
          <p:nvPr>
            <p:ph type="body" idx="2"/>
          </p:nvPr>
        </p:nvSpPr>
        <p:spPr>
          <a:xfrm>
            <a:off x="4491990" y="2286000"/>
            <a:ext cx="3566160" cy="402336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2"/>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51" name="Google Shape;51;p6"/>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2" name="Google Shape;52;p6"/>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3" name="Google Shape;53;p6"/>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191919"/>
                </a:solidFill>
                <a:latin typeface="Questrial"/>
                <a:ea typeface="Questrial"/>
                <a:cs typeface="Questrial"/>
                <a:sym typeface="Questrial"/>
              </a:defRPr>
            </a:lvl1pPr>
            <a:lvl2pPr marL="0" marR="0" lvl="1" indent="0" algn="l" rtl="0">
              <a:spcBef>
                <a:spcPts val="0"/>
              </a:spcBef>
              <a:buNone/>
              <a:defRPr sz="1000" b="0" i="0" u="none" strike="noStrike" cap="none">
                <a:solidFill>
                  <a:srgbClr val="191919"/>
                </a:solidFill>
                <a:latin typeface="Questrial"/>
                <a:ea typeface="Questrial"/>
                <a:cs typeface="Questrial"/>
                <a:sym typeface="Questrial"/>
              </a:defRPr>
            </a:lvl2pPr>
            <a:lvl3pPr marL="0" marR="0" lvl="2" indent="0" algn="l" rtl="0">
              <a:spcBef>
                <a:spcPts val="0"/>
              </a:spcBef>
              <a:buNone/>
              <a:defRPr sz="1000" b="0" i="0" u="none" strike="noStrike" cap="none">
                <a:solidFill>
                  <a:srgbClr val="191919"/>
                </a:solidFill>
                <a:latin typeface="Questrial"/>
                <a:ea typeface="Questrial"/>
                <a:cs typeface="Questrial"/>
                <a:sym typeface="Questrial"/>
              </a:defRPr>
            </a:lvl3pPr>
            <a:lvl4pPr marL="0" marR="0" lvl="3" indent="0" algn="l" rtl="0">
              <a:spcBef>
                <a:spcPts val="0"/>
              </a:spcBef>
              <a:buNone/>
              <a:defRPr sz="1000" b="0" i="0" u="none" strike="noStrike" cap="none">
                <a:solidFill>
                  <a:srgbClr val="191919"/>
                </a:solidFill>
                <a:latin typeface="Questrial"/>
                <a:ea typeface="Questrial"/>
                <a:cs typeface="Questrial"/>
                <a:sym typeface="Questrial"/>
              </a:defRPr>
            </a:lvl4pPr>
            <a:lvl5pPr marL="0" marR="0" lvl="4" indent="0" algn="l" rtl="0">
              <a:spcBef>
                <a:spcPts val="0"/>
              </a:spcBef>
              <a:buNone/>
              <a:defRPr sz="1000" b="0" i="0" u="none" strike="noStrike" cap="none">
                <a:solidFill>
                  <a:srgbClr val="191919"/>
                </a:solidFill>
                <a:latin typeface="Questrial"/>
                <a:ea typeface="Questrial"/>
                <a:cs typeface="Questrial"/>
                <a:sym typeface="Questrial"/>
              </a:defRPr>
            </a:lvl5pPr>
            <a:lvl6pPr marL="0" marR="0" lvl="5" indent="0" algn="l" rtl="0">
              <a:spcBef>
                <a:spcPts val="0"/>
              </a:spcBef>
              <a:buNone/>
              <a:defRPr sz="1000" b="0" i="0" u="none" strike="noStrike" cap="none">
                <a:solidFill>
                  <a:srgbClr val="191919"/>
                </a:solidFill>
                <a:latin typeface="Questrial"/>
                <a:ea typeface="Questrial"/>
                <a:cs typeface="Questrial"/>
                <a:sym typeface="Questrial"/>
              </a:defRPr>
            </a:lvl6pPr>
            <a:lvl7pPr marL="0" marR="0" lvl="6" indent="0" algn="l" rtl="0">
              <a:spcBef>
                <a:spcPts val="0"/>
              </a:spcBef>
              <a:buNone/>
              <a:defRPr sz="1000" b="0" i="0" u="none" strike="noStrike" cap="none">
                <a:solidFill>
                  <a:srgbClr val="191919"/>
                </a:solidFill>
                <a:latin typeface="Questrial"/>
                <a:ea typeface="Questrial"/>
                <a:cs typeface="Questrial"/>
                <a:sym typeface="Questrial"/>
              </a:defRPr>
            </a:lvl7pPr>
            <a:lvl8pPr marL="0" marR="0" lvl="7" indent="0" algn="l" rtl="0">
              <a:spcBef>
                <a:spcPts val="0"/>
              </a:spcBef>
              <a:buNone/>
              <a:defRPr sz="1000" b="0" i="0" u="none" strike="noStrike" cap="none">
                <a:solidFill>
                  <a:srgbClr val="191919"/>
                </a:solidFill>
                <a:latin typeface="Questrial"/>
                <a:ea typeface="Questrial"/>
                <a:cs typeface="Questrial"/>
                <a:sym typeface="Questrial"/>
              </a:defRPr>
            </a:lvl8pPr>
            <a:lvl9pPr marL="0" marR="0" lvl="8" indent="0" algn="l" rtl="0">
              <a:spcBef>
                <a:spcPts val="0"/>
              </a:spcBef>
              <a:buNone/>
              <a:defRPr sz="1000" b="0" i="0" u="none" strike="noStrike" cap="none">
                <a:solidFill>
                  <a:srgbClr val="191919"/>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768096" y="471509"/>
            <a:ext cx="3291840" cy="173736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191919"/>
              </a:buClr>
              <a:buSzPts val="3600"/>
              <a:buFont typeface="Questrial"/>
              <a:buNone/>
              <a:defRPr sz="3600" b="0" i="0" u="none" strike="noStrike" cap="none">
                <a:solidFill>
                  <a:srgbClr val="191919"/>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7"/>
          <p:cNvSpPr txBox="1">
            <a:spLocks noGrp="1"/>
          </p:cNvSpPr>
          <p:nvPr>
            <p:ph type="body" idx="1"/>
          </p:nvPr>
        </p:nvSpPr>
        <p:spPr>
          <a:xfrm>
            <a:off x="4286250" y="822960"/>
            <a:ext cx="4258818" cy="5184648"/>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2"/>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57" name="Google Shape;57;p7"/>
          <p:cNvSpPr txBox="1">
            <a:spLocks noGrp="1"/>
          </p:cNvSpPr>
          <p:nvPr>
            <p:ph type="body" idx="2"/>
          </p:nvPr>
        </p:nvSpPr>
        <p:spPr>
          <a:xfrm>
            <a:off x="768096" y="2257506"/>
            <a:ext cx="3291840" cy="3762294"/>
          </a:xfrm>
          <a:prstGeom prst="rect">
            <a:avLst/>
          </a:prstGeom>
          <a:noFill/>
          <a:ln>
            <a:noFill/>
          </a:ln>
        </p:spPr>
        <p:txBody>
          <a:bodyPr spcFirstLastPara="1" wrap="square" lIns="91425" tIns="45700" rIns="91425" bIns="45700" anchor="t" anchorCtr="0"/>
          <a:lstStyle>
            <a:lvl1pPr marL="457200" marR="0" lvl="0" indent="-228600" algn="l" rtl="0">
              <a:lnSpc>
                <a:spcPct val="108000"/>
              </a:lnSpc>
              <a:spcBef>
                <a:spcPts val="600"/>
              </a:spcBef>
              <a:spcAft>
                <a:spcPts val="0"/>
              </a:spcAft>
              <a:buClr>
                <a:schemeClr val="accent2"/>
              </a:buClr>
              <a:buSzPts val="1600"/>
              <a:buFont typeface="Quest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a:p>
        </p:txBody>
      </p:sp>
      <p:sp>
        <p:nvSpPr>
          <p:cNvPr id="58" name="Google Shape;58;p7"/>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9" name="Google Shape;59;p7"/>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0" name="Google Shape;60;p7"/>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191919"/>
                </a:solidFill>
                <a:latin typeface="Questrial"/>
                <a:ea typeface="Questrial"/>
                <a:cs typeface="Questrial"/>
                <a:sym typeface="Questrial"/>
              </a:defRPr>
            </a:lvl1pPr>
            <a:lvl2pPr marL="0" marR="0" lvl="1" indent="0" algn="l" rtl="0">
              <a:spcBef>
                <a:spcPts val="0"/>
              </a:spcBef>
              <a:buNone/>
              <a:defRPr sz="1000">
                <a:solidFill>
                  <a:srgbClr val="191919"/>
                </a:solidFill>
                <a:latin typeface="Questrial"/>
                <a:ea typeface="Questrial"/>
                <a:cs typeface="Questrial"/>
                <a:sym typeface="Questrial"/>
              </a:defRPr>
            </a:lvl2pPr>
            <a:lvl3pPr marL="0" marR="0" lvl="2" indent="0" algn="l" rtl="0">
              <a:spcBef>
                <a:spcPts val="0"/>
              </a:spcBef>
              <a:buNone/>
              <a:defRPr sz="1000">
                <a:solidFill>
                  <a:srgbClr val="191919"/>
                </a:solidFill>
                <a:latin typeface="Questrial"/>
                <a:ea typeface="Questrial"/>
                <a:cs typeface="Questrial"/>
                <a:sym typeface="Questrial"/>
              </a:defRPr>
            </a:lvl3pPr>
            <a:lvl4pPr marL="0" marR="0" lvl="3" indent="0" algn="l" rtl="0">
              <a:spcBef>
                <a:spcPts val="0"/>
              </a:spcBef>
              <a:buNone/>
              <a:defRPr sz="1000">
                <a:solidFill>
                  <a:srgbClr val="191919"/>
                </a:solidFill>
                <a:latin typeface="Questrial"/>
                <a:ea typeface="Questrial"/>
                <a:cs typeface="Questrial"/>
                <a:sym typeface="Questrial"/>
              </a:defRPr>
            </a:lvl4pPr>
            <a:lvl5pPr marL="0" marR="0" lvl="4" indent="0" algn="l" rtl="0">
              <a:spcBef>
                <a:spcPts val="0"/>
              </a:spcBef>
              <a:buNone/>
              <a:defRPr sz="1000">
                <a:solidFill>
                  <a:srgbClr val="191919"/>
                </a:solidFill>
                <a:latin typeface="Questrial"/>
                <a:ea typeface="Questrial"/>
                <a:cs typeface="Questrial"/>
                <a:sym typeface="Questrial"/>
              </a:defRPr>
            </a:lvl5pPr>
            <a:lvl6pPr marL="0" marR="0" lvl="5" indent="0" algn="l" rtl="0">
              <a:spcBef>
                <a:spcPts val="0"/>
              </a:spcBef>
              <a:buNone/>
              <a:defRPr sz="1000">
                <a:solidFill>
                  <a:srgbClr val="191919"/>
                </a:solidFill>
                <a:latin typeface="Questrial"/>
                <a:ea typeface="Questrial"/>
                <a:cs typeface="Questrial"/>
                <a:sym typeface="Questrial"/>
              </a:defRPr>
            </a:lvl6pPr>
            <a:lvl7pPr marL="0" marR="0" lvl="6" indent="0" algn="l" rtl="0">
              <a:spcBef>
                <a:spcPts val="0"/>
              </a:spcBef>
              <a:buNone/>
              <a:defRPr sz="1000">
                <a:solidFill>
                  <a:srgbClr val="191919"/>
                </a:solidFill>
                <a:latin typeface="Questrial"/>
                <a:ea typeface="Questrial"/>
                <a:cs typeface="Questrial"/>
                <a:sym typeface="Questrial"/>
              </a:defRPr>
            </a:lvl7pPr>
            <a:lvl8pPr marL="0" marR="0" lvl="7" indent="0" algn="l" rtl="0">
              <a:spcBef>
                <a:spcPts val="0"/>
              </a:spcBef>
              <a:buNone/>
              <a:defRPr sz="1000">
                <a:solidFill>
                  <a:srgbClr val="191919"/>
                </a:solidFill>
                <a:latin typeface="Questrial"/>
                <a:ea typeface="Questrial"/>
                <a:cs typeface="Questrial"/>
                <a:sym typeface="Questrial"/>
              </a:defRPr>
            </a:lvl8pPr>
            <a:lvl9pPr marL="0" marR="0" lvl="8" indent="0" algn="l" rtl="0">
              <a:spcBef>
                <a:spcPts val="0"/>
              </a:spcBef>
              <a:buNone/>
              <a:defRPr sz="1000">
                <a:solidFill>
                  <a:srgbClr val="191919"/>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1"/>
        <p:cNvGrpSpPr/>
        <p:nvPr/>
      </p:nvGrpSpPr>
      <p:grpSpPr>
        <a:xfrm>
          <a:off x="0" y="0"/>
          <a:ext cx="0" cy="0"/>
          <a:chOff x="0" y="0"/>
          <a:chExt cx="0" cy="0"/>
        </a:xfrm>
      </p:grpSpPr>
      <p:sp>
        <p:nvSpPr>
          <p:cNvPr id="62" name="Google Shape;62;p8"/>
          <p:cNvSpPr/>
          <p:nvPr/>
        </p:nvSpPr>
        <p:spPr>
          <a:xfrm>
            <a:off x="0" y="-1"/>
            <a:ext cx="9144000" cy="4572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342900" y="4960137"/>
            <a:ext cx="58293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191919"/>
              </a:buClr>
              <a:buSzPts val="4400"/>
              <a:buFont typeface="Questrial"/>
              <a:buNone/>
              <a:defRPr sz="4400" b="0" i="0" u="none" strike="noStrike" cap="none">
                <a:solidFill>
                  <a:srgbClr val="191919"/>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8"/>
          <p:cNvSpPr txBox="1">
            <a:spLocks noGrp="1"/>
          </p:cNvSpPr>
          <p:nvPr>
            <p:ph type="body" idx="1"/>
          </p:nvPr>
        </p:nvSpPr>
        <p:spPr>
          <a:xfrm>
            <a:off x="6457950" y="4960137"/>
            <a:ext cx="2400300" cy="146304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0"/>
              </a:spcBef>
              <a:spcAft>
                <a:spcPts val="0"/>
              </a:spcAft>
              <a:buClr>
                <a:schemeClr val="accent2"/>
              </a:buClr>
              <a:buSzPts val="1600"/>
              <a:buFont typeface="Questrial"/>
              <a:buNone/>
              <a:defRPr sz="1600" b="0" i="0" u="none" strike="noStrike" cap="none">
                <a:solidFill>
                  <a:srgbClr val="191919"/>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1600"/>
              <a:buFont typeface="Noto Sans Symbols"/>
              <a:buNone/>
              <a:defRPr sz="16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6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400"/>
              <a:buFont typeface="Noto Sans Symbols"/>
              <a:buNone/>
              <a:defRPr sz="1400" b="0" i="0" u="none" strike="noStrike" cap="none">
                <a:solidFill>
                  <a:srgbClr val="888888"/>
                </a:solidFill>
                <a:latin typeface="Questrial"/>
                <a:ea typeface="Questrial"/>
                <a:cs typeface="Questrial"/>
                <a:sym typeface="Questrial"/>
              </a:defRPr>
            </a:lvl9pPr>
          </a:lstStyle>
          <a:p>
            <a:endParaRPr/>
          </a:p>
        </p:txBody>
      </p:sp>
      <p:sp>
        <p:nvSpPr>
          <p:cNvPr id="65" name="Google Shape;65;p8"/>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6" name="Google Shape;66;p8"/>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7" name="Google Shape;67;p8"/>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191919"/>
                </a:solidFill>
                <a:latin typeface="Questrial"/>
                <a:ea typeface="Questrial"/>
                <a:cs typeface="Questrial"/>
                <a:sym typeface="Questrial"/>
              </a:defRPr>
            </a:lvl1pPr>
            <a:lvl2pPr marL="0" marR="0" lvl="1" indent="0" algn="l" rtl="0">
              <a:spcBef>
                <a:spcPts val="0"/>
              </a:spcBef>
              <a:buNone/>
              <a:defRPr sz="1000">
                <a:solidFill>
                  <a:srgbClr val="191919"/>
                </a:solidFill>
                <a:latin typeface="Questrial"/>
                <a:ea typeface="Questrial"/>
                <a:cs typeface="Questrial"/>
                <a:sym typeface="Questrial"/>
              </a:defRPr>
            </a:lvl2pPr>
            <a:lvl3pPr marL="0" marR="0" lvl="2" indent="0" algn="l" rtl="0">
              <a:spcBef>
                <a:spcPts val="0"/>
              </a:spcBef>
              <a:buNone/>
              <a:defRPr sz="1000">
                <a:solidFill>
                  <a:srgbClr val="191919"/>
                </a:solidFill>
                <a:latin typeface="Questrial"/>
                <a:ea typeface="Questrial"/>
                <a:cs typeface="Questrial"/>
                <a:sym typeface="Questrial"/>
              </a:defRPr>
            </a:lvl3pPr>
            <a:lvl4pPr marL="0" marR="0" lvl="3" indent="0" algn="l" rtl="0">
              <a:spcBef>
                <a:spcPts val="0"/>
              </a:spcBef>
              <a:buNone/>
              <a:defRPr sz="1000">
                <a:solidFill>
                  <a:srgbClr val="191919"/>
                </a:solidFill>
                <a:latin typeface="Questrial"/>
                <a:ea typeface="Questrial"/>
                <a:cs typeface="Questrial"/>
                <a:sym typeface="Questrial"/>
              </a:defRPr>
            </a:lvl4pPr>
            <a:lvl5pPr marL="0" marR="0" lvl="4" indent="0" algn="l" rtl="0">
              <a:spcBef>
                <a:spcPts val="0"/>
              </a:spcBef>
              <a:buNone/>
              <a:defRPr sz="1000">
                <a:solidFill>
                  <a:srgbClr val="191919"/>
                </a:solidFill>
                <a:latin typeface="Questrial"/>
                <a:ea typeface="Questrial"/>
                <a:cs typeface="Questrial"/>
                <a:sym typeface="Questrial"/>
              </a:defRPr>
            </a:lvl5pPr>
            <a:lvl6pPr marL="0" marR="0" lvl="5" indent="0" algn="l" rtl="0">
              <a:spcBef>
                <a:spcPts val="0"/>
              </a:spcBef>
              <a:buNone/>
              <a:defRPr sz="1000">
                <a:solidFill>
                  <a:srgbClr val="191919"/>
                </a:solidFill>
                <a:latin typeface="Questrial"/>
                <a:ea typeface="Questrial"/>
                <a:cs typeface="Questrial"/>
                <a:sym typeface="Questrial"/>
              </a:defRPr>
            </a:lvl6pPr>
            <a:lvl7pPr marL="0" marR="0" lvl="6" indent="0" algn="l" rtl="0">
              <a:spcBef>
                <a:spcPts val="0"/>
              </a:spcBef>
              <a:buNone/>
              <a:defRPr sz="1000">
                <a:solidFill>
                  <a:srgbClr val="191919"/>
                </a:solidFill>
                <a:latin typeface="Questrial"/>
                <a:ea typeface="Questrial"/>
                <a:cs typeface="Questrial"/>
                <a:sym typeface="Questrial"/>
              </a:defRPr>
            </a:lvl7pPr>
            <a:lvl8pPr marL="0" marR="0" lvl="7" indent="0" algn="l" rtl="0">
              <a:spcBef>
                <a:spcPts val="0"/>
              </a:spcBef>
              <a:buNone/>
              <a:defRPr sz="1000">
                <a:solidFill>
                  <a:srgbClr val="191919"/>
                </a:solidFill>
                <a:latin typeface="Questrial"/>
                <a:ea typeface="Questrial"/>
                <a:cs typeface="Questrial"/>
                <a:sym typeface="Questrial"/>
              </a:defRPr>
            </a:lvl8pPr>
            <a:lvl9pPr marL="0" marR="0" lvl="8" indent="0" algn="l" rtl="0">
              <a:spcBef>
                <a:spcPts val="0"/>
              </a:spcBef>
              <a:buNone/>
              <a:defRPr sz="1000">
                <a:solidFill>
                  <a:srgbClr val="191919"/>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cxnSp>
        <p:nvCxnSpPr>
          <p:cNvPr id="68" name="Google Shape;68;p8"/>
          <p:cNvCxnSpPr/>
          <p:nvPr/>
        </p:nvCxnSpPr>
        <p:spPr>
          <a:xfrm rot="10800000">
            <a:off x="6290132" y="5264106"/>
            <a:ext cx="0" cy="914400"/>
          </a:xfrm>
          <a:prstGeom prst="straightConnector1">
            <a:avLst/>
          </a:prstGeom>
          <a:noFill/>
          <a:ln w="19050" cap="flat" cmpd="sng">
            <a:solidFill>
              <a:schemeClr val="accent3"/>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191919"/>
              </a:buClr>
              <a:buSzPts val="4400"/>
              <a:buFont typeface="Questrial"/>
              <a:buNone/>
              <a:defRPr sz="4400" b="0" i="0" u="none" strike="noStrike" cap="none">
                <a:solidFill>
                  <a:srgbClr val="191919"/>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9"/>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2" name="Google Shape;72;p9"/>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3" name="Google Shape;73;p9"/>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191919"/>
                </a:solidFill>
                <a:latin typeface="Questrial"/>
                <a:ea typeface="Questrial"/>
                <a:cs typeface="Questrial"/>
                <a:sym typeface="Questrial"/>
              </a:defRPr>
            </a:lvl1pPr>
            <a:lvl2pPr marL="0" marR="0" lvl="1" indent="0" algn="l" rtl="0">
              <a:spcBef>
                <a:spcPts val="0"/>
              </a:spcBef>
              <a:buNone/>
              <a:defRPr sz="1000">
                <a:solidFill>
                  <a:srgbClr val="191919"/>
                </a:solidFill>
                <a:latin typeface="Questrial"/>
                <a:ea typeface="Questrial"/>
                <a:cs typeface="Questrial"/>
                <a:sym typeface="Questrial"/>
              </a:defRPr>
            </a:lvl2pPr>
            <a:lvl3pPr marL="0" marR="0" lvl="2" indent="0" algn="l" rtl="0">
              <a:spcBef>
                <a:spcPts val="0"/>
              </a:spcBef>
              <a:buNone/>
              <a:defRPr sz="1000">
                <a:solidFill>
                  <a:srgbClr val="191919"/>
                </a:solidFill>
                <a:latin typeface="Questrial"/>
                <a:ea typeface="Questrial"/>
                <a:cs typeface="Questrial"/>
                <a:sym typeface="Questrial"/>
              </a:defRPr>
            </a:lvl3pPr>
            <a:lvl4pPr marL="0" marR="0" lvl="3" indent="0" algn="l" rtl="0">
              <a:spcBef>
                <a:spcPts val="0"/>
              </a:spcBef>
              <a:buNone/>
              <a:defRPr sz="1000">
                <a:solidFill>
                  <a:srgbClr val="191919"/>
                </a:solidFill>
                <a:latin typeface="Questrial"/>
                <a:ea typeface="Questrial"/>
                <a:cs typeface="Questrial"/>
                <a:sym typeface="Questrial"/>
              </a:defRPr>
            </a:lvl4pPr>
            <a:lvl5pPr marL="0" marR="0" lvl="4" indent="0" algn="l" rtl="0">
              <a:spcBef>
                <a:spcPts val="0"/>
              </a:spcBef>
              <a:buNone/>
              <a:defRPr sz="1000">
                <a:solidFill>
                  <a:srgbClr val="191919"/>
                </a:solidFill>
                <a:latin typeface="Questrial"/>
                <a:ea typeface="Questrial"/>
                <a:cs typeface="Questrial"/>
                <a:sym typeface="Questrial"/>
              </a:defRPr>
            </a:lvl5pPr>
            <a:lvl6pPr marL="0" marR="0" lvl="5" indent="0" algn="l" rtl="0">
              <a:spcBef>
                <a:spcPts val="0"/>
              </a:spcBef>
              <a:buNone/>
              <a:defRPr sz="1000">
                <a:solidFill>
                  <a:srgbClr val="191919"/>
                </a:solidFill>
                <a:latin typeface="Questrial"/>
                <a:ea typeface="Questrial"/>
                <a:cs typeface="Questrial"/>
                <a:sym typeface="Questrial"/>
              </a:defRPr>
            </a:lvl6pPr>
            <a:lvl7pPr marL="0" marR="0" lvl="6" indent="0" algn="l" rtl="0">
              <a:spcBef>
                <a:spcPts val="0"/>
              </a:spcBef>
              <a:buNone/>
              <a:defRPr sz="1000">
                <a:solidFill>
                  <a:srgbClr val="191919"/>
                </a:solidFill>
                <a:latin typeface="Questrial"/>
                <a:ea typeface="Questrial"/>
                <a:cs typeface="Questrial"/>
                <a:sym typeface="Questrial"/>
              </a:defRPr>
            </a:lvl7pPr>
            <a:lvl8pPr marL="0" marR="0" lvl="7" indent="0" algn="l" rtl="0">
              <a:spcBef>
                <a:spcPts val="0"/>
              </a:spcBef>
              <a:buNone/>
              <a:defRPr sz="1000">
                <a:solidFill>
                  <a:srgbClr val="191919"/>
                </a:solidFill>
                <a:latin typeface="Questrial"/>
                <a:ea typeface="Questrial"/>
                <a:cs typeface="Questrial"/>
                <a:sym typeface="Questrial"/>
              </a:defRPr>
            </a:lvl8pPr>
            <a:lvl9pPr marL="0" marR="0" lvl="8" indent="0" algn="l" rtl="0">
              <a:spcBef>
                <a:spcPts val="0"/>
              </a:spcBef>
              <a:buNone/>
              <a:defRPr sz="1000">
                <a:solidFill>
                  <a:srgbClr val="191919"/>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4"/>
        <p:cNvGrpSpPr/>
        <p:nvPr/>
      </p:nvGrpSpPr>
      <p:grpSpPr>
        <a:xfrm>
          <a:off x="0" y="0"/>
          <a:ext cx="0" cy="0"/>
          <a:chOff x="0" y="0"/>
          <a:chExt cx="0" cy="0"/>
        </a:xfrm>
      </p:grpSpPr>
      <p:sp>
        <p:nvSpPr>
          <p:cNvPr id="75" name="Google Shape;75;p10"/>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6" name="Google Shape;76;p10"/>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7" name="Google Shape;77;p10"/>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191919"/>
                </a:solidFill>
                <a:latin typeface="Questrial"/>
                <a:ea typeface="Questrial"/>
                <a:cs typeface="Questrial"/>
                <a:sym typeface="Questrial"/>
              </a:defRPr>
            </a:lvl1pPr>
            <a:lvl2pPr marL="0" marR="0" lvl="1" indent="0" algn="l" rtl="0">
              <a:spcBef>
                <a:spcPts val="0"/>
              </a:spcBef>
              <a:buNone/>
              <a:defRPr sz="1000">
                <a:solidFill>
                  <a:srgbClr val="191919"/>
                </a:solidFill>
                <a:latin typeface="Questrial"/>
                <a:ea typeface="Questrial"/>
                <a:cs typeface="Questrial"/>
                <a:sym typeface="Questrial"/>
              </a:defRPr>
            </a:lvl2pPr>
            <a:lvl3pPr marL="0" marR="0" lvl="2" indent="0" algn="l" rtl="0">
              <a:spcBef>
                <a:spcPts val="0"/>
              </a:spcBef>
              <a:buNone/>
              <a:defRPr sz="1000">
                <a:solidFill>
                  <a:srgbClr val="191919"/>
                </a:solidFill>
                <a:latin typeface="Questrial"/>
                <a:ea typeface="Questrial"/>
                <a:cs typeface="Questrial"/>
                <a:sym typeface="Questrial"/>
              </a:defRPr>
            </a:lvl3pPr>
            <a:lvl4pPr marL="0" marR="0" lvl="3" indent="0" algn="l" rtl="0">
              <a:spcBef>
                <a:spcPts val="0"/>
              </a:spcBef>
              <a:buNone/>
              <a:defRPr sz="1000">
                <a:solidFill>
                  <a:srgbClr val="191919"/>
                </a:solidFill>
                <a:latin typeface="Questrial"/>
                <a:ea typeface="Questrial"/>
                <a:cs typeface="Questrial"/>
                <a:sym typeface="Questrial"/>
              </a:defRPr>
            </a:lvl4pPr>
            <a:lvl5pPr marL="0" marR="0" lvl="4" indent="0" algn="l" rtl="0">
              <a:spcBef>
                <a:spcPts val="0"/>
              </a:spcBef>
              <a:buNone/>
              <a:defRPr sz="1000">
                <a:solidFill>
                  <a:srgbClr val="191919"/>
                </a:solidFill>
                <a:latin typeface="Questrial"/>
                <a:ea typeface="Questrial"/>
                <a:cs typeface="Questrial"/>
                <a:sym typeface="Questrial"/>
              </a:defRPr>
            </a:lvl5pPr>
            <a:lvl6pPr marL="0" marR="0" lvl="5" indent="0" algn="l" rtl="0">
              <a:spcBef>
                <a:spcPts val="0"/>
              </a:spcBef>
              <a:buNone/>
              <a:defRPr sz="1000">
                <a:solidFill>
                  <a:srgbClr val="191919"/>
                </a:solidFill>
                <a:latin typeface="Questrial"/>
                <a:ea typeface="Questrial"/>
                <a:cs typeface="Questrial"/>
                <a:sym typeface="Questrial"/>
              </a:defRPr>
            </a:lvl6pPr>
            <a:lvl7pPr marL="0" marR="0" lvl="6" indent="0" algn="l" rtl="0">
              <a:spcBef>
                <a:spcPts val="0"/>
              </a:spcBef>
              <a:buNone/>
              <a:defRPr sz="1000">
                <a:solidFill>
                  <a:srgbClr val="191919"/>
                </a:solidFill>
                <a:latin typeface="Questrial"/>
                <a:ea typeface="Questrial"/>
                <a:cs typeface="Questrial"/>
                <a:sym typeface="Questrial"/>
              </a:defRPr>
            </a:lvl7pPr>
            <a:lvl8pPr marL="0" marR="0" lvl="7" indent="0" algn="l" rtl="0">
              <a:spcBef>
                <a:spcPts val="0"/>
              </a:spcBef>
              <a:buNone/>
              <a:defRPr sz="1000">
                <a:solidFill>
                  <a:srgbClr val="191919"/>
                </a:solidFill>
                <a:latin typeface="Questrial"/>
                <a:ea typeface="Questrial"/>
                <a:cs typeface="Questrial"/>
                <a:sym typeface="Questrial"/>
              </a:defRPr>
            </a:lvl8pPr>
            <a:lvl9pPr marL="0" marR="0" lvl="8" indent="0" algn="l" rtl="0">
              <a:spcBef>
                <a:spcPts val="0"/>
              </a:spcBef>
              <a:buNone/>
              <a:defRPr sz="1000">
                <a:solidFill>
                  <a:srgbClr val="191919"/>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191919"/>
              </a:buClr>
              <a:buSzPts val="4400"/>
              <a:buFont typeface="Questrial"/>
              <a:buNone/>
              <a:defRPr sz="4400" b="0" i="0" u="none" strike="noStrike" cap="none">
                <a:solidFill>
                  <a:srgbClr val="191919"/>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68096" y="2286000"/>
            <a:ext cx="7290055" cy="402336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2"/>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2"/>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12" name="Google Shape;12;p1"/>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 name="Google Shape;13;p1"/>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191919"/>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 name="Google Shape;14;p1"/>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191919"/>
                </a:solidFill>
                <a:latin typeface="Questrial"/>
                <a:ea typeface="Questrial"/>
                <a:cs typeface="Questrial"/>
                <a:sym typeface="Questrial"/>
              </a:defRPr>
            </a:lvl1pPr>
            <a:lvl2pPr marL="0" marR="0" lvl="1" indent="0" algn="l" rtl="0">
              <a:spcBef>
                <a:spcPts val="0"/>
              </a:spcBef>
              <a:buNone/>
              <a:defRPr sz="1000" b="0" i="0" u="none" strike="noStrike" cap="none">
                <a:solidFill>
                  <a:srgbClr val="191919"/>
                </a:solidFill>
                <a:latin typeface="Questrial"/>
                <a:ea typeface="Questrial"/>
                <a:cs typeface="Questrial"/>
                <a:sym typeface="Questrial"/>
              </a:defRPr>
            </a:lvl2pPr>
            <a:lvl3pPr marL="0" marR="0" lvl="2" indent="0" algn="l" rtl="0">
              <a:spcBef>
                <a:spcPts val="0"/>
              </a:spcBef>
              <a:buNone/>
              <a:defRPr sz="1000" b="0" i="0" u="none" strike="noStrike" cap="none">
                <a:solidFill>
                  <a:srgbClr val="191919"/>
                </a:solidFill>
                <a:latin typeface="Questrial"/>
                <a:ea typeface="Questrial"/>
                <a:cs typeface="Questrial"/>
                <a:sym typeface="Questrial"/>
              </a:defRPr>
            </a:lvl3pPr>
            <a:lvl4pPr marL="0" marR="0" lvl="3" indent="0" algn="l" rtl="0">
              <a:spcBef>
                <a:spcPts val="0"/>
              </a:spcBef>
              <a:buNone/>
              <a:defRPr sz="1000" b="0" i="0" u="none" strike="noStrike" cap="none">
                <a:solidFill>
                  <a:srgbClr val="191919"/>
                </a:solidFill>
                <a:latin typeface="Questrial"/>
                <a:ea typeface="Questrial"/>
                <a:cs typeface="Questrial"/>
                <a:sym typeface="Questrial"/>
              </a:defRPr>
            </a:lvl4pPr>
            <a:lvl5pPr marL="0" marR="0" lvl="4" indent="0" algn="l" rtl="0">
              <a:spcBef>
                <a:spcPts val="0"/>
              </a:spcBef>
              <a:buNone/>
              <a:defRPr sz="1000" b="0" i="0" u="none" strike="noStrike" cap="none">
                <a:solidFill>
                  <a:srgbClr val="191919"/>
                </a:solidFill>
                <a:latin typeface="Questrial"/>
                <a:ea typeface="Questrial"/>
                <a:cs typeface="Questrial"/>
                <a:sym typeface="Questrial"/>
              </a:defRPr>
            </a:lvl5pPr>
            <a:lvl6pPr marL="0" marR="0" lvl="5" indent="0" algn="l" rtl="0">
              <a:spcBef>
                <a:spcPts val="0"/>
              </a:spcBef>
              <a:buNone/>
              <a:defRPr sz="1000" b="0" i="0" u="none" strike="noStrike" cap="none">
                <a:solidFill>
                  <a:srgbClr val="191919"/>
                </a:solidFill>
                <a:latin typeface="Questrial"/>
                <a:ea typeface="Questrial"/>
                <a:cs typeface="Questrial"/>
                <a:sym typeface="Questrial"/>
              </a:defRPr>
            </a:lvl6pPr>
            <a:lvl7pPr marL="0" marR="0" lvl="6" indent="0" algn="l" rtl="0">
              <a:spcBef>
                <a:spcPts val="0"/>
              </a:spcBef>
              <a:buNone/>
              <a:defRPr sz="1000" b="0" i="0" u="none" strike="noStrike" cap="none">
                <a:solidFill>
                  <a:srgbClr val="191919"/>
                </a:solidFill>
                <a:latin typeface="Questrial"/>
                <a:ea typeface="Questrial"/>
                <a:cs typeface="Questrial"/>
                <a:sym typeface="Questrial"/>
              </a:defRPr>
            </a:lvl7pPr>
            <a:lvl8pPr marL="0" marR="0" lvl="7" indent="0" algn="l" rtl="0">
              <a:spcBef>
                <a:spcPts val="0"/>
              </a:spcBef>
              <a:buNone/>
              <a:defRPr sz="1000" b="0" i="0" u="none" strike="noStrike" cap="none">
                <a:solidFill>
                  <a:srgbClr val="191919"/>
                </a:solidFill>
                <a:latin typeface="Questrial"/>
                <a:ea typeface="Questrial"/>
                <a:cs typeface="Questrial"/>
                <a:sym typeface="Questrial"/>
              </a:defRPr>
            </a:lvl8pPr>
            <a:lvl9pPr marL="0" marR="0" lvl="8" indent="0" algn="l" rtl="0">
              <a:spcBef>
                <a:spcPts val="0"/>
              </a:spcBef>
              <a:buNone/>
              <a:defRPr sz="1000" b="0" i="0" u="none" strike="noStrike" cap="none">
                <a:solidFill>
                  <a:srgbClr val="191919"/>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1"/>
          <p:cNvCxnSpPr/>
          <p:nvPr/>
        </p:nvCxnSpPr>
        <p:spPr>
          <a:xfrm rot="10800000">
            <a:off x="571500" y="826324"/>
            <a:ext cx="0" cy="914400"/>
          </a:xfrm>
          <a:prstGeom prst="straightConnector1">
            <a:avLst/>
          </a:prstGeom>
          <a:noFill/>
          <a:ln w="1905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p:nvPr/>
        </p:nvSpPr>
        <p:spPr>
          <a:xfrm>
            <a:off x="0" y="741676"/>
            <a:ext cx="9144000" cy="3258933"/>
          </a:xfrm>
          <a:prstGeom prst="rect">
            <a:avLst/>
          </a:prstGeom>
          <a:solidFill>
            <a:srgbClr val="B4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96" name="Google Shape;96;p13"/>
          <p:cNvSpPr txBox="1">
            <a:spLocks noGrp="1"/>
          </p:cNvSpPr>
          <p:nvPr>
            <p:ph type="title"/>
          </p:nvPr>
        </p:nvSpPr>
        <p:spPr>
          <a:xfrm>
            <a:off x="70050" y="4883950"/>
            <a:ext cx="64518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sz="3500"/>
              <a:t>DESIGNING FLEXIBLE CUSTOM PROCESSES USING POPULATION SELECTION</a:t>
            </a:r>
            <a:endParaRPr sz="3500"/>
          </a:p>
        </p:txBody>
      </p:sp>
      <p:sp>
        <p:nvSpPr>
          <p:cNvPr id="97" name="Google Shape;97;p13"/>
          <p:cNvSpPr txBox="1">
            <a:spLocks noGrp="1"/>
          </p:cNvSpPr>
          <p:nvPr>
            <p:ph type="body" idx="1"/>
          </p:nvPr>
        </p:nvSpPr>
        <p:spPr>
          <a:xfrm>
            <a:off x="6457950" y="4960138"/>
            <a:ext cx="2400300" cy="146304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1600"/>
              <a:buFont typeface="Questrial"/>
              <a:buNone/>
            </a:pPr>
            <a:r>
              <a:rPr lang="en-US" sz="1600" b="0" i="0" u="none" strike="noStrike" cap="none">
                <a:solidFill>
                  <a:srgbClr val="191919"/>
                </a:solidFill>
                <a:latin typeface="Questrial"/>
                <a:ea typeface="Questrial"/>
                <a:cs typeface="Questrial"/>
                <a:sym typeface="Questrial"/>
              </a:rPr>
              <a:t>SESSION </a:t>
            </a:r>
            <a:r>
              <a:rPr lang="en-US"/>
              <a:t>6017</a:t>
            </a:r>
            <a:endParaRPr/>
          </a:p>
          <a:p>
            <a:pPr marL="0" marR="0" lvl="0" indent="0" algn="l" rtl="0">
              <a:lnSpc>
                <a:spcPct val="100000"/>
              </a:lnSpc>
              <a:spcBef>
                <a:spcPts val="200"/>
              </a:spcBef>
              <a:spcAft>
                <a:spcPts val="0"/>
              </a:spcAft>
              <a:buClr>
                <a:schemeClr val="accent2"/>
              </a:buClr>
              <a:buSzPts val="1600"/>
              <a:buFont typeface="Questrial"/>
              <a:buNone/>
            </a:pPr>
            <a:r>
              <a:rPr lang="en-US"/>
              <a:t>NOVEMBER 13, 2018</a:t>
            </a:r>
            <a:endParaRPr/>
          </a:p>
        </p:txBody>
      </p:sp>
      <p:sp>
        <p:nvSpPr>
          <p:cNvPr id="98" name="Google Shape;98;p13"/>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pic>
        <p:nvPicPr>
          <p:cNvPr id="99" name="Google Shape;99;p13"/>
          <p:cNvPicPr preferRelativeResize="0"/>
          <p:nvPr/>
        </p:nvPicPr>
        <p:blipFill rotWithShape="1">
          <a:blip r:embed="rId3">
            <a:alphaModFix/>
          </a:blip>
          <a:srcRect/>
          <a:stretch/>
        </p:blipFill>
        <p:spPr>
          <a:xfrm>
            <a:off x="6810342" y="1487170"/>
            <a:ext cx="2047908" cy="1691468"/>
          </a:xfrm>
          <a:prstGeom prst="rect">
            <a:avLst/>
          </a:prstGeom>
          <a:noFill/>
          <a:ln>
            <a:noFill/>
          </a:ln>
        </p:spPr>
      </p:pic>
      <p:pic>
        <p:nvPicPr>
          <p:cNvPr id="100" name="Google Shape;100;p13"/>
          <p:cNvPicPr preferRelativeResize="0"/>
          <p:nvPr/>
        </p:nvPicPr>
        <p:blipFill rotWithShape="1">
          <a:blip r:embed="rId4">
            <a:alphaModFix/>
          </a:blip>
          <a:srcRect/>
          <a:stretch/>
        </p:blipFill>
        <p:spPr>
          <a:xfrm>
            <a:off x="-1" y="741676"/>
            <a:ext cx="6646985" cy="32589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2"/>
          <p:cNvPicPr preferRelativeResize="0"/>
          <p:nvPr/>
        </p:nvPicPr>
        <p:blipFill>
          <a:blip r:embed="rId3">
            <a:alphaModFix/>
          </a:blip>
          <a:stretch>
            <a:fillRect/>
          </a:stretch>
        </p:blipFill>
        <p:spPr>
          <a:xfrm>
            <a:off x="768100" y="339550"/>
            <a:ext cx="3531726" cy="4994449"/>
          </a:xfrm>
          <a:prstGeom prst="rect">
            <a:avLst/>
          </a:prstGeom>
          <a:noFill/>
          <a:ln>
            <a:noFill/>
          </a:ln>
        </p:spPr>
      </p:pic>
      <p:sp>
        <p:nvSpPr>
          <p:cNvPr id="191" name="Google Shape;191;p22"/>
          <p:cNvSpPr txBox="1">
            <a:spLocks noGrp="1"/>
          </p:cNvSpPr>
          <p:nvPr>
            <p:ph type="title"/>
          </p:nvPr>
        </p:nvSpPr>
        <p:spPr>
          <a:xfrm>
            <a:off x="768100" y="585225"/>
            <a:ext cx="77877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What is Population Selection?</a:t>
            </a:r>
            <a:endParaRPr/>
          </a:p>
        </p:txBody>
      </p:sp>
      <p:sp>
        <p:nvSpPr>
          <p:cNvPr id="192" name="Google Shape;192;p22"/>
          <p:cNvSpPr txBox="1">
            <a:spLocks noGrp="1"/>
          </p:cNvSpPr>
          <p:nvPr>
            <p:ph type="body" idx="2"/>
          </p:nvPr>
        </p:nvSpPr>
        <p:spPr>
          <a:xfrm>
            <a:off x="4491990" y="2084925"/>
            <a:ext cx="3566100" cy="4023300"/>
          </a:xfrm>
          <a:prstGeom prst="rect">
            <a:avLst/>
          </a:prstGeom>
          <a:noFill/>
          <a:ln>
            <a:noFill/>
          </a:ln>
        </p:spPr>
        <p:txBody>
          <a:bodyPr spcFirstLastPara="1" wrap="square" lIns="45700" tIns="45700" rIns="45700" bIns="45700" anchor="t" anchorCtr="0">
            <a:noAutofit/>
          </a:bodyPr>
          <a:lstStyle/>
          <a:p>
            <a:pPr marL="91440" marR="0" lvl="0" indent="-127000" algn="l" rtl="0">
              <a:lnSpc>
                <a:spcPct val="90000"/>
              </a:lnSpc>
              <a:spcBef>
                <a:spcPts val="1400"/>
              </a:spcBef>
              <a:spcAft>
                <a:spcPts val="0"/>
              </a:spcAft>
              <a:buClr>
                <a:schemeClr val="accent2"/>
              </a:buClr>
              <a:buSzPts val="2000"/>
              <a:buFont typeface="Questrial"/>
              <a:buChar char="●"/>
            </a:pPr>
            <a:r>
              <a:rPr lang="en-US" dirty="0"/>
              <a:t>A selection tool to identify the population that will be used in a process.</a:t>
            </a:r>
            <a:endParaRPr dirty="0"/>
          </a:p>
          <a:p>
            <a:pPr marL="91440" marR="0" lvl="0" indent="-127000" algn="l" rtl="0">
              <a:lnSpc>
                <a:spcPct val="90000"/>
              </a:lnSpc>
              <a:spcBef>
                <a:spcPts val="1400"/>
              </a:spcBef>
              <a:spcAft>
                <a:spcPts val="0"/>
              </a:spcAft>
              <a:buSzPts val="2000"/>
              <a:buChar char="●"/>
            </a:pPr>
            <a:r>
              <a:rPr lang="en-US" dirty="0"/>
              <a:t>Population selection (a.k.a. “pop select”) is often used interchangeably to refer to the process OR the query that is used in the process.</a:t>
            </a:r>
            <a:endParaRPr dirty="0"/>
          </a:p>
          <a:p>
            <a:pPr marL="91440" marR="0" lvl="0" indent="-127000" algn="l" rtl="0">
              <a:lnSpc>
                <a:spcPct val="90000"/>
              </a:lnSpc>
              <a:spcBef>
                <a:spcPts val="1400"/>
              </a:spcBef>
              <a:spcAft>
                <a:spcPts val="0"/>
              </a:spcAft>
              <a:buSzPts val="2000"/>
              <a:buChar char="●"/>
            </a:pPr>
            <a:r>
              <a:rPr lang="en-US" dirty="0"/>
              <a:t>May go by other names (e.g. trigger queries).</a:t>
            </a:r>
            <a:endParaRPr dirty="0"/>
          </a:p>
        </p:txBody>
      </p:sp>
      <p:sp>
        <p:nvSpPr>
          <p:cNvPr id="193" name="Google Shape;193;p22"/>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768100" y="585225"/>
            <a:ext cx="77034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What is Population Selection?</a:t>
            </a:r>
            <a:endParaRPr/>
          </a:p>
        </p:txBody>
      </p:sp>
      <p:sp>
        <p:nvSpPr>
          <p:cNvPr id="199" name="Google Shape;199;p23"/>
          <p:cNvSpPr txBox="1">
            <a:spLocks noGrp="1"/>
          </p:cNvSpPr>
          <p:nvPr>
            <p:ph type="body" idx="1"/>
          </p:nvPr>
        </p:nvSpPr>
        <p:spPr>
          <a:xfrm>
            <a:off x="768096" y="2286000"/>
            <a:ext cx="7290055" cy="4023360"/>
          </a:xfrm>
          <a:prstGeom prst="rect">
            <a:avLst/>
          </a:prstGeom>
          <a:noFill/>
          <a:ln>
            <a:noFill/>
          </a:ln>
        </p:spPr>
        <p:txBody>
          <a:bodyPr spcFirstLastPara="1" wrap="square" lIns="45700" tIns="45700" rIns="45700" bIns="45700" anchor="t" anchorCtr="0">
            <a:noAutofit/>
          </a:bodyPr>
          <a:lstStyle/>
          <a:p>
            <a:pPr marL="91440" marR="0" lvl="0" indent="-152400" algn="l" rtl="0">
              <a:lnSpc>
                <a:spcPct val="90000"/>
              </a:lnSpc>
              <a:spcBef>
                <a:spcPts val="0"/>
              </a:spcBef>
              <a:spcAft>
                <a:spcPts val="0"/>
              </a:spcAft>
              <a:buClr>
                <a:schemeClr val="accent2"/>
              </a:buClr>
              <a:buSzPts val="2400"/>
              <a:buFont typeface="Questrial"/>
              <a:buChar char="●"/>
            </a:pPr>
            <a:r>
              <a:rPr lang="en-US" sz="2400"/>
              <a:t>PeopleSoft delivers 3 selection tools:</a:t>
            </a:r>
            <a:endParaRPr sz="2400"/>
          </a:p>
          <a:p>
            <a:pPr marL="265176" lvl="1" indent="-149857" algn="l" rtl="0">
              <a:spcBef>
                <a:spcPts val="0"/>
              </a:spcBef>
              <a:spcAft>
                <a:spcPts val="0"/>
              </a:spcAft>
              <a:buSzPts val="1800"/>
              <a:buChar char="○"/>
            </a:pPr>
            <a:r>
              <a:rPr lang="en-US" sz="1800"/>
              <a:t>PS Query.</a:t>
            </a:r>
            <a:endParaRPr sz="1800"/>
          </a:p>
          <a:p>
            <a:pPr marL="265176" marR="0" lvl="1" indent="-149857" algn="l" rtl="0">
              <a:lnSpc>
                <a:spcPct val="90000"/>
              </a:lnSpc>
              <a:spcBef>
                <a:spcPts val="0"/>
              </a:spcBef>
              <a:spcAft>
                <a:spcPts val="0"/>
              </a:spcAft>
              <a:buSzPts val="1800"/>
              <a:buChar char="○"/>
            </a:pPr>
            <a:r>
              <a:rPr lang="en-US" sz="1800"/>
              <a:t>External File.</a:t>
            </a:r>
            <a:endParaRPr sz="1800"/>
          </a:p>
          <a:p>
            <a:pPr marL="265176" lvl="1" indent="-149857" algn="l" rtl="0">
              <a:spcBef>
                <a:spcPts val="0"/>
              </a:spcBef>
              <a:spcAft>
                <a:spcPts val="0"/>
              </a:spcAft>
              <a:buSzPts val="1800"/>
              <a:buChar char="○"/>
            </a:pPr>
            <a:r>
              <a:rPr lang="en-US" sz="1800"/>
              <a:t>Equation Engine.</a:t>
            </a:r>
            <a:endParaRPr sz="1800"/>
          </a:p>
          <a:p>
            <a:pPr marL="0" marR="0" lvl="0" indent="0" algn="l" rtl="0">
              <a:lnSpc>
                <a:spcPct val="90000"/>
              </a:lnSpc>
              <a:spcBef>
                <a:spcPts val="0"/>
              </a:spcBef>
              <a:spcAft>
                <a:spcPts val="0"/>
              </a:spcAft>
              <a:buNone/>
            </a:pPr>
            <a:endParaRPr sz="2400"/>
          </a:p>
          <a:p>
            <a:pPr marL="91440" marR="0" lvl="0" indent="-152400" algn="l" rtl="0">
              <a:lnSpc>
                <a:spcPct val="90000"/>
              </a:lnSpc>
              <a:spcBef>
                <a:spcPts val="0"/>
              </a:spcBef>
              <a:spcAft>
                <a:spcPts val="0"/>
              </a:spcAft>
              <a:buSzPts val="2400"/>
              <a:buChar char="●"/>
            </a:pPr>
            <a:r>
              <a:rPr lang="en-US" sz="2400"/>
              <a:t>PS Query is MacEwan University’s most commonly used pop select tool due to the flexibility it provides.</a:t>
            </a:r>
            <a:endParaRPr sz="2400"/>
          </a:p>
        </p:txBody>
      </p:sp>
      <p:sp>
        <p:nvSpPr>
          <p:cNvPr id="200" name="Google Shape;200;p23"/>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Delivered Pop Select Processes</a:t>
            </a:r>
            <a:endParaRPr/>
          </a:p>
        </p:txBody>
      </p:sp>
      <p:sp>
        <p:nvSpPr>
          <p:cNvPr id="206" name="Google Shape;206;p24"/>
          <p:cNvSpPr txBox="1">
            <a:spLocks noGrp="1"/>
          </p:cNvSpPr>
          <p:nvPr>
            <p:ph type="body" idx="1"/>
          </p:nvPr>
        </p:nvSpPr>
        <p:spPr>
          <a:xfrm>
            <a:off x="768100" y="2057400"/>
            <a:ext cx="7290000" cy="4334100"/>
          </a:xfrm>
          <a:prstGeom prst="rect">
            <a:avLst/>
          </a:prstGeom>
          <a:noFill/>
          <a:ln>
            <a:noFill/>
          </a:ln>
        </p:spPr>
        <p:txBody>
          <a:bodyPr spcFirstLastPara="1" wrap="square" lIns="45700" tIns="45700" rIns="45700" bIns="45700" anchor="t" anchorCtr="0">
            <a:noAutofit/>
          </a:bodyPr>
          <a:lstStyle/>
          <a:p>
            <a:pPr marL="457200" marR="0" lvl="0" indent="-355600" algn="l" rtl="0">
              <a:lnSpc>
                <a:spcPct val="90000"/>
              </a:lnSpc>
              <a:spcBef>
                <a:spcPts val="0"/>
              </a:spcBef>
              <a:spcAft>
                <a:spcPts val="0"/>
              </a:spcAft>
              <a:buSzPts val="2000"/>
              <a:buChar char="●"/>
            </a:pPr>
            <a:r>
              <a:rPr lang="en-US" dirty="0"/>
              <a:t>There is a lot of delivered functionality that uses population selection.</a:t>
            </a:r>
            <a:endParaRPr dirty="0"/>
          </a:p>
          <a:p>
            <a:pPr marL="457200" marR="0" lvl="0" indent="0" algn="l" rtl="0">
              <a:lnSpc>
                <a:spcPct val="90000"/>
              </a:lnSpc>
              <a:spcBef>
                <a:spcPts val="1000"/>
              </a:spcBef>
              <a:spcAft>
                <a:spcPts val="0"/>
              </a:spcAft>
              <a:buNone/>
            </a:pPr>
            <a:r>
              <a:rPr lang="en-US" dirty="0"/>
              <a:t>For example:</a:t>
            </a:r>
            <a:endParaRPr dirty="0"/>
          </a:p>
          <a:p>
            <a:pPr marL="1371600" marR="0" lvl="0" indent="-355600" algn="l" rtl="0">
              <a:lnSpc>
                <a:spcPct val="90000"/>
              </a:lnSpc>
              <a:spcBef>
                <a:spcPts val="0"/>
              </a:spcBef>
              <a:spcAft>
                <a:spcPts val="0"/>
              </a:spcAft>
              <a:buSzPts val="2000"/>
              <a:buChar char="❖"/>
            </a:pPr>
            <a:r>
              <a:rPr lang="en-US" dirty="0"/>
              <a:t>3C Engine.</a:t>
            </a:r>
            <a:endParaRPr dirty="0"/>
          </a:p>
          <a:p>
            <a:pPr marL="1371600" marR="0" lvl="0" indent="-355600" algn="l" rtl="0">
              <a:lnSpc>
                <a:spcPct val="90000"/>
              </a:lnSpc>
              <a:spcBef>
                <a:spcPts val="0"/>
              </a:spcBef>
              <a:spcAft>
                <a:spcPts val="0"/>
              </a:spcAft>
              <a:buSzPts val="2000"/>
              <a:buChar char="❖"/>
            </a:pPr>
            <a:r>
              <a:rPr lang="en-US" dirty="0"/>
              <a:t>Service Indicators.</a:t>
            </a:r>
            <a:endParaRPr dirty="0"/>
          </a:p>
          <a:p>
            <a:pPr marL="1371600" marR="0" lvl="0" indent="-355600" algn="l" rtl="0">
              <a:lnSpc>
                <a:spcPct val="90000"/>
              </a:lnSpc>
              <a:spcBef>
                <a:spcPts val="0"/>
              </a:spcBef>
              <a:spcAft>
                <a:spcPts val="0"/>
              </a:spcAft>
              <a:buSzPts val="2000"/>
              <a:buChar char="❖"/>
            </a:pPr>
            <a:r>
              <a:rPr lang="en-US" dirty="0"/>
              <a:t>Student Groups.</a:t>
            </a:r>
            <a:endParaRPr dirty="0"/>
          </a:p>
          <a:p>
            <a:pPr marL="1371600" marR="0" lvl="0" indent="-355600" algn="l" rtl="0">
              <a:lnSpc>
                <a:spcPct val="90000"/>
              </a:lnSpc>
              <a:spcBef>
                <a:spcPts val="0"/>
              </a:spcBef>
              <a:spcAft>
                <a:spcPts val="0"/>
              </a:spcAft>
              <a:buSzPts val="2000"/>
              <a:buChar char="❖"/>
            </a:pPr>
            <a:r>
              <a:rPr lang="en-US" dirty="0"/>
              <a:t>Activity Guides.</a:t>
            </a:r>
            <a:endParaRPr dirty="0"/>
          </a:p>
          <a:p>
            <a:pPr marL="1371600" marR="0" lvl="0" indent="-355600" algn="l" rtl="0">
              <a:lnSpc>
                <a:spcPct val="90000"/>
              </a:lnSpc>
              <a:spcBef>
                <a:spcPts val="0"/>
              </a:spcBef>
              <a:spcAft>
                <a:spcPts val="0"/>
              </a:spcAft>
              <a:buSzPts val="2000"/>
              <a:buChar char="❖"/>
            </a:pPr>
            <a:r>
              <a:rPr lang="en-US" dirty="0"/>
              <a:t>Create/Maintain EMS Evaluations.</a:t>
            </a:r>
            <a:endParaRPr dirty="0"/>
          </a:p>
          <a:p>
            <a:pPr marL="1371600" marR="0" lvl="0" indent="-355600" algn="l" rtl="0">
              <a:lnSpc>
                <a:spcPct val="90000"/>
              </a:lnSpc>
              <a:spcBef>
                <a:spcPts val="0"/>
              </a:spcBef>
              <a:spcAft>
                <a:spcPts val="0"/>
              </a:spcAft>
              <a:buSzPts val="2000"/>
              <a:buChar char="❖"/>
            </a:pPr>
            <a:r>
              <a:rPr lang="en-US" dirty="0"/>
              <a:t>Update Program Action/Reason.</a:t>
            </a:r>
            <a:endParaRPr dirty="0"/>
          </a:p>
          <a:p>
            <a:pPr marL="1371600" marR="0" lvl="0" indent="-355600" algn="l" rtl="0">
              <a:lnSpc>
                <a:spcPct val="90000"/>
              </a:lnSpc>
              <a:spcBef>
                <a:spcPts val="0"/>
              </a:spcBef>
              <a:spcAft>
                <a:spcPts val="0"/>
              </a:spcAft>
              <a:buSzPts val="2000"/>
              <a:buChar char="❖"/>
            </a:pPr>
            <a:r>
              <a:rPr lang="en-US" dirty="0"/>
              <a:t>Transcript Generation.</a:t>
            </a:r>
            <a:endParaRPr dirty="0"/>
          </a:p>
          <a:p>
            <a:pPr marL="914400" marR="0" lvl="0" indent="0" algn="l" rtl="0">
              <a:lnSpc>
                <a:spcPct val="90000"/>
              </a:lnSpc>
              <a:spcBef>
                <a:spcPts val="0"/>
              </a:spcBef>
              <a:spcAft>
                <a:spcPts val="0"/>
              </a:spcAft>
              <a:buNone/>
            </a:pPr>
            <a:endParaRPr dirty="0"/>
          </a:p>
          <a:p>
            <a:pPr marL="457200" marR="0" lvl="0" indent="-355600" algn="l" rtl="0">
              <a:lnSpc>
                <a:spcPct val="90000"/>
              </a:lnSpc>
              <a:spcBef>
                <a:spcPts val="0"/>
              </a:spcBef>
              <a:spcAft>
                <a:spcPts val="0"/>
              </a:spcAft>
              <a:buSzPts val="2000"/>
              <a:buChar char="●"/>
            </a:pPr>
            <a:r>
              <a:rPr lang="en-US" dirty="0"/>
              <a:t>Oracle delivers sample pop select queries that start with QA_CS.</a:t>
            </a:r>
            <a:endParaRPr dirty="0"/>
          </a:p>
        </p:txBody>
      </p:sp>
      <p:sp>
        <p:nvSpPr>
          <p:cNvPr id="207" name="Google Shape;207;p24"/>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5"/>
          <p:cNvPicPr preferRelativeResize="0"/>
          <p:nvPr/>
        </p:nvPicPr>
        <p:blipFill>
          <a:blip r:embed="rId3">
            <a:alphaModFix/>
          </a:blip>
          <a:stretch>
            <a:fillRect/>
          </a:stretch>
        </p:blipFill>
        <p:spPr>
          <a:xfrm>
            <a:off x="4144875" y="2140400"/>
            <a:ext cx="4724549" cy="3313301"/>
          </a:xfrm>
          <a:prstGeom prst="rect">
            <a:avLst/>
          </a:prstGeom>
          <a:noFill/>
          <a:ln w="9525" cap="flat" cmpd="sng">
            <a:solidFill>
              <a:srgbClr val="1F497D"/>
            </a:solidFill>
            <a:prstDash val="solid"/>
            <a:round/>
            <a:headEnd type="none" w="sm" len="sm"/>
            <a:tailEnd type="none" w="sm" len="sm"/>
          </a:ln>
        </p:spPr>
      </p:pic>
      <p:sp>
        <p:nvSpPr>
          <p:cNvPr id="213" name="Google Shape;213;p25"/>
          <p:cNvSpPr txBox="1">
            <a:spLocks noGrp="1"/>
          </p:cNvSpPr>
          <p:nvPr>
            <p:ph type="title"/>
          </p:nvPr>
        </p:nvSpPr>
        <p:spPr>
          <a:xfrm>
            <a:off x="768100" y="585225"/>
            <a:ext cx="77877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What Does Population Selection Do?</a:t>
            </a:r>
            <a:endParaRPr/>
          </a:p>
        </p:txBody>
      </p:sp>
      <p:sp>
        <p:nvSpPr>
          <p:cNvPr id="214" name="Google Shape;214;p25"/>
          <p:cNvSpPr txBox="1">
            <a:spLocks noGrp="1"/>
          </p:cNvSpPr>
          <p:nvPr>
            <p:ph type="body" idx="2"/>
          </p:nvPr>
        </p:nvSpPr>
        <p:spPr>
          <a:xfrm>
            <a:off x="409965" y="2313525"/>
            <a:ext cx="3566100" cy="40233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None/>
            </a:pPr>
            <a:r>
              <a:rPr lang="en-US"/>
              <a:t>Selects values based on a defined PS query, external file or equation, and populates the selected values into a defined target table.</a:t>
            </a:r>
            <a:endParaRPr/>
          </a:p>
          <a:p>
            <a:pPr marL="0" lvl="0" indent="0" algn="l" rtl="0">
              <a:spcBef>
                <a:spcPts val="0"/>
              </a:spcBef>
              <a:spcAft>
                <a:spcPts val="0"/>
              </a:spcAft>
              <a:buNone/>
            </a:pPr>
            <a:endParaRPr/>
          </a:p>
          <a:p>
            <a:pPr marL="0" lvl="0" indent="0" algn="l" rtl="0">
              <a:spcBef>
                <a:spcPts val="0"/>
              </a:spcBef>
              <a:spcAft>
                <a:spcPts val="0"/>
              </a:spcAft>
              <a:buNone/>
            </a:pPr>
            <a:r>
              <a:rPr lang="en-US"/>
              <a:t>The values are then available for use in a process.</a:t>
            </a:r>
            <a:endParaRPr/>
          </a:p>
        </p:txBody>
      </p:sp>
      <p:sp>
        <p:nvSpPr>
          <p:cNvPr id="215" name="Google Shape;215;p25"/>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6"/>
          <p:cNvSpPr txBox="1">
            <a:spLocks noGrp="1"/>
          </p:cNvSpPr>
          <p:nvPr>
            <p:ph type="title"/>
          </p:nvPr>
        </p:nvSpPr>
        <p:spPr>
          <a:xfrm>
            <a:off x="768096" y="585216"/>
            <a:ext cx="7290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Benefits of Pop Select</a:t>
            </a:r>
            <a:endParaRPr/>
          </a:p>
        </p:txBody>
      </p:sp>
      <p:sp>
        <p:nvSpPr>
          <p:cNvPr id="221" name="Google Shape;221;p26"/>
          <p:cNvSpPr txBox="1">
            <a:spLocks noGrp="1"/>
          </p:cNvSpPr>
          <p:nvPr>
            <p:ph type="body" idx="1"/>
          </p:nvPr>
        </p:nvSpPr>
        <p:spPr>
          <a:xfrm>
            <a:off x="768100" y="2057400"/>
            <a:ext cx="3589200" cy="43788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a:t>Using Pop Select for batch processes provides:</a:t>
            </a:r>
            <a:endParaRPr/>
          </a:p>
          <a:p>
            <a:pPr marL="91440" marR="0" lvl="0" indent="-127000" algn="l" rtl="0">
              <a:lnSpc>
                <a:spcPct val="90000"/>
              </a:lnSpc>
              <a:spcBef>
                <a:spcPts val="1000"/>
              </a:spcBef>
              <a:spcAft>
                <a:spcPts val="0"/>
              </a:spcAft>
              <a:buSzPts val="2000"/>
              <a:buChar char="●"/>
            </a:pPr>
            <a:r>
              <a:rPr lang="en-US"/>
              <a:t>Flexibility.</a:t>
            </a:r>
            <a:endParaRPr/>
          </a:p>
          <a:p>
            <a:pPr marL="91440" lvl="0" indent="-127000" algn="l" rtl="0">
              <a:spcBef>
                <a:spcPts val="1000"/>
              </a:spcBef>
              <a:spcAft>
                <a:spcPts val="0"/>
              </a:spcAft>
              <a:buSzPts val="2000"/>
              <a:buChar char="●"/>
            </a:pPr>
            <a:r>
              <a:rPr lang="en-US"/>
              <a:t>User-controlled selection parameters.</a:t>
            </a:r>
            <a:endParaRPr/>
          </a:p>
          <a:p>
            <a:pPr marL="91440" lvl="0" indent="-127000" algn="l" rtl="0">
              <a:spcBef>
                <a:spcPts val="1000"/>
              </a:spcBef>
              <a:spcAft>
                <a:spcPts val="0"/>
              </a:spcAft>
              <a:buSzPts val="2000"/>
              <a:buChar char="●"/>
            </a:pPr>
            <a:r>
              <a:rPr lang="en-US"/>
              <a:t>Adaptability to changing policies and practices.</a:t>
            </a:r>
            <a:endParaRPr/>
          </a:p>
          <a:p>
            <a:pPr marL="91440" lvl="0" indent="-127000" algn="l" rtl="0">
              <a:spcBef>
                <a:spcPts val="1000"/>
              </a:spcBef>
              <a:spcAft>
                <a:spcPts val="0"/>
              </a:spcAft>
              <a:buSzPts val="2000"/>
              <a:buChar char="●"/>
            </a:pPr>
            <a:r>
              <a:rPr lang="en-US"/>
              <a:t>Ease of maintenance.</a:t>
            </a:r>
            <a:endParaRPr/>
          </a:p>
          <a:p>
            <a:pPr marL="265176" lvl="1" indent="-137157" algn="l" rtl="0">
              <a:spcBef>
                <a:spcPts val="1000"/>
              </a:spcBef>
              <a:spcAft>
                <a:spcPts val="1000"/>
              </a:spcAft>
              <a:buSzPts val="1600"/>
              <a:buChar char="○"/>
            </a:pPr>
            <a:r>
              <a:rPr lang="en-US"/>
              <a:t>Functional, Process, or Business Analysts can maintain the queries/business logic, without requiring developer intervention.</a:t>
            </a:r>
            <a:endParaRPr/>
          </a:p>
        </p:txBody>
      </p:sp>
      <p:sp>
        <p:nvSpPr>
          <p:cNvPr id="222" name="Google Shape;222;p26"/>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pic>
        <p:nvPicPr>
          <p:cNvPr id="223" name="Google Shape;223;p26"/>
          <p:cNvPicPr preferRelativeResize="0"/>
          <p:nvPr/>
        </p:nvPicPr>
        <p:blipFill>
          <a:blip r:embed="rId3">
            <a:alphaModFix/>
          </a:blip>
          <a:stretch>
            <a:fillRect/>
          </a:stretch>
        </p:blipFill>
        <p:spPr>
          <a:xfrm rot="-1028675">
            <a:off x="6451511" y="5139899"/>
            <a:ext cx="1374030" cy="1030499"/>
          </a:xfrm>
          <a:prstGeom prst="rect">
            <a:avLst/>
          </a:prstGeom>
          <a:noFill/>
          <a:ln>
            <a:noFill/>
          </a:ln>
        </p:spPr>
      </p:pic>
      <p:pic>
        <p:nvPicPr>
          <p:cNvPr id="224" name="Google Shape;224;p26"/>
          <p:cNvPicPr preferRelativeResize="0"/>
          <p:nvPr/>
        </p:nvPicPr>
        <p:blipFill>
          <a:blip r:embed="rId4">
            <a:alphaModFix/>
          </a:blip>
          <a:stretch>
            <a:fillRect/>
          </a:stretch>
        </p:blipFill>
        <p:spPr>
          <a:xfrm>
            <a:off x="5680500" y="4348999"/>
            <a:ext cx="1451311" cy="1257346"/>
          </a:xfrm>
          <a:prstGeom prst="rect">
            <a:avLst/>
          </a:prstGeom>
          <a:noFill/>
          <a:ln>
            <a:noFill/>
          </a:ln>
        </p:spPr>
      </p:pic>
      <p:pic>
        <p:nvPicPr>
          <p:cNvPr id="225" name="Google Shape;225;p26"/>
          <p:cNvPicPr preferRelativeResize="0"/>
          <p:nvPr/>
        </p:nvPicPr>
        <p:blipFill>
          <a:blip r:embed="rId5">
            <a:alphaModFix/>
          </a:blip>
          <a:stretch>
            <a:fillRect/>
          </a:stretch>
        </p:blipFill>
        <p:spPr>
          <a:xfrm>
            <a:off x="5323600" y="2047475"/>
            <a:ext cx="2980200" cy="205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ctrTitle"/>
          </p:nvPr>
        </p:nvSpPr>
        <p:spPr>
          <a:xfrm>
            <a:off x="342900" y="4960137"/>
            <a:ext cx="58293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191919"/>
              </a:buClr>
              <a:buSzPts val="4400"/>
              <a:buFont typeface="Questrial"/>
              <a:buNone/>
            </a:pPr>
            <a:r>
              <a:rPr lang="en-US"/>
              <a:t>How Does Population Selection Work?</a:t>
            </a:r>
            <a:endParaRPr/>
          </a:p>
        </p:txBody>
      </p:sp>
      <p:sp>
        <p:nvSpPr>
          <p:cNvPr id="231" name="Google Shape;231;p27"/>
          <p:cNvSpPr txBox="1">
            <a:spLocks noGrp="1"/>
          </p:cNvSpPr>
          <p:nvPr>
            <p:ph type="subTitle" idx="1"/>
          </p:nvPr>
        </p:nvSpPr>
        <p:spPr>
          <a:xfrm>
            <a:off x="6457950" y="4960137"/>
            <a:ext cx="24003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1600"/>
              <a:buFont typeface="Questrial"/>
              <a:buNone/>
            </a:pPr>
            <a:r>
              <a:rPr lang="en-US"/>
              <a:t>   </a:t>
            </a:r>
            <a:endParaRPr/>
          </a:p>
        </p:txBody>
      </p:sp>
      <p:sp>
        <p:nvSpPr>
          <p:cNvPr id="232" name="Google Shape;232;p27"/>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Context Definition</a:t>
            </a:r>
            <a:endParaRPr/>
          </a:p>
        </p:txBody>
      </p:sp>
      <p:sp>
        <p:nvSpPr>
          <p:cNvPr id="238" name="Google Shape;238;p28"/>
          <p:cNvSpPr txBox="1">
            <a:spLocks noGrp="1"/>
          </p:cNvSpPr>
          <p:nvPr>
            <p:ph type="body" idx="1"/>
          </p:nvPr>
        </p:nvSpPr>
        <p:spPr>
          <a:xfrm>
            <a:off x="768096" y="2286000"/>
            <a:ext cx="7290000" cy="40233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2400" dirty="0"/>
              <a:t>Context Definition configuration defines:</a:t>
            </a:r>
          </a:p>
          <a:p>
            <a:pPr marL="0" marR="0" lvl="0" indent="0" algn="l" rtl="0">
              <a:lnSpc>
                <a:spcPct val="90000"/>
              </a:lnSpc>
              <a:spcBef>
                <a:spcPts val="0"/>
              </a:spcBef>
              <a:spcAft>
                <a:spcPts val="0"/>
              </a:spcAft>
              <a:buNone/>
            </a:pPr>
            <a:endParaRPr sz="2400" dirty="0"/>
          </a:p>
          <a:p>
            <a:pPr lvl="0">
              <a:spcBef>
                <a:spcPts val="0"/>
              </a:spcBef>
              <a:buFont typeface="Questrial"/>
              <a:buChar char="●"/>
            </a:pPr>
            <a:r>
              <a:rPr lang="en-US" sz="2400" dirty="0"/>
              <a:t>Valid Selection Tools.</a:t>
            </a:r>
          </a:p>
          <a:p>
            <a:pPr marL="101600" lvl="0" indent="0">
              <a:spcBef>
                <a:spcPts val="0"/>
              </a:spcBef>
              <a:buNone/>
            </a:pPr>
            <a:endParaRPr lang="en-US" dirty="0"/>
          </a:p>
          <a:p>
            <a:pPr lvl="0">
              <a:spcBef>
                <a:spcPts val="0"/>
              </a:spcBef>
              <a:buFont typeface="Questrial"/>
              <a:buChar char="●"/>
            </a:pPr>
            <a:r>
              <a:rPr lang="en-US" sz="2400" dirty="0"/>
              <a:t>Selection Mapping.</a:t>
            </a:r>
          </a:p>
          <a:p>
            <a:pPr lvl="1" indent="-355600">
              <a:spcBef>
                <a:spcPts val="0"/>
              </a:spcBef>
              <a:buSzPts val="2000"/>
              <a:buFont typeface="Questrial"/>
              <a:buChar char="○"/>
            </a:pPr>
            <a:r>
              <a:rPr lang="en-US" sz="2000" dirty="0"/>
              <a:t>Bind Record.</a:t>
            </a:r>
          </a:p>
          <a:p>
            <a:pPr lvl="1" indent="-355600">
              <a:spcBef>
                <a:spcPts val="0"/>
              </a:spcBef>
              <a:buSzPts val="2000"/>
              <a:buFont typeface="Questrial"/>
              <a:buChar char="○"/>
            </a:pPr>
            <a:r>
              <a:rPr lang="en-US" sz="2000" dirty="0"/>
              <a:t>Target Table.</a:t>
            </a:r>
          </a:p>
          <a:p>
            <a:pPr lvl="1" indent="-355600">
              <a:spcBef>
                <a:spcPts val="0"/>
              </a:spcBef>
              <a:buSzPts val="2000"/>
              <a:buFont typeface="Questrial"/>
              <a:buChar char="○"/>
            </a:pPr>
            <a:r>
              <a:rPr lang="en-US" sz="2000" dirty="0"/>
              <a:t>Field Mapping.</a:t>
            </a:r>
          </a:p>
        </p:txBody>
      </p:sp>
      <p:sp>
        <p:nvSpPr>
          <p:cNvPr id="239" name="Google Shape;239;p28"/>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9"/>
          <p:cNvPicPr preferRelativeResize="0"/>
          <p:nvPr/>
        </p:nvPicPr>
        <p:blipFill>
          <a:blip r:embed="rId3">
            <a:alphaModFix/>
          </a:blip>
          <a:stretch>
            <a:fillRect/>
          </a:stretch>
        </p:blipFill>
        <p:spPr>
          <a:xfrm>
            <a:off x="1529925" y="2553562"/>
            <a:ext cx="6299696" cy="3919562"/>
          </a:xfrm>
          <a:prstGeom prst="rect">
            <a:avLst/>
          </a:prstGeom>
          <a:noFill/>
          <a:ln w="9525" cap="flat" cmpd="sng">
            <a:solidFill>
              <a:schemeClr val="dk2"/>
            </a:solidFill>
            <a:prstDash val="solid"/>
            <a:round/>
            <a:headEnd type="none" w="sm" len="sm"/>
            <a:tailEnd type="none" w="sm" len="sm"/>
          </a:ln>
        </p:spPr>
      </p:pic>
      <p:sp>
        <p:nvSpPr>
          <p:cNvPr id="245" name="Google Shape;245;p29"/>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Valid Selection Tools</a:t>
            </a:r>
            <a:endParaRPr/>
          </a:p>
        </p:txBody>
      </p:sp>
      <p:sp>
        <p:nvSpPr>
          <p:cNvPr id="246" name="Google Shape;246;p29"/>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
        <p:nvSpPr>
          <p:cNvPr id="247" name="Google Shape;247;p29"/>
          <p:cNvSpPr txBox="1"/>
          <p:nvPr/>
        </p:nvSpPr>
        <p:spPr>
          <a:xfrm>
            <a:off x="639150" y="1804325"/>
            <a:ext cx="8627700" cy="5001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2000">
              <a:solidFill>
                <a:schemeClr val="dk1"/>
              </a:solidFill>
              <a:latin typeface="Questrial"/>
              <a:ea typeface="Questrial"/>
              <a:cs typeface="Questrial"/>
              <a:sym typeface="Questrial"/>
            </a:endParaRPr>
          </a:p>
          <a:p>
            <a:pPr marL="0" lvl="0" indent="0" algn="l" rtl="0">
              <a:lnSpc>
                <a:spcPct val="90000"/>
              </a:lnSpc>
              <a:spcBef>
                <a:spcPts val="0"/>
              </a:spcBef>
              <a:spcAft>
                <a:spcPts val="0"/>
              </a:spcAft>
              <a:buNone/>
            </a:pPr>
            <a:r>
              <a:rPr lang="en-US" sz="1200">
                <a:solidFill>
                  <a:schemeClr val="dk1"/>
                </a:solidFill>
                <a:latin typeface="Questrial"/>
                <a:ea typeface="Questrial"/>
                <a:cs typeface="Questrial"/>
                <a:sym typeface="Questrial"/>
              </a:rPr>
              <a:t>Example: Service indicator Assignment</a:t>
            </a:r>
            <a:endParaRPr sz="2000">
              <a:solidFill>
                <a:schemeClr val="dk1"/>
              </a:solidFill>
              <a:latin typeface="Questrial"/>
              <a:ea typeface="Questrial"/>
              <a:cs typeface="Questrial"/>
              <a:sym typeface="Questrial"/>
            </a:endParaRPr>
          </a:p>
          <a:p>
            <a:pPr marL="0" lvl="0" indent="0" algn="l" rtl="0">
              <a:lnSpc>
                <a:spcPct val="90000"/>
              </a:lnSpc>
              <a:spcBef>
                <a:spcPts val="0"/>
              </a:spcBef>
              <a:spcAft>
                <a:spcPts val="0"/>
              </a:spcAft>
              <a:buNone/>
            </a:pPr>
            <a:r>
              <a:rPr lang="en-US" sz="1200">
                <a:solidFill>
                  <a:schemeClr val="dk1"/>
                </a:solidFill>
                <a:latin typeface="Questrial"/>
                <a:ea typeface="Questrial"/>
                <a:cs typeface="Questrial"/>
                <a:sym typeface="Questrial"/>
              </a:rPr>
              <a:t>Navigation: Set Up SACR &gt; System Administration &gt; Utilities &gt; Population Selection &gt; Context Definition</a:t>
            </a:r>
            <a:endParaRPr sz="1200">
              <a:solidFill>
                <a:schemeClr val="dk1"/>
              </a:solidFill>
              <a:latin typeface="Questrial"/>
              <a:ea typeface="Questrial"/>
              <a:cs typeface="Questrial"/>
              <a:sym typeface="Quest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xfrm>
            <a:off x="768096" y="585216"/>
            <a:ext cx="7290000" cy="149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Valid Selection Tools</a:t>
            </a:r>
            <a:endParaRPr/>
          </a:p>
        </p:txBody>
      </p:sp>
      <p:pic>
        <p:nvPicPr>
          <p:cNvPr id="254" name="Google Shape;254;p30"/>
          <p:cNvPicPr preferRelativeResize="0"/>
          <p:nvPr/>
        </p:nvPicPr>
        <p:blipFill>
          <a:blip r:embed="rId3">
            <a:alphaModFix/>
          </a:blip>
          <a:stretch>
            <a:fillRect/>
          </a:stretch>
        </p:blipFill>
        <p:spPr>
          <a:xfrm>
            <a:off x="4571600" y="3685825"/>
            <a:ext cx="4512475" cy="2657800"/>
          </a:xfrm>
          <a:prstGeom prst="rect">
            <a:avLst/>
          </a:prstGeom>
          <a:noFill/>
          <a:ln>
            <a:noFill/>
          </a:ln>
        </p:spPr>
      </p:pic>
      <p:pic>
        <p:nvPicPr>
          <p:cNvPr id="255" name="Google Shape;255;p30"/>
          <p:cNvPicPr preferRelativeResize="0"/>
          <p:nvPr/>
        </p:nvPicPr>
        <p:blipFill>
          <a:blip r:embed="rId4">
            <a:alphaModFix/>
          </a:blip>
          <a:stretch>
            <a:fillRect/>
          </a:stretch>
        </p:blipFill>
        <p:spPr>
          <a:xfrm>
            <a:off x="180050" y="2237325"/>
            <a:ext cx="4391550" cy="3094711"/>
          </a:xfrm>
          <a:prstGeom prst="rect">
            <a:avLst/>
          </a:prstGeom>
          <a:noFill/>
          <a:ln>
            <a:noFill/>
          </a:ln>
        </p:spPr>
      </p:pic>
      <p:sp>
        <p:nvSpPr>
          <p:cNvPr id="256" name="Google Shape;256;p30"/>
          <p:cNvSpPr/>
          <p:nvPr/>
        </p:nvSpPr>
        <p:spPr>
          <a:xfrm rot="1353450">
            <a:off x="4189524" y="5334368"/>
            <a:ext cx="954093" cy="456347"/>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txBox="1"/>
          <p:nvPr/>
        </p:nvSpPr>
        <p:spPr>
          <a:xfrm>
            <a:off x="5327838" y="2298875"/>
            <a:ext cx="3000000" cy="9150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1200">
                <a:solidFill>
                  <a:schemeClr val="dk1"/>
                </a:solidFill>
                <a:latin typeface="Questrial"/>
                <a:ea typeface="Questrial"/>
                <a:cs typeface="Questrial"/>
                <a:sym typeface="Questrial"/>
              </a:rPr>
              <a:t>In-house built processes that leverage pop select only have PS Query as a Selection Tool</a:t>
            </a:r>
            <a:endParaRPr sz="2000">
              <a:solidFill>
                <a:schemeClr val="dk1"/>
              </a:solidFill>
              <a:latin typeface="Questrial"/>
              <a:ea typeface="Questrial"/>
              <a:cs typeface="Questrial"/>
              <a:sym typeface="Quest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1"/>
          <p:cNvSpPr txBox="1">
            <a:spLocks noGrp="1"/>
          </p:cNvSpPr>
          <p:nvPr>
            <p:ph type="title"/>
          </p:nvPr>
        </p:nvSpPr>
        <p:spPr>
          <a:xfrm>
            <a:off x="768096" y="585216"/>
            <a:ext cx="7290000" cy="149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Selection Mapping - Bind Record</a:t>
            </a:r>
            <a:endParaRPr/>
          </a:p>
        </p:txBody>
      </p:sp>
      <p:pic>
        <p:nvPicPr>
          <p:cNvPr id="264" name="Google Shape;264;p31"/>
          <p:cNvPicPr preferRelativeResize="0"/>
          <p:nvPr/>
        </p:nvPicPr>
        <p:blipFill>
          <a:blip r:embed="rId3">
            <a:alphaModFix/>
          </a:blip>
          <a:stretch>
            <a:fillRect/>
          </a:stretch>
        </p:blipFill>
        <p:spPr>
          <a:xfrm>
            <a:off x="1368150" y="3037725"/>
            <a:ext cx="6089901" cy="3594150"/>
          </a:xfrm>
          <a:prstGeom prst="rect">
            <a:avLst/>
          </a:prstGeom>
          <a:noFill/>
          <a:ln w="9525" cap="flat" cmpd="sng">
            <a:solidFill>
              <a:schemeClr val="dk2"/>
            </a:solidFill>
            <a:prstDash val="solid"/>
            <a:round/>
            <a:headEnd type="none" w="sm" len="sm"/>
            <a:tailEnd type="none" w="sm" len="sm"/>
          </a:ln>
        </p:spPr>
      </p:pic>
      <p:cxnSp>
        <p:nvCxnSpPr>
          <p:cNvPr id="265" name="Google Shape;265;p31"/>
          <p:cNvCxnSpPr/>
          <p:nvPr/>
        </p:nvCxnSpPr>
        <p:spPr>
          <a:xfrm rot="10800000">
            <a:off x="4782825" y="5082700"/>
            <a:ext cx="1140900" cy="47400"/>
          </a:xfrm>
          <a:prstGeom prst="straightConnector1">
            <a:avLst/>
          </a:prstGeom>
          <a:noFill/>
          <a:ln w="38100" cap="flat" cmpd="sng">
            <a:solidFill>
              <a:srgbClr val="CC4125"/>
            </a:solidFill>
            <a:prstDash val="solid"/>
            <a:round/>
            <a:headEnd type="none" w="med" len="med"/>
            <a:tailEnd type="triangle" w="med" len="med"/>
          </a:ln>
        </p:spPr>
      </p:cxnSp>
      <p:sp>
        <p:nvSpPr>
          <p:cNvPr id="266" name="Google Shape;266;p31"/>
          <p:cNvSpPr txBox="1"/>
          <p:nvPr/>
        </p:nvSpPr>
        <p:spPr>
          <a:xfrm>
            <a:off x="463525" y="2180025"/>
            <a:ext cx="8628900" cy="915000"/>
          </a:xfrm>
          <a:prstGeom prst="rect">
            <a:avLst/>
          </a:prstGeom>
          <a:noFill/>
          <a:ln>
            <a:noFill/>
          </a:ln>
        </p:spPr>
        <p:txBody>
          <a:bodyPr spcFirstLastPara="1" wrap="square" lIns="91425" tIns="91425" rIns="91425" bIns="91425" anchor="ctr" anchorCtr="0">
            <a:noAutofit/>
          </a:bodyPr>
          <a:lstStyle/>
          <a:p>
            <a:pPr marL="457200" lvl="0" indent="-355600" algn="l" rtl="0">
              <a:lnSpc>
                <a:spcPct val="90000"/>
              </a:lnSpc>
              <a:spcBef>
                <a:spcPts val="0"/>
              </a:spcBef>
              <a:spcAft>
                <a:spcPts val="0"/>
              </a:spcAft>
              <a:buClr>
                <a:schemeClr val="accent2"/>
              </a:buClr>
              <a:buSzPts val="2000"/>
              <a:buFont typeface="Questrial"/>
              <a:buChar char="●"/>
            </a:pPr>
            <a:r>
              <a:rPr lang="en-US" sz="2000">
                <a:solidFill>
                  <a:schemeClr val="dk1"/>
                </a:solidFill>
                <a:latin typeface="Questrial"/>
                <a:ea typeface="Questrial"/>
                <a:cs typeface="Questrial"/>
                <a:sym typeface="Questrial"/>
              </a:rPr>
              <a:t>Ensures required parent records exist.</a:t>
            </a:r>
            <a:endParaRPr sz="2000">
              <a:solidFill>
                <a:schemeClr val="dk1"/>
              </a:solidFill>
              <a:latin typeface="Questrial"/>
              <a:ea typeface="Questrial"/>
              <a:cs typeface="Questrial"/>
              <a:sym typeface="Questrial"/>
            </a:endParaRPr>
          </a:p>
          <a:p>
            <a:pPr marL="457200" lvl="0" indent="-355600" algn="l" rtl="0">
              <a:lnSpc>
                <a:spcPct val="90000"/>
              </a:lnSpc>
              <a:spcBef>
                <a:spcPts val="0"/>
              </a:spcBef>
              <a:spcAft>
                <a:spcPts val="0"/>
              </a:spcAft>
              <a:buClr>
                <a:schemeClr val="accent2"/>
              </a:buClr>
              <a:buSzPts val="2000"/>
              <a:buFont typeface="Questrial"/>
              <a:buChar char="●"/>
            </a:pPr>
            <a:r>
              <a:rPr lang="en-US" sz="2000">
                <a:solidFill>
                  <a:schemeClr val="dk1"/>
                </a:solidFill>
                <a:latin typeface="Questrial"/>
                <a:ea typeface="Questrial"/>
                <a:cs typeface="Questrial"/>
                <a:sym typeface="Questrial"/>
              </a:rPr>
              <a:t>Restricts lookup of PS queries.</a:t>
            </a:r>
            <a:endParaRPr sz="2000"/>
          </a:p>
        </p:txBody>
      </p:sp>
      <p:cxnSp>
        <p:nvCxnSpPr>
          <p:cNvPr id="267" name="Google Shape;267;p31"/>
          <p:cNvCxnSpPr/>
          <p:nvPr/>
        </p:nvCxnSpPr>
        <p:spPr>
          <a:xfrm rot="10800000">
            <a:off x="2877825" y="4168300"/>
            <a:ext cx="1140900" cy="47400"/>
          </a:xfrm>
          <a:prstGeom prst="straightConnector1">
            <a:avLst/>
          </a:prstGeom>
          <a:noFill/>
          <a:ln w="38100" cap="flat" cmpd="sng">
            <a:solidFill>
              <a:srgbClr val="CC4125"/>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p:nvPr/>
        </p:nvSpPr>
        <p:spPr>
          <a:xfrm>
            <a:off x="0" y="395111"/>
            <a:ext cx="9144000" cy="1784400"/>
          </a:xfrm>
          <a:prstGeom prst="rect">
            <a:avLst/>
          </a:prstGeom>
          <a:solidFill>
            <a:srgbClr val="B4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06" name="Google Shape;106;p14"/>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4400"/>
              <a:buFont typeface="Questrial"/>
              <a:buNone/>
            </a:pPr>
            <a:r>
              <a:rPr lang="en-US" sz="4400" b="0" i="0" u="none" strike="noStrike" cap="none">
                <a:solidFill>
                  <a:schemeClr val="lt1"/>
                </a:solidFill>
                <a:latin typeface="Questrial"/>
                <a:ea typeface="Questrial"/>
                <a:cs typeface="Questrial"/>
                <a:sym typeface="Questrial"/>
              </a:rPr>
              <a:t>PRESENTERS</a:t>
            </a:r>
            <a:endParaRPr/>
          </a:p>
        </p:txBody>
      </p:sp>
      <p:sp>
        <p:nvSpPr>
          <p:cNvPr id="107" name="Google Shape;107;p14"/>
          <p:cNvSpPr txBox="1">
            <a:spLocks noGrp="1"/>
          </p:cNvSpPr>
          <p:nvPr>
            <p:ph type="body" idx="1"/>
          </p:nvPr>
        </p:nvSpPr>
        <p:spPr>
          <a:xfrm>
            <a:off x="6099" y="2179625"/>
            <a:ext cx="2956800" cy="822900"/>
          </a:xfrm>
          <a:prstGeom prst="rect">
            <a:avLst/>
          </a:prstGeom>
          <a:noFill/>
          <a:ln>
            <a:noFill/>
          </a:ln>
        </p:spPr>
        <p:txBody>
          <a:bodyPr spcFirstLastPara="1" wrap="square" lIns="137150" tIns="45700" rIns="137150" bIns="45700" anchor="ctr" anchorCtr="0">
            <a:noAutofit/>
          </a:bodyPr>
          <a:lstStyle/>
          <a:p>
            <a:pPr marL="0" marR="0" lvl="0" indent="0" algn="l" rtl="0">
              <a:lnSpc>
                <a:spcPct val="90000"/>
              </a:lnSpc>
              <a:spcBef>
                <a:spcPts val="0"/>
              </a:spcBef>
              <a:spcAft>
                <a:spcPts val="0"/>
              </a:spcAft>
              <a:buClr>
                <a:schemeClr val="accent2"/>
              </a:buClr>
              <a:buSzPts val="2200"/>
              <a:buFont typeface="Questrial"/>
              <a:buNone/>
            </a:pPr>
            <a:r>
              <a:rPr lang="en-US"/>
              <a:t>Alexandra Dosser</a:t>
            </a:r>
            <a:endParaRPr/>
          </a:p>
        </p:txBody>
      </p:sp>
      <p:sp>
        <p:nvSpPr>
          <p:cNvPr id="108" name="Google Shape;108;p14"/>
          <p:cNvSpPr txBox="1">
            <a:spLocks noGrp="1"/>
          </p:cNvSpPr>
          <p:nvPr>
            <p:ph type="body" idx="2"/>
          </p:nvPr>
        </p:nvSpPr>
        <p:spPr>
          <a:xfrm>
            <a:off x="6100" y="2967800"/>
            <a:ext cx="2956800" cy="1446300"/>
          </a:xfrm>
          <a:prstGeom prst="rect">
            <a:avLst/>
          </a:prstGeom>
          <a:noFill/>
          <a:ln>
            <a:noFill/>
          </a:ln>
        </p:spPr>
        <p:txBody>
          <a:bodyPr spcFirstLastPara="1" wrap="square" lIns="45700" tIns="45700" rIns="45700" bIns="45700" anchor="t" anchorCtr="0">
            <a:noAutofit/>
          </a:bodyPr>
          <a:lstStyle/>
          <a:p>
            <a:pPr marL="91440" marR="0" lvl="0" indent="0" algn="l" rtl="0">
              <a:lnSpc>
                <a:spcPct val="90000"/>
              </a:lnSpc>
              <a:spcBef>
                <a:spcPts val="0"/>
              </a:spcBef>
              <a:spcAft>
                <a:spcPts val="0"/>
              </a:spcAft>
              <a:buNone/>
            </a:pPr>
            <a:r>
              <a:rPr lang="en-US"/>
              <a:t>Senior Business Systems Analyst</a:t>
            </a:r>
            <a:endParaRPr/>
          </a:p>
          <a:p>
            <a:pPr marL="91440" marR="0" lvl="0" indent="-127000" algn="l" rtl="0">
              <a:lnSpc>
                <a:spcPct val="90000"/>
              </a:lnSpc>
              <a:spcBef>
                <a:spcPts val="1400"/>
              </a:spcBef>
              <a:spcAft>
                <a:spcPts val="0"/>
              </a:spcAft>
              <a:buClr>
                <a:schemeClr val="accent2"/>
              </a:buClr>
              <a:buSzPts val="2000"/>
              <a:buFont typeface="Questrial"/>
              <a:buChar char=" "/>
            </a:pPr>
            <a:r>
              <a:rPr lang="en-US"/>
              <a:t>MacEwan University</a:t>
            </a:r>
            <a:endParaRPr/>
          </a:p>
          <a:p>
            <a:pPr marL="91440" marR="0" lvl="0" indent="-127000" algn="l" rtl="0">
              <a:lnSpc>
                <a:spcPct val="90000"/>
              </a:lnSpc>
              <a:spcBef>
                <a:spcPts val="1400"/>
              </a:spcBef>
              <a:spcAft>
                <a:spcPts val="0"/>
              </a:spcAft>
              <a:buClr>
                <a:schemeClr val="accent2"/>
              </a:buClr>
              <a:buSzPts val="2000"/>
              <a:buFont typeface="Questrial"/>
              <a:buChar char=" "/>
            </a:pPr>
            <a:r>
              <a:rPr lang="en-US"/>
              <a:t>dossera</a:t>
            </a:r>
            <a:r>
              <a:rPr lang="en-US" sz="2000" b="0" i="0" u="none" strike="noStrike" cap="none">
                <a:solidFill>
                  <a:schemeClr val="dk1"/>
                </a:solidFill>
                <a:latin typeface="Questrial"/>
                <a:ea typeface="Questrial"/>
                <a:cs typeface="Questrial"/>
                <a:sym typeface="Questrial"/>
              </a:rPr>
              <a:t>@</a:t>
            </a:r>
            <a:r>
              <a:rPr lang="en-US"/>
              <a:t>macewan.ca</a:t>
            </a:r>
            <a:endParaRPr/>
          </a:p>
        </p:txBody>
      </p:sp>
      <p:sp>
        <p:nvSpPr>
          <p:cNvPr id="109" name="Google Shape;109;p14"/>
          <p:cNvSpPr txBox="1">
            <a:spLocks noGrp="1"/>
          </p:cNvSpPr>
          <p:nvPr>
            <p:ph type="body" idx="3"/>
          </p:nvPr>
        </p:nvSpPr>
        <p:spPr>
          <a:xfrm>
            <a:off x="3044190" y="2179636"/>
            <a:ext cx="3566100" cy="822900"/>
          </a:xfrm>
          <a:prstGeom prst="rect">
            <a:avLst/>
          </a:prstGeom>
          <a:noFill/>
          <a:ln>
            <a:noFill/>
          </a:ln>
        </p:spPr>
        <p:txBody>
          <a:bodyPr spcFirstLastPara="1" wrap="square" lIns="137150" tIns="45700" rIns="137150" bIns="45700" anchor="ctr" anchorCtr="0">
            <a:noAutofit/>
          </a:bodyPr>
          <a:lstStyle/>
          <a:p>
            <a:pPr marL="0" marR="0" lvl="0" indent="0" algn="l" rtl="0">
              <a:lnSpc>
                <a:spcPct val="90000"/>
              </a:lnSpc>
              <a:spcBef>
                <a:spcPts val="0"/>
              </a:spcBef>
              <a:spcAft>
                <a:spcPts val="0"/>
              </a:spcAft>
              <a:buClr>
                <a:schemeClr val="accent2"/>
              </a:buClr>
              <a:buSzPts val="2200"/>
              <a:buFont typeface="Questrial"/>
              <a:buNone/>
            </a:pPr>
            <a:r>
              <a:rPr lang="en-US"/>
              <a:t>Vibhoo Singh</a:t>
            </a:r>
            <a:endParaRPr/>
          </a:p>
        </p:txBody>
      </p:sp>
      <p:sp>
        <p:nvSpPr>
          <p:cNvPr id="110" name="Google Shape;110;p14"/>
          <p:cNvSpPr txBox="1">
            <a:spLocks noGrp="1"/>
          </p:cNvSpPr>
          <p:nvPr>
            <p:ph type="body" idx="4"/>
          </p:nvPr>
        </p:nvSpPr>
        <p:spPr>
          <a:xfrm>
            <a:off x="3017765" y="2967788"/>
            <a:ext cx="3566100" cy="1446300"/>
          </a:xfrm>
          <a:prstGeom prst="rect">
            <a:avLst/>
          </a:prstGeom>
          <a:noFill/>
          <a:ln>
            <a:noFill/>
          </a:ln>
        </p:spPr>
        <p:txBody>
          <a:bodyPr spcFirstLastPara="1" wrap="square" lIns="45700" tIns="45700" rIns="45700" bIns="45700" anchor="t" anchorCtr="0">
            <a:noAutofit/>
          </a:bodyPr>
          <a:lstStyle/>
          <a:p>
            <a:pPr marL="91440" lvl="0" indent="-127000" algn="l" rtl="0">
              <a:spcBef>
                <a:spcPts val="0"/>
              </a:spcBef>
              <a:spcAft>
                <a:spcPts val="0"/>
              </a:spcAft>
              <a:buSzPts val="2000"/>
              <a:buChar char=" "/>
            </a:pPr>
            <a:r>
              <a:rPr lang="en-US"/>
              <a:t>Senior Business </a:t>
            </a:r>
            <a:endParaRPr/>
          </a:p>
          <a:p>
            <a:pPr marL="91440" lvl="0" indent="-127000" algn="l" rtl="0">
              <a:spcBef>
                <a:spcPts val="0"/>
              </a:spcBef>
              <a:spcAft>
                <a:spcPts val="0"/>
              </a:spcAft>
              <a:buSzPts val="2000"/>
              <a:buChar char=" "/>
            </a:pPr>
            <a:r>
              <a:rPr lang="en-US"/>
              <a:t>Systems Analyst</a:t>
            </a:r>
            <a:endParaRPr/>
          </a:p>
          <a:p>
            <a:pPr marL="91440" marR="0" lvl="0" indent="-127000" algn="l" rtl="0">
              <a:lnSpc>
                <a:spcPct val="90000"/>
              </a:lnSpc>
              <a:spcBef>
                <a:spcPts val="1400"/>
              </a:spcBef>
              <a:spcAft>
                <a:spcPts val="0"/>
              </a:spcAft>
              <a:buClr>
                <a:schemeClr val="accent2"/>
              </a:buClr>
              <a:buSzPts val="2000"/>
              <a:buFont typeface="Questrial"/>
              <a:buChar char=" "/>
            </a:pPr>
            <a:r>
              <a:rPr lang="en-US"/>
              <a:t>MacEwan University</a:t>
            </a:r>
            <a:endParaRPr/>
          </a:p>
          <a:p>
            <a:pPr marL="91440" marR="0" lvl="0" indent="-127000" algn="l" rtl="0">
              <a:lnSpc>
                <a:spcPct val="90000"/>
              </a:lnSpc>
              <a:spcBef>
                <a:spcPts val="1400"/>
              </a:spcBef>
              <a:spcAft>
                <a:spcPts val="0"/>
              </a:spcAft>
              <a:buClr>
                <a:schemeClr val="accent2"/>
              </a:buClr>
              <a:buSzPts val="2000"/>
              <a:buFont typeface="Questrial"/>
              <a:buChar char=" "/>
            </a:pPr>
            <a:r>
              <a:rPr lang="en-US"/>
              <a:t>singhv28</a:t>
            </a:r>
            <a:r>
              <a:rPr lang="en-US" sz="2000" b="0" i="0" u="none" strike="noStrike" cap="none">
                <a:solidFill>
                  <a:schemeClr val="dk1"/>
                </a:solidFill>
                <a:latin typeface="Questrial"/>
                <a:ea typeface="Questrial"/>
                <a:cs typeface="Questrial"/>
                <a:sym typeface="Questrial"/>
              </a:rPr>
              <a:t>@</a:t>
            </a:r>
            <a:r>
              <a:rPr lang="en-US"/>
              <a:t>macewan.ca</a:t>
            </a:r>
            <a:endParaRPr/>
          </a:p>
          <a:p>
            <a:pPr marL="91440" marR="0" lvl="0" indent="0" algn="l" rtl="0">
              <a:lnSpc>
                <a:spcPct val="90000"/>
              </a:lnSpc>
              <a:spcBef>
                <a:spcPts val="1400"/>
              </a:spcBef>
              <a:spcAft>
                <a:spcPts val="0"/>
              </a:spcAft>
              <a:buClr>
                <a:schemeClr val="accent2"/>
              </a:buClr>
              <a:buSzPts val="2000"/>
              <a:buFont typeface="Questrial"/>
              <a:buNone/>
            </a:pPr>
            <a:endParaRPr sz="2000" b="0" i="0" u="none" strike="noStrike" cap="none">
              <a:solidFill>
                <a:schemeClr val="dk1"/>
              </a:solidFill>
              <a:latin typeface="Questrial"/>
              <a:ea typeface="Questrial"/>
              <a:cs typeface="Questrial"/>
              <a:sym typeface="Questrial"/>
            </a:endParaRPr>
          </a:p>
        </p:txBody>
      </p:sp>
      <p:sp>
        <p:nvSpPr>
          <p:cNvPr id="111" name="Google Shape;111;p14"/>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
        <p:nvSpPr>
          <p:cNvPr id="112" name="Google Shape;112;p14"/>
          <p:cNvSpPr txBox="1">
            <a:spLocks noGrp="1"/>
          </p:cNvSpPr>
          <p:nvPr>
            <p:ph type="body" idx="3"/>
          </p:nvPr>
        </p:nvSpPr>
        <p:spPr>
          <a:xfrm>
            <a:off x="6168390" y="2179511"/>
            <a:ext cx="3566100" cy="822900"/>
          </a:xfrm>
          <a:prstGeom prst="rect">
            <a:avLst/>
          </a:prstGeom>
          <a:noFill/>
          <a:ln>
            <a:noFill/>
          </a:ln>
        </p:spPr>
        <p:txBody>
          <a:bodyPr spcFirstLastPara="1" wrap="square" lIns="137150" tIns="45700" rIns="137150" bIns="45700" anchor="ctr" anchorCtr="0">
            <a:noAutofit/>
          </a:bodyPr>
          <a:lstStyle/>
          <a:p>
            <a:pPr marL="0" marR="0" lvl="0" indent="0" algn="l" rtl="0">
              <a:lnSpc>
                <a:spcPct val="90000"/>
              </a:lnSpc>
              <a:spcBef>
                <a:spcPts val="0"/>
              </a:spcBef>
              <a:spcAft>
                <a:spcPts val="0"/>
              </a:spcAft>
              <a:buClr>
                <a:schemeClr val="accent2"/>
              </a:buClr>
              <a:buSzPts val="2200"/>
              <a:buFont typeface="Questrial"/>
              <a:buNone/>
            </a:pPr>
            <a:r>
              <a:rPr lang="en-US"/>
              <a:t>Kristy Sterling</a:t>
            </a:r>
            <a:endParaRPr/>
          </a:p>
        </p:txBody>
      </p:sp>
      <p:sp>
        <p:nvSpPr>
          <p:cNvPr id="113" name="Google Shape;113;p14"/>
          <p:cNvSpPr txBox="1">
            <a:spLocks noGrp="1"/>
          </p:cNvSpPr>
          <p:nvPr>
            <p:ph type="body" idx="4"/>
          </p:nvPr>
        </p:nvSpPr>
        <p:spPr>
          <a:xfrm>
            <a:off x="6168390" y="2967663"/>
            <a:ext cx="3566100" cy="1446300"/>
          </a:xfrm>
          <a:prstGeom prst="rect">
            <a:avLst/>
          </a:prstGeom>
          <a:noFill/>
          <a:ln>
            <a:noFill/>
          </a:ln>
        </p:spPr>
        <p:txBody>
          <a:bodyPr spcFirstLastPara="1" wrap="square" lIns="45700" tIns="45700" rIns="45700" bIns="45700" anchor="t" anchorCtr="0">
            <a:noAutofit/>
          </a:bodyPr>
          <a:lstStyle/>
          <a:p>
            <a:pPr marL="91440" lvl="0" indent="-127000" algn="l" rtl="0">
              <a:spcBef>
                <a:spcPts val="0"/>
              </a:spcBef>
              <a:spcAft>
                <a:spcPts val="0"/>
              </a:spcAft>
              <a:buSzPts val="2000"/>
              <a:buChar char=" "/>
            </a:pPr>
            <a:r>
              <a:rPr lang="en-US"/>
              <a:t>Senior Business </a:t>
            </a:r>
            <a:endParaRPr/>
          </a:p>
          <a:p>
            <a:pPr marL="91440" lvl="0" indent="-127000" algn="l" rtl="0">
              <a:spcBef>
                <a:spcPts val="0"/>
              </a:spcBef>
              <a:spcAft>
                <a:spcPts val="0"/>
              </a:spcAft>
              <a:buSzPts val="2000"/>
              <a:buChar char=" "/>
            </a:pPr>
            <a:r>
              <a:rPr lang="en-US"/>
              <a:t>Systems Analyst</a:t>
            </a:r>
            <a:endParaRPr/>
          </a:p>
          <a:p>
            <a:pPr marL="91440" marR="0" lvl="0" indent="-127000" algn="l" rtl="0">
              <a:lnSpc>
                <a:spcPct val="90000"/>
              </a:lnSpc>
              <a:spcBef>
                <a:spcPts val="1400"/>
              </a:spcBef>
              <a:spcAft>
                <a:spcPts val="0"/>
              </a:spcAft>
              <a:buClr>
                <a:schemeClr val="accent2"/>
              </a:buClr>
              <a:buSzPts val="2000"/>
              <a:buFont typeface="Questrial"/>
              <a:buChar char=" "/>
            </a:pPr>
            <a:r>
              <a:rPr lang="en-US"/>
              <a:t>MacEwan University</a:t>
            </a:r>
            <a:endParaRPr/>
          </a:p>
          <a:p>
            <a:pPr marL="91440" marR="0" lvl="0" indent="-127000" algn="l" rtl="0">
              <a:lnSpc>
                <a:spcPct val="90000"/>
              </a:lnSpc>
              <a:spcBef>
                <a:spcPts val="1400"/>
              </a:spcBef>
              <a:spcAft>
                <a:spcPts val="0"/>
              </a:spcAft>
              <a:buClr>
                <a:schemeClr val="accent2"/>
              </a:buClr>
              <a:buSzPts val="2000"/>
              <a:buFont typeface="Questrial"/>
              <a:buChar char=" "/>
            </a:pPr>
            <a:r>
              <a:rPr lang="en-US"/>
              <a:t>sterlingk</a:t>
            </a:r>
            <a:r>
              <a:rPr lang="en-US" sz="2000" b="0" i="0" u="none" strike="noStrike" cap="none">
                <a:solidFill>
                  <a:schemeClr val="dk1"/>
                </a:solidFill>
                <a:latin typeface="Questrial"/>
                <a:ea typeface="Questrial"/>
                <a:cs typeface="Questrial"/>
                <a:sym typeface="Questrial"/>
              </a:rPr>
              <a:t>@</a:t>
            </a:r>
            <a:r>
              <a:rPr lang="en-US"/>
              <a:t>macewan.ca</a:t>
            </a:r>
            <a:endParaRPr/>
          </a:p>
          <a:p>
            <a:pPr marL="91440" marR="0" lvl="0" indent="0" algn="l" rtl="0">
              <a:lnSpc>
                <a:spcPct val="90000"/>
              </a:lnSpc>
              <a:spcBef>
                <a:spcPts val="1400"/>
              </a:spcBef>
              <a:spcAft>
                <a:spcPts val="0"/>
              </a:spcAft>
              <a:buClr>
                <a:schemeClr val="accent2"/>
              </a:buClr>
              <a:buSzPts val="2000"/>
              <a:buFont typeface="Questrial"/>
              <a:buNone/>
            </a:pPr>
            <a:endParaRPr sz="20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xfrm>
            <a:off x="768096" y="585216"/>
            <a:ext cx="7290000" cy="149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Selection Mapping - Bind Record</a:t>
            </a:r>
            <a:endParaRPr/>
          </a:p>
        </p:txBody>
      </p:sp>
      <p:sp>
        <p:nvSpPr>
          <p:cNvPr id="274" name="Google Shape;274;p32"/>
          <p:cNvSpPr txBox="1">
            <a:spLocks noGrp="1"/>
          </p:cNvSpPr>
          <p:nvPr>
            <p:ph type="body" idx="1"/>
          </p:nvPr>
        </p:nvSpPr>
        <p:spPr>
          <a:xfrm>
            <a:off x="768096" y="2286000"/>
            <a:ext cx="7290000" cy="4023300"/>
          </a:xfrm>
          <a:prstGeom prst="rect">
            <a:avLst/>
          </a:prstGeom>
        </p:spPr>
        <p:txBody>
          <a:bodyPr spcFirstLastPara="1" wrap="square" lIns="45700" tIns="45700" rIns="45700" bIns="45700" anchor="t" anchorCtr="0">
            <a:noAutofit/>
          </a:bodyPr>
          <a:lstStyle/>
          <a:p>
            <a:pPr marL="0" lvl="0" indent="0" algn="l" rtl="0">
              <a:spcBef>
                <a:spcPts val="1200"/>
              </a:spcBef>
              <a:spcAft>
                <a:spcPts val="200"/>
              </a:spcAft>
              <a:buNone/>
            </a:pPr>
            <a:r>
              <a:rPr lang="en-US"/>
              <a:t>Bind Record</a:t>
            </a:r>
            <a:endParaRPr/>
          </a:p>
        </p:txBody>
      </p:sp>
      <p:pic>
        <p:nvPicPr>
          <p:cNvPr id="275" name="Google Shape;275;p32"/>
          <p:cNvPicPr preferRelativeResize="0"/>
          <p:nvPr/>
        </p:nvPicPr>
        <p:blipFill>
          <a:blip r:embed="rId3">
            <a:alphaModFix/>
          </a:blip>
          <a:stretch>
            <a:fillRect/>
          </a:stretch>
        </p:blipFill>
        <p:spPr>
          <a:xfrm>
            <a:off x="1533788" y="2901400"/>
            <a:ext cx="5758625" cy="33247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3"/>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Selection Mapping</a:t>
            </a:r>
            <a:endParaRPr/>
          </a:p>
        </p:txBody>
      </p:sp>
      <p:sp>
        <p:nvSpPr>
          <p:cNvPr id="281" name="Google Shape;281;p33"/>
          <p:cNvSpPr txBox="1">
            <a:spLocks noGrp="1"/>
          </p:cNvSpPr>
          <p:nvPr>
            <p:ph type="body" idx="1"/>
          </p:nvPr>
        </p:nvSpPr>
        <p:spPr>
          <a:xfrm>
            <a:off x="463300" y="2286000"/>
            <a:ext cx="4426200" cy="3107700"/>
          </a:xfrm>
          <a:prstGeom prst="rect">
            <a:avLst/>
          </a:prstGeom>
          <a:noFill/>
          <a:ln>
            <a:noFill/>
          </a:ln>
        </p:spPr>
        <p:txBody>
          <a:bodyPr spcFirstLastPara="1" wrap="square" lIns="45700" tIns="45700" rIns="45700" bIns="45700" anchor="t" anchorCtr="0">
            <a:noAutofit/>
          </a:bodyPr>
          <a:lstStyle/>
          <a:p>
            <a:pPr marL="457200" marR="0" lvl="0" indent="0" algn="l" rtl="0">
              <a:lnSpc>
                <a:spcPct val="90000"/>
              </a:lnSpc>
              <a:spcBef>
                <a:spcPts val="0"/>
              </a:spcBef>
              <a:spcAft>
                <a:spcPts val="0"/>
              </a:spcAft>
              <a:buNone/>
            </a:pPr>
            <a:endParaRPr dirty="0"/>
          </a:p>
          <a:p>
            <a:pPr marL="457200" marR="0" lvl="0" indent="-355600" algn="l" rtl="0">
              <a:lnSpc>
                <a:spcPct val="90000"/>
              </a:lnSpc>
              <a:spcBef>
                <a:spcPts val="0"/>
              </a:spcBef>
              <a:spcAft>
                <a:spcPts val="0"/>
              </a:spcAft>
              <a:buClr>
                <a:schemeClr val="accent2"/>
              </a:buClr>
              <a:buSzPts val="2000"/>
              <a:buFont typeface="Questrial"/>
              <a:buChar char="●"/>
            </a:pPr>
            <a:r>
              <a:rPr lang="en-US" dirty="0"/>
              <a:t>Target Table:</a:t>
            </a:r>
            <a:endParaRPr dirty="0"/>
          </a:p>
          <a:p>
            <a:pPr marL="914400" marR="0" lvl="1" indent="-355600" algn="l" rtl="0">
              <a:lnSpc>
                <a:spcPct val="90000"/>
              </a:lnSpc>
              <a:spcBef>
                <a:spcPts val="0"/>
              </a:spcBef>
              <a:spcAft>
                <a:spcPts val="0"/>
              </a:spcAft>
              <a:buClr>
                <a:schemeClr val="accent2"/>
              </a:buClr>
              <a:buSzPts val="2000"/>
              <a:buFont typeface="Questrial"/>
              <a:buChar char="○"/>
            </a:pPr>
            <a:r>
              <a:rPr lang="en-US" dirty="0"/>
              <a:t>Temporary table.</a:t>
            </a:r>
            <a:endParaRPr dirty="0"/>
          </a:p>
          <a:p>
            <a:pPr marL="914400" marR="0" lvl="1" indent="-355600" algn="l" rtl="0">
              <a:lnSpc>
                <a:spcPct val="90000"/>
              </a:lnSpc>
              <a:spcBef>
                <a:spcPts val="0"/>
              </a:spcBef>
              <a:spcAft>
                <a:spcPts val="0"/>
              </a:spcAft>
              <a:buClr>
                <a:schemeClr val="accent2"/>
              </a:buClr>
              <a:buSzPts val="2000"/>
              <a:buFont typeface="Questrial"/>
              <a:buChar char="○"/>
            </a:pPr>
            <a:r>
              <a:rPr lang="en-US" dirty="0"/>
              <a:t>Stores the records to be processed.</a:t>
            </a:r>
            <a:endParaRPr dirty="0"/>
          </a:p>
          <a:p>
            <a:pPr marL="457200" marR="0" lvl="0" indent="0" algn="l" rtl="0">
              <a:lnSpc>
                <a:spcPct val="90000"/>
              </a:lnSpc>
              <a:spcBef>
                <a:spcPts val="0"/>
              </a:spcBef>
              <a:spcAft>
                <a:spcPts val="0"/>
              </a:spcAft>
              <a:buNone/>
            </a:pPr>
            <a:endParaRPr dirty="0"/>
          </a:p>
          <a:p>
            <a:pPr marL="457200" marR="0" lvl="0" indent="-355600" algn="l" rtl="0">
              <a:lnSpc>
                <a:spcPct val="90000"/>
              </a:lnSpc>
              <a:spcBef>
                <a:spcPts val="0"/>
              </a:spcBef>
              <a:spcAft>
                <a:spcPts val="0"/>
              </a:spcAft>
              <a:buClr>
                <a:schemeClr val="accent2"/>
              </a:buClr>
              <a:buSzPts val="2000"/>
              <a:buFont typeface="Questrial"/>
              <a:buChar char="●"/>
            </a:pPr>
            <a:r>
              <a:rPr lang="en-US" dirty="0"/>
              <a:t>Field Mapping:</a:t>
            </a:r>
            <a:endParaRPr dirty="0"/>
          </a:p>
          <a:p>
            <a:pPr marL="914400" marR="0" lvl="1" indent="-355600" algn="l" rtl="0">
              <a:lnSpc>
                <a:spcPct val="90000"/>
              </a:lnSpc>
              <a:spcBef>
                <a:spcPts val="0"/>
              </a:spcBef>
              <a:spcAft>
                <a:spcPts val="0"/>
              </a:spcAft>
              <a:buClr>
                <a:schemeClr val="accent2"/>
              </a:buClr>
              <a:buSzPts val="2000"/>
              <a:buFont typeface="Questrial"/>
              <a:buChar char="○"/>
            </a:pPr>
            <a:r>
              <a:rPr lang="en-US" dirty="0"/>
              <a:t>Maps query fields to target table fields. </a:t>
            </a:r>
            <a:endParaRPr dirty="0"/>
          </a:p>
          <a:p>
            <a:pPr marL="914400" marR="0" lvl="1" indent="-355600" algn="l" rtl="0">
              <a:lnSpc>
                <a:spcPct val="90000"/>
              </a:lnSpc>
              <a:spcBef>
                <a:spcPts val="0"/>
              </a:spcBef>
              <a:spcAft>
                <a:spcPts val="0"/>
              </a:spcAft>
              <a:buClr>
                <a:schemeClr val="accent2"/>
              </a:buClr>
              <a:buSzPts val="2000"/>
              <a:buFont typeface="Questrial"/>
              <a:buChar char="○"/>
            </a:pPr>
            <a:r>
              <a:rPr lang="en-US" dirty="0"/>
              <a:t>Can also define default values for process fields.</a:t>
            </a:r>
            <a:endParaRPr dirty="0"/>
          </a:p>
        </p:txBody>
      </p:sp>
      <p:sp>
        <p:nvSpPr>
          <p:cNvPr id="282" name="Google Shape;282;p33"/>
          <p:cNvSpPr/>
          <p:nvPr/>
        </p:nvSpPr>
        <p:spPr>
          <a:xfrm>
            <a:off x="5324750" y="3503875"/>
            <a:ext cx="1913700" cy="13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pic>
        <p:nvPicPr>
          <p:cNvPr id="284" name="Google Shape;284;p33"/>
          <p:cNvPicPr preferRelativeResize="0"/>
          <p:nvPr/>
        </p:nvPicPr>
        <p:blipFill rotWithShape="1">
          <a:blip r:embed="rId3">
            <a:alphaModFix/>
          </a:blip>
          <a:srcRect r="29790"/>
          <a:stretch/>
        </p:blipFill>
        <p:spPr>
          <a:xfrm>
            <a:off x="4920925" y="2117850"/>
            <a:ext cx="4097149" cy="3444000"/>
          </a:xfrm>
          <a:prstGeom prst="rect">
            <a:avLst/>
          </a:prstGeom>
          <a:noFill/>
          <a:ln w="9525" cap="flat" cmpd="sng">
            <a:solidFill>
              <a:schemeClr val="dk2"/>
            </a:solidFill>
            <a:prstDash val="solid"/>
            <a:round/>
            <a:headEnd type="none" w="sm" len="sm"/>
            <a:tailEnd type="none" w="sm" len="sm"/>
          </a:ln>
        </p:spPr>
      </p:pic>
      <p:sp>
        <p:nvSpPr>
          <p:cNvPr id="285" name="Google Shape;285;p33"/>
          <p:cNvSpPr/>
          <p:nvPr/>
        </p:nvSpPr>
        <p:spPr>
          <a:xfrm>
            <a:off x="5039500" y="3480100"/>
            <a:ext cx="285300" cy="130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3"/>
          <p:cNvSpPr/>
          <p:nvPr/>
        </p:nvSpPr>
        <p:spPr>
          <a:xfrm>
            <a:off x="4754200" y="4763750"/>
            <a:ext cx="285300" cy="130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Batch Processes with Population Selection</a:t>
            </a:r>
            <a:endParaRPr/>
          </a:p>
        </p:txBody>
      </p:sp>
      <p:sp>
        <p:nvSpPr>
          <p:cNvPr id="292" name="Google Shape;292;p34"/>
          <p:cNvSpPr txBox="1">
            <a:spLocks noGrp="1"/>
          </p:cNvSpPr>
          <p:nvPr>
            <p:ph type="body" idx="1"/>
          </p:nvPr>
        </p:nvSpPr>
        <p:spPr>
          <a:xfrm>
            <a:off x="768096" y="2814225"/>
            <a:ext cx="7290000" cy="40233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2400"/>
              <a:t>Batch processes generally have three phases:</a:t>
            </a:r>
            <a:endParaRPr sz="2400"/>
          </a:p>
          <a:p>
            <a:pPr marL="0" marR="0" lvl="0" indent="0" algn="l" rtl="0">
              <a:lnSpc>
                <a:spcPct val="90000"/>
              </a:lnSpc>
              <a:spcBef>
                <a:spcPts val="0"/>
              </a:spcBef>
              <a:spcAft>
                <a:spcPts val="0"/>
              </a:spcAft>
              <a:buNone/>
            </a:pPr>
            <a:endParaRPr sz="2200"/>
          </a:p>
        </p:txBody>
      </p:sp>
      <p:sp>
        <p:nvSpPr>
          <p:cNvPr id="293" name="Google Shape;293;p34"/>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grpSp>
        <p:nvGrpSpPr>
          <p:cNvPr id="294" name="Google Shape;294;p34"/>
          <p:cNvGrpSpPr/>
          <p:nvPr/>
        </p:nvGrpSpPr>
        <p:grpSpPr>
          <a:xfrm>
            <a:off x="5735304" y="3658687"/>
            <a:ext cx="3305700" cy="2019635"/>
            <a:chOff x="5632317" y="1189775"/>
            <a:chExt cx="3305700" cy="2865950"/>
          </a:xfrm>
        </p:grpSpPr>
        <p:sp>
          <p:nvSpPr>
            <p:cNvPr id="295" name="Google Shape;295;p34"/>
            <p:cNvSpPr/>
            <p:nvPr/>
          </p:nvSpPr>
          <p:spPr>
            <a:xfrm>
              <a:off x="5632317" y="1189775"/>
              <a:ext cx="33057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Questrial"/>
                  <a:ea typeface="Questrial"/>
                  <a:cs typeface="Questrial"/>
                  <a:sym typeface="Questrial"/>
                </a:rPr>
                <a:t>Report Results</a:t>
              </a:r>
              <a:endParaRPr>
                <a:solidFill>
                  <a:srgbClr val="FFFFFF"/>
                </a:solidFill>
                <a:latin typeface="Questrial"/>
                <a:ea typeface="Questrial"/>
                <a:cs typeface="Questrial"/>
                <a:sym typeface="Questrial"/>
              </a:endParaRPr>
            </a:p>
          </p:txBody>
        </p:sp>
        <p:sp>
          <p:nvSpPr>
            <p:cNvPr id="296" name="Google Shape;296;p34"/>
            <p:cNvSpPr txBox="1"/>
            <p:nvPr/>
          </p:nvSpPr>
          <p:spPr>
            <a:xfrm>
              <a:off x="6167075" y="2057125"/>
              <a:ext cx="2236200" cy="199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latin typeface="Questrial"/>
                  <a:ea typeface="Questrial"/>
                  <a:cs typeface="Questrial"/>
                  <a:sym typeface="Questrial"/>
                </a:rPr>
                <a:t>Target table is used to generate required reports.</a:t>
              </a:r>
              <a:endParaRPr>
                <a:latin typeface="Questrial"/>
                <a:ea typeface="Questrial"/>
                <a:cs typeface="Questrial"/>
                <a:sym typeface="Questrial"/>
              </a:endParaRPr>
            </a:p>
          </p:txBody>
        </p:sp>
      </p:grpSp>
      <p:grpSp>
        <p:nvGrpSpPr>
          <p:cNvPr id="297" name="Google Shape;297;p34"/>
          <p:cNvGrpSpPr/>
          <p:nvPr/>
        </p:nvGrpSpPr>
        <p:grpSpPr>
          <a:xfrm>
            <a:off x="102988" y="3658838"/>
            <a:ext cx="3546900" cy="1806585"/>
            <a:chOff x="0" y="1189989"/>
            <a:chExt cx="3546900" cy="2563623"/>
          </a:xfrm>
        </p:grpSpPr>
        <p:sp>
          <p:nvSpPr>
            <p:cNvPr id="298" name="Google Shape;298;p34"/>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Questrial"/>
                  <a:ea typeface="Questrial"/>
                  <a:cs typeface="Questrial"/>
                  <a:sym typeface="Questrial"/>
                </a:rPr>
                <a:t>Select Records</a:t>
              </a:r>
              <a:endParaRPr>
                <a:solidFill>
                  <a:srgbClr val="FFFFFF"/>
                </a:solidFill>
                <a:latin typeface="Questrial"/>
                <a:ea typeface="Questrial"/>
                <a:cs typeface="Questrial"/>
                <a:sym typeface="Questrial"/>
              </a:endParaRPr>
            </a:p>
          </p:txBody>
        </p:sp>
        <p:sp>
          <p:nvSpPr>
            <p:cNvPr id="299" name="Google Shape;299;p34"/>
            <p:cNvSpPr txBox="1"/>
            <p:nvPr/>
          </p:nvSpPr>
          <p:spPr>
            <a:xfrm>
              <a:off x="655363" y="2057113"/>
              <a:ext cx="2484000" cy="169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latin typeface="Questrial"/>
                  <a:ea typeface="Questrial"/>
                  <a:cs typeface="Questrial"/>
                  <a:sym typeface="Questrial"/>
                </a:rPr>
                <a:t>Population Selection is used to select records.</a:t>
              </a:r>
              <a:endParaRPr>
                <a:latin typeface="Questrial"/>
                <a:ea typeface="Questrial"/>
                <a:cs typeface="Questrial"/>
                <a:sym typeface="Questrial"/>
              </a:endParaRPr>
            </a:p>
          </p:txBody>
        </p:sp>
      </p:grpSp>
      <p:grpSp>
        <p:nvGrpSpPr>
          <p:cNvPr id="300" name="Google Shape;300;p34"/>
          <p:cNvGrpSpPr/>
          <p:nvPr/>
        </p:nvGrpSpPr>
        <p:grpSpPr>
          <a:xfrm>
            <a:off x="3047192" y="3658687"/>
            <a:ext cx="3305700" cy="1568693"/>
            <a:chOff x="2944204" y="1189775"/>
            <a:chExt cx="3305700" cy="2226044"/>
          </a:xfrm>
        </p:grpSpPr>
        <p:sp>
          <p:nvSpPr>
            <p:cNvPr id="301" name="Google Shape;301;p34"/>
            <p:cNvSpPr/>
            <p:nvPr/>
          </p:nvSpPr>
          <p:spPr>
            <a:xfrm>
              <a:off x="2944204" y="1189775"/>
              <a:ext cx="3305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Questrial"/>
                  <a:ea typeface="Questrial"/>
                  <a:cs typeface="Questrial"/>
                  <a:sym typeface="Questrial"/>
                </a:rPr>
                <a:t>Process Records</a:t>
              </a:r>
              <a:endParaRPr>
                <a:solidFill>
                  <a:srgbClr val="FFFFFF"/>
                </a:solidFill>
                <a:latin typeface="Questrial"/>
                <a:ea typeface="Questrial"/>
                <a:cs typeface="Questrial"/>
                <a:sym typeface="Questrial"/>
              </a:endParaRPr>
            </a:p>
          </p:txBody>
        </p:sp>
        <p:sp>
          <p:nvSpPr>
            <p:cNvPr id="302" name="Google Shape;302;p34"/>
            <p:cNvSpPr txBox="1"/>
            <p:nvPr/>
          </p:nvSpPr>
          <p:spPr>
            <a:xfrm>
              <a:off x="3478938" y="2057119"/>
              <a:ext cx="2236200" cy="135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latin typeface="Questrial"/>
                  <a:ea typeface="Questrial"/>
                  <a:cs typeface="Questrial"/>
                  <a:sym typeface="Questrial"/>
                </a:rPr>
                <a:t>Process uses target table to perform desired updates.</a:t>
              </a:r>
              <a:endParaRPr>
                <a:latin typeface="Questrial"/>
                <a:ea typeface="Questrial"/>
                <a:cs typeface="Questrial"/>
                <a:sym typeface="Quest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5"/>
          <p:cNvSpPr txBox="1">
            <a:spLocks noGrp="1"/>
          </p:cNvSpPr>
          <p:nvPr>
            <p:ph type="ctrTitle"/>
          </p:nvPr>
        </p:nvSpPr>
        <p:spPr>
          <a:xfrm>
            <a:off x="342900" y="4960137"/>
            <a:ext cx="5829300" cy="146304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191919"/>
              </a:buClr>
              <a:buSzPts val="4400"/>
              <a:buFont typeface="Questrial"/>
              <a:buNone/>
            </a:pPr>
            <a:r>
              <a:rPr lang="en-US"/>
              <a:t>Population Selection Queries</a:t>
            </a:r>
            <a:endParaRPr/>
          </a:p>
        </p:txBody>
      </p:sp>
      <p:sp>
        <p:nvSpPr>
          <p:cNvPr id="308" name="Google Shape;308;p35"/>
          <p:cNvSpPr txBox="1">
            <a:spLocks noGrp="1"/>
          </p:cNvSpPr>
          <p:nvPr>
            <p:ph type="subTitle" idx="1"/>
          </p:nvPr>
        </p:nvSpPr>
        <p:spPr>
          <a:xfrm>
            <a:off x="6457950" y="4960137"/>
            <a:ext cx="2400300" cy="146304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1600"/>
              <a:buFont typeface="Questrial"/>
              <a:buNone/>
            </a:pPr>
            <a:r>
              <a:rPr lang="en-US"/>
              <a:t>   </a:t>
            </a:r>
            <a:endParaRPr/>
          </a:p>
        </p:txBody>
      </p:sp>
      <p:sp>
        <p:nvSpPr>
          <p:cNvPr id="309" name="Google Shape;309;p35"/>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xfrm>
            <a:off x="768096" y="585216"/>
            <a:ext cx="7290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sz="4400" b="0" i="0" u="none" strike="noStrike" cap="none">
                <a:solidFill>
                  <a:srgbClr val="191919"/>
                </a:solidFill>
                <a:latin typeface="Questrial"/>
                <a:ea typeface="Questrial"/>
                <a:cs typeface="Questrial"/>
                <a:sym typeface="Questrial"/>
              </a:rPr>
              <a:t>T</a:t>
            </a:r>
            <a:r>
              <a:rPr lang="en-US"/>
              <a:t>ips for Pop Select Queries</a:t>
            </a:r>
            <a:endParaRPr/>
          </a:p>
        </p:txBody>
      </p:sp>
      <p:sp>
        <p:nvSpPr>
          <p:cNvPr id="315" name="Google Shape;315;p36"/>
          <p:cNvSpPr txBox="1">
            <a:spLocks noGrp="1"/>
          </p:cNvSpPr>
          <p:nvPr>
            <p:ph type="body" idx="1"/>
          </p:nvPr>
        </p:nvSpPr>
        <p:spPr>
          <a:xfrm>
            <a:off x="768096" y="2286000"/>
            <a:ext cx="3566100" cy="4023300"/>
          </a:xfrm>
          <a:prstGeom prst="rect">
            <a:avLst/>
          </a:prstGeom>
          <a:noFill/>
          <a:ln>
            <a:noFill/>
          </a:ln>
        </p:spPr>
        <p:txBody>
          <a:bodyPr spcFirstLastPara="1" wrap="square" lIns="45700" tIns="45700" rIns="45700" bIns="45700" anchor="t" anchorCtr="0">
            <a:noAutofit/>
          </a:bodyPr>
          <a:lstStyle/>
          <a:p>
            <a:pPr marL="457200" lvl="0" indent="-355600" algn="l" rtl="0">
              <a:spcBef>
                <a:spcPts val="0"/>
              </a:spcBef>
              <a:spcAft>
                <a:spcPts val="0"/>
              </a:spcAft>
              <a:buSzPts val="2000"/>
              <a:buChar char="●"/>
            </a:pPr>
            <a:r>
              <a:rPr lang="en-US"/>
              <a:t>Bind record</a:t>
            </a:r>
            <a:endParaRPr/>
          </a:p>
          <a:p>
            <a:pPr marL="914400" lvl="1" indent="-330200" algn="l" rtl="0">
              <a:spcBef>
                <a:spcPts val="0"/>
              </a:spcBef>
              <a:spcAft>
                <a:spcPts val="0"/>
              </a:spcAft>
              <a:buSzPts val="1600"/>
              <a:buChar char="○"/>
            </a:pPr>
            <a:r>
              <a:rPr lang="en-US"/>
              <a:t>Use the bind record to ensure the required parent record(s) exist for your process. </a:t>
            </a:r>
            <a:endParaRPr/>
          </a:p>
          <a:p>
            <a:pPr marL="914400" lvl="1" indent="-330200" algn="l" rtl="0">
              <a:spcBef>
                <a:spcPts val="0"/>
              </a:spcBef>
              <a:spcAft>
                <a:spcPts val="0"/>
              </a:spcAft>
              <a:buSzPts val="1600"/>
              <a:buChar char="○"/>
            </a:pPr>
            <a:r>
              <a:rPr lang="en-US"/>
              <a:t>Return all fields from the bind record.</a:t>
            </a:r>
            <a:endParaRPr/>
          </a:p>
          <a:p>
            <a:pPr marL="457200" lvl="0" indent="0" algn="l" rtl="0">
              <a:spcBef>
                <a:spcPts val="0"/>
              </a:spcBef>
              <a:spcAft>
                <a:spcPts val="0"/>
              </a:spcAft>
              <a:buClr>
                <a:srgbClr val="000000"/>
              </a:buClr>
              <a:buSzPts val="1100"/>
              <a:buFont typeface="Arial"/>
              <a:buNone/>
            </a:pPr>
            <a:endParaRPr/>
          </a:p>
          <a:p>
            <a:pPr marL="457200" lvl="0" indent="-355600" algn="l" rtl="0">
              <a:spcBef>
                <a:spcPts val="0"/>
              </a:spcBef>
              <a:spcAft>
                <a:spcPts val="0"/>
              </a:spcAft>
              <a:buSzPts val="2000"/>
              <a:buChar char="●"/>
            </a:pPr>
            <a:r>
              <a:rPr lang="en-US"/>
              <a:t>Views</a:t>
            </a:r>
            <a:endParaRPr/>
          </a:p>
          <a:p>
            <a:pPr marL="914400" lvl="1" indent="-330200" algn="l" rtl="0">
              <a:spcBef>
                <a:spcPts val="0"/>
              </a:spcBef>
              <a:spcAft>
                <a:spcPts val="0"/>
              </a:spcAft>
              <a:buSzPts val="1600"/>
              <a:buChar char="○"/>
            </a:pPr>
            <a:r>
              <a:rPr lang="en-US"/>
              <a:t>It may be helpful to create custom views to support the query.</a:t>
            </a:r>
            <a:endParaRPr/>
          </a:p>
          <a:p>
            <a:pPr marL="914400" lvl="1" indent="-330200" algn="l" rtl="0">
              <a:spcBef>
                <a:spcPts val="0"/>
              </a:spcBef>
              <a:spcAft>
                <a:spcPts val="0"/>
              </a:spcAft>
              <a:buSzPts val="1600"/>
              <a:buChar char="○"/>
            </a:pPr>
            <a:r>
              <a:rPr lang="en-US"/>
              <a:t>Test new views thoroughly.</a:t>
            </a:r>
            <a:endParaRPr/>
          </a:p>
        </p:txBody>
      </p:sp>
      <p:sp>
        <p:nvSpPr>
          <p:cNvPr id="316" name="Google Shape;316;p36"/>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pic>
        <p:nvPicPr>
          <p:cNvPr id="317" name="Google Shape;317;p36"/>
          <p:cNvPicPr preferRelativeResize="0"/>
          <p:nvPr/>
        </p:nvPicPr>
        <p:blipFill>
          <a:blip r:embed="rId3">
            <a:alphaModFix/>
          </a:blip>
          <a:stretch>
            <a:fillRect/>
          </a:stretch>
        </p:blipFill>
        <p:spPr>
          <a:xfrm>
            <a:off x="4949326" y="2258901"/>
            <a:ext cx="2828000" cy="28062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7"/>
          <p:cNvSpPr txBox="1">
            <a:spLocks noGrp="1"/>
          </p:cNvSpPr>
          <p:nvPr>
            <p:ph type="title"/>
          </p:nvPr>
        </p:nvSpPr>
        <p:spPr>
          <a:xfrm>
            <a:off x="768096" y="585216"/>
            <a:ext cx="7290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sz="4400" b="0" i="0" u="none" strike="noStrike" cap="none">
                <a:solidFill>
                  <a:srgbClr val="191919"/>
                </a:solidFill>
                <a:latin typeface="Questrial"/>
                <a:ea typeface="Questrial"/>
                <a:cs typeface="Questrial"/>
                <a:sym typeface="Questrial"/>
              </a:rPr>
              <a:t>T</a:t>
            </a:r>
            <a:r>
              <a:rPr lang="en-US"/>
              <a:t>ips For Pop Select Queries</a:t>
            </a:r>
            <a:endParaRPr/>
          </a:p>
        </p:txBody>
      </p:sp>
      <p:sp>
        <p:nvSpPr>
          <p:cNvPr id="323" name="Google Shape;323;p37"/>
          <p:cNvSpPr txBox="1">
            <a:spLocks noGrp="1"/>
          </p:cNvSpPr>
          <p:nvPr>
            <p:ph type="body" idx="1"/>
          </p:nvPr>
        </p:nvSpPr>
        <p:spPr>
          <a:xfrm>
            <a:off x="768096" y="2286000"/>
            <a:ext cx="3566100" cy="4023300"/>
          </a:xfrm>
          <a:prstGeom prst="rect">
            <a:avLst/>
          </a:prstGeom>
          <a:noFill/>
          <a:ln>
            <a:noFill/>
          </a:ln>
        </p:spPr>
        <p:txBody>
          <a:bodyPr spcFirstLastPara="1" wrap="square" lIns="45700" tIns="45700" rIns="45700" bIns="45700" anchor="t" anchorCtr="0">
            <a:noAutofit/>
          </a:bodyPr>
          <a:lstStyle/>
          <a:p>
            <a:pPr marL="457200" lvl="0" indent="-355600" algn="l" rtl="0">
              <a:spcBef>
                <a:spcPts val="0"/>
              </a:spcBef>
              <a:spcAft>
                <a:spcPts val="0"/>
              </a:spcAft>
              <a:buSzPts val="2000"/>
              <a:buChar char="●"/>
            </a:pPr>
            <a:r>
              <a:rPr lang="en-US"/>
              <a:t>Development</a:t>
            </a:r>
            <a:endParaRPr/>
          </a:p>
          <a:p>
            <a:pPr marL="914400" lvl="1" indent="-330200" algn="l" rtl="0">
              <a:spcBef>
                <a:spcPts val="0"/>
              </a:spcBef>
              <a:spcAft>
                <a:spcPts val="0"/>
              </a:spcAft>
              <a:buSzPts val="1600"/>
              <a:buChar char="○"/>
            </a:pPr>
            <a:r>
              <a:rPr lang="en-US"/>
              <a:t>Look to delivered pop select queries as examples.</a:t>
            </a:r>
            <a:endParaRPr/>
          </a:p>
          <a:p>
            <a:pPr marL="914400" lvl="1" indent="-330200" algn="l" rtl="0">
              <a:spcBef>
                <a:spcPts val="0"/>
              </a:spcBef>
              <a:spcAft>
                <a:spcPts val="0"/>
              </a:spcAft>
              <a:buSzPts val="1600"/>
              <a:buChar char="○"/>
            </a:pPr>
            <a:r>
              <a:rPr lang="en-US"/>
              <a:t>Develop team and/or institutional standards and naming conventions.</a:t>
            </a:r>
            <a:endParaRPr/>
          </a:p>
          <a:p>
            <a:pPr marL="1371600" lvl="2" indent="-304800" algn="l" rtl="0">
              <a:spcBef>
                <a:spcPts val="0"/>
              </a:spcBef>
              <a:spcAft>
                <a:spcPts val="0"/>
              </a:spcAft>
              <a:buSzPts val="1200"/>
              <a:buChar char="■"/>
            </a:pPr>
            <a:r>
              <a:rPr lang="en-US"/>
              <a:t>E.g. ZFA_POP_SEL_% for custom Financial Aid pop select queries).</a:t>
            </a:r>
            <a:endParaRPr/>
          </a:p>
          <a:p>
            <a:pPr marL="914400" lvl="1" indent="-330200" algn="l" rtl="0">
              <a:spcBef>
                <a:spcPts val="0"/>
              </a:spcBef>
              <a:spcAft>
                <a:spcPts val="0"/>
              </a:spcAft>
              <a:buSzPts val="1600"/>
              <a:buChar char="○"/>
            </a:pPr>
            <a:r>
              <a:rPr lang="en-US"/>
              <a:t>Review duplicate rows carefully; these may be a sign of imperfect joins.</a:t>
            </a:r>
            <a:endParaRPr/>
          </a:p>
          <a:p>
            <a:pPr marL="914400" lvl="0" indent="0" algn="l" rtl="0">
              <a:spcBef>
                <a:spcPts val="0"/>
              </a:spcBef>
              <a:spcAft>
                <a:spcPts val="0"/>
              </a:spcAft>
              <a:buClr>
                <a:srgbClr val="000000"/>
              </a:buClr>
              <a:buSzPts val="1100"/>
              <a:buFont typeface="Arial"/>
              <a:buNone/>
            </a:pPr>
            <a:endParaRPr/>
          </a:p>
          <a:p>
            <a:pPr marL="457200" lvl="0" indent="-355600" algn="l" rtl="0">
              <a:spcBef>
                <a:spcPts val="0"/>
              </a:spcBef>
              <a:spcAft>
                <a:spcPts val="0"/>
              </a:spcAft>
              <a:buSzPts val="2000"/>
              <a:buChar char="●"/>
            </a:pPr>
            <a:r>
              <a:rPr lang="en-US"/>
              <a:t>Prompts</a:t>
            </a:r>
            <a:endParaRPr/>
          </a:p>
          <a:p>
            <a:pPr marL="914400" lvl="1" indent="-330200" algn="l" rtl="0">
              <a:spcBef>
                <a:spcPts val="0"/>
              </a:spcBef>
              <a:spcAft>
                <a:spcPts val="0"/>
              </a:spcAft>
              <a:buSzPts val="1600"/>
              <a:buChar char="○"/>
            </a:pPr>
            <a:r>
              <a:rPr lang="en-US"/>
              <a:t>Plan prompt order carefully.</a:t>
            </a:r>
            <a:endParaRPr/>
          </a:p>
          <a:p>
            <a:pPr marL="91440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p:txBody>
      </p:sp>
      <p:sp>
        <p:nvSpPr>
          <p:cNvPr id="324" name="Google Shape;324;p37"/>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pic>
        <p:nvPicPr>
          <p:cNvPr id="325" name="Google Shape;325;p37"/>
          <p:cNvPicPr preferRelativeResize="0"/>
          <p:nvPr/>
        </p:nvPicPr>
        <p:blipFill>
          <a:blip r:embed="rId3">
            <a:alphaModFix/>
          </a:blip>
          <a:stretch>
            <a:fillRect/>
          </a:stretch>
        </p:blipFill>
        <p:spPr>
          <a:xfrm>
            <a:off x="4949326" y="2258901"/>
            <a:ext cx="2828000" cy="28062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8"/>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Tips For Pop Select Queries</a:t>
            </a:r>
            <a:endParaRPr/>
          </a:p>
        </p:txBody>
      </p:sp>
      <p:sp>
        <p:nvSpPr>
          <p:cNvPr id="331" name="Google Shape;331;p38"/>
          <p:cNvSpPr txBox="1">
            <a:spLocks noGrp="1"/>
          </p:cNvSpPr>
          <p:nvPr>
            <p:ph type="body" idx="1"/>
          </p:nvPr>
        </p:nvSpPr>
        <p:spPr>
          <a:xfrm>
            <a:off x="768096" y="2128425"/>
            <a:ext cx="7290000" cy="4023300"/>
          </a:xfrm>
          <a:prstGeom prst="rect">
            <a:avLst/>
          </a:prstGeom>
          <a:noFill/>
          <a:ln>
            <a:noFill/>
          </a:ln>
        </p:spPr>
        <p:txBody>
          <a:bodyPr spcFirstLastPara="1" wrap="square" lIns="45700" tIns="45700" rIns="45700" bIns="45700" anchor="t" anchorCtr="0">
            <a:noAutofit/>
          </a:bodyPr>
          <a:lstStyle/>
          <a:p>
            <a:pPr marL="457200" marR="0" lvl="0" indent="-381000" algn="l" rtl="0">
              <a:lnSpc>
                <a:spcPct val="90000"/>
              </a:lnSpc>
              <a:spcBef>
                <a:spcPts val="0"/>
              </a:spcBef>
              <a:spcAft>
                <a:spcPts val="0"/>
              </a:spcAft>
              <a:buSzPts val="2400"/>
              <a:buChar char="●"/>
            </a:pPr>
            <a:r>
              <a:rPr lang="en-US" sz="2400"/>
              <a:t>Use a Query Type of Process (as opposed to User) for queries used in a process.</a:t>
            </a:r>
            <a:endParaRPr sz="2400"/>
          </a:p>
          <a:p>
            <a:pPr marL="457200" marR="0" lvl="0" indent="0" algn="l" rtl="0">
              <a:lnSpc>
                <a:spcPct val="90000"/>
              </a:lnSpc>
              <a:spcBef>
                <a:spcPts val="0"/>
              </a:spcBef>
              <a:spcAft>
                <a:spcPts val="0"/>
              </a:spcAft>
              <a:buNone/>
            </a:pPr>
            <a:endParaRPr sz="2400"/>
          </a:p>
          <a:p>
            <a:pPr marL="457200" marR="0" lvl="0" indent="-381000" algn="l" rtl="0">
              <a:lnSpc>
                <a:spcPct val="90000"/>
              </a:lnSpc>
              <a:spcBef>
                <a:spcPts val="0"/>
              </a:spcBef>
              <a:spcAft>
                <a:spcPts val="0"/>
              </a:spcAft>
              <a:buSzPts val="2400"/>
              <a:buChar char="●"/>
            </a:pPr>
            <a:r>
              <a:rPr lang="en-US" sz="2400"/>
              <a:t>Document any changes to the query in Query Properties under Query Definition.</a:t>
            </a:r>
            <a:endParaRPr sz="2400"/>
          </a:p>
          <a:p>
            <a:pPr marL="457200" marR="0" lvl="0" indent="0" algn="l" rtl="0">
              <a:lnSpc>
                <a:spcPct val="90000"/>
              </a:lnSpc>
              <a:spcBef>
                <a:spcPts val="0"/>
              </a:spcBef>
              <a:spcAft>
                <a:spcPts val="0"/>
              </a:spcAft>
              <a:buNone/>
            </a:pPr>
            <a:endParaRPr sz="2400"/>
          </a:p>
          <a:p>
            <a:pPr marL="457200" marR="0" lvl="0" indent="-381000" algn="l" rtl="0">
              <a:lnSpc>
                <a:spcPct val="90000"/>
              </a:lnSpc>
              <a:spcBef>
                <a:spcPts val="0"/>
              </a:spcBef>
              <a:spcAft>
                <a:spcPts val="0"/>
              </a:spcAft>
              <a:buSzPts val="2400"/>
              <a:buChar char="●"/>
            </a:pPr>
            <a:r>
              <a:rPr lang="en-US" sz="2400"/>
              <a:t>Performance: A large number of rows returned may negatively impact performance.</a:t>
            </a:r>
            <a:endParaRPr sz="2400"/>
          </a:p>
          <a:p>
            <a:pPr marL="457200" marR="0" lvl="0" indent="0" algn="l" rtl="0">
              <a:lnSpc>
                <a:spcPct val="90000"/>
              </a:lnSpc>
              <a:spcBef>
                <a:spcPts val="0"/>
              </a:spcBef>
              <a:spcAft>
                <a:spcPts val="0"/>
              </a:spcAft>
              <a:buNone/>
            </a:pPr>
            <a:endParaRPr sz="2400"/>
          </a:p>
          <a:p>
            <a:pPr marL="914400" lvl="0" indent="0" algn="l" rtl="0">
              <a:lnSpc>
                <a:spcPct val="100000"/>
              </a:lnSpc>
              <a:spcBef>
                <a:spcPts val="560"/>
              </a:spcBef>
              <a:spcAft>
                <a:spcPts val="0"/>
              </a:spcAft>
              <a:buNone/>
            </a:pPr>
            <a:endParaRPr sz="2200"/>
          </a:p>
        </p:txBody>
      </p:sp>
      <p:sp>
        <p:nvSpPr>
          <p:cNvPr id="332" name="Google Shape;332;p38"/>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9"/>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Tips For Pop Select Queries</a:t>
            </a:r>
            <a:endParaRPr/>
          </a:p>
        </p:txBody>
      </p:sp>
      <p:sp>
        <p:nvSpPr>
          <p:cNvPr id="338" name="Google Shape;338;p39"/>
          <p:cNvSpPr txBox="1">
            <a:spLocks noGrp="1"/>
          </p:cNvSpPr>
          <p:nvPr>
            <p:ph type="body" idx="1"/>
          </p:nvPr>
        </p:nvSpPr>
        <p:spPr>
          <a:xfrm>
            <a:off x="768096" y="2128425"/>
            <a:ext cx="7290000" cy="4023300"/>
          </a:xfrm>
          <a:prstGeom prst="rect">
            <a:avLst/>
          </a:prstGeom>
          <a:noFill/>
          <a:ln>
            <a:noFill/>
          </a:ln>
        </p:spPr>
        <p:txBody>
          <a:bodyPr spcFirstLastPara="1" wrap="square" lIns="45700" tIns="45700" rIns="45700" bIns="45700" anchor="t" anchorCtr="0">
            <a:noAutofit/>
          </a:bodyPr>
          <a:lstStyle/>
          <a:p>
            <a:pPr marL="457200" marR="0" lvl="0" indent="-381000" algn="l" rtl="0">
              <a:lnSpc>
                <a:spcPct val="90000"/>
              </a:lnSpc>
              <a:spcBef>
                <a:spcPts val="0"/>
              </a:spcBef>
              <a:spcAft>
                <a:spcPts val="0"/>
              </a:spcAft>
              <a:buSzPts val="2400"/>
              <a:buChar char="●"/>
            </a:pPr>
            <a:r>
              <a:rPr lang="en-US" sz="2400"/>
              <a:t>To improve performance and reduce manual maintenance, consider the benefits of using criteria instead of prompts.</a:t>
            </a:r>
            <a:endParaRPr sz="2400"/>
          </a:p>
          <a:p>
            <a:pPr marL="914400" marR="0" lvl="1" indent="-342900" algn="l" rtl="0">
              <a:lnSpc>
                <a:spcPct val="90000"/>
              </a:lnSpc>
              <a:spcBef>
                <a:spcPts val="0"/>
              </a:spcBef>
              <a:spcAft>
                <a:spcPts val="0"/>
              </a:spcAft>
              <a:buSzPts val="1800"/>
              <a:buChar char="○"/>
            </a:pPr>
            <a:r>
              <a:rPr lang="en-US" sz="1800"/>
              <a:t>For example Terms: Add criteria to return rows for only the current term forward, as opposed to building a prompt where staff need to maintain and update prompt values manually.</a:t>
            </a:r>
            <a:endParaRPr sz="1800"/>
          </a:p>
          <a:p>
            <a:pPr marL="457200" marR="0" lvl="0" indent="0" algn="l" rtl="0">
              <a:lnSpc>
                <a:spcPct val="90000"/>
              </a:lnSpc>
              <a:spcBef>
                <a:spcPts val="0"/>
              </a:spcBef>
              <a:spcAft>
                <a:spcPts val="0"/>
              </a:spcAft>
              <a:buNone/>
            </a:pPr>
            <a:endParaRPr sz="1800"/>
          </a:p>
          <a:p>
            <a:pPr marL="457200" marR="0" lvl="0" indent="-381000" algn="l" rtl="0">
              <a:lnSpc>
                <a:spcPct val="90000"/>
              </a:lnSpc>
              <a:spcBef>
                <a:spcPts val="0"/>
              </a:spcBef>
              <a:spcAft>
                <a:spcPts val="0"/>
              </a:spcAft>
              <a:buSzPts val="2400"/>
              <a:buChar char="●"/>
            </a:pPr>
            <a:r>
              <a:rPr lang="en-US" sz="2400"/>
              <a:t>Using extra fields in the selection can be useful when previewing query results or maintaining the query.</a:t>
            </a:r>
            <a:endParaRPr sz="2400"/>
          </a:p>
          <a:p>
            <a:pPr marL="0" marR="0" lvl="0" indent="0" algn="l" rtl="0">
              <a:lnSpc>
                <a:spcPct val="90000"/>
              </a:lnSpc>
              <a:spcBef>
                <a:spcPts val="0"/>
              </a:spcBef>
              <a:spcAft>
                <a:spcPts val="0"/>
              </a:spcAft>
              <a:buNone/>
            </a:pPr>
            <a:endParaRPr sz="1800"/>
          </a:p>
        </p:txBody>
      </p:sp>
      <p:sp>
        <p:nvSpPr>
          <p:cNvPr id="339" name="Google Shape;339;p39"/>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0"/>
          <p:cNvPicPr preferRelativeResize="0"/>
          <p:nvPr/>
        </p:nvPicPr>
        <p:blipFill>
          <a:blip r:embed="rId3">
            <a:alphaModFix/>
          </a:blip>
          <a:stretch>
            <a:fillRect/>
          </a:stretch>
        </p:blipFill>
        <p:spPr>
          <a:xfrm>
            <a:off x="925700" y="2234850"/>
            <a:ext cx="2794075" cy="2937927"/>
          </a:xfrm>
          <a:prstGeom prst="rect">
            <a:avLst/>
          </a:prstGeom>
          <a:noFill/>
          <a:ln>
            <a:noFill/>
          </a:ln>
        </p:spPr>
      </p:pic>
      <p:sp>
        <p:nvSpPr>
          <p:cNvPr id="345" name="Google Shape;345;p40"/>
          <p:cNvSpPr txBox="1">
            <a:spLocks noGrp="1"/>
          </p:cNvSpPr>
          <p:nvPr>
            <p:ph type="title"/>
          </p:nvPr>
        </p:nvSpPr>
        <p:spPr>
          <a:xfrm>
            <a:off x="768100" y="585225"/>
            <a:ext cx="77877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Remember</a:t>
            </a:r>
            <a:endParaRPr/>
          </a:p>
        </p:txBody>
      </p:sp>
      <p:sp>
        <p:nvSpPr>
          <p:cNvPr id="346" name="Google Shape;346;p40"/>
          <p:cNvSpPr txBox="1">
            <a:spLocks noGrp="1"/>
          </p:cNvSpPr>
          <p:nvPr>
            <p:ph type="body" idx="2"/>
          </p:nvPr>
        </p:nvSpPr>
        <p:spPr>
          <a:xfrm>
            <a:off x="4492000" y="2748250"/>
            <a:ext cx="4063800" cy="3360000"/>
          </a:xfrm>
          <a:prstGeom prst="rect">
            <a:avLst/>
          </a:prstGeom>
          <a:noFill/>
          <a:ln>
            <a:noFill/>
          </a:ln>
        </p:spPr>
        <p:txBody>
          <a:bodyPr spcFirstLastPara="1" wrap="square" lIns="45700" tIns="45700" rIns="45700" bIns="45700" anchor="t" anchorCtr="0">
            <a:noAutofit/>
          </a:bodyPr>
          <a:lstStyle/>
          <a:p>
            <a:pPr marL="91440" marR="0" lvl="0" indent="-152400" algn="l" rtl="0">
              <a:lnSpc>
                <a:spcPct val="90000"/>
              </a:lnSpc>
              <a:spcBef>
                <a:spcPts val="0"/>
              </a:spcBef>
              <a:spcAft>
                <a:spcPts val="0"/>
              </a:spcAft>
              <a:buClr>
                <a:schemeClr val="accent2"/>
              </a:buClr>
              <a:buSzPts val="2400"/>
              <a:buFont typeface="Questrial"/>
              <a:buChar char="●"/>
            </a:pPr>
            <a:r>
              <a:rPr lang="en-US" sz="2400"/>
              <a:t>Left outer joins are tricky!</a:t>
            </a:r>
            <a:endParaRPr sz="2400"/>
          </a:p>
          <a:p>
            <a:pPr marL="91440" marR="0" lvl="0" indent="0" algn="l" rtl="0">
              <a:lnSpc>
                <a:spcPct val="90000"/>
              </a:lnSpc>
              <a:spcBef>
                <a:spcPts val="0"/>
              </a:spcBef>
              <a:spcAft>
                <a:spcPts val="0"/>
              </a:spcAft>
              <a:buNone/>
            </a:pPr>
            <a:endParaRPr sz="2400"/>
          </a:p>
          <a:p>
            <a:pPr marL="91440" marR="0" lvl="0" indent="-152400" algn="l" rtl="0">
              <a:lnSpc>
                <a:spcPct val="90000"/>
              </a:lnSpc>
              <a:spcBef>
                <a:spcPts val="0"/>
              </a:spcBef>
              <a:spcAft>
                <a:spcPts val="0"/>
              </a:spcAft>
              <a:buSzPts val="2400"/>
              <a:buChar char="●"/>
            </a:pPr>
            <a:r>
              <a:rPr lang="en-US" sz="2400" b="1"/>
              <a:t>Test, test, and test again!</a:t>
            </a:r>
            <a:endParaRPr sz="2400" b="1"/>
          </a:p>
        </p:txBody>
      </p:sp>
      <p:sp>
        <p:nvSpPr>
          <p:cNvPr id="347" name="Google Shape;347;p40"/>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1"/>
          <p:cNvSpPr txBox="1">
            <a:spLocks noGrp="1"/>
          </p:cNvSpPr>
          <p:nvPr>
            <p:ph type="title"/>
          </p:nvPr>
        </p:nvSpPr>
        <p:spPr>
          <a:xfrm>
            <a:off x="768100" y="585225"/>
            <a:ext cx="77877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Good to Know</a:t>
            </a:r>
            <a:endParaRPr/>
          </a:p>
        </p:txBody>
      </p:sp>
      <p:sp>
        <p:nvSpPr>
          <p:cNvPr id="353" name="Google Shape;353;p41"/>
          <p:cNvSpPr txBox="1">
            <a:spLocks noGrp="1"/>
          </p:cNvSpPr>
          <p:nvPr>
            <p:ph type="body" idx="2"/>
          </p:nvPr>
        </p:nvSpPr>
        <p:spPr>
          <a:xfrm>
            <a:off x="4492000" y="2084925"/>
            <a:ext cx="3566100" cy="4385700"/>
          </a:xfrm>
          <a:prstGeom prst="rect">
            <a:avLst/>
          </a:prstGeom>
          <a:noFill/>
          <a:ln>
            <a:noFill/>
          </a:ln>
        </p:spPr>
        <p:txBody>
          <a:bodyPr spcFirstLastPara="1" wrap="square" lIns="45700" tIns="45700" rIns="45700" bIns="45700" anchor="t" anchorCtr="0">
            <a:noAutofit/>
          </a:bodyPr>
          <a:lstStyle/>
          <a:p>
            <a:pPr marL="91440" lvl="0" indent="-127000" algn="l" rtl="0">
              <a:spcBef>
                <a:spcPts val="0"/>
              </a:spcBef>
              <a:spcAft>
                <a:spcPts val="0"/>
              </a:spcAft>
              <a:buSzPts val="2000"/>
              <a:buChar char="●"/>
            </a:pPr>
            <a:r>
              <a:rPr lang="en-US"/>
              <a:t>Target table</a:t>
            </a:r>
            <a:endParaRPr/>
          </a:p>
          <a:p>
            <a:pPr marL="265176" lvl="1" indent="-137157" algn="l" rtl="0">
              <a:spcBef>
                <a:spcPts val="0"/>
              </a:spcBef>
              <a:spcAft>
                <a:spcPts val="0"/>
              </a:spcAft>
              <a:buSzPts val="1600"/>
              <a:buChar char="○"/>
            </a:pPr>
            <a:r>
              <a:rPr lang="en-US"/>
              <a:t>Can have additional fields to support batch processing, i.e. to indicate records that have been processed or had an error.</a:t>
            </a:r>
            <a:endParaRPr/>
          </a:p>
          <a:p>
            <a:pPr marL="265176" lvl="0" indent="0" algn="l" rtl="0">
              <a:spcBef>
                <a:spcPts val="0"/>
              </a:spcBef>
              <a:spcAft>
                <a:spcPts val="0"/>
              </a:spcAft>
              <a:buNone/>
            </a:pPr>
            <a:endParaRPr/>
          </a:p>
          <a:p>
            <a:pPr marL="91440" lvl="0" indent="-127000" algn="l" rtl="0">
              <a:spcBef>
                <a:spcPts val="0"/>
              </a:spcBef>
              <a:spcAft>
                <a:spcPts val="0"/>
              </a:spcAft>
              <a:buSzPts val="2000"/>
              <a:buChar char="●"/>
            </a:pPr>
            <a:r>
              <a:rPr lang="en-US"/>
              <a:t>Pop Select has a performance issue after applying PUM 8. This is resolved in PUM 11 (released this month).</a:t>
            </a:r>
            <a:endParaRPr/>
          </a:p>
        </p:txBody>
      </p:sp>
      <p:sp>
        <p:nvSpPr>
          <p:cNvPr id="354" name="Google Shape;354;p41"/>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pic>
        <p:nvPicPr>
          <p:cNvPr id="355" name="Google Shape;355;p41"/>
          <p:cNvPicPr preferRelativeResize="0"/>
          <p:nvPr/>
        </p:nvPicPr>
        <p:blipFill>
          <a:blip r:embed="rId3">
            <a:alphaModFix/>
          </a:blip>
          <a:stretch>
            <a:fillRect/>
          </a:stretch>
        </p:blipFill>
        <p:spPr>
          <a:xfrm>
            <a:off x="420188" y="2308037"/>
            <a:ext cx="3805099" cy="27915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342900" y="4960138"/>
            <a:ext cx="58293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191919"/>
              </a:buClr>
              <a:buSzPts val="4400"/>
              <a:buFont typeface="Questrial"/>
              <a:buNone/>
            </a:pPr>
            <a:r>
              <a:rPr lang="en-US"/>
              <a:t>MacEwan University</a:t>
            </a:r>
            <a:endParaRPr/>
          </a:p>
        </p:txBody>
      </p:sp>
      <p:sp>
        <p:nvSpPr>
          <p:cNvPr id="119" name="Google Shape;119;p15"/>
          <p:cNvSpPr txBox="1">
            <a:spLocks noGrp="1"/>
          </p:cNvSpPr>
          <p:nvPr>
            <p:ph type="body" idx="1"/>
          </p:nvPr>
        </p:nvSpPr>
        <p:spPr>
          <a:xfrm>
            <a:off x="6248400" y="4883950"/>
            <a:ext cx="2971800" cy="189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1600"/>
              <a:buFont typeface="Questrial"/>
              <a:buNone/>
            </a:pPr>
            <a:r>
              <a:rPr lang="en-US"/>
              <a:t>PeopleSoft Campus Solutions </a:t>
            </a:r>
            <a:endParaRPr/>
          </a:p>
          <a:p>
            <a:pPr marL="0" marR="0" lvl="0" indent="0" algn="l" rtl="0">
              <a:lnSpc>
                <a:spcPct val="100000"/>
              </a:lnSpc>
              <a:spcBef>
                <a:spcPts val="0"/>
              </a:spcBef>
              <a:spcAft>
                <a:spcPts val="0"/>
              </a:spcAft>
              <a:buClr>
                <a:schemeClr val="accent2"/>
              </a:buClr>
              <a:buSzPts val="1600"/>
              <a:buFont typeface="Questrial"/>
              <a:buNone/>
            </a:pPr>
            <a:r>
              <a:rPr lang="en-US"/>
              <a:t>Release 9.2</a:t>
            </a:r>
            <a:endParaRPr/>
          </a:p>
          <a:p>
            <a:pPr marL="0" marR="0" lvl="0" indent="0" algn="l" rtl="0">
              <a:lnSpc>
                <a:spcPct val="100000"/>
              </a:lnSpc>
              <a:spcBef>
                <a:spcPts val="0"/>
              </a:spcBef>
              <a:spcAft>
                <a:spcPts val="0"/>
              </a:spcAft>
              <a:buClr>
                <a:schemeClr val="accent2"/>
              </a:buClr>
              <a:buSzPts val="1600"/>
              <a:buFont typeface="Questrial"/>
              <a:buNone/>
            </a:pPr>
            <a:r>
              <a:rPr lang="en-US"/>
              <a:t>PUM 9.2.000</a:t>
            </a:r>
            <a:endParaRPr/>
          </a:p>
          <a:p>
            <a:pPr marL="0" marR="0" lvl="0" indent="0" algn="l" rtl="0">
              <a:lnSpc>
                <a:spcPct val="100000"/>
              </a:lnSpc>
              <a:spcBef>
                <a:spcPts val="0"/>
              </a:spcBef>
              <a:spcAft>
                <a:spcPts val="0"/>
              </a:spcAft>
              <a:buClr>
                <a:schemeClr val="accent2"/>
              </a:buClr>
              <a:buSzPts val="1600"/>
              <a:buFont typeface="Questrial"/>
              <a:buNone/>
            </a:pPr>
            <a:r>
              <a:rPr lang="en-US"/>
              <a:t>PeopleTools 8.56</a:t>
            </a:r>
            <a:endParaRPr/>
          </a:p>
        </p:txBody>
      </p:sp>
      <p:sp>
        <p:nvSpPr>
          <p:cNvPr id="120" name="Google Shape;120;p15"/>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pic>
        <p:nvPicPr>
          <p:cNvPr id="121" name="Google Shape;121;p15"/>
          <p:cNvPicPr preferRelativeResize="0"/>
          <p:nvPr/>
        </p:nvPicPr>
        <p:blipFill>
          <a:blip r:embed="rId3">
            <a:alphaModFix/>
          </a:blip>
          <a:stretch>
            <a:fillRect/>
          </a:stretch>
        </p:blipFill>
        <p:spPr>
          <a:xfrm>
            <a:off x="645325" y="0"/>
            <a:ext cx="7880976" cy="52412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2"/>
          <p:cNvSpPr txBox="1">
            <a:spLocks noGrp="1"/>
          </p:cNvSpPr>
          <p:nvPr>
            <p:ph type="ctrTitle"/>
          </p:nvPr>
        </p:nvSpPr>
        <p:spPr>
          <a:xfrm>
            <a:off x="342900" y="4883937"/>
            <a:ext cx="58293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191919"/>
              </a:buClr>
              <a:buSzPts val="4400"/>
              <a:buFont typeface="Questrial"/>
              <a:buNone/>
            </a:pPr>
            <a:r>
              <a:rPr lang="en-US"/>
              <a:t>Custom Processes Using Pop Select</a:t>
            </a:r>
            <a:endParaRPr/>
          </a:p>
        </p:txBody>
      </p:sp>
      <p:sp>
        <p:nvSpPr>
          <p:cNvPr id="361" name="Google Shape;361;p42"/>
          <p:cNvSpPr txBox="1">
            <a:spLocks noGrp="1"/>
          </p:cNvSpPr>
          <p:nvPr>
            <p:ph type="subTitle" idx="1"/>
          </p:nvPr>
        </p:nvSpPr>
        <p:spPr>
          <a:xfrm>
            <a:off x="6457950" y="4960137"/>
            <a:ext cx="2400300" cy="146304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1600"/>
              <a:buFont typeface="Questrial"/>
              <a:buNone/>
            </a:pPr>
            <a:r>
              <a:rPr lang="en-US"/>
              <a:t>   </a:t>
            </a:r>
            <a:endParaRPr/>
          </a:p>
        </p:txBody>
      </p:sp>
      <p:sp>
        <p:nvSpPr>
          <p:cNvPr id="362" name="Google Shape;362;p42"/>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3"/>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Pop Select at </a:t>
            </a:r>
            <a:endParaRPr/>
          </a:p>
          <a:p>
            <a:pPr marL="0" marR="0" lvl="0" indent="0" algn="l" rtl="0">
              <a:lnSpc>
                <a:spcPct val="80000"/>
              </a:lnSpc>
              <a:spcBef>
                <a:spcPts val="0"/>
              </a:spcBef>
              <a:spcAft>
                <a:spcPts val="0"/>
              </a:spcAft>
              <a:buClr>
                <a:srgbClr val="191919"/>
              </a:buClr>
              <a:buSzPts val="4400"/>
              <a:buFont typeface="Questrial"/>
              <a:buNone/>
            </a:pPr>
            <a:r>
              <a:rPr lang="en-US"/>
              <a:t>MacEwan University</a:t>
            </a:r>
            <a:endParaRPr/>
          </a:p>
        </p:txBody>
      </p:sp>
      <p:sp>
        <p:nvSpPr>
          <p:cNvPr id="368" name="Google Shape;368;p43"/>
          <p:cNvSpPr txBox="1">
            <a:spLocks noGrp="1"/>
          </p:cNvSpPr>
          <p:nvPr>
            <p:ph type="body" idx="1"/>
          </p:nvPr>
        </p:nvSpPr>
        <p:spPr>
          <a:xfrm>
            <a:off x="768096" y="2280825"/>
            <a:ext cx="7290000" cy="4023300"/>
          </a:xfrm>
          <a:prstGeom prst="rect">
            <a:avLst/>
          </a:prstGeom>
          <a:noFill/>
          <a:ln>
            <a:noFill/>
          </a:ln>
        </p:spPr>
        <p:txBody>
          <a:bodyPr spcFirstLastPara="1" wrap="square" lIns="45700" tIns="45700" rIns="45700" bIns="45700" anchor="t" anchorCtr="0">
            <a:noAutofit/>
          </a:bodyPr>
          <a:lstStyle/>
          <a:p>
            <a:pPr marL="457200" lvl="0" indent="-355600" algn="l" rtl="0">
              <a:spcBef>
                <a:spcPts val="0"/>
              </a:spcBef>
              <a:spcAft>
                <a:spcPts val="0"/>
              </a:spcAft>
              <a:buSzPts val="2000"/>
              <a:buChar char="●"/>
            </a:pPr>
            <a:r>
              <a:rPr lang="en-US"/>
              <a:t>Calculate Student Special GPA</a:t>
            </a:r>
            <a:endParaRPr/>
          </a:p>
          <a:p>
            <a:pPr marL="914400" lvl="1" indent="-330200" algn="l" rtl="0">
              <a:spcBef>
                <a:spcPts val="0"/>
              </a:spcBef>
              <a:spcAft>
                <a:spcPts val="0"/>
              </a:spcAft>
              <a:buSzPts val="1600"/>
              <a:buChar char="○"/>
            </a:pPr>
            <a:r>
              <a:rPr lang="en-US"/>
              <a:t>Process to create and update Special GPAs for students based on grade points and units returned by PS query.</a:t>
            </a: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457200" marR="0" lvl="0" indent="-355600" algn="l" rtl="0">
              <a:lnSpc>
                <a:spcPct val="90000"/>
              </a:lnSpc>
              <a:spcBef>
                <a:spcPts val="0"/>
              </a:spcBef>
              <a:spcAft>
                <a:spcPts val="0"/>
              </a:spcAft>
              <a:buSzPts val="2000"/>
              <a:buChar char="●"/>
            </a:pPr>
            <a:r>
              <a:rPr lang="en-US"/>
              <a:t>Assess Academic Standing</a:t>
            </a:r>
            <a:endParaRPr/>
          </a:p>
          <a:p>
            <a:pPr marL="914400" marR="0" lvl="1" indent="-330200" algn="l" rtl="0">
              <a:lnSpc>
                <a:spcPct val="90000"/>
              </a:lnSpc>
              <a:spcBef>
                <a:spcPts val="0"/>
              </a:spcBef>
              <a:spcAft>
                <a:spcPts val="0"/>
              </a:spcAft>
              <a:buSzPts val="1600"/>
              <a:buChar char="○"/>
            </a:pPr>
            <a:r>
              <a:rPr lang="en-US"/>
              <a:t>Process to assess academic standing based on a configuration page that has a defined PS query for each Academic Standing Action.</a:t>
            </a:r>
            <a:endParaRPr sz="1800">
              <a:latin typeface="Helvetica Neue"/>
              <a:ea typeface="Helvetica Neue"/>
              <a:cs typeface="Helvetica Neue"/>
              <a:sym typeface="Helvetica Neue"/>
            </a:endParaRPr>
          </a:p>
          <a:p>
            <a:pPr marL="0" marR="0" lvl="0" indent="0" algn="l" rtl="0">
              <a:lnSpc>
                <a:spcPct val="90000"/>
              </a:lnSpc>
              <a:spcBef>
                <a:spcPts val="0"/>
              </a:spcBef>
              <a:spcAft>
                <a:spcPts val="0"/>
              </a:spcAft>
              <a:buNone/>
            </a:pPr>
            <a:endParaRPr sz="1800">
              <a:latin typeface="Helvetica Neue"/>
              <a:ea typeface="Helvetica Neue"/>
              <a:cs typeface="Helvetica Neue"/>
              <a:sym typeface="Helvetica Neue"/>
            </a:endParaRPr>
          </a:p>
          <a:p>
            <a:pPr marL="457200" marR="0" lvl="0" indent="-355600" algn="l" rtl="0">
              <a:lnSpc>
                <a:spcPct val="90000"/>
              </a:lnSpc>
              <a:spcBef>
                <a:spcPts val="0"/>
              </a:spcBef>
              <a:spcAft>
                <a:spcPts val="0"/>
              </a:spcAft>
              <a:buSzPts val="2000"/>
              <a:buChar char="●"/>
            </a:pPr>
            <a:r>
              <a:rPr lang="en-US"/>
              <a:t>Automate Entrance and Continuing Scholarship Assignment</a:t>
            </a:r>
            <a:endParaRPr/>
          </a:p>
          <a:p>
            <a:pPr marL="914400" marR="0" lvl="1" indent="-330200" algn="l" rtl="0">
              <a:lnSpc>
                <a:spcPct val="90000"/>
              </a:lnSpc>
              <a:spcBef>
                <a:spcPts val="0"/>
              </a:spcBef>
              <a:spcAft>
                <a:spcPts val="0"/>
              </a:spcAft>
              <a:buSzPts val="1600"/>
              <a:buChar char="○"/>
            </a:pPr>
            <a:r>
              <a:rPr lang="en-US"/>
              <a:t>Process to assign and modify scholarship offers based on a configuration page that has a defined PS query and grade range for each scholarship.</a:t>
            </a:r>
            <a:endParaRPr sz="2200"/>
          </a:p>
        </p:txBody>
      </p:sp>
      <p:sp>
        <p:nvSpPr>
          <p:cNvPr id="369" name="Google Shape;369;p43"/>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44"/>
          <p:cNvPicPr preferRelativeResize="0"/>
          <p:nvPr/>
        </p:nvPicPr>
        <p:blipFill rotWithShape="1">
          <a:blip r:embed="rId3">
            <a:alphaModFix/>
          </a:blip>
          <a:srcRect b="33581"/>
          <a:stretch/>
        </p:blipFill>
        <p:spPr>
          <a:xfrm>
            <a:off x="494738" y="2217913"/>
            <a:ext cx="3656002" cy="2879376"/>
          </a:xfrm>
          <a:prstGeom prst="rect">
            <a:avLst/>
          </a:prstGeom>
          <a:noFill/>
          <a:ln>
            <a:noFill/>
          </a:ln>
        </p:spPr>
      </p:pic>
      <p:sp>
        <p:nvSpPr>
          <p:cNvPr id="375" name="Google Shape;375;p44"/>
          <p:cNvSpPr txBox="1">
            <a:spLocks noGrp="1"/>
          </p:cNvSpPr>
          <p:nvPr>
            <p:ph type="title"/>
          </p:nvPr>
        </p:nvSpPr>
        <p:spPr>
          <a:xfrm>
            <a:off x="768100" y="585225"/>
            <a:ext cx="77877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Design</a:t>
            </a:r>
            <a:endParaRPr/>
          </a:p>
        </p:txBody>
      </p:sp>
      <p:sp>
        <p:nvSpPr>
          <p:cNvPr id="376" name="Google Shape;376;p44"/>
          <p:cNvSpPr txBox="1">
            <a:spLocks noGrp="1"/>
          </p:cNvSpPr>
          <p:nvPr>
            <p:ph type="body" idx="2"/>
          </p:nvPr>
        </p:nvSpPr>
        <p:spPr>
          <a:xfrm>
            <a:off x="4491990" y="1856325"/>
            <a:ext cx="3566100" cy="40233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a:t>At a high level, each process required a custom:</a:t>
            </a:r>
            <a:endParaRPr/>
          </a:p>
          <a:p>
            <a:pPr marL="0" marR="0" lvl="0" indent="0" algn="l" rtl="0">
              <a:lnSpc>
                <a:spcPct val="90000"/>
              </a:lnSpc>
              <a:spcBef>
                <a:spcPts val="0"/>
              </a:spcBef>
              <a:spcAft>
                <a:spcPts val="0"/>
              </a:spcAft>
              <a:buNone/>
            </a:pPr>
            <a:endParaRPr/>
          </a:p>
          <a:p>
            <a:pPr marL="91440" marR="0" lvl="0" indent="-127000" algn="l" rtl="0">
              <a:lnSpc>
                <a:spcPct val="90000"/>
              </a:lnSpc>
              <a:spcBef>
                <a:spcPts val="0"/>
              </a:spcBef>
              <a:spcAft>
                <a:spcPts val="0"/>
              </a:spcAft>
              <a:buClr>
                <a:schemeClr val="accent2"/>
              </a:buClr>
              <a:buSzPts val="2000"/>
              <a:buFont typeface="Questrial"/>
              <a:buChar char="●"/>
            </a:pPr>
            <a:r>
              <a:rPr lang="en-US"/>
              <a:t>Context Definition.</a:t>
            </a:r>
            <a:endParaRPr/>
          </a:p>
          <a:p>
            <a:pPr marL="91440" marR="0" lvl="0" indent="0" algn="l" rtl="0">
              <a:lnSpc>
                <a:spcPct val="90000"/>
              </a:lnSpc>
              <a:spcBef>
                <a:spcPts val="0"/>
              </a:spcBef>
              <a:spcAft>
                <a:spcPts val="0"/>
              </a:spcAft>
              <a:buNone/>
            </a:pPr>
            <a:endParaRPr/>
          </a:p>
          <a:p>
            <a:pPr marL="91440" marR="0" lvl="0" indent="-127000" algn="l" rtl="0">
              <a:lnSpc>
                <a:spcPct val="90000"/>
              </a:lnSpc>
              <a:spcBef>
                <a:spcPts val="0"/>
              </a:spcBef>
              <a:spcAft>
                <a:spcPts val="0"/>
              </a:spcAft>
              <a:buSzPts val="2000"/>
              <a:buChar char="●"/>
            </a:pPr>
            <a:r>
              <a:rPr lang="en-US"/>
              <a:t>Configuration component.</a:t>
            </a:r>
            <a:endParaRPr/>
          </a:p>
          <a:p>
            <a:pPr marL="265176" marR="0" lvl="1" indent="-137157" algn="l" rtl="0">
              <a:lnSpc>
                <a:spcPct val="90000"/>
              </a:lnSpc>
              <a:spcBef>
                <a:spcPts val="1000"/>
              </a:spcBef>
              <a:spcAft>
                <a:spcPts val="0"/>
              </a:spcAft>
              <a:buSzPts val="1600"/>
              <a:buChar char="○"/>
            </a:pPr>
            <a:r>
              <a:rPr lang="en-US"/>
              <a:t>Population selection queries.</a:t>
            </a:r>
            <a:endParaRPr/>
          </a:p>
          <a:p>
            <a:pPr marL="91440" marR="0" lvl="0" indent="0" algn="l" rtl="0">
              <a:lnSpc>
                <a:spcPct val="90000"/>
              </a:lnSpc>
              <a:spcBef>
                <a:spcPts val="0"/>
              </a:spcBef>
              <a:spcAft>
                <a:spcPts val="0"/>
              </a:spcAft>
              <a:buNone/>
            </a:pPr>
            <a:endParaRPr/>
          </a:p>
          <a:p>
            <a:pPr marL="91440" marR="0" lvl="0" indent="-127000" algn="l" rtl="0">
              <a:lnSpc>
                <a:spcPct val="90000"/>
              </a:lnSpc>
              <a:spcBef>
                <a:spcPts val="0"/>
              </a:spcBef>
              <a:spcAft>
                <a:spcPts val="0"/>
              </a:spcAft>
              <a:buSzPts val="2000"/>
              <a:buChar char="●"/>
            </a:pPr>
            <a:r>
              <a:rPr lang="en-US"/>
              <a:t>Run control component.</a:t>
            </a:r>
            <a:endParaRPr/>
          </a:p>
          <a:p>
            <a:pPr marL="91440" marR="0" lvl="0" indent="0" algn="l" rtl="0">
              <a:lnSpc>
                <a:spcPct val="90000"/>
              </a:lnSpc>
              <a:spcBef>
                <a:spcPts val="0"/>
              </a:spcBef>
              <a:spcAft>
                <a:spcPts val="0"/>
              </a:spcAft>
              <a:buNone/>
            </a:pPr>
            <a:endParaRPr/>
          </a:p>
          <a:p>
            <a:pPr marL="91440" marR="0" lvl="0" indent="-127000" algn="l" rtl="0">
              <a:lnSpc>
                <a:spcPct val="90000"/>
              </a:lnSpc>
              <a:spcBef>
                <a:spcPts val="0"/>
              </a:spcBef>
              <a:spcAft>
                <a:spcPts val="0"/>
              </a:spcAft>
              <a:buSzPts val="2000"/>
              <a:buChar char="●"/>
            </a:pPr>
            <a:r>
              <a:rPr lang="en-US"/>
              <a:t>Application Engine program.</a:t>
            </a:r>
            <a:endParaRPr/>
          </a:p>
        </p:txBody>
      </p:sp>
      <p:sp>
        <p:nvSpPr>
          <p:cNvPr id="377" name="Google Shape;377;p44"/>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5"/>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Why This Method?</a:t>
            </a:r>
            <a:endParaRPr/>
          </a:p>
        </p:txBody>
      </p:sp>
      <p:sp>
        <p:nvSpPr>
          <p:cNvPr id="383" name="Google Shape;383;p45"/>
          <p:cNvSpPr txBox="1">
            <a:spLocks noGrp="1"/>
          </p:cNvSpPr>
          <p:nvPr>
            <p:ph type="body" idx="1"/>
          </p:nvPr>
        </p:nvSpPr>
        <p:spPr>
          <a:xfrm>
            <a:off x="768096" y="2280825"/>
            <a:ext cx="7290000" cy="4023300"/>
          </a:xfrm>
          <a:prstGeom prst="rect">
            <a:avLst/>
          </a:prstGeom>
          <a:noFill/>
          <a:ln>
            <a:noFill/>
          </a:ln>
        </p:spPr>
        <p:txBody>
          <a:bodyPr spcFirstLastPara="1" wrap="square" lIns="45700" tIns="45700" rIns="45700" bIns="45700" anchor="t" anchorCtr="0">
            <a:noAutofit/>
          </a:bodyPr>
          <a:lstStyle/>
          <a:p>
            <a:pPr marL="457200" lvl="0" indent="-355600" algn="l" rtl="0">
              <a:spcBef>
                <a:spcPts val="0"/>
              </a:spcBef>
              <a:spcAft>
                <a:spcPts val="0"/>
              </a:spcAft>
              <a:buSzPts val="2000"/>
              <a:buChar char="●"/>
            </a:pPr>
            <a:r>
              <a:rPr lang="en-US"/>
              <a:t>Simplicity and transparency.</a:t>
            </a:r>
            <a:endParaRPr/>
          </a:p>
          <a:p>
            <a:pPr marL="914400" lvl="1" indent="-330200" algn="l" rtl="0">
              <a:spcBef>
                <a:spcPts val="0"/>
              </a:spcBef>
              <a:spcAft>
                <a:spcPts val="0"/>
              </a:spcAft>
              <a:buSzPts val="1600"/>
              <a:buChar char="○"/>
            </a:pPr>
            <a:r>
              <a:rPr lang="en-US"/>
              <a:t>Most likely alternative is a more complex configuration component and application engine program.</a:t>
            </a:r>
            <a:endParaRPr/>
          </a:p>
          <a:p>
            <a:pPr marL="914400" lvl="1" indent="-330200" algn="l" rtl="0">
              <a:spcBef>
                <a:spcPts val="0"/>
              </a:spcBef>
              <a:spcAft>
                <a:spcPts val="0"/>
              </a:spcAft>
              <a:buSzPts val="1600"/>
              <a:buChar char="○"/>
            </a:pPr>
            <a:r>
              <a:rPr lang="en-US"/>
              <a:t>Alternate methods lacked clarity for users.</a:t>
            </a:r>
            <a:endParaRPr/>
          </a:p>
          <a:p>
            <a:pPr marL="914400" lvl="0" indent="0" algn="l" rtl="0">
              <a:spcBef>
                <a:spcPts val="0"/>
              </a:spcBef>
              <a:spcAft>
                <a:spcPts val="0"/>
              </a:spcAft>
              <a:buNone/>
            </a:pPr>
            <a:endParaRPr/>
          </a:p>
          <a:p>
            <a:pPr marL="457200" lvl="0" indent="-355600" algn="l" rtl="0">
              <a:spcBef>
                <a:spcPts val="0"/>
              </a:spcBef>
              <a:spcAft>
                <a:spcPts val="0"/>
              </a:spcAft>
              <a:buSzPts val="2000"/>
              <a:buChar char="●"/>
            </a:pPr>
            <a:r>
              <a:rPr lang="en-US"/>
              <a:t>Flexibility in meeting requirements.</a:t>
            </a:r>
            <a:endParaRPr/>
          </a:p>
          <a:p>
            <a:pPr marL="914400" lvl="1" indent="-330200" algn="l" rtl="0">
              <a:spcBef>
                <a:spcPts val="0"/>
              </a:spcBef>
              <a:spcAft>
                <a:spcPts val="0"/>
              </a:spcAft>
              <a:buSzPts val="1600"/>
              <a:buChar char="○"/>
            </a:pPr>
            <a:r>
              <a:rPr lang="en-US"/>
              <a:t>The process can easily be adapted as policies and practices change.</a:t>
            </a:r>
            <a:endParaRPr/>
          </a:p>
          <a:p>
            <a:pPr marL="914400" lvl="1" indent="-330200" algn="l" rtl="0">
              <a:spcBef>
                <a:spcPts val="0"/>
              </a:spcBef>
              <a:spcAft>
                <a:spcPts val="0"/>
              </a:spcAft>
              <a:buSzPts val="1600"/>
              <a:buChar char="○"/>
            </a:pPr>
            <a:r>
              <a:rPr lang="en-US"/>
              <a:t>Most requirements are met by pop select queries; less developer intervention is required.</a:t>
            </a:r>
            <a:endParaRPr/>
          </a:p>
          <a:p>
            <a:pPr marL="914400" lvl="0" indent="0" algn="l" rtl="0">
              <a:spcBef>
                <a:spcPts val="0"/>
              </a:spcBef>
              <a:spcAft>
                <a:spcPts val="0"/>
              </a:spcAft>
              <a:buNone/>
            </a:pPr>
            <a:endParaRPr/>
          </a:p>
          <a:p>
            <a:pPr marL="457200" lvl="0" indent="-355600" algn="l" rtl="0">
              <a:spcBef>
                <a:spcPts val="0"/>
              </a:spcBef>
              <a:spcAft>
                <a:spcPts val="0"/>
              </a:spcAft>
              <a:buSzPts val="2000"/>
              <a:buChar char="●"/>
            </a:pPr>
            <a:r>
              <a:rPr lang="en-US"/>
              <a:t>Ease of maintenance.</a:t>
            </a:r>
            <a:endParaRPr/>
          </a:p>
        </p:txBody>
      </p:sp>
      <p:sp>
        <p:nvSpPr>
          <p:cNvPr id="384" name="Google Shape;384;p45"/>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6"/>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Simpler?</a:t>
            </a:r>
            <a:endParaRPr/>
          </a:p>
        </p:txBody>
      </p:sp>
      <p:sp>
        <p:nvSpPr>
          <p:cNvPr id="390" name="Google Shape;390;p46"/>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pic>
        <p:nvPicPr>
          <p:cNvPr id="391" name="Google Shape;391;p46"/>
          <p:cNvPicPr preferRelativeResize="0"/>
          <p:nvPr/>
        </p:nvPicPr>
        <p:blipFill>
          <a:blip r:embed="rId3">
            <a:alphaModFix/>
          </a:blip>
          <a:stretch>
            <a:fillRect/>
          </a:stretch>
        </p:blipFill>
        <p:spPr>
          <a:xfrm>
            <a:off x="174475" y="2003925"/>
            <a:ext cx="3819525" cy="4094674"/>
          </a:xfrm>
          <a:prstGeom prst="rect">
            <a:avLst/>
          </a:prstGeom>
          <a:noFill/>
          <a:ln>
            <a:noFill/>
          </a:ln>
        </p:spPr>
      </p:pic>
      <p:pic>
        <p:nvPicPr>
          <p:cNvPr id="392" name="Google Shape;392;p46"/>
          <p:cNvPicPr preferRelativeResize="0"/>
          <p:nvPr/>
        </p:nvPicPr>
        <p:blipFill>
          <a:blip r:embed="rId4">
            <a:alphaModFix/>
          </a:blip>
          <a:stretch>
            <a:fillRect/>
          </a:stretch>
        </p:blipFill>
        <p:spPr>
          <a:xfrm>
            <a:off x="4146400" y="2237325"/>
            <a:ext cx="4845199" cy="340603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7"/>
          <p:cNvSpPr txBox="1">
            <a:spLocks noGrp="1"/>
          </p:cNvSpPr>
          <p:nvPr>
            <p:ph type="ctrTitle"/>
          </p:nvPr>
        </p:nvSpPr>
        <p:spPr>
          <a:xfrm>
            <a:off x="18525" y="4883925"/>
            <a:ext cx="62328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191919"/>
              </a:buClr>
              <a:buSzPts val="4400"/>
              <a:buFont typeface="Questrial"/>
              <a:buNone/>
            </a:pPr>
            <a:r>
              <a:rPr lang="en-US" sz="3400"/>
              <a:t>Custom Process 1: </a:t>
            </a:r>
            <a:endParaRPr sz="3400"/>
          </a:p>
          <a:p>
            <a:pPr marL="0" marR="0" lvl="0" indent="0" algn="r" rtl="0">
              <a:lnSpc>
                <a:spcPct val="80000"/>
              </a:lnSpc>
              <a:spcBef>
                <a:spcPts val="0"/>
              </a:spcBef>
              <a:spcAft>
                <a:spcPts val="0"/>
              </a:spcAft>
              <a:buClr>
                <a:srgbClr val="191919"/>
              </a:buClr>
              <a:buSzPts val="4400"/>
              <a:buFont typeface="Questrial"/>
              <a:buNone/>
            </a:pPr>
            <a:r>
              <a:rPr lang="en-US" sz="3400"/>
              <a:t>Calculate Student Special GPA</a:t>
            </a:r>
            <a:endParaRPr sz="3400"/>
          </a:p>
        </p:txBody>
      </p:sp>
      <p:sp>
        <p:nvSpPr>
          <p:cNvPr id="398" name="Google Shape;398;p47"/>
          <p:cNvSpPr txBox="1">
            <a:spLocks noGrp="1"/>
          </p:cNvSpPr>
          <p:nvPr>
            <p:ph type="subTitle" idx="1"/>
          </p:nvPr>
        </p:nvSpPr>
        <p:spPr>
          <a:xfrm>
            <a:off x="6457950" y="4960137"/>
            <a:ext cx="24003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1600"/>
              <a:buFont typeface="Questrial"/>
              <a:buNone/>
            </a:pPr>
            <a:r>
              <a:rPr lang="en-US"/>
              <a:t>   </a:t>
            </a:r>
            <a:endParaRPr/>
          </a:p>
        </p:txBody>
      </p:sp>
      <p:sp>
        <p:nvSpPr>
          <p:cNvPr id="399" name="Google Shape;399;p47"/>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8"/>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Calculate Student Special GPA</a:t>
            </a:r>
            <a:endParaRPr/>
          </a:p>
        </p:txBody>
      </p:sp>
      <p:sp>
        <p:nvSpPr>
          <p:cNvPr id="405" name="Google Shape;405;p48"/>
          <p:cNvSpPr txBox="1">
            <a:spLocks noGrp="1"/>
          </p:cNvSpPr>
          <p:nvPr>
            <p:ph type="body" idx="1"/>
          </p:nvPr>
        </p:nvSpPr>
        <p:spPr>
          <a:xfrm>
            <a:off x="768096" y="2128425"/>
            <a:ext cx="7290000" cy="40233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2400"/>
              <a:t>Calculate Student Special GPA is a custom process to calculate and record Special GPAs for students. The process is run twice each term to calculate both Merit and Academic Standing GPAs for students.</a:t>
            </a:r>
            <a:endParaRPr sz="2400"/>
          </a:p>
          <a:p>
            <a:pPr marL="0" marR="0" lvl="0" indent="0" algn="l" rtl="0">
              <a:lnSpc>
                <a:spcPct val="90000"/>
              </a:lnSpc>
              <a:spcBef>
                <a:spcPts val="0"/>
              </a:spcBef>
              <a:spcAft>
                <a:spcPts val="0"/>
              </a:spcAft>
              <a:buNone/>
            </a:pPr>
            <a:endParaRPr/>
          </a:p>
          <a:p>
            <a:pPr marL="457200" marR="0" lvl="0" indent="-355600" algn="l" rtl="0">
              <a:lnSpc>
                <a:spcPct val="90000"/>
              </a:lnSpc>
              <a:spcBef>
                <a:spcPts val="0"/>
              </a:spcBef>
              <a:spcAft>
                <a:spcPts val="0"/>
              </a:spcAft>
              <a:buSzPts val="2000"/>
              <a:buChar char="●"/>
            </a:pPr>
            <a:r>
              <a:rPr lang="en-US"/>
              <a:t>The population to update is selected with a PS Query.</a:t>
            </a:r>
            <a:endParaRPr/>
          </a:p>
          <a:p>
            <a:pPr marL="457200" marR="0" lvl="0" indent="-355600" algn="l" rtl="0">
              <a:lnSpc>
                <a:spcPct val="90000"/>
              </a:lnSpc>
              <a:spcBef>
                <a:spcPts val="1000"/>
              </a:spcBef>
              <a:spcAft>
                <a:spcPts val="0"/>
              </a:spcAft>
              <a:buSzPts val="2000"/>
              <a:buChar char="●"/>
            </a:pPr>
            <a:r>
              <a:rPr lang="en-US"/>
              <a:t>Calculation is based on grade points divided by units taken. </a:t>
            </a:r>
            <a:endParaRPr/>
          </a:p>
          <a:p>
            <a:pPr marL="457200" marR="0" lvl="0" indent="-355600" algn="l" rtl="0">
              <a:lnSpc>
                <a:spcPct val="90000"/>
              </a:lnSpc>
              <a:spcBef>
                <a:spcPts val="1000"/>
              </a:spcBef>
              <a:spcAft>
                <a:spcPts val="0"/>
              </a:spcAft>
              <a:buSzPts val="2000"/>
              <a:buChar char="●"/>
            </a:pPr>
            <a:r>
              <a:rPr lang="en-US"/>
              <a:t>Uses a shared Application Package, which is controlled by configuration.</a:t>
            </a:r>
            <a:endParaRPr b="1">
              <a:latin typeface="Helvetica Neue"/>
              <a:ea typeface="Helvetica Neue"/>
              <a:cs typeface="Helvetica Neue"/>
              <a:sym typeface="Helvetica Neue"/>
            </a:endParaRPr>
          </a:p>
          <a:p>
            <a:pPr marL="457200" marR="0" lvl="0" indent="0" algn="l" rtl="0">
              <a:lnSpc>
                <a:spcPct val="90000"/>
              </a:lnSpc>
              <a:spcBef>
                <a:spcPts val="1000"/>
              </a:spcBef>
              <a:spcAft>
                <a:spcPts val="0"/>
              </a:spcAft>
              <a:buNone/>
            </a:pPr>
            <a:endParaRPr sz="2200"/>
          </a:p>
        </p:txBody>
      </p:sp>
      <p:sp>
        <p:nvSpPr>
          <p:cNvPr id="406" name="Google Shape;406;p48"/>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9"/>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91919"/>
              </a:buClr>
              <a:buSzPts val="4400"/>
              <a:buFont typeface="Questrial"/>
              <a:buNone/>
            </a:pPr>
            <a:r>
              <a:rPr lang="en-US"/>
              <a:t>Calculate Student Special GPA</a:t>
            </a:r>
            <a:endParaRPr/>
          </a:p>
        </p:txBody>
      </p:sp>
      <p:sp>
        <p:nvSpPr>
          <p:cNvPr id="412" name="Google Shape;412;p49"/>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pic>
        <p:nvPicPr>
          <p:cNvPr id="413" name="Google Shape;413;p49"/>
          <p:cNvPicPr preferRelativeResize="0"/>
          <p:nvPr/>
        </p:nvPicPr>
        <p:blipFill>
          <a:blip r:embed="rId3">
            <a:alphaModFix/>
          </a:blip>
          <a:stretch>
            <a:fillRect/>
          </a:stretch>
        </p:blipFill>
        <p:spPr>
          <a:xfrm>
            <a:off x="1181600" y="3117900"/>
            <a:ext cx="6572250" cy="3352800"/>
          </a:xfrm>
          <a:prstGeom prst="rect">
            <a:avLst/>
          </a:prstGeom>
          <a:noFill/>
          <a:ln w="9525" cap="flat" cmpd="sng">
            <a:solidFill>
              <a:schemeClr val="dk2"/>
            </a:solidFill>
            <a:prstDash val="solid"/>
            <a:round/>
            <a:headEnd type="none" w="sm" len="sm"/>
            <a:tailEnd type="none" w="sm" len="sm"/>
          </a:ln>
        </p:spPr>
      </p:pic>
      <p:sp>
        <p:nvSpPr>
          <p:cNvPr id="414" name="Google Shape;414;p49"/>
          <p:cNvSpPr txBox="1"/>
          <p:nvPr/>
        </p:nvSpPr>
        <p:spPr>
          <a:xfrm>
            <a:off x="746275" y="1774050"/>
            <a:ext cx="7617300" cy="84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a:solidFill>
                  <a:schemeClr val="dk1"/>
                </a:solidFill>
                <a:latin typeface="Questrial"/>
                <a:ea typeface="Questrial"/>
                <a:cs typeface="Questrial"/>
                <a:sym typeface="Questrial"/>
              </a:rPr>
              <a:t>On the Context Definition configuration page, we’ve selected a Process Type of Application Engine, provided a name for the Context and the Process, defined the Menu and Component Names, and specified PS Query as the Selection Tool.</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0"/>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91919"/>
              </a:buClr>
              <a:buSzPts val="4400"/>
              <a:buFont typeface="Questrial"/>
              <a:buNone/>
            </a:pPr>
            <a:r>
              <a:rPr lang="en-US"/>
              <a:t>Calculate Student Special GPA</a:t>
            </a:r>
            <a:endParaRPr/>
          </a:p>
        </p:txBody>
      </p:sp>
      <p:sp>
        <p:nvSpPr>
          <p:cNvPr id="420" name="Google Shape;420;p50"/>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pic>
        <p:nvPicPr>
          <p:cNvPr id="421" name="Google Shape;421;p50"/>
          <p:cNvPicPr preferRelativeResize="0"/>
          <p:nvPr/>
        </p:nvPicPr>
        <p:blipFill>
          <a:blip r:embed="rId3">
            <a:alphaModFix/>
          </a:blip>
          <a:stretch>
            <a:fillRect/>
          </a:stretch>
        </p:blipFill>
        <p:spPr>
          <a:xfrm>
            <a:off x="3863575" y="2084925"/>
            <a:ext cx="4977228" cy="4080979"/>
          </a:xfrm>
          <a:prstGeom prst="rect">
            <a:avLst/>
          </a:prstGeom>
          <a:noFill/>
          <a:ln w="9525" cap="flat" cmpd="sng">
            <a:solidFill>
              <a:schemeClr val="dk2"/>
            </a:solidFill>
            <a:prstDash val="solid"/>
            <a:round/>
            <a:headEnd type="none" w="sm" len="sm"/>
            <a:tailEnd type="none" w="sm" len="sm"/>
          </a:ln>
        </p:spPr>
      </p:pic>
      <p:sp>
        <p:nvSpPr>
          <p:cNvPr id="422" name="Google Shape;422;p50"/>
          <p:cNvSpPr txBox="1"/>
          <p:nvPr/>
        </p:nvSpPr>
        <p:spPr>
          <a:xfrm>
            <a:off x="334525" y="2158050"/>
            <a:ext cx="3422700" cy="25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Questrial"/>
                <a:ea typeface="Questrial"/>
                <a:cs typeface="Questrial"/>
                <a:sym typeface="Questrial"/>
              </a:rPr>
              <a:t>On the Selection Mapping page, we have:</a:t>
            </a:r>
            <a:endParaRPr sz="1800">
              <a:solidFill>
                <a:schemeClr val="dk1"/>
              </a:solidFill>
              <a:latin typeface="Questrial"/>
              <a:ea typeface="Questrial"/>
              <a:cs typeface="Questrial"/>
              <a:sym typeface="Questrial"/>
            </a:endParaRPr>
          </a:p>
          <a:p>
            <a:pPr marL="457200" lvl="0" indent="-355600" algn="l" rtl="0">
              <a:lnSpc>
                <a:spcPct val="90000"/>
              </a:lnSpc>
              <a:spcBef>
                <a:spcPts val="1000"/>
              </a:spcBef>
              <a:spcAft>
                <a:spcPts val="0"/>
              </a:spcAft>
              <a:buClr>
                <a:schemeClr val="accent2"/>
              </a:buClr>
              <a:buSzPts val="2000"/>
              <a:buFont typeface="Questrial"/>
              <a:buChar char="●"/>
            </a:pPr>
            <a:r>
              <a:rPr lang="en-US" sz="2000">
                <a:solidFill>
                  <a:schemeClr val="dk1"/>
                </a:solidFill>
                <a:latin typeface="Questrial"/>
                <a:ea typeface="Questrial"/>
                <a:cs typeface="Questrial"/>
                <a:sym typeface="Questrial"/>
              </a:rPr>
              <a:t>D</a:t>
            </a:r>
            <a:r>
              <a:rPr lang="en-US" sz="1800">
                <a:solidFill>
                  <a:schemeClr val="dk1"/>
                </a:solidFill>
                <a:latin typeface="Questrial"/>
                <a:ea typeface="Questrial"/>
                <a:cs typeface="Questrial"/>
                <a:sym typeface="Questrial"/>
              </a:rPr>
              <a:t>efined the Results Record and Required Fields Record.</a:t>
            </a:r>
            <a:endParaRPr sz="1800">
              <a:solidFill>
                <a:schemeClr val="dk1"/>
              </a:solidFill>
              <a:latin typeface="Questrial"/>
              <a:ea typeface="Questrial"/>
              <a:cs typeface="Questrial"/>
              <a:sym typeface="Questrial"/>
            </a:endParaRPr>
          </a:p>
          <a:p>
            <a:pPr marL="457200" lvl="0" indent="-355600" algn="l" rtl="0">
              <a:lnSpc>
                <a:spcPct val="90000"/>
              </a:lnSpc>
              <a:spcBef>
                <a:spcPts val="1000"/>
              </a:spcBef>
              <a:spcAft>
                <a:spcPts val="0"/>
              </a:spcAft>
              <a:buClr>
                <a:schemeClr val="accent2"/>
              </a:buClr>
              <a:buSzPts val="2000"/>
              <a:buFont typeface="Questrial"/>
              <a:buChar char="●"/>
            </a:pPr>
            <a:r>
              <a:rPr lang="en-US" sz="1800">
                <a:solidFill>
                  <a:schemeClr val="dk1"/>
                </a:solidFill>
                <a:latin typeface="Questrial"/>
                <a:ea typeface="Questrial"/>
                <a:cs typeface="Questrial"/>
                <a:sym typeface="Questrial"/>
              </a:rPr>
              <a:t>Specified the STRM PopSel Bind record as the record to be used in the Data Source.</a:t>
            </a:r>
            <a:endParaRPr sz="1800">
              <a:solidFill>
                <a:schemeClr val="dk1"/>
              </a:solidFill>
              <a:latin typeface="Questrial"/>
              <a:ea typeface="Questrial"/>
              <a:cs typeface="Questrial"/>
              <a:sym typeface="Questrial"/>
            </a:endParaRPr>
          </a:p>
          <a:p>
            <a:pPr marL="457200" lvl="0" indent="-355600" algn="l" rtl="0">
              <a:lnSpc>
                <a:spcPct val="90000"/>
              </a:lnSpc>
              <a:spcBef>
                <a:spcPts val="1000"/>
              </a:spcBef>
              <a:spcAft>
                <a:spcPts val="1000"/>
              </a:spcAft>
              <a:buClr>
                <a:schemeClr val="accent2"/>
              </a:buClr>
              <a:buSzPts val="2000"/>
              <a:buFont typeface="Questrial"/>
              <a:buChar char="●"/>
            </a:pPr>
            <a:r>
              <a:rPr lang="en-US" sz="1800">
                <a:solidFill>
                  <a:schemeClr val="dk1"/>
                </a:solidFill>
                <a:latin typeface="Questrial"/>
                <a:ea typeface="Questrial"/>
                <a:cs typeface="Questrial"/>
                <a:sym typeface="Questrial"/>
              </a:rPr>
              <a:t>Mapped the Results Record Fields to the Required Fields.</a:t>
            </a:r>
            <a:endParaRPr sz="1800">
              <a:solidFill>
                <a:schemeClr val="dk1"/>
              </a:solidFill>
              <a:latin typeface="Questrial"/>
              <a:ea typeface="Questrial"/>
              <a:cs typeface="Questrial"/>
              <a:sym typeface="Quest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1"/>
          <p:cNvSpPr txBox="1">
            <a:spLocks noGrp="1"/>
          </p:cNvSpPr>
          <p:nvPr>
            <p:ph type="title"/>
          </p:nvPr>
        </p:nvSpPr>
        <p:spPr>
          <a:xfrm>
            <a:off x="768100" y="585225"/>
            <a:ext cx="8264400" cy="149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Calculate Student Special GPA</a:t>
            </a:r>
            <a:endParaRPr/>
          </a:p>
        </p:txBody>
      </p:sp>
      <p:sp>
        <p:nvSpPr>
          <p:cNvPr id="429" name="Google Shape;429;p51"/>
          <p:cNvSpPr txBox="1">
            <a:spLocks noGrp="1"/>
          </p:cNvSpPr>
          <p:nvPr>
            <p:ph type="body" idx="1"/>
          </p:nvPr>
        </p:nvSpPr>
        <p:spPr>
          <a:xfrm>
            <a:off x="768100" y="1859375"/>
            <a:ext cx="7290000" cy="1339800"/>
          </a:xfrm>
          <a:prstGeom prst="rect">
            <a:avLst/>
          </a:prstGeom>
        </p:spPr>
        <p:txBody>
          <a:bodyPr spcFirstLastPara="1" wrap="square" lIns="45700" tIns="45700" rIns="45700" bIns="45700" anchor="t" anchorCtr="0">
            <a:noAutofit/>
          </a:bodyPr>
          <a:lstStyle/>
          <a:p>
            <a:pPr marL="0" lvl="0" indent="0" algn="l" rtl="0">
              <a:spcBef>
                <a:spcPts val="0"/>
              </a:spcBef>
              <a:spcAft>
                <a:spcPts val="0"/>
              </a:spcAft>
              <a:buNone/>
            </a:pPr>
            <a:r>
              <a:rPr lang="en-US" sz="1800"/>
              <a:t>The process itself is run for an Institution, Academic Career, Term, GPA Type, and uses a pop select query to select valid enrollments to be included in the GPA. </a:t>
            </a:r>
            <a:endParaRPr sz="1800"/>
          </a:p>
          <a:p>
            <a:pPr marL="0" lvl="0" indent="0" algn="l" rtl="0">
              <a:spcBef>
                <a:spcPts val="0"/>
              </a:spcBef>
              <a:spcAft>
                <a:spcPts val="0"/>
              </a:spcAft>
              <a:buNone/>
            </a:pPr>
            <a:r>
              <a:rPr lang="en-US" sz="1800"/>
              <a:t>The entire process is run twice, once for GPA Type ‘MER’ (Merit GPA) and once for GPA Type ‘ASGP’ (Academic Standing GPA).  </a:t>
            </a:r>
            <a:endParaRPr sz="1800"/>
          </a:p>
        </p:txBody>
      </p:sp>
      <p:pic>
        <p:nvPicPr>
          <p:cNvPr id="430" name="Google Shape;430;p51"/>
          <p:cNvPicPr preferRelativeResize="0"/>
          <p:nvPr/>
        </p:nvPicPr>
        <p:blipFill>
          <a:blip r:embed="rId3">
            <a:alphaModFix/>
          </a:blip>
          <a:stretch>
            <a:fillRect/>
          </a:stretch>
        </p:blipFill>
        <p:spPr>
          <a:xfrm>
            <a:off x="551275" y="3418600"/>
            <a:ext cx="7869540" cy="29274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768096" y="585216"/>
            <a:ext cx="7290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MacEwan University</a:t>
            </a:r>
            <a:endParaRPr/>
          </a:p>
        </p:txBody>
      </p:sp>
      <p:sp>
        <p:nvSpPr>
          <p:cNvPr id="127" name="Google Shape;127;p16"/>
          <p:cNvSpPr txBox="1"/>
          <p:nvPr/>
        </p:nvSpPr>
        <p:spPr>
          <a:xfrm>
            <a:off x="4587855" y="2729427"/>
            <a:ext cx="2060100" cy="1200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800">
                <a:solidFill>
                  <a:schemeClr val="lt1"/>
                </a:solidFill>
                <a:latin typeface="Questrial"/>
                <a:ea typeface="Questrial"/>
                <a:cs typeface="Questrial"/>
                <a:sym typeface="Questrial"/>
              </a:rPr>
              <a:t>Population Selection Queries</a:t>
            </a:r>
            <a:endParaRPr sz="1800" b="0" i="0" u="none" strike="noStrike" cap="none">
              <a:solidFill>
                <a:schemeClr val="lt1"/>
              </a:solidFill>
              <a:latin typeface="Questrial"/>
              <a:ea typeface="Questrial"/>
              <a:cs typeface="Questrial"/>
              <a:sym typeface="Questrial"/>
            </a:endParaRPr>
          </a:p>
        </p:txBody>
      </p:sp>
      <p:sp>
        <p:nvSpPr>
          <p:cNvPr id="128" name="Google Shape;128;p16"/>
          <p:cNvSpPr txBox="1"/>
          <p:nvPr/>
        </p:nvSpPr>
        <p:spPr>
          <a:xfrm>
            <a:off x="6454352" y="4478341"/>
            <a:ext cx="2060100" cy="1200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800">
                <a:solidFill>
                  <a:schemeClr val="lt1"/>
                </a:solidFill>
                <a:latin typeface="Questrial"/>
                <a:ea typeface="Questrial"/>
                <a:cs typeface="Questrial"/>
                <a:sym typeface="Questrial"/>
              </a:rPr>
              <a:t>Custom Processes Using Population Selection</a:t>
            </a:r>
            <a:endParaRPr sz="1800" b="0" i="0" u="none" strike="noStrike" cap="none">
              <a:solidFill>
                <a:schemeClr val="lt1"/>
              </a:solidFill>
              <a:latin typeface="Questrial"/>
              <a:ea typeface="Questrial"/>
              <a:cs typeface="Questrial"/>
              <a:sym typeface="Questrial"/>
            </a:endParaRPr>
          </a:p>
        </p:txBody>
      </p:sp>
      <p:sp>
        <p:nvSpPr>
          <p:cNvPr id="129" name="Google Shape;129;p16"/>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
        <p:nvSpPr>
          <p:cNvPr id="130" name="Google Shape;130;p16"/>
          <p:cNvSpPr txBox="1"/>
          <p:nvPr/>
        </p:nvSpPr>
        <p:spPr>
          <a:xfrm>
            <a:off x="620050" y="2041750"/>
            <a:ext cx="8004000" cy="3459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Questrial"/>
              <a:buChar char="●"/>
            </a:pPr>
            <a:r>
              <a:rPr lang="en-US" sz="2400">
                <a:latin typeface="Questrial"/>
                <a:ea typeface="Questrial"/>
                <a:cs typeface="Questrial"/>
                <a:sym typeface="Questrial"/>
              </a:rPr>
              <a:t>We offer </a:t>
            </a:r>
            <a:r>
              <a:rPr lang="en-US" sz="2400">
                <a:solidFill>
                  <a:srgbClr val="20090D"/>
                </a:solidFill>
                <a:latin typeface="Questrial"/>
                <a:ea typeface="Questrial"/>
                <a:cs typeface="Questrial"/>
                <a:sym typeface="Questrial"/>
              </a:rPr>
              <a:t>nine four-year bachelor degrees, two applied degrees, and fourty-three diploma and certificate programs.</a:t>
            </a:r>
            <a:endParaRPr sz="2400">
              <a:solidFill>
                <a:srgbClr val="20090D"/>
              </a:solidFill>
              <a:latin typeface="Questrial"/>
              <a:ea typeface="Questrial"/>
              <a:cs typeface="Questrial"/>
              <a:sym typeface="Questrial"/>
            </a:endParaRPr>
          </a:p>
          <a:p>
            <a:pPr marL="0" lvl="0" indent="0" algn="l" rtl="0">
              <a:spcBef>
                <a:spcPts val="0"/>
              </a:spcBef>
              <a:spcAft>
                <a:spcPts val="0"/>
              </a:spcAft>
              <a:buNone/>
            </a:pPr>
            <a:endParaRPr sz="2400">
              <a:solidFill>
                <a:srgbClr val="20090D"/>
              </a:solidFill>
              <a:latin typeface="Questrial"/>
              <a:ea typeface="Questrial"/>
              <a:cs typeface="Questrial"/>
              <a:sym typeface="Questrial"/>
            </a:endParaRPr>
          </a:p>
          <a:p>
            <a:pPr marL="457200" lvl="0" indent="-381000" algn="l" rtl="0">
              <a:spcBef>
                <a:spcPts val="0"/>
              </a:spcBef>
              <a:spcAft>
                <a:spcPts val="0"/>
              </a:spcAft>
              <a:buSzPts val="2400"/>
              <a:buFont typeface="Questrial"/>
              <a:buChar char="●"/>
            </a:pPr>
            <a:r>
              <a:rPr lang="en-US" sz="2400">
                <a:latin typeface="Questrial"/>
                <a:ea typeface="Questrial"/>
                <a:cs typeface="Questrial"/>
                <a:sym typeface="Questrial"/>
              </a:rPr>
              <a:t>Hundreds of noncredit professional and personal development courses are offered on a part-time basis as well as programming for university and college preparation and English as an Additional Language courses.</a:t>
            </a:r>
            <a:endParaRPr sz="2400">
              <a:latin typeface="Questrial"/>
              <a:ea typeface="Questrial"/>
              <a:cs typeface="Questrial"/>
              <a:sym typeface="Questrial"/>
            </a:endParaRPr>
          </a:p>
          <a:p>
            <a:pPr marL="0" lvl="0" indent="0" algn="l" rtl="0">
              <a:spcBef>
                <a:spcPts val="0"/>
              </a:spcBef>
              <a:spcAft>
                <a:spcPts val="0"/>
              </a:spcAft>
              <a:buNone/>
            </a:pPr>
            <a:endParaRPr sz="2400">
              <a:solidFill>
                <a:srgbClr val="20090D"/>
              </a:solidFill>
              <a:latin typeface="Questrial"/>
              <a:ea typeface="Questrial"/>
              <a:cs typeface="Questrial"/>
              <a:sym typeface="Quest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2"/>
          <p:cNvSpPr txBox="1">
            <a:spLocks noGrp="1"/>
          </p:cNvSpPr>
          <p:nvPr>
            <p:ph type="title"/>
          </p:nvPr>
        </p:nvSpPr>
        <p:spPr>
          <a:xfrm>
            <a:off x="768100" y="585225"/>
            <a:ext cx="8264400" cy="149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Calculate Student Special GPA</a:t>
            </a:r>
            <a:endParaRPr/>
          </a:p>
        </p:txBody>
      </p:sp>
      <p:sp>
        <p:nvSpPr>
          <p:cNvPr id="437" name="Google Shape;437;p52"/>
          <p:cNvSpPr txBox="1">
            <a:spLocks noGrp="1"/>
          </p:cNvSpPr>
          <p:nvPr>
            <p:ph type="body" idx="1"/>
          </p:nvPr>
        </p:nvSpPr>
        <p:spPr>
          <a:xfrm>
            <a:off x="1151925" y="1830700"/>
            <a:ext cx="6872400" cy="12057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sz="1800"/>
              <a:t>The GPA values are stored on the Student Special GPA tab on the student’s Term History.</a:t>
            </a:r>
            <a:endParaRPr sz="1800"/>
          </a:p>
          <a:p>
            <a:pPr marL="0" lvl="0" indent="0" algn="l" rtl="0">
              <a:spcBef>
                <a:spcPts val="1200"/>
              </a:spcBef>
              <a:spcAft>
                <a:spcPts val="200"/>
              </a:spcAft>
              <a:buNone/>
            </a:pPr>
            <a:endParaRPr sz="1800"/>
          </a:p>
        </p:txBody>
      </p:sp>
      <p:pic>
        <p:nvPicPr>
          <p:cNvPr id="438" name="Google Shape;438;p52"/>
          <p:cNvPicPr preferRelativeResize="0"/>
          <p:nvPr/>
        </p:nvPicPr>
        <p:blipFill>
          <a:blip r:embed="rId3">
            <a:alphaModFix/>
          </a:blip>
          <a:stretch>
            <a:fillRect/>
          </a:stretch>
        </p:blipFill>
        <p:spPr>
          <a:xfrm>
            <a:off x="914400" y="2894375"/>
            <a:ext cx="7347436" cy="37350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3"/>
          <p:cNvSpPr txBox="1">
            <a:spLocks noGrp="1"/>
          </p:cNvSpPr>
          <p:nvPr>
            <p:ph type="ctrTitle"/>
          </p:nvPr>
        </p:nvSpPr>
        <p:spPr>
          <a:xfrm>
            <a:off x="342900" y="4883937"/>
            <a:ext cx="58293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191919"/>
              </a:buClr>
              <a:buSzPts val="4400"/>
              <a:buFont typeface="Questrial"/>
              <a:buNone/>
            </a:pPr>
            <a:r>
              <a:rPr lang="en-US" sz="3400"/>
              <a:t>Custom Process 2: </a:t>
            </a:r>
            <a:endParaRPr sz="3400"/>
          </a:p>
          <a:p>
            <a:pPr marL="0" marR="0" lvl="0" indent="0" algn="r" rtl="0">
              <a:lnSpc>
                <a:spcPct val="80000"/>
              </a:lnSpc>
              <a:spcBef>
                <a:spcPts val="0"/>
              </a:spcBef>
              <a:spcAft>
                <a:spcPts val="0"/>
              </a:spcAft>
              <a:buClr>
                <a:srgbClr val="191919"/>
              </a:buClr>
              <a:buSzPts val="4400"/>
              <a:buFont typeface="Questrial"/>
              <a:buNone/>
            </a:pPr>
            <a:r>
              <a:rPr lang="en-US" sz="3400"/>
              <a:t>Assess Academic Standing</a:t>
            </a:r>
            <a:endParaRPr sz="3400"/>
          </a:p>
        </p:txBody>
      </p:sp>
      <p:sp>
        <p:nvSpPr>
          <p:cNvPr id="444" name="Google Shape;444;p53"/>
          <p:cNvSpPr txBox="1">
            <a:spLocks noGrp="1"/>
          </p:cNvSpPr>
          <p:nvPr>
            <p:ph type="subTitle" idx="1"/>
          </p:nvPr>
        </p:nvSpPr>
        <p:spPr>
          <a:xfrm>
            <a:off x="6457950" y="4960137"/>
            <a:ext cx="24003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1600"/>
              <a:buFont typeface="Questrial"/>
              <a:buNone/>
            </a:pPr>
            <a:r>
              <a:rPr lang="en-US"/>
              <a:t>   </a:t>
            </a:r>
            <a:endParaRPr/>
          </a:p>
        </p:txBody>
      </p:sp>
      <p:sp>
        <p:nvSpPr>
          <p:cNvPr id="445" name="Google Shape;445;p53"/>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4"/>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Assess Academic Standing</a:t>
            </a:r>
            <a:endParaRPr/>
          </a:p>
        </p:txBody>
      </p:sp>
      <p:sp>
        <p:nvSpPr>
          <p:cNvPr id="451" name="Google Shape;451;p54"/>
          <p:cNvSpPr txBox="1">
            <a:spLocks noGrp="1"/>
          </p:cNvSpPr>
          <p:nvPr>
            <p:ph type="body" idx="1"/>
          </p:nvPr>
        </p:nvSpPr>
        <p:spPr>
          <a:xfrm>
            <a:off x="768096" y="2128425"/>
            <a:ext cx="7290000" cy="40233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2400"/>
              <a:t>Process to assess academic standing.</a:t>
            </a:r>
            <a:endParaRPr sz="2400"/>
          </a:p>
          <a:p>
            <a:pPr marL="0" marR="0" lvl="0" indent="0" algn="l" rtl="0">
              <a:lnSpc>
                <a:spcPct val="90000"/>
              </a:lnSpc>
              <a:spcBef>
                <a:spcPts val="0"/>
              </a:spcBef>
              <a:spcAft>
                <a:spcPts val="0"/>
              </a:spcAft>
              <a:buNone/>
            </a:pPr>
            <a:endParaRPr/>
          </a:p>
          <a:p>
            <a:pPr marL="457200" marR="0" lvl="0" indent="-355600" algn="l" rtl="0">
              <a:lnSpc>
                <a:spcPct val="90000"/>
              </a:lnSpc>
              <a:spcBef>
                <a:spcPts val="0"/>
              </a:spcBef>
              <a:spcAft>
                <a:spcPts val="0"/>
              </a:spcAft>
              <a:buSzPts val="2000"/>
              <a:buChar char="●"/>
            </a:pPr>
            <a:r>
              <a:rPr lang="en-US"/>
              <a:t>The students that will be assigned each academic standing are identified with PS queries.</a:t>
            </a:r>
            <a:endParaRPr/>
          </a:p>
          <a:p>
            <a:pPr marL="457200" marR="0" lvl="0" indent="-355600" algn="l" rtl="0">
              <a:lnSpc>
                <a:spcPct val="90000"/>
              </a:lnSpc>
              <a:spcBef>
                <a:spcPts val="1000"/>
              </a:spcBef>
              <a:spcAft>
                <a:spcPts val="0"/>
              </a:spcAft>
              <a:buSzPts val="2000"/>
              <a:buChar char="●"/>
            </a:pPr>
            <a:r>
              <a:rPr lang="en-US"/>
              <a:t>Queries are assigned to Academic Standing Actions on a configuration page.</a:t>
            </a:r>
            <a:endParaRPr/>
          </a:p>
          <a:p>
            <a:pPr marL="457200" marR="0" lvl="0" indent="-355600" algn="l" rtl="0">
              <a:lnSpc>
                <a:spcPct val="90000"/>
              </a:lnSpc>
              <a:spcBef>
                <a:spcPts val="1000"/>
              </a:spcBef>
              <a:spcAft>
                <a:spcPts val="0"/>
              </a:spcAft>
              <a:buSzPts val="2000"/>
              <a:buChar char="●"/>
            </a:pPr>
            <a:r>
              <a:rPr lang="en-US"/>
              <a:t>Students who meet multiple queries will be assigned to the academic standing with the lowest sequence number.</a:t>
            </a:r>
            <a:endParaRPr/>
          </a:p>
          <a:p>
            <a:pPr marL="457200" marR="0" lvl="0" indent="-355600" algn="l" rtl="0">
              <a:lnSpc>
                <a:spcPct val="90000"/>
              </a:lnSpc>
              <a:spcBef>
                <a:spcPts val="1000"/>
              </a:spcBef>
              <a:spcAft>
                <a:spcPts val="1000"/>
              </a:spcAft>
              <a:buSzPts val="2000"/>
              <a:buChar char="●"/>
            </a:pPr>
            <a:r>
              <a:rPr lang="en-US"/>
              <a:t>Custom process calls the pop select Application Package once for each query, appends each query’s results into the target table, and then evaluates the results.</a:t>
            </a:r>
            <a:endParaRPr sz="2200"/>
          </a:p>
        </p:txBody>
      </p:sp>
      <p:sp>
        <p:nvSpPr>
          <p:cNvPr id="452" name="Google Shape;452;p54"/>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5"/>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Assess Academic Standing</a:t>
            </a:r>
            <a:endParaRPr/>
          </a:p>
        </p:txBody>
      </p:sp>
      <p:sp>
        <p:nvSpPr>
          <p:cNvPr id="458" name="Google Shape;458;p55"/>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pic>
        <p:nvPicPr>
          <p:cNvPr id="459" name="Google Shape;459;p55"/>
          <p:cNvPicPr preferRelativeResize="0"/>
          <p:nvPr/>
        </p:nvPicPr>
        <p:blipFill>
          <a:blip r:embed="rId3">
            <a:alphaModFix/>
          </a:blip>
          <a:stretch>
            <a:fillRect/>
          </a:stretch>
        </p:blipFill>
        <p:spPr>
          <a:xfrm>
            <a:off x="4147850" y="2138450"/>
            <a:ext cx="4873826" cy="3677450"/>
          </a:xfrm>
          <a:prstGeom prst="rect">
            <a:avLst/>
          </a:prstGeom>
          <a:noFill/>
          <a:ln w="9525" cap="flat" cmpd="sng">
            <a:solidFill>
              <a:schemeClr val="dk2"/>
            </a:solidFill>
            <a:prstDash val="solid"/>
            <a:round/>
            <a:headEnd type="none" w="sm" len="sm"/>
            <a:tailEnd type="none" w="sm" len="sm"/>
          </a:ln>
        </p:spPr>
      </p:pic>
      <p:sp>
        <p:nvSpPr>
          <p:cNvPr id="460" name="Google Shape;460;p55"/>
          <p:cNvSpPr txBox="1"/>
          <p:nvPr/>
        </p:nvSpPr>
        <p:spPr>
          <a:xfrm>
            <a:off x="311325" y="1784150"/>
            <a:ext cx="3640800" cy="38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Questrial"/>
                <a:ea typeface="Questrial"/>
                <a:cs typeface="Questrial"/>
                <a:sym typeface="Questrial"/>
              </a:rPr>
              <a:t>This custom </a:t>
            </a:r>
            <a:r>
              <a:rPr lang="en-US" sz="1800">
                <a:solidFill>
                  <a:schemeClr val="dk1"/>
                </a:solidFill>
                <a:latin typeface="Questrial"/>
                <a:ea typeface="Questrial"/>
                <a:cs typeface="Questrial"/>
                <a:sym typeface="Questrial"/>
              </a:rPr>
              <a:t>component defines the following for an Academic Standing rule:</a:t>
            </a:r>
            <a:endParaRPr sz="1800">
              <a:solidFill>
                <a:schemeClr val="dk1"/>
              </a:solidFill>
              <a:latin typeface="Questrial"/>
              <a:ea typeface="Questrial"/>
              <a:cs typeface="Questrial"/>
              <a:sym typeface="Questrial"/>
            </a:endParaRPr>
          </a:p>
          <a:p>
            <a:pPr marL="457200" marR="0" lvl="0" indent="-317500" algn="l" rtl="0">
              <a:lnSpc>
                <a:spcPct val="90000"/>
              </a:lnSpc>
              <a:spcBef>
                <a:spcPts val="1000"/>
              </a:spcBef>
              <a:spcAft>
                <a:spcPts val="0"/>
              </a:spcAft>
              <a:buClr>
                <a:schemeClr val="accent2"/>
              </a:buClr>
              <a:buSzPts val="1400"/>
              <a:buFont typeface="Questrial"/>
              <a:buChar char="●"/>
            </a:pPr>
            <a:r>
              <a:rPr lang="en-US">
                <a:solidFill>
                  <a:schemeClr val="dk1"/>
                </a:solidFill>
                <a:latin typeface="Questrial"/>
                <a:ea typeface="Questrial"/>
                <a:cs typeface="Questrial"/>
                <a:sym typeface="Questrial"/>
              </a:rPr>
              <a:t>Effective date: To allow for tracking of changes over time.</a:t>
            </a:r>
            <a:endParaRPr>
              <a:solidFill>
                <a:schemeClr val="dk1"/>
              </a:solidFill>
              <a:latin typeface="Questrial"/>
              <a:ea typeface="Questrial"/>
              <a:cs typeface="Questrial"/>
              <a:sym typeface="Questrial"/>
            </a:endParaRPr>
          </a:p>
          <a:p>
            <a:pPr marL="457200" marR="0" lvl="0" indent="-317500" algn="l" rtl="0">
              <a:lnSpc>
                <a:spcPct val="90000"/>
              </a:lnSpc>
              <a:spcBef>
                <a:spcPts val="1000"/>
              </a:spcBef>
              <a:spcAft>
                <a:spcPts val="0"/>
              </a:spcAft>
              <a:buClr>
                <a:schemeClr val="accent2"/>
              </a:buClr>
              <a:buSzPts val="1400"/>
              <a:buFont typeface="Questrial"/>
              <a:buChar char="●"/>
            </a:pPr>
            <a:r>
              <a:rPr lang="en-US">
                <a:solidFill>
                  <a:schemeClr val="dk1"/>
                </a:solidFill>
                <a:latin typeface="Questrial"/>
                <a:ea typeface="Questrial"/>
                <a:cs typeface="Questrial"/>
                <a:sym typeface="Questrial"/>
              </a:rPr>
              <a:t>Review Period:  To associate one or more review periods to the Academic Standing Rule. Current values are Mid-Year (Spring/Summer and Fall Terms) and End of Academic Standing Year (Winter term).</a:t>
            </a:r>
            <a:endParaRPr>
              <a:solidFill>
                <a:schemeClr val="dk1"/>
              </a:solidFill>
              <a:latin typeface="Questrial"/>
              <a:ea typeface="Questrial"/>
              <a:cs typeface="Questrial"/>
              <a:sym typeface="Questrial"/>
            </a:endParaRPr>
          </a:p>
          <a:p>
            <a:pPr marL="457200" marR="0" lvl="0" indent="-317500" algn="l" rtl="0">
              <a:lnSpc>
                <a:spcPct val="90000"/>
              </a:lnSpc>
              <a:spcBef>
                <a:spcPts val="1000"/>
              </a:spcBef>
              <a:spcAft>
                <a:spcPts val="0"/>
              </a:spcAft>
              <a:buClr>
                <a:schemeClr val="accent2"/>
              </a:buClr>
              <a:buSzPts val="1400"/>
              <a:buFont typeface="Questrial"/>
              <a:buChar char="●"/>
            </a:pPr>
            <a:r>
              <a:rPr lang="en-US">
                <a:solidFill>
                  <a:schemeClr val="dk1"/>
                </a:solidFill>
                <a:latin typeface="Questrial"/>
                <a:ea typeface="Questrial"/>
                <a:cs typeface="Questrial"/>
                <a:sym typeface="Questrial"/>
              </a:rPr>
              <a:t>Rule Details: To associate one or more detail rows for each review period. These define the Sequence Nbr, Academic Standing Action, and the associated pop select query to select students who meet the conditions for that particular standing rule.</a:t>
            </a:r>
            <a:endParaRPr>
              <a:solidFill>
                <a:schemeClr val="dk1"/>
              </a:solidFill>
              <a:latin typeface="Questrial"/>
              <a:ea typeface="Questrial"/>
              <a:cs typeface="Questrial"/>
              <a:sym typeface="Questrial"/>
            </a:endParaRPr>
          </a:p>
          <a:p>
            <a:pPr marL="0" lvl="0" indent="0" algn="l" rtl="0">
              <a:spcBef>
                <a:spcPts val="1000"/>
              </a:spcBef>
              <a:spcAft>
                <a:spcPts val="0"/>
              </a:spcAft>
              <a:buNone/>
            </a:pPr>
            <a:endParaRPr>
              <a:latin typeface="Questrial"/>
              <a:ea typeface="Questrial"/>
              <a:cs typeface="Questrial"/>
              <a:sym typeface="Quest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6"/>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Assess Academic Standing</a:t>
            </a:r>
            <a:endParaRPr/>
          </a:p>
        </p:txBody>
      </p:sp>
      <p:sp>
        <p:nvSpPr>
          <p:cNvPr id="466" name="Google Shape;466;p56"/>
          <p:cNvSpPr txBox="1">
            <a:spLocks noGrp="1"/>
          </p:cNvSpPr>
          <p:nvPr>
            <p:ph type="body" idx="1"/>
          </p:nvPr>
        </p:nvSpPr>
        <p:spPr>
          <a:xfrm>
            <a:off x="768096" y="2128425"/>
            <a:ext cx="7290000" cy="4023300"/>
          </a:xfrm>
          <a:prstGeom prst="rect">
            <a:avLst/>
          </a:prstGeom>
          <a:noFill/>
          <a:ln>
            <a:noFill/>
          </a:ln>
        </p:spPr>
        <p:txBody>
          <a:bodyPr spcFirstLastPara="1" wrap="square" lIns="45700" tIns="45700" rIns="45700" bIns="45700" anchor="t" anchorCtr="0">
            <a:noAutofit/>
          </a:bodyPr>
          <a:lstStyle/>
          <a:p>
            <a:pPr marL="457200" marR="0" lvl="0" indent="-355600" algn="l" rtl="0">
              <a:lnSpc>
                <a:spcPct val="90000"/>
              </a:lnSpc>
              <a:spcBef>
                <a:spcPts val="0"/>
              </a:spcBef>
              <a:spcAft>
                <a:spcPts val="0"/>
              </a:spcAft>
              <a:buSzPts val="2000"/>
              <a:buChar char="●"/>
            </a:pPr>
            <a:r>
              <a:rPr lang="en-US"/>
              <a:t>Using a pop select query to select the student population enables the institution to accommodate new rules should they change in the future.</a:t>
            </a:r>
            <a:endParaRPr/>
          </a:p>
          <a:p>
            <a:pPr marL="457200" marR="0" lvl="0" indent="-355600" algn="l" rtl="0">
              <a:lnSpc>
                <a:spcPct val="90000"/>
              </a:lnSpc>
              <a:spcBef>
                <a:spcPts val="1000"/>
              </a:spcBef>
              <a:spcAft>
                <a:spcPts val="0"/>
              </a:spcAft>
              <a:buSzPts val="2000"/>
              <a:buChar char="●"/>
            </a:pPr>
            <a:r>
              <a:rPr lang="en-US"/>
              <a:t>The SCC_PS_STRM_BND bind record is used to ensure that only students with a Student Term (STDNT_CAR_TERM) record are selected to be evaluated and assigned an Academic Standing.</a:t>
            </a:r>
            <a:endParaRPr/>
          </a:p>
          <a:p>
            <a:pPr marL="457200" marR="0" lvl="0" indent="-355600" algn="l" rtl="0">
              <a:lnSpc>
                <a:spcPct val="90000"/>
              </a:lnSpc>
              <a:spcBef>
                <a:spcPts val="1000"/>
              </a:spcBef>
              <a:spcAft>
                <a:spcPts val="1000"/>
              </a:spcAft>
              <a:buSzPts val="2000"/>
              <a:buChar char="●"/>
            </a:pPr>
            <a:r>
              <a:rPr lang="en-US"/>
              <a:t>The sequence number is used to determine in which order the rule details are evaluated, to ensure that students who meet multiple conditions are assessed the correct Academic Standing.</a:t>
            </a:r>
            <a:endParaRPr/>
          </a:p>
        </p:txBody>
      </p:sp>
      <p:sp>
        <p:nvSpPr>
          <p:cNvPr id="467" name="Google Shape;467;p56"/>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7"/>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Assess Academic Standing</a:t>
            </a:r>
            <a:endParaRPr/>
          </a:p>
        </p:txBody>
      </p:sp>
      <p:sp>
        <p:nvSpPr>
          <p:cNvPr id="473" name="Google Shape;473;p57"/>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pic>
        <p:nvPicPr>
          <p:cNvPr id="474" name="Google Shape;474;p57"/>
          <p:cNvPicPr preferRelativeResize="0"/>
          <p:nvPr/>
        </p:nvPicPr>
        <p:blipFill>
          <a:blip r:embed="rId3">
            <a:alphaModFix/>
          </a:blip>
          <a:stretch>
            <a:fillRect/>
          </a:stretch>
        </p:blipFill>
        <p:spPr>
          <a:xfrm>
            <a:off x="4763500" y="2573639"/>
            <a:ext cx="4238750" cy="2247475"/>
          </a:xfrm>
          <a:prstGeom prst="rect">
            <a:avLst/>
          </a:prstGeom>
          <a:noFill/>
          <a:ln w="9525" cap="flat" cmpd="sng">
            <a:solidFill>
              <a:schemeClr val="dk2"/>
            </a:solidFill>
            <a:prstDash val="solid"/>
            <a:round/>
            <a:headEnd type="none" w="sm" len="sm"/>
            <a:tailEnd type="none" w="sm" len="sm"/>
          </a:ln>
        </p:spPr>
      </p:pic>
      <p:sp>
        <p:nvSpPr>
          <p:cNvPr id="475" name="Google Shape;475;p57"/>
          <p:cNvSpPr txBox="1"/>
          <p:nvPr/>
        </p:nvSpPr>
        <p:spPr>
          <a:xfrm>
            <a:off x="76200" y="1833150"/>
            <a:ext cx="4806600" cy="4257900"/>
          </a:xfrm>
          <a:prstGeom prst="rect">
            <a:avLst/>
          </a:prstGeom>
          <a:noFill/>
          <a:ln>
            <a:noFill/>
          </a:ln>
        </p:spPr>
        <p:txBody>
          <a:bodyPr spcFirstLastPara="1" wrap="square" lIns="91425" tIns="91425" rIns="91425" bIns="91425" anchor="ctr" anchorCtr="0">
            <a:noAutofit/>
          </a:bodyPr>
          <a:lstStyle/>
          <a:p>
            <a:pPr marL="457200" lvl="0" indent="-349250" algn="l" rtl="0">
              <a:spcBef>
                <a:spcPts val="0"/>
              </a:spcBef>
              <a:spcAft>
                <a:spcPts val="0"/>
              </a:spcAft>
              <a:buClr>
                <a:schemeClr val="accent2"/>
              </a:buClr>
              <a:buSzPts val="1900"/>
              <a:buFont typeface="Questrial"/>
              <a:buChar char="●"/>
            </a:pPr>
            <a:r>
              <a:rPr lang="en-US" sz="1900">
                <a:solidFill>
                  <a:schemeClr val="dk1"/>
                </a:solidFill>
                <a:latin typeface="Questrial"/>
                <a:ea typeface="Questrial"/>
                <a:cs typeface="Questrial"/>
                <a:sym typeface="Questrial"/>
              </a:rPr>
              <a:t>The custom process assesses and records a student's Academic Standing.</a:t>
            </a:r>
            <a:endParaRPr sz="1900">
              <a:solidFill>
                <a:schemeClr val="dk1"/>
              </a:solidFill>
              <a:latin typeface="Questrial"/>
              <a:ea typeface="Questrial"/>
              <a:cs typeface="Questrial"/>
              <a:sym typeface="Questrial"/>
            </a:endParaRPr>
          </a:p>
          <a:p>
            <a:pPr marL="457200" lvl="0" indent="0" algn="l" rtl="0">
              <a:spcBef>
                <a:spcPts val="0"/>
              </a:spcBef>
              <a:spcAft>
                <a:spcPts val="0"/>
              </a:spcAft>
              <a:buNone/>
            </a:pPr>
            <a:endParaRPr sz="1900">
              <a:solidFill>
                <a:schemeClr val="dk1"/>
              </a:solidFill>
              <a:latin typeface="Questrial"/>
              <a:ea typeface="Questrial"/>
              <a:cs typeface="Questrial"/>
              <a:sym typeface="Questrial"/>
            </a:endParaRPr>
          </a:p>
          <a:p>
            <a:pPr marL="457200" lvl="0" indent="-349250" algn="l" rtl="0">
              <a:spcBef>
                <a:spcPts val="0"/>
              </a:spcBef>
              <a:spcAft>
                <a:spcPts val="0"/>
              </a:spcAft>
              <a:buClr>
                <a:schemeClr val="accent2"/>
              </a:buClr>
              <a:buSzPts val="1900"/>
              <a:buFont typeface="Questrial"/>
              <a:buChar char="●"/>
            </a:pPr>
            <a:r>
              <a:rPr lang="en-US" sz="1900">
                <a:solidFill>
                  <a:schemeClr val="dk1"/>
                </a:solidFill>
                <a:latin typeface="Questrial"/>
                <a:ea typeface="Questrial"/>
                <a:cs typeface="Questrial"/>
                <a:sym typeface="Questrial"/>
              </a:rPr>
              <a:t>The process utilizes the custom Academic Standing rules associated to the student's primary program for the term to evaluate student performance.  </a:t>
            </a:r>
            <a:endParaRPr sz="1900">
              <a:solidFill>
                <a:schemeClr val="dk1"/>
              </a:solidFill>
              <a:latin typeface="Questrial"/>
              <a:ea typeface="Questrial"/>
              <a:cs typeface="Questrial"/>
              <a:sym typeface="Questrial"/>
            </a:endParaRPr>
          </a:p>
          <a:p>
            <a:pPr marL="457200" lvl="0" indent="0" algn="l" rtl="0">
              <a:spcBef>
                <a:spcPts val="0"/>
              </a:spcBef>
              <a:spcAft>
                <a:spcPts val="0"/>
              </a:spcAft>
              <a:buNone/>
            </a:pPr>
            <a:endParaRPr sz="1900">
              <a:solidFill>
                <a:schemeClr val="dk1"/>
              </a:solidFill>
              <a:latin typeface="Questrial"/>
              <a:ea typeface="Questrial"/>
              <a:cs typeface="Questrial"/>
              <a:sym typeface="Questrial"/>
            </a:endParaRPr>
          </a:p>
          <a:p>
            <a:pPr marL="457200" lvl="0" indent="-349250" algn="l" rtl="0">
              <a:spcBef>
                <a:spcPts val="0"/>
              </a:spcBef>
              <a:spcAft>
                <a:spcPts val="0"/>
              </a:spcAft>
              <a:buClr>
                <a:schemeClr val="accent2"/>
              </a:buClr>
              <a:buSzPts val="1900"/>
              <a:buFont typeface="Questrial"/>
              <a:buChar char="●"/>
            </a:pPr>
            <a:r>
              <a:rPr lang="en-US" sz="1900">
                <a:solidFill>
                  <a:schemeClr val="dk1"/>
                </a:solidFill>
                <a:latin typeface="Questrial"/>
                <a:ea typeface="Questrial"/>
                <a:cs typeface="Questrial"/>
                <a:sym typeface="Questrial"/>
              </a:rPr>
              <a:t>The process is run once each term,  based on the rules to be assessed during the review period.</a:t>
            </a:r>
            <a:endParaRPr sz="1900">
              <a:latin typeface="Questrial"/>
              <a:ea typeface="Questrial"/>
              <a:cs typeface="Questrial"/>
              <a:sym typeface="Quest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8"/>
          <p:cNvSpPr txBox="1">
            <a:spLocks noGrp="1"/>
          </p:cNvSpPr>
          <p:nvPr>
            <p:ph type="ctrTitle"/>
          </p:nvPr>
        </p:nvSpPr>
        <p:spPr>
          <a:xfrm>
            <a:off x="56425" y="4883925"/>
            <a:ext cx="61095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191919"/>
              </a:buClr>
              <a:buSzPts val="4400"/>
              <a:buFont typeface="Questrial"/>
              <a:buNone/>
            </a:pPr>
            <a:r>
              <a:rPr lang="en-US" sz="3400"/>
              <a:t>Custom Process 3: </a:t>
            </a:r>
            <a:endParaRPr sz="3400"/>
          </a:p>
          <a:p>
            <a:pPr marL="0" marR="0" lvl="0" indent="0" algn="r" rtl="0">
              <a:lnSpc>
                <a:spcPct val="80000"/>
              </a:lnSpc>
              <a:spcBef>
                <a:spcPts val="0"/>
              </a:spcBef>
              <a:spcAft>
                <a:spcPts val="0"/>
              </a:spcAft>
              <a:buClr>
                <a:srgbClr val="191919"/>
              </a:buClr>
              <a:buSzPts val="4400"/>
              <a:buFont typeface="Questrial"/>
              <a:buNone/>
            </a:pPr>
            <a:r>
              <a:rPr lang="en-US" sz="3400"/>
              <a:t>Automate Scholarship </a:t>
            </a:r>
            <a:endParaRPr sz="3400"/>
          </a:p>
          <a:p>
            <a:pPr marL="0" marR="0" lvl="0" indent="0" algn="r" rtl="0">
              <a:lnSpc>
                <a:spcPct val="80000"/>
              </a:lnSpc>
              <a:spcBef>
                <a:spcPts val="0"/>
              </a:spcBef>
              <a:spcAft>
                <a:spcPts val="0"/>
              </a:spcAft>
              <a:buClr>
                <a:srgbClr val="191919"/>
              </a:buClr>
              <a:buSzPts val="4400"/>
              <a:buFont typeface="Questrial"/>
              <a:buNone/>
            </a:pPr>
            <a:r>
              <a:rPr lang="en-US" sz="3400"/>
              <a:t>Assignment</a:t>
            </a:r>
            <a:endParaRPr sz="3400"/>
          </a:p>
        </p:txBody>
      </p:sp>
      <p:sp>
        <p:nvSpPr>
          <p:cNvPr id="481" name="Google Shape;481;p58"/>
          <p:cNvSpPr txBox="1">
            <a:spLocks noGrp="1"/>
          </p:cNvSpPr>
          <p:nvPr>
            <p:ph type="subTitle" idx="1"/>
          </p:nvPr>
        </p:nvSpPr>
        <p:spPr>
          <a:xfrm>
            <a:off x="6457950" y="4960137"/>
            <a:ext cx="24003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1600"/>
              <a:buFont typeface="Questrial"/>
              <a:buNone/>
            </a:pPr>
            <a:r>
              <a:rPr lang="en-US"/>
              <a:t>   </a:t>
            </a:r>
            <a:endParaRPr/>
          </a:p>
        </p:txBody>
      </p:sp>
      <p:sp>
        <p:nvSpPr>
          <p:cNvPr id="482" name="Google Shape;482;p58"/>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9"/>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Automate Scholarship Assignment</a:t>
            </a:r>
            <a:endParaRPr/>
          </a:p>
        </p:txBody>
      </p:sp>
      <p:sp>
        <p:nvSpPr>
          <p:cNvPr id="488" name="Google Shape;488;p59"/>
          <p:cNvSpPr txBox="1">
            <a:spLocks noGrp="1"/>
          </p:cNvSpPr>
          <p:nvPr>
            <p:ph type="body" idx="1"/>
          </p:nvPr>
        </p:nvSpPr>
        <p:spPr>
          <a:xfrm>
            <a:off x="768096" y="2280825"/>
            <a:ext cx="7290000" cy="40233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2400"/>
              <a:t>Process to automatically assign and modify Entrance and Continuing scholarship offers.</a:t>
            </a:r>
            <a:endParaRPr sz="2400"/>
          </a:p>
          <a:p>
            <a:pPr marL="0" marR="0" lvl="0" indent="0" algn="l" rtl="0">
              <a:lnSpc>
                <a:spcPct val="90000"/>
              </a:lnSpc>
              <a:spcBef>
                <a:spcPts val="0"/>
              </a:spcBef>
              <a:spcAft>
                <a:spcPts val="0"/>
              </a:spcAft>
              <a:buNone/>
            </a:pPr>
            <a:endParaRPr/>
          </a:p>
          <a:p>
            <a:pPr marL="457200" marR="0" lvl="0" indent="-355600" algn="l" rtl="0">
              <a:lnSpc>
                <a:spcPct val="90000"/>
              </a:lnSpc>
              <a:spcBef>
                <a:spcPts val="0"/>
              </a:spcBef>
              <a:spcAft>
                <a:spcPts val="0"/>
              </a:spcAft>
              <a:buSzPts val="2000"/>
              <a:buChar char="●"/>
            </a:pPr>
            <a:r>
              <a:rPr lang="en-US"/>
              <a:t>Each scholarship tier has a defined item type, grade range, and population selection query.</a:t>
            </a:r>
            <a:endParaRPr/>
          </a:p>
          <a:p>
            <a:pPr marL="457200" marR="0" lvl="0" indent="-355600" algn="l" rtl="0">
              <a:lnSpc>
                <a:spcPct val="90000"/>
              </a:lnSpc>
              <a:spcBef>
                <a:spcPts val="1000"/>
              </a:spcBef>
              <a:spcAft>
                <a:spcPts val="0"/>
              </a:spcAft>
              <a:buSzPts val="2000"/>
              <a:buChar char="●"/>
            </a:pPr>
            <a:r>
              <a:rPr lang="en-US"/>
              <a:t>Has edits to ensure students are not awarded multiple scholarships of the same type.</a:t>
            </a:r>
            <a:endParaRPr/>
          </a:p>
          <a:p>
            <a:pPr marL="457200" marR="0" lvl="0" indent="-355600" algn="l" rtl="0">
              <a:lnSpc>
                <a:spcPct val="90000"/>
              </a:lnSpc>
              <a:spcBef>
                <a:spcPts val="1000"/>
              </a:spcBef>
              <a:spcAft>
                <a:spcPts val="1000"/>
              </a:spcAft>
              <a:buSzPts val="2000"/>
              <a:buChar char="●"/>
            </a:pPr>
            <a:r>
              <a:rPr lang="en-US"/>
              <a:t>The pop select queries identify students in the program configured for each rule, who have the defined grade range (high school average or GPA).</a:t>
            </a:r>
            <a:endParaRPr/>
          </a:p>
        </p:txBody>
      </p:sp>
      <p:sp>
        <p:nvSpPr>
          <p:cNvPr id="489" name="Google Shape;489;p59"/>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60"/>
          <p:cNvPicPr preferRelativeResize="0"/>
          <p:nvPr/>
        </p:nvPicPr>
        <p:blipFill>
          <a:blip r:embed="rId3">
            <a:alphaModFix/>
          </a:blip>
          <a:stretch>
            <a:fillRect/>
          </a:stretch>
        </p:blipFill>
        <p:spPr>
          <a:xfrm>
            <a:off x="952775" y="2236400"/>
            <a:ext cx="7238449" cy="4040100"/>
          </a:xfrm>
          <a:prstGeom prst="rect">
            <a:avLst/>
          </a:prstGeom>
          <a:noFill/>
          <a:ln w="9525" cap="flat" cmpd="sng">
            <a:solidFill>
              <a:schemeClr val="dk2"/>
            </a:solidFill>
            <a:prstDash val="solid"/>
            <a:round/>
            <a:headEnd type="none" w="sm" len="sm"/>
            <a:tailEnd type="none" w="sm" len="sm"/>
          </a:ln>
        </p:spPr>
      </p:pic>
      <p:sp>
        <p:nvSpPr>
          <p:cNvPr id="495" name="Google Shape;495;p60"/>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Automate Scholarship Assignment</a:t>
            </a:r>
            <a:endParaRPr/>
          </a:p>
        </p:txBody>
      </p:sp>
      <p:sp>
        <p:nvSpPr>
          <p:cNvPr id="496" name="Google Shape;496;p60"/>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1"/>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Automate Scholarship Assignment</a:t>
            </a:r>
            <a:endParaRPr/>
          </a:p>
        </p:txBody>
      </p:sp>
      <p:sp>
        <p:nvSpPr>
          <p:cNvPr id="502" name="Google Shape;502;p61"/>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
        <p:nvSpPr>
          <p:cNvPr id="503" name="Google Shape;503;p61"/>
          <p:cNvSpPr txBox="1">
            <a:spLocks noGrp="1"/>
          </p:cNvSpPr>
          <p:nvPr>
            <p:ph type="body" idx="1"/>
          </p:nvPr>
        </p:nvSpPr>
        <p:spPr>
          <a:xfrm>
            <a:off x="768100" y="5245725"/>
            <a:ext cx="7659000" cy="925800"/>
          </a:xfrm>
          <a:prstGeom prst="rect">
            <a:avLst/>
          </a:prstGeom>
        </p:spPr>
        <p:txBody>
          <a:bodyPr spcFirstLastPara="1" wrap="square" lIns="45700" tIns="45700" rIns="45700" bIns="45700" anchor="t" anchorCtr="0">
            <a:noAutofit/>
          </a:bodyPr>
          <a:lstStyle/>
          <a:p>
            <a:pPr marL="0" lvl="0" indent="0" algn="l" rtl="0">
              <a:spcBef>
                <a:spcPts val="0"/>
              </a:spcBef>
              <a:spcAft>
                <a:spcPts val="0"/>
              </a:spcAft>
              <a:buNone/>
            </a:pPr>
            <a:r>
              <a:rPr lang="en-US" sz="1800"/>
              <a:t>The process passes in configured variables instead of a user entering a value for each prompt.</a:t>
            </a:r>
            <a:endParaRPr sz="1800"/>
          </a:p>
        </p:txBody>
      </p:sp>
      <p:pic>
        <p:nvPicPr>
          <p:cNvPr id="504" name="Google Shape;504;p61"/>
          <p:cNvPicPr preferRelativeResize="0"/>
          <p:nvPr/>
        </p:nvPicPr>
        <p:blipFill>
          <a:blip r:embed="rId3">
            <a:alphaModFix/>
          </a:blip>
          <a:stretch>
            <a:fillRect/>
          </a:stretch>
        </p:blipFill>
        <p:spPr>
          <a:xfrm>
            <a:off x="228600" y="2465925"/>
            <a:ext cx="8839200" cy="23485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768096" y="585216"/>
            <a:ext cx="7290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MacEwan University</a:t>
            </a:r>
            <a:endParaRPr/>
          </a:p>
        </p:txBody>
      </p:sp>
      <p:sp>
        <p:nvSpPr>
          <p:cNvPr id="136" name="Google Shape;136;p17"/>
          <p:cNvSpPr txBox="1"/>
          <p:nvPr/>
        </p:nvSpPr>
        <p:spPr>
          <a:xfrm>
            <a:off x="4587855" y="2729427"/>
            <a:ext cx="2059994" cy="120032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800">
                <a:solidFill>
                  <a:schemeClr val="lt1"/>
                </a:solidFill>
                <a:latin typeface="Questrial"/>
                <a:ea typeface="Questrial"/>
                <a:cs typeface="Questrial"/>
                <a:sym typeface="Questrial"/>
              </a:rPr>
              <a:t>Population Selection Queries</a:t>
            </a:r>
            <a:endParaRPr sz="1800" b="0" i="0" u="none" strike="noStrike" cap="none">
              <a:solidFill>
                <a:schemeClr val="lt1"/>
              </a:solidFill>
              <a:latin typeface="Questrial"/>
              <a:ea typeface="Questrial"/>
              <a:cs typeface="Questrial"/>
              <a:sym typeface="Questrial"/>
            </a:endParaRPr>
          </a:p>
        </p:txBody>
      </p:sp>
      <p:sp>
        <p:nvSpPr>
          <p:cNvPr id="137" name="Google Shape;137;p17"/>
          <p:cNvSpPr txBox="1"/>
          <p:nvPr/>
        </p:nvSpPr>
        <p:spPr>
          <a:xfrm>
            <a:off x="6454352" y="4478341"/>
            <a:ext cx="2059994" cy="120032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800">
                <a:solidFill>
                  <a:schemeClr val="lt1"/>
                </a:solidFill>
                <a:latin typeface="Questrial"/>
                <a:ea typeface="Questrial"/>
                <a:cs typeface="Questrial"/>
                <a:sym typeface="Questrial"/>
              </a:rPr>
              <a:t>Custom Processes Using Population Selection</a:t>
            </a:r>
            <a:endParaRPr sz="1800" b="0" i="0" u="none" strike="noStrike" cap="none">
              <a:solidFill>
                <a:schemeClr val="lt1"/>
              </a:solidFill>
              <a:latin typeface="Questrial"/>
              <a:ea typeface="Questrial"/>
              <a:cs typeface="Questrial"/>
              <a:sym typeface="Questrial"/>
            </a:endParaRPr>
          </a:p>
        </p:txBody>
      </p:sp>
      <p:sp>
        <p:nvSpPr>
          <p:cNvPr id="138" name="Google Shape;138;p17"/>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
        <p:nvSpPr>
          <p:cNvPr id="139" name="Google Shape;139;p17"/>
          <p:cNvSpPr txBox="1"/>
          <p:nvPr/>
        </p:nvSpPr>
        <p:spPr>
          <a:xfrm>
            <a:off x="620050" y="2041750"/>
            <a:ext cx="8004000" cy="12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20090D"/>
              </a:solidFill>
              <a:latin typeface="Questrial"/>
              <a:ea typeface="Questrial"/>
              <a:cs typeface="Questrial"/>
              <a:sym typeface="Questrial"/>
            </a:endParaRPr>
          </a:p>
          <a:p>
            <a:pPr marL="457200" lvl="0" indent="0" algn="l" rtl="0">
              <a:spcBef>
                <a:spcPts val="0"/>
              </a:spcBef>
              <a:spcAft>
                <a:spcPts val="0"/>
              </a:spcAft>
              <a:buNone/>
            </a:pPr>
            <a:endParaRPr sz="2400">
              <a:solidFill>
                <a:srgbClr val="20090D"/>
              </a:solidFill>
              <a:latin typeface="Questrial"/>
              <a:ea typeface="Questrial"/>
              <a:cs typeface="Questrial"/>
              <a:sym typeface="Questrial"/>
            </a:endParaRPr>
          </a:p>
          <a:p>
            <a:pPr marL="0" lvl="0" indent="0" algn="l" rtl="0">
              <a:spcBef>
                <a:spcPts val="0"/>
              </a:spcBef>
              <a:spcAft>
                <a:spcPts val="0"/>
              </a:spcAft>
              <a:buNone/>
            </a:pPr>
            <a:endParaRPr sz="2400">
              <a:solidFill>
                <a:srgbClr val="20090D"/>
              </a:solidFill>
              <a:latin typeface="Questrial"/>
              <a:ea typeface="Questrial"/>
              <a:cs typeface="Questrial"/>
              <a:sym typeface="Questrial"/>
            </a:endParaRPr>
          </a:p>
          <a:p>
            <a:pPr marL="457200" lvl="0" indent="0" algn="l" rtl="0">
              <a:spcBef>
                <a:spcPts val="0"/>
              </a:spcBef>
              <a:spcAft>
                <a:spcPts val="0"/>
              </a:spcAft>
              <a:buNone/>
            </a:pPr>
            <a:endParaRPr sz="2400">
              <a:solidFill>
                <a:srgbClr val="20090D"/>
              </a:solidFill>
              <a:latin typeface="Questrial"/>
              <a:ea typeface="Questrial"/>
              <a:cs typeface="Questrial"/>
              <a:sym typeface="Questrial"/>
            </a:endParaRPr>
          </a:p>
          <a:p>
            <a:pPr marL="457200" lvl="0" indent="0" algn="l" rtl="0">
              <a:spcBef>
                <a:spcPts val="0"/>
              </a:spcBef>
              <a:spcAft>
                <a:spcPts val="0"/>
              </a:spcAft>
              <a:buNone/>
            </a:pPr>
            <a:endParaRPr sz="2400">
              <a:solidFill>
                <a:srgbClr val="20090D"/>
              </a:solidFill>
              <a:latin typeface="Questrial"/>
              <a:ea typeface="Questrial"/>
              <a:cs typeface="Questrial"/>
              <a:sym typeface="Questrial"/>
            </a:endParaRPr>
          </a:p>
        </p:txBody>
      </p:sp>
      <p:pic>
        <p:nvPicPr>
          <p:cNvPr id="140" name="Google Shape;140;p17"/>
          <p:cNvPicPr preferRelativeResize="0"/>
          <p:nvPr/>
        </p:nvPicPr>
        <p:blipFill>
          <a:blip r:embed="rId3">
            <a:alphaModFix/>
          </a:blip>
          <a:stretch>
            <a:fillRect/>
          </a:stretch>
        </p:blipFill>
        <p:spPr>
          <a:xfrm>
            <a:off x="1296773" y="1896647"/>
            <a:ext cx="6550451" cy="435207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2"/>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Automate Scholarship Assignment</a:t>
            </a:r>
            <a:endParaRPr/>
          </a:p>
        </p:txBody>
      </p:sp>
      <p:sp>
        <p:nvSpPr>
          <p:cNvPr id="510" name="Google Shape;510;p62"/>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
        <p:nvSpPr>
          <p:cNvPr id="511" name="Google Shape;511;p62"/>
          <p:cNvSpPr txBox="1">
            <a:spLocks noGrp="1"/>
          </p:cNvSpPr>
          <p:nvPr>
            <p:ph type="body" idx="1"/>
          </p:nvPr>
        </p:nvSpPr>
        <p:spPr>
          <a:xfrm>
            <a:off x="768100" y="5626725"/>
            <a:ext cx="7659000" cy="627300"/>
          </a:xfrm>
          <a:prstGeom prst="rect">
            <a:avLst/>
          </a:prstGeom>
        </p:spPr>
        <p:txBody>
          <a:bodyPr spcFirstLastPara="1" wrap="square" lIns="45700" tIns="45700" rIns="45700" bIns="45700" anchor="t" anchorCtr="0">
            <a:noAutofit/>
          </a:bodyPr>
          <a:lstStyle/>
          <a:p>
            <a:pPr marL="0" lvl="0" indent="0" algn="l" rtl="0">
              <a:spcBef>
                <a:spcPts val="0"/>
              </a:spcBef>
              <a:spcAft>
                <a:spcPts val="0"/>
              </a:spcAft>
              <a:buNone/>
            </a:pPr>
            <a:r>
              <a:rPr lang="en-US" sz="1800"/>
              <a:t>All other elements are managed in the query criteria.</a:t>
            </a:r>
            <a:endParaRPr sz="1800"/>
          </a:p>
        </p:txBody>
      </p:sp>
      <p:pic>
        <p:nvPicPr>
          <p:cNvPr id="512" name="Google Shape;512;p62"/>
          <p:cNvPicPr preferRelativeResize="0"/>
          <p:nvPr/>
        </p:nvPicPr>
        <p:blipFill>
          <a:blip r:embed="rId3">
            <a:alphaModFix/>
          </a:blip>
          <a:stretch>
            <a:fillRect/>
          </a:stretch>
        </p:blipFill>
        <p:spPr>
          <a:xfrm>
            <a:off x="381225" y="2216476"/>
            <a:ext cx="8432758" cy="31816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3"/>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Automate Scholarship Assignment</a:t>
            </a:r>
            <a:endParaRPr/>
          </a:p>
        </p:txBody>
      </p:sp>
      <p:sp>
        <p:nvSpPr>
          <p:cNvPr id="518" name="Google Shape;518;p63"/>
          <p:cNvSpPr txBox="1">
            <a:spLocks noGrp="1"/>
          </p:cNvSpPr>
          <p:nvPr>
            <p:ph type="body" idx="1"/>
          </p:nvPr>
        </p:nvSpPr>
        <p:spPr>
          <a:xfrm>
            <a:off x="768096" y="2280825"/>
            <a:ext cx="7290000" cy="40233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2400"/>
              <a:t>Some business practices addressed using queries:</a:t>
            </a:r>
            <a:endParaRPr sz="2400"/>
          </a:p>
          <a:p>
            <a:pPr marL="0" marR="0" lvl="0" indent="0" algn="l" rtl="0">
              <a:lnSpc>
                <a:spcPct val="90000"/>
              </a:lnSpc>
              <a:spcBef>
                <a:spcPts val="0"/>
              </a:spcBef>
              <a:spcAft>
                <a:spcPts val="0"/>
              </a:spcAft>
              <a:buNone/>
            </a:pPr>
            <a:endParaRPr/>
          </a:p>
          <a:p>
            <a:pPr marL="457200" marR="0" lvl="0" indent="-355600" algn="l" rtl="0">
              <a:lnSpc>
                <a:spcPct val="90000"/>
              </a:lnSpc>
              <a:spcBef>
                <a:spcPts val="0"/>
              </a:spcBef>
              <a:spcAft>
                <a:spcPts val="0"/>
              </a:spcAft>
              <a:buSzPts val="2000"/>
              <a:buChar char="●"/>
            </a:pPr>
            <a:r>
              <a:rPr lang="en-US"/>
              <a:t>Entrance and Continuing scholarships have different rules.</a:t>
            </a:r>
            <a:endParaRPr/>
          </a:p>
          <a:p>
            <a:pPr marL="457200" marR="0" lvl="0" indent="-355600" algn="l" rtl="0">
              <a:lnSpc>
                <a:spcPct val="90000"/>
              </a:lnSpc>
              <a:spcBef>
                <a:spcPts val="1000"/>
              </a:spcBef>
              <a:spcAft>
                <a:spcPts val="0"/>
              </a:spcAft>
              <a:buSzPts val="2000"/>
              <a:buChar char="●"/>
            </a:pPr>
            <a:r>
              <a:rPr lang="en-US"/>
              <a:t>There are different rules for Domestic and International scholarships.</a:t>
            </a:r>
            <a:endParaRPr/>
          </a:p>
          <a:p>
            <a:pPr marL="457200" marR="0" lvl="0" indent="-355600" algn="l" rtl="0">
              <a:lnSpc>
                <a:spcPct val="90000"/>
              </a:lnSpc>
              <a:spcBef>
                <a:spcPts val="1000"/>
              </a:spcBef>
              <a:spcAft>
                <a:spcPts val="0"/>
              </a:spcAft>
              <a:buSzPts val="2000"/>
              <a:buChar char="●"/>
            </a:pPr>
            <a:r>
              <a:rPr lang="en-US"/>
              <a:t>Even within categories (e.g. Domestic Entrance, Domestic Continuing) there are multiple scholarships available.</a:t>
            </a:r>
            <a:endParaRPr/>
          </a:p>
          <a:p>
            <a:pPr marL="914400" marR="0" lvl="1" indent="-330200" algn="l" rtl="0">
              <a:lnSpc>
                <a:spcPct val="90000"/>
              </a:lnSpc>
              <a:spcBef>
                <a:spcPts val="1000"/>
              </a:spcBef>
              <a:spcAft>
                <a:spcPts val="1000"/>
              </a:spcAft>
              <a:buSzPts val="1600"/>
              <a:buChar char="○"/>
            </a:pPr>
            <a:r>
              <a:rPr lang="en-US"/>
              <a:t>These may have different rules, e.g. Continuing students with a previous Entrance scholarship vs. those without are eligible for different item types.</a:t>
            </a:r>
            <a:endParaRPr/>
          </a:p>
        </p:txBody>
      </p:sp>
      <p:sp>
        <p:nvSpPr>
          <p:cNvPr id="519" name="Google Shape;519;p63"/>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4"/>
          <p:cNvSpPr txBox="1">
            <a:spLocks noGrp="1"/>
          </p:cNvSpPr>
          <p:nvPr>
            <p:ph type="title"/>
          </p:nvPr>
        </p:nvSpPr>
        <p:spPr>
          <a:xfrm>
            <a:off x="768100" y="585225"/>
            <a:ext cx="81489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Automate Scholarship Assignment</a:t>
            </a:r>
            <a:endParaRPr/>
          </a:p>
        </p:txBody>
      </p:sp>
      <p:sp>
        <p:nvSpPr>
          <p:cNvPr id="525" name="Google Shape;525;p64"/>
          <p:cNvSpPr txBox="1">
            <a:spLocks noGrp="1"/>
          </p:cNvSpPr>
          <p:nvPr>
            <p:ph type="body" idx="1"/>
          </p:nvPr>
        </p:nvSpPr>
        <p:spPr>
          <a:xfrm>
            <a:off x="768096" y="2280825"/>
            <a:ext cx="7290000" cy="40233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2400"/>
              <a:t>Some business practices addressed using queries:</a:t>
            </a:r>
            <a:endParaRPr sz="2400"/>
          </a:p>
          <a:p>
            <a:pPr marL="0" marR="0" lvl="0" indent="0" algn="l" rtl="0">
              <a:lnSpc>
                <a:spcPct val="90000"/>
              </a:lnSpc>
              <a:spcBef>
                <a:spcPts val="0"/>
              </a:spcBef>
              <a:spcAft>
                <a:spcPts val="0"/>
              </a:spcAft>
              <a:buNone/>
            </a:pPr>
            <a:endParaRPr/>
          </a:p>
          <a:p>
            <a:pPr marL="457200" lvl="0" indent="-355600" algn="l" rtl="0">
              <a:spcBef>
                <a:spcPts val="0"/>
              </a:spcBef>
              <a:spcAft>
                <a:spcPts val="0"/>
              </a:spcAft>
              <a:buSzPts val="2000"/>
              <a:buChar char="●"/>
            </a:pPr>
            <a:r>
              <a:rPr lang="en-US"/>
              <a:t>Grade ranges and award amounts vary and can change yearly.</a:t>
            </a:r>
            <a:endParaRPr/>
          </a:p>
          <a:p>
            <a:pPr marL="457200" marR="0" lvl="0" indent="-355600" algn="l" rtl="0">
              <a:lnSpc>
                <a:spcPct val="90000"/>
              </a:lnSpc>
              <a:spcBef>
                <a:spcPts val="1000"/>
              </a:spcBef>
              <a:spcAft>
                <a:spcPts val="0"/>
              </a:spcAft>
              <a:buSzPts val="2000"/>
              <a:buChar char="●"/>
            </a:pPr>
            <a:r>
              <a:rPr lang="en-US"/>
              <a:t>Faculties and Schools can have different rules for eligibility.</a:t>
            </a:r>
            <a:endParaRPr/>
          </a:p>
          <a:p>
            <a:pPr marL="457200" marR="0" lvl="0" indent="-355600" algn="l" rtl="0">
              <a:lnSpc>
                <a:spcPct val="90000"/>
              </a:lnSpc>
              <a:spcBef>
                <a:spcPts val="1000"/>
              </a:spcBef>
              <a:spcAft>
                <a:spcPts val="0"/>
              </a:spcAft>
              <a:buSzPts val="2000"/>
              <a:buChar char="●"/>
            </a:pPr>
            <a:r>
              <a:rPr lang="en-US"/>
              <a:t>Scholarship rules can change over time.</a:t>
            </a:r>
            <a:endParaRPr/>
          </a:p>
          <a:p>
            <a:pPr marL="457200" marR="0" lvl="0" indent="-355600" algn="l" rtl="0">
              <a:lnSpc>
                <a:spcPct val="90000"/>
              </a:lnSpc>
              <a:spcBef>
                <a:spcPts val="1000"/>
              </a:spcBef>
              <a:spcAft>
                <a:spcPts val="0"/>
              </a:spcAft>
              <a:buSzPts val="2000"/>
              <a:buChar char="●"/>
            </a:pPr>
            <a:r>
              <a:rPr lang="en-US"/>
              <a:t>A wide range of records are used to determine eligibility.</a:t>
            </a:r>
            <a:endParaRPr/>
          </a:p>
          <a:p>
            <a:pPr marL="914400" marR="0" lvl="1" indent="-330200" algn="l" rtl="0">
              <a:lnSpc>
                <a:spcPct val="90000"/>
              </a:lnSpc>
              <a:spcBef>
                <a:spcPts val="1000"/>
              </a:spcBef>
              <a:spcAft>
                <a:spcPts val="1000"/>
              </a:spcAft>
              <a:buSzPts val="1600"/>
              <a:buChar char="○"/>
            </a:pPr>
            <a:r>
              <a:rPr lang="en-US"/>
              <a:t>Examples include Citizenship, Enrollment, Service Indicators, Education, Evaluation Management System, Awards.</a:t>
            </a:r>
            <a:endParaRPr/>
          </a:p>
        </p:txBody>
      </p:sp>
      <p:sp>
        <p:nvSpPr>
          <p:cNvPr id="526" name="Google Shape;526;p64"/>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5"/>
          <p:cNvSpPr txBox="1">
            <a:spLocks noGrp="1"/>
          </p:cNvSpPr>
          <p:nvPr>
            <p:ph type="ctrTitle"/>
          </p:nvPr>
        </p:nvSpPr>
        <p:spPr>
          <a:xfrm>
            <a:off x="342900" y="4883937"/>
            <a:ext cx="58293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191919"/>
              </a:buClr>
              <a:buSzPts val="4400"/>
              <a:buFont typeface="Questrial"/>
              <a:buNone/>
            </a:pPr>
            <a:r>
              <a:rPr lang="en-US"/>
              <a:t>Summary</a:t>
            </a:r>
            <a:endParaRPr/>
          </a:p>
        </p:txBody>
      </p:sp>
      <p:sp>
        <p:nvSpPr>
          <p:cNvPr id="532" name="Google Shape;532;p65"/>
          <p:cNvSpPr txBox="1">
            <a:spLocks noGrp="1"/>
          </p:cNvSpPr>
          <p:nvPr>
            <p:ph type="subTitle" idx="1"/>
          </p:nvPr>
        </p:nvSpPr>
        <p:spPr>
          <a:xfrm>
            <a:off x="6457950" y="4960137"/>
            <a:ext cx="24003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1600"/>
              <a:buFont typeface="Questrial"/>
              <a:buNone/>
            </a:pPr>
            <a:r>
              <a:rPr lang="en-US"/>
              <a:t>   </a:t>
            </a:r>
            <a:endParaRPr/>
          </a:p>
        </p:txBody>
      </p:sp>
      <p:sp>
        <p:nvSpPr>
          <p:cNvPr id="533" name="Google Shape;533;p65"/>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6"/>
          <p:cNvSpPr txBox="1">
            <a:spLocks noGrp="1"/>
          </p:cNvSpPr>
          <p:nvPr>
            <p:ph type="title"/>
          </p:nvPr>
        </p:nvSpPr>
        <p:spPr>
          <a:xfrm>
            <a:off x="768100" y="585225"/>
            <a:ext cx="80331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Summary</a:t>
            </a:r>
            <a:endParaRPr/>
          </a:p>
        </p:txBody>
      </p:sp>
      <p:sp>
        <p:nvSpPr>
          <p:cNvPr id="539" name="Google Shape;539;p66"/>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cap="none">
                <a:solidFill>
                  <a:srgbClr val="191919"/>
                </a:solidFill>
                <a:latin typeface="Questrial"/>
                <a:ea typeface="Questrial"/>
                <a:cs typeface="Questrial"/>
                <a:sym typeface="Questrial"/>
              </a:rPr>
              <a:t>CANADA ALLIANCE   12-14 NOVEMBER 2018</a:t>
            </a:r>
            <a:endParaRPr/>
          </a:p>
        </p:txBody>
      </p:sp>
      <p:sp>
        <p:nvSpPr>
          <p:cNvPr id="540" name="Google Shape;540;p66"/>
          <p:cNvSpPr txBox="1">
            <a:spLocks noGrp="1"/>
          </p:cNvSpPr>
          <p:nvPr>
            <p:ph type="body" idx="1"/>
          </p:nvPr>
        </p:nvSpPr>
        <p:spPr>
          <a:xfrm>
            <a:off x="768096" y="2286000"/>
            <a:ext cx="7290000" cy="40233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2400"/>
              <a:t>Benefits of using Population Selection include:</a:t>
            </a:r>
            <a:endParaRPr sz="2400"/>
          </a:p>
          <a:p>
            <a:pPr marL="457200" marR="0" lvl="0" indent="-381000" algn="l" rtl="0">
              <a:lnSpc>
                <a:spcPct val="90000"/>
              </a:lnSpc>
              <a:spcBef>
                <a:spcPts val="1000"/>
              </a:spcBef>
              <a:spcAft>
                <a:spcPts val="0"/>
              </a:spcAft>
              <a:buSzPts val="2400"/>
              <a:buChar char="●"/>
            </a:pPr>
            <a:r>
              <a:rPr lang="en-US" sz="2400"/>
              <a:t>Ease of maintenance (business users making logic changes as opposed to developers).</a:t>
            </a:r>
            <a:endParaRPr sz="2400"/>
          </a:p>
          <a:p>
            <a:pPr marL="457200" marR="0" lvl="0" indent="-381000" algn="l" rtl="0">
              <a:lnSpc>
                <a:spcPct val="90000"/>
              </a:lnSpc>
              <a:spcBef>
                <a:spcPts val="1000"/>
              </a:spcBef>
              <a:spcAft>
                <a:spcPts val="0"/>
              </a:spcAft>
              <a:buSzPts val="2400"/>
              <a:buChar char="●"/>
            </a:pPr>
            <a:r>
              <a:rPr lang="en-US" sz="2400"/>
              <a:t>User-controlled selection parameters.</a:t>
            </a:r>
            <a:endParaRPr sz="2400"/>
          </a:p>
          <a:p>
            <a:pPr marL="457200" marR="0" lvl="0" indent="-381000" algn="l" rtl="0">
              <a:lnSpc>
                <a:spcPct val="90000"/>
              </a:lnSpc>
              <a:spcBef>
                <a:spcPts val="1000"/>
              </a:spcBef>
              <a:spcAft>
                <a:spcPts val="0"/>
              </a:spcAft>
              <a:buSzPts val="2400"/>
              <a:buChar char="●"/>
            </a:pPr>
            <a:r>
              <a:rPr lang="en-US" sz="2400"/>
              <a:t>Adaptability to changing policies and practices.</a:t>
            </a:r>
            <a:endParaRPr sz="2400"/>
          </a:p>
          <a:p>
            <a:pPr marL="457200" marR="0" lvl="0" indent="-381000" algn="l" rtl="0">
              <a:lnSpc>
                <a:spcPct val="90000"/>
              </a:lnSpc>
              <a:spcBef>
                <a:spcPts val="1000"/>
              </a:spcBef>
              <a:spcAft>
                <a:spcPts val="0"/>
              </a:spcAft>
              <a:buSzPts val="2400"/>
              <a:buChar char="●"/>
            </a:pPr>
            <a:r>
              <a:rPr lang="en-US" sz="2400"/>
              <a:t>Simplicity and transparency.</a:t>
            </a:r>
            <a:endParaRPr sz="2400"/>
          </a:p>
          <a:p>
            <a:pPr marL="457200" marR="0" lvl="0" indent="-381000" algn="l" rtl="0">
              <a:lnSpc>
                <a:spcPct val="90000"/>
              </a:lnSpc>
              <a:spcBef>
                <a:spcPts val="1000"/>
              </a:spcBef>
              <a:spcAft>
                <a:spcPts val="1000"/>
              </a:spcAft>
              <a:buSzPts val="2400"/>
              <a:buChar char="●"/>
            </a:pPr>
            <a:r>
              <a:rPr lang="en-US" sz="2400"/>
              <a:t>Flexibility in meeting requirements.</a:t>
            </a: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7"/>
          <p:cNvSpPr txBox="1">
            <a:spLocks noGrp="1"/>
          </p:cNvSpPr>
          <p:nvPr>
            <p:ph type="ctrTitle"/>
          </p:nvPr>
        </p:nvSpPr>
        <p:spPr>
          <a:xfrm>
            <a:off x="342900" y="4960137"/>
            <a:ext cx="5829300" cy="146304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191919"/>
              </a:buClr>
              <a:buSzPts val="4400"/>
              <a:buFont typeface="Questrial"/>
              <a:buNone/>
            </a:pPr>
            <a:r>
              <a:rPr lang="en-US"/>
              <a:t>Questions?</a:t>
            </a:r>
            <a:endParaRPr/>
          </a:p>
        </p:txBody>
      </p:sp>
      <p:sp>
        <p:nvSpPr>
          <p:cNvPr id="546" name="Google Shape;546;p67"/>
          <p:cNvSpPr txBox="1">
            <a:spLocks noGrp="1"/>
          </p:cNvSpPr>
          <p:nvPr>
            <p:ph type="subTitle" idx="1"/>
          </p:nvPr>
        </p:nvSpPr>
        <p:spPr>
          <a:xfrm>
            <a:off x="6457950" y="4960137"/>
            <a:ext cx="2400300" cy="146304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1600"/>
              <a:buFont typeface="Questrial"/>
              <a:buNone/>
            </a:pPr>
            <a:r>
              <a:rPr lang="en-US"/>
              <a:t>   </a:t>
            </a:r>
            <a:endParaRPr/>
          </a:p>
        </p:txBody>
      </p:sp>
      <p:sp>
        <p:nvSpPr>
          <p:cNvPr id="547" name="Google Shape;547;p67"/>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cap="none">
                <a:solidFill>
                  <a:srgbClr val="191919"/>
                </a:solidFill>
                <a:latin typeface="Questrial"/>
                <a:ea typeface="Questrial"/>
                <a:cs typeface="Questrial"/>
                <a:sym typeface="Questrial"/>
              </a:rPr>
              <a:t>CANADA ALLIANCE   12-14 NOVEMBER 2018</a:t>
            </a:r>
            <a:endParaRPr/>
          </a:p>
        </p:txBody>
      </p:sp>
      <p:pic>
        <p:nvPicPr>
          <p:cNvPr id="548" name="Google Shape;548;p67"/>
          <p:cNvPicPr preferRelativeResize="0"/>
          <p:nvPr/>
        </p:nvPicPr>
        <p:blipFill>
          <a:blip r:embed="rId3">
            <a:alphaModFix/>
          </a:blip>
          <a:stretch>
            <a:fillRect/>
          </a:stretch>
        </p:blipFill>
        <p:spPr>
          <a:xfrm>
            <a:off x="1646723" y="179825"/>
            <a:ext cx="5355750" cy="405057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8"/>
          <p:cNvSpPr/>
          <p:nvPr/>
        </p:nvSpPr>
        <p:spPr>
          <a:xfrm>
            <a:off x="0" y="395111"/>
            <a:ext cx="9144000" cy="1784400"/>
          </a:xfrm>
          <a:prstGeom prst="rect">
            <a:avLst/>
          </a:prstGeom>
          <a:solidFill>
            <a:srgbClr val="B4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554" name="Google Shape;554;p68"/>
          <p:cNvSpPr txBox="1">
            <a:spLocks noGrp="1"/>
          </p:cNvSpPr>
          <p:nvPr>
            <p:ph type="title"/>
          </p:nvPr>
        </p:nvSpPr>
        <p:spPr>
          <a:xfrm>
            <a:off x="768096" y="585216"/>
            <a:ext cx="7290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4400"/>
              <a:buFont typeface="Questrial"/>
              <a:buNone/>
            </a:pPr>
            <a:r>
              <a:rPr lang="en-US" sz="4400" b="0" i="0" u="none" strike="noStrike" cap="none">
                <a:solidFill>
                  <a:schemeClr val="lt1"/>
                </a:solidFill>
                <a:latin typeface="Questrial"/>
                <a:ea typeface="Questrial"/>
                <a:cs typeface="Questrial"/>
                <a:sym typeface="Questrial"/>
              </a:rPr>
              <a:t>PRESENTERS</a:t>
            </a:r>
            <a:endParaRPr/>
          </a:p>
        </p:txBody>
      </p:sp>
      <p:sp>
        <p:nvSpPr>
          <p:cNvPr id="555" name="Google Shape;555;p68"/>
          <p:cNvSpPr txBox="1">
            <a:spLocks noGrp="1"/>
          </p:cNvSpPr>
          <p:nvPr>
            <p:ph type="body" idx="1"/>
          </p:nvPr>
        </p:nvSpPr>
        <p:spPr>
          <a:xfrm>
            <a:off x="6099" y="2179625"/>
            <a:ext cx="2956800" cy="822900"/>
          </a:xfrm>
          <a:prstGeom prst="rect">
            <a:avLst/>
          </a:prstGeom>
          <a:noFill/>
          <a:ln>
            <a:noFill/>
          </a:ln>
        </p:spPr>
        <p:txBody>
          <a:bodyPr spcFirstLastPara="1" wrap="square" lIns="137150" tIns="45700" rIns="137150" bIns="45700" anchor="ctr" anchorCtr="0">
            <a:noAutofit/>
          </a:bodyPr>
          <a:lstStyle/>
          <a:p>
            <a:pPr marL="0" marR="0" lvl="0" indent="0" algn="l" rtl="0">
              <a:lnSpc>
                <a:spcPct val="90000"/>
              </a:lnSpc>
              <a:spcBef>
                <a:spcPts val="0"/>
              </a:spcBef>
              <a:spcAft>
                <a:spcPts val="0"/>
              </a:spcAft>
              <a:buClr>
                <a:schemeClr val="accent2"/>
              </a:buClr>
              <a:buSzPts val="2200"/>
              <a:buFont typeface="Questrial"/>
              <a:buNone/>
            </a:pPr>
            <a:r>
              <a:rPr lang="en-US"/>
              <a:t>Alexandra Dosser</a:t>
            </a:r>
            <a:endParaRPr/>
          </a:p>
        </p:txBody>
      </p:sp>
      <p:sp>
        <p:nvSpPr>
          <p:cNvPr id="556" name="Google Shape;556;p68"/>
          <p:cNvSpPr txBox="1">
            <a:spLocks noGrp="1"/>
          </p:cNvSpPr>
          <p:nvPr>
            <p:ph type="body" idx="2"/>
          </p:nvPr>
        </p:nvSpPr>
        <p:spPr>
          <a:xfrm>
            <a:off x="6100" y="2967800"/>
            <a:ext cx="2956800" cy="1446300"/>
          </a:xfrm>
          <a:prstGeom prst="rect">
            <a:avLst/>
          </a:prstGeom>
          <a:noFill/>
          <a:ln>
            <a:noFill/>
          </a:ln>
        </p:spPr>
        <p:txBody>
          <a:bodyPr spcFirstLastPara="1" wrap="square" lIns="45700" tIns="45700" rIns="45700" bIns="45700" anchor="t" anchorCtr="0">
            <a:noAutofit/>
          </a:bodyPr>
          <a:lstStyle/>
          <a:p>
            <a:pPr marL="91440" marR="0" lvl="0" indent="0" algn="l" rtl="0">
              <a:lnSpc>
                <a:spcPct val="90000"/>
              </a:lnSpc>
              <a:spcBef>
                <a:spcPts val="0"/>
              </a:spcBef>
              <a:spcAft>
                <a:spcPts val="0"/>
              </a:spcAft>
              <a:buNone/>
            </a:pPr>
            <a:r>
              <a:rPr lang="en-US"/>
              <a:t>Senior Business Systems Analyst</a:t>
            </a:r>
            <a:endParaRPr/>
          </a:p>
          <a:p>
            <a:pPr marL="91440" marR="0" lvl="0" indent="-127000" algn="l" rtl="0">
              <a:lnSpc>
                <a:spcPct val="90000"/>
              </a:lnSpc>
              <a:spcBef>
                <a:spcPts val="1400"/>
              </a:spcBef>
              <a:spcAft>
                <a:spcPts val="0"/>
              </a:spcAft>
              <a:buClr>
                <a:schemeClr val="accent2"/>
              </a:buClr>
              <a:buSzPts val="2000"/>
              <a:buFont typeface="Questrial"/>
              <a:buChar char=" "/>
            </a:pPr>
            <a:r>
              <a:rPr lang="en-US"/>
              <a:t>MacEwan University</a:t>
            </a:r>
            <a:endParaRPr/>
          </a:p>
          <a:p>
            <a:pPr marL="91440" marR="0" lvl="0" indent="-127000" algn="l" rtl="0">
              <a:lnSpc>
                <a:spcPct val="90000"/>
              </a:lnSpc>
              <a:spcBef>
                <a:spcPts val="1400"/>
              </a:spcBef>
              <a:spcAft>
                <a:spcPts val="0"/>
              </a:spcAft>
              <a:buClr>
                <a:schemeClr val="accent2"/>
              </a:buClr>
              <a:buSzPts val="2000"/>
              <a:buFont typeface="Questrial"/>
              <a:buChar char=" "/>
            </a:pPr>
            <a:r>
              <a:rPr lang="en-US"/>
              <a:t>dossera</a:t>
            </a:r>
            <a:r>
              <a:rPr lang="en-US" sz="2000" b="0" i="0" u="none" strike="noStrike" cap="none">
                <a:solidFill>
                  <a:schemeClr val="dk1"/>
                </a:solidFill>
                <a:latin typeface="Questrial"/>
                <a:ea typeface="Questrial"/>
                <a:cs typeface="Questrial"/>
                <a:sym typeface="Questrial"/>
              </a:rPr>
              <a:t>@</a:t>
            </a:r>
            <a:r>
              <a:rPr lang="en-US"/>
              <a:t>macewan.ca</a:t>
            </a:r>
            <a:endParaRPr/>
          </a:p>
        </p:txBody>
      </p:sp>
      <p:sp>
        <p:nvSpPr>
          <p:cNvPr id="557" name="Google Shape;557;p68"/>
          <p:cNvSpPr txBox="1">
            <a:spLocks noGrp="1"/>
          </p:cNvSpPr>
          <p:nvPr>
            <p:ph type="body" idx="3"/>
          </p:nvPr>
        </p:nvSpPr>
        <p:spPr>
          <a:xfrm>
            <a:off x="3044190" y="2179636"/>
            <a:ext cx="3566100" cy="822900"/>
          </a:xfrm>
          <a:prstGeom prst="rect">
            <a:avLst/>
          </a:prstGeom>
          <a:noFill/>
          <a:ln>
            <a:noFill/>
          </a:ln>
        </p:spPr>
        <p:txBody>
          <a:bodyPr spcFirstLastPara="1" wrap="square" lIns="137150" tIns="45700" rIns="137150" bIns="45700" anchor="ctr" anchorCtr="0">
            <a:noAutofit/>
          </a:bodyPr>
          <a:lstStyle/>
          <a:p>
            <a:pPr marL="0" marR="0" lvl="0" indent="0" algn="l" rtl="0">
              <a:lnSpc>
                <a:spcPct val="90000"/>
              </a:lnSpc>
              <a:spcBef>
                <a:spcPts val="0"/>
              </a:spcBef>
              <a:spcAft>
                <a:spcPts val="0"/>
              </a:spcAft>
              <a:buClr>
                <a:schemeClr val="accent2"/>
              </a:buClr>
              <a:buSzPts val="2200"/>
              <a:buFont typeface="Questrial"/>
              <a:buNone/>
            </a:pPr>
            <a:r>
              <a:rPr lang="en-US"/>
              <a:t>Vibhoo Singh</a:t>
            </a:r>
            <a:endParaRPr/>
          </a:p>
        </p:txBody>
      </p:sp>
      <p:sp>
        <p:nvSpPr>
          <p:cNvPr id="558" name="Google Shape;558;p68"/>
          <p:cNvSpPr txBox="1">
            <a:spLocks noGrp="1"/>
          </p:cNvSpPr>
          <p:nvPr>
            <p:ph type="body" idx="4"/>
          </p:nvPr>
        </p:nvSpPr>
        <p:spPr>
          <a:xfrm>
            <a:off x="3044200" y="2967803"/>
            <a:ext cx="3566100" cy="1784400"/>
          </a:xfrm>
          <a:prstGeom prst="rect">
            <a:avLst/>
          </a:prstGeom>
          <a:noFill/>
          <a:ln>
            <a:noFill/>
          </a:ln>
        </p:spPr>
        <p:txBody>
          <a:bodyPr spcFirstLastPara="1" wrap="square" lIns="45700" tIns="45700" rIns="45700" bIns="45700" anchor="t" anchorCtr="0">
            <a:noAutofit/>
          </a:bodyPr>
          <a:lstStyle/>
          <a:p>
            <a:pPr marL="91440" lvl="0" indent="-127000" algn="l" rtl="0">
              <a:spcBef>
                <a:spcPts val="0"/>
              </a:spcBef>
              <a:spcAft>
                <a:spcPts val="0"/>
              </a:spcAft>
              <a:buSzPts val="2000"/>
              <a:buChar char=" "/>
            </a:pPr>
            <a:r>
              <a:rPr lang="en-US"/>
              <a:t>Senior Business </a:t>
            </a:r>
            <a:endParaRPr/>
          </a:p>
          <a:p>
            <a:pPr marL="91440" lvl="0" indent="-127000" algn="l" rtl="0">
              <a:spcBef>
                <a:spcPts val="0"/>
              </a:spcBef>
              <a:spcAft>
                <a:spcPts val="0"/>
              </a:spcAft>
              <a:buSzPts val="2000"/>
              <a:buChar char=" "/>
            </a:pPr>
            <a:r>
              <a:rPr lang="en-US"/>
              <a:t>Systems Analyst</a:t>
            </a:r>
            <a:endParaRPr/>
          </a:p>
          <a:p>
            <a:pPr marL="91440" marR="0" lvl="0" indent="-127000" algn="l" rtl="0">
              <a:lnSpc>
                <a:spcPct val="90000"/>
              </a:lnSpc>
              <a:spcBef>
                <a:spcPts val="1400"/>
              </a:spcBef>
              <a:spcAft>
                <a:spcPts val="0"/>
              </a:spcAft>
              <a:buClr>
                <a:schemeClr val="accent2"/>
              </a:buClr>
              <a:buSzPts val="2000"/>
              <a:buFont typeface="Questrial"/>
              <a:buChar char=" "/>
            </a:pPr>
            <a:r>
              <a:rPr lang="en-US"/>
              <a:t>MacEwan University</a:t>
            </a:r>
            <a:endParaRPr/>
          </a:p>
          <a:p>
            <a:pPr marL="91440" marR="0" lvl="0" indent="-127000" algn="l" rtl="0">
              <a:lnSpc>
                <a:spcPct val="90000"/>
              </a:lnSpc>
              <a:spcBef>
                <a:spcPts val="1400"/>
              </a:spcBef>
              <a:spcAft>
                <a:spcPts val="0"/>
              </a:spcAft>
              <a:buClr>
                <a:schemeClr val="accent2"/>
              </a:buClr>
              <a:buSzPts val="2000"/>
              <a:buFont typeface="Questrial"/>
              <a:buChar char=" "/>
            </a:pPr>
            <a:r>
              <a:rPr lang="en-US"/>
              <a:t>singhv28</a:t>
            </a:r>
            <a:r>
              <a:rPr lang="en-US" sz="2000" b="0" i="0" u="none" strike="noStrike" cap="none">
                <a:solidFill>
                  <a:schemeClr val="dk1"/>
                </a:solidFill>
                <a:latin typeface="Questrial"/>
                <a:ea typeface="Questrial"/>
                <a:cs typeface="Questrial"/>
                <a:sym typeface="Questrial"/>
              </a:rPr>
              <a:t>@</a:t>
            </a:r>
            <a:r>
              <a:rPr lang="en-US"/>
              <a:t>macewan.ca</a:t>
            </a:r>
            <a:endParaRPr/>
          </a:p>
          <a:p>
            <a:pPr marL="91440" marR="0" lvl="0" indent="0" algn="l" rtl="0">
              <a:lnSpc>
                <a:spcPct val="90000"/>
              </a:lnSpc>
              <a:spcBef>
                <a:spcPts val="1400"/>
              </a:spcBef>
              <a:spcAft>
                <a:spcPts val="0"/>
              </a:spcAft>
              <a:buClr>
                <a:schemeClr val="accent2"/>
              </a:buClr>
              <a:buSzPts val="2000"/>
              <a:buFont typeface="Questrial"/>
              <a:buNone/>
            </a:pPr>
            <a:endParaRPr sz="2000" b="0" i="0" u="none" strike="noStrike" cap="none">
              <a:solidFill>
                <a:schemeClr val="dk1"/>
              </a:solidFill>
              <a:latin typeface="Questrial"/>
              <a:ea typeface="Questrial"/>
              <a:cs typeface="Questrial"/>
              <a:sym typeface="Questrial"/>
            </a:endParaRPr>
          </a:p>
        </p:txBody>
      </p:sp>
      <p:sp>
        <p:nvSpPr>
          <p:cNvPr id="559" name="Google Shape;559;p68"/>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
        <p:nvSpPr>
          <p:cNvPr id="560" name="Google Shape;560;p68"/>
          <p:cNvSpPr txBox="1">
            <a:spLocks noGrp="1"/>
          </p:cNvSpPr>
          <p:nvPr>
            <p:ph type="body" idx="3"/>
          </p:nvPr>
        </p:nvSpPr>
        <p:spPr>
          <a:xfrm>
            <a:off x="6168390" y="2179636"/>
            <a:ext cx="3566100" cy="822900"/>
          </a:xfrm>
          <a:prstGeom prst="rect">
            <a:avLst/>
          </a:prstGeom>
          <a:noFill/>
          <a:ln>
            <a:noFill/>
          </a:ln>
        </p:spPr>
        <p:txBody>
          <a:bodyPr spcFirstLastPara="1" wrap="square" lIns="137150" tIns="45700" rIns="137150" bIns="45700" anchor="ctr" anchorCtr="0">
            <a:noAutofit/>
          </a:bodyPr>
          <a:lstStyle/>
          <a:p>
            <a:pPr marL="0" marR="0" lvl="0" indent="0" algn="l" rtl="0">
              <a:lnSpc>
                <a:spcPct val="90000"/>
              </a:lnSpc>
              <a:spcBef>
                <a:spcPts val="0"/>
              </a:spcBef>
              <a:spcAft>
                <a:spcPts val="0"/>
              </a:spcAft>
              <a:buClr>
                <a:schemeClr val="accent2"/>
              </a:buClr>
              <a:buSzPts val="2200"/>
              <a:buFont typeface="Questrial"/>
              <a:buNone/>
            </a:pPr>
            <a:r>
              <a:rPr lang="en-US"/>
              <a:t>Kristy Sterling</a:t>
            </a:r>
            <a:endParaRPr/>
          </a:p>
        </p:txBody>
      </p:sp>
      <p:sp>
        <p:nvSpPr>
          <p:cNvPr id="561" name="Google Shape;561;p68"/>
          <p:cNvSpPr txBox="1">
            <a:spLocks noGrp="1"/>
          </p:cNvSpPr>
          <p:nvPr>
            <p:ph type="body" idx="4"/>
          </p:nvPr>
        </p:nvSpPr>
        <p:spPr>
          <a:xfrm>
            <a:off x="6168390" y="2967788"/>
            <a:ext cx="3566100" cy="1446300"/>
          </a:xfrm>
          <a:prstGeom prst="rect">
            <a:avLst/>
          </a:prstGeom>
          <a:noFill/>
          <a:ln>
            <a:noFill/>
          </a:ln>
        </p:spPr>
        <p:txBody>
          <a:bodyPr spcFirstLastPara="1" wrap="square" lIns="45700" tIns="45700" rIns="45700" bIns="45700" anchor="t" anchorCtr="0">
            <a:noAutofit/>
          </a:bodyPr>
          <a:lstStyle/>
          <a:p>
            <a:pPr marL="91440" lvl="0" indent="-127000" algn="l" rtl="0">
              <a:spcBef>
                <a:spcPts val="0"/>
              </a:spcBef>
              <a:spcAft>
                <a:spcPts val="0"/>
              </a:spcAft>
              <a:buSzPts val="2000"/>
              <a:buChar char=" "/>
            </a:pPr>
            <a:r>
              <a:rPr lang="en-US"/>
              <a:t>Senior Business </a:t>
            </a:r>
            <a:endParaRPr/>
          </a:p>
          <a:p>
            <a:pPr marL="91440" lvl="0" indent="-127000" algn="l" rtl="0">
              <a:spcBef>
                <a:spcPts val="0"/>
              </a:spcBef>
              <a:spcAft>
                <a:spcPts val="0"/>
              </a:spcAft>
              <a:buSzPts val="2000"/>
              <a:buChar char=" "/>
            </a:pPr>
            <a:r>
              <a:rPr lang="en-US"/>
              <a:t>Systems Analyst</a:t>
            </a:r>
            <a:endParaRPr/>
          </a:p>
          <a:p>
            <a:pPr marL="91440" marR="0" lvl="0" indent="-127000" algn="l" rtl="0">
              <a:lnSpc>
                <a:spcPct val="90000"/>
              </a:lnSpc>
              <a:spcBef>
                <a:spcPts val="1400"/>
              </a:spcBef>
              <a:spcAft>
                <a:spcPts val="0"/>
              </a:spcAft>
              <a:buClr>
                <a:schemeClr val="accent2"/>
              </a:buClr>
              <a:buSzPts val="2000"/>
              <a:buFont typeface="Questrial"/>
              <a:buChar char=" "/>
            </a:pPr>
            <a:r>
              <a:rPr lang="en-US"/>
              <a:t>MacEwan University</a:t>
            </a:r>
            <a:endParaRPr/>
          </a:p>
          <a:p>
            <a:pPr marL="91440" marR="0" lvl="0" indent="-127000" algn="l" rtl="0">
              <a:lnSpc>
                <a:spcPct val="90000"/>
              </a:lnSpc>
              <a:spcBef>
                <a:spcPts val="1400"/>
              </a:spcBef>
              <a:spcAft>
                <a:spcPts val="0"/>
              </a:spcAft>
              <a:buClr>
                <a:schemeClr val="accent2"/>
              </a:buClr>
              <a:buSzPts val="2000"/>
              <a:buFont typeface="Questrial"/>
              <a:buChar char=" "/>
            </a:pPr>
            <a:r>
              <a:rPr lang="en-US"/>
              <a:t>sterlingk</a:t>
            </a:r>
            <a:r>
              <a:rPr lang="en-US" sz="2000" b="0" i="0" u="none" strike="noStrike" cap="none">
                <a:solidFill>
                  <a:schemeClr val="dk1"/>
                </a:solidFill>
                <a:latin typeface="Questrial"/>
                <a:ea typeface="Questrial"/>
                <a:cs typeface="Questrial"/>
                <a:sym typeface="Questrial"/>
              </a:rPr>
              <a:t>@</a:t>
            </a:r>
            <a:r>
              <a:rPr lang="en-US"/>
              <a:t>macewan.ca</a:t>
            </a:r>
            <a:endParaRPr/>
          </a:p>
          <a:p>
            <a:pPr marL="91440" marR="0" lvl="0" indent="0" algn="l" rtl="0">
              <a:lnSpc>
                <a:spcPct val="90000"/>
              </a:lnSpc>
              <a:spcBef>
                <a:spcPts val="1400"/>
              </a:spcBef>
              <a:spcAft>
                <a:spcPts val="0"/>
              </a:spcAft>
              <a:buClr>
                <a:schemeClr val="accent2"/>
              </a:buClr>
              <a:buSzPts val="2000"/>
              <a:buFont typeface="Questrial"/>
              <a:buNone/>
            </a:pPr>
            <a:endParaRPr sz="2000" b="0" i="0" u="none" strike="noStrike" cap="none">
              <a:solidFill>
                <a:schemeClr val="dk1"/>
              </a:solidFill>
              <a:latin typeface="Questrial"/>
              <a:ea typeface="Questrial"/>
              <a:cs typeface="Questrial"/>
              <a:sym typeface="Questrial"/>
            </a:endParaRPr>
          </a:p>
        </p:txBody>
      </p:sp>
      <p:sp>
        <p:nvSpPr>
          <p:cNvPr id="562" name="Google Shape;562;p68"/>
          <p:cNvSpPr txBox="1"/>
          <p:nvPr/>
        </p:nvSpPr>
        <p:spPr>
          <a:xfrm>
            <a:off x="926973" y="4869349"/>
            <a:ext cx="7290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dk1"/>
              </a:buClr>
              <a:buSzPts val="3200"/>
              <a:buFont typeface="Questrial"/>
              <a:buNone/>
            </a:pPr>
            <a:r>
              <a:rPr lang="en-US" sz="3200" cap="none">
                <a:solidFill>
                  <a:schemeClr val="dk1"/>
                </a:solidFill>
                <a:latin typeface="Questrial"/>
                <a:ea typeface="Questrial"/>
                <a:cs typeface="Questrial"/>
                <a:sym typeface="Questrial"/>
              </a:rPr>
              <a:t>A</a:t>
            </a:r>
            <a:r>
              <a:rPr lang="en-US" sz="3200">
                <a:solidFill>
                  <a:schemeClr val="dk1"/>
                </a:solidFill>
                <a:latin typeface="Questrial"/>
                <a:ea typeface="Questrial"/>
                <a:cs typeface="Questrial"/>
                <a:sym typeface="Questrial"/>
              </a:rPr>
              <a:t>ll</a:t>
            </a:r>
            <a:r>
              <a:rPr lang="en-US" sz="3200" cap="none">
                <a:solidFill>
                  <a:schemeClr val="dk1"/>
                </a:solidFill>
                <a:latin typeface="Questrial"/>
                <a:ea typeface="Questrial"/>
                <a:cs typeface="Questrial"/>
                <a:sym typeface="Questrial"/>
              </a:rPr>
              <a:t> A</a:t>
            </a:r>
            <a:r>
              <a:rPr lang="en-US" sz="3200">
                <a:solidFill>
                  <a:schemeClr val="dk1"/>
                </a:solidFill>
                <a:latin typeface="Questrial"/>
                <a:ea typeface="Questrial"/>
                <a:cs typeface="Questrial"/>
                <a:sym typeface="Questrial"/>
              </a:rPr>
              <a:t>lliance</a:t>
            </a:r>
            <a:r>
              <a:rPr lang="en-US" sz="3200" cap="none">
                <a:solidFill>
                  <a:schemeClr val="dk1"/>
                </a:solidFill>
                <a:latin typeface="Questrial"/>
                <a:ea typeface="Questrial"/>
                <a:cs typeface="Questrial"/>
                <a:sym typeface="Questrial"/>
              </a:rPr>
              <a:t> </a:t>
            </a:r>
            <a:r>
              <a:rPr lang="en-US" sz="3200">
                <a:solidFill>
                  <a:schemeClr val="dk1"/>
                </a:solidFill>
                <a:latin typeface="Questrial"/>
                <a:ea typeface="Questrial"/>
                <a:cs typeface="Questrial"/>
                <a:sym typeface="Questrial"/>
              </a:rPr>
              <a:t>presentations</a:t>
            </a:r>
            <a:r>
              <a:rPr lang="en-US" sz="3200" cap="none">
                <a:solidFill>
                  <a:schemeClr val="dk1"/>
                </a:solidFill>
                <a:latin typeface="Questrial"/>
                <a:ea typeface="Questrial"/>
                <a:cs typeface="Questrial"/>
                <a:sym typeface="Questrial"/>
              </a:rPr>
              <a:t> </a:t>
            </a:r>
            <a:r>
              <a:rPr lang="en-US" sz="3200">
                <a:solidFill>
                  <a:schemeClr val="dk1"/>
                </a:solidFill>
                <a:latin typeface="Questrial"/>
                <a:ea typeface="Questrial"/>
                <a:cs typeface="Questrial"/>
                <a:sym typeface="Questrial"/>
              </a:rPr>
              <a:t>will be available for</a:t>
            </a:r>
            <a:r>
              <a:rPr lang="en-US" sz="3200" cap="none">
                <a:solidFill>
                  <a:schemeClr val="dk1"/>
                </a:solidFill>
                <a:latin typeface="Questrial"/>
                <a:ea typeface="Questrial"/>
                <a:cs typeface="Questrial"/>
                <a:sym typeface="Questrial"/>
              </a:rPr>
              <a:t> </a:t>
            </a:r>
            <a:r>
              <a:rPr lang="en-US" sz="3200">
                <a:solidFill>
                  <a:schemeClr val="dk1"/>
                </a:solidFill>
                <a:latin typeface="Questrial"/>
                <a:ea typeface="Questrial"/>
                <a:cs typeface="Questrial"/>
                <a:sym typeface="Questrial"/>
              </a:rPr>
              <a:t>download from the</a:t>
            </a:r>
            <a:r>
              <a:rPr lang="en-US" sz="3200" cap="none">
                <a:solidFill>
                  <a:schemeClr val="dk1"/>
                </a:solidFill>
                <a:latin typeface="Questrial"/>
                <a:ea typeface="Questrial"/>
                <a:cs typeface="Questrial"/>
                <a:sym typeface="Questrial"/>
              </a:rPr>
              <a:t> </a:t>
            </a:r>
            <a:r>
              <a:rPr lang="en-US" sz="3200">
                <a:solidFill>
                  <a:schemeClr val="dk1"/>
                </a:solidFill>
                <a:latin typeface="Questrial"/>
                <a:ea typeface="Questrial"/>
                <a:cs typeface="Questrial"/>
                <a:sym typeface="Questrial"/>
              </a:rPr>
              <a:t>conference site.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9"/>
          <p:cNvSpPr txBox="1">
            <a:spLocks noGrp="1"/>
          </p:cNvSpPr>
          <p:nvPr>
            <p:ph type="title"/>
          </p:nvPr>
        </p:nvSpPr>
        <p:spPr>
          <a:xfrm>
            <a:off x="342900" y="4960138"/>
            <a:ext cx="5829300" cy="146304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191919"/>
              </a:buClr>
              <a:buSzPts val="4400"/>
              <a:buFont typeface="Questrial"/>
              <a:buNone/>
            </a:pPr>
            <a:r>
              <a:rPr lang="en-US" sz="4400" b="0" i="0" u="none" strike="noStrike" cap="none">
                <a:solidFill>
                  <a:srgbClr val="191919"/>
                </a:solidFill>
                <a:latin typeface="Questrial"/>
                <a:ea typeface="Questrial"/>
                <a:cs typeface="Questrial"/>
                <a:sym typeface="Questrial"/>
              </a:rPr>
              <a:t>THANK YOU!</a:t>
            </a:r>
            <a:endParaRPr/>
          </a:p>
        </p:txBody>
      </p:sp>
      <p:pic>
        <p:nvPicPr>
          <p:cNvPr id="568" name="Google Shape;568;p69"/>
          <p:cNvPicPr preferRelativeResize="0"/>
          <p:nvPr/>
        </p:nvPicPr>
        <p:blipFill rotWithShape="1">
          <a:blip r:embed="rId3">
            <a:alphaModFix/>
          </a:blip>
          <a:srcRect/>
          <a:stretch/>
        </p:blipFill>
        <p:spPr>
          <a:xfrm>
            <a:off x="6690078" y="4739158"/>
            <a:ext cx="1905000" cy="1905000"/>
          </a:xfrm>
          <a:prstGeom prst="rect">
            <a:avLst/>
          </a:prstGeom>
          <a:noFill/>
          <a:ln>
            <a:noFill/>
          </a:ln>
        </p:spPr>
      </p:pic>
      <p:sp>
        <p:nvSpPr>
          <p:cNvPr id="569" name="Google Shape;569;p69"/>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cap="none">
                <a:solidFill>
                  <a:srgbClr val="191919"/>
                </a:solidFill>
                <a:latin typeface="Questrial"/>
                <a:ea typeface="Questrial"/>
                <a:cs typeface="Questrial"/>
                <a:sym typeface="Questrial"/>
              </a:rPr>
              <a:t>CANADA ALLIANCE   12-14 NOVEMBER 2018</a:t>
            </a:r>
            <a:endParaRPr/>
          </a:p>
        </p:txBody>
      </p:sp>
      <p:sp>
        <p:nvSpPr>
          <p:cNvPr id="570" name="Google Shape;570;p69"/>
          <p:cNvSpPr/>
          <p:nvPr/>
        </p:nvSpPr>
        <p:spPr>
          <a:xfrm>
            <a:off x="0" y="741676"/>
            <a:ext cx="9144000" cy="3258933"/>
          </a:xfrm>
          <a:prstGeom prst="rect">
            <a:avLst/>
          </a:prstGeom>
          <a:solidFill>
            <a:srgbClr val="B4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pic>
        <p:nvPicPr>
          <p:cNvPr id="571" name="Google Shape;571;p69"/>
          <p:cNvPicPr preferRelativeResize="0"/>
          <p:nvPr/>
        </p:nvPicPr>
        <p:blipFill rotWithShape="1">
          <a:blip r:embed="rId4">
            <a:alphaModFix/>
          </a:blip>
          <a:srcRect/>
          <a:stretch/>
        </p:blipFill>
        <p:spPr>
          <a:xfrm>
            <a:off x="6810342" y="1487170"/>
            <a:ext cx="2047908" cy="1691468"/>
          </a:xfrm>
          <a:prstGeom prst="rect">
            <a:avLst/>
          </a:prstGeom>
          <a:noFill/>
          <a:ln>
            <a:noFill/>
          </a:ln>
        </p:spPr>
      </p:pic>
      <p:pic>
        <p:nvPicPr>
          <p:cNvPr id="572" name="Google Shape;572;p69"/>
          <p:cNvPicPr preferRelativeResize="0"/>
          <p:nvPr/>
        </p:nvPicPr>
        <p:blipFill rotWithShape="1">
          <a:blip r:embed="rId5">
            <a:alphaModFix/>
          </a:blip>
          <a:srcRect/>
          <a:stretch/>
        </p:blipFill>
        <p:spPr>
          <a:xfrm>
            <a:off x="-1" y="741676"/>
            <a:ext cx="6646985" cy="32589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a:off x="768096" y="585216"/>
            <a:ext cx="7290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MacEwan University</a:t>
            </a:r>
            <a:endParaRPr/>
          </a:p>
        </p:txBody>
      </p:sp>
      <p:sp>
        <p:nvSpPr>
          <p:cNvPr id="146" name="Google Shape;146;p18"/>
          <p:cNvSpPr txBox="1"/>
          <p:nvPr/>
        </p:nvSpPr>
        <p:spPr>
          <a:xfrm>
            <a:off x="4587855" y="2729427"/>
            <a:ext cx="2060100" cy="1200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800">
                <a:solidFill>
                  <a:schemeClr val="lt1"/>
                </a:solidFill>
                <a:latin typeface="Questrial"/>
                <a:ea typeface="Questrial"/>
                <a:cs typeface="Questrial"/>
                <a:sym typeface="Questrial"/>
              </a:rPr>
              <a:t>Population Selection Queries</a:t>
            </a:r>
            <a:endParaRPr sz="1800" b="0" i="0" u="none" strike="noStrike" cap="none">
              <a:solidFill>
                <a:schemeClr val="lt1"/>
              </a:solidFill>
              <a:latin typeface="Questrial"/>
              <a:ea typeface="Questrial"/>
              <a:cs typeface="Questrial"/>
              <a:sym typeface="Questrial"/>
            </a:endParaRPr>
          </a:p>
        </p:txBody>
      </p:sp>
      <p:sp>
        <p:nvSpPr>
          <p:cNvPr id="147" name="Google Shape;147;p18"/>
          <p:cNvSpPr txBox="1"/>
          <p:nvPr/>
        </p:nvSpPr>
        <p:spPr>
          <a:xfrm>
            <a:off x="6454352" y="4478341"/>
            <a:ext cx="2060100" cy="1200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800">
                <a:solidFill>
                  <a:schemeClr val="lt1"/>
                </a:solidFill>
                <a:latin typeface="Questrial"/>
                <a:ea typeface="Questrial"/>
                <a:cs typeface="Questrial"/>
                <a:sym typeface="Questrial"/>
              </a:rPr>
              <a:t>Custom Processes Using Population Selection</a:t>
            </a:r>
            <a:endParaRPr sz="1800" b="0" i="0" u="none" strike="noStrike" cap="none">
              <a:solidFill>
                <a:schemeClr val="lt1"/>
              </a:solidFill>
              <a:latin typeface="Questrial"/>
              <a:ea typeface="Questrial"/>
              <a:cs typeface="Questrial"/>
              <a:sym typeface="Questrial"/>
            </a:endParaRPr>
          </a:p>
        </p:txBody>
      </p:sp>
      <p:sp>
        <p:nvSpPr>
          <p:cNvPr id="148" name="Google Shape;148;p18"/>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
        <p:nvSpPr>
          <p:cNvPr id="149" name="Google Shape;149;p18"/>
          <p:cNvSpPr txBox="1"/>
          <p:nvPr/>
        </p:nvSpPr>
        <p:spPr>
          <a:xfrm>
            <a:off x="620050" y="2041750"/>
            <a:ext cx="8004000" cy="1200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400">
              <a:solidFill>
                <a:srgbClr val="20090D"/>
              </a:solidFill>
              <a:latin typeface="Questrial"/>
              <a:ea typeface="Questrial"/>
              <a:cs typeface="Questrial"/>
              <a:sym typeface="Questrial"/>
            </a:endParaRPr>
          </a:p>
        </p:txBody>
      </p:sp>
      <p:pic>
        <p:nvPicPr>
          <p:cNvPr id="150" name="Google Shape;150;p18"/>
          <p:cNvPicPr preferRelativeResize="0"/>
          <p:nvPr/>
        </p:nvPicPr>
        <p:blipFill>
          <a:blip r:embed="rId3">
            <a:alphaModFix/>
          </a:blip>
          <a:stretch>
            <a:fillRect/>
          </a:stretch>
        </p:blipFill>
        <p:spPr>
          <a:xfrm>
            <a:off x="1905000" y="1775450"/>
            <a:ext cx="5479549" cy="4721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768096" y="356616"/>
            <a:ext cx="7290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a:t>MacEwan University</a:t>
            </a:r>
            <a:endParaRPr/>
          </a:p>
          <a:p>
            <a:pPr marL="0" marR="0" lvl="0" indent="0" algn="l" rtl="0">
              <a:lnSpc>
                <a:spcPct val="80000"/>
              </a:lnSpc>
              <a:spcBef>
                <a:spcPts val="0"/>
              </a:spcBef>
              <a:spcAft>
                <a:spcPts val="0"/>
              </a:spcAft>
              <a:buClr>
                <a:srgbClr val="191919"/>
              </a:buClr>
              <a:buSzPts val="4400"/>
              <a:buFont typeface="Questrial"/>
              <a:buNone/>
            </a:pPr>
            <a:r>
              <a:rPr lang="en-US" sz="3000"/>
              <a:t>Students’ Association of MacEwan University building (completion Fall 2019)</a:t>
            </a:r>
            <a:endParaRPr sz="3000"/>
          </a:p>
        </p:txBody>
      </p:sp>
      <p:sp>
        <p:nvSpPr>
          <p:cNvPr id="156" name="Google Shape;156;p19"/>
          <p:cNvSpPr txBox="1"/>
          <p:nvPr/>
        </p:nvSpPr>
        <p:spPr>
          <a:xfrm>
            <a:off x="4587855" y="2729427"/>
            <a:ext cx="2060100" cy="1200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800">
                <a:solidFill>
                  <a:schemeClr val="lt1"/>
                </a:solidFill>
                <a:latin typeface="Questrial"/>
                <a:ea typeface="Questrial"/>
                <a:cs typeface="Questrial"/>
                <a:sym typeface="Questrial"/>
              </a:rPr>
              <a:t>Population Selection Queries</a:t>
            </a:r>
            <a:endParaRPr sz="1800" b="0" i="0" u="none" strike="noStrike" cap="none">
              <a:solidFill>
                <a:schemeClr val="lt1"/>
              </a:solidFill>
              <a:latin typeface="Questrial"/>
              <a:ea typeface="Questrial"/>
              <a:cs typeface="Questrial"/>
              <a:sym typeface="Questrial"/>
            </a:endParaRPr>
          </a:p>
        </p:txBody>
      </p:sp>
      <p:sp>
        <p:nvSpPr>
          <p:cNvPr id="157" name="Google Shape;157;p19"/>
          <p:cNvSpPr txBox="1"/>
          <p:nvPr/>
        </p:nvSpPr>
        <p:spPr>
          <a:xfrm>
            <a:off x="6454352" y="4478341"/>
            <a:ext cx="2060100" cy="1200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800">
                <a:solidFill>
                  <a:schemeClr val="lt1"/>
                </a:solidFill>
                <a:latin typeface="Questrial"/>
                <a:ea typeface="Questrial"/>
                <a:cs typeface="Questrial"/>
                <a:sym typeface="Questrial"/>
              </a:rPr>
              <a:t>Custom Processes Using Population Selection</a:t>
            </a:r>
            <a:endParaRPr sz="1800" b="0" i="0" u="none" strike="noStrike" cap="none">
              <a:solidFill>
                <a:schemeClr val="lt1"/>
              </a:solidFill>
              <a:latin typeface="Questrial"/>
              <a:ea typeface="Questrial"/>
              <a:cs typeface="Questrial"/>
              <a:sym typeface="Questrial"/>
            </a:endParaRPr>
          </a:p>
        </p:txBody>
      </p:sp>
      <p:sp>
        <p:nvSpPr>
          <p:cNvPr id="158" name="Google Shape;158;p19"/>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
        <p:nvSpPr>
          <p:cNvPr id="159" name="Google Shape;159;p19"/>
          <p:cNvSpPr txBox="1"/>
          <p:nvPr/>
        </p:nvSpPr>
        <p:spPr>
          <a:xfrm>
            <a:off x="620050" y="2041750"/>
            <a:ext cx="8004000" cy="1200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400">
              <a:solidFill>
                <a:srgbClr val="20090D"/>
              </a:solidFill>
              <a:latin typeface="Questrial"/>
              <a:ea typeface="Questrial"/>
              <a:cs typeface="Questrial"/>
              <a:sym typeface="Questrial"/>
            </a:endParaRPr>
          </a:p>
        </p:txBody>
      </p:sp>
      <p:pic>
        <p:nvPicPr>
          <p:cNvPr id="160" name="Google Shape;160;p19"/>
          <p:cNvPicPr preferRelativeResize="0"/>
          <p:nvPr/>
        </p:nvPicPr>
        <p:blipFill>
          <a:blip r:embed="rId3">
            <a:alphaModFix/>
          </a:blip>
          <a:stretch>
            <a:fillRect/>
          </a:stretch>
        </p:blipFill>
        <p:spPr>
          <a:xfrm>
            <a:off x="0" y="2137025"/>
            <a:ext cx="9143999" cy="42574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a:spLocks noGrp="1"/>
          </p:cNvSpPr>
          <p:nvPr>
            <p:ph type="title"/>
          </p:nvPr>
        </p:nvSpPr>
        <p:spPr>
          <a:xfrm>
            <a:off x="768096" y="585216"/>
            <a:ext cx="7290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191919"/>
              </a:buClr>
              <a:buSzPts val="4400"/>
              <a:buFont typeface="Questrial"/>
              <a:buNone/>
            </a:pPr>
            <a:r>
              <a:rPr lang="en-US" sz="4400" b="0" i="0" u="none" strike="noStrike" cap="none">
                <a:solidFill>
                  <a:srgbClr val="191919"/>
                </a:solidFill>
                <a:latin typeface="Questrial"/>
                <a:ea typeface="Questrial"/>
                <a:cs typeface="Questrial"/>
                <a:sym typeface="Questrial"/>
              </a:rPr>
              <a:t>OVERVIEW</a:t>
            </a:r>
            <a:endParaRPr/>
          </a:p>
        </p:txBody>
      </p:sp>
      <p:sp>
        <p:nvSpPr>
          <p:cNvPr id="166" name="Google Shape;166;p20"/>
          <p:cNvSpPr/>
          <p:nvPr/>
        </p:nvSpPr>
        <p:spPr>
          <a:xfrm rot="2700000">
            <a:off x="750206" y="2258423"/>
            <a:ext cx="2146352" cy="2146352"/>
          </a:xfrm>
          <a:prstGeom prst="roundRect">
            <a:avLst>
              <a:gd name="adj" fmla="val 16667"/>
            </a:avLst>
          </a:prstGeom>
          <a:solidFill>
            <a:srgbClr val="B40404">
              <a:alpha val="6470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67" name="Google Shape;167;p20"/>
          <p:cNvSpPr/>
          <p:nvPr/>
        </p:nvSpPr>
        <p:spPr>
          <a:xfrm>
            <a:off x="2351734" y="2292883"/>
            <a:ext cx="568200" cy="568200"/>
          </a:xfrm>
          <a:prstGeom prst="ellipse">
            <a:avLst/>
          </a:prstGeom>
          <a:solidFill>
            <a:srgbClr val="B4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Questrial"/>
                <a:ea typeface="Questrial"/>
                <a:cs typeface="Questrial"/>
                <a:sym typeface="Questrial"/>
              </a:rPr>
              <a:t>1</a:t>
            </a:r>
            <a:endParaRPr/>
          </a:p>
        </p:txBody>
      </p:sp>
      <p:sp>
        <p:nvSpPr>
          <p:cNvPr id="168" name="Google Shape;168;p20"/>
          <p:cNvSpPr txBox="1"/>
          <p:nvPr/>
        </p:nvSpPr>
        <p:spPr>
          <a:xfrm>
            <a:off x="784804" y="2793210"/>
            <a:ext cx="20601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Questrial"/>
                <a:ea typeface="Questrial"/>
                <a:cs typeface="Questrial"/>
                <a:sym typeface="Questrial"/>
              </a:rPr>
              <a:t>Population Selection Fundamentals</a:t>
            </a:r>
            <a:endParaRPr/>
          </a:p>
        </p:txBody>
      </p:sp>
      <p:sp>
        <p:nvSpPr>
          <p:cNvPr id="169" name="Google Shape;169;p20"/>
          <p:cNvSpPr/>
          <p:nvPr/>
        </p:nvSpPr>
        <p:spPr>
          <a:xfrm rot="2700000">
            <a:off x="2645822" y="3996470"/>
            <a:ext cx="2146352" cy="2146352"/>
          </a:xfrm>
          <a:prstGeom prst="roundRect">
            <a:avLst>
              <a:gd name="adj" fmla="val 16667"/>
            </a:avLst>
          </a:prstGeom>
          <a:solidFill>
            <a:srgbClr val="B40404">
              <a:alpha val="6470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70" name="Google Shape;170;p20"/>
          <p:cNvSpPr/>
          <p:nvPr/>
        </p:nvSpPr>
        <p:spPr>
          <a:xfrm>
            <a:off x="4247350" y="4030930"/>
            <a:ext cx="568200" cy="568200"/>
          </a:xfrm>
          <a:prstGeom prst="ellipse">
            <a:avLst/>
          </a:prstGeom>
          <a:solidFill>
            <a:srgbClr val="B4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Questrial"/>
                <a:ea typeface="Questrial"/>
                <a:cs typeface="Questrial"/>
                <a:sym typeface="Questrial"/>
              </a:rPr>
              <a:t>2</a:t>
            </a:r>
            <a:endParaRPr/>
          </a:p>
        </p:txBody>
      </p:sp>
      <p:sp>
        <p:nvSpPr>
          <p:cNvPr id="171" name="Google Shape;171;p20"/>
          <p:cNvSpPr txBox="1"/>
          <p:nvPr/>
        </p:nvSpPr>
        <p:spPr>
          <a:xfrm>
            <a:off x="2680420" y="4531257"/>
            <a:ext cx="20601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Questrial"/>
                <a:ea typeface="Questrial"/>
                <a:cs typeface="Questrial"/>
                <a:sym typeface="Questrial"/>
              </a:rPr>
              <a:t>How Does Population Selection Work?</a:t>
            </a:r>
            <a:endParaRPr sz="1800" b="0" i="0" u="none" strike="noStrike" cap="none">
              <a:solidFill>
                <a:schemeClr val="lt1"/>
              </a:solidFill>
              <a:latin typeface="Questrial"/>
              <a:ea typeface="Questrial"/>
              <a:cs typeface="Questrial"/>
              <a:sym typeface="Questrial"/>
            </a:endParaRPr>
          </a:p>
        </p:txBody>
      </p:sp>
      <p:sp>
        <p:nvSpPr>
          <p:cNvPr id="172" name="Google Shape;172;p20"/>
          <p:cNvSpPr/>
          <p:nvPr/>
        </p:nvSpPr>
        <p:spPr>
          <a:xfrm rot="2700000">
            <a:off x="4553258" y="2194640"/>
            <a:ext cx="2146352" cy="2146352"/>
          </a:xfrm>
          <a:prstGeom prst="roundRect">
            <a:avLst>
              <a:gd name="adj" fmla="val 16667"/>
            </a:avLst>
          </a:prstGeom>
          <a:solidFill>
            <a:srgbClr val="B40404">
              <a:alpha val="6470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73" name="Google Shape;173;p20"/>
          <p:cNvSpPr/>
          <p:nvPr/>
        </p:nvSpPr>
        <p:spPr>
          <a:xfrm>
            <a:off x="6154785" y="2229100"/>
            <a:ext cx="568200" cy="568200"/>
          </a:xfrm>
          <a:prstGeom prst="ellipse">
            <a:avLst/>
          </a:prstGeom>
          <a:solidFill>
            <a:srgbClr val="B4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Questrial"/>
                <a:ea typeface="Questrial"/>
                <a:cs typeface="Questrial"/>
                <a:sym typeface="Questrial"/>
              </a:rPr>
              <a:t>3</a:t>
            </a:r>
            <a:endParaRPr/>
          </a:p>
        </p:txBody>
      </p:sp>
      <p:sp>
        <p:nvSpPr>
          <p:cNvPr id="174" name="Google Shape;174;p20"/>
          <p:cNvSpPr txBox="1"/>
          <p:nvPr/>
        </p:nvSpPr>
        <p:spPr>
          <a:xfrm>
            <a:off x="4587855" y="2729427"/>
            <a:ext cx="2060100" cy="1200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800">
                <a:solidFill>
                  <a:schemeClr val="lt1"/>
                </a:solidFill>
                <a:latin typeface="Questrial"/>
                <a:ea typeface="Questrial"/>
                <a:cs typeface="Questrial"/>
                <a:sym typeface="Questrial"/>
              </a:rPr>
              <a:t>Population Selection Queries</a:t>
            </a:r>
            <a:endParaRPr sz="1800" b="0" i="0" u="none" strike="noStrike" cap="none">
              <a:solidFill>
                <a:schemeClr val="lt1"/>
              </a:solidFill>
              <a:latin typeface="Questrial"/>
              <a:ea typeface="Questrial"/>
              <a:cs typeface="Questrial"/>
              <a:sym typeface="Questrial"/>
            </a:endParaRPr>
          </a:p>
        </p:txBody>
      </p:sp>
      <p:sp>
        <p:nvSpPr>
          <p:cNvPr id="175" name="Google Shape;175;p20"/>
          <p:cNvSpPr/>
          <p:nvPr/>
        </p:nvSpPr>
        <p:spPr>
          <a:xfrm rot="2700000">
            <a:off x="6419755" y="3943554"/>
            <a:ext cx="2146352" cy="2146352"/>
          </a:xfrm>
          <a:prstGeom prst="roundRect">
            <a:avLst>
              <a:gd name="adj" fmla="val 16667"/>
            </a:avLst>
          </a:prstGeom>
          <a:solidFill>
            <a:srgbClr val="B40404">
              <a:alpha val="6470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176" name="Google Shape;176;p20"/>
          <p:cNvSpPr/>
          <p:nvPr/>
        </p:nvSpPr>
        <p:spPr>
          <a:xfrm>
            <a:off x="8021282" y="3978014"/>
            <a:ext cx="568200" cy="568200"/>
          </a:xfrm>
          <a:prstGeom prst="ellipse">
            <a:avLst/>
          </a:prstGeom>
          <a:solidFill>
            <a:srgbClr val="B4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Questrial"/>
                <a:ea typeface="Questrial"/>
                <a:cs typeface="Questrial"/>
                <a:sym typeface="Questrial"/>
              </a:rPr>
              <a:t>4</a:t>
            </a:r>
            <a:endParaRPr/>
          </a:p>
        </p:txBody>
      </p:sp>
      <p:sp>
        <p:nvSpPr>
          <p:cNvPr id="177" name="Google Shape;177;p20"/>
          <p:cNvSpPr txBox="1"/>
          <p:nvPr/>
        </p:nvSpPr>
        <p:spPr>
          <a:xfrm>
            <a:off x="6454352" y="4478341"/>
            <a:ext cx="2060100" cy="1200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800">
                <a:solidFill>
                  <a:schemeClr val="lt1"/>
                </a:solidFill>
                <a:latin typeface="Questrial"/>
                <a:ea typeface="Questrial"/>
                <a:cs typeface="Questrial"/>
                <a:sym typeface="Questrial"/>
              </a:rPr>
              <a:t>Custom Processes Using Population Selection</a:t>
            </a:r>
            <a:endParaRPr sz="1800" b="0" i="0" u="none" strike="noStrike" cap="none">
              <a:solidFill>
                <a:schemeClr val="lt1"/>
              </a:solidFill>
              <a:latin typeface="Questrial"/>
              <a:ea typeface="Questrial"/>
              <a:cs typeface="Questrial"/>
              <a:sym typeface="Questrial"/>
            </a:endParaRPr>
          </a:p>
        </p:txBody>
      </p:sp>
      <p:sp>
        <p:nvSpPr>
          <p:cNvPr id="178" name="Google Shape;178;p20"/>
          <p:cNvSpPr txBox="1">
            <a:spLocks noGrp="1"/>
          </p:cNvSpPr>
          <p:nvPr>
            <p:ph type="ftr" idx="11"/>
          </p:nvPr>
        </p:nvSpPr>
        <p:spPr>
          <a:xfrm>
            <a:off x="3632200" y="6470704"/>
            <a:ext cx="44262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ctrTitle"/>
          </p:nvPr>
        </p:nvSpPr>
        <p:spPr>
          <a:xfrm>
            <a:off x="342900" y="4960137"/>
            <a:ext cx="5829300" cy="146304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191919"/>
              </a:buClr>
              <a:buSzPts val="4400"/>
              <a:buFont typeface="Questrial"/>
              <a:buNone/>
            </a:pPr>
            <a:r>
              <a:rPr lang="en-US"/>
              <a:t>Population Selection Fundamentals</a:t>
            </a:r>
            <a:endParaRPr/>
          </a:p>
        </p:txBody>
      </p:sp>
      <p:sp>
        <p:nvSpPr>
          <p:cNvPr id="184" name="Google Shape;184;p21"/>
          <p:cNvSpPr txBox="1">
            <a:spLocks noGrp="1"/>
          </p:cNvSpPr>
          <p:nvPr>
            <p:ph type="subTitle" idx="1"/>
          </p:nvPr>
        </p:nvSpPr>
        <p:spPr>
          <a:xfrm>
            <a:off x="6457950" y="4960137"/>
            <a:ext cx="2400300" cy="146304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1600"/>
              <a:buFont typeface="Questrial"/>
              <a:buNone/>
            </a:pPr>
            <a:r>
              <a:rPr lang="en-US"/>
              <a:t>   </a:t>
            </a:r>
            <a:endParaRPr/>
          </a:p>
        </p:txBody>
      </p:sp>
      <p:sp>
        <p:nvSpPr>
          <p:cNvPr id="185" name="Google Shape;185;p21"/>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191919"/>
                </a:solidFill>
                <a:latin typeface="Questrial"/>
                <a:ea typeface="Questrial"/>
                <a:cs typeface="Questrial"/>
                <a:sym typeface="Questrial"/>
              </a:rPr>
              <a:t>CANADA ALLIANCE   12-14 NOVEMBER 2018</a:t>
            </a:r>
            <a:endParaRPr/>
          </a:p>
        </p:txBody>
      </p:sp>
    </p:spTree>
  </p:cSld>
  <p:clrMapOvr>
    <a:masterClrMapping/>
  </p:clrMapOvr>
</p:sld>
</file>

<file path=ppt/theme/theme1.xml><?xml version="1.0" encoding="utf-8"?>
<a:theme xmlns:a="http://schemas.openxmlformats.org/drawingml/2006/main" name="Integral">
  <a:themeElements>
    <a:clrScheme name="Custom 4">
      <a:dk1>
        <a:srgbClr val="000000"/>
      </a:dk1>
      <a:lt1>
        <a:srgbClr val="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2514</Words>
  <Application>Microsoft Office PowerPoint</Application>
  <PresentationFormat>On-screen Show (4:3)</PresentationFormat>
  <Paragraphs>365</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Helvetica Neue</vt:lpstr>
      <vt:lpstr>Arial</vt:lpstr>
      <vt:lpstr>Calibri</vt:lpstr>
      <vt:lpstr>Questrial</vt:lpstr>
      <vt:lpstr>Noto Sans Symbols</vt:lpstr>
      <vt:lpstr>Integral</vt:lpstr>
      <vt:lpstr>DESIGNING FLEXIBLE CUSTOM PROCESSES USING POPULATION SELECTION</vt:lpstr>
      <vt:lpstr>PRESENTERS</vt:lpstr>
      <vt:lpstr>MacEwan University</vt:lpstr>
      <vt:lpstr>MacEwan University</vt:lpstr>
      <vt:lpstr>MacEwan University</vt:lpstr>
      <vt:lpstr>MacEwan University</vt:lpstr>
      <vt:lpstr>MacEwan University Students’ Association of MacEwan University building (completion Fall 2019)</vt:lpstr>
      <vt:lpstr>OVERVIEW</vt:lpstr>
      <vt:lpstr>Population Selection Fundamentals</vt:lpstr>
      <vt:lpstr>What is Population Selection?</vt:lpstr>
      <vt:lpstr>What is Population Selection?</vt:lpstr>
      <vt:lpstr>Delivered Pop Select Processes</vt:lpstr>
      <vt:lpstr>What Does Population Selection Do?</vt:lpstr>
      <vt:lpstr>Benefits of Pop Select</vt:lpstr>
      <vt:lpstr>How Does Population Selection Work?</vt:lpstr>
      <vt:lpstr>Context Definition</vt:lpstr>
      <vt:lpstr>Valid Selection Tools</vt:lpstr>
      <vt:lpstr>Valid Selection Tools</vt:lpstr>
      <vt:lpstr>Selection Mapping - Bind Record</vt:lpstr>
      <vt:lpstr>Selection Mapping - Bind Record</vt:lpstr>
      <vt:lpstr>Selection Mapping</vt:lpstr>
      <vt:lpstr>Batch Processes with Population Selection</vt:lpstr>
      <vt:lpstr>Population Selection Queries</vt:lpstr>
      <vt:lpstr>Tips for Pop Select Queries</vt:lpstr>
      <vt:lpstr>Tips For Pop Select Queries</vt:lpstr>
      <vt:lpstr>Tips For Pop Select Queries</vt:lpstr>
      <vt:lpstr>Tips For Pop Select Queries</vt:lpstr>
      <vt:lpstr>Remember</vt:lpstr>
      <vt:lpstr>Good to Know</vt:lpstr>
      <vt:lpstr>Custom Processes Using Pop Select</vt:lpstr>
      <vt:lpstr>Pop Select at  MacEwan University</vt:lpstr>
      <vt:lpstr>Design</vt:lpstr>
      <vt:lpstr>Why This Method?</vt:lpstr>
      <vt:lpstr>Simpler?</vt:lpstr>
      <vt:lpstr>Custom Process 1:  Calculate Student Special GPA</vt:lpstr>
      <vt:lpstr>Calculate Student Special GPA</vt:lpstr>
      <vt:lpstr>Calculate Student Special GPA</vt:lpstr>
      <vt:lpstr>Calculate Student Special GPA</vt:lpstr>
      <vt:lpstr>Calculate Student Special GPA</vt:lpstr>
      <vt:lpstr>Calculate Student Special GPA</vt:lpstr>
      <vt:lpstr>Custom Process 2:  Assess Academic Standing</vt:lpstr>
      <vt:lpstr>Assess Academic Standing</vt:lpstr>
      <vt:lpstr>Assess Academic Standing</vt:lpstr>
      <vt:lpstr>Assess Academic Standing</vt:lpstr>
      <vt:lpstr>Assess Academic Standing</vt:lpstr>
      <vt:lpstr>Custom Process 3:  Automate Scholarship  Assignment</vt:lpstr>
      <vt:lpstr>Automate Scholarship Assignment</vt:lpstr>
      <vt:lpstr>Automate Scholarship Assignment</vt:lpstr>
      <vt:lpstr>Automate Scholarship Assignment</vt:lpstr>
      <vt:lpstr>Automate Scholarship Assignment</vt:lpstr>
      <vt:lpstr>Automate Scholarship Assignment</vt:lpstr>
      <vt:lpstr>Automate Scholarship Assignment</vt:lpstr>
      <vt:lpstr>Summary</vt:lpstr>
      <vt:lpstr>Summary</vt:lpstr>
      <vt:lpstr>Questions?</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FLEXIBLE CUSTOM PROCESSES USING POPULATION SELECTION</dc:title>
  <dc:creator>Alexandra Dosser</dc:creator>
  <cp:lastModifiedBy>Alexandra Dosser</cp:lastModifiedBy>
  <cp:revision>1</cp:revision>
  <dcterms:modified xsi:type="dcterms:W3CDTF">2018-11-19T20:17:33Z</dcterms:modified>
</cp:coreProperties>
</file>