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68" r:id="rId4"/>
    <p:sldId id="261" r:id="rId5"/>
    <p:sldId id="286" r:id="rId6"/>
    <p:sldId id="289" r:id="rId7"/>
    <p:sldId id="290" r:id="rId8"/>
    <p:sldId id="28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88" r:id="rId18"/>
    <p:sldId id="282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Dynamisch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checklistitems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52586" cy="1463040"/>
          </a:xfrm>
        </p:spPr>
        <p:txBody>
          <a:bodyPr/>
          <a:lstStyle/>
          <a:p>
            <a:r>
              <a:rPr lang="en-US" dirty="0" smtClean="0"/>
              <a:t>Dutch Track – </a:t>
            </a:r>
            <a:r>
              <a:rPr lang="en-US" dirty="0" err="1" smtClean="0"/>
              <a:t>Handige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17-11-2015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Application ENGINE </a:t>
            </a:r>
            <a:endParaRPr lang="nl-NL" dirty="0"/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2" y="1844226"/>
            <a:ext cx="6574150" cy="1378872"/>
          </a:xfr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9" y="3542435"/>
            <a:ext cx="8223115" cy="20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Ophalen van SQL OBEJCT</a:t>
            </a:r>
            <a:endParaRPr lang="nl-NL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" y="2184899"/>
            <a:ext cx="7289800" cy="1851377"/>
          </a:xfrm>
        </p:spPr>
      </p:pic>
      <p:sp>
        <p:nvSpPr>
          <p:cNvPr id="13" name="TextBox 12"/>
          <p:cNvSpPr txBox="1"/>
          <p:nvPr/>
        </p:nvSpPr>
        <p:spPr>
          <a:xfrm>
            <a:off x="525293" y="4137498"/>
            <a:ext cx="7738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Ophalen</a:t>
            </a:r>
            <a:r>
              <a:rPr lang="en-US" dirty="0" smtClean="0"/>
              <a:t> </a:t>
            </a:r>
            <a:r>
              <a:rPr lang="en-US" dirty="0" err="1" smtClean="0"/>
              <a:t>sql</a:t>
            </a:r>
            <a:r>
              <a:rPr lang="en-US" dirty="0" smtClean="0"/>
              <a:t> data. Op basis van de </a:t>
            </a:r>
            <a:r>
              <a:rPr lang="en-US" dirty="0" err="1" smtClean="0"/>
              <a:t>naam</a:t>
            </a:r>
            <a:r>
              <a:rPr lang="en-US" dirty="0" smtClean="0"/>
              <a:t> van het </a:t>
            </a:r>
            <a:r>
              <a:rPr lang="en-US" dirty="0" err="1" smtClean="0"/>
              <a:t>sql</a:t>
            </a:r>
            <a:r>
              <a:rPr lang="en-US" dirty="0" smtClean="0"/>
              <a:t> object </a:t>
            </a:r>
            <a:r>
              <a:rPr lang="en-US" dirty="0" err="1" smtClean="0"/>
              <a:t>wordt</a:t>
            </a:r>
            <a:r>
              <a:rPr lang="en-US" dirty="0" smtClean="0"/>
              <a:t> de text </a:t>
            </a:r>
          </a:p>
          <a:p>
            <a:r>
              <a:rPr lang="en-US" dirty="0" smtClean="0"/>
              <a:t>van het object </a:t>
            </a:r>
            <a:r>
              <a:rPr lang="en-US" dirty="0" err="1" smtClean="0"/>
              <a:t>opgehaald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uitgevoerd</a:t>
            </a:r>
            <a:r>
              <a:rPr lang="en-US" dirty="0" smtClean="0"/>
              <a:t> met de input parameters.</a:t>
            </a:r>
          </a:p>
          <a:p>
            <a:r>
              <a:rPr lang="en-US" dirty="0" err="1" smtClean="0"/>
              <a:t>Voordeel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 we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sql-objecten</a:t>
            </a:r>
            <a:r>
              <a:rPr lang="en-US" dirty="0" smtClean="0"/>
              <a:t> </a:t>
            </a:r>
            <a:r>
              <a:rPr lang="en-US" dirty="0" err="1" smtClean="0"/>
              <a:t>konden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 </a:t>
            </a: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endParaRPr lang="en-US" dirty="0"/>
          </a:p>
          <a:p>
            <a:r>
              <a:rPr lang="en-US" dirty="0" err="1" smtClean="0"/>
              <a:t>zonder</a:t>
            </a:r>
            <a:r>
              <a:rPr lang="en-US" dirty="0" smtClean="0"/>
              <a:t> je </a:t>
            </a:r>
            <a:r>
              <a:rPr lang="en-US" dirty="0" err="1" smtClean="0"/>
              <a:t>zorgen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over </a:t>
            </a:r>
            <a:r>
              <a:rPr lang="en-US" dirty="0" err="1" smtClean="0"/>
              <a:t>authorisatie</a:t>
            </a:r>
            <a:r>
              <a:rPr lang="en-US" dirty="0" smtClean="0"/>
              <a:t> etc.</a:t>
            </a:r>
          </a:p>
          <a:p>
            <a:r>
              <a:rPr lang="en-US" dirty="0" err="1" smtClean="0"/>
              <a:t>Nadeel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via de designer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in de code</a:t>
            </a:r>
          </a:p>
          <a:p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vertrouwen</a:t>
            </a:r>
            <a:r>
              <a:rPr lang="en-US" dirty="0" smtClean="0"/>
              <a:t> op de </a:t>
            </a:r>
            <a:r>
              <a:rPr lang="en-US" dirty="0" err="1" smtClean="0"/>
              <a:t>geselecteerde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7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ophalen en QUERY</a:t>
            </a:r>
            <a:endParaRPr lang="nl-NL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8" y="1851498"/>
            <a:ext cx="6467267" cy="4022725"/>
          </a:xfrm>
        </p:spPr>
      </p:pic>
      <p:sp>
        <p:nvSpPr>
          <p:cNvPr id="6" name="TextBox 5"/>
          <p:cNvSpPr txBox="1"/>
          <p:nvPr/>
        </p:nvSpPr>
        <p:spPr>
          <a:xfrm>
            <a:off x="3664085" y="2490281"/>
            <a:ext cx="5019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Ophalen</a:t>
            </a:r>
            <a:r>
              <a:rPr lang="en-US" dirty="0" smtClean="0"/>
              <a:t> query data</a:t>
            </a:r>
          </a:p>
          <a:p>
            <a:r>
              <a:rPr lang="en-US" dirty="0" err="1" smtClean="0"/>
              <a:t>Voordeel</a:t>
            </a:r>
            <a:r>
              <a:rPr lang="en-US" dirty="0" smtClean="0"/>
              <a:t> 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via de </a:t>
            </a:r>
            <a:r>
              <a:rPr lang="en-US" dirty="0" err="1" smtClean="0"/>
              <a:t>voorkant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het </a:t>
            </a:r>
            <a:r>
              <a:rPr lang="en-US" dirty="0" err="1" smtClean="0"/>
              <a:t>gevaar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Extra :</a:t>
            </a:r>
            <a:r>
              <a:rPr lang="en-US" dirty="0" err="1" smtClean="0"/>
              <a:t>Authorisatie</a:t>
            </a:r>
            <a:r>
              <a:rPr lang="en-US" dirty="0" smtClean="0"/>
              <a:t> </a:t>
            </a:r>
            <a:r>
              <a:rPr lang="en-US" dirty="0" err="1" smtClean="0"/>
              <a:t>inrichten</a:t>
            </a:r>
            <a:r>
              <a:rPr lang="en-US" dirty="0" smtClean="0"/>
              <a:t> query (boom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groepen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Ingebouwd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- Prompt </a:t>
            </a:r>
            <a:r>
              <a:rPr lang="en-US" dirty="0" err="1" smtClean="0"/>
              <a:t>alleen</a:t>
            </a:r>
            <a:r>
              <a:rPr lang="en-US" dirty="0" smtClean="0"/>
              <a:t> queries die PERSON_CHKLST </a:t>
            </a:r>
            <a:r>
              <a:rPr lang="en-US" dirty="0" err="1" smtClean="0"/>
              <a:t>bevatten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-Check of query </a:t>
            </a:r>
            <a:r>
              <a:rPr lang="en-US" dirty="0" err="1" smtClean="0"/>
              <a:t>geopend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Check op de </a:t>
            </a:r>
            <a:r>
              <a:rPr lang="en-US" dirty="0" err="1" smtClean="0"/>
              <a:t>vereiste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 </a:t>
            </a:r>
            <a:r>
              <a:rPr lang="en-US" dirty="0" err="1" smtClean="0"/>
              <a:t>middels</a:t>
            </a:r>
            <a:r>
              <a:rPr lang="en-US" dirty="0" smtClean="0"/>
              <a:t> (</a:t>
            </a:r>
            <a:r>
              <a:rPr lang="en-US" dirty="0" err="1" smtClean="0"/>
              <a:t>QueryOutputFields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Bevat</a:t>
            </a:r>
            <a:r>
              <a:rPr lang="en-US" dirty="0" smtClean="0"/>
              <a:t> de output </a:t>
            </a:r>
            <a:r>
              <a:rPr lang="en-US" dirty="0" err="1" smtClean="0"/>
              <a:t>wel</a:t>
            </a:r>
            <a:r>
              <a:rPr lang="en-US" dirty="0" smtClean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3465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Prompt op QUERY</a:t>
            </a:r>
            <a:endParaRPr lang="nl-NL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" y="1917937"/>
            <a:ext cx="6115904" cy="143847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7" y="3154259"/>
            <a:ext cx="3591076" cy="24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Verwerken items </a:t>
            </a:r>
            <a:endParaRPr lang="nl-NL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" y="1767192"/>
            <a:ext cx="7121310" cy="4022725"/>
          </a:xfrm>
        </p:spPr>
      </p:pic>
      <p:sp>
        <p:nvSpPr>
          <p:cNvPr id="6" name="TextBox 5"/>
          <p:cNvSpPr txBox="1"/>
          <p:nvPr/>
        </p:nvSpPr>
        <p:spPr>
          <a:xfrm>
            <a:off x="5084322" y="3942945"/>
            <a:ext cx="375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Als</a:t>
            </a:r>
            <a:r>
              <a:rPr lang="en-US" dirty="0" smtClean="0"/>
              <a:t> we de data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Start met </a:t>
            </a:r>
            <a:r>
              <a:rPr lang="en-US" dirty="0" err="1" smtClean="0"/>
              <a:t>zoeken</a:t>
            </a:r>
            <a:r>
              <a:rPr lang="en-US" dirty="0" smtClean="0"/>
              <a:t> van de </a:t>
            </a:r>
            <a:r>
              <a:rPr lang="en-US" dirty="0" err="1" smtClean="0"/>
              <a:t>betreffende</a:t>
            </a:r>
            <a:r>
              <a:rPr lang="en-US" dirty="0" smtClean="0"/>
              <a:t> checklist </a:t>
            </a:r>
            <a:r>
              <a:rPr lang="en-US" dirty="0" err="1" smtClean="0"/>
              <a:t>en</a:t>
            </a:r>
            <a:r>
              <a:rPr lang="en-US" dirty="0" smtClean="0"/>
              <a:t> checklist-item</a:t>
            </a:r>
          </a:p>
          <a:p>
            <a:r>
              <a:rPr lang="en-US" dirty="0" err="1" smtClean="0"/>
              <a:t>Kies</a:t>
            </a:r>
            <a:r>
              <a:rPr lang="en-US" dirty="0" smtClean="0"/>
              <a:t> op basis van de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 de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wijzigt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checklist-item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checklist-status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bijgewerkt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9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Insert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3" y="1868673"/>
            <a:ext cx="7289800" cy="2911847"/>
          </a:xfrm>
        </p:spPr>
      </p:pic>
      <p:sp>
        <p:nvSpPr>
          <p:cNvPr id="5" name="TextBox 4"/>
          <p:cNvSpPr txBox="1"/>
          <p:nvPr/>
        </p:nvSpPr>
        <p:spPr>
          <a:xfrm>
            <a:off x="4636851" y="4260715"/>
            <a:ext cx="4156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item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we die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toevoegen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uiteraard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check of de checklist-status nog </a:t>
            </a:r>
            <a:r>
              <a:rPr lang="en-US" dirty="0" err="1" smtClean="0"/>
              <a:t>wel</a:t>
            </a:r>
            <a:r>
              <a:rPr lang="en-US" dirty="0" smtClean="0"/>
              <a:t> in </a:t>
            </a:r>
            <a:r>
              <a:rPr lang="en-US" dirty="0" err="1" smtClean="0"/>
              <a:t>orde</a:t>
            </a:r>
            <a:r>
              <a:rPr lang="en-US" dirty="0" smtClean="0"/>
              <a:t> is.</a:t>
            </a:r>
          </a:p>
          <a:p>
            <a:endParaRPr lang="en-US" dirty="0"/>
          </a:p>
          <a:p>
            <a:r>
              <a:rPr lang="en-US" dirty="0" smtClean="0"/>
              <a:t>Met </a:t>
            </a:r>
            <a:r>
              <a:rPr lang="en-US" dirty="0" err="1" smtClean="0"/>
              <a:t>lege</a:t>
            </a:r>
            <a:r>
              <a:rPr lang="en-US" dirty="0" smtClean="0"/>
              <a:t> regels </a:t>
            </a:r>
            <a:r>
              <a:rPr lang="en-US" dirty="0" err="1" smtClean="0"/>
              <a:t>niets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het </a:t>
            </a:r>
            <a:r>
              <a:rPr lang="en-US" dirty="0" err="1" smtClean="0"/>
              <a:t>vandaan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wat nog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die code </a:t>
            </a:r>
            <a:r>
              <a:rPr lang="en-US" dirty="0" err="1" smtClean="0"/>
              <a:t>vandaan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Pop-select (query </a:t>
            </a:r>
            <a:r>
              <a:rPr lang="en-US" dirty="0" err="1" smtClean="0"/>
              <a:t>als</a:t>
            </a:r>
            <a:r>
              <a:rPr lang="en-US" dirty="0" smtClean="0"/>
              <a:t> input)</a:t>
            </a:r>
          </a:p>
          <a:p>
            <a:r>
              <a:rPr lang="en-US" dirty="0" smtClean="0"/>
              <a:t>- 3c-engine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studielink</a:t>
            </a:r>
            <a:r>
              <a:rPr lang="en-US" dirty="0" smtClean="0"/>
              <a:t>-package (</a:t>
            </a:r>
            <a:r>
              <a:rPr lang="en-US" dirty="0" err="1" smtClean="0"/>
              <a:t>afhandeling</a:t>
            </a:r>
            <a:r>
              <a:rPr lang="en-US" dirty="0" smtClean="0"/>
              <a:t> </a:t>
            </a:r>
            <a:r>
              <a:rPr lang="en-US" dirty="0" err="1" smtClean="0"/>
              <a:t>sql-objecten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online </a:t>
            </a:r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peoplebooks</a:t>
            </a:r>
            <a:endParaRPr lang="en-US" dirty="0" smtClean="0"/>
          </a:p>
          <a:p>
            <a:r>
              <a:rPr lang="en-US" dirty="0" smtClean="0"/>
              <a:t>Nog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 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overzetten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Application Package (</a:t>
            </a:r>
            <a:r>
              <a:rPr lang="en-US" dirty="0" err="1" smtClean="0"/>
              <a:t>voorkomt</a:t>
            </a:r>
            <a:r>
              <a:rPr lang="en-US" dirty="0" smtClean="0"/>
              <a:t> integrity error)</a:t>
            </a:r>
          </a:p>
          <a:p>
            <a:r>
              <a:rPr lang="en-US" dirty="0"/>
              <a:t>- </a:t>
            </a:r>
            <a:r>
              <a:rPr lang="en-US" dirty="0" err="1"/>
              <a:t>dubbele</a:t>
            </a:r>
            <a:r>
              <a:rPr lang="en-US" dirty="0"/>
              <a:t> code </a:t>
            </a:r>
            <a:r>
              <a:rPr lang="en-US" dirty="0" err="1"/>
              <a:t>samenvoegen</a:t>
            </a:r>
            <a:r>
              <a:rPr lang="en-US" dirty="0"/>
              <a:t> in </a:t>
            </a:r>
            <a:r>
              <a:rPr lang="en-US" dirty="0" err="1" smtClean="0"/>
              <a:t>functies</a:t>
            </a:r>
            <a:r>
              <a:rPr lang="en-US" dirty="0" smtClean="0"/>
              <a:t>/application package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herbruikbaar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Checklist status </a:t>
            </a:r>
            <a:r>
              <a:rPr lang="en-US" dirty="0" err="1" smtClean="0"/>
              <a:t>aanpassen</a:t>
            </a:r>
            <a:r>
              <a:rPr lang="en-US" dirty="0" smtClean="0"/>
              <a:t> /</a:t>
            </a:r>
            <a:r>
              <a:rPr lang="en-US" dirty="0" err="1" smtClean="0"/>
              <a:t>controle</a:t>
            </a:r>
            <a:r>
              <a:rPr lang="en-US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2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Toepassingen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56300"/>
            <a:ext cx="7290055" cy="3900791"/>
          </a:xfrm>
        </p:spPr>
        <p:txBody>
          <a:bodyPr>
            <a:norm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legio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Studiekeuzecheck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Studielink</a:t>
            </a:r>
            <a:r>
              <a:rPr lang="en-US" dirty="0" smtClean="0"/>
              <a:t> </a:t>
            </a:r>
            <a:r>
              <a:rPr lang="en-US" dirty="0" err="1" smtClean="0"/>
              <a:t>aanmeldingen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Toelatingstoetsen</a:t>
            </a:r>
            <a:r>
              <a:rPr lang="en-US" dirty="0" smtClean="0"/>
              <a:t> </a:t>
            </a:r>
            <a:r>
              <a:rPr lang="en-US" dirty="0"/>
              <a:t>(21</a:t>
            </a:r>
            <a:r>
              <a:rPr lang="en-US" dirty="0" smtClean="0"/>
              <a:t>+)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Validatie</a:t>
            </a:r>
            <a:r>
              <a:rPr lang="en-US" dirty="0" smtClean="0"/>
              <a:t> </a:t>
            </a:r>
            <a:r>
              <a:rPr lang="en-US" dirty="0" err="1"/>
              <a:t>visum</a:t>
            </a:r>
            <a:r>
              <a:rPr lang="en-US" dirty="0"/>
              <a:t>, </a:t>
            </a:r>
            <a:r>
              <a:rPr lang="en-US" dirty="0" err="1" smtClean="0"/>
              <a:t>Sufficientie</a:t>
            </a:r>
            <a:r>
              <a:rPr lang="en-US" dirty="0" smtClean="0"/>
              <a:t> </a:t>
            </a:r>
            <a:r>
              <a:rPr lang="en-US" dirty="0" err="1"/>
              <a:t>bepaling</a:t>
            </a:r>
            <a:r>
              <a:rPr lang="en-US" dirty="0"/>
              <a:t>, </a:t>
            </a:r>
            <a:r>
              <a:rPr lang="en-US" dirty="0" err="1"/>
              <a:t>Pabo</a:t>
            </a:r>
            <a:r>
              <a:rPr lang="en-US" dirty="0"/>
              <a:t> </a:t>
            </a:r>
            <a:r>
              <a:rPr lang="en-US" dirty="0" err="1"/>
              <a:t>vaktoetsen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Machtiging</a:t>
            </a:r>
            <a:r>
              <a:rPr lang="en-US" dirty="0"/>
              <a:t>, </a:t>
            </a:r>
            <a:r>
              <a:rPr lang="en-US" dirty="0" err="1"/>
              <a:t>betaling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betaalachterstand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Positieve</a:t>
            </a:r>
            <a:r>
              <a:rPr lang="en-US" dirty="0" smtClean="0"/>
              <a:t> feedback van consultants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collega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25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Olle van Maarschalkerwaart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Applicatie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r>
              <a:rPr lang="en-US" dirty="0" err="1" smtClean="0"/>
              <a:t>Hogeschool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endParaRPr lang="en-US" dirty="0" smtClean="0"/>
          </a:p>
          <a:p>
            <a:r>
              <a:rPr lang="en-US" sz="1600" dirty="0" smtClean="0"/>
              <a:t>Olle.Maarschalkerwaart@inholland.nl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Hans de Best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err="1" smtClean="0"/>
              <a:t>Technisch</a:t>
            </a:r>
            <a:r>
              <a:rPr lang="en-US" dirty="0" smtClean="0"/>
              <a:t> </a:t>
            </a:r>
            <a:r>
              <a:rPr lang="en-US" dirty="0" err="1" smtClean="0"/>
              <a:t>Applicatie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/>
          </a:p>
          <a:p>
            <a:r>
              <a:rPr lang="en-US" dirty="0" err="1"/>
              <a:t>Hogeschool</a:t>
            </a:r>
            <a:r>
              <a:rPr lang="en-US" dirty="0"/>
              <a:t> </a:t>
            </a:r>
            <a:r>
              <a:rPr lang="en-US" dirty="0" err="1"/>
              <a:t>Inholland</a:t>
            </a:r>
            <a:endParaRPr lang="en-US" dirty="0"/>
          </a:p>
          <a:p>
            <a:r>
              <a:rPr lang="en-US" sz="1600" dirty="0" smtClean="0"/>
              <a:t>Hans.deBest@inholland.nl</a:t>
            </a:r>
            <a:endParaRPr lang="en-US" sz="1600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40214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Olle van Maarschalkerwaart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 smtClean="0"/>
              <a:t>Applicatie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r>
              <a:rPr lang="en-US" dirty="0" err="1" smtClean="0"/>
              <a:t>Hogeschool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endParaRPr lang="en-US" dirty="0" smtClean="0"/>
          </a:p>
          <a:p>
            <a:r>
              <a:rPr lang="en-US" sz="1600" dirty="0" smtClean="0"/>
              <a:t>Olle.Maarschalkerwaart@inholland.nl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Hans de Best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err="1" smtClean="0"/>
              <a:t>Technisch</a:t>
            </a:r>
            <a:r>
              <a:rPr lang="en-US" dirty="0" smtClean="0"/>
              <a:t> </a:t>
            </a:r>
            <a:r>
              <a:rPr lang="en-US" dirty="0" err="1" smtClean="0"/>
              <a:t>Applicatie</a:t>
            </a:r>
            <a:r>
              <a:rPr lang="en-US" dirty="0" smtClean="0"/>
              <a:t> </a:t>
            </a:r>
            <a:r>
              <a:rPr lang="en-US" dirty="0" err="1" smtClean="0"/>
              <a:t>beheer</a:t>
            </a:r>
            <a:endParaRPr lang="en-US" dirty="0"/>
          </a:p>
          <a:p>
            <a:r>
              <a:rPr lang="en-US" dirty="0" err="1"/>
              <a:t>Hogeschool</a:t>
            </a:r>
            <a:r>
              <a:rPr lang="en-US" dirty="0"/>
              <a:t> </a:t>
            </a:r>
            <a:r>
              <a:rPr lang="en-US" dirty="0" err="1"/>
              <a:t>Inholland</a:t>
            </a:r>
            <a:endParaRPr lang="en-US" dirty="0"/>
          </a:p>
          <a:p>
            <a:r>
              <a:rPr lang="en-US" sz="1600" dirty="0" smtClean="0"/>
              <a:t>Hans.deBest@inholland.nl</a:t>
            </a:r>
            <a:endParaRPr lang="en-US" sz="1600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76" y="4932637"/>
            <a:ext cx="5829300" cy="1463040"/>
          </a:xfrm>
        </p:spPr>
        <p:txBody>
          <a:bodyPr/>
          <a:lstStyle/>
          <a:p>
            <a:r>
              <a:rPr lang="en-US" dirty="0" smtClean="0"/>
              <a:t>ORGANIZATION &amp; ORACLE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0" y="-1278786"/>
            <a:ext cx="9185250" cy="61495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Per </a:t>
            </a:r>
            <a:r>
              <a:rPr lang="en-US" sz="1400" dirty="0" err="1" smtClean="0"/>
              <a:t>november</a:t>
            </a:r>
            <a:r>
              <a:rPr lang="en-US" sz="1400" dirty="0" smtClean="0"/>
              <a:t> 2015:</a:t>
            </a:r>
          </a:p>
          <a:p>
            <a:endParaRPr lang="en-US" sz="1400" dirty="0" smtClean="0"/>
          </a:p>
          <a:p>
            <a:r>
              <a:rPr lang="en-US" sz="1400" dirty="0" smtClean="0"/>
              <a:t>Campus Solutions 9.0 #38 ML</a:t>
            </a:r>
          </a:p>
          <a:p>
            <a:r>
              <a:rPr lang="en-US" sz="1400" dirty="0" err="1" smtClean="0"/>
              <a:t>PeopleTools</a:t>
            </a:r>
            <a:r>
              <a:rPr lang="en-US" sz="1400" dirty="0" smtClean="0"/>
              <a:t> 8.54</a:t>
            </a:r>
            <a:r>
              <a:rPr lang="en-US" sz="1100" dirty="0" smtClean="0"/>
              <a:t>.16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Studiekeuzecheck</a:t>
            </a:r>
            <a:r>
              <a:rPr lang="en-US" dirty="0" smtClean="0"/>
              <a:t> is </a:t>
            </a:r>
            <a:r>
              <a:rPr lang="en-US" dirty="0" err="1" smtClean="0"/>
              <a:t>voornamelijk</a:t>
            </a:r>
            <a:r>
              <a:rPr lang="en-US" dirty="0" smtClean="0"/>
              <a:t> </a:t>
            </a:r>
            <a:r>
              <a:rPr lang="en-US" dirty="0" err="1" smtClean="0"/>
              <a:t>gebouwd</a:t>
            </a:r>
            <a:r>
              <a:rPr lang="en-US" dirty="0" smtClean="0"/>
              <a:t> op Checklists, </a:t>
            </a:r>
            <a:r>
              <a:rPr lang="en-US" dirty="0" err="1" smtClean="0"/>
              <a:t>hierdoor</a:t>
            </a:r>
            <a:r>
              <a:rPr lang="en-US" dirty="0" smtClean="0"/>
              <a:t> </a:t>
            </a:r>
            <a:r>
              <a:rPr lang="en-US" dirty="0" err="1" smtClean="0"/>
              <a:t>onstond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dynamisch</a:t>
            </a:r>
            <a:r>
              <a:rPr lang="en-US" dirty="0" smtClean="0"/>
              <a:t> </a:t>
            </a:r>
            <a:r>
              <a:rPr lang="en-US" dirty="0" err="1" smtClean="0"/>
              <a:t>toevoegen</a:t>
            </a:r>
            <a:r>
              <a:rPr lang="en-US" dirty="0" smtClean="0"/>
              <a:t>/</a:t>
            </a:r>
            <a:r>
              <a:rPr lang="en-US" dirty="0" err="1" smtClean="0"/>
              <a:t>bijwerken</a:t>
            </a:r>
            <a:r>
              <a:rPr lang="en-US" dirty="0" smtClean="0"/>
              <a:t> van Items in bulk.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Excel templates </a:t>
            </a:r>
            <a:r>
              <a:rPr lang="en-US" dirty="0" err="1" smtClean="0"/>
              <a:t>omzetten</a:t>
            </a:r>
            <a:r>
              <a:rPr lang="en-US" dirty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bulk SQL-updates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werkbaar</a:t>
            </a:r>
            <a:r>
              <a:rPr lang="en-US" dirty="0" smtClean="0"/>
              <a:t>, </a:t>
            </a:r>
            <a:r>
              <a:rPr lang="en-US" dirty="0" err="1" smtClean="0"/>
              <a:t>foutgevoelig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TAB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3C-Engines </a:t>
            </a:r>
            <a:r>
              <a:rPr lang="en-US" dirty="0" err="1" smtClean="0"/>
              <a:t>definieren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Wildgroei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Run-ID’s, </a:t>
            </a:r>
            <a:r>
              <a:rPr lang="en-US" dirty="0" err="1" smtClean="0"/>
              <a:t>processen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beheerlast</a:t>
            </a:r>
            <a:r>
              <a:rPr lang="en-US" dirty="0" smtClean="0"/>
              <a:t> FB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Maatwerk</a:t>
            </a:r>
            <a:r>
              <a:rPr lang="en-US" dirty="0" smtClean="0"/>
              <a:t> in de </a:t>
            </a:r>
            <a:r>
              <a:rPr lang="en-US" dirty="0" err="1" smtClean="0"/>
              <a:t>Studielink</a:t>
            </a:r>
            <a:r>
              <a:rPr lang="en-US" dirty="0" smtClean="0"/>
              <a:t>-package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Zeer</a:t>
            </a:r>
            <a:r>
              <a:rPr lang="en-US" dirty="0" smtClean="0"/>
              <a:t> complex, criteria </a:t>
            </a:r>
            <a:r>
              <a:rPr lang="en-US" dirty="0" err="1" smtClean="0"/>
              <a:t>niet</a:t>
            </a:r>
            <a:r>
              <a:rPr lang="en-US" dirty="0" smtClean="0"/>
              <a:t> (</a:t>
            </a:r>
            <a:r>
              <a:rPr lang="en-US" dirty="0" err="1" smtClean="0"/>
              <a:t>meer</a:t>
            </a:r>
            <a:r>
              <a:rPr lang="en-US" dirty="0" smtClean="0"/>
              <a:t>) </a:t>
            </a:r>
            <a:r>
              <a:rPr lang="en-US" dirty="0" err="1" smtClean="0"/>
              <a:t>helder</a:t>
            </a:r>
            <a:r>
              <a:rPr lang="en-US" dirty="0" smtClean="0"/>
              <a:t>,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/>
              <a:t> </a:t>
            </a:r>
            <a:r>
              <a:rPr lang="en-US" dirty="0" smtClean="0"/>
              <a:t>upgrades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Oracle: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functionaliteit</a:t>
            </a:r>
            <a:r>
              <a:rPr lang="en-US" dirty="0" smtClean="0"/>
              <a:t> -&gt; Rules Engine?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nooit</a:t>
            </a:r>
            <a:r>
              <a:rPr lang="en-US" dirty="0" smtClean="0"/>
              <a:t> </a:t>
            </a:r>
            <a:r>
              <a:rPr lang="en-US" dirty="0" err="1" smtClean="0"/>
              <a:t>precies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gewenst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uitzonderingen</a:t>
            </a:r>
            <a:r>
              <a:rPr lang="en-US" dirty="0" smtClean="0"/>
              <a:t>.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handelen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</a:t>
            </a:r>
            <a:r>
              <a:rPr lang="en-US" dirty="0" err="1" smtClean="0"/>
              <a:t>ontwikkeling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r>
              <a:rPr lang="en-US" dirty="0" smtClean="0"/>
              <a:t> was </a:t>
            </a: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vervanging</a:t>
            </a:r>
            <a:r>
              <a:rPr lang="en-US" dirty="0" smtClean="0"/>
              <a:t> van SQL updates </a:t>
            </a:r>
            <a:r>
              <a:rPr lang="en-US" dirty="0" err="1" smtClean="0"/>
              <a:t>voor</a:t>
            </a:r>
            <a:r>
              <a:rPr lang="en-US" dirty="0" smtClean="0"/>
              <a:t> SKC. </a:t>
            </a:r>
            <a:r>
              <a:rPr lang="en-US" dirty="0" err="1" smtClean="0"/>
              <a:t>Eenvoudig</a:t>
            </a:r>
            <a:r>
              <a:rPr lang="en-US" dirty="0" smtClean="0"/>
              <a:t> </a:t>
            </a:r>
            <a:r>
              <a:rPr lang="en-US" dirty="0" err="1" smtClean="0"/>
              <a:t>tooltje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item status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wijzigen</a:t>
            </a:r>
            <a:r>
              <a:rPr lang="en-US" dirty="0" smtClean="0"/>
              <a:t> of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inserten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 basis van SQL “SELECT”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Updaten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,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insert item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 basis van </a:t>
            </a:r>
            <a:r>
              <a:rPr lang="en-US" dirty="0" err="1" smtClean="0"/>
              <a:t>PS_Query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Keuze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input,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bruikbaar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eindgebruikers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Population Selection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handig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losse</a:t>
            </a:r>
            <a:r>
              <a:rPr lang="en-US" dirty="0" smtClean="0"/>
              <a:t> bulk </a:t>
            </a:r>
            <a:r>
              <a:rPr lang="en-US" dirty="0" err="1" smtClean="0"/>
              <a:t>acties</a:t>
            </a:r>
            <a:r>
              <a:rPr lang="en-US" dirty="0" smtClean="0"/>
              <a:t> </a:t>
            </a:r>
            <a:r>
              <a:rPr lang="en-US" dirty="0" err="1" smtClean="0"/>
              <a:t>obv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acties</a:t>
            </a:r>
            <a:r>
              <a:rPr lang="en-US" dirty="0" smtClean="0"/>
              <a:t> </a:t>
            </a:r>
            <a:r>
              <a:rPr lang="en-US" dirty="0" err="1" smtClean="0"/>
              <a:t>selecteren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Delete, update, insert of </a:t>
            </a:r>
            <a:r>
              <a:rPr lang="en-US" dirty="0" err="1" smtClean="0"/>
              <a:t>combinatie</a:t>
            </a:r>
            <a:r>
              <a:rPr lang="en-US" dirty="0" smtClean="0"/>
              <a:t>. </a:t>
            </a:r>
            <a:r>
              <a:rPr lang="en-US" dirty="0" err="1" smtClean="0"/>
              <a:t>Vervaldatum</a:t>
            </a:r>
            <a:r>
              <a:rPr lang="en-US" dirty="0" smtClean="0"/>
              <a:t> </a:t>
            </a:r>
            <a:r>
              <a:rPr lang="en-US" dirty="0" err="1" smtClean="0"/>
              <a:t>bijwerken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Volgordelijkheid</a:t>
            </a:r>
            <a:r>
              <a:rPr lang="en-US" dirty="0" smtClean="0"/>
              <a:t> </a:t>
            </a:r>
            <a:r>
              <a:rPr lang="en-US" dirty="0" err="1" smtClean="0"/>
              <a:t>meegeven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Vervolgacties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afhankelijkheid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1 Run-ID</a:t>
            </a:r>
            <a:endParaRPr lang="en-US" dirty="0"/>
          </a:p>
          <a:p>
            <a:pPr marL="356616"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81" y="358237"/>
            <a:ext cx="7290054" cy="1499616"/>
          </a:xfrm>
        </p:spPr>
        <p:txBody>
          <a:bodyPr/>
          <a:lstStyle/>
          <a:p>
            <a:r>
              <a:rPr lang="nl-NL" dirty="0" smtClean="0"/>
              <a:t>Een RUN-ID per PROCES </a:t>
            </a:r>
            <a:r>
              <a:rPr lang="nl-NL" sz="2000" dirty="0" smtClean="0"/>
              <a:t>(</a:t>
            </a:r>
            <a:r>
              <a:rPr lang="nl-NL" sz="2000" dirty="0" err="1" smtClean="0"/>
              <a:t>PS_Query</a:t>
            </a:r>
            <a:r>
              <a:rPr lang="nl-NL" sz="2000" dirty="0" smtClean="0"/>
              <a:t> of SQL)</a:t>
            </a:r>
            <a:endParaRPr lang="nl-NL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3" y="1919830"/>
            <a:ext cx="8375920" cy="45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45" y="403633"/>
            <a:ext cx="7290054" cy="1499616"/>
          </a:xfrm>
        </p:spPr>
        <p:txBody>
          <a:bodyPr/>
          <a:lstStyle/>
          <a:p>
            <a:r>
              <a:rPr lang="nl-NL" dirty="0" err="1" smtClean="0"/>
              <a:t>Population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endParaRPr lang="nl-NL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4" y="1510420"/>
            <a:ext cx="5920901" cy="47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3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47454"/>
            <a:ext cx="7290054" cy="1499616"/>
          </a:xfrm>
        </p:spPr>
        <p:txBody>
          <a:bodyPr/>
          <a:lstStyle/>
          <a:p>
            <a:r>
              <a:rPr lang="nl-NL" dirty="0" smtClean="0"/>
              <a:t>Logfile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4" y="1936898"/>
            <a:ext cx="8552600" cy="45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Technische achtergrond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51251" y="1744494"/>
            <a:ext cx="2506900" cy="4564866"/>
          </a:xfrm>
        </p:spPr>
        <p:txBody>
          <a:bodyPr/>
          <a:lstStyle/>
          <a:p>
            <a:r>
              <a:rPr lang="en-US" dirty="0" smtClean="0"/>
              <a:t>Application engine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 err="1" smtClean="0"/>
              <a:t>ophalen</a:t>
            </a:r>
            <a:r>
              <a:rPr lang="en-US" dirty="0" smtClean="0"/>
              <a:t> </a:t>
            </a:r>
            <a:r>
              <a:rPr lang="en-US" dirty="0" err="1" smtClean="0"/>
              <a:t>runcontrol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do select </a:t>
            </a:r>
            <a:r>
              <a:rPr lang="en-US" dirty="0" err="1" smtClean="0"/>
              <a:t>bepaald</a:t>
            </a:r>
            <a:r>
              <a:rPr lang="en-US" dirty="0" smtClean="0"/>
              <a:t> de </a:t>
            </a:r>
            <a:r>
              <a:rPr lang="en-US" dirty="0" err="1" smtClean="0"/>
              <a:t>volgorde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Peoplecode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dirty="0" smtClean="0"/>
              <a:t> de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roepen</a:t>
            </a:r>
            <a:r>
              <a:rPr lang="en-US" dirty="0" smtClean="0"/>
              <a:t> </a:t>
            </a:r>
            <a:r>
              <a:rPr lang="en-US" dirty="0" err="1" smtClean="0"/>
              <a:t>sectie</a:t>
            </a:r>
            <a:r>
              <a:rPr lang="en-US" dirty="0" smtClean="0"/>
              <a:t> , </a:t>
            </a:r>
            <a:r>
              <a:rPr lang="en-US" dirty="0" err="1" smtClean="0"/>
              <a:t>dynamisch</a:t>
            </a:r>
            <a:r>
              <a:rPr lang="en-US" dirty="0" smtClean="0"/>
              <a:t> (query of 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</a:p>
          <a:p>
            <a:endParaRPr lang="nl-NL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7" y="1744494"/>
            <a:ext cx="4649455" cy="46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880</TotalTime>
  <Words>518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Dynamisch beheer checklistitems</vt:lpstr>
      <vt:lpstr>presenters</vt:lpstr>
      <vt:lpstr>ORGANIZATION &amp; ORACLE</vt:lpstr>
      <vt:lpstr>Aanleiding</vt:lpstr>
      <vt:lpstr>Live ontwikkeling</vt:lpstr>
      <vt:lpstr>Een RUN-ID per PROCES (PS_Query of SQL)</vt:lpstr>
      <vt:lpstr>Population selection</vt:lpstr>
      <vt:lpstr>Logfile</vt:lpstr>
      <vt:lpstr>Technische achtergrond</vt:lpstr>
      <vt:lpstr>Application ENGINE </vt:lpstr>
      <vt:lpstr>Data Ophalen van SQL OBEJCT</vt:lpstr>
      <vt:lpstr>Data ophalen en QUERY</vt:lpstr>
      <vt:lpstr>Prompt op QUERY</vt:lpstr>
      <vt:lpstr>Verwerken items </vt:lpstr>
      <vt:lpstr>Insert </vt:lpstr>
      <vt:lpstr>Waar komt het vandaan en wat nog te doen</vt:lpstr>
      <vt:lpstr>Toepassingen</vt:lpstr>
      <vt:lpstr>THANK YOU!</vt:lpstr>
      <vt:lpstr>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Maarschalkerwaart, Olle van</cp:lastModifiedBy>
  <cp:revision>48</cp:revision>
  <dcterms:created xsi:type="dcterms:W3CDTF">2015-09-02T14:36:24Z</dcterms:created>
  <dcterms:modified xsi:type="dcterms:W3CDTF">2015-11-12T12:19:06Z</dcterms:modified>
</cp:coreProperties>
</file>