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44"/>
  </p:notesMasterIdLst>
  <p:sldIdLst>
    <p:sldId id="259" r:id="rId2"/>
    <p:sldId id="260" r:id="rId3"/>
    <p:sldId id="269" r:id="rId4"/>
    <p:sldId id="268" r:id="rId5"/>
    <p:sldId id="261" r:id="rId6"/>
    <p:sldId id="262" r:id="rId7"/>
    <p:sldId id="266" r:id="rId8"/>
    <p:sldId id="287" r:id="rId9"/>
    <p:sldId id="286" r:id="rId10"/>
    <p:sldId id="263" r:id="rId11"/>
    <p:sldId id="289" r:id="rId12"/>
    <p:sldId id="290" r:id="rId13"/>
    <p:sldId id="273" r:id="rId14"/>
    <p:sldId id="291" r:id="rId15"/>
    <p:sldId id="292" r:id="rId16"/>
    <p:sldId id="293" r:id="rId17"/>
    <p:sldId id="294" r:id="rId18"/>
    <p:sldId id="297" r:id="rId19"/>
    <p:sldId id="296" r:id="rId20"/>
    <p:sldId id="299" r:id="rId21"/>
    <p:sldId id="300" r:id="rId22"/>
    <p:sldId id="295" r:id="rId23"/>
    <p:sldId id="298" r:id="rId24"/>
    <p:sldId id="264" r:id="rId25"/>
    <p:sldId id="301" r:id="rId26"/>
    <p:sldId id="306" r:id="rId27"/>
    <p:sldId id="302" r:id="rId28"/>
    <p:sldId id="303" r:id="rId29"/>
    <p:sldId id="305" r:id="rId30"/>
    <p:sldId id="309" r:id="rId31"/>
    <p:sldId id="304" r:id="rId32"/>
    <p:sldId id="308" r:id="rId33"/>
    <p:sldId id="310" r:id="rId34"/>
    <p:sldId id="307" r:id="rId35"/>
    <p:sldId id="311" r:id="rId36"/>
    <p:sldId id="313" r:id="rId37"/>
    <p:sldId id="314" r:id="rId38"/>
    <p:sldId id="281" r:id="rId39"/>
    <p:sldId id="284" r:id="rId40"/>
    <p:sldId id="315" r:id="rId41"/>
    <p:sldId id="283" r:id="rId42"/>
    <p:sldId id="28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e Smart-Foster" initials="JS" lastIdx="1" clrIdx="0">
    <p:extLst>
      <p:ext uri="{19B8F6BF-5375-455C-9EA6-DF929625EA0E}">
        <p15:presenceInfo xmlns:p15="http://schemas.microsoft.com/office/powerpoint/2012/main" userId="S-1-5-21-1390582872-192029990-4074164785-135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16" autoAdjust="0"/>
    <p:restoredTop sz="84386" autoAdjust="0"/>
  </p:normalViewPr>
  <p:slideViewPr>
    <p:cSldViewPr snapToGrid="0">
      <p:cViewPr varScale="1">
        <p:scale>
          <a:sx n="98" d="100"/>
          <a:sy n="98" d="100"/>
        </p:scale>
        <p:origin x="21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76"/>
    </p:cViewPr>
  </p:sorterViewPr>
  <p:notesViewPr>
    <p:cSldViewPr snapToGrid="0">
      <p:cViewPr varScale="1">
        <p:scale>
          <a:sx n="85" d="100"/>
          <a:sy n="85" d="100"/>
        </p:scale>
        <p:origin x="316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B7C5E7-106E-4397-9BD0-23582570BEA6}" type="doc">
      <dgm:prSet loTypeId="urn:microsoft.com/office/officeart/2005/8/layout/chevron2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AU"/>
        </a:p>
      </dgm:t>
    </dgm:pt>
    <dgm:pt modelId="{34556738-E65B-40D8-A17E-88AF0495154B}">
      <dgm:prSet phldrT="[Text]"/>
      <dgm:spPr/>
      <dgm:t>
        <a:bodyPr/>
        <a:lstStyle/>
        <a:p>
          <a:r>
            <a:rPr lang="en-AU" dirty="0" smtClean="0"/>
            <a:t>Generate</a:t>
          </a:r>
          <a:endParaRPr lang="en-AU" dirty="0"/>
        </a:p>
      </dgm:t>
    </dgm:pt>
    <dgm:pt modelId="{C0BC8744-38CC-4956-90C9-DEFD1B8AB081}" type="parTrans" cxnId="{4EA1671B-B795-41B8-9511-646CDC44A27C}">
      <dgm:prSet/>
      <dgm:spPr/>
      <dgm:t>
        <a:bodyPr/>
        <a:lstStyle/>
        <a:p>
          <a:endParaRPr lang="en-AU"/>
        </a:p>
      </dgm:t>
    </dgm:pt>
    <dgm:pt modelId="{1681077E-45F1-4E3B-867E-EAEFFA6D8454}" type="sibTrans" cxnId="{4EA1671B-B795-41B8-9511-646CDC44A27C}">
      <dgm:prSet/>
      <dgm:spPr/>
      <dgm:t>
        <a:bodyPr/>
        <a:lstStyle/>
        <a:p>
          <a:endParaRPr lang="en-AU"/>
        </a:p>
      </dgm:t>
    </dgm:pt>
    <dgm:pt modelId="{3D7CE913-9984-4EE1-8F35-EE9B11927201}">
      <dgm:prSet phldrT="[Text]"/>
      <dgm:spPr/>
      <dgm:t>
        <a:bodyPr/>
        <a:lstStyle/>
        <a:p>
          <a:r>
            <a:rPr lang="en-AU" dirty="0" smtClean="0"/>
            <a:t>Task auto generated to School Contact 90 days prior to existing title end date</a:t>
          </a:r>
          <a:endParaRPr lang="en-AU" dirty="0"/>
        </a:p>
      </dgm:t>
    </dgm:pt>
    <dgm:pt modelId="{5E89EE5D-E763-4253-A537-FD770E6B54BC}" type="parTrans" cxnId="{5122C6B5-63E1-492E-87FE-D971E50F1929}">
      <dgm:prSet/>
      <dgm:spPr/>
      <dgm:t>
        <a:bodyPr/>
        <a:lstStyle/>
        <a:p>
          <a:endParaRPr lang="en-AU"/>
        </a:p>
      </dgm:t>
    </dgm:pt>
    <dgm:pt modelId="{B335910B-20AB-4867-AA25-2DCED9CE8F7A}" type="sibTrans" cxnId="{5122C6B5-63E1-492E-87FE-D971E50F1929}">
      <dgm:prSet/>
      <dgm:spPr/>
      <dgm:t>
        <a:bodyPr/>
        <a:lstStyle/>
        <a:p>
          <a:endParaRPr lang="en-AU"/>
        </a:p>
      </dgm:t>
    </dgm:pt>
    <dgm:pt modelId="{66F4433D-87B1-47CF-93D8-7A1033364E6D}">
      <dgm:prSet phldrT="[Text]"/>
      <dgm:spPr/>
      <dgm:t>
        <a:bodyPr/>
        <a:lstStyle/>
        <a:p>
          <a:r>
            <a:rPr lang="en-AU" dirty="0" smtClean="0"/>
            <a:t>Action</a:t>
          </a:r>
          <a:endParaRPr lang="en-AU" dirty="0"/>
        </a:p>
      </dgm:t>
    </dgm:pt>
    <dgm:pt modelId="{17CE5EF1-C37B-49CA-9CAC-0A4B94949D3B}" type="parTrans" cxnId="{F2735DB2-153A-46A9-9DAD-4AFAF2EBB1BC}">
      <dgm:prSet/>
      <dgm:spPr/>
      <dgm:t>
        <a:bodyPr/>
        <a:lstStyle/>
        <a:p>
          <a:endParaRPr lang="en-AU"/>
        </a:p>
      </dgm:t>
    </dgm:pt>
    <dgm:pt modelId="{31065484-3D1A-436A-AF63-13897FE19C46}" type="sibTrans" cxnId="{F2735DB2-153A-46A9-9DAD-4AFAF2EBB1BC}">
      <dgm:prSet/>
      <dgm:spPr/>
      <dgm:t>
        <a:bodyPr/>
        <a:lstStyle/>
        <a:p>
          <a:endParaRPr lang="en-AU"/>
        </a:p>
      </dgm:t>
    </dgm:pt>
    <dgm:pt modelId="{A08B43A7-D76F-4092-AF25-0B512166D2A7}">
      <dgm:prSet phldrT="[Text]"/>
      <dgm:spPr/>
      <dgm:t>
        <a:bodyPr/>
        <a:lstStyle/>
        <a:p>
          <a:r>
            <a:rPr lang="en-AU" dirty="0" smtClean="0"/>
            <a:t>Option to Renew or Terminate</a:t>
          </a:r>
          <a:endParaRPr lang="en-AU" dirty="0"/>
        </a:p>
      </dgm:t>
    </dgm:pt>
    <dgm:pt modelId="{1D6AEEDC-1BAB-465D-852D-EC9211195597}" type="parTrans" cxnId="{75B4D176-AA15-49D9-8762-3FECE49C5B2E}">
      <dgm:prSet/>
      <dgm:spPr/>
      <dgm:t>
        <a:bodyPr/>
        <a:lstStyle/>
        <a:p>
          <a:endParaRPr lang="en-AU"/>
        </a:p>
      </dgm:t>
    </dgm:pt>
    <dgm:pt modelId="{A960B365-DEF5-4E57-8B9C-721CA58CDCA3}" type="sibTrans" cxnId="{75B4D176-AA15-49D9-8762-3FECE49C5B2E}">
      <dgm:prSet/>
      <dgm:spPr/>
      <dgm:t>
        <a:bodyPr/>
        <a:lstStyle/>
        <a:p>
          <a:endParaRPr lang="en-AU"/>
        </a:p>
      </dgm:t>
    </dgm:pt>
    <dgm:pt modelId="{8CA15747-C07F-4215-BD87-92D270A15F3C}">
      <dgm:prSet phldrT="[Text]"/>
      <dgm:spPr/>
      <dgm:t>
        <a:bodyPr/>
        <a:lstStyle/>
        <a:p>
          <a:r>
            <a:rPr lang="en-AU" dirty="0" smtClean="0"/>
            <a:t>Justifications can be uploaded and viewed through the workflow</a:t>
          </a:r>
          <a:endParaRPr lang="en-AU" dirty="0"/>
        </a:p>
      </dgm:t>
    </dgm:pt>
    <dgm:pt modelId="{9BD1F21F-CAC0-4F95-8D0B-CD6DE567727E}" type="parTrans" cxnId="{04191434-44C5-455D-8EA1-1DDC0CE01265}">
      <dgm:prSet/>
      <dgm:spPr/>
      <dgm:t>
        <a:bodyPr/>
        <a:lstStyle/>
        <a:p>
          <a:endParaRPr lang="en-AU"/>
        </a:p>
      </dgm:t>
    </dgm:pt>
    <dgm:pt modelId="{32554041-FADD-41E1-94B6-2B5CB743FC01}" type="sibTrans" cxnId="{04191434-44C5-455D-8EA1-1DDC0CE01265}">
      <dgm:prSet/>
      <dgm:spPr/>
      <dgm:t>
        <a:bodyPr/>
        <a:lstStyle/>
        <a:p>
          <a:endParaRPr lang="en-AU"/>
        </a:p>
      </dgm:t>
    </dgm:pt>
    <dgm:pt modelId="{4A80377B-7141-42C2-84CF-029F4B9CEA44}">
      <dgm:prSet phldrT="[Text]"/>
      <dgm:spPr/>
      <dgm:t>
        <a:bodyPr/>
        <a:lstStyle/>
        <a:p>
          <a:r>
            <a:rPr lang="en-AU" dirty="0" smtClean="0"/>
            <a:t>Approve</a:t>
          </a:r>
          <a:endParaRPr lang="en-AU" dirty="0"/>
        </a:p>
      </dgm:t>
    </dgm:pt>
    <dgm:pt modelId="{229B36E8-1A37-4121-A1C8-1101FAD581CE}" type="parTrans" cxnId="{8E12CB55-F8DB-40F3-BEE2-11C8C3BC560B}">
      <dgm:prSet/>
      <dgm:spPr/>
      <dgm:t>
        <a:bodyPr/>
        <a:lstStyle/>
        <a:p>
          <a:endParaRPr lang="en-AU"/>
        </a:p>
      </dgm:t>
    </dgm:pt>
    <dgm:pt modelId="{0A983C63-3A49-4AA8-9ADE-77988EE12C0C}" type="sibTrans" cxnId="{8E12CB55-F8DB-40F3-BEE2-11C8C3BC560B}">
      <dgm:prSet/>
      <dgm:spPr/>
      <dgm:t>
        <a:bodyPr/>
        <a:lstStyle/>
        <a:p>
          <a:endParaRPr lang="en-AU"/>
        </a:p>
      </dgm:t>
    </dgm:pt>
    <dgm:pt modelId="{D65EB63D-8318-401A-8AE7-BC82C04CD3F8}">
      <dgm:prSet phldrT="[Text]"/>
      <dgm:spPr/>
      <dgm:t>
        <a:bodyPr/>
        <a:lstStyle/>
        <a:p>
          <a:r>
            <a:rPr lang="en-AU" dirty="0" smtClean="0"/>
            <a:t>Auto workflow to HOS with notifications</a:t>
          </a:r>
          <a:endParaRPr lang="en-AU" dirty="0"/>
        </a:p>
      </dgm:t>
    </dgm:pt>
    <dgm:pt modelId="{734C5C57-0EE4-47AA-81F3-3AAA9C95FA01}" type="parTrans" cxnId="{34456F9A-C204-4F71-9F29-847E59CE9BE7}">
      <dgm:prSet/>
      <dgm:spPr/>
      <dgm:t>
        <a:bodyPr/>
        <a:lstStyle/>
        <a:p>
          <a:endParaRPr lang="en-AU"/>
        </a:p>
      </dgm:t>
    </dgm:pt>
    <dgm:pt modelId="{02C3FB4A-4250-483A-A64E-1BB2C44C3F5B}" type="sibTrans" cxnId="{34456F9A-C204-4F71-9F29-847E59CE9BE7}">
      <dgm:prSet/>
      <dgm:spPr/>
      <dgm:t>
        <a:bodyPr/>
        <a:lstStyle/>
        <a:p>
          <a:endParaRPr lang="en-AU"/>
        </a:p>
      </dgm:t>
    </dgm:pt>
    <dgm:pt modelId="{0377C9CA-BD0E-4880-9009-9744E69DCD20}">
      <dgm:prSet phldrT="[Text]"/>
      <dgm:spPr/>
      <dgm:t>
        <a:bodyPr/>
        <a:lstStyle/>
        <a:p>
          <a:r>
            <a:rPr lang="en-AU" dirty="0" smtClean="0"/>
            <a:t>As applicable (based on level) workflow to Exec Deans, HR and VC</a:t>
          </a:r>
          <a:endParaRPr lang="en-AU" dirty="0"/>
        </a:p>
      </dgm:t>
    </dgm:pt>
    <dgm:pt modelId="{4F4C1BCC-DBE8-4337-83C4-64C17C964370}" type="parTrans" cxnId="{AB4F9B21-41C2-4C6C-B806-194CD71B24FD}">
      <dgm:prSet/>
      <dgm:spPr/>
      <dgm:t>
        <a:bodyPr/>
        <a:lstStyle/>
        <a:p>
          <a:endParaRPr lang="en-AU"/>
        </a:p>
      </dgm:t>
    </dgm:pt>
    <dgm:pt modelId="{8F26326E-F4C1-47E9-9DD9-0423D674A946}" type="sibTrans" cxnId="{AB4F9B21-41C2-4C6C-B806-194CD71B24FD}">
      <dgm:prSet/>
      <dgm:spPr/>
      <dgm:t>
        <a:bodyPr/>
        <a:lstStyle/>
        <a:p>
          <a:endParaRPr lang="en-AU"/>
        </a:p>
      </dgm:t>
    </dgm:pt>
    <dgm:pt modelId="{7ADB8ED3-195D-48C0-9137-FC3693A05349}">
      <dgm:prSet phldrT="[Text]"/>
      <dgm:spPr/>
      <dgm:t>
        <a:bodyPr/>
        <a:lstStyle/>
        <a:p>
          <a:r>
            <a:rPr lang="en-AU" dirty="0" smtClean="0"/>
            <a:t>Integrate</a:t>
          </a:r>
          <a:endParaRPr lang="en-AU" dirty="0"/>
        </a:p>
      </dgm:t>
    </dgm:pt>
    <dgm:pt modelId="{C00598A9-B3FE-4F93-89F4-DDC3C88D9CE8}" type="parTrans" cxnId="{69EC9B7C-F712-415D-A88E-C91598210142}">
      <dgm:prSet/>
      <dgm:spPr/>
      <dgm:t>
        <a:bodyPr/>
        <a:lstStyle/>
        <a:p>
          <a:endParaRPr lang="en-AU"/>
        </a:p>
      </dgm:t>
    </dgm:pt>
    <dgm:pt modelId="{CD838559-75B1-4C2D-B625-4A55E70AE602}" type="sibTrans" cxnId="{69EC9B7C-F712-415D-A88E-C91598210142}">
      <dgm:prSet/>
      <dgm:spPr/>
      <dgm:t>
        <a:bodyPr/>
        <a:lstStyle/>
        <a:p>
          <a:endParaRPr lang="en-AU"/>
        </a:p>
      </dgm:t>
    </dgm:pt>
    <dgm:pt modelId="{FB613BD3-EF0B-4A4F-8411-A9D090A8AD47}">
      <dgm:prSet phldrT="[Text]"/>
      <dgm:spPr/>
      <dgm:t>
        <a:bodyPr/>
        <a:lstStyle/>
        <a:p>
          <a:r>
            <a:rPr lang="en-AU" dirty="0" smtClean="0"/>
            <a:t>Integration to Job Data, Contract Data and Person Profiles once approved</a:t>
          </a:r>
          <a:endParaRPr lang="en-AU" dirty="0"/>
        </a:p>
      </dgm:t>
    </dgm:pt>
    <dgm:pt modelId="{80BFD0C1-DFD7-482F-B012-0B6AD691A9AC}" type="parTrans" cxnId="{2719C5B5-369F-4BB4-8B72-C40D070EB24C}">
      <dgm:prSet/>
      <dgm:spPr/>
      <dgm:t>
        <a:bodyPr/>
        <a:lstStyle/>
        <a:p>
          <a:endParaRPr lang="en-AU"/>
        </a:p>
      </dgm:t>
    </dgm:pt>
    <dgm:pt modelId="{142C01B8-857F-44D6-9EF4-4E98C3BFE61A}" type="sibTrans" cxnId="{2719C5B5-369F-4BB4-8B72-C40D070EB24C}">
      <dgm:prSet/>
      <dgm:spPr/>
      <dgm:t>
        <a:bodyPr/>
        <a:lstStyle/>
        <a:p>
          <a:endParaRPr lang="en-AU"/>
        </a:p>
      </dgm:t>
    </dgm:pt>
    <dgm:pt modelId="{508CC61F-B2E7-4700-97BB-34BFA5AAA8A5}">
      <dgm:prSet phldrT="[Text]"/>
      <dgm:spPr/>
      <dgm:t>
        <a:bodyPr/>
        <a:lstStyle/>
        <a:p>
          <a:r>
            <a:rPr lang="en-AU" dirty="0" smtClean="0"/>
            <a:t>Titleholder notified to provide justification for renewal</a:t>
          </a:r>
          <a:endParaRPr lang="en-AU" dirty="0"/>
        </a:p>
      </dgm:t>
    </dgm:pt>
    <dgm:pt modelId="{541B7F86-FB5D-4DF4-BBD7-1466FDE32445}" type="parTrans" cxnId="{343893E2-3275-4014-B761-C38AA65E2DB5}">
      <dgm:prSet/>
      <dgm:spPr/>
      <dgm:t>
        <a:bodyPr/>
        <a:lstStyle/>
        <a:p>
          <a:endParaRPr lang="en-AU"/>
        </a:p>
      </dgm:t>
    </dgm:pt>
    <dgm:pt modelId="{FD86BCFD-19F8-4CD9-B4D6-B02BE075A3BB}" type="sibTrans" cxnId="{343893E2-3275-4014-B761-C38AA65E2DB5}">
      <dgm:prSet/>
      <dgm:spPr/>
      <dgm:t>
        <a:bodyPr/>
        <a:lstStyle/>
        <a:p>
          <a:endParaRPr lang="en-AU"/>
        </a:p>
      </dgm:t>
    </dgm:pt>
    <dgm:pt modelId="{6830A181-2C63-499C-82DC-3949363D8727}">
      <dgm:prSet phldrT="[Text]"/>
      <dgm:spPr/>
      <dgm:t>
        <a:bodyPr/>
        <a:lstStyle/>
        <a:p>
          <a:r>
            <a:rPr lang="en-AU" dirty="0" smtClean="0"/>
            <a:t>Accessible to School Contacts via PeopleSoft core worklist</a:t>
          </a:r>
          <a:endParaRPr lang="en-AU" dirty="0"/>
        </a:p>
      </dgm:t>
    </dgm:pt>
    <dgm:pt modelId="{2575155A-21CE-4346-8F59-0E7A7CA9F65A}" type="parTrans" cxnId="{35F61811-83FE-4ADB-8476-21BE45CFA2F7}">
      <dgm:prSet/>
      <dgm:spPr/>
    </dgm:pt>
    <dgm:pt modelId="{63865B72-8D54-45F4-9C63-0F27E2197B73}" type="sibTrans" cxnId="{35F61811-83FE-4ADB-8476-21BE45CFA2F7}">
      <dgm:prSet/>
      <dgm:spPr/>
    </dgm:pt>
    <dgm:pt modelId="{DB0C796A-0437-4842-BE5B-24D00981924B}">
      <dgm:prSet phldrT="[Text]"/>
      <dgm:spPr/>
      <dgm:t>
        <a:bodyPr/>
        <a:lstStyle/>
        <a:p>
          <a:r>
            <a:rPr lang="en-AU" dirty="0" smtClean="0"/>
            <a:t>Confirmation letter sent to titleholder</a:t>
          </a:r>
          <a:endParaRPr lang="en-AU" dirty="0"/>
        </a:p>
      </dgm:t>
    </dgm:pt>
    <dgm:pt modelId="{3417D5EF-7084-42F8-A2B0-2D0C1B9B830D}" type="parTrans" cxnId="{6999B377-4A2D-4601-B093-1BCC52A1E244}">
      <dgm:prSet/>
      <dgm:spPr/>
    </dgm:pt>
    <dgm:pt modelId="{582E30D2-587F-4915-9A85-01088E9A3F54}" type="sibTrans" cxnId="{6999B377-4A2D-4601-B093-1BCC52A1E244}">
      <dgm:prSet/>
      <dgm:spPr/>
    </dgm:pt>
    <dgm:pt modelId="{F3FF6151-0152-40F1-AB4E-EA64FDB807F2}">
      <dgm:prSet phldrT="[Text]"/>
      <dgm:spPr/>
      <dgm:t>
        <a:bodyPr/>
        <a:lstStyle/>
        <a:p>
          <a:r>
            <a:rPr lang="en-AU" dirty="0" smtClean="0"/>
            <a:t>Auto Clean up of </a:t>
          </a:r>
          <a:r>
            <a:rPr lang="en-AU" dirty="0" err="1" smtClean="0"/>
            <a:t>unactioned</a:t>
          </a:r>
          <a:r>
            <a:rPr lang="en-AU" dirty="0" smtClean="0"/>
            <a:t> tasks after 46 days</a:t>
          </a:r>
          <a:endParaRPr lang="en-AU" dirty="0"/>
        </a:p>
      </dgm:t>
    </dgm:pt>
    <dgm:pt modelId="{7D183797-877C-472D-B457-B2126E0876B9}" type="parTrans" cxnId="{B93CD2AF-2B06-40F9-8124-5D5D1C00A553}">
      <dgm:prSet/>
      <dgm:spPr/>
    </dgm:pt>
    <dgm:pt modelId="{82B775B5-7EF0-4CAD-B73E-FEC677CC0961}" type="sibTrans" cxnId="{B93CD2AF-2B06-40F9-8124-5D5D1C00A553}">
      <dgm:prSet/>
      <dgm:spPr/>
    </dgm:pt>
    <dgm:pt modelId="{83F399C4-2EFA-47D8-8D83-C7AD4C09E78A}">
      <dgm:prSet phldrT="[Text]"/>
      <dgm:spPr/>
      <dgm:t>
        <a:bodyPr/>
        <a:lstStyle/>
        <a:p>
          <a:r>
            <a:rPr lang="en-AU" dirty="0" smtClean="0"/>
            <a:t>Reminders auto generated </a:t>
          </a:r>
          <a:endParaRPr lang="en-AU" dirty="0"/>
        </a:p>
      </dgm:t>
    </dgm:pt>
    <dgm:pt modelId="{417E0FE1-3F74-4E43-A8A0-8309FCD8D974}" type="parTrans" cxnId="{C2CFBFAC-6D06-4FF2-B7FC-1AD559054028}">
      <dgm:prSet/>
      <dgm:spPr/>
    </dgm:pt>
    <dgm:pt modelId="{4A2BCBA9-EB84-4005-A975-C0E21EF6C5F8}" type="sibTrans" cxnId="{C2CFBFAC-6D06-4FF2-B7FC-1AD559054028}">
      <dgm:prSet/>
      <dgm:spPr/>
    </dgm:pt>
    <dgm:pt modelId="{00490E27-4D76-4476-AFD7-95488ABB74D7}" type="pres">
      <dgm:prSet presAssocID="{CDB7C5E7-106E-4397-9BD0-23582570BEA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1E50C240-B189-44CB-AA7E-5EF55467B7D1}" type="pres">
      <dgm:prSet presAssocID="{34556738-E65B-40D8-A17E-88AF0495154B}" presName="composite" presStyleCnt="0"/>
      <dgm:spPr/>
    </dgm:pt>
    <dgm:pt modelId="{E92FBDBD-0374-4F53-BD85-7AB35DE23955}" type="pres">
      <dgm:prSet presAssocID="{34556738-E65B-40D8-A17E-88AF0495154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D99CEDA-78FE-4B6F-9993-7B37076069CC}" type="pres">
      <dgm:prSet presAssocID="{34556738-E65B-40D8-A17E-88AF0495154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BE9CF33-B6B4-4710-984A-B73FF7221B8D}" type="pres">
      <dgm:prSet presAssocID="{1681077E-45F1-4E3B-867E-EAEFFA6D8454}" presName="sp" presStyleCnt="0"/>
      <dgm:spPr/>
    </dgm:pt>
    <dgm:pt modelId="{2C9D40BF-ECB3-414E-A57C-EEC1F0ACA29A}" type="pres">
      <dgm:prSet presAssocID="{66F4433D-87B1-47CF-93D8-7A1033364E6D}" presName="composite" presStyleCnt="0"/>
      <dgm:spPr/>
    </dgm:pt>
    <dgm:pt modelId="{73BC4D18-0C5B-4D70-B754-E6623D041534}" type="pres">
      <dgm:prSet presAssocID="{66F4433D-87B1-47CF-93D8-7A1033364E6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C2DD08F-D436-40F7-8A51-19AD2DC60920}" type="pres">
      <dgm:prSet presAssocID="{66F4433D-87B1-47CF-93D8-7A1033364E6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0899B93-3FBC-434E-9315-3806BA12524F}" type="pres">
      <dgm:prSet presAssocID="{31065484-3D1A-436A-AF63-13897FE19C46}" presName="sp" presStyleCnt="0"/>
      <dgm:spPr/>
    </dgm:pt>
    <dgm:pt modelId="{1146A1DB-C36C-461A-863B-6C17CE6730B9}" type="pres">
      <dgm:prSet presAssocID="{4A80377B-7141-42C2-84CF-029F4B9CEA44}" presName="composite" presStyleCnt="0"/>
      <dgm:spPr/>
    </dgm:pt>
    <dgm:pt modelId="{592D3319-3E23-4A73-A1AF-D035ECFB90C6}" type="pres">
      <dgm:prSet presAssocID="{4A80377B-7141-42C2-84CF-029F4B9CEA4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0D33511-9163-42CF-85BF-629F88C44FB1}" type="pres">
      <dgm:prSet presAssocID="{4A80377B-7141-42C2-84CF-029F4B9CEA4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DE3D347-4588-47F3-89E8-6FE42EAD13C2}" type="pres">
      <dgm:prSet presAssocID="{0A983C63-3A49-4AA8-9ADE-77988EE12C0C}" presName="sp" presStyleCnt="0"/>
      <dgm:spPr/>
    </dgm:pt>
    <dgm:pt modelId="{846189D2-94E5-4E59-88BF-DB44B36231E6}" type="pres">
      <dgm:prSet presAssocID="{7ADB8ED3-195D-48C0-9137-FC3693A05349}" presName="composite" presStyleCnt="0"/>
      <dgm:spPr/>
    </dgm:pt>
    <dgm:pt modelId="{5BBF5765-0CAA-49D9-8872-234983866CDB}" type="pres">
      <dgm:prSet presAssocID="{7ADB8ED3-195D-48C0-9137-FC3693A0534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155A379-BB48-4611-882F-22BBE4AA4A57}" type="pres">
      <dgm:prSet presAssocID="{7ADB8ED3-195D-48C0-9137-FC3693A0534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93946CE9-9690-4366-AEA2-A68F66E2B92C}" type="presOf" srcId="{FB613BD3-EF0B-4A4F-8411-A9D090A8AD47}" destId="{6155A379-BB48-4611-882F-22BBE4AA4A57}" srcOrd="0" destOrd="0" presId="urn:microsoft.com/office/officeart/2005/8/layout/chevron2"/>
    <dgm:cxn modelId="{13CDE78B-1835-4B25-8A58-7D9561349CDB}" type="presOf" srcId="{0377C9CA-BD0E-4880-9009-9744E69DCD20}" destId="{60D33511-9163-42CF-85BF-629F88C44FB1}" srcOrd="0" destOrd="1" presId="urn:microsoft.com/office/officeart/2005/8/layout/chevron2"/>
    <dgm:cxn modelId="{765F3145-44A0-49B5-9BF6-036F24FE4FC0}" type="presOf" srcId="{8CA15747-C07F-4215-BD87-92D270A15F3C}" destId="{EC2DD08F-D436-40F7-8A51-19AD2DC60920}" srcOrd="0" destOrd="1" presId="urn:microsoft.com/office/officeart/2005/8/layout/chevron2"/>
    <dgm:cxn modelId="{343893E2-3275-4014-B761-C38AA65E2DB5}" srcId="{34556738-E65B-40D8-A17E-88AF0495154B}" destId="{508CC61F-B2E7-4700-97BB-34BFA5AAA8A5}" srcOrd="2" destOrd="0" parTransId="{541B7F86-FB5D-4DF4-BBD7-1466FDE32445}" sibTransId="{FD86BCFD-19F8-4CD9-B4D6-B02BE075A3BB}"/>
    <dgm:cxn modelId="{5122C6B5-63E1-492E-87FE-D971E50F1929}" srcId="{34556738-E65B-40D8-A17E-88AF0495154B}" destId="{3D7CE913-9984-4EE1-8F35-EE9B11927201}" srcOrd="0" destOrd="0" parTransId="{5E89EE5D-E763-4253-A537-FD770E6B54BC}" sibTransId="{B335910B-20AB-4867-AA25-2DCED9CE8F7A}"/>
    <dgm:cxn modelId="{04191434-44C5-455D-8EA1-1DDC0CE01265}" srcId="{66F4433D-87B1-47CF-93D8-7A1033364E6D}" destId="{8CA15747-C07F-4215-BD87-92D270A15F3C}" srcOrd="1" destOrd="0" parTransId="{9BD1F21F-CAC0-4F95-8D0B-CD6DE567727E}" sibTransId="{32554041-FADD-41E1-94B6-2B5CB743FC01}"/>
    <dgm:cxn modelId="{4657841B-0A9E-4B95-876D-22570AAE8C9D}" type="presOf" srcId="{3D7CE913-9984-4EE1-8F35-EE9B11927201}" destId="{2D99CEDA-78FE-4B6F-9993-7B37076069CC}" srcOrd="0" destOrd="0" presId="urn:microsoft.com/office/officeart/2005/8/layout/chevron2"/>
    <dgm:cxn modelId="{01954B75-9DDE-46A8-AEEC-FAC703EF1DCE}" type="presOf" srcId="{F3FF6151-0152-40F1-AB4E-EA64FDB807F2}" destId="{6155A379-BB48-4611-882F-22BBE4AA4A57}" srcOrd="0" destOrd="1" presId="urn:microsoft.com/office/officeart/2005/8/layout/chevron2"/>
    <dgm:cxn modelId="{1C4A9E70-787B-4084-A620-87EC17A184A2}" type="presOf" srcId="{4A80377B-7141-42C2-84CF-029F4B9CEA44}" destId="{592D3319-3E23-4A73-A1AF-D035ECFB90C6}" srcOrd="0" destOrd="0" presId="urn:microsoft.com/office/officeart/2005/8/layout/chevron2"/>
    <dgm:cxn modelId="{4EA1671B-B795-41B8-9511-646CDC44A27C}" srcId="{CDB7C5E7-106E-4397-9BD0-23582570BEA6}" destId="{34556738-E65B-40D8-A17E-88AF0495154B}" srcOrd="0" destOrd="0" parTransId="{C0BC8744-38CC-4956-90C9-DEFD1B8AB081}" sibTransId="{1681077E-45F1-4E3B-867E-EAEFFA6D8454}"/>
    <dgm:cxn modelId="{B93CD2AF-2B06-40F9-8124-5D5D1C00A553}" srcId="{7ADB8ED3-195D-48C0-9137-FC3693A05349}" destId="{F3FF6151-0152-40F1-AB4E-EA64FDB807F2}" srcOrd="1" destOrd="0" parTransId="{7D183797-877C-472D-B457-B2126E0876B9}" sibTransId="{82B775B5-7EF0-4CAD-B73E-FEC677CC0961}"/>
    <dgm:cxn modelId="{6999B377-4A2D-4601-B093-1BCC52A1E244}" srcId="{7ADB8ED3-195D-48C0-9137-FC3693A05349}" destId="{DB0C796A-0437-4842-BE5B-24D00981924B}" srcOrd="2" destOrd="0" parTransId="{3417D5EF-7084-42F8-A2B0-2D0C1B9B830D}" sibTransId="{582E30D2-587F-4915-9A85-01088E9A3F54}"/>
    <dgm:cxn modelId="{C2CFBFAC-6D06-4FF2-B7FC-1AD559054028}" srcId="{66F4433D-87B1-47CF-93D8-7A1033364E6D}" destId="{83F399C4-2EFA-47D8-8D83-C7AD4C09E78A}" srcOrd="2" destOrd="0" parTransId="{417E0FE1-3F74-4E43-A8A0-8309FCD8D974}" sibTransId="{4A2BCBA9-EB84-4005-A975-C0E21EF6C5F8}"/>
    <dgm:cxn modelId="{AB4F9B21-41C2-4C6C-B806-194CD71B24FD}" srcId="{4A80377B-7141-42C2-84CF-029F4B9CEA44}" destId="{0377C9CA-BD0E-4880-9009-9744E69DCD20}" srcOrd="1" destOrd="0" parTransId="{4F4C1BCC-DBE8-4337-83C4-64C17C964370}" sibTransId="{8F26326E-F4C1-47E9-9DD9-0423D674A946}"/>
    <dgm:cxn modelId="{69EC9B7C-F712-415D-A88E-C91598210142}" srcId="{CDB7C5E7-106E-4397-9BD0-23582570BEA6}" destId="{7ADB8ED3-195D-48C0-9137-FC3693A05349}" srcOrd="3" destOrd="0" parTransId="{C00598A9-B3FE-4F93-89F4-DDC3C88D9CE8}" sibTransId="{CD838559-75B1-4C2D-B625-4A55E70AE602}"/>
    <dgm:cxn modelId="{CF338C18-0035-4ECF-B937-57E99B8756A1}" type="presOf" srcId="{83F399C4-2EFA-47D8-8D83-C7AD4C09E78A}" destId="{EC2DD08F-D436-40F7-8A51-19AD2DC60920}" srcOrd="0" destOrd="2" presId="urn:microsoft.com/office/officeart/2005/8/layout/chevron2"/>
    <dgm:cxn modelId="{8013FDC6-B9B9-4DE0-A9CB-52249EE5DCB3}" type="presOf" srcId="{CDB7C5E7-106E-4397-9BD0-23582570BEA6}" destId="{00490E27-4D76-4476-AFD7-95488ABB74D7}" srcOrd="0" destOrd="0" presId="urn:microsoft.com/office/officeart/2005/8/layout/chevron2"/>
    <dgm:cxn modelId="{F2735DB2-153A-46A9-9DAD-4AFAF2EBB1BC}" srcId="{CDB7C5E7-106E-4397-9BD0-23582570BEA6}" destId="{66F4433D-87B1-47CF-93D8-7A1033364E6D}" srcOrd="1" destOrd="0" parTransId="{17CE5EF1-C37B-49CA-9CAC-0A4B94949D3B}" sibTransId="{31065484-3D1A-436A-AF63-13897FE19C46}"/>
    <dgm:cxn modelId="{75B4D176-AA15-49D9-8762-3FECE49C5B2E}" srcId="{66F4433D-87B1-47CF-93D8-7A1033364E6D}" destId="{A08B43A7-D76F-4092-AF25-0B512166D2A7}" srcOrd="0" destOrd="0" parTransId="{1D6AEEDC-1BAB-465D-852D-EC9211195597}" sibTransId="{A960B365-DEF5-4E57-8B9C-721CA58CDCA3}"/>
    <dgm:cxn modelId="{35F61811-83FE-4ADB-8476-21BE45CFA2F7}" srcId="{34556738-E65B-40D8-A17E-88AF0495154B}" destId="{6830A181-2C63-499C-82DC-3949363D8727}" srcOrd="1" destOrd="0" parTransId="{2575155A-21CE-4346-8F59-0E7A7CA9F65A}" sibTransId="{63865B72-8D54-45F4-9C63-0F27E2197B73}"/>
    <dgm:cxn modelId="{5EDA63B3-DA9C-47E4-A361-40D03CE4B0AA}" type="presOf" srcId="{A08B43A7-D76F-4092-AF25-0B512166D2A7}" destId="{EC2DD08F-D436-40F7-8A51-19AD2DC60920}" srcOrd="0" destOrd="0" presId="urn:microsoft.com/office/officeart/2005/8/layout/chevron2"/>
    <dgm:cxn modelId="{ABB3A6C9-CC32-4E1D-8918-25B33238134F}" type="presOf" srcId="{66F4433D-87B1-47CF-93D8-7A1033364E6D}" destId="{73BC4D18-0C5B-4D70-B754-E6623D041534}" srcOrd="0" destOrd="0" presId="urn:microsoft.com/office/officeart/2005/8/layout/chevron2"/>
    <dgm:cxn modelId="{A17715AA-8AFA-4A2B-9C41-81F7CBD3306E}" type="presOf" srcId="{D65EB63D-8318-401A-8AE7-BC82C04CD3F8}" destId="{60D33511-9163-42CF-85BF-629F88C44FB1}" srcOrd="0" destOrd="0" presId="urn:microsoft.com/office/officeart/2005/8/layout/chevron2"/>
    <dgm:cxn modelId="{9CFCE6A2-E272-4F71-BED8-A5EFF5F59966}" type="presOf" srcId="{7ADB8ED3-195D-48C0-9137-FC3693A05349}" destId="{5BBF5765-0CAA-49D9-8872-234983866CDB}" srcOrd="0" destOrd="0" presId="urn:microsoft.com/office/officeart/2005/8/layout/chevron2"/>
    <dgm:cxn modelId="{D47DF15E-4FBF-41C4-9D5B-F7A23E7594D6}" type="presOf" srcId="{DB0C796A-0437-4842-BE5B-24D00981924B}" destId="{6155A379-BB48-4611-882F-22BBE4AA4A57}" srcOrd="0" destOrd="2" presId="urn:microsoft.com/office/officeart/2005/8/layout/chevron2"/>
    <dgm:cxn modelId="{2719C5B5-369F-4BB4-8B72-C40D070EB24C}" srcId="{7ADB8ED3-195D-48C0-9137-FC3693A05349}" destId="{FB613BD3-EF0B-4A4F-8411-A9D090A8AD47}" srcOrd="0" destOrd="0" parTransId="{80BFD0C1-DFD7-482F-B012-0B6AD691A9AC}" sibTransId="{142C01B8-857F-44D6-9EF4-4E98C3BFE61A}"/>
    <dgm:cxn modelId="{34456F9A-C204-4F71-9F29-847E59CE9BE7}" srcId="{4A80377B-7141-42C2-84CF-029F4B9CEA44}" destId="{D65EB63D-8318-401A-8AE7-BC82C04CD3F8}" srcOrd="0" destOrd="0" parTransId="{734C5C57-0EE4-47AA-81F3-3AAA9C95FA01}" sibTransId="{02C3FB4A-4250-483A-A64E-1BB2C44C3F5B}"/>
    <dgm:cxn modelId="{28421883-4CAC-4F2F-B7A4-AFC72B44E525}" type="presOf" srcId="{508CC61F-B2E7-4700-97BB-34BFA5AAA8A5}" destId="{2D99CEDA-78FE-4B6F-9993-7B37076069CC}" srcOrd="0" destOrd="2" presId="urn:microsoft.com/office/officeart/2005/8/layout/chevron2"/>
    <dgm:cxn modelId="{8E12CB55-F8DB-40F3-BEE2-11C8C3BC560B}" srcId="{CDB7C5E7-106E-4397-9BD0-23582570BEA6}" destId="{4A80377B-7141-42C2-84CF-029F4B9CEA44}" srcOrd="2" destOrd="0" parTransId="{229B36E8-1A37-4121-A1C8-1101FAD581CE}" sibTransId="{0A983C63-3A49-4AA8-9ADE-77988EE12C0C}"/>
    <dgm:cxn modelId="{83EBC578-2874-4FD1-99A5-1A816F211696}" type="presOf" srcId="{34556738-E65B-40D8-A17E-88AF0495154B}" destId="{E92FBDBD-0374-4F53-BD85-7AB35DE23955}" srcOrd="0" destOrd="0" presId="urn:microsoft.com/office/officeart/2005/8/layout/chevron2"/>
    <dgm:cxn modelId="{E3E0BD2C-DE61-46F6-8F7A-150A62DEE8EA}" type="presOf" srcId="{6830A181-2C63-499C-82DC-3949363D8727}" destId="{2D99CEDA-78FE-4B6F-9993-7B37076069CC}" srcOrd="0" destOrd="1" presId="urn:microsoft.com/office/officeart/2005/8/layout/chevron2"/>
    <dgm:cxn modelId="{6B647FDC-B63D-40E0-8AA1-02B11D1C782C}" type="presParOf" srcId="{00490E27-4D76-4476-AFD7-95488ABB74D7}" destId="{1E50C240-B189-44CB-AA7E-5EF55467B7D1}" srcOrd="0" destOrd="0" presId="urn:microsoft.com/office/officeart/2005/8/layout/chevron2"/>
    <dgm:cxn modelId="{3AB44608-A2B4-4A42-86C6-4BF8B2DCE08C}" type="presParOf" srcId="{1E50C240-B189-44CB-AA7E-5EF55467B7D1}" destId="{E92FBDBD-0374-4F53-BD85-7AB35DE23955}" srcOrd="0" destOrd="0" presId="urn:microsoft.com/office/officeart/2005/8/layout/chevron2"/>
    <dgm:cxn modelId="{70C5363F-9A10-4E08-BD26-0CAB97955463}" type="presParOf" srcId="{1E50C240-B189-44CB-AA7E-5EF55467B7D1}" destId="{2D99CEDA-78FE-4B6F-9993-7B37076069CC}" srcOrd="1" destOrd="0" presId="urn:microsoft.com/office/officeart/2005/8/layout/chevron2"/>
    <dgm:cxn modelId="{4A881AAE-0B72-492C-9D48-F545223CEF2B}" type="presParOf" srcId="{00490E27-4D76-4476-AFD7-95488ABB74D7}" destId="{FBE9CF33-B6B4-4710-984A-B73FF7221B8D}" srcOrd="1" destOrd="0" presId="urn:microsoft.com/office/officeart/2005/8/layout/chevron2"/>
    <dgm:cxn modelId="{20FC9B09-2655-4D39-9D23-6746122C15E9}" type="presParOf" srcId="{00490E27-4D76-4476-AFD7-95488ABB74D7}" destId="{2C9D40BF-ECB3-414E-A57C-EEC1F0ACA29A}" srcOrd="2" destOrd="0" presId="urn:microsoft.com/office/officeart/2005/8/layout/chevron2"/>
    <dgm:cxn modelId="{942BFD0B-56A2-4E0C-BC47-BA6431F6CE1B}" type="presParOf" srcId="{2C9D40BF-ECB3-414E-A57C-EEC1F0ACA29A}" destId="{73BC4D18-0C5B-4D70-B754-E6623D041534}" srcOrd="0" destOrd="0" presId="urn:microsoft.com/office/officeart/2005/8/layout/chevron2"/>
    <dgm:cxn modelId="{68AFFA2F-8ABF-471F-AF84-251D0DCC65F4}" type="presParOf" srcId="{2C9D40BF-ECB3-414E-A57C-EEC1F0ACA29A}" destId="{EC2DD08F-D436-40F7-8A51-19AD2DC60920}" srcOrd="1" destOrd="0" presId="urn:microsoft.com/office/officeart/2005/8/layout/chevron2"/>
    <dgm:cxn modelId="{3D83DE51-B500-4E75-B43D-470CC0BCD48F}" type="presParOf" srcId="{00490E27-4D76-4476-AFD7-95488ABB74D7}" destId="{80899B93-3FBC-434E-9315-3806BA12524F}" srcOrd="3" destOrd="0" presId="urn:microsoft.com/office/officeart/2005/8/layout/chevron2"/>
    <dgm:cxn modelId="{A22BC20C-38DD-42D8-9B61-8803FACE18F9}" type="presParOf" srcId="{00490E27-4D76-4476-AFD7-95488ABB74D7}" destId="{1146A1DB-C36C-461A-863B-6C17CE6730B9}" srcOrd="4" destOrd="0" presId="urn:microsoft.com/office/officeart/2005/8/layout/chevron2"/>
    <dgm:cxn modelId="{2619C247-D039-4318-8996-DD9062C4298C}" type="presParOf" srcId="{1146A1DB-C36C-461A-863B-6C17CE6730B9}" destId="{592D3319-3E23-4A73-A1AF-D035ECFB90C6}" srcOrd="0" destOrd="0" presId="urn:microsoft.com/office/officeart/2005/8/layout/chevron2"/>
    <dgm:cxn modelId="{1E4817A4-E289-4A64-8F1B-59FF69851867}" type="presParOf" srcId="{1146A1DB-C36C-461A-863B-6C17CE6730B9}" destId="{60D33511-9163-42CF-85BF-629F88C44FB1}" srcOrd="1" destOrd="0" presId="urn:microsoft.com/office/officeart/2005/8/layout/chevron2"/>
    <dgm:cxn modelId="{EEDE43A6-ED02-4FCD-981B-6C6DF72BC5D0}" type="presParOf" srcId="{00490E27-4D76-4476-AFD7-95488ABB74D7}" destId="{9DE3D347-4588-47F3-89E8-6FE42EAD13C2}" srcOrd="5" destOrd="0" presId="urn:microsoft.com/office/officeart/2005/8/layout/chevron2"/>
    <dgm:cxn modelId="{9F79BD6B-7563-4B1D-9CF6-23EE4DB8356D}" type="presParOf" srcId="{00490E27-4D76-4476-AFD7-95488ABB74D7}" destId="{846189D2-94E5-4E59-88BF-DB44B36231E6}" srcOrd="6" destOrd="0" presId="urn:microsoft.com/office/officeart/2005/8/layout/chevron2"/>
    <dgm:cxn modelId="{01FCDCB9-1801-4CAD-B0AD-EC58FDAB5C4E}" type="presParOf" srcId="{846189D2-94E5-4E59-88BF-DB44B36231E6}" destId="{5BBF5765-0CAA-49D9-8872-234983866CDB}" srcOrd="0" destOrd="0" presId="urn:microsoft.com/office/officeart/2005/8/layout/chevron2"/>
    <dgm:cxn modelId="{FAD0B95D-A313-494F-9080-7DE1233FD9F3}" type="presParOf" srcId="{846189D2-94E5-4E59-88BF-DB44B36231E6}" destId="{6155A379-BB48-4611-882F-22BBE4AA4A5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B7C5E7-106E-4397-9BD0-23582570BEA6}" type="doc">
      <dgm:prSet loTypeId="urn:microsoft.com/office/officeart/2005/8/layout/chevron2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AU"/>
        </a:p>
      </dgm:t>
    </dgm:pt>
    <dgm:pt modelId="{34556738-E65B-40D8-A17E-88AF0495154B}">
      <dgm:prSet phldrT="[Text]"/>
      <dgm:spPr/>
      <dgm:t>
        <a:bodyPr/>
        <a:lstStyle/>
        <a:p>
          <a:r>
            <a:rPr lang="en-AU" dirty="0" smtClean="0"/>
            <a:t>Request</a:t>
          </a:r>
          <a:endParaRPr lang="en-AU" dirty="0"/>
        </a:p>
      </dgm:t>
    </dgm:pt>
    <dgm:pt modelId="{C0BC8744-38CC-4956-90C9-DEFD1B8AB081}" type="parTrans" cxnId="{4EA1671B-B795-41B8-9511-646CDC44A27C}">
      <dgm:prSet/>
      <dgm:spPr/>
      <dgm:t>
        <a:bodyPr/>
        <a:lstStyle/>
        <a:p>
          <a:endParaRPr lang="en-AU"/>
        </a:p>
      </dgm:t>
    </dgm:pt>
    <dgm:pt modelId="{1681077E-45F1-4E3B-867E-EAEFFA6D8454}" type="sibTrans" cxnId="{4EA1671B-B795-41B8-9511-646CDC44A27C}">
      <dgm:prSet/>
      <dgm:spPr/>
      <dgm:t>
        <a:bodyPr/>
        <a:lstStyle/>
        <a:p>
          <a:endParaRPr lang="en-AU"/>
        </a:p>
      </dgm:t>
    </dgm:pt>
    <dgm:pt modelId="{3D7CE913-9984-4EE1-8F35-EE9B11927201}">
      <dgm:prSet phldrT="[Text]"/>
      <dgm:spPr/>
      <dgm:t>
        <a:bodyPr/>
        <a:lstStyle/>
        <a:p>
          <a:r>
            <a:rPr lang="en-AU" dirty="0" smtClean="0"/>
            <a:t>Application for an Honorary Title (via Guest Account) or through School Contact</a:t>
          </a:r>
          <a:endParaRPr lang="en-AU" dirty="0"/>
        </a:p>
      </dgm:t>
    </dgm:pt>
    <dgm:pt modelId="{5E89EE5D-E763-4253-A537-FD770E6B54BC}" type="parTrans" cxnId="{5122C6B5-63E1-492E-87FE-D971E50F1929}">
      <dgm:prSet/>
      <dgm:spPr/>
      <dgm:t>
        <a:bodyPr/>
        <a:lstStyle/>
        <a:p>
          <a:endParaRPr lang="en-AU"/>
        </a:p>
      </dgm:t>
    </dgm:pt>
    <dgm:pt modelId="{B335910B-20AB-4867-AA25-2DCED9CE8F7A}" type="sibTrans" cxnId="{5122C6B5-63E1-492E-87FE-D971E50F1929}">
      <dgm:prSet/>
      <dgm:spPr/>
      <dgm:t>
        <a:bodyPr/>
        <a:lstStyle/>
        <a:p>
          <a:endParaRPr lang="en-AU"/>
        </a:p>
      </dgm:t>
    </dgm:pt>
    <dgm:pt modelId="{66F4433D-87B1-47CF-93D8-7A1033364E6D}">
      <dgm:prSet phldrT="[Text]"/>
      <dgm:spPr/>
      <dgm:t>
        <a:bodyPr/>
        <a:lstStyle/>
        <a:p>
          <a:r>
            <a:rPr lang="en-AU" dirty="0" smtClean="0"/>
            <a:t>Action</a:t>
          </a:r>
          <a:endParaRPr lang="en-AU" dirty="0"/>
        </a:p>
      </dgm:t>
    </dgm:pt>
    <dgm:pt modelId="{17CE5EF1-C37B-49CA-9CAC-0A4B94949D3B}" type="parTrans" cxnId="{F2735DB2-153A-46A9-9DAD-4AFAF2EBB1BC}">
      <dgm:prSet/>
      <dgm:spPr/>
      <dgm:t>
        <a:bodyPr/>
        <a:lstStyle/>
        <a:p>
          <a:endParaRPr lang="en-AU"/>
        </a:p>
      </dgm:t>
    </dgm:pt>
    <dgm:pt modelId="{31065484-3D1A-436A-AF63-13897FE19C46}" type="sibTrans" cxnId="{F2735DB2-153A-46A9-9DAD-4AFAF2EBB1BC}">
      <dgm:prSet/>
      <dgm:spPr/>
      <dgm:t>
        <a:bodyPr/>
        <a:lstStyle/>
        <a:p>
          <a:endParaRPr lang="en-AU"/>
        </a:p>
      </dgm:t>
    </dgm:pt>
    <dgm:pt modelId="{A08B43A7-D76F-4092-AF25-0B512166D2A7}">
      <dgm:prSet phldrT="[Text]"/>
      <dgm:spPr/>
      <dgm:t>
        <a:bodyPr/>
        <a:lstStyle/>
        <a:p>
          <a:r>
            <a:rPr lang="en-AU" dirty="0" smtClean="0"/>
            <a:t>Option to Approve or Withdraw</a:t>
          </a:r>
          <a:endParaRPr lang="en-AU" dirty="0"/>
        </a:p>
      </dgm:t>
    </dgm:pt>
    <dgm:pt modelId="{1D6AEEDC-1BAB-465D-852D-EC9211195597}" type="parTrans" cxnId="{75B4D176-AA15-49D9-8762-3FECE49C5B2E}">
      <dgm:prSet/>
      <dgm:spPr/>
      <dgm:t>
        <a:bodyPr/>
        <a:lstStyle/>
        <a:p>
          <a:endParaRPr lang="en-AU"/>
        </a:p>
      </dgm:t>
    </dgm:pt>
    <dgm:pt modelId="{A960B365-DEF5-4E57-8B9C-721CA58CDCA3}" type="sibTrans" cxnId="{75B4D176-AA15-49D9-8762-3FECE49C5B2E}">
      <dgm:prSet/>
      <dgm:spPr/>
      <dgm:t>
        <a:bodyPr/>
        <a:lstStyle/>
        <a:p>
          <a:endParaRPr lang="en-AU"/>
        </a:p>
      </dgm:t>
    </dgm:pt>
    <dgm:pt modelId="{8CA15747-C07F-4215-BD87-92D270A15F3C}">
      <dgm:prSet phldrT="[Text]"/>
      <dgm:spPr/>
      <dgm:t>
        <a:bodyPr/>
        <a:lstStyle/>
        <a:p>
          <a:r>
            <a:rPr lang="en-AU" dirty="0" smtClean="0"/>
            <a:t>Justifications can be uploaded and viewed through the workflow</a:t>
          </a:r>
          <a:endParaRPr lang="en-AU" dirty="0"/>
        </a:p>
      </dgm:t>
    </dgm:pt>
    <dgm:pt modelId="{9BD1F21F-CAC0-4F95-8D0B-CD6DE567727E}" type="parTrans" cxnId="{04191434-44C5-455D-8EA1-1DDC0CE01265}">
      <dgm:prSet/>
      <dgm:spPr/>
      <dgm:t>
        <a:bodyPr/>
        <a:lstStyle/>
        <a:p>
          <a:endParaRPr lang="en-AU"/>
        </a:p>
      </dgm:t>
    </dgm:pt>
    <dgm:pt modelId="{32554041-FADD-41E1-94B6-2B5CB743FC01}" type="sibTrans" cxnId="{04191434-44C5-455D-8EA1-1DDC0CE01265}">
      <dgm:prSet/>
      <dgm:spPr/>
      <dgm:t>
        <a:bodyPr/>
        <a:lstStyle/>
        <a:p>
          <a:endParaRPr lang="en-AU"/>
        </a:p>
      </dgm:t>
    </dgm:pt>
    <dgm:pt modelId="{4A80377B-7141-42C2-84CF-029F4B9CEA44}">
      <dgm:prSet phldrT="[Text]"/>
      <dgm:spPr/>
      <dgm:t>
        <a:bodyPr/>
        <a:lstStyle/>
        <a:p>
          <a:r>
            <a:rPr lang="en-AU" dirty="0" smtClean="0"/>
            <a:t>Approve</a:t>
          </a:r>
          <a:endParaRPr lang="en-AU" dirty="0"/>
        </a:p>
      </dgm:t>
    </dgm:pt>
    <dgm:pt modelId="{229B36E8-1A37-4121-A1C8-1101FAD581CE}" type="parTrans" cxnId="{8E12CB55-F8DB-40F3-BEE2-11C8C3BC560B}">
      <dgm:prSet/>
      <dgm:spPr/>
      <dgm:t>
        <a:bodyPr/>
        <a:lstStyle/>
        <a:p>
          <a:endParaRPr lang="en-AU"/>
        </a:p>
      </dgm:t>
    </dgm:pt>
    <dgm:pt modelId="{0A983C63-3A49-4AA8-9ADE-77988EE12C0C}" type="sibTrans" cxnId="{8E12CB55-F8DB-40F3-BEE2-11C8C3BC560B}">
      <dgm:prSet/>
      <dgm:spPr/>
      <dgm:t>
        <a:bodyPr/>
        <a:lstStyle/>
        <a:p>
          <a:endParaRPr lang="en-AU"/>
        </a:p>
      </dgm:t>
    </dgm:pt>
    <dgm:pt modelId="{D65EB63D-8318-401A-8AE7-BC82C04CD3F8}">
      <dgm:prSet phldrT="[Text]"/>
      <dgm:spPr/>
      <dgm:t>
        <a:bodyPr/>
        <a:lstStyle/>
        <a:p>
          <a:r>
            <a:rPr lang="en-AU" dirty="0" smtClean="0"/>
            <a:t>Auto workflow to HOS with notifications</a:t>
          </a:r>
          <a:endParaRPr lang="en-AU" dirty="0"/>
        </a:p>
      </dgm:t>
    </dgm:pt>
    <dgm:pt modelId="{734C5C57-0EE4-47AA-81F3-3AAA9C95FA01}" type="parTrans" cxnId="{34456F9A-C204-4F71-9F29-847E59CE9BE7}">
      <dgm:prSet/>
      <dgm:spPr/>
      <dgm:t>
        <a:bodyPr/>
        <a:lstStyle/>
        <a:p>
          <a:endParaRPr lang="en-AU"/>
        </a:p>
      </dgm:t>
    </dgm:pt>
    <dgm:pt modelId="{02C3FB4A-4250-483A-A64E-1BB2C44C3F5B}" type="sibTrans" cxnId="{34456F9A-C204-4F71-9F29-847E59CE9BE7}">
      <dgm:prSet/>
      <dgm:spPr/>
      <dgm:t>
        <a:bodyPr/>
        <a:lstStyle/>
        <a:p>
          <a:endParaRPr lang="en-AU"/>
        </a:p>
      </dgm:t>
    </dgm:pt>
    <dgm:pt modelId="{0377C9CA-BD0E-4880-9009-9744E69DCD20}">
      <dgm:prSet phldrT="[Text]"/>
      <dgm:spPr/>
      <dgm:t>
        <a:bodyPr/>
        <a:lstStyle/>
        <a:p>
          <a:r>
            <a:rPr lang="en-AU" dirty="0" smtClean="0"/>
            <a:t>As applicable (based on level) workflow to Exec Deans, HR and VC</a:t>
          </a:r>
          <a:endParaRPr lang="en-AU" dirty="0"/>
        </a:p>
      </dgm:t>
    </dgm:pt>
    <dgm:pt modelId="{4F4C1BCC-DBE8-4337-83C4-64C17C964370}" type="parTrans" cxnId="{AB4F9B21-41C2-4C6C-B806-194CD71B24FD}">
      <dgm:prSet/>
      <dgm:spPr/>
      <dgm:t>
        <a:bodyPr/>
        <a:lstStyle/>
        <a:p>
          <a:endParaRPr lang="en-AU"/>
        </a:p>
      </dgm:t>
    </dgm:pt>
    <dgm:pt modelId="{8F26326E-F4C1-47E9-9DD9-0423D674A946}" type="sibTrans" cxnId="{AB4F9B21-41C2-4C6C-B806-194CD71B24FD}">
      <dgm:prSet/>
      <dgm:spPr/>
      <dgm:t>
        <a:bodyPr/>
        <a:lstStyle/>
        <a:p>
          <a:endParaRPr lang="en-AU"/>
        </a:p>
      </dgm:t>
    </dgm:pt>
    <dgm:pt modelId="{7ADB8ED3-195D-48C0-9137-FC3693A05349}">
      <dgm:prSet phldrT="[Text]"/>
      <dgm:spPr/>
      <dgm:t>
        <a:bodyPr/>
        <a:lstStyle/>
        <a:p>
          <a:r>
            <a:rPr lang="en-AU" dirty="0" smtClean="0"/>
            <a:t>Integrate</a:t>
          </a:r>
          <a:endParaRPr lang="en-AU" dirty="0"/>
        </a:p>
      </dgm:t>
    </dgm:pt>
    <dgm:pt modelId="{C00598A9-B3FE-4F93-89F4-DDC3C88D9CE8}" type="parTrans" cxnId="{69EC9B7C-F712-415D-A88E-C91598210142}">
      <dgm:prSet/>
      <dgm:spPr/>
      <dgm:t>
        <a:bodyPr/>
        <a:lstStyle/>
        <a:p>
          <a:endParaRPr lang="en-AU"/>
        </a:p>
      </dgm:t>
    </dgm:pt>
    <dgm:pt modelId="{CD838559-75B1-4C2D-B625-4A55E70AE602}" type="sibTrans" cxnId="{69EC9B7C-F712-415D-A88E-C91598210142}">
      <dgm:prSet/>
      <dgm:spPr/>
      <dgm:t>
        <a:bodyPr/>
        <a:lstStyle/>
        <a:p>
          <a:endParaRPr lang="en-AU"/>
        </a:p>
      </dgm:t>
    </dgm:pt>
    <dgm:pt modelId="{FB613BD3-EF0B-4A4F-8411-A9D090A8AD47}">
      <dgm:prSet phldrT="[Text]"/>
      <dgm:spPr/>
      <dgm:t>
        <a:bodyPr/>
        <a:lstStyle/>
        <a:p>
          <a:r>
            <a:rPr lang="en-AU" dirty="0" smtClean="0"/>
            <a:t>If approved, integration to Modify Person, Job Data, Contract Data and Person Profiles</a:t>
          </a:r>
          <a:endParaRPr lang="en-AU" dirty="0"/>
        </a:p>
      </dgm:t>
    </dgm:pt>
    <dgm:pt modelId="{80BFD0C1-DFD7-482F-B012-0B6AD691A9AC}" type="parTrans" cxnId="{2719C5B5-369F-4BB4-8B72-C40D070EB24C}">
      <dgm:prSet/>
      <dgm:spPr/>
      <dgm:t>
        <a:bodyPr/>
        <a:lstStyle/>
        <a:p>
          <a:endParaRPr lang="en-AU"/>
        </a:p>
      </dgm:t>
    </dgm:pt>
    <dgm:pt modelId="{142C01B8-857F-44D6-9EF4-4E98C3BFE61A}" type="sibTrans" cxnId="{2719C5B5-369F-4BB4-8B72-C40D070EB24C}">
      <dgm:prSet/>
      <dgm:spPr/>
      <dgm:t>
        <a:bodyPr/>
        <a:lstStyle/>
        <a:p>
          <a:endParaRPr lang="en-AU"/>
        </a:p>
      </dgm:t>
    </dgm:pt>
    <dgm:pt modelId="{45E0E763-30D3-4440-ADCA-E071E267D2BA}">
      <dgm:prSet phldrT="[Text]"/>
      <dgm:spPr/>
      <dgm:t>
        <a:bodyPr/>
        <a:lstStyle/>
        <a:p>
          <a:r>
            <a:rPr lang="en-AU" dirty="0" smtClean="0"/>
            <a:t>School Contact notified of new tasks pending action, accessible to via PeopleSoft core worklist</a:t>
          </a:r>
          <a:endParaRPr lang="en-AU" dirty="0"/>
        </a:p>
      </dgm:t>
    </dgm:pt>
    <dgm:pt modelId="{23BEBE5D-81CA-4D58-A4EE-FF1C659B3198}" type="parTrans" cxnId="{B77E1699-3264-424C-89FF-7CCF16C13C26}">
      <dgm:prSet/>
      <dgm:spPr/>
      <dgm:t>
        <a:bodyPr/>
        <a:lstStyle/>
        <a:p>
          <a:endParaRPr lang="en-AU"/>
        </a:p>
      </dgm:t>
    </dgm:pt>
    <dgm:pt modelId="{555BE4AC-BFA3-4565-B02E-95FE133ECF68}" type="sibTrans" cxnId="{B77E1699-3264-424C-89FF-7CCF16C13C26}">
      <dgm:prSet/>
      <dgm:spPr/>
      <dgm:t>
        <a:bodyPr/>
        <a:lstStyle/>
        <a:p>
          <a:endParaRPr lang="en-AU"/>
        </a:p>
      </dgm:t>
    </dgm:pt>
    <dgm:pt modelId="{19F4583A-E381-4EE6-8CA5-6CE06ABF5011}">
      <dgm:prSet phldrT="[Text]"/>
      <dgm:spPr/>
      <dgm:t>
        <a:bodyPr/>
        <a:lstStyle/>
        <a:p>
          <a:r>
            <a:rPr lang="en-AU" dirty="0" smtClean="0"/>
            <a:t>Applicant sent a confirmation email regarding successful submission</a:t>
          </a:r>
          <a:endParaRPr lang="en-AU" dirty="0"/>
        </a:p>
      </dgm:t>
    </dgm:pt>
    <dgm:pt modelId="{44CC97FE-5C73-49B4-BE50-0DEBE883CA58}" type="parTrans" cxnId="{9EB0C1ED-D2C2-4E48-A670-A93190669FE2}">
      <dgm:prSet/>
      <dgm:spPr/>
    </dgm:pt>
    <dgm:pt modelId="{2E6D63F3-893D-4E88-A66E-F32E1848B5E1}" type="sibTrans" cxnId="{9EB0C1ED-D2C2-4E48-A670-A93190669FE2}">
      <dgm:prSet/>
      <dgm:spPr/>
    </dgm:pt>
    <dgm:pt modelId="{758732BE-7222-4083-AA74-7C1A3DF9650C}">
      <dgm:prSet phldrT="[Text]"/>
      <dgm:spPr/>
      <dgm:t>
        <a:bodyPr/>
        <a:lstStyle/>
        <a:p>
          <a:r>
            <a:rPr lang="en-AU" dirty="0" smtClean="0"/>
            <a:t>Confirmation email sent to titleholder</a:t>
          </a:r>
          <a:endParaRPr lang="en-AU" dirty="0"/>
        </a:p>
      </dgm:t>
    </dgm:pt>
    <dgm:pt modelId="{5F47117C-11C1-43C2-8A1C-C9C7C0C565D3}" type="parTrans" cxnId="{DEF0165B-5123-497A-BC93-D91A76A943F8}">
      <dgm:prSet/>
      <dgm:spPr/>
    </dgm:pt>
    <dgm:pt modelId="{615CC7A0-6000-4AD3-9268-295A3B727DAD}" type="sibTrans" cxnId="{DEF0165B-5123-497A-BC93-D91A76A943F8}">
      <dgm:prSet/>
      <dgm:spPr/>
    </dgm:pt>
    <dgm:pt modelId="{312ADFCE-6F91-4C1D-962B-39E0B1C1A582}">
      <dgm:prSet phldrT="[Text]"/>
      <dgm:spPr/>
      <dgm:t>
        <a:bodyPr/>
        <a:lstStyle/>
        <a:p>
          <a:r>
            <a:rPr lang="en-AU" dirty="0" smtClean="0"/>
            <a:t>Unsuccessful email sent if withdrawn with no integration</a:t>
          </a:r>
          <a:endParaRPr lang="en-AU" dirty="0"/>
        </a:p>
      </dgm:t>
    </dgm:pt>
    <dgm:pt modelId="{2A12F786-0E5E-44C2-AAB9-5C58CC1FFF02}" type="parTrans" cxnId="{38FC9F6C-F2A7-47BA-AB22-62CFD76B60F3}">
      <dgm:prSet/>
      <dgm:spPr/>
    </dgm:pt>
    <dgm:pt modelId="{FD8917A4-0888-44E1-A8A6-57A451E42B7C}" type="sibTrans" cxnId="{38FC9F6C-F2A7-47BA-AB22-62CFD76B60F3}">
      <dgm:prSet/>
      <dgm:spPr/>
    </dgm:pt>
    <dgm:pt modelId="{00490E27-4D76-4476-AFD7-95488ABB74D7}" type="pres">
      <dgm:prSet presAssocID="{CDB7C5E7-106E-4397-9BD0-23582570BEA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1E50C240-B189-44CB-AA7E-5EF55467B7D1}" type="pres">
      <dgm:prSet presAssocID="{34556738-E65B-40D8-A17E-88AF0495154B}" presName="composite" presStyleCnt="0"/>
      <dgm:spPr/>
    </dgm:pt>
    <dgm:pt modelId="{E92FBDBD-0374-4F53-BD85-7AB35DE23955}" type="pres">
      <dgm:prSet presAssocID="{34556738-E65B-40D8-A17E-88AF0495154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D99CEDA-78FE-4B6F-9993-7B37076069CC}" type="pres">
      <dgm:prSet presAssocID="{34556738-E65B-40D8-A17E-88AF0495154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BE9CF33-B6B4-4710-984A-B73FF7221B8D}" type="pres">
      <dgm:prSet presAssocID="{1681077E-45F1-4E3B-867E-EAEFFA6D8454}" presName="sp" presStyleCnt="0"/>
      <dgm:spPr/>
    </dgm:pt>
    <dgm:pt modelId="{2C9D40BF-ECB3-414E-A57C-EEC1F0ACA29A}" type="pres">
      <dgm:prSet presAssocID="{66F4433D-87B1-47CF-93D8-7A1033364E6D}" presName="composite" presStyleCnt="0"/>
      <dgm:spPr/>
    </dgm:pt>
    <dgm:pt modelId="{73BC4D18-0C5B-4D70-B754-E6623D041534}" type="pres">
      <dgm:prSet presAssocID="{66F4433D-87B1-47CF-93D8-7A1033364E6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C2DD08F-D436-40F7-8A51-19AD2DC60920}" type="pres">
      <dgm:prSet presAssocID="{66F4433D-87B1-47CF-93D8-7A1033364E6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0899B93-3FBC-434E-9315-3806BA12524F}" type="pres">
      <dgm:prSet presAssocID="{31065484-3D1A-436A-AF63-13897FE19C46}" presName="sp" presStyleCnt="0"/>
      <dgm:spPr/>
    </dgm:pt>
    <dgm:pt modelId="{1146A1DB-C36C-461A-863B-6C17CE6730B9}" type="pres">
      <dgm:prSet presAssocID="{4A80377B-7141-42C2-84CF-029F4B9CEA44}" presName="composite" presStyleCnt="0"/>
      <dgm:spPr/>
    </dgm:pt>
    <dgm:pt modelId="{592D3319-3E23-4A73-A1AF-D035ECFB90C6}" type="pres">
      <dgm:prSet presAssocID="{4A80377B-7141-42C2-84CF-029F4B9CEA4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0D33511-9163-42CF-85BF-629F88C44FB1}" type="pres">
      <dgm:prSet presAssocID="{4A80377B-7141-42C2-84CF-029F4B9CEA4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DE3D347-4588-47F3-89E8-6FE42EAD13C2}" type="pres">
      <dgm:prSet presAssocID="{0A983C63-3A49-4AA8-9ADE-77988EE12C0C}" presName="sp" presStyleCnt="0"/>
      <dgm:spPr/>
    </dgm:pt>
    <dgm:pt modelId="{846189D2-94E5-4E59-88BF-DB44B36231E6}" type="pres">
      <dgm:prSet presAssocID="{7ADB8ED3-195D-48C0-9137-FC3693A05349}" presName="composite" presStyleCnt="0"/>
      <dgm:spPr/>
    </dgm:pt>
    <dgm:pt modelId="{5BBF5765-0CAA-49D9-8872-234983866CDB}" type="pres">
      <dgm:prSet presAssocID="{7ADB8ED3-195D-48C0-9137-FC3693A0534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155A379-BB48-4611-882F-22BBE4AA4A57}" type="pres">
      <dgm:prSet presAssocID="{7ADB8ED3-195D-48C0-9137-FC3693A0534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8D873DC2-6434-4C18-8392-A673E7160388}" type="presOf" srcId="{8CA15747-C07F-4215-BD87-92D270A15F3C}" destId="{EC2DD08F-D436-40F7-8A51-19AD2DC60920}" srcOrd="0" destOrd="1" presId="urn:microsoft.com/office/officeart/2005/8/layout/chevron2"/>
    <dgm:cxn modelId="{75B4D176-AA15-49D9-8762-3FECE49C5B2E}" srcId="{66F4433D-87B1-47CF-93D8-7A1033364E6D}" destId="{A08B43A7-D76F-4092-AF25-0B512166D2A7}" srcOrd="0" destOrd="0" parTransId="{1D6AEEDC-1BAB-465D-852D-EC9211195597}" sibTransId="{A960B365-DEF5-4E57-8B9C-721CA58CDCA3}"/>
    <dgm:cxn modelId="{CF7718C6-46CE-4C70-BE05-6EE2D9835A06}" type="presOf" srcId="{3D7CE913-9984-4EE1-8F35-EE9B11927201}" destId="{2D99CEDA-78FE-4B6F-9993-7B37076069CC}" srcOrd="0" destOrd="0" presId="urn:microsoft.com/office/officeart/2005/8/layout/chevron2"/>
    <dgm:cxn modelId="{5122C6B5-63E1-492E-87FE-D971E50F1929}" srcId="{34556738-E65B-40D8-A17E-88AF0495154B}" destId="{3D7CE913-9984-4EE1-8F35-EE9B11927201}" srcOrd="0" destOrd="0" parTransId="{5E89EE5D-E763-4253-A537-FD770E6B54BC}" sibTransId="{B335910B-20AB-4867-AA25-2DCED9CE8F7A}"/>
    <dgm:cxn modelId="{AB4F9B21-41C2-4C6C-B806-194CD71B24FD}" srcId="{4A80377B-7141-42C2-84CF-029F4B9CEA44}" destId="{0377C9CA-BD0E-4880-9009-9744E69DCD20}" srcOrd="1" destOrd="0" parTransId="{4F4C1BCC-DBE8-4337-83C4-64C17C964370}" sibTransId="{8F26326E-F4C1-47E9-9DD9-0423D674A946}"/>
    <dgm:cxn modelId="{69EC9B7C-F712-415D-A88E-C91598210142}" srcId="{CDB7C5E7-106E-4397-9BD0-23582570BEA6}" destId="{7ADB8ED3-195D-48C0-9137-FC3693A05349}" srcOrd="3" destOrd="0" parTransId="{C00598A9-B3FE-4F93-89F4-DDC3C88D9CE8}" sibTransId="{CD838559-75B1-4C2D-B625-4A55E70AE602}"/>
    <dgm:cxn modelId="{DEF0165B-5123-497A-BC93-D91A76A943F8}" srcId="{7ADB8ED3-195D-48C0-9137-FC3693A05349}" destId="{758732BE-7222-4083-AA74-7C1A3DF9650C}" srcOrd="1" destOrd="0" parTransId="{5F47117C-11C1-43C2-8A1C-C9C7C0C565D3}" sibTransId="{615CC7A0-6000-4AD3-9268-295A3B727DAD}"/>
    <dgm:cxn modelId="{2719C5B5-369F-4BB4-8B72-C40D070EB24C}" srcId="{7ADB8ED3-195D-48C0-9137-FC3693A05349}" destId="{FB613BD3-EF0B-4A4F-8411-A9D090A8AD47}" srcOrd="0" destOrd="0" parTransId="{80BFD0C1-DFD7-482F-B012-0B6AD691A9AC}" sibTransId="{142C01B8-857F-44D6-9EF4-4E98C3BFE61A}"/>
    <dgm:cxn modelId="{38FC9F6C-F2A7-47BA-AB22-62CFD76B60F3}" srcId="{7ADB8ED3-195D-48C0-9137-FC3693A05349}" destId="{312ADFCE-6F91-4C1D-962B-39E0B1C1A582}" srcOrd="2" destOrd="0" parTransId="{2A12F786-0E5E-44C2-AAB9-5C58CC1FFF02}" sibTransId="{FD8917A4-0888-44E1-A8A6-57A451E42B7C}"/>
    <dgm:cxn modelId="{34456F9A-C204-4F71-9F29-847E59CE9BE7}" srcId="{4A80377B-7141-42C2-84CF-029F4B9CEA44}" destId="{D65EB63D-8318-401A-8AE7-BC82C04CD3F8}" srcOrd="0" destOrd="0" parTransId="{734C5C57-0EE4-47AA-81F3-3AAA9C95FA01}" sibTransId="{02C3FB4A-4250-483A-A64E-1BB2C44C3F5B}"/>
    <dgm:cxn modelId="{B77E1699-3264-424C-89FF-7CCF16C13C26}" srcId="{34556738-E65B-40D8-A17E-88AF0495154B}" destId="{45E0E763-30D3-4440-ADCA-E071E267D2BA}" srcOrd="2" destOrd="0" parTransId="{23BEBE5D-81CA-4D58-A4EE-FF1C659B3198}" sibTransId="{555BE4AC-BFA3-4565-B02E-95FE133ECF68}"/>
    <dgm:cxn modelId="{4EA1671B-B795-41B8-9511-646CDC44A27C}" srcId="{CDB7C5E7-106E-4397-9BD0-23582570BEA6}" destId="{34556738-E65B-40D8-A17E-88AF0495154B}" srcOrd="0" destOrd="0" parTransId="{C0BC8744-38CC-4956-90C9-DEFD1B8AB081}" sibTransId="{1681077E-45F1-4E3B-867E-EAEFFA6D8454}"/>
    <dgm:cxn modelId="{108CDCEC-F6C9-4620-8FBB-FAB5B899F716}" type="presOf" srcId="{CDB7C5E7-106E-4397-9BD0-23582570BEA6}" destId="{00490E27-4D76-4476-AFD7-95488ABB74D7}" srcOrd="0" destOrd="0" presId="urn:microsoft.com/office/officeart/2005/8/layout/chevron2"/>
    <dgm:cxn modelId="{42284860-4FFF-48FE-9BE9-7936A7115B01}" type="presOf" srcId="{312ADFCE-6F91-4C1D-962B-39E0B1C1A582}" destId="{6155A379-BB48-4611-882F-22BBE4AA4A57}" srcOrd="0" destOrd="2" presId="urn:microsoft.com/office/officeart/2005/8/layout/chevron2"/>
    <dgm:cxn modelId="{312DA250-2D5E-470A-9AF8-1080DCD136E4}" type="presOf" srcId="{66F4433D-87B1-47CF-93D8-7A1033364E6D}" destId="{73BC4D18-0C5B-4D70-B754-E6623D041534}" srcOrd="0" destOrd="0" presId="urn:microsoft.com/office/officeart/2005/8/layout/chevron2"/>
    <dgm:cxn modelId="{6E8C8C3D-73FA-4039-809F-1D0F3CB8B8EB}" type="presOf" srcId="{34556738-E65B-40D8-A17E-88AF0495154B}" destId="{E92FBDBD-0374-4F53-BD85-7AB35DE23955}" srcOrd="0" destOrd="0" presId="urn:microsoft.com/office/officeart/2005/8/layout/chevron2"/>
    <dgm:cxn modelId="{F2735DB2-153A-46A9-9DAD-4AFAF2EBB1BC}" srcId="{CDB7C5E7-106E-4397-9BD0-23582570BEA6}" destId="{66F4433D-87B1-47CF-93D8-7A1033364E6D}" srcOrd="1" destOrd="0" parTransId="{17CE5EF1-C37B-49CA-9CAC-0A4B94949D3B}" sibTransId="{31065484-3D1A-436A-AF63-13897FE19C46}"/>
    <dgm:cxn modelId="{1D9C73A1-E5FA-442C-944A-742AF2B71567}" type="presOf" srcId="{FB613BD3-EF0B-4A4F-8411-A9D090A8AD47}" destId="{6155A379-BB48-4611-882F-22BBE4AA4A57}" srcOrd="0" destOrd="0" presId="urn:microsoft.com/office/officeart/2005/8/layout/chevron2"/>
    <dgm:cxn modelId="{9EB0C1ED-D2C2-4E48-A670-A93190669FE2}" srcId="{34556738-E65B-40D8-A17E-88AF0495154B}" destId="{19F4583A-E381-4EE6-8CA5-6CE06ABF5011}" srcOrd="1" destOrd="0" parTransId="{44CC97FE-5C73-49B4-BE50-0DEBE883CA58}" sibTransId="{2E6D63F3-893D-4E88-A66E-F32E1848B5E1}"/>
    <dgm:cxn modelId="{5F03BA44-5C05-4F67-80AC-0C97EE5FCF79}" type="presOf" srcId="{4A80377B-7141-42C2-84CF-029F4B9CEA44}" destId="{592D3319-3E23-4A73-A1AF-D035ECFB90C6}" srcOrd="0" destOrd="0" presId="urn:microsoft.com/office/officeart/2005/8/layout/chevron2"/>
    <dgm:cxn modelId="{A0E04B81-2289-4048-86E8-519A4812D682}" type="presOf" srcId="{758732BE-7222-4083-AA74-7C1A3DF9650C}" destId="{6155A379-BB48-4611-882F-22BBE4AA4A57}" srcOrd="0" destOrd="1" presId="urn:microsoft.com/office/officeart/2005/8/layout/chevron2"/>
    <dgm:cxn modelId="{9009956B-F36F-4117-B438-77A3847DF440}" type="presOf" srcId="{D65EB63D-8318-401A-8AE7-BC82C04CD3F8}" destId="{60D33511-9163-42CF-85BF-629F88C44FB1}" srcOrd="0" destOrd="0" presId="urn:microsoft.com/office/officeart/2005/8/layout/chevron2"/>
    <dgm:cxn modelId="{91BABC31-3E80-4418-8C55-75DD4CFBEE15}" type="presOf" srcId="{0377C9CA-BD0E-4880-9009-9744E69DCD20}" destId="{60D33511-9163-42CF-85BF-629F88C44FB1}" srcOrd="0" destOrd="1" presId="urn:microsoft.com/office/officeart/2005/8/layout/chevron2"/>
    <dgm:cxn modelId="{5AB37537-0DE6-4D3C-A5B8-241D90E3993F}" type="presOf" srcId="{7ADB8ED3-195D-48C0-9137-FC3693A05349}" destId="{5BBF5765-0CAA-49D9-8872-234983866CDB}" srcOrd="0" destOrd="0" presId="urn:microsoft.com/office/officeart/2005/8/layout/chevron2"/>
    <dgm:cxn modelId="{8E12CB55-F8DB-40F3-BEE2-11C8C3BC560B}" srcId="{CDB7C5E7-106E-4397-9BD0-23582570BEA6}" destId="{4A80377B-7141-42C2-84CF-029F4B9CEA44}" srcOrd="2" destOrd="0" parTransId="{229B36E8-1A37-4121-A1C8-1101FAD581CE}" sibTransId="{0A983C63-3A49-4AA8-9ADE-77988EE12C0C}"/>
    <dgm:cxn modelId="{F2356EAC-0573-4A7B-9FC4-BDC132351254}" type="presOf" srcId="{19F4583A-E381-4EE6-8CA5-6CE06ABF5011}" destId="{2D99CEDA-78FE-4B6F-9993-7B37076069CC}" srcOrd="0" destOrd="1" presId="urn:microsoft.com/office/officeart/2005/8/layout/chevron2"/>
    <dgm:cxn modelId="{DAF993AE-F695-4F9B-89DB-5DEEE372DEB0}" type="presOf" srcId="{45E0E763-30D3-4440-ADCA-E071E267D2BA}" destId="{2D99CEDA-78FE-4B6F-9993-7B37076069CC}" srcOrd="0" destOrd="2" presId="urn:microsoft.com/office/officeart/2005/8/layout/chevron2"/>
    <dgm:cxn modelId="{D37CC2EF-0184-48B8-A86D-82E313D94ACC}" type="presOf" srcId="{A08B43A7-D76F-4092-AF25-0B512166D2A7}" destId="{EC2DD08F-D436-40F7-8A51-19AD2DC60920}" srcOrd="0" destOrd="0" presId="urn:microsoft.com/office/officeart/2005/8/layout/chevron2"/>
    <dgm:cxn modelId="{04191434-44C5-455D-8EA1-1DDC0CE01265}" srcId="{66F4433D-87B1-47CF-93D8-7A1033364E6D}" destId="{8CA15747-C07F-4215-BD87-92D270A15F3C}" srcOrd="1" destOrd="0" parTransId="{9BD1F21F-CAC0-4F95-8D0B-CD6DE567727E}" sibTransId="{32554041-FADD-41E1-94B6-2B5CB743FC01}"/>
    <dgm:cxn modelId="{D26BF24A-FF0D-4FF0-9671-FEE2F59D8CFF}" type="presParOf" srcId="{00490E27-4D76-4476-AFD7-95488ABB74D7}" destId="{1E50C240-B189-44CB-AA7E-5EF55467B7D1}" srcOrd="0" destOrd="0" presId="urn:microsoft.com/office/officeart/2005/8/layout/chevron2"/>
    <dgm:cxn modelId="{248C87A3-E527-4CAB-A6BE-0EDE558507B2}" type="presParOf" srcId="{1E50C240-B189-44CB-AA7E-5EF55467B7D1}" destId="{E92FBDBD-0374-4F53-BD85-7AB35DE23955}" srcOrd="0" destOrd="0" presId="urn:microsoft.com/office/officeart/2005/8/layout/chevron2"/>
    <dgm:cxn modelId="{60CEFEFF-F496-4C75-8835-26DEE5E33259}" type="presParOf" srcId="{1E50C240-B189-44CB-AA7E-5EF55467B7D1}" destId="{2D99CEDA-78FE-4B6F-9993-7B37076069CC}" srcOrd="1" destOrd="0" presId="urn:microsoft.com/office/officeart/2005/8/layout/chevron2"/>
    <dgm:cxn modelId="{E00038D5-124F-4C60-94FD-6B6C778EF361}" type="presParOf" srcId="{00490E27-4D76-4476-AFD7-95488ABB74D7}" destId="{FBE9CF33-B6B4-4710-984A-B73FF7221B8D}" srcOrd="1" destOrd="0" presId="urn:microsoft.com/office/officeart/2005/8/layout/chevron2"/>
    <dgm:cxn modelId="{778A4394-CA5F-4744-94F5-BC858191D38B}" type="presParOf" srcId="{00490E27-4D76-4476-AFD7-95488ABB74D7}" destId="{2C9D40BF-ECB3-414E-A57C-EEC1F0ACA29A}" srcOrd="2" destOrd="0" presId="urn:microsoft.com/office/officeart/2005/8/layout/chevron2"/>
    <dgm:cxn modelId="{DD662AAF-DCA5-4266-A500-7DBE5185C352}" type="presParOf" srcId="{2C9D40BF-ECB3-414E-A57C-EEC1F0ACA29A}" destId="{73BC4D18-0C5B-4D70-B754-E6623D041534}" srcOrd="0" destOrd="0" presId="urn:microsoft.com/office/officeart/2005/8/layout/chevron2"/>
    <dgm:cxn modelId="{858C70E7-7C69-43D7-8E84-090B28A0354A}" type="presParOf" srcId="{2C9D40BF-ECB3-414E-A57C-EEC1F0ACA29A}" destId="{EC2DD08F-D436-40F7-8A51-19AD2DC60920}" srcOrd="1" destOrd="0" presId="urn:microsoft.com/office/officeart/2005/8/layout/chevron2"/>
    <dgm:cxn modelId="{1E2727B8-D6E7-41DE-8729-7D70A5504BE2}" type="presParOf" srcId="{00490E27-4D76-4476-AFD7-95488ABB74D7}" destId="{80899B93-3FBC-434E-9315-3806BA12524F}" srcOrd="3" destOrd="0" presId="urn:microsoft.com/office/officeart/2005/8/layout/chevron2"/>
    <dgm:cxn modelId="{7ABC2D2A-5E33-4F84-8FDD-14F1E692702A}" type="presParOf" srcId="{00490E27-4D76-4476-AFD7-95488ABB74D7}" destId="{1146A1DB-C36C-461A-863B-6C17CE6730B9}" srcOrd="4" destOrd="0" presId="urn:microsoft.com/office/officeart/2005/8/layout/chevron2"/>
    <dgm:cxn modelId="{23CA02EF-65CF-4AD3-8E8A-5F5A34730E35}" type="presParOf" srcId="{1146A1DB-C36C-461A-863B-6C17CE6730B9}" destId="{592D3319-3E23-4A73-A1AF-D035ECFB90C6}" srcOrd="0" destOrd="0" presId="urn:microsoft.com/office/officeart/2005/8/layout/chevron2"/>
    <dgm:cxn modelId="{7319A438-6714-4109-8B41-19D11F82FBCC}" type="presParOf" srcId="{1146A1DB-C36C-461A-863B-6C17CE6730B9}" destId="{60D33511-9163-42CF-85BF-629F88C44FB1}" srcOrd="1" destOrd="0" presId="urn:microsoft.com/office/officeart/2005/8/layout/chevron2"/>
    <dgm:cxn modelId="{9294FA88-DE43-4FF6-B609-0E02E6B964DC}" type="presParOf" srcId="{00490E27-4D76-4476-AFD7-95488ABB74D7}" destId="{9DE3D347-4588-47F3-89E8-6FE42EAD13C2}" srcOrd="5" destOrd="0" presId="urn:microsoft.com/office/officeart/2005/8/layout/chevron2"/>
    <dgm:cxn modelId="{C7DCDB9C-CAFD-478A-BDB6-87B61A084DBE}" type="presParOf" srcId="{00490E27-4D76-4476-AFD7-95488ABB74D7}" destId="{846189D2-94E5-4E59-88BF-DB44B36231E6}" srcOrd="6" destOrd="0" presId="urn:microsoft.com/office/officeart/2005/8/layout/chevron2"/>
    <dgm:cxn modelId="{D879A3D1-A6E5-4546-9B2D-335CDD3A551E}" type="presParOf" srcId="{846189D2-94E5-4E59-88BF-DB44B36231E6}" destId="{5BBF5765-0CAA-49D9-8872-234983866CDB}" srcOrd="0" destOrd="0" presId="urn:microsoft.com/office/officeart/2005/8/layout/chevron2"/>
    <dgm:cxn modelId="{9B51401C-A28E-44EC-AC92-349C4FF37C31}" type="presParOf" srcId="{846189D2-94E5-4E59-88BF-DB44B36231E6}" destId="{6155A379-BB48-4611-882F-22BBE4AA4A5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FBDBD-0374-4F53-BD85-7AB35DE23955}">
      <dsp:nvSpPr>
        <dsp:cNvPr id="0" name=""/>
        <dsp:cNvSpPr/>
      </dsp:nvSpPr>
      <dsp:spPr>
        <a:xfrm rot="5400000">
          <a:off x="-210053" y="210812"/>
          <a:ext cx="1400354" cy="980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kern="1200" dirty="0" smtClean="0"/>
            <a:t>Generate</a:t>
          </a:r>
          <a:endParaRPr lang="en-AU" sz="1900" kern="1200" dirty="0"/>
        </a:p>
      </dsp:txBody>
      <dsp:txXfrm rot="-5400000">
        <a:off x="1" y="490883"/>
        <a:ext cx="980247" cy="420107"/>
      </dsp:txXfrm>
    </dsp:sp>
    <dsp:sp modelId="{2D99CEDA-78FE-4B6F-9993-7B37076069CC}">
      <dsp:nvSpPr>
        <dsp:cNvPr id="0" name=""/>
        <dsp:cNvSpPr/>
      </dsp:nvSpPr>
      <dsp:spPr>
        <a:xfrm rot="5400000">
          <a:off x="3679908" y="-2698901"/>
          <a:ext cx="910230" cy="630955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500" kern="1200" dirty="0" smtClean="0"/>
            <a:t>Task auto generated to School Contact 90 days prior to existing title end date</a:t>
          </a:r>
          <a:endParaRPr lang="en-A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500" kern="1200" dirty="0" smtClean="0"/>
            <a:t>Accessible to School Contacts via PeopleSoft core worklist</a:t>
          </a:r>
          <a:endParaRPr lang="en-A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500" kern="1200" dirty="0" smtClean="0"/>
            <a:t>Titleholder notified to provide justification for renewal</a:t>
          </a:r>
          <a:endParaRPr lang="en-AU" sz="1500" kern="1200" dirty="0"/>
        </a:p>
      </dsp:txBody>
      <dsp:txXfrm rot="-5400000">
        <a:off x="980247" y="45194"/>
        <a:ext cx="6265118" cy="821362"/>
      </dsp:txXfrm>
    </dsp:sp>
    <dsp:sp modelId="{73BC4D18-0C5B-4D70-B754-E6623D041534}">
      <dsp:nvSpPr>
        <dsp:cNvPr id="0" name=""/>
        <dsp:cNvSpPr/>
      </dsp:nvSpPr>
      <dsp:spPr>
        <a:xfrm rot="5400000">
          <a:off x="-210053" y="1465999"/>
          <a:ext cx="1400354" cy="980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kern="1200" dirty="0" smtClean="0"/>
            <a:t>Action</a:t>
          </a:r>
          <a:endParaRPr lang="en-AU" sz="1900" kern="1200" dirty="0"/>
        </a:p>
      </dsp:txBody>
      <dsp:txXfrm rot="-5400000">
        <a:off x="1" y="1746070"/>
        <a:ext cx="980247" cy="420107"/>
      </dsp:txXfrm>
    </dsp:sp>
    <dsp:sp modelId="{EC2DD08F-D436-40F7-8A51-19AD2DC60920}">
      <dsp:nvSpPr>
        <dsp:cNvPr id="0" name=""/>
        <dsp:cNvSpPr/>
      </dsp:nvSpPr>
      <dsp:spPr>
        <a:xfrm rot="5400000">
          <a:off x="3679908" y="-1443715"/>
          <a:ext cx="910230" cy="630955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500" kern="1200" dirty="0" smtClean="0"/>
            <a:t>Option to Renew or Terminate</a:t>
          </a:r>
          <a:endParaRPr lang="en-A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500" kern="1200" dirty="0" smtClean="0"/>
            <a:t>Justifications can be uploaded and viewed through the workflow</a:t>
          </a:r>
          <a:endParaRPr lang="en-A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500" kern="1200" dirty="0" smtClean="0"/>
            <a:t>Reminders auto generated </a:t>
          </a:r>
          <a:endParaRPr lang="en-AU" sz="1500" kern="1200" dirty="0"/>
        </a:p>
      </dsp:txBody>
      <dsp:txXfrm rot="-5400000">
        <a:off x="980247" y="1300380"/>
        <a:ext cx="6265118" cy="821362"/>
      </dsp:txXfrm>
    </dsp:sp>
    <dsp:sp modelId="{592D3319-3E23-4A73-A1AF-D035ECFB90C6}">
      <dsp:nvSpPr>
        <dsp:cNvPr id="0" name=""/>
        <dsp:cNvSpPr/>
      </dsp:nvSpPr>
      <dsp:spPr>
        <a:xfrm rot="5400000">
          <a:off x="-210053" y="2721186"/>
          <a:ext cx="1400354" cy="980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kern="1200" dirty="0" smtClean="0"/>
            <a:t>Approve</a:t>
          </a:r>
          <a:endParaRPr lang="en-AU" sz="1900" kern="1200" dirty="0"/>
        </a:p>
      </dsp:txBody>
      <dsp:txXfrm rot="-5400000">
        <a:off x="1" y="3001257"/>
        <a:ext cx="980247" cy="420107"/>
      </dsp:txXfrm>
    </dsp:sp>
    <dsp:sp modelId="{60D33511-9163-42CF-85BF-629F88C44FB1}">
      <dsp:nvSpPr>
        <dsp:cNvPr id="0" name=""/>
        <dsp:cNvSpPr/>
      </dsp:nvSpPr>
      <dsp:spPr>
        <a:xfrm rot="5400000">
          <a:off x="3679908" y="-188528"/>
          <a:ext cx="910230" cy="630955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500" kern="1200" dirty="0" smtClean="0"/>
            <a:t>Auto workflow to HOS with notifications</a:t>
          </a:r>
          <a:endParaRPr lang="en-A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500" kern="1200" dirty="0" smtClean="0"/>
            <a:t>As applicable (based on level) workflow to Exec Deans, HR and VC</a:t>
          </a:r>
          <a:endParaRPr lang="en-AU" sz="1500" kern="1200" dirty="0"/>
        </a:p>
      </dsp:txBody>
      <dsp:txXfrm rot="-5400000">
        <a:off x="980247" y="2555567"/>
        <a:ext cx="6265118" cy="821362"/>
      </dsp:txXfrm>
    </dsp:sp>
    <dsp:sp modelId="{5BBF5765-0CAA-49D9-8872-234983866CDB}">
      <dsp:nvSpPr>
        <dsp:cNvPr id="0" name=""/>
        <dsp:cNvSpPr/>
      </dsp:nvSpPr>
      <dsp:spPr>
        <a:xfrm rot="5400000">
          <a:off x="-210053" y="3976373"/>
          <a:ext cx="1400354" cy="980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kern="1200" dirty="0" smtClean="0"/>
            <a:t>Integrate</a:t>
          </a:r>
          <a:endParaRPr lang="en-AU" sz="1900" kern="1200" dirty="0"/>
        </a:p>
      </dsp:txBody>
      <dsp:txXfrm rot="-5400000">
        <a:off x="1" y="4256444"/>
        <a:ext cx="980247" cy="420107"/>
      </dsp:txXfrm>
    </dsp:sp>
    <dsp:sp modelId="{6155A379-BB48-4611-882F-22BBE4AA4A57}">
      <dsp:nvSpPr>
        <dsp:cNvPr id="0" name=""/>
        <dsp:cNvSpPr/>
      </dsp:nvSpPr>
      <dsp:spPr>
        <a:xfrm rot="5400000">
          <a:off x="3679908" y="1066658"/>
          <a:ext cx="910230" cy="630955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500" kern="1200" dirty="0" smtClean="0"/>
            <a:t>Integration to Job Data, Contract Data and Person Profiles once approved</a:t>
          </a:r>
          <a:endParaRPr lang="en-A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500" kern="1200" dirty="0" smtClean="0"/>
            <a:t>Auto Clean up of </a:t>
          </a:r>
          <a:r>
            <a:rPr lang="en-AU" sz="1500" kern="1200" dirty="0" err="1" smtClean="0"/>
            <a:t>unactioned</a:t>
          </a:r>
          <a:r>
            <a:rPr lang="en-AU" sz="1500" kern="1200" dirty="0" smtClean="0"/>
            <a:t> tasks after 46 days</a:t>
          </a:r>
          <a:endParaRPr lang="en-A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500" kern="1200" dirty="0" smtClean="0"/>
            <a:t>Confirmation letter sent to titleholder</a:t>
          </a:r>
          <a:endParaRPr lang="en-AU" sz="1500" kern="1200" dirty="0"/>
        </a:p>
      </dsp:txBody>
      <dsp:txXfrm rot="-5400000">
        <a:off x="980247" y="3810753"/>
        <a:ext cx="6265118" cy="8213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FBDBD-0374-4F53-BD85-7AB35DE23955}">
      <dsp:nvSpPr>
        <dsp:cNvPr id="0" name=""/>
        <dsp:cNvSpPr/>
      </dsp:nvSpPr>
      <dsp:spPr>
        <a:xfrm rot="5400000">
          <a:off x="-210053" y="210812"/>
          <a:ext cx="1400354" cy="980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Request</a:t>
          </a:r>
          <a:endParaRPr lang="en-AU" sz="2000" kern="1200" dirty="0"/>
        </a:p>
      </dsp:txBody>
      <dsp:txXfrm rot="-5400000">
        <a:off x="1" y="490883"/>
        <a:ext cx="980247" cy="420107"/>
      </dsp:txXfrm>
    </dsp:sp>
    <dsp:sp modelId="{2D99CEDA-78FE-4B6F-9993-7B37076069CC}">
      <dsp:nvSpPr>
        <dsp:cNvPr id="0" name=""/>
        <dsp:cNvSpPr/>
      </dsp:nvSpPr>
      <dsp:spPr>
        <a:xfrm rot="5400000">
          <a:off x="3679908" y="-2698901"/>
          <a:ext cx="910230" cy="630955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kern="1200" dirty="0" smtClean="0"/>
            <a:t>Application for an Honorary Title (via Guest Account) or through School Contact</a:t>
          </a:r>
          <a:endParaRPr lang="en-A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kern="1200" dirty="0" smtClean="0"/>
            <a:t>Applicant sent a confirmation email regarding successful submission</a:t>
          </a:r>
          <a:endParaRPr lang="en-A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kern="1200" dirty="0" smtClean="0"/>
            <a:t>School Contact notified of new tasks pending action, accessible to via PeopleSoft core worklist</a:t>
          </a:r>
          <a:endParaRPr lang="en-AU" sz="1400" kern="1200" dirty="0"/>
        </a:p>
      </dsp:txBody>
      <dsp:txXfrm rot="-5400000">
        <a:off x="980247" y="45194"/>
        <a:ext cx="6265118" cy="821362"/>
      </dsp:txXfrm>
    </dsp:sp>
    <dsp:sp modelId="{73BC4D18-0C5B-4D70-B754-E6623D041534}">
      <dsp:nvSpPr>
        <dsp:cNvPr id="0" name=""/>
        <dsp:cNvSpPr/>
      </dsp:nvSpPr>
      <dsp:spPr>
        <a:xfrm rot="5400000">
          <a:off x="-210053" y="1465999"/>
          <a:ext cx="1400354" cy="980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Action</a:t>
          </a:r>
          <a:endParaRPr lang="en-AU" sz="2000" kern="1200" dirty="0"/>
        </a:p>
      </dsp:txBody>
      <dsp:txXfrm rot="-5400000">
        <a:off x="1" y="1746070"/>
        <a:ext cx="980247" cy="420107"/>
      </dsp:txXfrm>
    </dsp:sp>
    <dsp:sp modelId="{EC2DD08F-D436-40F7-8A51-19AD2DC60920}">
      <dsp:nvSpPr>
        <dsp:cNvPr id="0" name=""/>
        <dsp:cNvSpPr/>
      </dsp:nvSpPr>
      <dsp:spPr>
        <a:xfrm rot="5400000">
          <a:off x="3679908" y="-1443715"/>
          <a:ext cx="910230" cy="630955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kern="1200" dirty="0" smtClean="0"/>
            <a:t>Option to Approve or Withdraw</a:t>
          </a:r>
          <a:endParaRPr lang="en-A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kern="1200" dirty="0" smtClean="0"/>
            <a:t>Justifications can be uploaded and viewed through the workflow</a:t>
          </a:r>
          <a:endParaRPr lang="en-AU" sz="1400" kern="1200" dirty="0"/>
        </a:p>
      </dsp:txBody>
      <dsp:txXfrm rot="-5400000">
        <a:off x="980247" y="1300380"/>
        <a:ext cx="6265118" cy="821362"/>
      </dsp:txXfrm>
    </dsp:sp>
    <dsp:sp modelId="{592D3319-3E23-4A73-A1AF-D035ECFB90C6}">
      <dsp:nvSpPr>
        <dsp:cNvPr id="0" name=""/>
        <dsp:cNvSpPr/>
      </dsp:nvSpPr>
      <dsp:spPr>
        <a:xfrm rot="5400000">
          <a:off x="-210053" y="2721186"/>
          <a:ext cx="1400354" cy="980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Approve</a:t>
          </a:r>
          <a:endParaRPr lang="en-AU" sz="2000" kern="1200" dirty="0"/>
        </a:p>
      </dsp:txBody>
      <dsp:txXfrm rot="-5400000">
        <a:off x="1" y="3001257"/>
        <a:ext cx="980247" cy="420107"/>
      </dsp:txXfrm>
    </dsp:sp>
    <dsp:sp modelId="{60D33511-9163-42CF-85BF-629F88C44FB1}">
      <dsp:nvSpPr>
        <dsp:cNvPr id="0" name=""/>
        <dsp:cNvSpPr/>
      </dsp:nvSpPr>
      <dsp:spPr>
        <a:xfrm rot="5400000">
          <a:off x="3679908" y="-188528"/>
          <a:ext cx="910230" cy="630955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kern="1200" dirty="0" smtClean="0"/>
            <a:t>Auto workflow to HOS with notifications</a:t>
          </a:r>
          <a:endParaRPr lang="en-A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kern="1200" dirty="0" smtClean="0"/>
            <a:t>As applicable (based on level) workflow to Exec Deans, HR and VC</a:t>
          </a:r>
          <a:endParaRPr lang="en-AU" sz="1400" kern="1200" dirty="0"/>
        </a:p>
      </dsp:txBody>
      <dsp:txXfrm rot="-5400000">
        <a:off x="980247" y="2555567"/>
        <a:ext cx="6265118" cy="821362"/>
      </dsp:txXfrm>
    </dsp:sp>
    <dsp:sp modelId="{5BBF5765-0CAA-49D9-8872-234983866CDB}">
      <dsp:nvSpPr>
        <dsp:cNvPr id="0" name=""/>
        <dsp:cNvSpPr/>
      </dsp:nvSpPr>
      <dsp:spPr>
        <a:xfrm rot="5400000">
          <a:off x="-210053" y="3976373"/>
          <a:ext cx="1400354" cy="980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Integrate</a:t>
          </a:r>
          <a:endParaRPr lang="en-AU" sz="2000" kern="1200" dirty="0"/>
        </a:p>
      </dsp:txBody>
      <dsp:txXfrm rot="-5400000">
        <a:off x="1" y="4256444"/>
        <a:ext cx="980247" cy="420107"/>
      </dsp:txXfrm>
    </dsp:sp>
    <dsp:sp modelId="{6155A379-BB48-4611-882F-22BBE4AA4A57}">
      <dsp:nvSpPr>
        <dsp:cNvPr id="0" name=""/>
        <dsp:cNvSpPr/>
      </dsp:nvSpPr>
      <dsp:spPr>
        <a:xfrm rot="5400000">
          <a:off x="3679908" y="1066658"/>
          <a:ext cx="910230" cy="630955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kern="1200" dirty="0" smtClean="0"/>
            <a:t>If approved, integration to Modify Person, Job Data, Contract Data and Person Profiles</a:t>
          </a:r>
          <a:endParaRPr lang="en-A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kern="1200" dirty="0" smtClean="0"/>
            <a:t>Confirmation email sent to titleholder</a:t>
          </a:r>
          <a:endParaRPr lang="en-A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kern="1200" dirty="0" smtClean="0"/>
            <a:t>Unsuccessful email sent if withdrawn with no integration</a:t>
          </a:r>
          <a:endParaRPr lang="en-AU" sz="1400" kern="1200" dirty="0"/>
        </a:p>
      </dsp:txBody>
      <dsp:txXfrm rot="-5400000">
        <a:off x="980247" y="3810753"/>
        <a:ext cx="6265118" cy="821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F7816-2A27-4A2E-B262-0C89886884DB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41181-854E-4982-AE1F-4433C05B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41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As of</a:t>
            </a:r>
            <a:r>
              <a:rPr lang="en-AU" baseline="0" dirty="0" smtClean="0"/>
              <a:t> 24</a:t>
            </a:r>
            <a:r>
              <a:rPr lang="en-AU" baseline="30000" dirty="0" smtClean="0"/>
              <a:t>th</a:t>
            </a:r>
            <a:r>
              <a:rPr lang="en-AU" baseline="0" dirty="0" smtClean="0"/>
              <a:t> October 2016 = </a:t>
            </a:r>
            <a:r>
              <a:rPr lang="en-AU" dirty="0" smtClean="0"/>
              <a:t>64</a:t>
            </a:r>
            <a:r>
              <a:rPr lang="en-AU" baseline="0" dirty="0" smtClean="0"/>
              <a:t> New Applications - 20 by Guest account &amp; 44 by School Contact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5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12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79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46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44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73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Unsuccessful</a:t>
            </a:r>
            <a:r>
              <a:rPr lang="en-AU" baseline="0" dirty="0" smtClean="0"/>
              <a:t> email sent if initiated by applicant only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TH -&gt; SC -&gt; </a:t>
            </a:r>
            <a:r>
              <a:rPr lang="en-AU" baseline="0" dirty="0" err="1" smtClean="0"/>
              <a:t>HoS</a:t>
            </a:r>
            <a:r>
              <a:rPr lang="en-AU" baseline="0" dirty="0" smtClean="0"/>
              <a:t> -&gt; ED -&gt; HR(AD) -&gt; VC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4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7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New Title (previous</a:t>
            </a:r>
            <a:r>
              <a:rPr lang="en-AU" baseline="0" dirty="0" smtClean="0"/>
              <a:t> employee) – 1002285 / kesavan.radhakrishnan@adelaide.edu.au</a:t>
            </a:r>
          </a:p>
          <a:p>
            <a:r>
              <a:rPr lang="en-AU" baseline="0" dirty="0" smtClean="0"/>
              <a:t>Faculty S500</a:t>
            </a:r>
          </a:p>
          <a:p>
            <a:r>
              <a:rPr lang="en-AU" baseline="0" dirty="0" smtClean="0"/>
              <a:t>School S515</a:t>
            </a:r>
            <a:endParaRPr lang="en-AU" dirty="0" smtClean="0"/>
          </a:p>
          <a:p>
            <a:r>
              <a:rPr lang="en-AU" dirty="0" smtClean="0"/>
              <a:t>School Contact – Nat De Boo (a1643428)</a:t>
            </a:r>
          </a:p>
          <a:p>
            <a:r>
              <a:rPr lang="en-AU" baseline="0" dirty="0" smtClean="0"/>
              <a:t>HOS – Suzanne Le Mire (a1013869)</a:t>
            </a:r>
          </a:p>
          <a:p>
            <a:r>
              <a:rPr lang="en-AU" baseline="0" dirty="0" smtClean="0"/>
              <a:t>ED – Christopher Findlay (a1072059)</a:t>
            </a:r>
          </a:p>
          <a:p>
            <a:endParaRPr lang="en-AU" baseline="0" dirty="0" smtClean="0"/>
          </a:p>
          <a:p>
            <a:endParaRPr lang="en-AU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baseline="0" dirty="0" smtClean="0"/>
              <a:t>New Title Request for someone (1002285 / kesavan.radhakrishnan@adelaide.edu.au) with a relationship with the </a:t>
            </a:r>
            <a:r>
              <a:rPr lang="en-AU" baseline="0" dirty="0" err="1" smtClean="0"/>
              <a:t>Uni</a:t>
            </a:r>
            <a:endParaRPr lang="en-AU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baseline="0" dirty="0" smtClean="0"/>
              <a:t>Review by School Contact - </a:t>
            </a:r>
            <a:r>
              <a:rPr lang="en-AU" dirty="0" smtClean="0"/>
              <a:t>Nat De Boo (a1643428)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baseline="0" dirty="0" smtClean="0"/>
              <a:t>Approve for HOS - Suzanne Le Mire (a1013869)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81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208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kesavan.Radhakrishnan@adelaide.edu.au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41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All throughout</a:t>
            </a:r>
            <a:r>
              <a:rPr lang="en-AU" baseline="0" dirty="0" smtClean="0"/>
              <a:t> the process reminders get generated – 2, 4, 8 weeks.  0 &amp; +45 days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6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33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Validates required fields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For a SC,</a:t>
            </a:r>
            <a:r>
              <a:rPr lang="en-AU" baseline="0" dirty="0" smtClean="0"/>
              <a:t> a Search/Match is mandatory to proceed to the next page.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Search/Match – First Name, Last Name &amp; DOB is required.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Partial Search match is available.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Place of Qualification is mandatory if Highest Education Level is entered.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Year Graduated is mandatory for Doctorate &amp; Post-Doctorate qualification.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830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Emergency Contact</a:t>
            </a:r>
            <a:r>
              <a:rPr lang="en-AU" baseline="0" dirty="0" smtClean="0"/>
              <a:t> fields are required fields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Address (1 / 2 / 3 / 4) is required for all addresses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City, State &amp; Post Code is required for Australian addresses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543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Faculty S500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School S515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142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AU" b="1" dirty="0" smtClean="0"/>
              <a:t>Approval Route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mtClean="0"/>
              <a:t>Level </a:t>
            </a:r>
            <a:r>
              <a:rPr lang="en-AU" dirty="0" smtClean="0"/>
              <a:t>A,</a:t>
            </a:r>
            <a:r>
              <a:rPr lang="en-AU" baseline="0" dirty="0" smtClean="0"/>
              <a:t> B, C – </a:t>
            </a:r>
            <a:r>
              <a:rPr lang="en-AU" baseline="0" dirty="0" err="1" smtClean="0"/>
              <a:t>HoS</a:t>
            </a:r>
            <a:endParaRPr lang="en-A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Level D, E - 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Level E – HR(AD)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Level E – VC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750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@ TH / SC - CV upload is mandatory.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baseline="0" dirty="0" smtClean="0"/>
              <a:t>@ TH – View attachment is not available for security considerations.</a:t>
            </a: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@ </a:t>
            </a:r>
            <a:r>
              <a:rPr lang="en-AU" dirty="0" err="1" smtClean="0"/>
              <a:t>HoS</a:t>
            </a:r>
            <a:r>
              <a:rPr lang="en-AU" baseline="0" dirty="0" smtClean="0"/>
              <a:t> – Justification is mandatory.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@ TH – CAPTCHA 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displayed upon completion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all validations if TH did not authenticate through email token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(for Completely Automated Public Turing Test to tell Computers and Humans Apart)</a:t>
            </a:r>
            <a:endParaRPr lang="en-AU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AU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45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School Contact 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332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71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632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50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 smtClean="0"/>
              <a:t>Userlist</a:t>
            </a:r>
            <a:r>
              <a:rPr lang="en-AU" baseline="0" dirty="0" smtClean="0"/>
              <a:t> framework – security, approvals workflows, worklist access</a:t>
            </a:r>
            <a:endParaRPr lang="en-AU" dirty="0" smtClean="0"/>
          </a:p>
          <a:p>
            <a:r>
              <a:rPr lang="en-AU" dirty="0" smtClean="0"/>
              <a:t>SSO Profile Management</a:t>
            </a:r>
            <a:r>
              <a:rPr lang="en-AU" baseline="0" dirty="0" smtClean="0"/>
              <a:t> to roll out as part of Credential management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633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71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School Contact – Nat De Boo (a1643428)</a:t>
            </a:r>
          </a:p>
          <a:p>
            <a:r>
              <a:rPr lang="en-AU" dirty="0" smtClean="0"/>
              <a:t>Titleholder – Harry Potter (a1674556)</a:t>
            </a:r>
            <a:endParaRPr lang="en-AU" baseline="0" dirty="0" smtClean="0"/>
          </a:p>
          <a:p>
            <a:r>
              <a:rPr lang="en-AU" baseline="0" dirty="0" smtClean="0"/>
              <a:t>HOS – Suzanne Le Mire (a1013869)</a:t>
            </a:r>
          </a:p>
          <a:p>
            <a:r>
              <a:rPr lang="en-AU" baseline="0" dirty="0" smtClean="0"/>
              <a:t>ED – Christopher Findlay (a1072059)</a:t>
            </a:r>
          </a:p>
          <a:p>
            <a:r>
              <a:rPr lang="en-AU" baseline="0" dirty="0" smtClean="0"/>
              <a:t>Supervisor – Christopher Smith (a1004620)</a:t>
            </a:r>
          </a:p>
          <a:p>
            <a:endParaRPr lang="en-AU" baseline="0" dirty="0" smtClean="0"/>
          </a:p>
          <a:p>
            <a:endParaRPr lang="en-AU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 smtClean="0"/>
              <a:t>(a1643428) </a:t>
            </a:r>
            <a:r>
              <a:rPr lang="en-AU" baseline="0" dirty="0" smtClean="0"/>
              <a:t>Action Titleholder Renewal task for Pender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View HR </a:t>
            </a:r>
            <a:r>
              <a:rPr lang="en-AU" baseline="0" dirty="0" err="1" smtClean="0"/>
              <a:t>eForm</a:t>
            </a:r>
            <a:r>
              <a:rPr lang="en-AU" baseline="0" dirty="0" smtClean="0"/>
              <a:t> to determine next in the workflow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baseline="0" dirty="0" smtClean="0"/>
              <a:t>Log on as HOS to approve (a1013869) – show email notification to titleholder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Log on as administrator to show GT Admin Tool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3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08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66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10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75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19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1E47C00-CA5A-449B-AFF4-39933D5FEF0A}" type="datetime1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4E02-59BF-4712-925D-106C31C35635}" type="datetime1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E40F-480B-46E3-8D74-8CF23500BABC}" type="datetime1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0DF7-F23B-422D-BE45-5AD6C72C438A}" type="datetime1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DBF1-7AE2-44CD-A01B-C203EC0D1B2F}" type="datetime1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5C9A-16B1-4E48-9482-2AADE8846F12}" type="datetime1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A655-8F02-44A4-B0D6-FD0CAC24D64C}" type="datetime1">
              <a:rPr lang="en-US" smtClean="0"/>
              <a:t>10/28/2016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3C23-B749-4D10-B7E9-3E52E6751D49}" type="datetime1">
              <a:rPr lang="en-US" smtClean="0"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403F-A48F-4724-BC19-8B3D1679F96D}" type="datetime1">
              <a:rPr lang="en-US" smtClean="0"/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5534-9ED6-4C67-92B2-9BC614BB5165}" type="datetime1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BA87-0AFF-42EC-BF4E-75ED77AB7B30}" type="datetime1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0326B37-5487-4FB6-BFCA-0980821CD2EE}" type="datetime1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cm92uat.adelaide.edu.au/psp/hcm92uat/?cmd=login&amp;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mtp-trap.adelaide.edu.au/" TargetMode="External"/><Relationship Id="rId4" Type="http://schemas.openxmlformats.org/officeDocument/2006/relationships/hyperlink" Target="https://hcm92uat-sso.adelaide.edu.au/psp/hcm92uat_sso/?cmd=login&amp;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smtp-trap.adelaide.edu.au/" TargetMode="External"/><Relationship Id="rId5" Type="http://schemas.openxmlformats.org/officeDocument/2006/relationships/hyperlink" Target="https://hcm92uat-sso.adelaide.edu.au/psp/hcm92uat_sso/?cmd=login&amp;" TargetMode="External"/><Relationship Id="rId4" Type="http://schemas.openxmlformats.org/officeDocument/2006/relationships/hyperlink" Target="https://hcm92uat.adelaide.edu.au/psp/hcm92uat/?cmd=login&amp;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Titleholder renewals &amp; new title applications online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SESSION </a:t>
            </a:r>
            <a:r>
              <a:rPr lang="en-US" dirty="0" smtClean="0"/>
              <a:t>36009</a:t>
            </a:r>
            <a:endParaRPr lang="en-US" dirty="0"/>
          </a:p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November 2016, 2:05pm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" b="24717"/>
          <a:stretch/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2: Titleholder Renewal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Live walkthrough of process</a:t>
            </a:r>
          </a:p>
          <a:p>
            <a:r>
              <a:rPr lang="en-US" dirty="0" smtClean="0"/>
              <a:t>Key core </a:t>
            </a:r>
            <a:r>
              <a:rPr lang="en-US" dirty="0" err="1" smtClean="0"/>
              <a:t>customisations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48794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Titleholder renewal process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422913"/>
              </p:ext>
            </p:extLst>
          </p:nvPr>
        </p:nvGraphicFramePr>
        <p:xfrm>
          <a:off x="768350" y="1577591"/>
          <a:ext cx="7289800" cy="5167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17284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</a:t>
            </a:r>
            <a:r>
              <a:rPr lang="en-US" dirty="0" err="1" smtClean="0"/>
              <a:t>Customisations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/>
              <a:t>Leveraging existing user list framework to drive approval workflows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/>
              <a:t>Ability to store and update via Employee Self Service:</a:t>
            </a:r>
          </a:p>
          <a:p>
            <a:pPr marL="459486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/>
              <a:t>AHPRA (</a:t>
            </a:r>
            <a:r>
              <a:rPr lang="en-AU" dirty="0" err="1" smtClean="0"/>
              <a:t>Aust</a:t>
            </a:r>
            <a:r>
              <a:rPr lang="en-AU" dirty="0" smtClean="0"/>
              <a:t> Health Practitioner Regulation Agency) registration details using profile management</a:t>
            </a:r>
          </a:p>
          <a:p>
            <a:pPr marL="459486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/>
              <a:t>Affiliate organisations through customised core pages</a:t>
            </a:r>
          </a:p>
          <a:p>
            <a:pPr marL="459486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/>
              <a:t>Both used to pre-populate form</a:t>
            </a:r>
          </a:p>
          <a:p>
            <a:pPr marL="459486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/>
              <a:t>Both visible via Manager Self Service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255479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7059852" cy="4023360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UAT Core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UAT SSO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MailCatcher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4370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demonstration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5" name="Picture 2" descr="C:\Users\A12039~1.UOF\AppData\Local\Temp\SNAGHTMLc38646d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42" y="2522136"/>
            <a:ext cx="8353522" cy="339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41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demonstration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2050" name="Picture 2" descr="C:\Users\A12039~1.UOF\AppData\Local\Temp\SNAGHTMLd6d72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926" y="1600200"/>
            <a:ext cx="4476704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08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demonstration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92131" y="1744980"/>
            <a:ext cx="4812050" cy="456374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272933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demonstration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3074" name="Picture 2" descr="C:\Users\A12039~1.UOF\AppData\Local\Temp\SNAGHTMLda0dd9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2159536"/>
            <a:ext cx="7059613" cy="388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68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demonstration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2050" name="Picture 2" descr="C:\Users\A12039~1.UOF\AppData\Local\Temp\SNAGHTMLc39fd9f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71" y="1768510"/>
            <a:ext cx="6206354" cy="468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27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demonstration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3074" name="Picture 2" descr="C:\Users\A12039~1.UOF\AppData\Local\Temp\SNAGHTMLc3b2155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57" y="1612514"/>
            <a:ext cx="4742822" cy="486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50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Jane Smart-Foster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723894" cy="14461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Manager, HR Operations</a:t>
            </a:r>
            <a:endParaRPr lang="en-US" dirty="0"/>
          </a:p>
          <a:p>
            <a:r>
              <a:rPr lang="en-US" dirty="0" smtClean="0"/>
              <a:t>University of Adelaide</a:t>
            </a:r>
            <a:endParaRPr lang="en-US" dirty="0"/>
          </a:p>
          <a:p>
            <a:r>
              <a:rPr lang="en-US" dirty="0" smtClean="0"/>
              <a:t>jane.smart-foster@adelaide.edu.au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/>
              <a:t>Kesavan Radhakrishnan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89" y="2967788"/>
            <a:ext cx="4045259" cy="14461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PeopleSoft HR Application Specialist</a:t>
            </a:r>
            <a:endParaRPr lang="en-US" dirty="0"/>
          </a:p>
          <a:p>
            <a:r>
              <a:rPr lang="en-US" dirty="0"/>
              <a:t>University of Adelaide</a:t>
            </a:r>
          </a:p>
          <a:p>
            <a:r>
              <a:rPr lang="en-US" dirty="0"/>
              <a:t>k</a:t>
            </a:r>
            <a:r>
              <a:rPr lang="en-US" dirty="0" smtClean="0"/>
              <a:t>esavan.Radhakrishnan@adelaide.edu.au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68096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91990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demonstration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54706" y="1471656"/>
            <a:ext cx="6260494" cy="483707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86415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demonstration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4098" name="Picture 2" descr="C:\Users\A12039~1.UOF\AppData\Local\Temp\SNAGHTMLc3ca6d9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0" y="2084832"/>
            <a:ext cx="8191663" cy="421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94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 Profiles - APHRA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1026" name="Picture 2" descr="C:\Users\A12039~1.UOF\AppData\Local\Temp\SNAGHTML2368afb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56" y="2210638"/>
            <a:ext cx="8425169" cy="325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95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Affiliates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2050" name="Picture 2" descr="C:\Users\A12039~1.UOF\AppData\Local\Temp\SNAGHTML2411a1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728" y="2956068"/>
            <a:ext cx="4942857" cy="229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30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</a:t>
            </a:r>
            <a:r>
              <a:rPr lang="en-US" dirty="0" smtClean="0"/>
              <a:t>3: New Title Application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Guest Accounts</a:t>
            </a:r>
          </a:p>
          <a:p>
            <a:r>
              <a:rPr lang="en-US" dirty="0"/>
              <a:t>Live walkthrough of process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160508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new application process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492421"/>
              </p:ext>
            </p:extLst>
          </p:nvPr>
        </p:nvGraphicFramePr>
        <p:xfrm>
          <a:off x="768350" y="1577591"/>
          <a:ext cx="7289800" cy="5167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26185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Guest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/>
              <a:t>Majority of applicants for a new title have had a previous relationship with the University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/>
              <a:t>Hence we wanted to prepopulate the form with as much information as possible.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/>
              <a:t>Security concerns in prepopulating personal information alleviated by:</a:t>
            </a:r>
          </a:p>
          <a:p>
            <a:pPr marL="459486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/>
              <a:t>Confirming prior relationship with University with a known email address</a:t>
            </a:r>
          </a:p>
          <a:p>
            <a:pPr marL="459486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/>
              <a:t>Security token sent to that email address</a:t>
            </a:r>
          </a:p>
          <a:p>
            <a:pPr marL="459486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/>
              <a:t>Short term validity of the token to prepopulate information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48912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7059852" cy="402336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hlinkClick r:id="rId4"/>
              </a:rPr>
              <a:t>UAT Core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UAT SSO</a:t>
            </a:r>
            <a:endParaRPr lang="en-US" dirty="0" smtClean="0"/>
          </a:p>
          <a:p>
            <a:r>
              <a:rPr lang="en-US" dirty="0" err="1" smtClean="0">
                <a:hlinkClick r:id="rId6"/>
              </a:rPr>
              <a:t>MailCatcher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02358"/>
              </p:ext>
            </p:extLst>
          </p:nvPr>
        </p:nvGraphicFramePr>
        <p:xfrm>
          <a:off x="935764" y="491476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ackager Shell Object" showAsIcon="1" r:id="rId7" imgW="914400" imgH="771480" progId="Package">
                  <p:embed/>
                </p:oleObj>
              </mc:Choice>
              <mc:Fallback>
                <p:oleObj name="Packager Shell Object" showAsIcon="1" r:id="rId7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35764" y="491476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638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demonstration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81634" y="1578804"/>
            <a:ext cx="5671342" cy="472992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97801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demonstration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37117" y="1677030"/>
            <a:ext cx="6357986" cy="463169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48681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University of Adelaide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Established: 1874</a:t>
            </a:r>
          </a:p>
          <a:p>
            <a:r>
              <a:rPr lang="en-US" dirty="0" smtClean="0"/>
              <a:t>Campuses: 4</a:t>
            </a:r>
          </a:p>
          <a:p>
            <a:r>
              <a:rPr lang="en-US" dirty="0" smtClean="0"/>
              <a:t>Faculties: 5</a:t>
            </a:r>
          </a:p>
          <a:p>
            <a:r>
              <a:rPr lang="en-US" dirty="0" smtClean="0"/>
              <a:t>Divisions: 3</a:t>
            </a:r>
          </a:p>
          <a:p>
            <a:r>
              <a:rPr lang="en-US" dirty="0" smtClean="0"/>
              <a:t>Students: 25,000</a:t>
            </a:r>
          </a:p>
          <a:p>
            <a:r>
              <a:rPr lang="en-US" dirty="0" smtClean="0"/>
              <a:t>Staff: 3,500 (</a:t>
            </a:r>
            <a:r>
              <a:rPr lang="en-US" dirty="0" err="1" smtClean="0"/>
              <a:t>exl</a:t>
            </a:r>
            <a:r>
              <a:rPr lang="en-US" dirty="0" smtClean="0"/>
              <a:t> casuals)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3" b="124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89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demonstration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3074" name="Picture 2" descr="C:\Users\A12039~1.UOF\AppData\Local\Temp\SNAGHTML25b62e3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23" y="1698172"/>
            <a:ext cx="5343404" cy="461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75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demonstration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4098" name="Picture 2" descr="C:\Users\A12039~1.UOF\AppData\Local\Temp\SNAGHTML25c075c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630" y="1647930"/>
            <a:ext cx="5069330" cy="49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24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demonstration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5" name="Picture 2" descr="C:\Users\A12039~1.UOF\AppData\Local\Temp\SNAGHTMLc46113f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604" y="1537970"/>
            <a:ext cx="4170065" cy="500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13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demonstration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45610" y="1668026"/>
            <a:ext cx="4976254" cy="493271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15241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demonstration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08027" y="1457011"/>
            <a:ext cx="5103788" cy="519565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6961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demonstration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69960" y="1471662"/>
            <a:ext cx="4250454" cy="530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3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demonstration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93940" y="1627834"/>
            <a:ext cx="5458552" cy="485043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4615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demonstration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6146" name="Picture 2" descr="C:\Users\A12039~1.UOF\AppData\Local\Temp\SNAGHTMLc46e56e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07" y="1774748"/>
            <a:ext cx="6875851" cy="453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46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Concluding thoughts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14864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8194" name="Picture 2" descr="Image result for no more paper pictur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2474912"/>
            <a:ext cx="7289800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57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ORGANIsATION</a:t>
            </a:r>
            <a:r>
              <a:rPr lang="en-US" dirty="0" smtClean="0"/>
              <a:t> </a:t>
            </a:r>
            <a:r>
              <a:rPr lang="en-US" dirty="0"/>
              <a:t>&amp; ORACLE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HCM, Campus &amp; Finance</a:t>
            </a:r>
          </a:p>
          <a:p>
            <a:r>
              <a:rPr lang="en-US" dirty="0"/>
              <a:t>PeopleSoft HCM 9.2</a:t>
            </a:r>
          </a:p>
          <a:p>
            <a:r>
              <a:rPr lang="en-US" dirty="0" err="1"/>
              <a:t>PeopleTools</a:t>
            </a:r>
            <a:r>
              <a:rPr lang="en-US" dirty="0"/>
              <a:t> 8.54</a:t>
            </a:r>
          </a:p>
          <a:p>
            <a:r>
              <a:rPr lang="en-US" dirty="0"/>
              <a:t>GP, Time and </a:t>
            </a:r>
            <a:r>
              <a:rPr lang="en-US" dirty="0" err="1"/>
              <a:t>Labour</a:t>
            </a:r>
            <a:r>
              <a:rPr lang="en-US" dirty="0"/>
              <a:t>, Profile </a:t>
            </a:r>
            <a:r>
              <a:rPr lang="en-US" dirty="0" err="1"/>
              <a:t>Mgmt</a:t>
            </a:r>
            <a:r>
              <a:rPr lang="en-US" dirty="0"/>
              <a:t>, Partial Position </a:t>
            </a:r>
            <a:r>
              <a:rPr lang="en-US" dirty="0" err="1"/>
              <a:t>Mgmt</a:t>
            </a:r>
            <a:r>
              <a:rPr lang="en-US"/>
              <a:t>, Contract Admin, Training Admin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3489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Gideon Taylor </a:t>
            </a:r>
            <a:r>
              <a:rPr lang="en-US" dirty="0" err="1" smtClean="0"/>
              <a:t>eform</a:t>
            </a:r>
            <a:r>
              <a:rPr lang="en-US" dirty="0" smtClean="0"/>
              <a:t>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/>
              <a:t>Current </a:t>
            </a:r>
            <a:r>
              <a:rPr lang="en-AU" dirty="0" err="1" smtClean="0"/>
              <a:t>eForms</a:t>
            </a:r>
            <a:r>
              <a:rPr lang="en-AU" dirty="0" smtClean="0"/>
              <a:t> online:</a:t>
            </a:r>
          </a:p>
          <a:p>
            <a:pPr marL="459486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/>
              <a:t>Titleholder Renewals and New Applications</a:t>
            </a:r>
          </a:p>
          <a:p>
            <a:pPr marL="459486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/>
              <a:t>Contract Renewals and Terminations</a:t>
            </a:r>
          </a:p>
          <a:p>
            <a:pPr marL="459486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/>
              <a:t>Temporary Delegations</a:t>
            </a:r>
          </a:p>
          <a:p>
            <a:pPr marL="459486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/>
              <a:t>Account Code Amendments</a:t>
            </a:r>
          </a:p>
          <a:p>
            <a:pPr marL="459486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/>
              <a:t>Management Accountability Framework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err="1" smtClean="0"/>
              <a:t>eForms</a:t>
            </a:r>
            <a:r>
              <a:rPr lang="en-AU" dirty="0" smtClean="0"/>
              <a:t> in progress:</a:t>
            </a:r>
          </a:p>
          <a:p>
            <a:pPr marL="459486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/>
              <a:t>Appointments of internal staff</a:t>
            </a:r>
          </a:p>
          <a:p>
            <a:pPr marL="459486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/>
              <a:t>Voluntary Flexible Work Arrangements</a:t>
            </a:r>
            <a:endParaRPr lang="en-AU" dirty="0"/>
          </a:p>
          <a:p>
            <a:pPr marL="459486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dirty="0"/>
          </a:p>
          <a:p>
            <a:pPr marL="459486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80173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Jane </a:t>
            </a:r>
            <a:r>
              <a:rPr lang="en-US" dirty="0" smtClean="0"/>
              <a:t>Smart-Foster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Manager, HR Operations</a:t>
            </a:r>
          </a:p>
          <a:p>
            <a:r>
              <a:rPr lang="en-US" dirty="0"/>
              <a:t>University of Adelaide</a:t>
            </a:r>
          </a:p>
          <a:p>
            <a:r>
              <a:rPr lang="en-US" dirty="0"/>
              <a:t>jane.smart-foster@adelaide.edu.au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Kesavan Radhakrishnan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49969" y="2967788"/>
            <a:ext cx="3908181" cy="1446168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PeopleSoft HR Application Specialist</a:t>
            </a:r>
          </a:p>
          <a:p>
            <a:r>
              <a:rPr lang="en-US" sz="2600" dirty="0"/>
              <a:t>University of Adelaide</a:t>
            </a:r>
          </a:p>
          <a:p>
            <a:r>
              <a:rPr lang="en-US" sz="2600" dirty="0"/>
              <a:t>kesavan.Radhakrishnan@adelaide.edu.au</a:t>
            </a:r>
          </a:p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26973" y="4869349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all Alliance presentations will be available for download from the Conference Site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28985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2853306" cy="146304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" b="24717"/>
          <a:stretch/>
        </p:blipFill>
        <p:spPr>
          <a:xfrm>
            <a:off x="0" y="-1"/>
            <a:ext cx="9141714" cy="45720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59" y="4960138"/>
            <a:ext cx="1994700" cy="149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Titleholder Project Overview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Titleholder Renewal Process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New Titleholder Application Process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569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1: Titleholder Project Overview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Project Summary</a:t>
            </a:r>
          </a:p>
          <a:p>
            <a:r>
              <a:rPr lang="en-US" dirty="0" smtClean="0"/>
              <a:t>Project Review</a:t>
            </a:r>
          </a:p>
          <a:p>
            <a:r>
              <a:rPr lang="en-US" dirty="0" smtClean="0"/>
              <a:t>Project Benefits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41147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Titleholder project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/>
              <a:t>2 components to the project</a:t>
            </a:r>
          </a:p>
          <a:p>
            <a:pPr marL="459486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/>
              <a:t>Titleholder Renewals (May 2016)</a:t>
            </a:r>
          </a:p>
          <a:p>
            <a:pPr marL="642366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b="1" dirty="0" smtClean="0">
                <a:solidFill>
                  <a:srgbClr val="FFC000"/>
                </a:solidFill>
              </a:rPr>
              <a:t>335</a:t>
            </a:r>
            <a:r>
              <a:rPr lang="en-AU" dirty="0" smtClean="0"/>
              <a:t> Renewals as at 16 October</a:t>
            </a:r>
          </a:p>
          <a:p>
            <a:pPr marL="642366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b="1" dirty="0" smtClean="0">
                <a:solidFill>
                  <a:srgbClr val="FFC000"/>
                </a:solidFill>
              </a:rPr>
              <a:t>270</a:t>
            </a:r>
            <a:r>
              <a:rPr lang="en-AU" dirty="0" smtClean="0"/>
              <a:t> </a:t>
            </a:r>
            <a:r>
              <a:rPr lang="en-AU" dirty="0"/>
              <a:t>Renewals </a:t>
            </a:r>
            <a:r>
              <a:rPr lang="en-AU" dirty="0" smtClean="0"/>
              <a:t>awaiting action as </a:t>
            </a:r>
            <a:r>
              <a:rPr lang="en-AU" dirty="0"/>
              <a:t>at 16 </a:t>
            </a:r>
            <a:r>
              <a:rPr lang="en-AU" dirty="0" smtClean="0"/>
              <a:t>October</a:t>
            </a:r>
          </a:p>
          <a:p>
            <a:pPr marL="459486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/>
              <a:t>New Titleholder Applications  (August 2016)</a:t>
            </a:r>
          </a:p>
          <a:p>
            <a:pPr marL="642366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b="1" dirty="0" smtClean="0">
                <a:solidFill>
                  <a:srgbClr val="FFC000"/>
                </a:solidFill>
              </a:rPr>
              <a:t>31</a:t>
            </a:r>
            <a:r>
              <a:rPr lang="en-AU" dirty="0" smtClean="0"/>
              <a:t> New applications </a:t>
            </a:r>
            <a:r>
              <a:rPr lang="en-AU" dirty="0"/>
              <a:t>as at 16 </a:t>
            </a:r>
            <a:r>
              <a:rPr lang="en-AU" dirty="0" smtClean="0"/>
              <a:t>October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/>
              <a:t>Solution uses Gideon Taylor bolt on to PeopleSoft with some minor customisations to core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/>
              <a:t>Full automated workflow and integration achieved</a:t>
            </a:r>
            <a:endParaRPr lang="en-AU" dirty="0"/>
          </a:p>
          <a:p>
            <a:pPr marL="459486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22859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Titleholder project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/>
              <a:t>Approx1000 </a:t>
            </a:r>
            <a:r>
              <a:rPr lang="en-AU" dirty="0"/>
              <a:t>Titleholder requests per </a:t>
            </a:r>
            <a:r>
              <a:rPr lang="en-AU" dirty="0" smtClean="0"/>
              <a:t>year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/>
              <a:t>Previous process:</a:t>
            </a:r>
          </a:p>
          <a:p>
            <a:pPr marL="459486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/>
              <a:t>Ambiguous, complex and inconsistent processes across the university</a:t>
            </a:r>
          </a:p>
          <a:p>
            <a:pPr marL="459486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/>
              <a:t>Unclear guidelines to assist selection of a Title</a:t>
            </a:r>
          </a:p>
          <a:p>
            <a:pPr marL="459486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/>
              <a:t>Reliant on paper forms and manual processes, therefore error prone and difficult to track</a:t>
            </a:r>
          </a:p>
          <a:p>
            <a:pPr marL="459486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/>
              <a:t>Necessitated excessive amount of manual handling and rework at various points in the process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220613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Titleholder project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/>
              <a:t>Streamlined process </a:t>
            </a:r>
            <a:endParaRPr lang="en-AU" dirty="0" smtClean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/>
              <a:t>Reduction in </a:t>
            </a:r>
            <a:r>
              <a:rPr lang="en-AU" dirty="0"/>
              <a:t>rework through data validation </a:t>
            </a:r>
            <a:endParaRPr lang="en-AU" dirty="0" smtClean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/>
              <a:t>Quicker </a:t>
            </a:r>
            <a:r>
              <a:rPr lang="en-AU" dirty="0"/>
              <a:t>processing </a:t>
            </a:r>
            <a:r>
              <a:rPr lang="en-AU" dirty="0" smtClean="0"/>
              <a:t>turnarounds and automated workflows</a:t>
            </a:r>
            <a:endParaRPr lang="en-AU" dirty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/>
              <a:t>Greater clarity regarding business rules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/>
              <a:t>Improved </a:t>
            </a:r>
            <a:r>
              <a:rPr lang="en-AU" dirty="0"/>
              <a:t>user experience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/>
              <a:t>Improved </a:t>
            </a:r>
            <a:r>
              <a:rPr lang="en-AU" dirty="0" smtClean="0"/>
              <a:t>status visibility and </a:t>
            </a:r>
            <a:r>
              <a:rPr lang="en-AU" dirty="0"/>
              <a:t>collection metrics to identify delays and allow future </a:t>
            </a:r>
            <a:r>
              <a:rPr lang="en-AU" dirty="0" smtClean="0"/>
              <a:t>improvements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smtClean="0"/>
              <a:t>Pre-population of data where possible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43802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16258</TotalTime>
  <Words>1374</Words>
  <Application>Microsoft Office PowerPoint</Application>
  <PresentationFormat>On-screen Show (4:3)</PresentationFormat>
  <Paragraphs>284</Paragraphs>
  <Slides>42</Slides>
  <Notes>30</Notes>
  <HiddenSlides>18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Packager Shell Object</vt:lpstr>
      <vt:lpstr>Titleholder renewals &amp; new title applications online</vt:lpstr>
      <vt:lpstr>presenters</vt:lpstr>
      <vt:lpstr>The University of Adelaide</vt:lpstr>
      <vt:lpstr>ORGANIsATION &amp; ORACLE</vt:lpstr>
      <vt:lpstr>Overview</vt:lpstr>
      <vt:lpstr>SECTION 1: Titleholder Project Overview </vt:lpstr>
      <vt:lpstr>Titleholder project Summary</vt:lpstr>
      <vt:lpstr>Titleholder project Review</vt:lpstr>
      <vt:lpstr>Titleholder project Benefits</vt:lpstr>
      <vt:lpstr>SECTION 2: Titleholder Renewal Process</vt:lpstr>
      <vt:lpstr>Titleholder renewal process</vt:lpstr>
      <vt:lpstr>Core Customisations</vt:lpstr>
      <vt:lpstr>Live demonstration</vt:lpstr>
      <vt:lpstr>Live demonstration</vt:lpstr>
      <vt:lpstr>Live demonstration</vt:lpstr>
      <vt:lpstr>Live demonstration</vt:lpstr>
      <vt:lpstr>Live demonstration</vt:lpstr>
      <vt:lpstr>Live demonstration</vt:lpstr>
      <vt:lpstr>Live demonstration</vt:lpstr>
      <vt:lpstr>Live demonstration</vt:lpstr>
      <vt:lpstr>Live demonstration</vt:lpstr>
      <vt:lpstr>Person Profiles - APHRA</vt:lpstr>
      <vt:lpstr>Affiliates</vt:lpstr>
      <vt:lpstr>SECTION 3: New Title Application process</vt:lpstr>
      <vt:lpstr>Title new application process</vt:lpstr>
      <vt:lpstr>Guest account</vt:lpstr>
      <vt:lpstr>Live demonstration</vt:lpstr>
      <vt:lpstr>Live demonstration</vt:lpstr>
      <vt:lpstr>Live demonstration</vt:lpstr>
      <vt:lpstr>Live demonstration</vt:lpstr>
      <vt:lpstr>Live demonstration</vt:lpstr>
      <vt:lpstr>Live demonstration</vt:lpstr>
      <vt:lpstr>Live demonstration</vt:lpstr>
      <vt:lpstr>Live demonstration</vt:lpstr>
      <vt:lpstr>Live demonstration</vt:lpstr>
      <vt:lpstr>Live demonstration</vt:lpstr>
      <vt:lpstr>Live demonstration</vt:lpstr>
      <vt:lpstr>Concluding thoughts</vt:lpstr>
      <vt:lpstr>SUMMARY</vt:lpstr>
      <vt:lpstr>Gideon Taylor eform solutions</vt:lpstr>
      <vt:lpstr>presenters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Jane Smart-Foster</cp:lastModifiedBy>
  <cp:revision>95</cp:revision>
  <dcterms:created xsi:type="dcterms:W3CDTF">2015-09-02T14:36:24Z</dcterms:created>
  <dcterms:modified xsi:type="dcterms:W3CDTF">2016-10-28T13:02:14Z</dcterms:modified>
</cp:coreProperties>
</file>