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iel Saaijer" initials="M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BD2"/>
          </a:solidFill>
        </a:fill>
      </a:tcStyle>
    </a:wholeTbl>
    <a:band2H>
      <a:tcTxStyle/>
      <a:tcStyle>
        <a:tcBdr/>
        <a:fill>
          <a:solidFill>
            <a:srgbClr val="E7E7EA"/>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4DD"/>
          </a:solidFill>
        </a:fill>
      </a:tcStyle>
    </a:wholeTbl>
    <a:band2H>
      <a:tcTxStyle/>
      <a:tcStyle>
        <a:tcBdr/>
        <a:fill>
          <a:solidFill>
            <a:srgbClr val="E9EBEF"/>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7D8"/>
          </a:solidFill>
        </a:fill>
      </a:tcStyle>
    </a:wholeTbl>
    <a:band2H>
      <a:tcTxStyle/>
      <a:tcStyle>
        <a:tcBdr/>
        <a:fill>
          <a:solidFill>
            <a:srgbClr val="EBECEC"/>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Rectangle 6"/>
          <p:cNvSpPr/>
          <p:nvPr/>
        </p:nvSpPr>
        <p:spPr>
          <a:xfrm>
            <a:off x="0" y="-2"/>
            <a:ext cx="9144000" cy="4572003"/>
          </a:xfrm>
          <a:prstGeom prst="rect">
            <a:avLst/>
          </a:prstGeom>
          <a:solidFill>
            <a:schemeClr val="accent2"/>
          </a:solidFill>
          <a:ln w="12700">
            <a:miter lim="400000"/>
          </a:ln>
        </p:spPr>
        <p:txBody>
          <a:bodyPr lIns="45719" rIns="45719"/>
          <a:lstStyle/>
          <a:p>
            <a:endParaRPr/>
          </a:p>
        </p:txBody>
      </p:sp>
      <p:sp>
        <p:nvSpPr>
          <p:cNvPr id="12" name="Title Text"/>
          <p:cNvSpPr txBox="1">
            <a:spLocks noGrp="1"/>
          </p:cNvSpPr>
          <p:nvPr>
            <p:ph type="title"/>
          </p:nvPr>
        </p:nvSpPr>
        <p:spPr>
          <a:xfrm>
            <a:off x="342900" y="4960137"/>
            <a:ext cx="5829300" cy="1463041"/>
          </a:xfrm>
          <a:prstGeom prst="rect">
            <a:avLst/>
          </a:prstGeom>
        </p:spPr>
        <p:txBody>
          <a:bodyPr/>
          <a:lstStyle>
            <a:lvl1pPr algn="r">
              <a:defRPr spc="200"/>
            </a:lvl1pPr>
          </a:lstStyle>
          <a:p>
            <a:r>
              <a:t>Title Text</a:t>
            </a:r>
          </a:p>
        </p:txBody>
      </p:sp>
      <p:sp>
        <p:nvSpPr>
          <p:cNvPr id="13" name="Body Level One…"/>
          <p:cNvSpPr txBox="1">
            <a:spLocks noGrp="1"/>
          </p:cNvSpPr>
          <p:nvPr>
            <p:ph type="body" sz="quarter" idx="1"/>
          </p:nvPr>
        </p:nvSpPr>
        <p:spPr>
          <a:xfrm>
            <a:off x="6457950" y="4960137"/>
            <a:ext cx="2400300" cy="1463041"/>
          </a:xfrm>
          <a:prstGeom prst="rect">
            <a:avLst/>
          </a:prstGeom>
        </p:spPr>
        <p:txBody>
          <a:bodyPr anchor="ctr"/>
          <a:lstStyle>
            <a:lvl1pPr marL="0" indent="0">
              <a:lnSpc>
                <a:spcPct val="100000"/>
              </a:lnSpc>
              <a:spcBef>
                <a:spcPts val="200"/>
              </a:spcBef>
              <a:buClrTx/>
              <a:buSzTx/>
              <a:buFontTx/>
              <a:buNone/>
              <a:defRPr sz="1600">
                <a:solidFill>
                  <a:srgbClr val="1A1A1A"/>
                </a:solidFill>
              </a:defRPr>
            </a:lvl1pPr>
            <a:lvl2pPr marL="0" indent="457189">
              <a:lnSpc>
                <a:spcPct val="100000"/>
              </a:lnSpc>
              <a:spcBef>
                <a:spcPts val="200"/>
              </a:spcBef>
              <a:buClrTx/>
              <a:buSzTx/>
              <a:buFontTx/>
              <a:buNone/>
              <a:defRPr sz="1600">
                <a:solidFill>
                  <a:srgbClr val="1A1A1A"/>
                </a:solidFill>
              </a:defRPr>
            </a:lvl2pPr>
            <a:lvl3pPr marL="0" indent="914377">
              <a:lnSpc>
                <a:spcPct val="100000"/>
              </a:lnSpc>
              <a:spcBef>
                <a:spcPts val="200"/>
              </a:spcBef>
              <a:buClrTx/>
              <a:buSzTx/>
              <a:buFontTx/>
              <a:buNone/>
              <a:defRPr sz="1600">
                <a:solidFill>
                  <a:srgbClr val="1A1A1A"/>
                </a:solidFill>
              </a:defRPr>
            </a:lvl3pPr>
            <a:lvl4pPr marL="0" indent="1371565">
              <a:lnSpc>
                <a:spcPct val="100000"/>
              </a:lnSpc>
              <a:spcBef>
                <a:spcPts val="200"/>
              </a:spcBef>
              <a:buClrTx/>
              <a:buSzTx/>
              <a:buFontTx/>
              <a:buNone/>
              <a:defRPr sz="1600">
                <a:solidFill>
                  <a:srgbClr val="1A1A1A"/>
                </a:solidFill>
              </a:defRPr>
            </a:lvl4pPr>
            <a:lvl5pPr marL="0" indent="1828754">
              <a:lnSpc>
                <a:spcPct val="100000"/>
              </a:lnSpc>
              <a:spcBef>
                <a:spcPts val="200"/>
              </a:spcBef>
              <a:buClrTx/>
              <a:buSzTx/>
              <a:buFontTx/>
              <a:buNone/>
              <a:defRPr sz="1600">
                <a:solidFill>
                  <a:srgbClr val="1A1A1A"/>
                </a:solidFill>
              </a:defRPr>
            </a:lvl5pPr>
          </a:lstStyle>
          <a:p>
            <a:r>
              <a:t>Body Level One</a:t>
            </a:r>
          </a:p>
          <a:p>
            <a:pPr lvl="1"/>
            <a:r>
              <a:t>Body Level Two</a:t>
            </a:r>
          </a:p>
          <a:p>
            <a:pPr lvl="2"/>
            <a:r>
              <a:t>Body Level Three</a:t>
            </a:r>
          </a:p>
          <a:p>
            <a:pPr lvl="3"/>
            <a:r>
              <a:t>Body Level Four</a:t>
            </a:r>
          </a:p>
          <a:p>
            <a:pPr lvl="4"/>
            <a:r>
              <a:t>Body Level Five</a:t>
            </a:r>
          </a:p>
        </p:txBody>
      </p:sp>
      <p:sp>
        <p:nvSpPr>
          <p:cNvPr id="14" name="Straight Connector 7"/>
          <p:cNvSpPr/>
          <p:nvPr/>
        </p:nvSpPr>
        <p:spPr>
          <a:xfrm flipV="1">
            <a:off x="6290131" y="5264105"/>
            <a:ext cx="1" cy="914401"/>
          </a:xfrm>
          <a:prstGeom prst="line">
            <a:avLst/>
          </a:prstGeom>
          <a:ln w="19050">
            <a:solidFill>
              <a:schemeClr val="accent2"/>
            </a:solidFill>
          </a:ln>
        </p:spPr>
        <p:txBody>
          <a:bodyPr lIns="45719" rIns="45719"/>
          <a:lstStyle/>
          <a:p>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traight Connector 6"/>
          <p:cNvSpPr/>
          <p:nvPr/>
        </p:nvSpPr>
        <p:spPr>
          <a:xfrm flipV="1">
            <a:off x="571500" y="826323"/>
            <a:ext cx="1" cy="914401"/>
          </a:xfrm>
          <a:prstGeom prst="line">
            <a:avLst/>
          </a:prstGeom>
          <a:ln w="19050">
            <a:solidFill>
              <a:schemeClr val="accent2"/>
            </a:solidFill>
          </a:ln>
        </p:spPr>
        <p:txBody>
          <a:bodyPr lIns="45719" rIns="45719"/>
          <a:lstStyle/>
          <a:p>
            <a:endParaRPr/>
          </a:p>
        </p:txBody>
      </p:sp>
      <p:sp>
        <p:nvSpPr>
          <p:cNvPr id="23" name="Title Text"/>
          <p:cNvSpPr txBox="1">
            <a:spLocks noGrp="1"/>
          </p:cNvSpPr>
          <p:nvPr>
            <p:ph type="title"/>
          </p:nvPr>
        </p:nvSpPr>
        <p:spPr>
          <a:xfrm>
            <a:off x="768095" y="585216"/>
            <a:ext cx="7290056" cy="1499617"/>
          </a:xfrm>
          <a:prstGeom prst="rect">
            <a:avLst/>
          </a:prstGeom>
        </p:spPr>
        <p:txBody>
          <a:bodyPr/>
          <a:lstStyle/>
          <a:p>
            <a:r>
              <a:t>Title Text</a:t>
            </a:r>
          </a:p>
        </p:txBody>
      </p:sp>
      <p:sp>
        <p:nvSpPr>
          <p:cNvPr id="24" name="Body Level One…"/>
          <p:cNvSpPr txBox="1">
            <a:spLocks noGrp="1"/>
          </p:cNvSpPr>
          <p:nvPr>
            <p:ph type="body" idx="1"/>
          </p:nvPr>
        </p:nvSpPr>
        <p:spPr>
          <a:xfrm>
            <a:off x="768095" y="2286000"/>
            <a:ext cx="7290057"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2" name="Rectangle 6"/>
          <p:cNvSpPr/>
          <p:nvPr/>
        </p:nvSpPr>
        <p:spPr>
          <a:xfrm>
            <a:off x="0" y="-2"/>
            <a:ext cx="9144000" cy="4572001"/>
          </a:xfrm>
          <a:prstGeom prst="rect">
            <a:avLst/>
          </a:prstGeom>
          <a:solidFill>
            <a:schemeClr val="accent3"/>
          </a:solidFill>
          <a:ln w="12700">
            <a:miter lim="400000"/>
          </a:ln>
        </p:spPr>
        <p:txBody>
          <a:bodyPr lIns="45719" rIns="45719"/>
          <a:lstStyle/>
          <a:p>
            <a:endParaRPr/>
          </a:p>
        </p:txBody>
      </p:sp>
      <p:sp>
        <p:nvSpPr>
          <p:cNvPr id="33" name="Title Text"/>
          <p:cNvSpPr txBox="1">
            <a:spLocks noGrp="1"/>
          </p:cNvSpPr>
          <p:nvPr>
            <p:ph type="title"/>
          </p:nvPr>
        </p:nvSpPr>
        <p:spPr>
          <a:xfrm>
            <a:off x="342900" y="4960137"/>
            <a:ext cx="5829300" cy="1463041"/>
          </a:xfrm>
          <a:prstGeom prst="rect">
            <a:avLst/>
          </a:prstGeom>
        </p:spPr>
        <p:txBody>
          <a:bodyPr/>
          <a:lstStyle>
            <a:lvl1pPr algn="r">
              <a:defRPr spc="200"/>
            </a:lvl1pPr>
          </a:lstStyle>
          <a:p>
            <a:r>
              <a:t>Title Text</a:t>
            </a:r>
          </a:p>
        </p:txBody>
      </p:sp>
      <p:sp>
        <p:nvSpPr>
          <p:cNvPr id="34" name="Body Level One…"/>
          <p:cNvSpPr txBox="1">
            <a:spLocks noGrp="1"/>
          </p:cNvSpPr>
          <p:nvPr>
            <p:ph type="body" sz="quarter" idx="1"/>
          </p:nvPr>
        </p:nvSpPr>
        <p:spPr>
          <a:xfrm>
            <a:off x="6457950" y="4960137"/>
            <a:ext cx="2400300" cy="1463041"/>
          </a:xfrm>
          <a:prstGeom prst="rect">
            <a:avLst/>
          </a:prstGeom>
        </p:spPr>
        <p:txBody>
          <a:bodyPr anchor="ctr"/>
          <a:lstStyle>
            <a:lvl1pPr marL="0" indent="0">
              <a:lnSpc>
                <a:spcPct val="100000"/>
              </a:lnSpc>
              <a:spcBef>
                <a:spcPts val="200"/>
              </a:spcBef>
              <a:buClrTx/>
              <a:buSzTx/>
              <a:buFontTx/>
              <a:buNone/>
              <a:defRPr sz="1600">
                <a:solidFill>
                  <a:srgbClr val="1A1A1A"/>
                </a:solidFill>
              </a:defRPr>
            </a:lvl1pPr>
            <a:lvl2pPr marL="0" indent="457189">
              <a:lnSpc>
                <a:spcPct val="100000"/>
              </a:lnSpc>
              <a:spcBef>
                <a:spcPts val="200"/>
              </a:spcBef>
              <a:buClrTx/>
              <a:buSzTx/>
              <a:buFontTx/>
              <a:buNone/>
              <a:defRPr sz="1600">
                <a:solidFill>
                  <a:srgbClr val="1A1A1A"/>
                </a:solidFill>
              </a:defRPr>
            </a:lvl2pPr>
            <a:lvl3pPr marL="0" indent="914377">
              <a:lnSpc>
                <a:spcPct val="100000"/>
              </a:lnSpc>
              <a:spcBef>
                <a:spcPts val="200"/>
              </a:spcBef>
              <a:buClrTx/>
              <a:buSzTx/>
              <a:buFontTx/>
              <a:buNone/>
              <a:defRPr sz="1600">
                <a:solidFill>
                  <a:srgbClr val="1A1A1A"/>
                </a:solidFill>
              </a:defRPr>
            </a:lvl3pPr>
            <a:lvl4pPr marL="0" indent="1371565">
              <a:lnSpc>
                <a:spcPct val="100000"/>
              </a:lnSpc>
              <a:spcBef>
                <a:spcPts val="200"/>
              </a:spcBef>
              <a:buClrTx/>
              <a:buSzTx/>
              <a:buFontTx/>
              <a:buNone/>
              <a:defRPr sz="1600">
                <a:solidFill>
                  <a:srgbClr val="1A1A1A"/>
                </a:solidFill>
              </a:defRPr>
            </a:lvl4pPr>
            <a:lvl5pPr marL="0" indent="1828754">
              <a:lnSpc>
                <a:spcPct val="100000"/>
              </a:lnSpc>
              <a:spcBef>
                <a:spcPts val="200"/>
              </a:spcBef>
              <a:buClrTx/>
              <a:buSzTx/>
              <a:buFontTx/>
              <a:buNone/>
              <a:defRPr sz="1600">
                <a:solidFill>
                  <a:srgbClr val="1A1A1A"/>
                </a:solidFill>
              </a:defRPr>
            </a:lvl5pPr>
          </a:lstStyle>
          <a:p>
            <a:r>
              <a:t>Body Level One</a:t>
            </a:r>
          </a:p>
          <a:p>
            <a:pPr lvl="1"/>
            <a:r>
              <a:t>Body Level Two</a:t>
            </a:r>
          </a:p>
          <a:p>
            <a:pPr lvl="2"/>
            <a:r>
              <a:t>Body Level Three</a:t>
            </a:r>
          </a:p>
          <a:p>
            <a:pPr lvl="3"/>
            <a:r>
              <a:t>Body Level Four</a:t>
            </a:r>
          </a:p>
          <a:p>
            <a:pPr lvl="4"/>
            <a:r>
              <a:t>Body Level Five</a:t>
            </a:r>
          </a:p>
        </p:txBody>
      </p:sp>
      <p:sp>
        <p:nvSpPr>
          <p:cNvPr id="35" name="Straight Connector 7"/>
          <p:cNvSpPr/>
          <p:nvPr/>
        </p:nvSpPr>
        <p:spPr>
          <a:xfrm flipV="1">
            <a:off x="6290131" y="5264105"/>
            <a:ext cx="1" cy="914401"/>
          </a:xfrm>
          <a:prstGeom prst="line">
            <a:avLst/>
          </a:prstGeom>
          <a:ln w="19050">
            <a:solidFill>
              <a:schemeClr val="accent3"/>
            </a:solidFill>
          </a:ln>
        </p:spPr>
        <p:txBody>
          <a:bodyPr lIns="45719" rIns="45719"/>
          <a:lstStyle/>
          <a:p>
            <a:endParaRP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3" name="Straight Connector 6"/>
          <p:cNvSpPr/>
          <p:nvPr/>
        </p:nvSpPr>
        <p:spPr>
          <a:xfrm flipV="1">
            <a:off x="571500" y="826323"/>
            <a:ext cx="1" cy="914401"/>
          </a:xfrm>
          <a:prstGeom prst="line">
            <a:avLst/>
          </a:prstGeom>
          <a:ln w="19050">
            <a:solidFill>
              <a:schemeClr val="accent2"/>
            </a:solidFill>
          </a:ln>
        </p:spPr>
        <p:txBody>
          <a:bodyPr lIns="45719" rIns="45719"/>
          <a:lstStyle/>
          <a:p>
            <a:endParaRPr/>
          </a:p>
        </p:txBody>
      </p:sp>
      <p:sp>
        <p:nvSpPr>
          <p:cNvPr id="44" name="Title Text"/>
          <p:cNvSpPr txBox="1">
            <a:spLocks noGrp="1"/>
          </p:cNvSpPr>
          <p:nvPr>
            <p:ph type="title"/>
          </p:nvPr>
        </p:nvSpPr>
        <p:spPr>
          <a:xfrm>
            <a:off x="768095" y="585216"/>
            <a:ext cx="7290056" cy="1499617"/>
          </a:xfrm>
          <a:prstGeom prst="rect">
            <a:avLst/>
          </a:prstGeom>
        </p:spPr>
        <p:txBody>
          <a:bodyPr/>
          <a:lstStyle/>
          <a:p>
            <a:r>
              <a:t>Title Text</a:t>
            </a:r>
          </a:p>
        </p:txBody>
      </p:sp>
      <p:sp>
        <p:nvSpPr>
          <p:cNvPr id="45" name="Body Level One…"/>
          <p:cNvSpPr txBox="1">
            <a:spLocks noGrp="1"/>
          </p:cNvSpPr>
          <p:nvPr>
            <p:ph type="body" sz="half" idx="1"/>
          </p:nvPr>
        </p:nvSpPr>
        <p:spPr>
          <a:xfrm>
            <a:off x="768095" y="2286000"/>
            <a:ext cx="3566161" cy="402336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Straight Connector 6"/>
          <p:cNvSpPr/>
          <p:nvPr/>
        </p:nvSpPr>
        <p:spPr>
          <a:xfrm flipV="1">
            <a:off x="571500" y="826323"/>
            <a:ext cx="1" cy="914401"/>
          </a:xfrm>
          <a:prstGeom prst="line">
            <a:avLst/>
          </a:prstGeom>
          <a:ln w="19050">
            <a:solidFill>
              <a:schemeClr val="accent2"/>
            </a:solidFill>
          </a:ln>
        </p:spPr>
        <p:txBody>
          <a:bodyPr lIns="45719" rIns="45719"/>
          <a:lstStyle/>
          <a:p>
            <a:endParaRPr/>
          </a:p>
        </p:txBody>
      </p:sp>
      <p:sp>
        <p:nvSpPr>
          <p:cNvPr id="54" name="Title Text"/>
          <p:cNvSpPr txBox="1">
            <a:spLocks noGrp="1"/>
          </p:cNvSpPr>
          <p:nvPr>
            <p:ph type="title"/>
          </p:nvPr>
        </p:nvSpPr>
        <p:spPr>
          <a:xfrm>
            <a:off x="768095" y="585216"/>
            <a:ext cx="7290056" cy="1499617"/>
          </a:xfrm>
          <a:prstGeom prst="rect">
            <a:avLst/>
          </a:prstGeom>
        </p:spPr>
        <p:txBody>
          <a:bodyPr/>
          <a:lstStyle/>
          <a:p>
            <a:r>
              <a:t>Title Text</a:t>
            </a:r>
          </a:p>
        </p:txBody>
      </p:sp>
      <p:sp>
        <p:nvSpPr>
          <p:cNvPr id="55" name="Body Level One…"/>
          <p:cNvSpPr txBox="1">
            <a:spLocks noGrp="1"/>
          </p:cNvSpPr>
          <p:nvPr>
            <p:ph type="body" sz="quarter" idx="1"/>
          </p:nvPr>
        </p:nvSpPr>
        <p:spPr>
          <a:xfrm>
            <a:off x="768095" y="2179635"/>
            <a:ext cx="3566161" cy="822961"/>
          </a:xfrm>
          <a:prstGeom prst="rect">
            <a:avLst/>
          </a:prstGeom>
        </p:spPr>
        <p:txBody>
          <a:bodyPr anchor="ctr"/>
          <a:lstStyle>
            <a:lvl1pPr marL="0" indent="0">
              <a:spcBef>
                <a:spcPts val="0"/>
              </a:spcBef>
              <a:buClrTx/>
              <a:buSzTx/>
              <a:buFontTx/>
              <a:buNone/>
              <a:defRPr sz="2200">
                <a:solidFill>
                  <a:srgbClr val="5E5A75"/>
                </a:solidFill>
              </a:defRPr>
            </a:lvl1pPr>
            <a:lvl2pPr marL="0" indent="457189">
              <a:spcBef>
                <a:spcPts val="0"/>
              </a:spcBef>
              <a:buClrTx/>
              <a:buSzTx/>
              <a:buFontTx/>
              <a:buNone/>
              <a:defRPr sz="2200">
                <a:solidFill>
                  <a:srgbClr val="5E5A75"/>
                </a:solidFill>
              </a:defRPr>
            </a:lvl2pPr>
            <a:lvl3pPr marL="0" indent="914377">
              <a:spcBef>
                <a:spcPts val="0"/>
              </a:spcBef>
              <a:buClrTx/>
              <a:buSzTx/>
              <a:buFontTx/>
              <a:buNone/>
              <a:defRPr sz="2200">
                <a:solidFill>
                  <a:srgbClr val="5E5A75"/>
                </a:solidFill>
              </a:defRPr>
            </a:lvl3pPr>
            <a:lvl4pPr marL="0" indent="1371565">
              <a:spcBef>
                <a:spcPts val="0"/>
              </a:spcBef>
              <a:buClrTx/>
              <a:buSzTx/>
              <a:buFontTx/>
              <a:buNone/>
              <a:defRPr sz="2200">
                <a:solidFill>
                  <a:srgbClr val="5E5A75"/>
                </a:solidFill>
              </a:defRPr>
            </a:lvl4pPr>
            <a:lvl5pPr marL="0" indent="1828754">
              <a:spcBef>
                <a:spcPts val="0"/>
              </a:spcBef>
              <a:buClrTx/>
              <a:buSzTx/>
              <a:buFontTx/>
              <a:buNone/>
              <a:defRPr sz="2200">
                <a:solidFill>
                  <a:srgbClr val="5E5A75"/>
                </a:solidFill>
              </a:defRPr>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4491990" y="2179635"/>
            <a:ext cx="3566160" cy="822961"/>
          </a:xfrm>
          <a:prstGeom prst="rect">
            <a:avLst/>
          </a:prstGeom>
        </p:spPr>
        <p:txBody>
          <a:bodyPr anchor="ctr"/>
          <a:lstStyle/>
          <a:p>
            <a:pPr marL="0" indent="0">
              <a:spcBef>
                <a:spcPts val="1800"/>
              </a:spcBef>
              <a:buClrTx/>
              <a:buSzTx/>
              <a:buFontTx/>
              <a:buNone/>
              <a:defRPr sz="2200">
                <a:solidFill>
                  <a:srgbClr val="5E5A75"/>
                </a:solidFill>
              </a:defRPr>
            </a:pPr>
            <a:endParaRP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4" name="Straight Connector 6"/>
          <p:cNvSpPr/>
          <p:nvPr/>
        </p:nvSpPr>
        <p:spPr>
          <a:xfrm flipV="1">
            <a:off x="571500" y="826323"/>
            <a:ext cx="1" cy="914401"/>
          </a:xfrm>
          <a:prstGeom prst="line">
            <a:avLst/>
          </a:prstGeom>
          <a:ln w="19050">
            <a:solidFill>
              <a:schemeClr val="accent2"/>
            </a:solidFill>
          </a:ln>
        </p:spPr>
        <p:txBody>
          <a:bodyPr lIns="45719" rIns="45719"/>
          <a:lstStyle/>
          <a:p>
            <a:endParaRPr/>
          </a:p>
        </p:txBody>
      </p:sp>
      <p:sp>
        <p:nvSpPr>
          <p:cNvPr id="65" name="Title Text"/>
          <p:cNvSpPr txBox="1">
            <a:spLocks noGrp="1"/>
          </p:cNvSpPr>
          <p:nvPr>
            <p:ph type="title"/>
          </p:nvPr>
        </p:nvSpPr>
        <p:spPr>
          <a:xfrm>
            <a:off x="768095" y="585216"/>
            <a:ext cx="7290056" cy="1499617"/>
          </a:xfrm>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Straight Connector 6"/>
          <p:cNvSpPr/>
          <p:nvPr/>
        </p:nvSpPr>
        <p:spPr>
          <a:xfrm flipV="1">
            <a:off x="571500" y="826323"/>
            <a:ext cx="1" cy="914401"/>
          </a:xfrm>
          <a:prstGeom prst="line">
            <a:avLst/>
          </a:prstGeom>
          <a:ln w="19050">
            <a:solidFill>
              <a:schemeClr val="accent2"/>
            </a:solidFill>
          </a:ln>
        </p:spPr>
        <p:txBody>
          <a:bodyPr lIns="45719" rIns="45719"/>
          <a:lstStyle/>
          <a:p>
            <a:endParaRPr/>
          </a:p>
        </p:txBody>
      </p:sp>
      <p:sp>
        <p:nvSpPr>
          <p:cNvPr id="81" name="Title Text"/>
          <p:cNvSpPr txBox="1">
            <a:spLocks noGrp="1"/>
          </p:cNvSpPr>
          <p:nvPr>
            <p:ph type="title"/>
          </p:nvPr>
        </p:nvSpPr>
        <p:spPr>
          <a:xfrm>
            <a:off x="768095" y="471509"/>
            <a:ext cx="3291842" cy="1737361"/>
          </a:xfrm>
          <a:prstGeom prst="rect">
            <a:avLst/>
          </a:prstGeom>
        </p:spPr>
        <p:txBody>
          <a:bodyPr/>
          <a:lstStyle>
            <a:lvl1pPr>
              <a:defRPr sz="3600"/>
            </a:lvl1pPr>
          </a:lstStyle>
          <a:p>
            <a:r>
              <a:t>Title Text</a:t>
            </a:r>
          </a:p>
        </p:txBody>
      </p:sp>
      <p:sp>
        <p:nvSpPr>
          <p:cNvPr id="82" name="Body Level One…"/>
          <p:cNvSpPr txBox="1">
            <a:spLocks noGrp="1"/>
          </p:cNvSpPr>
          <p:nvPr>
            <p:ph type="body" sz="half" idx="1"/>
          </p:nvPr>
        </p:nvSpPr>
        <p:spPr>
          <a:xfrm>
            <a:off x="4286250" y="822960"/>
            <a:ext cx="4258818" cy="51846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Text Placeholder 3"/>
          <p:cNvSpPr>
            <a:spLocks noGrp="1"/>
          </p:cNvSpPr>
          <p:nvPr>
            <p:ph type="body" sz="quarter" idx="13"/>
          </p:nvPr>
        </p:nvSpPr>
        <p:spPr>
          <a:xfrm>
            <a:off x="768095" y="2257506"/>
            <a:ext cx="3291842" cy="3762295"/>
          </a:xfrm>
          <a:prstGeom prst="rect">
            <a:avLst/>
          </a:prstGeom>
        </p:spPr>
        <p:txBody>
          <a:bodyPr/>
          <a:lstStyle/>
          <a:p>
            <a:pPr marL="0" indent="0">
              <a:lnSpc>
                <a:spcPct val="108000"/>
              </a:lnSpc>
              <a:spcBef>
                <a:spcPts val="600"/>
              </a:spcBef>
              <a:buClrTx/>
              <a:buSzTx/>
              <a:buFontTx/>
              <a:buNone/>
              <a:defRPr sz="1600"/>
            </a:pPr>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Title Text"/>
          <p:cNvSpPr txBox="1">
            <a:spLocks noGrp="1"/>
          </p:cNvSpPr>
          <p:nvPr>
            <p:ph type="title"/>
          </p:nvPr>
        </p:nvSpPr>
        <p:spPr>
          <a:xfrm>
            <a:off x="342900" y="4960137"/>
            <a:ext cx="5829300" cy="1463041"/>
          </a:xfrm>
          <a:prstGeom prst="rect">
            <a:avLst/>
          </a:prstGeom>
        </p:spPr>
        <p:txBody>
          <a:bodyPr/>
          <a:lstStyle>
            <a:lvl1pPr algn="r">
              <a:defRPr spc="200"/>
            </a:lvl1pPr>
          </a:lstStyle>
          <a:p>
            <a:r>
              <a:t>Title Text</a:t>
            </a:r>
          </a:p>
        </p:txBody>
      </p:sp>
      <p:sp>
        <p:nvSpPr>
          <p:cNvPr id="92" name="Picture Placeholder 2"/>
          <p:cNvSpPr>
            <a:spLocks noGrp="1"/>
          </p:cNvSpPr>
          <p:nvPr>
            <p:ph type="pic" idx="13"/>
          </p:nvPr>
        </p:nvSpPr>
        <p:spPr>
          <a:xfrm>
            <a:off x="0" y="-2"/>
            <a:ext cx="9141715" cy="4572001"/>
          </a:xfrm>
          <a:prstGeom prst="rect">
            <a:avLst/>
          </a:prstGeom>
        </p:spPr>
        <p:txBody>
          <a:bodyPr lIns="91439" rIns="91439">
            <a:noAutofit/>
          </a:bodyPr>
          <a:lstStyle/>
          <a:p>
            <a:endParaRPr/>
          </a:p>
        </p:txBody>
      </p:sp>
      <p:sp>
        <p:nvSpPr>
          <p:cNvPr id="93" name="Body Level One…"/>
          <p:cNvSpPr txBox="1">
            <a:spLocks noGrp="1"/>
          </p:cNvSpPr>
          <p:nvPr>
            <p:ph type="body" sz="quarter" idx="1"/>
          </p:nvPr>
        </p:nvSpPr>
        <p:spPr>
          <a:xfrm>
            <a:off x="6457950" y="4960137"/>
            <a:ext cx="2400300" cy="1463041"/>
          </a:xfrm>
          <a:prstGeom prst="rect">
            <a:avLst/>
          </a:prstGeom>
        </p:spPr>
        <p:txBody>
          <a:bodyPr anchor="ctr"/>
          <a:lstStyle>
            <a:lvl1pPr marL="0" indent="0">
              <a:lnSpc>
                <a:spcPct val="100000"/>
              </a:lnSpc>
              <a:spcBef>
                <a:spcPts val="200"/>
              </a:spcBef>
              <a:buClrTx/>
              <a:buSzTx/>
              <a:buFontTx/>
              <a:buNone/>
              <a:defRPr sz="1600">
                <a:solidFill>
                  <a:srgbClr val="1A1A1A"/>
                </a:solidFill>
              </a:defRPr>
            </a:lvl1pPr>
            <a:lvl2pPr marL="0" indent="342900">
              <a:lnSpc>
                <a:spcPct val="100000"/>
              </a:lnSpc>
              <a:spcBef>
                <a:spcPts val="200"/>
              </a:spcBef>
              <a:buClrTx/>
              <a:buSzTx/>
              <a:buFontTx/>
              <a:buNone/>
              <a:defRPr sz="1600">
                <a:solidFill>
                  <a:srgbClr val="1A1A1A"/>
                </a:solidFill>
              </a:defRPr>
            </a:lvl2pPr>
            <a:lvl3pPr marL="0" indent="685800">
              <a:lnSpc>
                <a:spcPct val="100000"/>
              </a:lnSpc>
              <a:spcBef>
                <a:spcPts val="200"/>
              </a:spcBef>
              <a:buClrTx/>
              <a:buSzTx/>
              <a:buFontTx/>
              <a:buNone/>
              <a:defRPr sz="1600">
                <a:solidFill>
                  <a:srgbClr val="1A1A1A"/>
                </a:solidFill>
              </a:defRPr>
            </a:lvl3pPr>
            <a:lvl4pPr marL="0" indent="1028700">
              <a:lnSpc>
                <a:spcPct val="100000"/>
              </a:lnSpc>
              <a:spcBef>
                <a:spcPts val="200"/>
              </a:spcBef>
              <a:buClrTx/>
              <a:buSzTx/>
              <a:buFontTx/>
              <a:buNone/>
              <a:defRPr sz="1600">
                <a:solidFill>
                  <a:srgbClr val="1A1A1A"/>
                </a:solidFill>
              </a:defRPr>
            </a:lvl4pPr>
            <a:lvl5pPr marL="0" indent="1371600">
              <a:lnSpc>
                <a:spcPct val="100000"/>
              </a:lnSpc>
              <a:spcBef>
                <a:spcPts val="200"/>
              </a:spcBef>
              <a:buClrTx/>
              <a:buSzTx/>
              <a:buFontTx/>
              <a:buNone/>
              <a:defRPr sz="1600">
                <a:solidFill>
                  <a:srgbClr val="1A1A1A"/>
                </a:solidFill>
              </a:defRPr>
            </a:lvl5pPr>
          </a:lstStyle>
          <a:p>
            <a:r>
              <a:t>Body Level One</a:t>
            </a:r>
          </a:p>
          <a:p>
            <a:pPr lvl="1"/>
            <a:r>
              <a:t>Body Level Two</a:t>
            </a:r>
          </a:p>
          <a:p>
            <a:pPr lvl="2"/>
            <a:r>
              <a:t>Body Level Three</a:t>
            </a:r>
          </a:p>
          <a:p>
            <a:pPr lvl="3"/>
            <a:r>
              <a:t>Body Level Four</a:t>
            </a:r>
          </a:p>
          <a:p>
            <a:pPr lvl="4"/>
            <a:r>
              <a:t>Body Level Five</a:t>
            </a:r>
          </a:p>
        </p:txBody>
      </p:sp>
      <p:sp>
        <p:nvSpPr>
          <p:cNvPr id="94" name="Straight Connector 8"/>
          <p:cNvSpPr/>
          <p:nvPr/>
        </p:nvSpPr>
        <p:spPr>
          <a:xfrm flipV="1">
            <a:off x="6290131" y="5264105"/>
            <a:ext cx="1" cy="914401"/>
          </a:xfrm>
          <a:prstGeom prst="line">
            <a:avLst/>
          </a:prstGeom>
          <a:ln w="19050">
            <a:solidFill>
              <a:schemeClr val="accent2"/>
            </a:solidFill>
          </a:ln>
        </p:spPr>
        <p:txBody>
          <a:bodyPr lIns="45719" rIns="45719"/>
          <a:lstStyle/>
          <a:p>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128000" y="6492293"/>
            <a:ext cx="244287" cy="231141"/>
          </a:xfrm>
          <a:prstGeom prst="rect">
            <a:avLst/>
          </a:prstGeom>
          <a:ln w="12700">
            <a:miter lim="400000"/>
          </a:ln>
        </p:spPr>
        <p:txBody>
          <a:bodyPr wrap="none" lIns="45719" rIns="45719" anchor="ctr">
            <a:spAutoFit/>
          </a:bodyPr>
          <a:lstStyle>
            <a:lvl1pPr>
              <a:defRPr sz="1000">
                <a:solidFill>
                  <a:srgbClr val="1A1A1A"/>
                </a:solidFill>
                <a:latin typeface="Tw Cen MT Condensed"/>
                <a:ea typeface="Tw Cen MT Condensed"/>
                <a:cs typeface="Tw Cen MT Condensed"/>
                <a:sym typeface="Tw Cen MT Condense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377" rtl="0" latinLnBrk="0">
        <a:lnSpc>
          <a:spcPct val="80000"/>
        </a:lnSpc>
        <a:spcBef>
          <a:spcPts val="0"/>
        </a:spcBef>
        <a:spcAft>
          <a:spcPts val="0"/>
        </a:spcAft>
        <a:buClrTx/>
        <a:buSzTx/>
        <a:buFontTx/>
        <a:buNone/>
        <a:tabLst/>
        <a:defRPr sz="4400" b="0" i="0" u="none" strike="noStrike" cap="all" spc="100" baseline="0">
          <a:solidFill>
            <a:srgbClr val="1A1A1A"/>
          </a:solidFill>
          <a:uFillTx/>
          <a:latin typeface="Tw Cen MT Condensed"/>
          <a:ea typeface="Tw Cen MT Condensed"/>
          <a:cs typeface="Tw Cen MT Condensed"/>
          <a:sym typeface="Tw Cen MT Condensed"/>
        </a:defRPr>
      </a:lvl1pPr>
      <a:lvl2pPr marL="0" marR="0" indent="0" algn="l" defTabSz="914377" rtl="0" latinLnBrk="0">
        <a:lnSpc>
          <a:spcPct val="80000"/>
        </a:lnSpc>
        <a:spcBef>
          <a:spcPts val="0"/>
        </a:spcBef>
        <a:spcAft>
          <a:spcPts val="0"/>
        </a:spcAft>
        <a:buClrTx/>
        <a:buSzTx/>
        <a:buFontTx/>
        <a:buNone/>
        <a:tabLst/>
        <a:defRPr sz="4400" b="0" i="0" u="none" strike="noStrike" cap="all" spc="100" baseline="0">
          <a:solidFill>
            <a:srgbClr val="1A1A1A"/>
          </a:solidFill>
          <a:uFillTx/>
          <a:latin typeface="Tw Cen MT Condensed"/>
          <a:ea typeface="Tw Cen MT Condensed"/>
          <a:cs typeface="Tw Cen MT Condensed"/>
          <a:sym typeface="Tw Cen MT Condensed"/>
        </a:defRPr>
      </a:lvl2pPr>
      <a:lvl3pPr marL="0" marR="0" indent="0" algn="l" defTabSz="914377" rtl="0" latinLnBrk="0">
        <a:lnSpc>
          <a:spcPct val="80000"/>
        </a:lnSpc>
        <a:spcBef>
          <a:spcPts val="0"/>
        </a:spcBef>
        <a:spcAft>
          <a:spcPts val="0"/>
        </a:spcAft>
        <a:buClrTx/>
        <a:buSzTx/>
        <a:buFontTx/>
        <a:buNone/>
        <a:tabLst/>
        <a:defRPr sz="4400" b="0" i="0" u="none" strike="noStrike" cap="all" spc="100" baseline="0">
          <a:solidFill>
            <a:srgbClr val="1A1A1A"/>
          </a:solidFill>
          <a:uFillTx/>
          <a:latin typeface="Tw Cen MT Condensed"/>
          <a:ea typeface="Tw Cen MT Condensed"/>
          <a:cs typeface="Tw Cen MT Condensed"/>
          <a:sym typeface="Tw Cen MT Condensed"/>
        </a:defRPr>
      </a:lvl3pPr>
      <a:lvl4pPr marL="0" marR="0" indent="0" algn="l" defTabSz="914377" rtl="0" latinLnBrk="0">
        <a:lnSpc>
          <a:spcPct val="80000"/>
        </a:lnSpc>
        <a:spcBef>
          <a:spcPts val="0"/>
        </a:spcBef>
        <a:spcAft>
          <a:spcPts val="0"/>
        </a:spcAft>
        <a:buClrTx/>
        <a:buSzTx/>
        <a:buFontTx/>
        <a:buNone/>
        <a:tabLst/>
        <a:defRPr sz="4400" b="0" i="0" u="none" strike="noStrike" cap="all" spc="100" baseline="0">
          <a:solidFill>
            <a:srgbClr val="1A1A1A"/>
          </a:solidFill>
          <a:uFillTx/>
          <a:latin typeface="Tw Cen MT Condensed"/>
          <a:ea typeface="Tw Cen MT Condensed"/>
          <a:cs typeface="Tw Cen MT Condensed"/>
          <a:sym typeface="Tw Cen MT Condensed"/>
        </a:defRPr>
      </a:lvl4pPr>
      <a:lvl5pPr marL="0" marR="0" indent="0" algn="l" defTabSz="914377" rtl="0" latinLnBrk="0">
        <a:lnSpc>
          <a:spcPct val="80000"/>
        </a:lnSpc>
        <a:spcBef>
          <a:spcPts val="0"/>
        </a:spcBef>
        <a:spcAft>
          <a:spcPts val="0"/>
        </a:spcAft>
        <a:buClrTx/>
        <a:buSzTx/>
        <a:buFontTx/>
        <a:buNone/>
        <a:tabLst/>
        <a:defRPr sz="4400" b="0" i="0" u="none" strike="noStrike" cap="all" spc="100" baseline="0">
          <a:solidFill>
            <a:srgbClr val="1A1A1A"/>
          </a:solidFill>
          <a:uFillTx/>
          <a:latin typeface="Tw Cen MT Condensed"/>
          <a:ea typeface="Tw Cen MT Condensed"/>
          <a:cs typeface="Tw Cen MT Condensed"/>
          <a:sym typeface="Tw Cen MT Condensed"/>
        </a:defRPr>
      </a:lvl5pPr>
      <a:lvl6pPr marL="0" marR="0" indent="0" algn="l" defTabSz="914377" rtl="0" latinLnBrk="0">
        <a:lnSpc>
          <a:spcPct val="80000"/>
        </a:lnSpc>
        <a:spcBef>
          <a:spcPts val="0"/>
        </a:spcBef>
        <a:spcAft>
          <a:spcPts val="0"/>
        </a:spcAft>
        <a:buClrTx/>
        <a:buSzTx/>
        <a:buFontTx/>
        <a:buNone/>
        <a:tabLst/>
        <a:defRPr sz="4400" b="0" i="0" u="none" strike="noStrike" cap="all" spc="100" baseline="0">
          <a:solidFill>
            <a:srgbClr val="1A1A1A"/>
          </a:solidFill>
          <a:uFillTx/>
          <a:latin typeface="Tw Cen MT Condensed"/>
          <a:ea typeface="Tw Cen MT Condensed"/>
          <a:cs typeface="Tw Cen MT Condensed"/>
          <a:sym typeface="Tw Cen MT Condensed"/>
        </a:defRPr>
      </a:lvl6pPr>
      <a:lvl7pPr marL="0" marR="0" indent="0" algn="l" defTabSz="914377" rtl="0" latinLnBrk="0">
        <a:lnSpc>
          <a:spcPct val="80000"/>
        </a:lnSpc>
        <a:spcBef>
          <a:spcPts val="0"/>
        </a:spcBef>
        <a:spcAft>
          <a:spcPts val="0"/>
        </a:spcAft>
        <a:buClrTx/>
        <a:buSzTx/>
        <a:buFontTx/>
        <a:buNone/>
        <a:tabLst/>
        <a:defRPr sz="4400" b="0" i="0" u="none" strike="noStrike" cap="all" spc="100" baseline="0">
          <a:solidFill>
            <a:srgbClr val="1A1A1A"/>
          </a:solidFill>
          <a:uFillTx/>
          <a:latin typeface="Tw Cen MT Condensed"/>
          <a:ea typeface="Tw Cen MT Condensed"/>
          <a:cs typeface="Tw Cen MT Condensed"/>
          <a:sym typeface="Tw Cen MT Condensed"/>
        </a:defRPr>
      </a:lvl7pPr>
      <a:lvl8pPr marL="0" marR="0" indent="0" algn="l" defTabSz="914377" rtl="0" latinLnBrk="0">
        <a:lnSpc>
          <a:spcPct val="80000"/>
        </a:lnSpc>
        <a:spcBef>
          <a:spcPts val="0"/>
        </a:spcBef>
        <a:spcAft>
          <a:spcPts val="0"/>
        </a:spcAft>
        <a:buClrTx/>
        <a:buSzTx/>
        <a:buFontTx/>
        <a:buNone/>
        <a:tabLst/>
        <a:defRPr sz="4400" b="0" i="0" u="none" strike="noStrike" cap="all" spc="100" baseline="0">
          <a:solidFill>
            <a:srgbClr val="1A1A1A"/>
          </a:solidFill>
          <a:uFillTx/>
          <a:latin typeface="Tw Cen MT Condensed"/>
          <a:ea typeface="Tw Cen MT Condensed"/>
          <a:cs typeface="Tw Cen MT Condensed"/>
          <a:sym typeface="Tw Cen MT Condensed"/>
        </a:defRPr>
      </a:lvl8pPr>
      <a:lvl9pPr marL="0" marR="0" indent="0" algn="l" defTabSz="914377" rtl="0" latinLnBrk="0">
        <a:lnSpc>
          <a:spcPct val="80000"/>
        </a:lnSpc>
        <a:spcBef>
          <a:spcPts val="0"/>
        </a:spcBef>
        <a:spcAft>
          <a:spcPts val="0"/>
        </a:spcAft>
        <a:buClrTx/>
        <a:buSzTx/>
        <a:buFontTx/>
        <a:buNone/>
        <a:tabLst/>
        <a:defRPr sz="4400" b="0" i="0" u="none" strike="noStrike" cap="all" spc="100" baseline="0">
          <a:solidFill>
            <a:srgbClr val="1A1A1A"/>
          </a:solidFill>
          <a:uFillTx/>
          <a:latin typeface="Tw Cen MT Condensed"/>
          <a:ea typeface="Tw Cen MT Condensed"/>
          <a:cs typeface="Tw Cen MT Condensed"/>
          <a:sym typeface="Tw Cen MT Condensed"/>
        </a:defRPr>
      </a:lvl9pPr>
    </p:titleStyle>
    <p:bodyStyle>
      <a:lvl1pPr marL="91439" marR="0" indent="-91439" algn="l" defTabSz="914377" rtl="0" latinLnBrk="0">
        <a:lnSpc>
          <a:spcPct val="90000"/>
        </a:lnSpc>
        <a:spcBef>
          <a:spcPts val="1200"/>
        </a:spcBef>
        <a:spcAft>
          <a:spcPts val="0"/>
        </a:spcAft>
        <a:buClr>
          <a:schemeClr val="accent2"/>
        </a:buClr>
        <a:buSzPct val="100000"/>
        <a:buFont typeface="Tw Cen MT"/>
        <a:buChar char=" "/>
        <a:tabLst/>
        <a:defRPr sz="2000" b="0" i="0" u="none" strike="noStrike" cap="none" spc="0" baseline="0">
          <a:solidFill>
            <a:srgbClr val="000000"/>
          </a:solidFill>
          <a:uFillTx/>
          <a:latin typeface="Tw Cen MT"/>
          <a:ea typeface="Tw Cen MT"/>
          <a:cs typeface="Tw Cen MT"/>
          <a:sym typeface="Tw Cen MT"/>
        </a:defRPr>
      </a:lvl1pPr>
      <a:lvl2pPr marL="299465" marR="0" indent="-171446" algn="l" defTabSz="914377" rtl="0" latinLnBrk="0">
        <a:lnSpc>
          <a:spcPct val="90000"/>
        </a:lnSpc>
        <a:spcBef>
          <a:spcPts val="1200"/>
        </a:spcBef>
        <a:spcAft>
          <a:spcPts val="0"/>
        </a:spcAft>
        <a:buClr>
          <a:schemeClr val="accent2"/>
        </a:buClr>
        <a:buSzPct val="100000"/>
        <a:buFont typeface="Tw Cen MT"/>
        <a:buChar char=""/>
        <a:tabLst/>
        <a:defRPr sz="2000" b="0" i="0" u="none" strike="noStrike" cap="none" spc="0" baseline="0">
          <a:solidFill>
            <a:srgbClr val="000000"/>
          </a:solidFill>
          <a:uFillTx/>
          <a:latin typeface="Tw Cen MT"/>
          <a:ea typeface="Tw Cen MT"/>
          <a:cs typeface="Tw Cen MT"/>
          <a:sym typeface="Tw Cen MT"/>
        </a:defRPr>
      </a:lvl2pPr>
      <a:lvl3pPr marL="539494" marR="0" indent="-228595" algn="l" defTabSz="914377" rtl="0" latinLnBrk="0">
        <a:lnSpc>
          <a:spcPct val="90000"/>
        </a:lnSpc>
        <a:spcBef>
          <a:spcPts val="1200"/>
        </a:spcBef>
        <a:spcAft>
          <a:spcPts val="0"/>
        </a:spcAft>
        <a:buClr>
          <a:schemeClr val="accent2"/>
        </a:buClr>
        <a:buSzPct val="100000"/>
        <a:buFont typeface="Tw Cen MT"/>
        <a:buChar char=""/>
        <a:tabLst/>
        <a:defRPr sz="2000" b="0" i="0" u="none" strike="noStrike" cap="none" spc="0" baseline="0">
          <a:solidFill>
            <a:srgbClr val="000000"/>
          </a:solidFill>
          <a:uFillTx/>
          <a:latin typeface="Tw Cen MT"/>
          <a:ea typeface="Tw Cen MT"/>
          <a:cs typeface="Tw Cen MT"/>
          <a:sym typeface="Tw Cen MT"/>
        </a:defRPr>
      </a:lvl3pPr>
      <a:lvl4pPr marL="685797" marR="0" indent="-228594" algn="l" defTabSz="914377" rtl="0" latinLnBrk="0">
        <a:lnSpc>
          <a:spcPct val="90000"/>
        </a:lnSpc>
        <a:spcBef>
          <a:spcPts val="1200"/>
        </a:spcBef>
        <a:spcAft>
          <a:spcPts val="0"/>
        </a:spcAft>
        <a:buClr>
          <a:schemeClr val="accent2"/>
        </a:buClr>
        <a:buSzPct val="100000"/>
        <a:buFont typeface="Tw Cen MT"/>
        <a:buChar char=""/>
        <a:tabLst/>
        <a:defRPr sz="2000" b="0" i="0" u="none" strike="noStrike" cap="none" spc="0" baseline="0">
          <a:solidFill>
            <a:srgbClr val="000000"/>
          </a:solidFill>
          <a:uFillTx/>
          <a:latin typeface="Tw Cen MT"/>
          <a:ea typeface="Tw Cen MT"/>
          <a:cs typeface="Tw Cen MT"/>
          <a:sym typeface="Tw Cen MT"/>
        </a:defRPr>
      </a:lvl4pPr>
      <a:lvl5pPr marL="868677" marR="0" indent="-228594" algn="l" defTabSz="914377" rtl="0" latinLnBrk="0">
        <a:lnSpc>
          <a:spcPct val="90000"/>
        </a:lnSpc>
        <a:spcBef>
          <a:spcPts val="1200"/>
        </a:spcBef>
        <a:spcAft>
          <a:spcPts val="0"/>
        </a:spcAft>
        <a:buClr>
          <a:schemeClr val="accent2"/>
        </a:buClr>
        <a:buSzPct val="100000"/>
        <a:buFont typeface="Tw Cen MT"/>
        <a:buChar char=""/>
        <a:tabLst/>
        <a:defRPr sz="2000" b="0" i="0" u="none" strike="noStrike" cap="none" spc="0" baseline="0">
          <a:solidFill>
            <a:srgbClr val="000000"/>
          </a:solidFill>
          <a:uFillTx/>
          <a:latin typeface="Tw Cen MT"/>
          <a:ea typeface="Tw Cen MT"/>
          <a:cs typeface="Tw Cen MT"/>
          <a:sym typeface="Tw Cen MT"/>
        </a:defRPr>
      </a:lvl5pPr>
      <a:lvl6pPr marL="1005838" marR="0" indent="-228595" algn="l" defTabSz="914377" rtl="0" latinLnBrk="0">
        <a:lnSpc>
          <a:spcPct val="90000"/>
        </a:lnSpc>
        <a:spcBef>
          <a:spcPts val="1200"/>
        </a:spcBef>
        <a:spcAft>
          <a:spcPts val="0"/>
        </a:spcAft>
        <a:buClr>
          <a:schemeClr val="accent2"/>
        </a:buClr>
        <a:buSzPct val="100000"/>
        <a:buFont typeface="Tw Cen MT"/>
        <a:buChar char=""/>
        <a:tabLst/>
        <a:defRPr sz="2000" b="0" i="0" u="none" strike="noStrike" cap="none" spc="0" baseline="0">
          <a:solidFill>
            <a:srgbClr val="000000"/>
          </a:solidFill>
          <a:uFillTx/>
          <a:latin typeface="Tw Cen MT"/>
          <a:ea typeface="Tw Cen MT"/>
          <a:cs typeface="Tw Cen MT"/>
          <a:sym typeface="Tw Cen MT"/>
        </a:defRPr>
      </a:lvl6pPr>
      <a:lvl7pPr marL="1152141" marR="0" indent="-228595" algn="l" defTabSz="914377" rtl="0" latinLnBrk="0">
        <a:lnSpc>
          <a:spcPct val="90000"/>
        </a:lnSpc>
        <a:spcBef>
          <a:spcPts val="1200"/>
        </a:spcBef>
        <a:spcAft>
          <a:spcPts val="0"/>
        </a:spcAft>
        <a:buClr>
          <a:schemeClr val="accent2"/>
        </a:buClr>
        <a:buSzPct val="100000"/>
        <a:buFont typeface="Tw Cen MT"/>
        <a:buChar char=""/>
        <a:tabLst/>
        <a:defRPr sz="2000" b="0" i="0" u="none" strike="noStrike" cap="none" spc="0" baseline="0">
          <a:solidFill>
            <a:srgbClr val="000000"/>
          </a:solidFill>
          <a:uFillTx/>
          <a:latin typeface="Tw Cen MT"/>
          <a:ea typeface="Tw Cen MT"/>
          <a:cs typeface="Tw Cen MT"/>
          <a:sym typeface="Tw Cen MT"/>
        </a:defRPr>
      </a:lvl7pPr>
      <a:lvl8pPr marL="1307590" marR="0" indent="-228595" algn="l" defTabSz="914377" rtl="0" latinLnBrk="0">
        <a:lnSpc>
          <a:spcPct val="90000"/>
        </a:lnSpc>
        <a:spcBef>
          <a:spcPts val="1200"/>
        </a:spcBef>
        <a:spcAft>
          <a:spcPts val="0"/>
        </a:spcAft>
        <a:buClr>
          <a:schemeClr val="accent2"/>
        </a:buClr>
        <a:buSzPct val="100000"/>
        <a:buFont typeface="Tw Cen MT"/>
        <a:buChar char=""/>
        <a:tabLst/>
        <a:defRPr sz="2000" b="0" i="0" u="none" strike="noStrike" cap="none" spc="0" baseline="0">
          <a:solidFill>
            <a:srgbClr val="000000"/>
          </a:solidFill>
          <a:uFillTx/>
          <a:latin typeface="Tw Cen MT"/>
          <a:ea typeface="Tw Cen MT"/>
          <a:cs typeface="Tw Cen MT"/>
          <a:sym typeface="Tw Cen MT"/>
        </a:defRPr>
      </a:lvl8pPr>
      <a:lvl9pPr marL="1453894" marR="0" indent="-228595" algn="l" defTabSz="914377" rtl="0" latinLnBrk="0">
        <a:lnSpc>
          <a:spcPct val="90000"/>
        </a:lnSpc>
        <a:spcBef>
          <a:spcPts val="1200"/>
        </a:spcBef>
        <a:spcAft>
          <a:spcPts val="0"/>
        </a:spcAft>
        <a:buClr>
          <a:schemeClr val="accent2"/>
        </a:buClr>
        <a:buSzPct val="100000"/>
        <a:buFont typeface="Tw Cen MT"/>
        <a:buChar char=""/>
        <a:tabLst/>
        <a:defRPr sz="2000" b="0" i="0" u="none" strike="noStrike" cap="none" spc="0" baseline="0">
          <a:solidFill>
            <a:srgbClr val="000000"/>
          </a:solidFill>
          <a:uFillTx/>
          <a:latin typeface="Tw Cen MT"/>
          <a:ea typeface="Tw Cen MT"/>
          <a:cs typeface="Tw Cen MT"/>
          <a:sym typeface="Tw Cen MT"/>
        </a:defRPr>
      </a:lvl9pPr>
    </p:bodyStyle>
    <p:otherStyle>
      <a:lvl1pPr marL="0" marR="0" indent="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Condensed"/>
        </a:defRPr>
      </a:lvl1pPr>
      <a:lvl2pPr marL="0" marR="0" indent="45720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Condensed"/>
        </a:defRPr>
      </a:lvl2pPr>
      <a:lvl3pPr marL="0" marR="0" indent="91440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Condensed"/>
        </a:defRPr>
      </a:lvl3pPr>
      <a:lvl4pPr marL="0" marR="0" indent="137160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Condensed"/>
        </a:defRPr>
      </a:lvl4pPr>
      <a:lvl5pPr marL="0" marR="0" indent="182880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Condensed"/>
        </a:defRPr>
      </a:lvl5pPr>
      <a:lvl6pPr marL="0" marR="0" indent="228600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Condensed"/>
        </a:defRPr>
      </a:lvl6pPr>
      <a:lvl7pPr marL="0" marR="0" indent="274320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Condensed"/>
        </a:defRPr>
      </a:lvl7pPr>
      <a:lvl8pPr marL="0" marR="0" indent="320040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Condensed"/>
        </a:defRPr>
      </a:lvl8pPr>
      <a:lvl9pPr marL="0" marR="0" indent="365760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Condense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ogin.presenterswall.com/timelineItem/showItem/?id=224198&amp;code=d7b8318b2a567392c5ba093b302024a5fde2b27d"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ooter Placeholder 2"/>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grpSp>
        <p:nvGrpSpPr>
          <p:cNvPr id="107" name="Picture Placeholder 18"/>
          <p:cNvGrpSpPr/>
          <p:nvPr/>
        </p:nvGrpSpPr>
        <p:grpSpPr>
          <a:xfrm>
            <a:off x="0" y="-3"/>
            <a:ext cx="9141715" cy="4572001"/>
            <a:chOff x="0" y="-1"/>
            <a:chExt cx="9141714" cy="4572000"/>
          </a:xfrm>
        </p:grpSpPr>
        <p:sp>
          <p:nvSpPr>
            <p:cNvPr id="105" name="Rectangle"/>
            <p:cNvSpPr/>
            <p:nvPr/>
          </p:nvSpPr>
          <p:spPr>
            <a:xfrm>
              <a:off x="0" y="-2"/>
              <a:ext cx="9141715" cy="4572001"/>
            </a:xfrm>
            <a:prstGeom prst="rect">
              <a:avLst/>
            </a:prstGeom>
            <a:solidFill>
              <a:srgbClr val="B2B0C2"/>
            </a:solidFill>
            <a:ln w="12700" cap="flat">
              <a:noFill/>
              <a:miter lim="400000"/>
            </a:ln>
            <a:effectLst/>
          </p:spPr>
          <p:txBody>
            <a:bodyPr wrap="square" lIns="45719" tIns="45719" rIns="45719" bIns="45719" numCol="1" anchor="ctr">
              <a:noAutofit/>
            </a:bodyPr>
            <a:lstStyle/>
            <a:p>
              <a:endParaRPr/>
            </a:p>
          </p:txBody>
        </p:sp>
        <p:pic>
          <p:nvPicPr>
            <p:cNvPr id="106" name="image3.jpeg" descr="image3.jpeg"/>
            <p:cNvPicPr>
              <a:picLocks noChangeAspect="1"/>
            </p:cNvPicPr>
            <p:nvPr/>
          </p:nvPicPr>
          <p:blipFill>
            <a:blip r:embed="rId2">
              <a:extLst/>
            </a:blip>
            <a:srcRect l="10572" r="10572"/>
            <a:stretch>
              <a:fillRect/>
            </a:stretch>
          </p:blipFill>
          <p:spPr>
            <a:xfrm>
              <a:off x="0" y="-2"/>
              <a:ext cx="9141714" cy="4572001"/>
            </a:xfrm>
            <a:prstGeom prst="rect">
              <a:avLst/>
            </a:prstGeom>
            <a:ln w="12700" cap="flat">
              <a:noFill/>
              <a:miter lim="400000"/>
            </a:ln>
            <a:effectLst/>
          </p:spPr>
        </p:pic>
      </p:grpSp>
      <p:sp>
        <p:nvSpPr>
          <p:cNvPr id="108" name="Title 1"/>
          <p:cNvSpPr txBox="1">
            <a:spLocks noGrp="1"/>
          </p:cNvSpPr>
          <p:nvPr>
            <p:ph type="title"/>
          </p:nvPr>
        </p:nvSpPr>
        <p:spPr>
          <a:xfrm>
            <a:off x="342900" y="4960137"/>
            <a:ext cx="5829300" cy="1463041"/>
          </a:xfrm>
          <a:prstGeom prst="rect">
            <a:avLst/>
          </a:prstGeom>
        </p:spPr>
        <p:txBody>
          <a:bodyPr/>
          <a:lstStyle/>
          <a:p>
            <a:r>
              <a:t>The big gdpr quiz</a:t>
            </a:r>
          </a:p>
        </p:txBody>
      </p:sp>
      <p:sp>
        <p:nvSpPr>
          <p:cNvPr id="109" name="Text Placeholder 3"/>
          <p:cNvSpPr txBox="1">
            <a:spLocks noGrp="1"/>
          </p:cNvSpPr>
          <p:nvPr>
            <p:ph type="body" sz="quarter" idx="1"/>
          </p:nvPr>
        </p:nvSpPr>
        <p:spPr>
          <a:xfrm>
            <a:off x="6457950" y="4960137"/>
            <a:ext cx="2400300" cy="1463041"/>
          </a:xfrm>
          <a:prstGeom prst="rect">
            <a:avLst/>
          </a:prstGeom>
        </p:spPr>
        <p:txBody>
          <a:bodyPr/>
          <a:lstStyle/>
          <a:p>
            <a:r>
              <a:t>SESSION 5504</a:t>
            </a:r>
          </a:p>
          <a:p>
            <a:r>
              <a:t>22 October 2019</a:t>
            </a:r>
          </a:p>
        </p:txBody>
      </p:sp>
      <p:pic>
        <p:nvPicPr>
          <p:cNvPr id="110" name="Picture 6" descr="Picture 6"/>
          <p:cNvPicPr>
            <a:picLocks noChangeAspect="1"/>
          </p:cNvPicPr>
          <p:nvPr/>
        </p:nvPicPr>
        <p:blipFill>
          <a:blip r:embed="rId3">
            <a:extLst/>
          </a:blip>
          <a:stretch>
            <a:fillRect/>
          </a:stretch>
        </p:blipFill>
        <p:spPr>
          <a:xfrm>
            <a:off x="342900" y="359982"/>
            <a:ext cx="3800475" cy="370522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Footer Placeholder 3"/>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57" name="Title 1"/>
          <p:cNvSpPr txBox="1">
            <a:spLocks noGrp="1"/>
          </p:cNvSpPr>
          <p:nvPr>
            <p:ph type="title"/>
          </p:nvPr>
        </p:nvSpPr>
        <p:spPr>
          <a:xfrm>
            <a:off x="768095" y="1050728"/>
            <a:ext cx="7290056" cy="1499617"/>
          </a:xfrm>
          <a:prstGeom prst="rect">
            <a:avLst/>
          </a:prstGeom>
        </p:spPr>
        <p:txBody>
          <a:bodyPr/>
          <a:lstStyle>
            <a:lvl1pPr defTabSz="694926">
              <a:defRPr sz="2964" spc="76"/>
            </a:lvl1pPr>
          </a:lstStyle>
          <a:p>
            <a:r>
              <a:t>A parent asks if the tuition fee they transferred has been received because the student received a reminder. Can you provide this information?</a:t>
            </a:r>
          </a:p>
        </p:txBody>
      </p:sp>
      <p:sp>
        <p:nvSpPr>
          <p:cNvPr id="158" name="Content Placeholder 2"/>
          <p:cNvSpPr txBox="1">
            <a:spLocks noGrp="1"/>
          </p:cNvSpPr>
          <p:nvPr>
            <p:ph type="body" sz="half" idx="1"/>
          </p:nvPr>
        </p:nvSpPr>
        <p:spPr>
          <a:xfrm>
            <a:off x="768095" y="3466405"/>
            <a:ext cx="7290057" cy="2842954"/>
          </a:xfrm>
          <a:prstGeom prst="rect">
            <a:avLst/>
          </a:prstGeom>
        </p:spPr>
        <p:txBody>
          <a:bodyPr/>
          <a:lstStyle/>
          <a:p>
            <a:r>
              <a:t>Answer: </a:t>
            </a:r>
            <a:r>
              <a:rPr>
                <a:solidFill>
                  <a:srgbClr val="C00000"/>
                </a:solidFill>
              </a:rPr>
              <a:t>no</a:t>
            </a:r>
          </a:p>
          <a:p>
            <a:r>
              <a:t>We do not share this information with third parties. The student is responsible for the payment and the student is the only one person who can ask for this information. Also, we do not register the parent’s information, so we cannot check whether it actually is the parent we’re talking to. Solution: the student can email a screenshot of the payment to check if the payment has been processed.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Footer Placeholder 3"/>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61" name="Title 1"/>
          <p:cNvSpPr txBox="1">
            <a:spLocks noGrp="1"/>
          </p:cNvSpPr>
          <p:nvPr>
            <p:ph type="title"/>
          </p:nvPr>
        </p:nvSpPr>
        <p:spPr>
          <a:xfrm>
            <a:off x="768095" y="1050728"/>
            <a:ext cx="7290056" cy="1499617"/>
          </a:xfrm>
          <a:prstGeom prst="rect">
            <a:avLst/>
          </a:prstGeom>
        </p:spPr>
        <p:txBody>
          <a:bodyPr/>
          <a:lstStyle>
            <a:lvl1pPr defTabSz="694926">
              <a:defRPr sz="2964" spc="76"/>
            </a:lvl1pPr>
          </a:lstStyle>
          <a:p>
            <a:r>
              <a:t>For a mandatory field trip students will need an additional insurance. Can we provide the insurance company with student information?</a:t>
            </a:r>
          </a:p>
        </p:txBody>
      </p:sp>
      <p:sp>
        <p:nvSpPr>
          <p:cNvPr id="162" name="Content Placeholder 2"/>
          <p:cNvSpPr txBox="1">
            <a:spLocks noGrp="1"/>
          </p:cNvSpPr>
          <p:nvPr>
            <p:ph type="body" sz="half" idx="1"/>
          </p:nvPr>
        </p:nvSpPr>
        <p:spPr>
          <a:xfrm>
            <a:off x="768095" y="3466405"/>
            <a:ext cx="7290057" cy="2842954"/>
          </a:xfrm>
          <a:prstGeom prst="rect">
            <a:avLst/>
          </a:prstGeom>
        </p:spPr>
        <p:txBody>
          <a:bodyPr/>
          <a:lstStyle/>
          <a:p>
            <a:r>
              <a:t>Answer: </a:t>
            </a:r>
            <a:r>
              <a:rPr>
                <a:solidFill>
                  <a:srgbClr val="C00000"/>
                </a:solidFill>
              </a:rPr>
              <a:t>no</a:t>
            </a:r>
          </a:p>
          <a:p>
            <a:r>
              <a:t>This is not directly needed for educational purposes. Students should handle this with the insurance company themselves, even if the field trip is a mandatory part of the programme.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Footer Placeholder 3"/>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65" name="Title 1"/>
          <p:cNvSpPr txBox="1">
            <a:spLocks noGrp="1"/>
          </p:cNvSpPr>
          <p:nvPr>
            <p:ph type="title"/>
          </p:nvPr>
        </p:nvSpPr>
        <p:spPr>
          <a:xfrm>
            <a:off x="768095" y="776408"/>
            <a:ext cx="7290056" cy="1499618"/>
          </a:xfrm>
          <a:prstGeom prst="rect">
            <a:avLst/>
          </a:prstGeom>
        </p:spPr>
        <p:txBody>
          <a:bodyPr/>
          <a:lstStyle>
            <a:lvl1pPr defTabSz="676639">
              <a:defRPr sz="2886" spc="74"/>
            </a:lvl1pPr>
          </a:lstStyle>
          <a:p>
            <a:r>
              <a:t>At the end of a course a list with student numbers and grades is published. No names or other personal information is shared. Is this ok?</a:t>
            </a:r>
          </a:p>
        </p:txBody>
      </p:sp>
      <p:sp>
        <p:nvSpPr>
          <p:cNvPr id="166" name="Content Placeholder 2"/>
          <p:cNvSpPr txBox="1">
            <a:spLocks noGrp="1"/>
          </p:cNvSpPr>
          <p:nvPr>
            <p:ph type="body" sz="half" idx="1"/>
          </p:nvPr>
        </p:nvSpPr>
        <p:spPr>
          <a:xfrm>
            <a:off x="768095" y="3466405"/>
            <a:ext cx="7290057" cy="2842954"/>
          </a:xfrm>
          <a:prstGeom prst="rect">
            <a:avLst/>
          </a:prstGeom>
        </p:spPr>
        <p:txBody>
          <a:bodyPr/>
          <a:lstStyle/>
          <a:p>
            <a:r>
              <a:t>Answer: </a:t>
            </a:r>
            <a:r>
              <a:rPr>
                <a:solidFill>
                  <a:srgbClr val="C00000"/>
                </a:solidFill>
              </a:rPr>
              <a:t>no</a:t>
            </a:r>
          </a:p>
          <a:p>
            <a:r>
              <a:t>The student number falls under personal details.  Also, a student number can be easily recognised. You do not want students to see each other’s grades. If they choose to share this information they can do so themselves. Also, you do not want students to be excluded based on their (bad) results.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ooter Placeholder 3"/>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69" name="Title 1"/>
          <p:cNvSpPr txBox="1">
            <a:spLocks noGrp="1"/>
          </p:cNvSpPr>
          <p:nvPr>
            <p:ph type="title"/>
          </p:nvPr>
        </p:nvSpPr>
        <p:spPr>
          <a:xfrm>
            <a:off x="768095" y="917724"/>
            <a:ext cx="7290056" cy="1499618"/>
          </a:xfrm>
          <a:prstGeom prst="rect">
            <a:avLst/>
          </a:prstGeom>
        </p:spPr>
        <p:txBody>
          <a:bodyPr/>
          <a:lstStyle>
            <a:lvl1pPr defTabSz="630920">
              <a:defRPr sz="2691" spc="69"/>
            </a:lvl1pPr>
          </a:lstStyle>
          <a:p>
            <a:r>
              <a:t>You have accidentally emailed a list with participants of the introduction week to the wrong person. You directly inform the students on the list. Is this ok?</a:t>
            </a:r>
          </a:p>
        </p:txBody>
      </p:sp>
      <p:sp>
        <p:nvSpPr>
          <p:cNvPr id="170" name="Content Placeholder 2"/>
          <p:cNvSpPr txBox="1">
            <a:spLocks noGrp="1"/>
          </p:cNvSpPr>
          <p:nvPr>
            <p:ph type="body" sz="half" idx="1"/>
          </p:nvPr>
        </p:nvSpPr>
        <p:spPr>
          <a:xfrm>
            <a:off x="768095" y="3466405"/>
            <a:ext cx="7290057" cy="2842954"/>
          </a:xfrm>
          <a:prstGeom prst="rect">
            <a:avLst/>
          </a:prstGeom>
        </p:spPr>
        <p:txBody>
          <a:bodyPr/>
          <a:lstStyle/>
          <a:p>
            <a:r>
              <a:t>Answer: </a:t>
            </a:r>
            <a:r>
              <a:rPr>
                <a:solidFill>
                  <a:srgbClr val="C00000"/>
                </a:solidFill>
              </a:rPr>
              <a:t>no</a:t>
            </a:r>
          </a:p>
          <a:p>
            <a:r>
              <a:t>It seems right to directly take action, but you cannot overlook all consequences. These situations are considered a data breach, and your IT desk and CERT (after opening hours) are the best people to turn to in these situations, they will contact the privacy officer. They will determine who should be informed. The entire process should be completed within 72 hours.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ooter Placeholder 3"/>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73" name="Title 1"/>
          <p:cNvSpPr txBox="1">
            <a:spLocks noGrp="1"/>
          </p:cNvSpPr>
          <p:nvPr>
            <p:ph type="title"/>
          </p:nvPr>
        </p:nvSpPr>
        <p:spPr>
          <a:xfrm>
            <a:off x="768095" y="1349985"/>
            <a:ext cx="7290056" cy="1499618"/>
          </a:xfrm>
          <a:prstGeom prst="rect">
            <a:avLst/>
          </a:prstGeom>
        </p:spPr>
        <p:txBody>
          <a:bodyPr/>
          <a:lstStyle>
            <a:lvl1pPr defTabSz="484619">
              <a:defRPr sz="2066" spc="52"/>
            </a:lvl1pPr>
          </a:lstStyle>
          <a:p>
            <a:r>
              <a:t>In a presentation at a HEUG conference you would like to demonstrate a work center. However, you will see some personal data from students, while your goal is to show the functionality of this work center. Could you still give this demonstration?</a:t>
            </a:r>
          </a:p>
        </p:txBody>
      </p:sp>
      <p:sp>
        <p:nvSpPr>
          <p:cNvPr id="174" name="Content Placeholder 2"/>
          <p:cNvSpPr txBox="1">
            <a:spLocks noGrp="1"/>
          </p:cNvSpPr>
          <p:nvPr>
            <p:ph type="body" sz="half" idx="1"/>
          </p:nvPr>
        </p:nvSpPr>
        <p:spPr>
          <a:xfrm>
            <a:off x="768095" y="3466405"/>
            <a:ext cx="7290057" cy="2842954"/>
          </a:xfrm>
          <a:prstGeom prst="rect">
            <a:avLst/>
          </a:prstGeom>
        </p:spPr>
        <p:txBody>
          <a:bodyPr/>
          <a:lstStyle/>
          <a:p>
            <a:endParaRPr/>
          </a:p>
          <a:p>
            <a:endParaRPr/>
          </a:p>
          <a:p>
            <a:r>
              <a:t>Answer: </a:t>
            </a:r>
            <a:r>
              <a:rPr>
                <a:solidFill>
                  <a:srgbClr val="00B050"/>
                </a:solidFill>
              </a:rPr>
              <a:t>yes, but not in production</a:t>
            </a:r>
          </a:p>
          <a:p>
            <a:r>
              <a:t>Use fake students or anonymised students to create a base load with good examples for your work centre to show this functionality. To prevent any misunderstandings, always declare that you’re not showing real student data.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Footer Placeholder 3"/>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77" name="Title 1"/>
          <p:cNvSpPr txBox="1">
            <a:spLocks noGrp="1"/>
          </p:cNvSpPr>
          <p:nvPr>
            <p:ph type="title"/>
          </p:nvPr>
        </p:nvSpPr>
        <p:spPr>
          <a:xfrm>
            <a:off x="768095" y="1291797"/>
            <a:ext cx="7290056" cy="1499617"/>
          </a:xfrm>
          <a:prstGeom prst="rect">
            <a:avLst/>
          </a:prstGeom>
        </p:spPr>
        <p:txBody>
          <a:bodyPr/>
          <a:lstStyle>
            <a:lvl1pPr defTabSz="548626">
              <a:defRPr sz="2340" spc="60"/>
            </a:lvl1pPr>
          </a:lstStyle>
          <a:p>
            <a:r>
              <a:rPr dirty="0"/>
              <a:t>After an open day at the University all students who signed up for the newsletter receive </a:t>
            </a:r>
            <a:r>
              <a:rPr dirty="0" smtClean="0"/>
              <a:t>addition</a:t>
            </a:r>
            <a:r>
              <a:rPr lang="nl-NL" dirty="0" smtClean="0"/>
              <a:t>al</a:t>
            </a:r>
            <a:r>
              <a:rPr dirty="0" smtClean="0"/>
              <a:t> </a:t>
            </a:r>
            <a:r>
              <a:rPr dirty="0"/>
              <a:t>information about the Bachelor’s </a:t>
            </a:r>
            <a:r>
              <a:rPr dirty="0" err="1"/>
              <a:t>programmes</a:t>
            </a:r>
            <a:r>
              <a:rPr dirty="0"/>
              <a:t>. All email addresses are in the cc (instead of bcc), is this a data breach?</a:t>
            </a:r>
          </a:p>
        </p:txBody>
      </p:sp>
      <p:sp>
        <p:nvSpPr>
          <p:cNvPr id="178" name="Content Placeholder 2"/>
          <p:cNvSpPr txBox="1">
            <a:spLocks noGrp="1"/>
          </p:cNvSpPr>
          <p:nvPr>
            <p:ph type="body" sz="half" idx="1"/>
          </p:nvPr>
        </p:nvSpPr>
        <p:spPr>
          <a:xfrm>
            <a:off x="768095" y="3466405"/>
            <a:ext cx="7290057" cy="2842954"/>
          </a:xfrm>
          <a:prstGeom prst="rect">
            <a:avLst/>
          </a:prstGeom>
        </p:spPr>
        <p:txBody>
          <a:bodyPr/>
          <a:lstStyle/>
          <a:p>
            <a:endParaRPr/>
          </a:p>
          <a:p>
            <a:endParaRPr/>
          </a:p>
          <a:p>
            <a:r>
              <a:t>Answer: </a:t>
            </a:r>
            <a:r>
              <a:rPr>
                <a:solidFill>
                  <a:srgbClr val="00B050"/>
                </a:solidFill>
              </a:rPr>
              <a:t>if you actually send out this email it is a data breach!</a:t>
            </a:r>
          </a:p>
          <a:p>
            <a:r>
              <a:t>Always report a data breach (even if you are not sure) to your IT service desk. Report it to CERT after opening hours. They will make sure a data breach is handled correctly. Do not try to fix this yourself because you cannot overlook all consequences.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ooter Placeholder 6"/>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81" name="Rectangle 8"/>
          <p:cNvSpPr/>
          <p:nvPr/>
        </p:nvSpPr>
        <p:spPr>
          <a:xfrm>
            <a:off x="0" y="395111"/>
            <a:ext cx="9144000" cy="1784526"/>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82" name="Title 1"/>
          <p:cNvSpPr txBox="1">
            <a:spLocks noGrp="1"/>
          </p:cNvSpPr>
          <p:nvPr>
            <p:ph type="title"/>
          </p:nvPr>
        </p:nvSpPr>
        <p:spPr>
          <a:xfrm>
            <a:off x="768095" y="585216"/>
            <a:ext cx="7290056" cy="1499617"/>
          </a:xfrm>
          <a:prstGeom prst="rect">
            <a:avLst/>
          </a:prstGeom>
        </p:spPr>
        <p:txBody>
          <a:bodyPr/>
          <a:lstStyle>
            <a:lvl1pPr>
              <a:defRPr>
                <a:solidFill>
                  <a:srgbClr val="FFFFFF"/>
                </a:solidFill>
              </a:defRPr>
            </a:lvl1pPr>
          </a:lstStyle>
          <a:p>
            <a:r>
              <a:t>presenters</a:t>
            </a:r>
          </a:p>
        </p:txBody>
      </p:sp>
      <p:sp>
        <p:nvSpPr>
          <p:cNvPr id="183" name="Text Placeholder 2"/>
          <p:cNvSpPr txBox="1">
            <a:spLocks noGrp="1"/>
          </p:cNvSpPr>
          <p:nvPr>
            <p:ph type="body" sz="quarter" idx="1"/>
          </p:nvPr>
        </p:nvSpPr>
        <p:spPr>
          <a:xfrm>
            <a:off x="768095" y="2179635"/>
            <a:ext cx="3566161" cy="822961"/>
          </a:xfrm>
          <a:prstGeom prst="rect">
            <a:avLst/>
          </a:prstGeom>
        </p:spPr>
        <p:txBody>
          <a:bodyPr/>
          <a:lstStyle/>
          <a:p>
            <a:r>
              <a:t>Gert-Jan de Graaf</a:t>
            </a:r>
          </a:p>
        </p:txBody>
      </p:sp>
      <p:sp>
        <p:nvSpPr>
          <p:cNvPr id="184" name="Content Placeholder 3"/>
          <p:cNvSpPr txBox="1"/>
          <p:nvPr/>
        </p:nvSpPr>
        <p:spPr>
          <a:xfrm>
            <a:off x="768095" y="2967788"/>
            <a:ext cx="3566161" cy="1446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91439" indent="-91439" defTabSz="914377">
              <a:lnSpc>
                <a:spcPct val="90000"/>
              </a:lnSpc>
              <a:spcBef>
                <a:spcPts val="1200"/>
              </a:spcBef>
              <a:buClr>
                <a:schemeClr val="accent2"/>
              </a:buClr>
              <a:buSzPct val="100000"/>
              <a:buFont typeface="Tw Cen MT"/>
              <a:buChar char=" "/>
              <a:defRPr sz="2000"/>
            </a:pPr>
            <a:r>
              <a:t>Privacy Officer</a:t>
            </a:r>
          </a:p>
          <a:p>
            <a:pPr marL="91439" indent="-91439" defTabSz="914377">
              <a:lnSpc>
                <a:spcPct val="90000"/>
              </a:lnSpc>
              <a:spcBef>
                <a:spcPts val="1200"/>
              </a:spcBef>
              <a:buClr>
                <a:schemeClr val="accent2"/>
              </a:buClr>
              <a:buSzPct val="100000"/>
              <a:buFont typeface="Tw Cen MT"/>
              <a:buChar char=" "/>
              <a:defRPr sz="2000"/>
            </a:pPr>
            <a:r>
              <a:t>University of Amsterdam</a:t>
            </a:r>
          </a:p>
          <a:p>
            <a:pPr marL="91439" indent="-91439" defTabSz="914377">
              <a:lnSpc>
                <a:spcPct val="90000"/>
              </a:lnSpc>
              <a:spcBef>
                <a:spcPts val="1200"/>
              </a:spcBef>
              <a:buClr>
                <a:schemeClr val="accent2"/>
              </a:buClr>
              <a:buSzPct val="100000"/>
              <a:buFont typeface="Tw Cen MT"/>
              <a:buChar char=" "/>
              <a:defRPr sz="2000"/>
            </a:pPr>
            <a:r>
              <a:t>g.j.degraaf@uva.nl</a:t>
            </a:r>
          </a:p>
        </p:txBody>
      </p:sp>
      <p:sp>
        <p:nvSpPr>
          <p:cNvPr id="185" name="Text Placeholder 4"/>
          <p:cNvSpPr>
            <a:spLocks noGrp="1"/>
          </p:cNvSpPr>
          <p:nvPr>
            <p:ph type="body" idx="1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spcBef>
                <a:spcPts val="0"/>
              </a:spcBef>
              <a:buClrTx/>
              <a:buSzTx/>
              <a:buFontTx/>
              <a:buNone/>
              <a:defRPr sz="2200">
                <a:solidFill>
                  <a:srgbClr val="5E5A75"/>
                </a:solidFill>
              </a:defRPr>
            </a:lvl1pPr>
          </a:lstStyle>
          <a:p>
            <a:r>
              <a:t>Marije Bottinga</a:t>
            </a:r>
          </a:p>
        </p:txBody>
      </p:sp>
      <p:sp>
        <p:nvSpPr>
          <p:cNvPr id="186" name="Content Placeholder 5"/>
          <p:cNvSpPr txBox="1"/>
          <p:nvPr/>
        </p:nvSpPr>
        <p:spPr>
          <a:xfrm>
            <a:off x="4491990" y="2967788"/>
            <a:ext cx="3566160" cy="1446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91439" indent="-91439" defTabSz="914377">
              <a:lnSpc>
                <a:spcPct val="90000"/>
              </a:lnSpc>
              <a:spcBef>
                <a:spcPts val="1200"/>
              </a:spcBef>
              <a:buClr>
                <a:schemeClr val="accent2"/>
              </a:buClr>
              <a:buSzPct val="100000"/>
              <a:buFont typeface="Tw Cen MT"/>
              <a:buChar char=" "/>
              <a:defRPr sz="2000"/>
            </a:pPr>
            <a:r>
              <a:t>Functional Application Manager</a:t>
            </a:r>
          </a:p>
          <a:p>
            <a:pPr marL="91439" indent="-91439" defTabSz="914377">
              <a:lnSpc>
                <a:spcPct val="90000"/>
              </a:lnSpc>
              <a:spcBef>
                <a:spcPts val="1200"/>
              </a:spcBef>
              <a:buClr>
                <a:schemeClr val="accent2"/>
              </a:buClr>
              <a:buSzPct val="100000"/>
              <a:buFont typeface="Tw Cen MT"/>
              <a:buChar char=" "/>
              <a:defRPr sz="2000"/>
            </a:pPr>
            <a:r>
              <a:t>University of Amsterdam</a:t>
            </a:r>
          </a:p>
          <a:p>
            <a:pPr marL="91439" indent="-91439" defTabSz="914377">
              <a:lnSpc>
                <a:spcPct val="90000"/>
              </a:lnSpc>
              <a:spcBef>
                <a:spcPts val="1200"/>
              </a:spcBef>
              <a:buClr>
                <a:schemeClr val="accent2"/>
              </a:buClr>
              <a:buSzPct val="100000"/>
              <a:buFont typeface="Tw Cen MT"/>
              <a:buChar char=" "/>
              <a:defRPr sz="2000"/>
            </a:pPr>
            <a:r>
              <a:t>m.bottinga@uva.nl</a:t>
            </a:r>
          </a:p>
        </p:txBody>
      </p:sp>
      <p:sp>
        <p:nvSpPr>
          <p:cNvPr id="187" name="Title 1"/>
          <p:cNvSpPr txBox="1"/>
          <p:nvPr/>
        </p:nvSpPr>
        <p:spPr>
          <a:xfrm>
            <a:off x="972692" y="5012096"/>
            <a:ext cx="7198616" cy="1214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914377">
              <a:lnSpc>
                <a:spcPct val="80000"/>
              </a:lnSpc>
              <a:defRPr sz="3200" cap="all" spc="100">
                <a:latin typeface="Tw Cen MT Condensed"/>
                <a:ea typeface="Tw Cen MT Condensed"/>
                <a:cs typeface="Tw Cen MT Condensed"/>
                <a:sym typeface="Tw Cen MT Condensed"/>
              </a:defRPr>
            </a:lvl1pPr>
          </a:lstStyle>
          <a:p>
            <a:r>
              <a:t>all Alliance presentations will be available for download from the Conference Site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ooter Placeholder 2"/>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grpSp>
        <p:nvGrpSpPr>
          <p:cNvPr id="192" name="Picture Placeholder 10"/>
          <p:cNvGrpSpPr/>
          <p:nvPr/>
        </p:nvGrpSpPr>
        <p:grpSpPr>
          <a:xfrm>
            <a:off x="0" y="-3"/>
            <a:ext cx="9141715" cy="4572001"/>
            <a:chOff x="0" y="-1"/>
            <a:chExt cx="9141714" cy="4572000"/>
          </a:xfrm>
        </p:grpSpPr>
        <p:sp>
          <p:nvSpPr>
            <p:cNvPr id="190" name="Rectangle"/>
            <p:cNvSpPr/>
            <p:nvPr/>
          </p:nvSpPr>
          <p:spPr>
            <a:xfrm>
              <a:off x="0" y="-2"/>
              <a:ext cx="9141715" cy="4572001"/>
            </a:xfrm>
            <a:prstGeom prst="rect">
              <a:avLst/>
            </a:prstGeom>
            <a:solidFill>
              <a:srgbClr val="B2B0C2"/>
            </a:solidFill>
            <a:ln w="12700" cap="flat">
              <a:noFill/>
              <a:miter lim="400000"/>
            </a:ln>
            <a:effectLst/>
          </p:spPr>
          <p:txBody>
            <a:bodyPr wrap="square" lIns="45719" tIns="45719" rIns="45719" bIns="45719" numCol="1" anchor="ctr">
              <a:noAutofit/>
            </a:bodyPr>
            <a:lstStyle/>
            <a:p>
              <a:endParaRPr/>
            </a:p>
          </p:txBody>
        </p:sp>
        <p:pic>
          <p:nvPicPr>
            <p:cNvPr id="191" name="image3.jpeg" descr="image3.jpeg"/>
            <p:cNvPicPr>
              <a:picLocks noChangeAspect="1"/>
            </p:cNvPicPr>
            <p:nvPr/>
          </p:nvPicPr>
          <p:blipFill>
            <a:blip r:embed="rId2">
              <a:extLst/>
            </a:blip>
            <a:srcRect l="10572" r="10572"/>
            <a:stretch>
              <a:fillRect/>
            </a:stretch>
          </p:blipFill>
          <p:spPr>
            <a:xfrm>
              <a:off x="0" y="-2"/>
              <a:ext cx="9141714" cy="4572001"/>
            </a:xfrm>
            <a:prstGeom prst="rect">
              <a:avLst/>
            </a:prstGeom>
            <a:ln w="12700" cap="flat">
              <a:noFill/>
              <a:miter lim="400000"/>
            </a:ln>
            <a:effectLst/>
          </p:spPr>
        </p:pic>
      </p:grpSp>
      <p:sp>
        <p:nvSpPr>
          <p:cNvPr id="193" name="Title 1"/>
          <p:cNvSpPr txBox="1">
            <a:spLocks noGrp="1"/>
          </p:cNvSpPr>
          <p:nvPr>
            <p:ph type="title"/>
          </p:nvPr>
        </p:nvSpPr>
        <p:spPr>
          <a:xfrm>
            <a:off x="342900" y="4960137"/>
            <a:ext cx="5829300" cy="1463041"/>
          </a:xfrm>
          <a:prstGeom prst="rect">
            <a:avLst/>
          </a:prstGeom>
        </p:spPr>
        <p:txBody>
          <a:bodyPr/>
          <a:lstStyle/>
          <a:p>
            <a:r>
              <a:t>THANK YOU!</a:t>
            </a:r>
          </a:p>
        </p:txBody>
      </p:sp>
      <p:pic>
        <p:nvPicPr>
          <p:cNvPr id="194" name="Picture 6" descr="Picture 6"/>
          <p:cNvPicPr>
            <a:picLocks noChangeAspect="1"/>
          </p:cNvPicPr>
          <p:nvPr/>
        </p:nvPicPr>
        <p:blipFill>
          <a:blip r:embed="rId3">
            <a:extLst/>
          </a:blip>
          <a:stretch>
            <a:fillRect/>
          </a:stretch>
        </p:blipFill>
        <p:spPr>
          <a:xfrm>
            <a:off x="342900" y="359982"/>
            <a:ext cx="3800475" cy="3705226"/>
          </a:xfrm>
          <a:prstGeom prst="rect">
            <a:avLst/>
          </a:prstGeom>
          <a:ln w="12700">
            <a:miter lim="400000"/>
          </a:ln>
        </p:spPr>
      </p:pic>
      <p:pic>
        <p:nvPicPr>
          <p:cNvPr id="195" name="Picture 12" descr="Picture 12"/>
          <p:cNvPicPr>
            <a:picLocks noChangeAspect="1"/>
          </p:cNvPicPr>
          <p:nvPr/>
        </p:nvPicPr>
        <p:blipFill>
          <a:blip r:embed="rId4">
            <a:extLst/>
          </a:blip>
          <a:stretch>
            <a:fillRect/>
          </a:stretch>
        </p:blipFill>
        <p:spPr>
          <a:xfrm>
            <a:off x="6627324" y="4960137"/>
            <a:ext cx="1773801" cy="135274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ooter Placeholder 9"/>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13" name="Rectangle 8"/>
          <p:cNvSpPr/>
          <p:nvPr/>
        </p:nvSpPr>
        <p:spPr>
          <a:xfrm>
            <a:off x="0" y="395111"/>
            <a:ext cx="9144000" cy="1784526"/>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14" name="Title 1"/>
          <p:cNvSpPr txBox="1">
            <a:spLocks noGrp="1"/>
          </p:cNvSpPr>
          <p:nvPr>
            <p:ph type="title"/>
          </p:nvPr>
        </p:nvSpPr>
        <p:spPr>
          <a:xfrm>
            <a:off x="768095" y="585216"/>
            <a:ext cx="7290056" cy="1499617"/>
          </a:xfrm>
          <a:prstGeom prst="rect">
            <a:avLst/>
          </a:prstGeom>
        </p:spPr>
        <p:txBody>
          <a:bodyPr/>
          <a:lstStyle>
            <a:lvl1pPr>
              <a:defRPr>
                <a:solidFill>
                  <a:srgbClr val="FFFFFF"/>
                </a:solidFill>
              </a:defRPr>
            </a:lvl1pPr>
          </a:lstStyle>
          <a:p>
            <a:r>
              <a:t>presenters</a:t>
            </a:r>
          </a:p>
        </p:txBody>
      </p:sp>
      <p:sp>
        <p:nvSpPr>
          <p:cNvPr id="115" name="Text Placeholder 2"/>
          <p:cNvSpPr txBox="1">
            <a:spLocks noGrp="1"/>
          </p:cNvSpPr>
          <p:nvPr>
            <p:ph type="body" sz="quarter" idx="1"/>
          </p:nvPr>
        </p:nvSpPr>
        <p:spPr>
          <a:xfrm>
            <a:off x="768095" y="2179635"/>
            <a:ext cx="3566161" cy="822961"/>
          </a:xfrm>
          <a:prstGeom prst="rect">
            <a:avLst/>
          </a:prstGeom>
        </p:spPr>
        <p:txBody>
          <a:bodyPr/>
          <a:lstStyle/>
          <a:p>
            <a:r>
              <a:t>Gert-Jan de Graaf</a:t>
            </a:r>
          </a:p>
        </p:txBody>
      </p:sp>
      <p:sp>
        <p:nvSpPr>
          <p:cNvPr id="116" name="Content Placeholder 3"/>
          <p:cNvSpPr txBox="1"/>
          <p:nvPr/>
        </p:nvSpPr>
        <p:spPr>
          <a:xfrm>
            <a:off x="768095" y="2967788"/>
            <a:ext cx="3566161" cy="1446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91439" indent="-91439" defTabSz="914377">
              <a:lnSpc>
                <a:spcPct val="90000"/>
              </a:lnSpc>
              <a:spcBef>
                <a:spcPts val="1200"/>
              </a:spcBef>
              <a:buClr>
                <a:schemeClr val="accent2"/>
              </a:buClr>
              <a:buSzPct val="100000"/>
              <a:buFont typeface="Tw Cen MT"/>
              <a:buChar char=" "/>
              <a:defRPr sz="2000"/>
            </a:pPr>
            <a:r>
              <a:t>Privacy Officer</a:t>
            </a:r>
          </a:p>
          <a:p>
            <a:pPr marL="91439" indent="-91439" defTabSz="914377">
              <a:lnSpc>
                <a:spcPct val="90000"/>
              </a:lnSpc>
              <a:spcBef>
                <a:spcPts val="1200"/>
              </a:spcBef>
              <a:buClr>
                <a:schemeClr val="accent2"/>
              </a:buClr>
              <a:buSzPct val="100000"/>
              <a:buFont typeface="Tw Cen MT"/>
              <a:buChar char=" "/>
              <a:defRPr sz="2000"/>
            </a:pPr>
            <a:r>
              <a:t>University of Amsterdam</a:t>
            </a:r>
          </a:p>
          <a:p>
            <a:pPr marL="91439" indent="-91439" defTabSz="914377">
              <a:lnSpc>
                <a:spcPct val="90000"/>
              </a:lnSpc>
              <a:spcBef>
                <a:spcPts val="1200"/>
              </a:spcBef>
              <a:buClr>
                <a:schemeClr val="accent2"/>
              </a:buClr>
              <a:buSzPct val="100000"/>
              <a:buFont typeface="Tw Cen MT"/>
              <a:buChar char=" "/>
              <a:defRPr sz="2000"/>
            </a:pPr>
            <a:r>
              <a:t>g.j.degraaf@uva.nl</a:t>
            </a:r>
          </a:p>
        </p:txBody>
      </p:sp>
      <p:sp>
        <p:nvSpPr>
          <p:cNvPr id="117" name="Text Placeholder 4"/>
          <p:cNvSpPr>
            <a:spLocks noGrp="1"/>
          </p:cNvSpPr>
          <p:nvPr>
            <p:ph type="body" idx="1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spcBef>
                <a:spcPts val="0"/>
              </a:spcBef>
              <a:buClrTx/>
              <a:buSzTx/>
              <a:buFontTx/>
              <a:buNone/>
              <a:defRPr sz="2200">
                <a:solidFill>
                  <a:srgbClr val="5E5A75"/>
                </a:solidFill>
              </a:defRPr>
            </a:lvl1pPr>
          </a:lstStyle>
          <a:p>
            <a:r>
              <a:t>Marije Bottinga</a:t>
            </a:r>
          </a:p>
        </p:txBody>
      </p:sp>
      <p:sp>
        <p:nvSpPr>
          <p:cNvPr id="118" name="Content Placeholder 5"/>
          <p:cNvSpPr txBox="1"/>
          <p:nvPr/>
        </p:nvSpPr>
        <p:spPr>
          <a:xfrm>
            <a:off x="4491990" y="2967788"/>
            <a:ext cx="3566160" cy="1446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91439" indent="-91439" defTabSz="914377">
              <a:lnSpc>
                <a:spcPct val="90000"/>
              </a:lnSpc>
              <a:spcBef>
                <a:spcPts val="1200"/>
              </a:spcBef>
              <a:buClr>
                <a:schemeClr val="accent2"/>
              </a:buClr>
              <a:buSzPct val="100000"/>
              <a:buFont typeface="Tw Cen MT"/>
              <a:buChar char=" "/>
              <a:defRPr sz="2000"/>
            </a:pPr>
            <a:r>
              <a:t>Functional Application Manager</a:t>
            </a:r>
          </a:p>
          <a:p>
            <a:pPr marL="91439" indent="-91439" defTabSz="914377">
              <a:lnSpc>
                <a:spcPct val="90000"/>
              </a:lnSpc>
              <a:spcBef>
                <a:spcPts val="1200"/>
              </a:spcBef>
              <a:buClr>
                <a:schemeClr val="accent2"/>
              </a:buClr>
              <a:buSzPct val="100000"/>
              <a:buFont typeface="Tw Cen MT"/>
              <a:buChar char=" "/>
              <a:defRPr sz="2000"/>
            </a:pPr>
            <a:r>
              <a:t>University of Amsterdam</a:t>
            </a:r>
          </a:p>
          <a:p>
            <a:pPr marL="91439" indent="-91439" defTabSz="914377">
              <a:lnSpc>
                <a:spcPct val="90000"/>
              </a:lnSpc>
              <a:spcBef>
                <a:spcPts val="1200"/>
              </a:spcBef>
              <a:buClr>
                <a:schemeClr val="accent2"/>
              </a:buClr>
              <a:buSzPct val="100000"/>
              <a:buFont typeface="Tw Cen MT"/>
              <a:buChar char=" "/>
              <a:defRPr sz="2000"/>
            </a:pPr>
            <a:r>
              <a:t>m.bottinga@uva.nl</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Footer Placeholder 2"/>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21" name="Title 1"/>
          <p:cNvSpPr txBox="1">
            <a:spLocks noGrp="1"/>
          </p:cNvSpPr>
          <p:nvPr>
            <p:ph type="title"/>
          </p:nvPr>
        </p:nvSpPr>
        <p:spPr>
          <a:xfrm>
            <a:off x="56111" y="4960137"/>
            <a:ext cx="5829301" cy="1463041"/>
          </a:xfrm>
          <a:prstGeom prst="rect">
            <a:avLst/>
          </a:prstGeom>
        </p:spPr>
        <p:txBody>
          <a:bodyPr/>
          <a:lstStyle/>
          <a:p>
            <a:r>
              <a:t>University of amsterdam</a:t>
            </a:r>
          </a:p>
        </p:txBody>
      </p:sp>
      <p:grpSp>
        <p:nvGrpSpPr>
          <p:cNvPr id="124" name="Picture Placeholder 5"/>
          <p:cNvGrpSpPr/>
          <p:nvPr/>
        </p:nvGrpSpPr>
        <p:grpSpPr>
          <a:xfrm>
            <a:off x="0" y="0"/>
            <a:ext cx="9141715" cy="3516284"/>
            <a:chOff x="0" y="0"/>
            <a:chExt cx="9141714" cy="3516283"/>
          </a:xfrm>
        </p:grpSpPr>
        <p:sp>
          <p:nvSpPr>
            <p:cNvPr id="122" name="Rectangle"/>
            <p:cNvSpPr/>
            <p:nvPr/>
          </p:nvSpPr>
          <p:spPr>
            <a:xfrm>
              <a:off x="0" y="0"/>
              <a:ext cx="9141715" cy="3516284"/>
            </a:xfrm>
            <a:prstGeom prst="rect">
              <a:avLst/>
            </a:prstGeom>
            <a:solidFill>
              <a:srgbClr val="B2B0C2"/>
            </a:solidFill>
            <a:ln w="12700" cap="flat">
              <a:noFill/>
              <a:miter lim="400000"/>
            </a:ln>
            <a:effectLst/>
          </p:spPr>
          <p:txBody>
            <a:bodyPr wrap="square" lIns="45719" tIns="45719" rIns="45719" bIns="45719" numCol="1" anchor="ctr">
              <a:noAutofit/>
            </a:bodyPr>
            <a:lstStyle/>
            <a:p>
              <a:endParaRPr/>
            </a:p>
          </p:txBody>
        </p:sp>
        <p:pic>
          <p:nvPicPr>
            <p:cNvPr id="123" name="image5.jpeg" descr="image5.jpeg"/>
            <p:cNvPicPr>
              <a:picLocks noChangeAspect="1"/>
            </p:cNvPicPr>
            <p:nvPr/>
          </p:nvPicPr>
          <p:blipFill>
            <a:blip r:embed="rId2">
              <a:extLst/>
            </a:blip>
            <a:srcRect t="29132" b="13176"/>
            <a:stretch>
              <a:fillRect/>
            </a:stretch>
          </p:blipFill>
          <p:spPr>
            <a:xfrm>
              <a:off x="0" y="0"/>
              <a:ext cx="9141715" cy="3516283"/>
            </a:xfrm>
            <a:prstGeom prst="rect">
              <a:avLst/>
            </a:prstGeom>
            <a:ln w="12700" cap="flat">
              <a:noFill/>
              <a:miter lim="400000"/>
            </a:ln>
            <a:effectLst/>
          </p:spPr>
        </p:pic>
      </p:grpSp>
      <p:sp>
        <p:nvSpPr>
          <p:cNvPr id="125" name="Rectangle 8"/>
          <p:cNvSpPr/>
          <p:nvPr/>
        </p:nvSpPr>
        <p:spPr>
          <a:xfrm>
            <a:off x="6226233" y="5203766"/>
            <a:ext cx="141317" cy="1039092"/>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26" name="Text Placeholder 3"/>
          <p:cNvSpPr txBox="1">
            <a:spLocks noGrp="1"/>
          </p:cNvSpPr>
          <p:nvPr>
            <p:ph type="body" sz="quarter" idx="1"/>
          </p:nvPr>
        </p:nvSpPr>
        <p:spPr>
          <a:xfrm>
            <a:off x="5885410" y="3563808"/>
            <a:ext cx="2972840" cy="2859370"/>
          </a:xfrm>
          <a:prstGeom prst="rect">
            <a:avLst/>
          </a:prstGeom>
        </p:spPr>
        <p:txBody>
          <a:bodyPr/>
          <a:lstStyle/>
          <a:p>
            <a:pPr marL="285750" indent="-285750">
              <a:buClr>
                <a:schemeClr val="accent2"/>
              </a:buClr>
              <a:buSzPct val="100000"/>
              <a:buFont typeface="Arial"/>
              <a:buChar char="•"/>
              <a:defRPr>
                <a:solidFill>
                  <a:srgbClr val="000000"/>
                </a:solidFill>
              </a:defRPr>
            </a:pPr>
            <a:r>
              <a:t>Largest university in the Netherlands</a:t>
            </a:r>
          </a:p>
          <a:p>
            <a:pPr marL="285750" indent="-285750">
              <a:buClr>
                <a:schemeClr val="accent2"/>
              </a:buClr>
              <a:buSzPct val="100000"/>
              <a:buFont typeface="Arial"/>
              <a:buChar char="•"/>
              <a:defRPr>
                <a:solidFill>
                  <a:srgbClr val="000000"/>
                </a:solidFill>
              </a:defRPr>
            </a:pPr>
            <a:r>
              <a:t>60,500+ applications</a:t>
            </a:r>
          </a:p>
          <a:p>
            <a:pPr marL="285750" indent="-285750">
              <a:buClr>
                <a:schemeClr val="accent2"/>
              </a:buClr>
              <a:buSzPct val="100000"/>
              <a:buFont typeface="Arial"/>
              <a:buChar char="•"/>
              <a:defRPr>
                <a:solidFill>
                  <a:srgbClr val="000000"/>
                </a:solidFill>
              </a:defRPr>
            </a:pPr>
            <a:r>
              <a:t>40,500+ enrolments</a:t>
            </a:r>
          </a:p>
          <a:p>
            <a:pPr marL="285750" indent="-285750">
              <a:buClr>
                <a:schemeClr val="accent2"/>
              </a:buClr>
              <a:buSzPct val="100000"/>
              <a:buFont typeface="Arial"/>
              <a:buChar char="•"/>
              <a:defRPr>
                <a:solidFill>
                  <a:srgbClr val="000000"/>
                </a:solidFill>
              </a:defRPr>
            </a:pPr>
            <a:r>
              <a:t>62 Bachelor’s programmes</a:t>
            </a:r>
          </a:p>
          <a:p>
            <a:pPr marL="285750" indent="-285750">
              <a:buClr>
                <a:schemeClr val="accent2"/>
              </a:buClr>
              <a:buSzPct val="100000"/>
              <a:buFont typeface="Arial"/>
              <a:buChar char="•"/>
              <a:defRPr>
                <a:solidFill>
                  <a:srgbClr val="000000"/>
                </a:solidFill>
              </a:defRPr>
            </a:pPr>
            <a:r>
              <a:t>137 Master’s programmes</a:t>
            </a:r>
          </a:p>
          <a:p>
            <a:pPr marL="285750" indent="-285750">
              <a:buClr>
                <a:schemeClr val="accent2"/>
              </a:buClr>
              <a:buSzPct val="100000"/>
              <a:buFont typeface="Arial"/>
              <a:buChar char="•"/>
              <a:defRPr>
                <a:solidFill>
                  <a:srgbClr val="000000"/>
                </a:solidFill>
              </a:defRPr>
            </a:pPr>
            <a:r>
              <a:t>151 Non-Degree programmes</a:t>
            </a:r>
          </a:p>
          <a:p>
            <a:pPr marL="285750" indent="-285750">
              <a:buClr>
                <a:schemeClr val="accent2"/>
              </a:buClr>
              <a:buSzPct val="100000"/>
              <a:buFont typeface="Arial"/>
              <a:buChar char="•"/>
              <a:defRPr>
                <a:solidFill>
                  <a:srgbClr val="000000"/>
                </a:solidFill>
              </a:defRPr>
            </a:pPr>
            <a:r>
              <a:t>3000 PhD students – 550 promotions/year</a:t>
            </a:r>
          </a:p>
          <a:p>
            <a:pPr marL="285750" indent="-285750">
              <a:buClr>
                <a:schemeClr val="accent2"/>
              </a:buClr>
              <a:buSzPct val="100000"/>
              <a:buFont typeface="Arial"/>
              <a:buChar char="•"/>
              <a:defRPr>
                <a:solidFill>
                  <a:srgbClr val="000000"/>
                </a:solidFill>
              </a:defRPr>
            </a:pPr>
            <a:r>
              <a:t>6000+ staff</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Footer Placeholder 2"/>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29" name="Title 1"/>
          <p:cNvSpPr txBox="1">
            <a:spLocks noGrp="1"/>
          </p:cNvSpPr>
          <p:nvPr>
            <p:ph type="title"/>
          </p:nvPr>
        </p:nvSpPr>
        <p:spPr>
          <a:xfrm>
            <a:off x="342900" y="4960137"/>
            <a:ext cx="5829300" cy="1463041"/>
          </a:xfrm>
          <a:prstGeom prst="rect">
            <a:avLst/>
          </a:prstGeom>
        </p:spPr>
        <p:txBody>
          <a:bodyPr/>
          <a:lstStyle/>
          <a:p>
            <a:r>
              <a:t>ORGANIsATION &amp; ORACLE</a:t>
            </a:r>
          </a:p>
        </p:txBody>
      </p:sp>
      <p:sp>
        <p:nvSpPr>
          <p:cNvPr id="130" name="Text Placeholder 3"/>
          <p:cNvSpPr txBox="1">
            <a:spLocks noGrp="1"/>
          </p:cNvSpPr>
          <p:nvPr>
            <p:ph type="body" sz="quarter" idx="1"/>
          </p:nvPr>
        </p:nvSpPr>
        <p:spPr>
          <a:xfrm>
            <a:off x="6457950" y="4960137"/>
            <a:ext cx="2400300" cy="1463041"/>
          </a:xfrm>
          <a:prstGeom prst="rect">
            <a:avLst/>
          </a:prstGeom>
        </p:spPr>
        <p:txBody>
          <a:bodyPr/>
          <a:lstStyle/>
          <a:p>
            <a:r>
              <a:t>CS 9.2</a:t>
            </a:r>
          </a:p>
          <a:p>
            <a:r>
              <a:t>PT 8.56.16</a:t>
            </a:r>
          </a:p>
          <a:p>
            <a:r>
              <a:t>PUM 9 ML</a:t>
            </a:r>
          </a:p>
        </p:txBody>
      </p:sp>
      <p:grpSp>
        <p:nvGrpSpPr>
          <p:cNvPr id="133" name="Picture Placeholder 6"/>
          <p:cNvGrpSpPr/>
          <p:nvPr/>
        </p:nvGrpSpPr>
        <p:grpSpPr>
          <a:xfrm>
            <a:off x="0" y="-3"/>
            <a:ext cx="9141715" cy="4572001"/>
            <a:chOff x="0" y="-1"/>
            <a:chExt cx="9141714" cy="4572000"/>
          </a:xfrm>
        </p:grpSpPr>
        <p:sp>
          <p:nvSpPr>
            <p:cNvPr id="131" name="Rectangle"/>
            <p:cNvSpPr/>
            <p:nvPr/>
          </p:nvSpPr>
          <p:spPr>
            <a:xfrm>
              <a:off x="0" y="-2"/>
              <a:ext cx="9141715" cy="4572001"/>
            </a:xfrm>
            <a:prstGeom prst="rect">
              <a:avLst/>
            </a:prstGeom>
            <a:solidFill>
              <a:srgbClr val="B2B0C2"/>
            </a:solidFill>
            <a:ln w="12700" cap="flat">
              <a:noFill/>
              <a:miter lim="400000"/>
            </a:ln>
            <a:effectLst/>
          </p:spPr>
          <p:txBody>
            <a:bodyPr wrap="square" lIns="45719" tIns="45719" rIns="45719" bIns="45719" numCol="1" anchor="ctr">
              <a:noAutofit/>
            </a:bodyPr>
            <a:lstStyle/>
            <a:p>
              <a:endParaRPr/>
            </a:p>
          </p:txBody>
        </p:sp>
        <p:pic>
          <p:nvPicPr>
            <p:cNvPr id="132" name="image6.jpeg" descr="image6.jpeg"/>
            <p:cNvPicPr>
              <a:picLocks noChangeAspect="1"/>
            </p:cNvPicPr>
            <p:nvPr/>
          </p:nvPicPr>
          <p:blipFill>
            <a:blip r:embed="rId2">
              <a:extLst/>
            </a:blip>
            <a:srcRect t="13883" b="13883"/>
            <a:stretch>
              <a:fillRect/>
            </a:stretch>
          </p:blipFill>
          <p:spPr>
            <a:xfrm>
              <a:off x="0" y="-2"/>
              <a:ext cx="9141715" cy="4572002"/>
            </a:xfrm>
            <a:prstGeom prst="rect">
              <a:avLst/>
            </a:prstGeom>
            <a:ln w="12700" cap="flat">
              <a:noFill/>
              <a:miter lim="400000"/>
            </a:ln>
            <a:effectLst/>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ooter Placeholder 3"/>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36" name="Title 1"/>
          <p:cNvSpPr txBox="1">
            <a:spLocks noGrp="1"/>
          </p:cNvSpPr>
          <p:nvPr>
            <p:ph type="title"/>
          </p:nvPr>
        </p:nvSpPr>
        <p:spPr>
          <a:xfrm>
            <a:off x="768095" y="585216"/>
            <a:ext cx="7290056" cy="1499617"/>
          </a:xfrm>
          <a:prstGeom prst="rect">
            <a:avLst/>
          </a:prstGeom>
        </p:spPr>
        <p:txBody>
          <a:bodyPr/>
          <a:lstStyle/>
          <a:p>
            <a:r>
              <a:t>Game rules</a:t>
            </a:r>
          </a:p>
        </p:txBody>
      </p:sp>
      <p:sp>
        <p:nvSpPr>
          <p:cNvPr id="137" name="Content Placeholder 2"/>
          <p:cNvSpPr txBox="1">
            <a:spLocks noGrp="1"/>
          </p:cNvSpPr>
          <p:nvPr>
            <p:ph type="body" idx="1"/>
          </p:nvPr>
        </p:nvSpPr>
        <p:spPr>
          <a:xfrm>
            <a:off x="768095" y="2285999"/>
            <a:ext cx="7290057" cy="4023361"/>
          </a:xfrm>
          <a:prstGeom prst="rect">
            <a:avLst/>
          </a:prstGeom>
        </p:spPr>
        <p:txBody>
          <a:bodyPr/>
          <a:lstStyle/>
          <a:p>
            <a:pPr marL="457200" indent="-457200">
              <a:buFontTx/>
              <a:buAutoNum type="arabicPeriod"/>
            </a:pPr>
            <a:r>
              <a:t>We provide the questions</a:t>
            </a:r>
          </a:p>
          <a:p>
            <a:pPr marL="457200" indent="-457200">
              <a:buFontTx/>
              <a:buAutoNum type="arabicPeriod"/>
            </a:pPr>
            <a:r>
              <a:t>Respond with your smartphone</a:t>
            </a:r>
          </a:p>
          <a:p>
            <a:pPr marL="457200" indent="-457200">
              <a:buFontTx/>
              <a:buAutoNum type="arabicPeriod"/>
            </a:pPr>
            <a:r>
              <a:t>Discuss, think out loud</a:t>
            </a:r>
          </a:p>
          <a:p>
            <a:pPr marL="457200" indent="-457200">
              <a:buFontTx/>
              <a:buAutoNum type="arabicPeriod"/>
            </a:pPr>
            <a:r>
              <a:t>We will explain the answers</a:t>
            </a:r>
          </a:p>
          <a:p>
            <a:pPr marL="457200" indent="-457200">
              <a:buFontTx/>
              <a:buAutoNum type="arabicPeriod"/>
            </a:pPr>
            <a:endParaRPr/>
          </a:p>
          <a:p>
            <a:pPr marL="0" indent="0">
              <a:buSzTx/>
              <a:buNone/>
            </a:pPr>
            <a:r>
              <a:t>WIFI: </a:t>
            </a:r>
          </a:p>
          <a:p>
            <a:pPr marL="0" indent="0">
              <a:buSzTx/>
              <a:buNone/>
            </a:pPr>
            <a:r>
              <a:t>Use Eduroam or HvA open Wi-Fi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ooter Placeholder 3"/>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40" name="Title 1"/>
          <p:cNvSpPr txBox="1">
            <a:spLocks noGrp="1"/>
          </p:cNvSpPr>
          <p:nvPr>
            <p:ph type="ctrTitle"/>
          </p:nvPr>
        </p:nvSpPr>
        <p:spPr>
          <a:xfrm>
            <a:off x="342900" y="4960137"/>
            <a:ext cx="5829300" cy="1463041"/>
          </a:xfrm>
          <a:prstGeom prst="rect">
            <a:avLst/>
          </a:prstGeom>
        </p:spPr>
        <p:txBody>
          <a:bodyPr/>
          <a:lstStyle/>
          <a:p>
            <a:r>
              <a:t>Gdpr.pwall.nl</a:t>
            </a:r>
          </a:p>
        </p:txBody>
      </p:sp>
      <p:sp>
        <p:nvSpPr>
          <p:cNvPr id="141" name="Subtitle 2"/>
          <p:cNvSpPr txBox="1">
            <a:spLocks noGrp="1"/>
          </p:cNvSpPr>
          <p:nvPr>
            <p:ph type="subTitle" sz="quarter" idx="1"/>
          </p:nvPr>
        </p:nvSpPr>
        <p:spPr>
          <a:xfrm>
            <a:off x="6457950" y="4960137"/>
            <a:ext cx="2400300" cy="1463041"/>
          </a:xfrm>
          <a:prstGeom prst="rect">
            <a:avLst/>
          </a:prstGeom>
        </p:spPr>
        <p:txBody>
          <a:bodyPr/>
          <a:lstStyle/>
          <a:p>
            <a:r>
              <a:t>Let the games begin!</a:t>
            </a:r>
          </a:p>
        </p:txBody>
      </p:sp>
      <p:sp>
        <p:nvSpPr>
          <p:cNvPr id="142" name="Rectangle 4">
            <a:hlinkClick r:id="rId2"/>
          </p:cNvPr>
          <p:cNvSpPr/>
          <p:nvPr/>
        </p:nvSpPr>
        <p:spPr>
          <a:xfrm>
            <a:off x="0" y="0"/>
            <a:ext cx="9144000" cy="4563687"/>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oter Placeholder 3"/>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45" name="Title 1"/>
          <p:cNvSpPr txBox="1">
            <a:spLocks noGrp="1"/>
          </p:cNvSpPr>
          <p:nvPr>
            <p:ph type="title"/>
          </p:nvPr>
        </p:nvSpPr>
        <p:spPr>
          <a:xfrm>
            <a:off x="768095" y="585216"/>
            <a:ext cx="7290056" cy="1499617"/>
          </a:xfrm>
          <a:prstGeom prst="rect">
            <a:avLst/>
          </a:prstGeom>
        </p:spPr>
        <p:txBody>
          <a:bodyPr>
            <a:normAutofit/>
          </a:bodyPr>
          <a:lstStyle>
            <a:lvl1pPr defTabSz="877801">
              <a:defRPr sz="3743" spc="96"/>
            </a:lvl1pPr>
          </a:lstStyle>
          <a:p>
            <a:pPr defTabSz="658351"/>
            <a:r>
              <a:rPr sz="2964" spc="76" dirty="0"/>
              <a:t>You call in sick but you don't tell your supervisor what’s wrong with you. Is this ok?</a:t>
            </a:r>
          </a:p>
        </p:txBody>
      </p:sp>
      <p:sp>
        <p:nvSpPr>
          <p:cNvPr id="146" name="Content Placeholder 2"/>
          <p:cNvSpPr txBox="1">
            <a:spLocks noGrp="1"/>
          </p:cNvSpPr>
          <p:nvPr>
            <p:ph type="body" sz="half" idx="1"/>
          </p:nvPr>
        </p:nvSpPr>
        <p:spPr>
          <a:xfrm>
            <a:off x="641095" y="3428305"/>
            <a:ext cx="7290057" cy="2842954"/>
          </a:xfrm>
          <a:prstGeom prst="rect">
            <a:avLst/>
          </a:prstGeom>
        </p:spPr>
        <p:txBody>
          <a:bodyPr/>
          <a:lstStyle/>
          <a:p>
            <a:r>
              <a:t>Answer: </a:t>
            </a:r>
            <a:r>
              <a:rPr>
                <a:solidFill>
                  <a:srgbClr val="00B050"/>
                </a:solidFill>
              </a:rPr>
              <a:t>Yes</a:t>
            </a:r>
          </a:p>
          <a:p>
            <a:r>
              <a:t>As an employee you are allowed to tell your supervisor if you wish to, but you are not obliged. Your supervisor is not allowed to ask about your illness. However, your supervisor is allowed to ask about the work related details like the duration of your illness and if it’s related to something that happened at work.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Footer Placeholder 3"/>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49" name="Title 1"/>
          <p:cNvSpPr txBox="1">
            <a:spLocks noGrp="1"/>
          </p:cNvSpPr>
          <p:nvPr>
            <p:ph type="title"/>
          </p:nvPr>
        </p:nvSpPr>
        <p:spPr>
          <a:xfrm>
            <a:off x="768094" y="1050728"/>
            <a:ext cx="8024213" cy="1499617"/>
          </a:xfrm>
          <a:prstGeom prst="rect">
            <a:avLst/>
          </a:prstGeom>
        </p:spPr>
        <p:txBody>
          <a:bodyPr>
            <a:noAutofit/>
          </a:bodyPr>
          <a:lstStyle>
            <a:lvl1pPr defTabSz="658351">
              <a:defRPr sz="2808" spc="72"/>
            </a:lvl1pPr>
          </a:lstStyle>
          <a:p>
            <a:r>
              <a:rPr sz="2964" spc="76" dirty="0"/>
              <a:t>At the HEUG EMEA pictures are taken that will be published on www.heug.org. The photographer asks every individual for permission. Is this necessary?</a:t>
            </a:r>
          </a:p>
        </p:txBody>
      </p:sp>
      <p:sp>
        <p:nvSpPr>
          <p:cNvPr id="150" name="Content Placeholder 2"/>
          <p:cNvSpPr txBox="1">
            <a:spLocks noGrp="1"/>
          </p:cNvSpPr>
          <p:nvPr>
            <p:ph type="body" sz="half" idx="1"/>
          </p:nvPr>
        </p:nvSpPr>
        <p:spPr>
          <a:xfrm>
            <a:off x="768095" y="3466405"/>
            <a:ext cx="7290057" cy="2842954"/>
          </a:xfrm>
          <a:prstGeom prst="rect">
            <a:avLst/>
          </a:prstGeom>
        </p:spPr>
        <p:txBody>
          <a:bodyPr/>
          <a:lstStyle/>
          <a:p>
            <a:r>
              <a:rPr dirty="0"/>
              <a:t>Answer: </a:t>
            </a:r>
            <a:r>
              <a:rPr dirty="0">
                <a:solidFill>
                  <a:srgbClr val="C00000"/>
                </a:solidFill>
              </a:rPr>
              <a:t>no</a:t>
            </a:r>
          </a:p>
          <a:p>
            <a:r>
              <a:rPr dirty="0"/>
              <a:t>If you attend a conference you can expect pictures to be taken. Also, the terms and conditions mention this when you sign up for the HEUG EMEA. The privacy of the attendees is taken into consideration, as well as the interest of the HEUG EMEA to promote the </a:t>
            </a:r>
            <a:r>
              <a:rPr dirty="0" smtClean="0"/>
              <a:t>conference</a:t>
            </a:r>
            <a:r>
              <a:rPr lang="nl-NL" smtClean="0"/>
              <a:t>, so pictures of the attendees can be expected. </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Footer Placeholder 3"/>
          <p:cNvSpPr txBox="1"/>
          <p:nvPr/>
        </p:nvSpPr>
        <p:spPr>
          <a:xfrm>
            <a:off x="3677919" y="6492293"/>
            <a:ext cx="4334656"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1000" cap="all">
                <a:solidFill>
                  <a:srgbClr val="1A1A1A"/>
                </a:solidFill>
                <a:latin typeface="Tw Cen MT Condensed"/>
                <a:ea typeface="Tw Cen MT Condensed"/>
                <a:cs typeface="Tw Cen MT Condensed"/>
                <a:sym typeface="Tw Cen MT Condensed"/>
              </a:defRPr>
            </a:lvl1pPr>
          </a:lstStyle>
          <a:p>
            <a:r>
              <a:t>EMEA Alliance   22-23 October 2019</a:t>
            </a:r>
          </a:p>
        </p:txBody>
      </p:sp>
      <p:sp>
        <p:nvSpPr>
          <p:cNvPr id="153" name="Title 1"/>
          <p:cNvSpPr txBox="1">
            <a:spLocks noGrp="1"/>
          </p:cNvSpPr>
          <p:nvPr>
            <p:ph type="title"/>
          </p:nvPr>
        </p:nvSpPr>
        <p:spPr>
          <a:xfrm>
            <a:off x="768095" y="1050728"/>
            <a:ext cx="7290056" cy="1499617"/>
          </a:xfrm>
          <a:prstGeom prst="rect">
            <a:avLst/>
          </a:prstGeom>
        </p:spPr>
        <p:txBody>
          <a:bodyPr/>
          <a:lstStyle>
            <a:lvl1pPr defTabSz="694926">
              <a:defRPr sz="2964" spc="76"/>
            </a:lvl1pPr>
          </a:lstStyle>
          <a:p>
            <a:r>
              <a:rPr dirty="0"/>
              <a:t>A student inquires if their friend has registered for a course so they will be classmates. Can you give this information?</a:t>
            </a:r>
          </a:p>
        </p:txBody>
      </p:sp>
      <p:sp>
        <p:nvSpPr>
          <p:cNvPr id="154" name="Content Placeholder 2"/>
          <p:cNvSpPr txBox="1">
            <a:spLocks noGrp="1"/>
          </p:cNvSpPr>
          <p:nvPr>
            <p:ph type="body" sz="half" idx="1"/>
          </p:nvPr>
        </p:nvSpPr>
        <p:spPr>
          <a:xfrm>
            <a:off x="768095" y="3466405"/>
            <a:ext cx="7290057" cy="2842954"/>
          </a:xfrm>
          <a:prstGeom prst="rect">
            <a:avLst/>
          </a:prstGeom>
        </p:spPr>
        <p:txBody>
          <a:bodyPr/>
          <a:lstStyle/>
          <a:p>
            <a:r>
              <a:t>Answer: </a:t>
            </a:r>
            <a:r>
              <a:rPr>
                <a:solidFill>
                  <a:srgbClr val="C00000"/>
                </a:solidFill>
              </a:rPr>
              <a:t>no</a:t>
            </a:r>
          </a:p>
          <a:p>
            <a:r>
              <a:t>No, if the student wants to know if that person has signed up for that course he/she should ask that person. It’s not necessary to share this information in order to execute the course or programme, so you cannot share this information. And possibly this person does not appreciate you sharing this information. </a:t>
            </a:r>
          </a:p>
        </p:txBody>
      </p:sp>
    </p:spTree>
  </p:cSld>
  <p:clrMapOvr>
    <a:masterClrMapping/>
  </p:clrMapOvr>
  <p:transition spd="med"/>
</p:sld>
</file>

<file path=ppt/theme/theme1.xml><?xml version="1.0" encoding="utf-8"?>
<a:theme xmlns:a="http://schemas.openxmlformats.org/drawingml/2006/main" name="Integral">
  <a:themeElements>
    <a:clrScheme name="Integral">
      <a:dk1>
        <a:srgbClr val="000000"/>
      </a:dk1>
      <a:lt1>
        <a:srgbClr val="FFFFFF"/>
      </a:lt1>
      <a:dk2>
        <a:srgbClr val="A7A7A7"/>
      </a:dk2>
      <a:lt2>
        <a:srgbClr val="535353"/>
      </a:lt2>
      <a:accent1>
        <a:srgbClr val="3B2867"/>
      </a:accent1>
      <a:accent2>
        <a:srgbClr val="7F7B99"/>
      </a:accent2>
      <a:accent3>
        <a:srgbClr val="5D739A"/>
      </a:accent3>
      <a:accent4>
        <a:srgbClr val="6997AF"/>
      </a:accent4>
      <a:accent5>
        <a:srgbClr val="84ACB6"/>
      </a:accent5>
      <a:accent6>
        <a:srgbClr val="6F8183"/>
      </a:accent6>
      <a:hlink>
        <a:srgbClr val="0000FF"/>
      </a:hlink>
      <a:folHlink>
        <a:srgbClr val="FF00FF"/>
      </a:folHlink>
    </a:clrScheme>
    <a:fontScheme name="Integral">
      <a:majorFont>
        <a:latin typeface="Helvetica"/>
        <a:ea typeface="Helvetica"/>
        <a:cs typeface="Helvetica"/>
      </a:majorFont>
      <a:minorFont>
        <a:latin typeface="Calibri"/>
        <a:ea typeface="Calibri"/>
        <a:cs typeface="Calibri"/>
      </a:minorFont>
    </a:fontScheme>
    <a:fmtScheme name="Integr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dir="5400000" rotWithShape="0">
              <a:srgbClr val="000000">
                <a:alpha val="50000"/>
              </a:srgbClr>
            </a:outerShdw>
          </a:effectLst>
        </a:effectStyle>
        <a:effectStyle>
          <a:effectLst>
            <a:outerShdw blurRad="50800" dist="12700" dir="54000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50800" dist="12700" dir="5400000" rotWithShape="0">
            <a:srgbClr val="000000">
              <a:alpha val="5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ntegral">
  <a:themeElements>
    <a:clrScheme name="Integral">
      <a:dk1>
        <a:srgbClr val="000000"/>
      </a:dk1>
      <a:lt1>
        <a:srgbClr val="FFFFFF"/>
      </a:lt1>
      <a:dk2>
        <a:srgbClr val="A7A7A7"/>
      </a:dk2>
      <a:lt2>
        <a:srgbClr val="535353"/>
      </a:lt2>
      <a:accent1>
        <a:srgbClr val="3B2867"/>
      </a:accent1>
      <a:accent2>
        <a:srgbClr val="7F7B99"/>
      </a:accent2>
      <a:accent3>
        <a:srgbClr val="5D739A"/>
      </a:accent3>
      <a:accent4>
        <a:srgbClr val="6997AF"/>
      </a:accent4>
      <a:accent5>
        <a:srgbClr val="84ACB6"/>
      </a:accent5>
      <a:accent6>
        <a:srgbClr val="6F8183"/>
      </a:accent6>
      <a:hlink>
        <a:srgbClr val="0000FF"/>
      </a:hlink>
      <a:folHlink>
        <a:srgbClr val="FF00FF"/>
      </a:folHlink>
    </a:clrScheme>
    <a:fontScheme name="Integral">
      <a:majorFont>
        <a:latin typeface="Helvetica"/>
        <a:ea typeface="Helvetica"/>
        <a:cs typeface="Helvetica"/>
      </a:majorFont>
      <a:minorFont>
        <a:latin typeface="Calibri"/>
        <a:ea typeface="Calibri"/>
        <a:cs typeface="Calibri"/>
      </a:minorFont>
    </a:fontScheme>
    <a:fmtScheme name="Integr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dir="5400000" rotWithShape="0">
              <a:srgbClr val="000000">
                <a:alpha val="50000"/>
              </a:srgbClr>
            </a:outerShdw>
          </a:effectLst>
        </a:effectStyle>
        <a:effectStyle>
          <a:effectLst>
            <a:outerShdw blurRad="50800" dist="12700" dir="54000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50800" dist="12700" dir="5400000" rotWithShape="0">
            <a:srgbClr val="000000">
              <a:alpha val="5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1041</Words>
  <Application>Microsoft Office PowerPoint</Application>
  <PresentationFormat>On-screen Show (4:3)</PresentationFormat>
  <Paragraphs>94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Tw Cen MT</vt:lpstr>
      <vt:lpstr>Tw Cen MT Condensed</vt:lpstr>
      <vt:lpstr>Integral</vt:lpstr>
      <vt:lpstr>The big gdpr quiz</vt:lpstr>
      <vt:lpstr>presenters</vt:lpstr>
      <vt:lpstr>University of amsterdam</vt:lpstr>
      <vt:lpstr>ORGANIsATION &amp; ORACLE</vt:lpstr>
      <vt:lpstr>Game rules</vt:lpstr>
      <vt:lpstr>Gdpr.pwall.nl</vt:lpstr>
      <vt:lpstr>You call in sick but you don't tell your supervisor what’s wrong with you. Is this ok?</vt:lpstr>
      <vt:lpstr>At the HEUG EMEA pictures are taken that will be published on www.heug.org. The photographer asks every individual for permission. Is this necessary?</vt:lpstr>
      <vt:lpstr>A student inquires if their friend has registered for a course so they will be classmates. Can you give this information?</vt:lpstr>
      <vt:lpstr>A parent asks if the tuition fee they transferred has been received because the student received a reminder. Can you provide this information?</vt:lpstr>
      <vt:lpstr>For a mandatory field trip students will need an additional insurance. Can we provide the insurance company with student information?</vt:lpstr>
      <vt:lpstr>At the end of a course a list with student numbers and grades is published. No names or other personal information is shared. Is this ok?</vt:lpstr>
      <vt:lpstr>You have accidentally emailed a list with participants of the introduction week to the wrong person. You directly inform the students on the list. Is this ok?</vt:lpstr>
      <vt:lpstr>In a presentation at a HEUG conference you would like to demonstrate a work center. However, you will see some personal data from students, while your goal is to show the functionality of this work center. Could you still give this demonstration?</vt:lpstr>
      <vt:lpstr>After an open day at the University all students who signed up for the newsletter receive additional information about the Bachelor’s programmes. All email addresses are in the cc (instead of bcc), is this a data breach?</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gdpr quiz</dc:title>
  <dc:creator>Marije Bottinga</dc:creator>
  <cp:lastModifiedBy>Marije Bottinga</cp:lastModifiedBy>
  <cp:revision>3</cp:revision>
  <dcterms:modified xsi:type="dcterms:W3CDTF">2019-10-21T10:08:31Z</dcterms:modified>
</cp:coreProperties>
</file>