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94" r:id="rId4"/>
    <p:sldId id="295" r:id="rId5"/>
    <p:sldId id="286" r:id="rId6"/>
    <p:sldId id="287" r:id="rId7"/>
    <p:sldId id="288" r:id="rId8"/>
    <p:sldId id="289" r:id="rId9"/>
    <p:sldId id="290" r:id="rId10"/>
    <p:sldId id="291" r:id="rId11"/>
    <p:sldId id="293" r:id="rId12"/>
    <p:sldId id="292" r:id="rId13"/>
    <p:sldId id="284" r:id="rId14"/>
    <p:sldId id="283" r:id="rId15"/>
    <p:sldId id="28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55516" autoAdjust="0"/>
  </p:normalViewPr>
  <p:slideViewPr>
    <p:cSldViewPr snapToGrid="0">
      <p:cViewPr varScale="1">
        <p:scale>
          <a:sx n="62" d="100"/>
          <a:sy n="62" d="100"/>
        </p:scale>
        <p:origin x="24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418C3-3618-4418-8051-13A3D1219E67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95ABC-0B03-4178-9408-D3989679E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0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46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105B-B4BC-4CD0-8575-C37FF6C0D3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8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105B-B4BC-4CD0-8575-C37FF6C0D3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0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8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6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1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105B-B4BC-4CD0-8575-C37FF6C0D3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2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105B-B4BC-4CD0-8575-C37FF6C0D3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105B-B4BC-4CD0-8575-C37FF6C0D3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6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105B-B4BC-4CD0-8575-C37FF6C0D3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105B-B4BC-4CD0-8575-C37FF6C0D3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105B-B4BC-4CD0-8575-C37FF6C0D3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7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105B-B4BC-4CD0-8575-C37FF6C0D3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4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F105B-B4BC-4CD0-8575-C37FF6C0D3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2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University </a:t>
            </a:r>
            <a:r>
              <a:rPr lang="en-GB" dirty="0"/>
              <a:t>of Derby CRM Strategy &amp; </a:t>
            </a:r>
            <a:r>
              <a:rPr lang="en-GB" dirty="0" smtClean="0"/>
              <a:t>Roadmap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37012</a:t>
            </a:r>
            <a:endParaRPr lang="en-US" dirty="0"/>
          </a:p>
          <a:p>
            <a:r>
              <a:rPr lang="en-US" dirty="0" smtClean="0"/>
              <a:t>11 October 2016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Speed </a:t>
            </a:r>
            <a:r>
              <a:rPr lang="en-GB" dirty="0" smtClean="0"/>
              <a:t>of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Greater </a:t>
            </a:r>
            <a:r>
              <a:rPr lang="en-GB" dirty="0" smtClean="0"/>
              <a:t>ambition within UoD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Ever </a:t>
            </a:r>
            <a:r>
              <a:rPr lang="en-GB" dirty="0" smtClean="0"/>
              <a:t>changing requirements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More </a:t>
            </a:r>
            <a:r>
              <a:rPr lang="en-GB" dirty="0" smtClean="0"/>
              <a:t>departments wanting ‘CRM’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New </a:t>
            </a:r>
            <a:r>
              <a:rPr lang="en-GB" dirty="0" smtClean="0"/>
              <a:t>influencers – UoD Strategic Objectives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Social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21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 smtClean="0"/>
              <a:t>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End </a:t>
            </a:r>
            <a:r>
              <a:rPr lang="en-GB" dirty="0" smtClean="0"/>
              <a:t>of 2 year IT investment 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UoD </a:t>
            </a:r>
            <a:r>
              <a:rPr lang="en-GB" dirty="0" smtClean="0"/>
              <a:t>wide requirements gathering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CX/CRM </a:t>
            </a:r>
            <a:r>
              <a:rPr lang="en-GB" dirty="0" smtClean="0"/>
              <a:t>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Defining </a:t>
            </a:r>
            <a:r>
              <a:rPr lang="en-GB" dirty="0" smtClean="0"/>
              <a:t>what CRM means to UoD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New </a:t>
            </a:r>
            <a:r>
              <a:rPr lang="en-GB" dirty="0" smtClean="0"/>
              <a:t>CRM Board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Focus </a:t>
            </a:r>
            <a:r>
              <a:rPr lang="en-GB" dirty="0" smtClean="0"/>
              <a:t>on user friendly/front end ‘out of the box’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Data </a:t>
            </a:r>
            <a:r>
              <a:rPr lang="en-GB" dirty="0" smtClean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12391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Signed </a:t>
            </a:r>
            <a:r>
              <a:rPr lang="en-GB" dirty="0" smtClean="0"/>
              <a:t>off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Full </a:t>
            </a:r>
            <a:r>
              <a:rPr lang="en-GB" dirty="0" smtClean="0"/>
              <a:t>engagement and accountability from everyone involved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Communication </a:t>
            </a:r>
            <a:r>
              <a:rPr lang="en-GB" dirty="0" smtClean="0"/>
              <a:t>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Definitions </a:t>
            </a:r>
            <a:r>
              <a:rPr lang="en-GB" dirty="0" smtClean="0"/>
              <a:t>– what we mean by CRM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Focus </a:t>
            </a:r>
            <a:r>
              <a:rPr lang="en-GB" dirty="0" smtClean="0"/>
              <a:t>on milestones and deliverables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815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Angeline Ellson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Head of Marketing Services</a:t>
            </a:r>
            <a:endParaRPr lang="en-US" dirty="0"/>
          </a:p>
          <a:p>
            <a:r>
              <a:rPr lang="en-US" dirty="0" smtClean="0"/>
              <a:t>University of Derby</a:t>
            </a:r>
            <a:endParaRPr lang="en-US" dirty="0"/>
          </a:p>
          <a:p>
            <a:r>
              <a:rPr lang="en-US" dirty="0" smtClean="0"/>
              <a:t>a.ellson@derby.ac.uk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Tracey Robey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Principal Business Analyst (Enterprise Systems)</a:t>
            </a:r>
          </a:p>
          <a:p>
            <a:r>
              <a:rPr lang="en-US" dirty="0"/>
              <a:t>University of Derby</a:t>
            </a:r>
          </a:p>
          <a:p>
            <a:r>
              <a:rPr lang="en-US" dirty="0"/>
              <a:t>t.a.robey@derby.ac.uk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</a:t>
            </a:r>
            <a:r>
              <a:rPr lang="en-US" sz="3200" dirty="0" smtClean="0">
                <a:solidFill>
                  <a:schemeClr val="tx1"/>
                </a:solidFill>
              </a:rPr>
              <a:t>alliance presentations </a:t>
            </a:r>
            <a:r>
              <a:rPr lang="en-US" sz="3200" dirty="0">
                <a:solidFill>
                  <a:schemeClr val="tx1"/>
                </a:solidFill>
              </a:rPr>
              <a:t>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Angeline Ellson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Head of Marketing Services</a:t>
            </a:r>
            <a:endParaRPr lang="en-US" dirty="0"/>
          </a:p>
          <a:p>
            <a:r>
              <a:rPr lang="en-US" dirty="0" smtClean="0"/>
              <a:t>University of Derby</a:t>
            </a:r>
            <a:endParaRPr lang="en-US" dirty="0"/>
          </a:p>
          <a:p>
            <a:r>
              <a:rPr lang="en-US" dirty="0" smtClean="0"/>
              <a:t>a.ellson@derby.ac.uk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Tracey Robey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Principal Business Analyst (Enterprise Systems)</a:t>
            </a:r>
          </a:p>
          <a:p>
            <a:r>
              <a:rPr lang="en-US" dirty="0" smtClean="0"/>
              <a:t>University of Derby</a:t>
            </a:r>
            <a:endParaRPr lang="en-US" dirty="0"/>
          </a:p>
          <a:p>
            <a:r>
              <a:rPr lang="en-US" dirty="0" smtClean="0"/>
              <a:t>t.a.robey@derby.ac.uk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derby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UK based HE Institution</a:t>
            </a:r>
          </a:p>
          <a:p>
            <a:r>
              <a:rPr lang="en-GB" dirty="0" smtClean="0"/>
              <a:t>34</a:t>
            </a:r>
            <a:r>
              <a:rPr lang="en-GB" dirty="0" smtClean="0"/>
              <a:t>,000</a:t>
            </a:r>
            <a:r>
              <a:rPr lang="en-GB" dirty="0" smtClean="0"/>
              <a:t>+ students (UK, International &amp; Partners)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0724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derby &amp; ORACLE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PeopleSoft CRM 9.2</a:t>
            </a:r>
          </a:p>
          <a:p>
            <a:r>
              <a:rPr lang="en-GB" dirty="0"/>
              <a:t>PeopleSoft Campus 9.0</a:t>
            </a:r>
          </a:p>
          <a:p>
            <a:r>
              <a:rPr lang="en-GB" dirty="0"/>
              <a:t>PeopleSoft Financials 9.2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b="12512"/>
          <a:stretch>
            <a:fillRect/>
          </a:stretch>
        </p:blipFill>
        <p:spPr/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27248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Where are we </a:t>
            </a:r>
            <a:r>
              <a:rPr lang="en-GB" dirty="0" smtClean="0"/>
              <a:t>now?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Challenges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What </a:t>
            </a:r>
            <a:r>
              <a:rPr lang="en-GB" dirty="0" smtClean="0"/>
              <a:t>next?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Lessons </a:t>
            </a:r>
            <a:r>
              <a:rPr lang="en-GB" dirty="0"/>
              <a:t>learnt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PeopleSoft CRM 8.9 implemented in 2007 but not used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Decision by Project Board to re-implement PeopleSoft CRM 9.1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Integration went live July 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Enquirer to </a:t>
            </a:r>
            <a:r>
              <a:rPr lang="en-GB" dirty="0" smtClean="0"/>
              <a:t>applicant focus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Focus on functions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Announcement Alliance 2015 – no further development </a:t>
            </a:r>
            <a:r>
              <a:rPr lang="en-GB" dirty="0" err="1" smtClean="0"/>
              <a:t>PSoft</a:t>
            </a:r>
            <a:r>
              <a:rPr lang="en-GB" dirty="0" smtClean="0"/>
              <a:t> CRM </a:t>
            </a:r>
            <a:r>
              <a:rPr lang="en-GB" dirty="0" smtClean="0"/>
              <a:t>  for </a:t>
            </a:r>
            <a:r>
              <a:rPr lang="en-GB" dirty="0" smtClean="0"/>
              <a:t>HE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Re-evaluation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Options considered: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PeopleSoft </a:t>
            </a:r>
            <a:r>
              <a:rPr lang="en-GB" dirty="0" smtClean="0"/>
              <a:t>CRM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Microsoft Dynamics/CRM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Salesforce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Oracle </a:t>
            </a:r>
            <a:r>
              <a:rPr lang="en-GB" dirty="0" smtClean="0"/>
              <a:t>Cloud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Decision May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1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Customer journey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CRM </a:t>
            </a:r>
            <a:r>
              <a:rPr lang="en-GB" dirty="0"/>
              <a:t>System </a:t>
            </a:r>
            <a:r>
              <a:rPr lang="en-GB" dirty="0"/>
              <a:t>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Prospective </a:t>
            </a:r>
            <a:r>
              <a:rPr lang="en-GB" dirty="0"/>
              <a:t>Student Import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360 </a:t>
            </a:r>
            <a:r>
              <a:rPr lang="en-GB" dirty="0"/>
              <a:t>degree 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Event management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Online marketing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Business intelligence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1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Subject </a:t>
            </a:r>
            <a:r>
              <a:rPr lang="en-GB" dirty="0" smtClean="0"/>
              <a:t>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Data </a:t>
            </a:r>
            <a:r>
              <a:rPr lang="en-GB" dirty="0" smtClean="0"/>
              <a:t>upload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 Service </a:t>
            </a:r>
            <a:r>
              <a:rPr lang="en-GB" dirty="0" smtClean="0"/>
              <a:t>Cloud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421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495</TotalTime>
  <Words>395</Words>
  <Application>Microsoft Office PowerPoint</Application>
  <PresentationFormat>On-screen Show (4:3)</PresentationFormat>
  <Paragraphs>109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Tw Cen MT</vt:lpstr>
      <vt:lpstr>Tw Cen MT Condensed</vt:lpstr>
      <vt:lpstr>Wingdings 3</vt:lpstr>
      <vt:lpstr>Integral</vt:lpstr>
      <vt:lpstr>University of Derby CRM Strategy &amp; Roadmap</vt:lpstr>
      <vt:lpstr>presenters</vt:lpstr>
      <vt:lpstr>University of derby</vt:lpstr>
      <vt:lpstr>University of derby &amp; ORACLE</vt:lpstr>
      <vt:lpstr>Overview</vt:lpstr>
      <vt:lpstr>Background</vt:lpstr>
      <vt:lpstr>Re-evaluation</vt:lpstr>
      <vt:lpstr>Where are we now?</vt:lpstr>
      <vt:lpstr>Where are we now?</vt:lpstr>
      <vt:lpstr>challenges</vt:lpstr>
      <vt:lpstr>What next?</vt:lpstr>
      <vt:lpstr>Lessons learnt</vt:lpstr>
      <vt:lpstr>Any questions?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Angeline Ellson</cp:lastModifiedBy>
  <cp:revision>59</cp:revision>
  <cp:lastPrinted>2016-10-07T13:16:04Z</cp:lastPrinted>
  <dcterms:created xsi:type="dcterms:W3CDTF">2015-09-02T14:36:24Z</dcterms:created>
  <dcterms:modified xsi:type="dcterms:W3CDTF">2016-10-07T13:38:38Z</dcterms:modified>
</cp:coreProperties>
</file>