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4" r:id="rId2"/>
    <p:sldMasterId id="2147483665" r:id="rId3"/>
  </p:sldMasterIdLst>
  <p:notesMasterIdLst>
    <p:notesMasterId r:id="rId67"/>
  </p:notesMasterIdLst>
  <p:sldIdLst>
    <p:sldId id="265" r:id="rId4"/>
    <p:sldId id="284" r:id="rId5"/>
    <p:sldId id="285" r:id="rId6"/>
    <p:sldId id="339" r:id="rId7"/>
    <p:sldId id="286" r:id="rId8"/>
    <p:sldId id="287" r:id="rId9"/>
    <p:sldId id="344" r:id="rId10"/>
    <p:sldId id="288" r:id="rId11"/>
    <p:sldId id="289" r:id="rId12"/>
    <p:sldId id="340" r:id="rId13"/>
    <p:sldId id="349" r:id="rId14"/>
    <p:sldId id="341" r:id="rId15"/>
    <p:sldId id="342" r:id="rId16"/>
    <p:sldId id="343" r:id="rId17"/>
    <p:sldId id="291" r:id="rId18"/>
    <p:sldId id="297" r:id="rId19"/>
    <p:sldId id="298" r:id="rId20"/>
    <p:sldId id="301" r:id="rId21"/>
    <p:sldId id="303" r:id="rId22"/>
    <p:sldId id="295" r:id="rId23"/>
    <p:sldId id="333" r:id="rId24"/>
    <p:sldId id="337" r:id="rId25"/>
    <p:sldId id="305" r:id="rId26"/>
    <p:sldId id="312" r:id="rId27"/>
    <p:sldId id="310" r:id="rId28"/>
    <p:sldId id="334" r:id="rId29"/>
    <p:sldId id="309" r:id="rId30"/>
    <p:sldId id="335" r:id="rId31"/>
    <p:sldId id="336" r:id="rId32"/>
    <p:sldId id="311" r:id="rId33"/>
    <p:sldId id="308" r:id="rId34"/>
    <p:sldId id="338" r:id="rId35"/>
    <p:sldId id="306" r:id="rId36"/>
    <p:sldId id="269" r:id="rId37"/>
    <p:sldId id="271" r:id="rId38"/>
    <p:sldId id="270" r:id="rId39"/>
    <p:sldId id="278" r:id="rId40"/>
    <p:sldId id="273" r:id="rId41"/>
    <p:sldId id="275" r:id="rId42"/>
    <p:sldId id="276" r:id="rId43"/>
    <p:sldId id="279" r:id="rId44"/>
    <p:sldId id="307" r:id="rId45"/>
    <p:sldId id="348" r:id="rId46"/>
    <p:sldId id="315" r:id="rId47"/>
    <p:sldId id="316" r:id="rId48"/>
    <p:sldId id="324" r:id="rId49"/>
    <p:sldId id="329" r:id="rId50"/>
    <p:sldId id="330" r:id="rId51"/>
    <p:sldId id="331" r:id="rId52"/>
    <p:sldId id="332" r:id="rId53"/>
    <p:sldId id="318" r:id="rId54"/>
    <p:sldId id="319" r:id="rId55"/>
    <p:sldId id="320" r:id="rId56"/>
    <p:sldId id="321" r:id="rId57"/>
    <p:sldId id="322" r:id="rId58"/>
    <p:sldId id="323" r:id="rId59"/>
    <p:sldId id="325" r:id="rId60"/>
    <p:sldId id="326" r:id="rId61"/>
    <p:sldId id="327" r:id="rId62"/>
    <p:sldId id="328" r:id="rId63"/>
    <p:sldId id="345" r:id="rId64"/>
    <p:sldId id="347" r:id="rId65"/>
    <p:sldId id="346" r:id="rId66"/>
  </p:sldIdLst>
  <p:sldSz cx="14630400" cy="8229600"/>
  <p:notesSz cx="7023100" cy="9309100"/>
  <p:defaultTextStyle>
    <a:defPPr>
      <a:defRPr lang="en-US"/>
    </a:defPPr>
    <a:lvl1pPr marL="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5420"/>
    <a:srgbClr val="7E1C22"/>
    <a:srgbClr val="51537B"/>
    <a:srgbClr val="276093"/>
    <a:srgbClr val="245E90"/>
    <a:srgbClr val="677E38"/>
    <a:srgbClr val="EBA900"/>
    <a:srgbClr val="B2B2B2"/>
    <a:srgbClr val="2562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8" autoAdjust="0"/>
    <p:restoredTop sz="93729" autoAdjust="0"/>
  </p:normalViewPr>
  <p:slideViewPr>
    <p:cSldViewPr snapToGrid="0" snapToObjects="1">
      <p:cViewPr varScale="1">
        <p:scale>
          <a:sx n="74" d="100"/>
          <a:sy n="74" d="100"/>
        </p:scale>
        <p:origin x="31" y="2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21EDBB-BE41-4A13-98A3-FEE7AC455340}" type="doc">
      <dgm:prSet loTypeId="urn:microsoft.com/office/officeart/2008/layout/IncreasingCircleProcess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0632B73-59DF-47C9-9E2A-B4726E22B6C4}">
      <dgm:prSet phldrT="[Text]" custT="1"/>
      <dgm:spPr/>
      <dgm:t>
        <a:bodyPr/>
        <a:lstStyle/>
        <a:p>
          <a:r>
            <a:rPr lang="en-US" sz="3000" dirty="0" smtClean="0">
              <a:latin typeface="Arial" panose="020B0604020202020204" pitchFamily="34" charset="0"/>
              <a:cs typeface="Arial" panose="020B0604020202020204" pitchFamily="34" charset="0"/>
            </a:rPr>
            <a:t>Necessary</a:t>
          </a:r>
          <a:endParaRPr lang="en-US" sz="3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C8FBEB-1587-4078-88E5-235980F12B46}" type="parTrans" cxnId="{BDE11C13-FCFF-4CD5-8B03-07DA1BFFCFEA}">
      <dgm:prSet/>
      <dgm:spPr/>
      <dgm:t>
        <a:bodyPr/>
        <a:lstStyle/>
        <a:p>
          <a:endParaRPr lang="en-US"/>
        </a:p>
      </dgm:t>
    </dgm:pt>
    <dgm:pt modelId="{C9964EC3-05DF-4FBC-94E0-740AF78C8126}" type="sibTrans" cxnId="{BDE11C13-FCFF-4CD5-8B03-07DA1BFFCFEA}">
      <dgm:prSet/>
      <dgm:spPr/>
      <dgm:t>
        <a:bodyPr/>
        <a:lstStyle/>
        <a:p>
          <a:endParaRPr lang="en-US"/>
        </a:p>
      </dgm:t>
    </dgm:pt>
    <dgm:pt modelId="{C5150259-05B6-4690-9C0B-B66BBEED9E89}">
      <dgm:prSet phldrT="[Text]" custT="1"/>
      <dgm:spPr/>
      <dgm:t>
        <a:bodyPr/>
        <a:lstStyle/>
        <a:p>
          <a:r>
            <a:rPr lang="en-US" sz="2800" dirty="0" smtClean="0">
              <a:latin typeface="Arial" panose="020B0604020202020204" pitchFamily="34" charset="0"/>
              <a:cs typeface="Arial" panose="020B0604020202020204" pitchFamily="34" charset="0"/>
            </a:rPr>
            <a:t>One Change / Incremental</a:t>
          </a:r>
          <a:endParaRPr lang="en-US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8F4357-FB5D-4CE3-A41E-BA60D69F2C3A}" type="parTrans" cxnId="{4392ADB7-FAA5-45EA-92E8-64F7F652EB5E}">
      <dgm:prSet/>
      <dgm:spPr/>
      <dgm:t>
        <a:bodyPr/>
        <a:lstStyle/>
        <a:p>
          <a:endParaRPr lang="en-US"/>
        </a:p>
      </dgm:t>
    </dgm:pt>
    <dgm:pt modelId="{FCBD204A-A04B-419E-A00F-DE7B50F2CBB5}" type="sibTrans" cxnId="{4392ADB7-FAA5-45EA-92E8-64F7F652EB5E}">
      <dgm:prSet/>
      <dgm:spPr/>
      <dgm:t>
        <a:bodyPr/>
        <a:lstStyle/>
        <a:p>
          <a:endParaRPr lang="en-US"/>
        </a:p>
      </dgm:t>
    </dgm:pt>
    <dgm:pt modelId="{C151B55A-B825-4D2D-999E-736602E586EA}">
      <dgm:prSet phldrT="[Text]" custT="1"/>
      <dgm:spPr/>
      <dgm:t>
        <a:bodyPr/>
        <a:lstStyle/>
        <a:p>
          <a:r>
            <a:rPr lang="en-US" sz="2800" dirty="0" smtClean="0">
              <a:latin typeface="Arial" panose="020B0604020202020204" pitchFamily="34" charset="0"/>
              <a:cs typeface="Arial" panose="020B0604020202020204" pitchFamily="34" charset="0"/>
            </a:rPr>
            <a:t>Mandatory / Executive Support</a:t>
          </a:r>
          <a:endParaRPr lang="en-US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FE819E-6040-4CE6-9FF0-AEB4993878F1}" type="parTrans" cxnId="{4B32CDDF-169E-460A-8EFE-617729545748}">
      <dgm:prSet/>
      <dgm:spPr/>
      <dgm:t>
        <a:bodyPr/>
        <a:lstStyle/>
        <a:p>
          <a:endParaRPr lang="en-US"/>
        </a:p>
      </dgm:t>
    </dgm:pt>
    <dgm:pt modelId="{2E83E914-E0ED-4191-B90E-9FEA10741AF6}" type="sibTrans" cxnId="{4B32CDDF-169E-460A-8EFE-617729545748}">
      <dgm:prSet/>
      <dgm:spPr/>
      <dgm:t>
        <a:bodyPr/>
        <a:lstStyle/>
        <a:p>
          <a:endParaRPr lang="en-US"/>
        </a:p>
      </dgm:t>
    </dgm:pt>
    <dgm:pt modelId="{838D7F44-02F9-44A0-952E-6A1D3515AEB7}">
      <dgm:prSet phldrT="[Text]" custT="1"/>
      <dgm:spPr/>
      <dgm:t>
        <a:bodyPr/>
        <a:lstStyle/>
        <a:p>
          <a:r>
            <a:rPr lang="en-US" sz="3000" dirty="0" smtClean="0">
              <a:latin typeface="Arial" panose="020B0604020202020204" pitchFamily="34" charset="0"/>
              <a:cs typeface="Arial" panose="020B0604020202020204" pitchFamily="34" charset="0"/>
            </a:rPr>
            <a:t>Immediate Benefit</a:t>
          </a:r>
          <a:endParaRPr lang="en-US" sz="3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56FF39-E348-4940-972A-3D5CA79B1081}" type="parTrans" cxnId="{1E7E9EEB-59F0-4358-9019-E391C26C59EC}">
      <dgm:prSet/>
      <dgm:spPr/>
      <dgm:t>
        <a:bodyPr/>
        <a:lstStyle/>
        <a:p>
          <a:endParaRPr lang="en-US"/>
        </a:p>
      </dgm:t>
    </dgm:pt>
    <dgm:pt modelId="{03835863-416E-4FF0-BF9E-F4DC2EA1394B}" type="sibTrans" cxnId="{1E7E9EEB-59F0-4358-9019-E391C26C59EC}">
      <dgm:prSet/>
      <dgm:spPr/>
      <dgm:t>
        <a:bodyPr/>
        <a:lstStyle/>
        <a:p>
          <a:endParaRPr lang="en-US"/>
        </a:p>
      </dgm:t>
    </dgm:pt>
    <dgm:pt modelId="{6F650D43-89BE-4FC3-9625-A0057FE0A30A}" type="pres">
      <dgm:prSet presAssocID="{8821EDBB-BE41-4A13-98A3-FEE7AC455340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</dgm:pt>
    <dgm:pt modelId="{8F3B4F03-A25E-492E-938A-368E2C93D262}" type="pres">
      <dgm:prSet presAssocID="{A0632B73-59DF-47C9-9E2A-B4726E22B6C4}" presName="composite" presStyleCnt="0"/>
      <dgm:spPr/>
    </dgm:pt>
    <dgm:pt modelId="{2F64D4AB-C1DE-42ED-8A2B-E7C7590394BA}" type="pres">
      <dgm:prSet presAssocID="{A0632B73-59DF-47C9-9E2A-B4726E22B6C4}" presName="BackAccent" presStyleLbl="bgShp" presStyleIdx="0" presStyleCnt="4"/>
      <dgm:spPr/>
    </dgm:pt>
    <dgm:pt modelId="{D7037AAE-8042-4104-ADA0-9E251FDEA83E}" type="pres">
      <dgm:prSet presAssocID="{A0632B73-59DF-47C9-9E2A-B4726E22B6C4}" presName="Accent" presStyleLbl="alignNode1" presStyleIdx="0" presStyleCnt="4"/>
      <dgm:spPr/>
    </dgm:pt>
    <dgm:pt modelId="{53DC91BA-9F61-4FEC-BD47-01C6CB068A4A}" type="pres">
      <dgm:prSet presAssocID="{A0632B73-59DF-47C9-9E2A-B4726E22B6C4}" presName="Child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100867-19E4-4AE9-91F9-18F1BEC4A684}" type="pres">
      <dgm:prSet presAssocID="{A0632B73-59DF-47C9-9E2A-B4726E22B6C4}" presName="Parent" presStyleLbl="revTx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46E2E6-A5F6-4258-AE45-CB47E20F5591}" type="pres">
      <dgm:prSet presAssocID="{C9964EC3-05DF-4FBC-94E0-740AF78C8126}" presName="sibTrans" presStyleCnt="0"/>
      <dgm:spPr/>
    </dgm:pt>
    <dgm:pt modelId="{B16613C6-F81A-4248-AF57-AA9B6730B89C}" type="pres">
      <dgm:prSet presAssocID="{838D7F44-02F9-44A0-952E-6A1D3515AEB7}" presName="composite" presStyleCnt="0"/>
      <dgm:spPr/>
    </dgm:pt>
    <dgm:pt modelId="{CF2B9A7F-E4B3-4C9C-976B-106127313E45}" type="pres">
      <dgm:prSet presAssocID="{838D7F44-02F9-44A0-952E-6A1D3515AEB7}" presName="BackAccent" presStyleLbl="bgShp" presStyleIdx="1" presStyleCnt="4"/>
      <dgm:spPr/>
    </dgm:pt>
    <dgm:pt modelId="{E58DD06F-D3EE-4FD9-8351-577CA0FB353C}" type="pres">
      <dgm:prSet presAssocID="{838D7F44-02F9-44A0-952E-6A1D3515AEB7}" presName="Accent" presStyleLbl="alignNode1" presStyleIdx="1" presStyleCnt="4"/>
      <dgm:spPr/>
    </dgm:pt>
    <dgm:pt modelId="{78194F4F-1B94-43DB-B3E9-9C74CBA1FDF4}" type="pres">
      <dgm:prSet presAssocID="{838D7F44-02F9-44A0-952E-6A1D3515AEB7}" presName="Child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F390FC-DB4C-454D-AC12-A5F1BE511C7F}" type="pres">
      <dgm:prSet presAssocID="{838D7F44-02F9-44A0-952E-6A1D3515AEB7}" presName="Parent" presStyleLbl="revTx" presStyleIdx="1" presStyleCnt="4" custLinFactNeighborX="-963" custLinFactNeighborY="30384">
        <dgm:presLayoutVars>
          <dgm:chMax val="1"/>
          <dgm:chPref val="1"/>
          <dgm:bulletEnabled val="1"/>
        </dgm:presLayoutVars>
      </dgm:prSet>
      <dgm:spPr/>
    </dgm:pt>
    <dgm:pt modelId="{91EF2FE1-8A31-4466-AB1F-91BFD6458B74}" type="pres">
      <dgm:prSet presAssocID="{03835863-416E-4FF0-BF9E-F4DC2EA1394B}" presName="sibTrans" presStyleCnt="0"/>
      <dgm:spPr/>
    </dgm:pt>
    <dgm:pt modelId="{9EE9B7B8-CD80-4B61-B638-0E86B75FC26A}" type="pres">
      <dgm:prSet presAssocID="{C5150259-05B6-4690-9C0B-B66BBEED9E89}" presName="composite" presStyleCnt="0"/>
      <dgm:spPr/>
    </dgm:pt>
    <dgm:pt modelId="{35FA12BA-9B05-4448-8447-F48A51969497}" type="pres">
      <dgm:prSet presAssocID="{C5150259-05B6-4690-9C0B-B66BBEED9E89}" presName="BackAccent" presStyleLbl="bgShp" presStyleIdx="2" presStyleCnt="4"/>
      <dgm:spPr/>
    </dgm:pt>
    <dgm:pt modelId="{03094AD3-C406-4AF5-B6D2-73ACA5FBF094}" type="pres">
      <dgm:prSet presAssocID="{C5150259-05B6-4690-9C0B-B66BBEED9E89}" presName="Accent" presStyleLbl="alignNode1" presStyleIdx="2" presStyleCnt="4"/>
      <dgm:spPr/>
    </dgm:pt>
    <dgm:pt modelId="{0931875D-55C7-4CFB-88E7-72E16AD1FA94}" type="pres">
      <dgm:prSet presAssocID="{C5150259-05B6-4690-9C0B-B66BBEED9E89}" presName="Child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A54841-0404-4485-961C-7437B7C389F8}" type="pres">
      <dgm:prSet presAssocID="{C5150259-05B6-4690-9C0B-B66BBEED9E89}" presName="Parent" presStyleLbl="revTx" presStyleIdx="2" presStyleCnt="4" custLinFactNeighborX="148" custLinFactNeighborY="17090">
        <dgm:presLayoutVars>
          <dgm:chMax val="1"/>
          <dgm:chPref val="1"/>
          <dgm:bulletEnabled val="1"/>
        </dgm:presLayoutVars>
      </dgm:prSet>
      <dgm:spPr/>
    </dgm:pt>
    <dgm:pt modelId="{1A123D09-23A0-437B-A71A-E675DFF3E4FF}" type="pres">
      <dgm:prSet presAssocID="{FCBD204A-A04B-419E-A00F-DE7B50F2CBB5}" presName="sibTrans" presStyleCnt="0"/>
      <dgm:spPr/>
    </dgm:pt>
    <dgm:pt modelId="{1C0027C1-DAD1-4F18-B7A0-F4690A9BBFF0}" type="pres">
      <dgm:prSet presAssocID="{C151B55A-B825-4D2D-999E-736602E586EA}" presName="composite" presStyleCnt="0"/>
      <dgm:spPr/>
    </dgm:pt>
    <dgm:pt modelId="{E32EAF1B-2181-4F77-95AC-04286CA17D5A}" type="pres">
      <dgm:prSet presAssocID="{C151B55A-B825-4D2D-999E-736602E586EA}" presName="BackAccent" presStyleLbl="bgShp" presStyleIdx="3" presStyleCnt="4"/>
      <dgm:spPr/>
    </dgm:pt>
    <dgm:pt modelId="{5B4F160D-763C-4D71-A14C-C5CF71AABB1F}" type="pres">
      <dgm:prSet presAssocID="{C151B55A-B825-4D2D-999E-736602E586EA}" presName="Accent" presStyleLbl="alignNode1" presStyleIdx="3" presStyleCnt="4"/>
      <dgm:spPr/>
    </dgm:pt>
    <dgm:pt modelId="{34834982-A65C-445B-8F8A-2EA095875CF5}" type="pres">
      <dgm:prSet presAssocID="{C151B55A-B825-4D2D-999E-736602E586EA}" presName="Child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E766EA6E-AD66-4273-9380-98CE8CC25241}" type="pres">
      <dgm:prSet presAssocID="{C151B55A-B825-4D2D-999E-736602E586EA}" presName="Parent" presStyleLbl="revTx" presStyleIdx="3" presStyleCnt="4" custLinFactNeighborX="-3228" custLinFactNeighborY="6648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B32CDDF-169E-460A-8EFE-617729545748}" srcId="{8821EDBB-BE41-4A13-98A3-FEE7AC455340}" destId="{C151B55A-B825-4D2D-999E-736602E586EA}" srcOrd="3" destOrd="0" parTransId="{DEFE819E-6040-4CE6-9FF0-AEB4993878F1}" sibTransId="{2E83E914-E0ED-4191-B90E-9FEA10741AF6}"/>
    <dgm:cxn modelId="{655558F6-8840-4671-843F-0D3A5185B004}" type="presOf" srcId="{C5150259-05B6-4690-9C0B-B66BBEED9E89}" destId="{43A54841-0404-4485-961C-7437B7C389F8}" srcOrd="0" destOrd="0" presId="urn:microsoft.com/office/officeart/2008/layout/IncreasingCircleProcess"/>
    <dgm:cxn modelId="{BEEDE3A7-DFA1-41DB-8D6F-3E2543DBD22C}" type="presOf" srcId="{8821EDBB-BE41-4A13-98A3-FEE7AC455340}" destId="{6F650D43-89BE-4FC3-9625-A0057FE0A30A}" srcOrd="0" destOrd="0" presId="urn:microsoft.com/office/officeart/2008/layout/IncreasingCircleProcess"/>
    <dgm:cxn modelId="{52CAA274-8701-4DF7-A5A8-31BE54AA69C6}" type="presOf" srcId="{C151B55A-B825-4D2D-999E-736602E586EA}" destId="{E766EA6E-AD66-4273-9380-98CE8CC25241}" srcOrd="0" destOrd="0" presId="urn:microsoft.com/office/officeart/2008/layout/IncreasingCircleProcess"/>
    <dgm:cxn modelId="{1E7E9EEB-59F0-4358-9019-E391C26C59EC}" srcId="{8821EDBB-BE41-4A13-98A3-FEE7AC455340}" destId="{838D7F44-02F9-44A0-952E-6A1D3515AEB7}" srcOrd="1" destOrd="0" parTransId="{DA56FF39-E348-4940-972A-3D5CA79B1081}" sibTransId="{03835863-416E-4FF0-BF9E-F4DC2EA1394B}"/>
    <dgm:cxn modelId="{8AD13406-44CA-4F15-91AA-BEB074D5A4AA}" type="presOf" srcId="{A0632B73-59DF-47C9-9E2A-B4726E22B6C4}" destId="{90100867-19E4-4AE9-91F9-18F1BEC4A684}" srcOrd="0" destOrd="0" presId="urn:microsoft.com/office/officeart/2008/layout/IncreasingCircleProcess"/>
    <dgm:cxn modelId="{8F05840D-7858-411E-B97B-BD76DE27CF4A}" type="presOf" srcId="{838D7F44-02F9-44A0-952E-6A1D3515AEB7}" destId="{B0F390FC-DB4C-454D-AC12-A5F1BE511C7F}" srcOrd="0" destOrd="0" presId="urn:microsoft.com/office/officeart/2008/layout/IncreasingCircleProcess"/>
    <dgm:cxn modelId="{4392ADB7-FAA5-45EA-92E8-64F7F652EB5E}" srcId="{8821EDBB-BE41-4A13-98A3-FEE7AC455340}" destId="{C5150259-05B6-4690-9C0B-B66BBEED9E89}" srcOrd="2" destOrd="0" parTransId="{B98F4357-FB5D-4CE3-A41E-BA60D69F2C3A}" sibTransId="{FCBD204A-A04B-419E-A00F-DE7B50F2CBB5}"/>
    <dgm:cxn modelId="{BDE11C13-FCFF-4CD5-8B03-07DA1BFFCFEA}" srcId="{8821EDBB-BE41-4A13-98A3-FEE7AC455340}" destId="{A0632B73-59DF-47C9-9E2A-B4726E22B6C4}" srcOrd="0" destOrd="0" parTransId="{1AC8FBEB-1587-4078-88E5-235980F12B46}" sibTransId="{C9964EC3-05DF-4FBC-94E0-740AF78C8126}"/>
    <dgm:cxn modelId="{6E7163C4-1158-4A68-A508-3A645BDE005B}" type="presParOf" srcId="{6F650D43-89BE-4FC3-9625-A0057FE0A30A}" destId="{8F3B4F03-A25E-492E-938A-368E2C93D262}" srcOrd="0" destOrd="0" presId="urn:microsoft.com/office/officeart/2008/layout/IncreasingCircleProcess"/>
    <dgm:cxn modelId="{D5FCD1A9-264C-4CE8-99AE-1CE227C5BD03}" type="presParOf" srcId="{8F3B4F03-A25E-492E-938A-368E2C93D262}" destId="{2F64D4AB-C1DE-42ED-8A2B-E7C7590394BA}" srcOrd="0" destOrd="0" presId="urn:microsoft.com/office/officeart/2008/layout/IncreasingCircleProcess"/>
    <dgm:cxn modelId="{3AF70C38-AB19-43FB-B85D-A898ACE72415}" type="presParOf" srcId="{8F3B4F03-A25E-492E-938A-368E2C93D262}" destId="{D7037AAE-8042-4104-ADA0-9E251FDEA83E}" srcOrd="1" destOrd="0" presId="urn:microsoft.com/office/officeart/2008/layout/IncreasingCircleProcess"/>
    <dgm:cxn modelId="{B39505FA-B172-4E90-B16C-47561D095384}" type="presParOf" srcId="{8F3B4F03-A25E-492E-938A-368E2C93D262}" destId="{53DC91BA-9F61-4FEC-BD47-01C6CB068A4A}" srcOrd="2" destOrd="0" presId="urn:microsoft.com/office/officeart/2008/layout/IncreasingCircleProcess"/>
    <dgm:cxn modelId="{338B379C-2149-4DE6-B9A0-775B3E6D57AD}" type="presParOf" srcId="{8F3B4F03-A25E-492E-938A-368E2C93D262}" destId="{90100867-19E4-4AE9-91F9-18F1BEC4A684}" srcOrd="3" destOrd="0" presId="urn:microsoft.com/office/officeart/2008/layout/IncreasingCircleProcess"/>
    <dgm:cxn modelId="{5D52FAFA-0565-4FC3-AD86-30F2DCC4DCAA}" type="presParOf" srcId="{6F650D43-89BE-4FC3-9625-A0057FE0A30A}" destId="{9D46E2E6-A5F6-4258-AE45-CB47E20F5591}" srcOrd="1" destOrd="0" presId="urn:microsoft.com/office/officeart/2008/layout/IncreasingCircleProcess"/>
    <dgm:cxn modelId="{960848F4-3BE6-4078-BB95-DA0FAFD06CF0}" type="presParOf" srcId="{6F650D43-89BE-4FC3-9625-A0057FE0A30A}" destId="{B16613C6-F81A-4248-AF57-AA9B6730B89C}" srcOrd="2" destOrd="0" presId="urn:microsoft.com/office/officeart/2008/layout/IncreasingCircleProcess"/>
    <dgm:cxn modelId="{9BFAAD75-7ABA-4857-98C2-19C98A91449B}" type="presParOf" srcId="{B16613C6-F81A-4248-AF57-AA9B6730B89C}" destId="{CF2B9A7F-E4B3-4C9C-976B-106127313E45}" srcOrd="0" destOrd="0" presId="urn:microsoft.com/office/officeart/2008/layout/IncreasingCircleProcess"/>
    <dgm:cxn modelId="{4A66155B-26D0-42D9-9E89-944D49AA2C49}" type="presParOf" srcId="{B16613C6-F81A-4248-AF57-AA9B6730B89C}" destId="{E58DD06F-D3EE-4FD9-8351-577CA0FB353C}" srcOrd="1" destOrd="0" presId="urn:microsoft.com/office/officeart/2008/layout/IncreasingCircleProcess"/>
    <dgm:cxn modelId="{6DC6F2E5-7DDE-42CD-A671-EF50197281A7}" type="presParOf" srcId="{B16613C6-F81A-4248-AF57-AA9B6730B89C}" destId="{78194F4F-1B94-43DB-B3E9-9C74CBA1FDF4}" srcOrd="2" destOrd="0" presId="urn:microsoft.com/office/officeart/2008/layout/IncreasingCircleProcess"/>
    <dgm:cxn modelId="{BB8339A0-9739-4251-8FB5-CFC663DA9BFF}" type="presParOf" srcId="{B16613C6-F81A-4248-AF57-AA9B6730B89C}" destId="{B0F390FC-DB4C-454D-AC12-A5F1BE511C7F}" srcOrd="3" destOrd="0" presId="urn:microsoft.com/office/officeart/2008/layout/IncreasingCircleProcess"/>
    <dgm:cxn modelId="{5B8923FD-02FF-4F16-BE6A-395EEA957722}" type="presParOf" srcId="{6F650D43-89BE-4FC3-9625-A0057FE0A30A}" destId="{91EF2FE1-8A31-4466-AB1F-91BFD6458B74}" srcOrd="3" destOrd="0" presId="urn:microsoft.com/office/officeart/2008/layout/IncreasingCircleProcess"/>
    <dgm:cxn modelId="{0D83A59D-4C16-4F67-B7EF-6E1B09C1365A}" type="presParOf" srcId="{6F650D43-89BE-4FC3-9625-A0057FE0A30A}" destId="{9EE9B7B8-CD80-4B61-B638-0E86B75FC26A}" srcOrd="4" destOrd="0" presId="urn:microsoft.com/office/officeart/2008/layout/IncreasingCircleProcess"/>
    <dgm:cxn modelId="{EE0DB78F-67DC-41A5-92E9-23EC8D2412AE}" type="presParOf" srcId="{9EE9B7B8-CD80-4B61-B638-0E86B75FC26A}" destId="{35FA12BA-9B05-4448-8447-F48A51969497}" srcOrd="0" destOrd="0" presId="urn:microsoft.com/office/officeart/2008/layout/IncreasingCircleProcess"/>
    <dgm:cxn modelId="{72797B80-27F3-4E78-9B13-A13D13E71EC9}" type="presParOf" srcId="{9EE9B7B8-CD80-4B61-B638-0E86B75FC26A}" destId="{03094AD3-C406-4AF5-B6D2-73ACA5FBF094}" srcOrd="1" destOrd="0" presId="urn:microsoft.com/office/officeart/2008/layout/IncreasingCircleProcess"/>
    <dgm:cxn modelId="{76188006-C208-428B-8323-D24BFE2CD2B4}" type="presParOf" srcId="{9EE9B7B8-CD80-4B61-B638-0E86B75FC26A}" destId="{0931875D-55C7-4CFB-88E7-72E16AD1FA94}" srcOrd="2" destOrd="0" presId="urn:microsoft.com/office/officeart/2008/layout/IncreasingCircleProcess"/>
    <dgm:cxn modelId="{2D56860F-3A56-46F7-805B-A8A1B5C3E53F}" type="presParOf" srcId="{9EE9B7B8-CD80-4B61-B638-0E86B75FC26A}" destId="{43A54841-0404-4485-961C-7437B7C389F8}" srcOrd="3" destOrd="0" presId="urn:microsoft.com/office/officeart/2008/layout/IncreasingCircleProcess"/>
    <dgm:cxn modelId="{98662C4A-9BD9-4ECA-B8CF-5B6F686B6920}" type="presParOf" srcId="{6F650D43-89BE-4FC3-9625-A0057FE0A30A}" destId="{1A123D09-23A0-437B-A71A-E675DFF3E4FF}" srcOrd="5" destOrd="0" presId="urn:microsoft.com/office/officeart/2008/layout/IncreasingCircleProcess"/>
    <dgm:cxn modelId="{DAC04C74-68D3-46EC-9B17-83702F402A38}" type="presParOf" srcId="{6F650D43-89BE-4FC3-9625-A0057FE0A30A}" destId="{1C0027C1-DAD1-4F18-B7A0-F4690A9BBFF0}" srcOrd="6" destOrd="0" presId="urn:microsoft.com/office/officeart/2008/layout/IncreasingCircleProcess"/>
    <dgm:cxn modelId="{8746924F-C8BF-442C-86BF-364A6399E6C1}" type="presParOf" srcId="{1C0027C1-DAD1-4F18-B7A0-F4690A9BBFF0}" destId="{E32EAF1B-2181-4F77-95AC-04286CA17D5A}" srcOrd="0" destOrd="0" presId="urn:microsoft.com/office/officeart/2008/layout/IncreasingCircleProcess"/>
    <dgm:cxn modelId="{6DFB7C17-0756-4B5D-A3FF-C48A62B37DC2}" type="presParOf" srcId="{1C0027C1-DAD1-4F18-B7A0-F4690A9BBFF0}" destId="{5B4F160D-763C-4D71-A14C-C5CF71AABB1F}" srcOrd="1" destOrd="0" presId="urn:microsoft.com/office/officeart/2008/layout/IncreasingCircleProcess"/>
    <dgm:cxn modelId="{AAB63864-D5BC-45D5-8B57-27A38CF56342}" type="presParOf" srcId="{1C0027C1-DAD1-4F18-B7A0-F4690A9BBFF0}" destId="{34834982-A65C-445B-8F8A-2EA095875CF5}" srcOrd="2" destOrd="0" presId="urn:microsoft.com/office/officeart/2008/layout/IncreasingCircleProcess"/>
    <dgm:cxn modelId="{B04F33D8-3E12-4CEF-8884-0BD59B34AF0D}" type="presParOf" srcId="{1C0027C1-DAD1-4F18-B7A0-F4690A9BBFF0}" destId="{E766EA6E-AD66-4273-9380-98CE8CC25241}" srcOrd="3" destOrd="0" presId="urn:microsoft.com/office/officeart/2008/layout/Increasing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0EADD7-6267-4DF7-895B-28AFA0D87737}" type="doc">
      <dgm:prSet loTypeId="urn:microsoft.com/office/officeart/2005/8/layout/orgChart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8AE2A6D-AEB9-4842-9EF5-119499813F9F}">
      <dgm:prSet phldrT="[Text]" custT="1"/>
      <dgm:spPr/>
      <dgm:t>
        <a:bodyPr/>
        <a:lstStyle/>
        <a:p>
          <a:r>
            <a:rPr lang="en-US" sz="4000" b="1" dirty="0" smtClean="0">
              <a:latin typeface="Arial" panose="020B0604020202020204" pitchFamily="34" charset="0"/>
              <a:cs typeface="Arial" panose="020B0604020202020204" pitchFamily="34" charset="0"/>
            </a:rPr>
            <a:t>Bridget Wikidal</a:t>
          </a:r>
        </a:p>
        <a:p>
          <a:r>
            <a:rPr lang="en-US" sz="3500" dirty="0" smtClean="0">
              <a:latin typeface="Arial" panose="020B0604020202020204" pitchFamily="34" charset="0"/>
              <a:cs typeface="Arial" panose="020B0604020202020204" pitchFamily="34" charset="0"/>
            </a:rPr>
            <a:t>Sr. Director Project / Change Management Office</a:t>
          </a:r>
          <a:endParaRPr lang="en-US" sz="3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05F48D-6F61-4AB3-9042-0518D51CDAF2}" type="parTrans" cxnId="{2FDE4597-B262-49EF-BDCB-FF408541132F}">
      <dgm:prSet/>
      <dgm:spPr/>
      <dgm:t>
        <a:bodyPr/>
        <a:lstStyle/>
        <a:p>
          <a:endParaRPr lang="en-US"/>
        </a:p>
      </dgm:t>
    </dgm:pt>
    <dgm:pt modelId="{F9F71CC2-F3E5-4B19-B3FA-943858A0D50E}" type="sibTrans" cxnId="{2FDE4597-B262-49EF-BDCB-FF408541132F}">
      <dgm:prSet/>
      <dgm:spPr/>
    </dgm:pt>
    <dgm:pt modelId="{93612235-DCA9-4449-9DB6-426E2DDFB0DD}">
      <dgm:prSet phldrT="[Text]" custT="1"/>
      <dgm:spPr/>
      <dgm:t>
        <a:bodyPr/>
        <a:lstStyle/>
        <a:p>
          <a:r>
            <a:rPr lang="en-US" sz="3500" dirty="0" smtClean="0">
              <a:latin typeface="Arial" panose="020B0604020202020204" pitchFamily="34" charset="0"/>
              <a:cs typeface="Arial" panose="020B0604020202020204" pitchFamily="34" charset="0"/>
            </a:rPr>
            <a:t>Project Management</a:t>
          </a:r>
          <a:endParaRPr lang="en-US" sz="3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37FBAB-9345-4E3E-A7EC-AD6CD020E3BC}" type="parTrans" cxnId="{993476BC-EA37-4AF4-BE04-A6546E8EBE9B}">
      <dgm:prSet/>
      <dgm:spPr/>
      <dgm:t>
        <a:bodyPr/>
        <a:lstStyle/>
        <a:p>
          <a:endParaRPr lang="en-US"/>
        </a:p>
      </dgm:t>
    </dgm:pt>
    <dgm:pt modelId="{7FCE4D98-2809-4E77-B1A8-F49E0B1D7034}" type="sibTrans" cxnId="{993476BC-EA37-4AF4-BE04-A6546E8EBE9B}">
      <dgm:prSet/>
      <dgm:spPr/>
      <dgm:t>
        <a:bodyPr/>
        <a:lstStyle/>
        <a:p>
          <a:endParaRPr lang="en-US"/>
        </a:p>
      </dgm:t>
    </dgm:pt>
    <dgm:pt modelId="{D363903F-F49A-4935-8DF6-EB89A86FA6EA}">
      <dgm:prSet phldrT="[Text]" custT="1"/>
      <dgm:spPr/>
      <dgm:t>
        <a:bodyPr/>
        <a:lstStyle/>
        <a:p>
          <a:r>
            <a:rPr lang="en-US" sz="3500" dirty="0" smtClean="0">
              <a:latin typeface="Arial" panose="020B0604020202020204" pitchFamily="34" charset="0"/>
              <a:cs typeface="Arial" panose="020B0604020202020204" pitchFamily="34" charset="0"/>
            </a:rPr>
            <a:t>Change Management</a:t>
          </a:r>
          <a:endParaRPr lang="en-US" sz="3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F70AF3-AC54-4CB5-B556-7B581E34CF15}" type="parTrans" cxnId="{C24580F4-2516-49B6-A481-6452D4CD1097}">
      <dgm:prSet/>
      <dgm:spPr/>
      <dgm:t>
        <a:bodyPr/>
        <a:lstStyle/>
        <a:p>
          <a:endParaRPr lang="en-US"/>
        </a:p>
      </dgm:t>
    </dgm:pt>
    <dgm:pt modelId="{BB4883BE-E1C0-40FC-8591-2E9B068BF517}" type="sibTrans" cxnId="{C24580F4-2516-49B6-A481-6452D4CD1097}">
      <dgm:prSet/>
      <dgm:spPr/>
      <dgm:t>
        <a:bodyPr/>
        <a:lstStyle/>
        <a:p>
          <a:endParaRPr lang="en-US"/>
        </a:p>
      </dgm:t>
    </dgm:pt>
    <dgm:pt modelId="{1D0DD877-96EA-4746-8E52-64B2A7D979B8}">
      <dgm:prSet phldrT="[Text]" custT="1"/>
      <dgm:spPr/>
      <dgm:t>
        <a:bodyPr/>
        <a:lstStyle/>
        <a:p>
          <a:r>
            <a:rPr lang="en-US" sz="3500" dirty="0" smtClean="0">
              <a:latin typeface="Arial" panose="020B0604020202020204" pitchFamily="34" charset="0"/>
              <a:cs typeface="Arial" panose="020B0604020202020204" pitchFamily="34" charset="0"/>
            </a:rPr>
            <a:t>Information Management</a:t>
          </a:r>
          <a:endParaRPr lang="en-US" sz="3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AB2448-E28F-42C6-86AC-D17E29899D50}" type="parTrans" cxnId="{FD1311C2-3B1D-4939-AA53-0CFE2B80A76F}">
      <dgm:prSet/>
      <dgm:spPr/>
      <dgm:t>
        <a:bodyPr/>
        <a:lstStyle/>
        <a:p>
          <a:endParaRPr lang="en-US"/>
        </a:p>
      </dgm:t>
    </dgm:pt>
    <dgm:pt modelId="{4B8CE7F6-24D0-4B42-9E56-29D7C81180F9}" type="sibTrans" cxnId="{FD1311C2-3B1D-4939-AA53-0CFE2B80A76F}">
      <dgm:prSet/>
      <dgm:spPr/>
      <dgm:t>
        <a:bodyPr/>
        <a:lstStyle/>
        <a:p>
          <a:endParaRPr lang="en-US"/>
        </a:p>
      </dgm:t>
    </dgm:pt>
    <dgm:pt modelId="{0873CAD3-25FC-4CB3-99C8-8CA51BDFD6A7}" type="pres">
      <dgm:prSet presAssocID="{CE0EADD7-6267-4DF7-895B-28AFA0D8773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7C06AA7-B2CA-4BD7-92E1-806833DE144B}" type="pres">
      <dgm:prSet presAssocID="{98AE2A6D-AEB9-4842-9EF5-119499813F9F}" presName="hierRoot1" presStyleCnt="0">
        <dgm:presLayoutVars>
          <dgm:hierBranch val="init"/>
        </dgm:presLayoutVars>
      </dgm:prSet>
      <dgm:spPr/>
    </dgm:pt>
    <dgm:pt modelId="{4FE37E0D-23A0-42EF-9AA9-356B174EB173}" type="pres">
      <dgm:prSet presAssocID="{98AE2A6D-AEB9-4842-9EF5-119499813F9F}" presName="rootComposite1" presStyleCnt="0"/>
      <dgm:spPr/>
    </dgm:pt>
    <dgm:pt modelId="{2A20CCB2-1489-4F17-9711-C7ED9C231F18}" type="pres">
      <dgm:prSet presAssocID="{98AE2A6D-AEB9-4842-9EF5-119499813F9F}" presName="rootText1" presStyleLbl="node0" presStyleIdx="0" presStyleCnt="1" custScaleX="153101" custScaleY="1518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F9D1091-EEE0-45F9-8454-CB722094CFF5}" type="pres">
      <dgm:prSet presAssocID="{98AE2A6D-AEB9-4842-9EF5-119499813F9F}" presName="rootConnector1" presStyleLbl="node1" presStyleIdx="0" presStyleCnt="0"/>
      <dgm:spPr/>
      <dgm:t>
        <a:bodyPr/>
        <a:lstStyle/>
        <a:p>
          <a:endParaRPr lang="en-US"/>
        </a:p>
      </dgm:t>
    </dgm:pt>
    <dgm:pt modelId="{48F4F32B-ED46-469E-80A6-FE41B160CF89}" type="pres">
      <dgm:prSet presAssocID="{98AE2A6D-AEB9-4842-9EF5-119499813F9F}" presName="hierChild2" presStyleCnt="0"/>
      <dgm:spPr/>
    </dgm:pt>
    <dgm:pt modelId="{E894941D-3BC7-42C9-A0EB-F305F771F9A5}" type="pres">
      <dgm:prSet presAssocID="{0237FBAB-9345-4E3E-A7EC-AD6CD020E3BC}" presName="Name37" presStyleLbl="parChTrans1D2" presStyleIdx="0" presStyleCnt="3"/>
      <dgm:spPr/>
      <dgm:t>
        <a:bodyPr/>
        <a:lstStyle/>
        <a:p>
          <a:endParaRPr lang="en-US"/>
        </a:p>
      </dgm:t>
    </dgm:pt>
    <dgm:pt modelId="{038F5D37-A345-4441-8C2A-208CDEA7C500}" type="pres">
      <dgm:prSet presAssocID="{93612235-DCA9-4449-9DB6-426E2DDFB0DD}" presName="hierRoot2" presStyleCnt="0">
        <dgm:presLayoutVars>
          <dgm:hierBranch val="init"/>
        </dgm:presLayoutVars>
      </dgm:prSet>
      <dgm:spPr/>
    </dgm:pt>
    <dgm:pt modelId="{E620E49A-E095-4EF5-809D-6F115C45CAD6}" type="pres">
      <dgm:prSet presAssocID="{93612235-DCA9-4449-9DB6-426E2DDFB0DD}" presName="rootComposite" presStyleCnt="0"/>
      <dgm:spPr/>
    </dgm:pt>
    <dgm:pt modelId="{AAF0A437-90D4-4F79-9BED-84BEA42D0CA4}" type="pres">
      <dgm:prSet presAssocID="{93612235-DCA9-4449-9DB6-426E2DDFB0DD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9C0168D-41D4-40AD-BABE-FD3963EC5170}" type="pres">
      <dgm:prSet presAssocID="{93612235-DCA9-4449-9DB6-426E2DDFB0DD}" presName="rootConnector" presStyleLbl="node2" presStyleIdx="0" presStyleCnt="3"/>
      <dgm:spPr/>
      <dgm:t>
        <a:bodyPr/>
        <a:lstStyle/>
        <a:p>
          <a:endParaRPr lang="en-US"/>
        </a:p>
      </dgm:t>
    </dgm:pt>
    <dgm:pt modelId="{52261F4C-DA58-4235-A479-7A119CD2853A}" type="pres">
      <dgm:prSet presAssocID="{93612235-DCA9-4449-9DB6-426E2DDFB0DD}" presName="hierChild4" presStyleCnt="0"/>
      <dgm:spPr/>
    </dgm:pt>
    <dgm:pt modelId="{4061E3B7-8A1F-49F8-988D-2C67AE59E55B}" type="pres">
      <dgm:prSet presAssocID="{93612235-DCA9-4449-9DB6-426E2DDFB0DD}" presName="hierChild5" presStyleCnt="0"/>
      <dgm:spPr/>
    </dgm:pt>
    <dgm:pt modelId="{E5365B89-51EA-4971-BAD5-D1B8BC6A2651}" type="pres">
      <dgm:prSet presAssocID="{A8F70AF3-AC54-4CB5-B556-7B581E34CF15}" presName="Name37" presStyleLbl="parChTrans1D2" presStyleIdx="1" presStyleCnt="3"/>
      <dgm:spPr/>
      <dgm:t>
        <a:bodyPr/>
        <a:lstStyle/>
        <a:p>
          <a:endParaRPr lang="en-US"/>
        </a:p>
      </dgm:t>
    </dgm:pt>
    <dgm:pt modelId="{CE6B7BAB-3497-4BBA-8436-D42C730B012E}" type="pres">
      <dgm:prSet presAssocID="{D363903F-F49A-4935-8DF6-EB89A86FA6EA}" presName="hierRoot2" presStyleCnt="0">
        <dgm:presLayoutVars>
          <dgm:hierBranch val="init"/>
        </dgm:presLayoutVars>
      </dgm:prSet>
      <dgm:spPr/>
    </dgm:pt>
    <dgm:pt modelId="{0AD37448-58DB-4646-A4E3-50DB0E2F10DF}" type="pres">
      <dgm:prSet presAssocID="{D363903F-F49A-4935-8DF6-EB89A86FA6EA}" presName="rootComposite" presStyleCnt="0"/>
      <dgm:spPr/>
    </dgm:pt>
    <dgm:pt modelId="{82E2621C-1A1F-471B-B8D2-D53C5C37AAD1}" type="pres">
      <dgm:prSet presAssocID="{D363903F-F49A-4935-8DF6-EB89A86FA6EA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C04680A-FBE4-4FC3-B5C5-F5FC2B48C846}" type="pres">
      <dgm:prSet presAssocID="{D363903F-F49A-4935-8DF6-EB89A86FA6EA}" presName="rootConnector" presStyleLbl="node2" presStyleIdx="1" presStyleCnt="3"/>
      <dgm:spPr/>
      <dgm:t>
        <a:bodyPr/>
        <a:lstStyle/>
        <a:p>
          <a:endParaRPr lang="en-US"/>
        </a:p>
      </dgm:t>
    </dgm:pt>
    <dgm:pt modelId="{17F7F747-8EF9-4A1A-9BEB-DFE61F64DB6E}" type="pres">
      <dgm:prSet presAssocID="{D363903F-F49A-4935-8DF6-EB89A86FA6EA}" presName="hierChild4" presStyleCnt="0"/>
      <dgm:spPr/>
    </dgm:pt>
    <dgm:pt modelId="{7BCD069B-AE43-4438-BA5F-34C0AF24EB09}" type="pres">
      <dgm:prSet presAssocID="{D363903F-F49A-4935-8DF6-EB89A86FA6EA}" presName="hierChild5" presStyleCnt="0"/>
      <dgm:spPr/>
    </dgm:pt>
    <dgm:pt modelId="{C92D69A5-4222-4CC5-902D-F2DA6C8862AF}" type="pres">
      <dgm:prSet presAssocID="{88AB2448-E28F-42C6-86AC-D17E29899D50}" presName="Name37" presStyleLbl="parChTrans1D2" presStyleIdx="2" presStyleCnt="3"/>
      <dgm:spPr/>
      <dgm:t>
        <a:bodyPr/>
        <a:lstStyle/>
        <a:p>
          <a:endParaRPr lang="en-US"/>
        </a:p>
      </dgm:t>
    </dgm:pt>
    <dgm:pt modelId="{B4EE0FE5-DA20-4739-979C-3D9F3FF4FED7}" type="pres">
      <dgm:prSet presAssocID="{1D0DD877-96EA-4746-8E52-64B2A7D979B8}" presName="hierRoot2" presStyleCnt="0">
        <dgm:presLayoutVars>
          <dgm:hierBranch val="init"/>
        </dgm:presLayoutVars>
      </dgm:prSet>
      <dgm:spPr/>
    </dgm:pt>
    <dgm:pt modelId="{CC09A052-327B-459E-A45F-76DB8AFB3083}" type="pres">
      <dgm:prSet presAssocID="{1D0DD877-96EA-4746-8E52-64B2A7D979B8}" presName="rootComposite" presStyleCnt="0"/>
      <dgm:spPr/>
    </dgm:pt>
    <dgm:pt modelId="{2BA8CA0A-93B7-4FDB-BB5B-86D0CEDCC830}" type="pres">
      <dgm:prSet presAssocID="{1D0DD877-96EA-4746-8E52-64B2A7D979B8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696871D-EF6B-4272-9F4C-6E8B9BEBFF3F}" type="pres">
      <dgm:prSet presAssocID="{1D0DD877-96EA-4746-8E52-64B2A7D979B8}" presName="rootConnector" presStyleLbl="node2" presStyleIdx="2" presStyleCnt="3"/>
      <dgm:spPr/>
      <dgm:t>
        <a:bodyPr/>
        <a:lstStyle/>
        <a:p>
          <a:endParaRPr lang="en-US"/>
        </a:p>
      </dgm:t>
    </dgm:pt>
    <dgm:pt modelId="{CDF1D90C-379E-42A7-8708-0DBEC8CA7B71}" type="pres">
      <dgm:prSet presAssocID="{1D0DD877-96EA-4746-8E52-64B2A7D979B8}" presName="hierChild4" presStyleCnt="0"/>
      <dgm:spPr/>
    </dgm:pt>
    <dgm:pt modelId="{E0B6B458-212C-4A63-81E6-57F9BBEC7E9A}" type="pres">
      <dgm:prSet presAssocID="{1D0DD877-96EA-4746-8E52-64B2A7D979B8}" presName="hierChild5" presStyleCnt="0"/>
      <dgm:spPr/>
    </dgm:pt>
    <dgm:pt modelId="{8E2FEDD7-6BB3-417A-877C-4462D8466B67}" type="pres">
      <dgm:prSet presAssocID="{98AE2A6D-AEB9-4842-9EF5-119499813F9F}" presName="hierChild3" presStyleCnt="0"/>
      <dgm:spPr/>
    </dgm:pt>
  </dgm:ptLst>
  <dgm:cxnLst>
    <dgm:cxn modelId="{5BC752AB-95D5-4BBF-BD45-C975CE9D90FE}" type="presOf" srcId="{98AE2A6D-AEB9-4842-9EF5-119499813F9F}" destId="{2A20CCB2-1489-4F17-9711-C7ED9C231F18}" srcOrd="0" destOrd="0" presId="urn:microsoft.com/office/officeart/2005/8/layout/orgChart1"/>
    <dgm:cxn modelId="{889B644B-CBC2-439A-9432-FE2B91CAD3A4}" type="presOf" srcId="{88AB2448-E28F-42C6-86AC-D17E29899D50}" destId="{C92D69A5-4222-4CC5-902D-F2DA6C8862AF}" srcOrd="0" destOrd="0" presId="urn:microsoft.com/office/officeart/2005/8/layout/orgChart1"/>
    <dgm:cxn modelId="{75D5BCBC-FC6C-4312-BB8A-471EDDA0746D}" type="presOf" srcId="{D363903F-F49A-4935-8DF6-EB89A86FA6EA}" destId="{82E2621C-1A1F-471B-B8D2-D53C5C37AAD1}" srcOrd="0" destOrd="0" presId="urn:microsoft.com/office/officeart/2005/8/layout/orgChart1"/>
    <dgm:cxn modelId="{B9B14530-2E8F-453B-AD02-542F2F959724}" type="presOf" srcId="{D363903F-F49A-4935-8DF6-EB89A86FA6EA}" destId="{0C04680A-FBE4-4FC3-B5C5-F5FC2B48C846}" srcOrd="1" destOrd="0" presId="urn:microsoft.com/office/officeart/2005/8/layout/orgChart1"/>
    <dgm:cxn modelId="{993476BC-EA37-4AF4-BE04-A6546E8EBE9B}" srcId="{98AE2A6D-AEB9-4842-9EF5-119499813F9F}" destId="{93612235-DCA9-4449-9DB6-426E2DDFB0DD}" srcOrd="0" destOrd="0" parTransId="{0237FBAB-9345-4E3E-A7EC-AD6CD020E3BC}" sibTransId="{7FCE4D98-2809-4E77-B1A8-F49E0B1D7034}"/>
    <dgm:cxn modelId="{0ADF4E17-F09E-47C4-BE95-E24F387F6B2A}" type="presOf" srcId="{98AE2A6D-AEB9-4842-9EF5-119499813F9F}" destId="{4F9D1091-EEE0-45F9-8454-CB722094CFF5}" srcOrd="1" destOrd="0" presId="urn:microsoft.com/office/officeart/2005/8/layout/orgChart1"/>
    <dgm:cxn modelId="{3278FA87-60E5-4B92-9841-DBBFE584C5E8}" type="presOf" srcId="{CE0EADD7-6267-4DF7-895B-28AFA0D87737}" destId="{0873CAD3-25FC-4CB3-99C8-8CA51BDFD6A7}" srcOrd="0" destOrd="0" presId="urn:microsoft.com/office/officeart/2005/8/layout/orgChart1"/>
    <dgm:cxn modelId="{AC892CAE-B580-4229-8B9E-9FACF73C4F0C}" type="presOf" srcId="{1D0DD877-96EA-4746-8E52-64B2A7D979B8}" destId="{2BA8CA0A-93B7-4FDB-BB5B-86D0CEDCC830}" srcOrd="0" destOrd="0" presId="urn:microsoft.com/office/officeart/2005/8/layout/orgChart1"/>
    <dgm:cxn modelId="{259D9C01-1AE6-452E-9B5E-35426526E7DF}" type="presOf" srcId="{0237FBAB-9345-4E3E-A7EC-AD6CD020E3BC}" destId="{E894941D-3BC7-42C9-A0EB-F305F771F9A5}" srcOrd="0" destOrd="0" presId="urn:microsoft.com/office/officeart/2005/8/layout/orgChart1"/>
    <dgm:cxn modelId="{86413B4D-F777-466D-84FE-92C6B1FA0760}" type="presOf" srcId="{1D0DD877-96EA-4746-8E52-64B2A7D979B8}" destId="{D696871D-EF6B-4272-9F4C-6E8B9BEBFF3F}" srcOrd="1" destOrd="0" presId="urn:microsoft.com/office/officeart/2005/8/layout/orgChart1"/>
    <dgm:cxn modelId="{FD1311C2-3B1D-4939-AA53-0CFE2B80A76F}" srcId="{98AE2A6D-AEB9-4842-9EF5-119499813F9F}" destId="{1D0DD877-96EA-4746-8E52-64B2A7D979B8}" srcOrd="2" destOrd="0" parTransId="{88AB2448-E28F-42C6-86AC-D17E29899D50}" sibTransId="{4B8CE7F6-24D0-4B42-9E56-29D7C81180F9}"/>
    <dgm:cxn modelId="{CD3B5F27-C4B8-4A66-BCD6-958BBD1EDA24}" type="presOf" srcId="{A8F70AF3-AC54-4CB5-B556-7B581E34CF15}" destId="{E5365B89-51EA-4971-BAD5-D1B8BC6A2651}" srcOrd="0" destOrd="0" presId="urn:microsoft.com/office/officeart/2005/8/layout/orgChart1"/>
    <dgm:cxn modelId="{2FDE4597-B262-49EF-BDCB-FF408541132F}" srcId="{CE0EADD7-6267-4DF7-895B-28AFA0D87737}" destId="{98AE2A6D-AEB9-4842-9EF5-119499813F9F}" srcOrd="0" destOrd="0" parTransId="{7F05F48D-6F61-4AB3-9042-0518D51CDAF2}" sibTransId="{F9F71CC2-F3E5-4B19-B3FA-943858A0D50E}"/>
    <dgm:cxn modelId="{F4EF7581-DAB7-4D59-BCD9-E9ED0163CC23}" type="presOf" srcId="{93612235-DCA9-4449-9DB6-426E2DDFB0DD}" destId="{69C0168D-41D4-40AD-BABE-FD3963EC5170}" srcOrd="1" destOrd="0" presId="urn:microsoft.com/office/officeart/2005/8/layout/orgChart1"/>
    <dgm:cxn modelId="{C24580F4-2516-49B6-A481-6452D4CD1097}" srcId="{98AE2A6D-AEB9-4842-9EF5-119499813F9F}" destId="{D363903F-F49A-4935-8DF6-EB89A86FA6EA}" srcOrd="1" destOrd="0" parTransId="{A8F70AF3-AC54-4CB5-B556-7B581E34CF15}" sibTransId="{BB4883BE-E1C0-40FC-8591-2E9B068BF517}"/>
    <dgm:cxn modelId="{8B81E6DF-85BB-42FB-8B54-667E9F06A752}" type="presOf" srcId="{93612235-DCA9-4449-9DB6-426E2DDFB0DD}" destId="{AAF0A437-90D4-4F79-9BED-84BEA42D0CA4}" srcOrd="0" destOrd="0" presId="urn:microsoft.com/office/officeart/2005/8/layout/orgChart1"/>
    <dgm:cxn modelId="{424C7052-152C-42D8-8844-D6CB5CCF3B87}" type="presParOf" srcId="{0873CAD3-25FC-4CB3-99C8-8CA51BDFD6A7}" destId="{E7C06AA7-B2CA-4BD7-92E1-806833DE144B}" srcOrd="0" destOrd="0" presId="urn:microsoft.com/office/officeart/2005/8/layout/orgChart1"/>
    <dgm:cxn modelId="{AED0A519-2221-44EF-8F60-10D8192273AB}" type="presParOf" srcId="{E7C06AA7-B2CA-4BD7-92E1-806833DE144B}" destId="{4FE37E0D-23A0-42EF-9AA9-356B174EB173}" srcOrd="0" destOrd="0" presId="urn:microsoft.com/office/officeart/2005/8/layout/orgChart1"/>
    <dgm:cxn modelId="{7E7C18ED-772F-4108-A1C0-5656B3E521B1}" type="presParOf" srcId="{4FE37E0D-23A0-42EF-9AA9-356B174EB173}" destId="{2A20CCB2-1489-4F17-9711-C7ED9C231F18}" srcOrd="0" destOrd="0" presId="urn:microsoft.com/office/officeart/2005/8/layout/orgChart1"/>
    <dgm:cxn modelId="{A04C172F-5429-495F-AB77-09782FB9C8E5}" type="presParOf" srcId="{4FE37E0D-23A0-42EF-9AA9-356B174EB173}" destId="{4F9D1091-EEE0-45F9-8454-CB722094CFF5}" srcOrd="1" destOrd="0" presId="urn:microsoft.com/office/officeart/2005/8/layout/orgChart1"/>
    <dgm:cxn modelId="{0FC04CC8-A853-490D-8EB4-273DB4CA2158}" type="presParOf" srcId="{E7C06AA7-B2CA-4BD7-92E1-806833DE144B}" destId="{48F4F32B-ED46-469E-80A6-FE41B160CF89}" srcOrd="1" destOrd="0" presId="urn:microsoft.com/office/officeart/2005/8/layout/orgChart1"/>
    <dgm:cxn modelId="{52AF2D7A-0121-418B-8542-55B01E27E13D}" type="presParOf" srcId="{48F4F32B-ED46-469E-80A6-FE41B160CF89}" destId="{E894941D-3BC7-42C9-A0EB-F305F771F9A5}" srcOrd="0" destOrd="0" presId="urn:microsoft.com/office/officeart/2005/8/layout/orgChart1"/>
    <dgm:cxn modelId="{534D8E96-E1F9-497B-916C-13471C44CC35}" type="presParOf" srcId="{48F4F32B-ED46-469E-80A6-FE41B160CF89}" destId="{038F5D37-A345-4441-8C2A-208CDEA7C500}" srcOrd="1" destOrd="0" presId="urn:microsoft.com/office/officeart/2005/8/layout/orgChart1"/>
    <dgm:cxn modelId="{2FCE229D-C27C-4A5D-A351-116410343150}" type="presParOf" srcId="{038F5D37-A345-4441-8C2A-208CDEA7C500}" destId="{E620E49A-E095-4EF5-809D-6F115C45CAD6}" srcOrd="0" destOrd="0" presId="urn:microsoft.com/office/officeart/2005/8/layout/orgChart1"/>
    <dgm:cxn modelId="{F039C1AF-03CD-4476-A8DB-4AF9FAFF1753}" type="presParOf" srcId="{E620E49A-E095-4EF5-809D-6F115C45CAD6}" destId="{AAF0A437-90D4-4F79-9BED-84BEA42D0CA4}" srcOrd="0" destOrd="0" presId="urn:microsoft.com/office/officeart/2005/8/layout/orgChart1"/>
    <dgm:cxn modelId="{C3211ADE-DD3D-4F1F-B044-5D42325EF95F}" type="presParOf" srcId="{E620E49A-E095-4EF5-809D-6F115C45CAD6}" destId="{69C0168D-41D4-40AD-BABE-FD3963EC5170}" srcOrd="1" destOrd="0" presId="urn:microsoft.com/office/officeart/2005/8/layout/orgChart1"/>
    <dgm:cxn modelId="{4F63E7AC-F2DA-4AAA-9237-CBE47E10FFC2}" type="presParOf" srcId="{038F5D37-A345-4441-8C2A-208CDEA7C500}" destId="{52261F4C-DA58-4235-A479-7A119CD2853A}" srcOrd="1" destOrd="0" presId="urn:microsoft.com/office/officeart/2005/8/layout/orgChart1"/>
    <dgm:cxn modelId="{DA5618A2-D85D-445C-A843-E91416375212}" type="presParOf" srcId="{038F5D37-A345-4441-8C2A-208CDEA7C500}" destId="{4061E3B7-8A1F-49F8-988D-2C67AE59E55B}" srcOrd="2" destOrd="0" presId="urn:microsoft.com/office/officeart/2005/8/layout/orgChart1"/>
    <dgm:cxn modelId="{A01CB60F-23E3-48B9-AD9F-8BCCB764827D}" type="presParOf" srcId="{48F4F32B-ED46-469E-80A6-FE41B160CF89}" destId="{E5365B89-51EA-4971-BAD5-D1B8BC6A2651}" srcOrd="2" destOrd="0" presId="urn:microsoft.com/office/officeart/2005/8/layout/orgChart1"/>
    <dgm:cxn modelId="{359C38B8-2821-4BDB-9585-E94C6A31EE38}" type="presParOf" srcId="{48F4F32B-ED46-469E-80A6-FE41B160CF89}" destId="{CE6B7BAB-3497-4BBA-8436-D42C730B012E}" srcOrd="3" destOrd="0" presId="urn:microsoft.com/office/officeart/2005/8/layout/orgChart1"/>
    <dgm:cxn modelId="{0B53595B-CAF6-4192-B3B2-277B594EA157}" type="presParOf" srcId="{CE6B7BAB-3497-4BBA-8436-D42C730B012E}" destId="{0AD37448-58DB-4646-A4E3-50DB0E2F10DF}" srcOrd="0" destOrd="0" presId="urn:microsoft.com/office/officeart/2005/8/layout/orgChart1"/>
    <dgm:cxn modelId="{0281D88B-1125-4535-8207-6081B2AFDE9E}" type="presParOf" srcId="{0AD37448-58DB-4646-A4E3-50DB0E2F10DF}" destId="{82E2621C-1A1F-471B-B8D2-D53C5C37AAD1}" srcOrd="0" destOrd="0" presId="urn:microsoft.com/office/officeart/2005/8/layout/orgChart1"/>
    <dgm:cxn modelId="{4BE43EDC-372B-4416-BD3B-25A0A73EDAEE}" type="presParOf" srcId="{0AD37448-58DB-4646-A4E3-50DB0E2F10DF}" destId="{0C04680A-FBE4-4FC3-B5C5-F5FC2B48C846}" srcOrd="1" destOrd="0" presId="urn:microsoft.com/office/officeart/2005/8/layout/orgChart1"/>
    <dgm:cxn modelId="{71A8F131-C692-4CC3-A9BC-DDCF57C63A6C}" type="presParOf" srcId="{CE6B7BAB-3497-4BBA-8436-D42C730B012E}" destId="{17F7F747-8EF9-4A1A-9BEB-DFE61F64DB6E}" srcOrd="1" destOrd="0" presId="urn:microsoft.com/office/officeart/2005/8/layout/orgChart1"/>
    <dgm:cxn modelId="{1DCFE117-0BAD-4E62-941D-906BD2361A86}" type="presParOf" srcId="{CE6B7BAB-3497-4BBA-8436-D42C730B012E}" destId="{7BCD069B-AE43-4438-BA5F-34C0AF24EB09}" srcOrd="2" destOrd="0" presId="urn:microsoft.com/office/officeart/2005/8/layout/orgChart1"/>
    <dgm:cxn modelId="{B46BDE29-1BC3-46B8-B49A-61F2EC50E122}" type="presParOf" srcId="{48F4F32B-ED46-469E-80A6-FE41B160CF89}" destId="{C92D69A5-4222-4CC5-902D-F2DA6C8862AF}" srcOrd="4" destOrd="0" presId="urn:microsoft.com/office/officeart/2005/8/layout/orgChart1"/>
    <dgm:cxn modelId="{10909161-43B8-413D-9F3B-F7E35C044755}" type="presParOf" srcId="{48F4F32B-ED46-469E-80A6-FE41B160CF89}" destId="{B4EE0FE5-DA20-4739-979C-3D9F3FF4FED7}" srcOrd="5" destOrd="0" presId="urn:microsoft.com/office/officeart/2005/8/layout/orgChart1"/>
    <dgm:cxn modelId="{943D191F-F1E1-435D-B3E4-020F095594C4}" type="presParOf" srcId="{B4EE0FE5-DA20-4739-979C-3D9F3FF4FED7}" destId="{CC09A052-327B-459E-A45F-76DB8AFB3083}" srcOrd="0" destOrd="0" presId="urn:microsoft.com/office/officeart/2005/8/layout/orgChart1"/>
    <dgm:cxn modelId="{ED91A892-6961-4E9A-99F9-92BB92C0BBDB}" type="presParOf" srcId="{CC09A052-327B-459E-A45F-76DB8AFB3083}" destId="{2BA8CA0A-93B7-4FDB-BB5B-86D0CEDCC830}" srcOrd="0" destOrd="0" presId="urn:microsoft.com/office/officeart/2005/8/layout/orgChart1"/>
    <dgm:cxn modelId="{CC9E2E0E-A627-4C57-B03E-050D28A0397D}" type="presParOf" srcId="{CC09A052-327B-459E-A45F-76DB8AFB3083}" destId="{D696871D-EF6B-4272-9F4C-6E8B9BEBFF3F}" srcOrd="1" destOrd="0" presId="urn:microsoft.com/office/officeart/2005/8/layout/orgChart1"/>
    <dgm:cxn modelId="{B5CBA23A-8AC7-4A28-A9D8-0D5FEB98A389}" type="presParOf" srcId="{B4EE0FE5-DA20-4739-979C-3D9F3FF4FED7}" destId="{CDF1D90C-379E-42A7-8708-0DBEC8CA7B71}" srcOrd="1" destOrd="0" presId="urn:microsoft.com/office/officeart/2005/8/layout/orgChart1"/>
    <dgm:cxn modelId="{C6FF4FE6-92D1-493C-80A9-5AB1816FA3FD}" type="presParOf" srcId="{B4EE0FE5-DA20-4739-979C-3D9F3FF4FED7}" destId="{E0B6B458-212C-4A63-81E6-57F9BBEC7E9A}" srcOrd="2" destOrd="0" presId="urn:microsoft.com/office/officeart/2005/8/layout/orgChart1"/>
    <dgm:cxn modelId="{30686CCF-FDB2-4825-A923-AD88DDD0F4FC}" type="presParOf" srcId="{E7C06AA7-B2CA-4BD7-92E1-806833DE144B}" destId="{8E2FEDD7-6BB3-417A-877C-4462D8466B6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0EADD7-6267-4DF7-895B-28AFA0D87737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8AE2A6D-AEB9-4842-9EF5-119499813F9F}">
      <dgm:prSet phldrT="[Text]" custT="1"/>
      <dgm:spPr/>
      <dgm:t>
        <a:bodyPr/>
        <a:lstStyle/>
        <a:p>
          <a:r>
            <a:rPr lang="en-US" sz="4000" b="1" dirty="0" smtClean="0">
              <a:latin typeface="Arial" panose="020B0604020202020204" pitchFamily="34" charset="0"/>
              <a:cs typeface="Arial" panose="020B0604020202020204" pitchFamily="34" charset="0"/>
            </a:rPr>
            <a:t>Stakeholder </a:t>
          </a:r>
        </a:p>
        <a:p>
          <a:r>
            <a:rPr lang="en-US" sz="4000" b="1" dirty="0" smtClean="0">
              <a:latin typeface="Arial" panose="020B0604020202020204" pitchFamily="34" charset="0"/>
              <a:cs typeface="Arial" panose="020B0604020202020204" pitchFamily="34" charset="0"/>
            </a:rPr>
            <a:t>Register</a:t>
          </a:r>
          <a:endParaRPr lang="en-US" sz="3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05F48D-6F61-4AB3-9042-0518D51CDAF2}" type="parTrans" cxnId="{2FDE4597-B262-49EF-BDCB-FF408541132F}">
      <dgm:prSet/>
      <dgm:spPr/>
      <dgm:t>
        <a:bodyPr/>
        <a:lstStyle/>
        <a:p>
          <a:endParaRPr lang="en-US"/>
        </a:p>
      </dgm:t>
    </dgm:pt>
    <dgm:pt modelId="{F9F71CC2-F3E5-4B19-B3FA-943858A0D50E}" type="sibTrans" cxnId="{2FDE4597-B262-49EF-BDCB-FF408541132F}">
      <dgm:prSet/>
      <dgm:spPr/>
      <dgm:t>
        <a:bodyPr/>
        <a:lstStyle/>
        <a:p>
          <a:endParaRPr lang="en-US"/>
        </a:p>
      </dgm:t>
    </dgm:pt>
    <dgm:pt modelId="{93612235-DCA9-4449-9DB6-426E2DDFB0DD}">
      <dgm:prSet phldrT="[Text]" custT="1"/>
      <dgm:spPr/>
      <dgm:t>
        <a:bodyPr/>
        <a:lstStyle/>
        <a:p>
          <a:r>
            <a:rPr lang="en-US" sz="3500" dirty="0" smtClean="0">
              <a:latin typeface="Arial" panose="020B0604020202020204" pitchFamily="34" charset="0"/>
              <a:cs typeface="Arial" panose="020B0604020202020204" pitchFamily="34" charset="0"/>
            </a:rPr>
            <a:t>Sponsor Roadmap</a:t>
          </a:r>
          <a:endParaRPr lang="en-US" sz="3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37FBAB-9345-4E3E-A7EC-AD6CD020E3BC}" type="parTrans" cxnId="{993476BC-EA37-4AF4-BE04-A6546E8EBE9B}">
      <dgm:prSet/>
      <dgm:spPr/>
      <dgm:t>
        <a:bodyPr/>
        <a:lstStyle/>
        <a:p>
          <a:endParaRPr lang="en-US"/>
        </a:p>
      </dgm:t>
    </dgm:pt>
    <dgm:pt modelId="{7FCE4D98-2809-4E77-B1A8-F49E0B1D7034}" type="sibTrans" cxnId="{993476BC-EA37-4AF4-BE04-A6546E8EBE9B}">
      <dgm:prSet/>
      <dgm:spPr/>
      <dgm:t>
        <a:bodyPr/>
        <a:lstStyle/>
        <a:p>
          <a:endParaRPr lang="en-US"/>
        </a:p>
      </dgm:t>
    </dgm:pt>
    <dgm:pt modelId="{D363903F-F49A-4935-8DF6-EB89A86FA6EA}">
      <dgm:prSet phldrT="[Text]" custT="1"/>
      <dgm:spPr/>
      <dgm:t>
        <a:bodyPr/>
        <a:lstStyle/>
        <a:p>
          <a:r>
            <a:rPr lang="en-US" sz="3500" dirty="0" smtClean="0">
              <a:latin typeface="Arial" panose="020B0604020202020204" pitchFamily="34" charset="0"/>
              <a:cs typeface="Arial" panose="020B0604020202020204" pitchFamily="34" charset="0"/>
            </a:rPr>
            <a:t>Communications</a:t>
          </a:r>
        </a:p>
        <a:p>
          <a:r>
            <a:rPr lang="en-US" sz="3500" dirty="0" smtClean="0">
              <a:latin typeface="Arial" panose="020B0604020202020204" pitchFamily="34" charset="0"/>
              <a:cs typeface="Arial" panose="020B0604020202020204" pitchFamily="34" charset="0"/>
            </a:rPr>
            <a:t>Plan</a:t>
          </a:r>
          <a:endParaRPr lang="en-US" sz="3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F70AF3-AC54-4CB5-B556-7B581E34CF15}" type="parTrans" cxnId="{C24580F4-2516-49B6-A481-6452D4CD1097}">
      <dgm:prSet/>
      <dgm:spPr/>
      <dgm:t>
        <a:bodyPr/>
        <a:lstStyle/>
        <a:p>
          <a:endParaRPr lang="en-US"/>
        </a:p>
      </dgm:t>
    </dgm:pt>
    <dgm:pt modelId="{BB4883BE-E1C0-40FC-8591-2E9B068BF517}" type="sibTrans" cxnId="{C24580F4-2516-49B6-A481-6452D4CD1097}">
      <dgm:prSet/>
      <dgm:spPr/>
      <dgm:t>
        <a:bodyPr/>
        <a:lstStyle/>
        <a:p>
          <a:endParaRPr lang="en-US"/>
        </a:p>
      </dgm:t>
    </dgm:pt>
    <dgm:pt modelId="{1D0DD877-96EA-4746-8E52-64B2A7D979B8}">
      <dgm:prSet phldrT="[Text]" custT="1"/>
      <dgm:spPr/>
      <dgm:t>
        <a:bodyPr/>
        <a:lstStyle/>
        <a:p>
          <a:r>
            <a:rPr lang="en-US" sz="3500" dirty="0" smtClean="0">
              <a:latin typeface="Arial" panose="020B0604020202020204" pitchFamily="34" charset="0"/>
              <a:cs typeface="Arial" panose="020B0604020202020204" pitchFamily="34" charset="0"/>
            </a:rPr>
            <a:t>Process Mapping</a:t>
          </a:r>
          <a:endParaRPr lang="en-US" sz="3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AB2448-E28F-42C6-86AC-D17E29899D50}" type="parTrans" cxnId="{FD1311C2-3B1D-4939-AA53-0CFE2B80A76F}">
      <dgm:prSet/>
      <dgm:spPr/>
      <dgm:t>
        <a:bodyPr/>
        <a:lstStyle/>
        <a:p>
          <a:endParaRPr lang="en-US"/>
        </a:p>
      </dgm:t>
    </dgm:pt>
    <dgm:pt modelId="{4B8CE7F6-24D0-4B42-9E56-29D7C81180F9}" type="sibTrans" cxnId="{FD1311C2-3B1D-4939-AA53-0CFE2B80A76F}">
      <dgm:prSet/>
      <dgm:spPr/>
      <dgm:t>
        <a:bodyPr/>
        <a:lstStyle/>
        <a:p>
          <a:endParaRPr lang="en-US"/>
        </a:p>
      </dgm:t>
    </dgm:pt>
    <dgm:pt modelId="{13AA4458-EB15-4359-BFD2-01104780C9B6}" type="pres">
      <dgm:prSet presAssocID="{CE0EADD7-6267-4DF7-895B-28AFA0D8773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70BA744-814D-43E6-B98A-2E1804E97781}" type="pres">
      <dgm:prSet presAssocID="{98AE2A6D-AEB9-4842-9EF5-119499813F9F}" presName="hierRoot1" presStyleCnt="0">
        <dgm:presLayoutVars>
          <dgm:hierBranch val="init"/>
        </dgm:presLayoutVars>
      </dgm:prSet>
      <dgm:spPr/>
    </dgm:pt>
    <dgm:pt modelId="{D4EAC270-6155-47BD-8B77-4C10561EEFE5}" type="pres">
      <dgm:prSet presAssocID="{98AE2A6D-AEB9-4842-9EF5-119499813F9F}" presName="rootComposite1" presStyleCnt="0"/>
      <dgm:spPr/>
    </dgm:pt>
    <dgm:pt modelId="{1E76DE0E-05BD-408B-A215-C2DC19BFCAA7}" type="pres">
      <dgm:prSet presAssocID="{98AE2A6D-AEB9-4842-9EF5-119499813F9F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E51EA87-F555-4CE1-BB35-56A9B706ED1A}" type="pres">
      <dgm:prSet presAssocID="{98AE2A6D-AEB9-4842-9EF5-119499813F9F}" presName="rootConnector1" presStyleLbl="node1" presStyleIdx="0" presStyleCnt="0"/>
      <dgm:spPr/>
      <dgm:t>
        <a:bodyPr/>
        <a:lstStyle/>
        <a:p>
          <a:endParaRPr lang="en-US"/>
        </a:p>
      </dgm:t>
    </dgm:pt>
    <dgm:pt modelId="{F91B204D-7943-4EEF-800B-E13B8E0315DA}" type="pres">
      <dgm:prSet presAssocID="{98AE2A6D-AEB9-4842-9EF5-119499813F9F}" presName="hierChild2" presStyleCnt="0"/>
      <dgm:spPr/>
    </dgm:pt>
    <dgm:pt modelId="{01F063BE-29A4-4748-8274-E373ECF87824}" type="pres">
      <dgm:prSet presAssocID="{0237FBAB-9345-4E3E-A7EC-AD6CD020E3BC}" presName="Name64" presStyleLbl="parChTrans1D2" presStyleIdx="0" presStyleCnt="3"/>
      <dgm:spPr/>
      <dgm:t>
        <a:bodyPr/>
        <a:lstStyle/>
        <a:p>
          <a:endParaRPr lang="en-US"/>
        </a:p>
      </dgm:t>
    </dgm:pt>
    <dgm:pt modelId="{0F3FB2A0-F822-4FA0-891E-0A5FA2A46836}" type="pres">
      <dgm:prSet presAssocID="{93612235-DCA9-4449-9DB6-426E2DDFB0DD}" presName="hierRoot2" presStyleCnt="0">
        <dgm:presLayoutVars>
          <dgm:hierBranch val="init"/>
        </dgm:presLayoutVars>
      </dgm:prSet>
      <dgm:spPr/>
    </dgm:pt>
    <dgm:pt modelId="{0F6F4F95-28EE-4B8A-A62F-35F2CF540DAE}" type="pres">
      <dgm:prSet presAssocID="{93612235-DCA9-4449-9DB6-426E2DDFB0DD}" presName="rootComposite" presStyleCnt="0"/>
      <dgm:spPr/>
    </dgm:pt>
    <dgm:pt modelId="{899D0B97-84ED-413D-A24A-C67AFEC0DCCA}" type="pres">
      <dgm:prSet presAssocID="{93612235-DCA9-4449-9DB6-426E2DDFB0DD}" presName="rootText" presStyleLbl="node2" presStyleIdx="0" presStyleCnt="3" custLinFactNeighborY="216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3F2D03D-7A24-4F91-93AD-4F8285F90B11}" type="pres">
      <dgm:prSet presAssocID="{93612235-DCA9-4449-9DB6-426E2DDFB0DD}" presName="rootConnector" presStyleLbl="node2" presStyleIdx="0" presStyleCnt="3"/>
      <dgm:spPr/>
      <dgm:t>
        <a:bodyPr/>
        <a:lstStyle/>
        <a:p>
          <a:endParaRPr lang="en-US"/>
        </a:p>
      </dgm:t>
    </dgm:pt>
    <dgm:pt modelId="{6F49F66F-AD03-4880-A579-64F691440E2A}" type="pres">
      <dgm:prSet presAssocID="{93612235-DCA9-4449-9DB6-426E2DDFB0DD}" presName="hierChild4" presStyleCnt="0"/>
      <dgm:spPr/>
    </dgm:pt>
    <dgm:pt modelId="{064C0119-C187-45CE-A8FB-69D726CCBEF2}" type="pres">
      <dgm:prSet presAssocID="{93612235-DCA9-4449-9DB6-426E2DDFB0DD}" presName="hierChild5" presStyleCnt="0"/>
      <dgm:spPr/>
    </dgm:pt>
    <dgm:pt modelId="{BD40B764-0096-4C77-B1DC-DDDA6D2DB57F}" type="pres">
      <dgm:prSet presAssocID="{A8F70AF3-AC54-4CB5-B556-7B581E34CF15}" presName="Name64" presStyleLbl="parChTrans1D2" presStyleIdx="1" presStyleCnt="3"/>
      <dgm:spPr/>
      <dgm:t>
        <a:bodyPr/>
        <a:lstStyle/>
        <a:p>
          <a:endParaRPr lang="en-US"/>
        </a:p>
      </dgm:t>
    </dgm:pt>
    <dgm:pt modelId="{CF76A758-D1FD-4769-AAE0-F9CDDCF05D23}" type="pres">
      <dgm:prSet presAssocID="{D363903F-F49A-4935-8DF6-EB89A86FA6EA}" presName="hierRoot2" presStyleCnt="0">
        <dgm:presLayoutVars>
          <dgm:hierBranch val="init"/>
        </dgm:presLayoutVars>
      </dgm:prSet>
      <dgm:spPr/>
    </dgm:pt>
    <dgm:pt modelId="{FAA4657D-5FF4-4829-8008-D318A6CBDD3E}" type="pres">
      <dgm:prSet presAssocID="{D363903F-F49A-4935-8DF6-EB89A86FA6EA}" presName="rootComposite" presStyleCnt="0"/>
      <dgm:spPr/>
    </dgm:pt>
    <dgm:pt modelId="{543968B0-20A2-47D2-B9E1-71F5A4A9D64F}" type="pres">
      <dgm:prSet presAssocID="{D363903F-F49A-4935-8DF6-EB89A86FA6EA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4406AB8-F8DC-4A09-B356-EF99F44757F8}" type="pres">
      <dgm:prSet presAssocID="{D363903F-F49A-4935-8DF6-EB89A86FA6EA}" presName="rootConnector" presStyleLbl="node2" presStyleIdx="1" presStyleCnt="3"/>
      <dgm:spPr/>
      <dgm:t>
        <a:bodyPr/>
        <a:lstStyle/>
        <a:p>
          <a:endParaRPr lang="en-US"/>
        </a:p>
      </dgm:t>
    </dgm:pt>
    <dgm:pt modelId="{A292CCE0-D324-4BAB-B342-9339127FA8BF}" type="pres">
      <dgm:prSet presAssocID="{D363903F-F49A-4935-8DF6-EB89A86FA6EA}" presName="hierChild4" presStyleCnt="0"/>
      <dgm:spPr/>
    </dgm:pt>
    <dgm:pt modelId="{FC437AA8-1B0C-42EA-A0D1-1EF8669C97A1}" type="pres">
      <dgm:prSet presAssocID="{D363903F-F49A-4935-8DF6-EB89A86FA6EA}" presName="hierChild5" presStyleCnt="0"/>
      <dgm:spPr/>
    </dgm:pt>
    <dgm:pt modelId="{E9342E50-72C7-4CE1-A56B-083A22B18EA8}" type="pres">
      <dgm:prSet presAssocID="{88AB2448-E28F-42C6-86AC-D17E29899D50}" presName="Name64" presStyleLbl="parChTrans1D2" presStyleIdx="2" presStyleCnt="3"/>
      <dgm:spPr/>
      <dgm:t>
        <a:bodyPr/>
        <a:lstStyle/>
        <a:p>
          <a:endParaRPr lang="en-US"/>
        </a:p>
      </dgm:t>
    </dgm:pt>
    <dgm:pt modelId="{8835C940-5C5D-4FD2-B6B1-2509D2AF31A4}" type="pres">
      <dgm:prSet presAssocID="{1D0DD877-96EA-4746-8E52-64B2A7D979B8}" presName="hierRoot2" presStyleCnt="0">
        <dgm:presLayoutVars>
          <dgm:hierBranch val="init"/>
        </dgm:presLayoutVars>
      </dgm:prSet>
      <dgm:spPr/>
    </dgm:pt>
    <dgm:pt modelId="{EA2FA3B9-3DFB-44C9-8DB4-33002703AD9B}" type="pres">
      <dgm:prSet presAssocID="{1D0DD877-96EA-4746-8E52-64B2A7D979B8}" presName="rootComposite" presStyleCnt="0"/>
      <dgm:spPr/>
    </dgm:pt>
    <dgm:pt modelId="{312FEB7B-7BC1-4D59-B22D-F579B16B888A}" type="pres">
      <dgm:prSet presAssocID="{1D0DD877-96EA-4746-8E52-64B2A7D979B8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BBB4DFB-2F56-4B14-9B70-B6754477E7B3}" type="pres">
      <dgm:prSet presAssocID="{1D0DD877-96EA-4746-8E52-64B2A7D979B8}" presName="rootConnector" presStyleLbl="node2" presStyleIdx="2" presStyleCnt="3"/>
      <dgm:spPr/>
      <dgm:t>
        <a:bodyPr/>
        <a:lstStyle/>
        <a:p>
          <a:endParaRPr lang="en-US"/>
        </a:p>
      </dgm:t>
    </dgm:pt>
    <dgm:pt modelId="{73BEC8B3-3248-4948-9BBE-BF854339C631}" type="pres">
      <dgm:prSet presAssocID="{1D0DD877-96EA-4746-8E52-64B2A7D979B8}" presName="hierChild4" presStyleCnt="0"/>
      <dgm:spPr/>
    </dgm:pt>
    <dgm:pt modelId="{4D7F9A6E-5F9F-48AA-A429-5FA7405AB9BF}" type="pres">
      <dgm:prSet presAssocID="{1D0DD877-96EA-4746-8E52-64B2A7D979B8}" presName="hierChild5" presStyleCnt="0"/>
      <dgm:spPr/>
    </dgm:pt>
    <dgm:pt modelId="{D96C632B-4558-4D15-A2F0-823F55AD6BED}" type="pres">
      <dgm:prSet presAssocID="{98AE2A6D-AEB9-4842-9EF5-119499813F9F}" presName="hierChild3" presStyleCnt="0"/>
      <dgm:spPr/>
    </dgm:pt>
  </dgm:ptLst>
  <dgm:cxnLst>
    <dgm:cxn modelId="{687ECF91-9F12-4A63-B773-536D008172D2}" type="presOf" srcId="{98AE2A6D-AEB9-4842-9EF5-119499813F9F}" destId="{1E76DE0E-05BD-408B-A215-C2DC19BFCAA7}" srcOrd="0" destOrd="0" presId="urn:microsoft.com/office/officeart/2009/3/layout/HorizontalOrganizationChart"/>
    <dgm:cxn modelId="{2ACBE764-3064-45E2-9A75-834343759285}" type="presOf" srcId="{93612235-DCA9-4449-9DB6-426E2DDFB0DD}" destId="{899D0B97-84ED-413D-A24A-C67AFEC0DCCA}" srcOrd="0" destOrd="0" presId="urn:microsoft.com/office/officeart/2009/3/layout/HorizontalOrganizationChart"/>
    <dgm:cxn modelId="{C24580F4-2516-49B6-A481-6452D4CD1097}" srcId="{98AE2A6D-AEB9-4842-9EF5-119499813F9F}" destId="{D363903F-F49A-4935-8DF6-EB89A86FA6EA}" srcOrd="1" destOrd="0" parTransId="{A8F70AF3-AC54-4CB5-B556-7B581E34CF15}" sibTransId="{BB4883BE-E1C0-40FC-8591-2E9B068BF517}"/>
    <dgm:cxn modelId="{D0ABD59F-F3D4-4290-8E5C-E2DB3133582F}" type="presOf" srcId="{0237FBAB-9345-4E3E-A7EC-AD6CD020E3BC}" destId="{01F063BE-29A4-4748-8274-E373ECF87824}" srcOrd="0" destOrd="0" presId="urn:microsoft.com/office/officeart/2009/3/layout/HorizontalOrganizationChart"/>
    <dgm:cxn modelId="{19F9A8C7-C60E-46E3-8764-189B0416C82C}" type="presOf" srcId="{93612235-DCA9-4449-9DB6-426E2DDFB0DD}" destId="{73F2D03D-7A24-4F91-93AD-4F8285F90B11}" srcOrd="1" destOrd="0" presId="urn:microsoft.com/office/officeart/2009/3/layout/HorizontalOrganizationChart"/>
    <dgm:cxn modelId="{FD1311C2-3B1D-4939-AA53-0CFE2B80A76F}" srcId="{98AE2A6D-AEB9-4842-9EF5-119499813F9F}" destId="{1D0DD877-96EA-4746-8E52-64B2A7D979B8}" srcOrd="2" destOrd="0" parTransId="{88AB2448-E28F-42C6-86AC-D17E29899D50}" sibTransId="{4B8CE7F6-24D0-4B42-9E56-29D7C81180F9}"/>
    <dgm:cxn modelId="{75365E26-743F-4911-A49F-7FA5E20B9862}" type="presOf" srcId="{D363903F-F49A-4935-8DF6-EB89A86FA6EA}" destId="{A4406AB8-F8DC-4A09-B356-EF99F44757F8}" srcOrd="1" destOrd="0" presId="urn:microsoft.com/office/officeart/2009/3/layout/HorizontalOrganizationChart"/>
    <dgm:cxn modelId="{75FD6E23-5E10-42DA-B75E-1AB2B1844DFD}" type="presOf" srcId="{D363903F-F49A-4935-8DF6-EB89A86FA6EA}" destId="{543968B0-20A2-47D2-B9E1-71F5A4A9D64F}" srcOrd="0" destOrd="0" presId="urn:microsoft.com/office/officeart/2009/3/layout/HorizontalOrganizationChart"/>
    <dgm:cxn modelId="{CF5A27FA-3CA7-4320-9F42-3726242BF94A}" type="presOf" srcId="{98AE2A6D-AEB9-4842-9EF5-119499813F9F}" destId="{3E51EA87-F555-4CE1-BB35-56A9B706ED1A}" srcOrd="1" destOrd="0" presId="urn:microsoft.com/office/officeart/2009/3/layout/HorizontalOrganizationChart"/>
    <dgm:cxn modelId="{3AD09642-D487-41FA-A66E-0DB1EB181597}" type="presOf" srcId="{1D0DD877-96EA-4746-8E52-64B2A7D979B8}" destId="{DBBB4DFB-2F56-4B14-9B70-B6754477E7B3}" srcOrd="1" destOrd="0" presId="urn:microsoft.com/office/officeart/2009/3/layout/HorizontalOrganizationChart"/>
    <dgm:cxn modelId="{2FDE4597-B262-49EF-BDCB-FF408541132F}" srcId="{CE0EADD7-6267-4DF7-895B-28AFA0D87737}" destId="{98AE2A6D-AEB9-4842-9EF5-119499813F9F}" srcOrd="0" destOrd="0" parTransId="{7F05F48D-6F61-4AB3-9042-0518D51CDAF2}" sibTransId="{F9F71CC2-F3E5-4B19-B3FA-943858A0D50E}"/>
    <dgm:cxn modelId="{04B11B92-BD06-4AEC-8B02-79B34215DFED}" type="presOf" srcId="{1D0DD877-96EA-4746-8E52-64B2A7D979B8}" destId="{312FEB7B-7BC1-4D59-B22D-F579B16B888A}" srcOrd="0" destOrd="0" presId="urn:microsoft.com/office/officeart/2009/3/layout/HorizontalOrganizationChart"/>
    <dgm:cxn modelId="{A2E636D3-4DFA-46BF-A8CA-5F3380A8506E}" type="presOf" srcId="{A8F70AF3-AC54-4CB5-B556-7B581E34CF15}" destId="{BD40B764-0096-4C77-B1DC-DDDA6D2DB57F}" srcOrd="0" destOrd="0" presId="urn:microsoft.com/office/officeart/2009/3/layout/HorizontalOrganizationChart"/>
    <dgm:cxn modelId="{BA4EA951-98D2-4933-998B-7BAECACECB48}" type="presOf" srcId="{CE0EADD7-6267-4DF7-895B-28AFA0D87737}" destId="{13AA4458-EB15-4359-BFD2-01104780C9B6}" srcOrd="0" destOrd="0" presId="urn:microsoft.com/office/officeart/2009/3/layout/HorizontalOrganizationChart"/>
    <dgm:cxn modelId="{993476BC-EA37-4AF4-BE04-A6546E8EBE9B}" srcId="{98AE2A6D-AEB9-4842-9EF5-119499813F9F}" destId="{93612235-DCA9-4449-9DB6-426E2DDFB0DD}" srcOrd="0" destOrd="0" parTransId="{0237FBAB-9345-4E3E-A7EC-AD6CD020E3BC}" sibTransId="{7FCE4D98-2809-4E77-B1A8-F49E0B1D7034}"/>
    <dgm:cxn modelId="{105492BD-4745-4F63-97C2-59043B05B840}" type="presOf" srcId="{88AB2448-E28F-42C6-86AC-D17E29899D50}" destId="{E9342E50-72C7-4CE1-A56B-083A22B18EA8}" srcOrd="0" destOrd="0" presId="urn:microsoft.com/office/officeart/2009/3/layout/HorizontalOrganizationChart"/>
    <dgm:cxn modelId="{AE13EAA5-F619-46D8-9B07-49C74ED4F329}" type="presParOf" srcId="{13AA4458-EB15-4359-BFD2-01104780C9B6}" destId="{970BA744-814D-43E6-B98A-2E1804E97781}" srcOrd="0" destOrd="0" presId="urn:microsoft.com/office/officeart/2009/3/layout/HorizontalOrganizationChart"/>
    <dgm:cxn modelId="{BD007D91-6056-4C54-ADB8-2865E09C229D}" type="presParOf" srcId="{970BA744-814D-43E6-B98A-2E1804E97781}" destId="{D4EAC270-6155-47BD-8B77-4C10561EEFE5}" srcOrd="0" destOrd="0" presId="urn:microsoft.com/office/officeart/2009/3/layout/HorizontalOrganizationChart"/>
    <dgm:cxn modelId="{A8E6FE0F-F69C-4119-ADE8-E11696946E31}" type="presParOf" srcId="{D4EAC270-6155-47BD-8B77-4C10561EEFE5}" destId="{1E76DE0E-05BD-408B-A215-C2DC19BFCAA7}" srcOrd="0" destOrd="0" presId="urn:microsoft.com/office/officeart/2009/3/layout/HorizontalOrganizationChart"/>
    <dgm:cxn modelId="{0F723347-8465-4FDB-B886-0F929037126D}" type="presParOf" srcId="{D4EAC270-6155-47BD-8B77-4C10561EEFE5}" destId="{3E51EA87-F555-4CE1-BB35-56A9B706ED1A}" srcOrd="1" destOrd="0" presId="urn:microsoft.com/office/officeart/2009/3/layout/HorizontalOrganizationChart"/>
    <dgm:cxn modelId="{9854507E-7211-4232-8528-D6F465D054AB}" type="presParOf" srcId="{970BA744-814D-43E6-B98A-2E1804E97781}" destId="{F91B204D-7943-4EEF-800B-E13B8E0315DA}" srcOrd="1" destOrd="0" presId="urn:microsoft.com/office/officeart/2009/3/layout/HorizontalOrganizationChart"/>
    <dgm:cxn modelId="{A7E01C9B-66AD-4E74-BF98-FEAB8D0D9394}" type="presParOf" srcId="{F91B204D-7943-4EEF-800B-E13B8E0315DA}" destId="{01F063BE-29A4-4748-8274-E373ECF87824}" srcOrd="0" destOrd="0" presId="urn:microsoft.com/office/officeart/2009/3/layout/HorizontalOrganizationChart"/>
    <dgm:cxn modelId="{DAAD0F5A-7C29-410C-8338-2778EEB2F3B4}" type="presParOf" srcId="{F91B204D-7943-4EEF-800B-E13B8E0315DA}" destId="{0F3FB2A0-F822-4FA0-891E-0A5FA2A46836}" srcOrd="1" destOrd="0" presId="urn:microsoft.com/office/officeart/2009/3/layout/HorizontalOrganizationChart"/>
    <dgm:cxn modelId="{9740C9E4-285B-4691-82C5-24D233B4ED53}" type="presParOf" srcId="{0F3FB2A0-F822-4FA0-891E-0A5FA2A46836}" destId="{0F6F4F95-28EE-4B8A-A62F-35F2CF540DAE}" srcOrd="0" destOrd="0" presId="urn:microsoft.com/office/officeart/2009/3/layout/HorizontalOrganizationChart"/>
    <dgm:cxn modelId="{D3AF042B-EA5A-4D7D-9B4E-4496CC2928EF}" type="presParOf" srcId="{0F6F4F95-28EE-4B8A-A62F-35F2CF540DAE}" destId="{899D0B97-84ED-413D-A24A-C67AFEC0DCCA}" srcOrd="0" destOrd="0" presId="urn:microsoft.com/office/officeart/2009/3/layout/HorizontalOrganizationChart"/>
    <dgm:cxn modelId="{F1F21E5A-1DBB-445C-90DA-C179EC814613}" type="presParOf" srcId="{0F6F4F95-28EE-4B8A-A62F-35F2CF540DAE}" destId="{73F2D03D-7A24-4F91-93AD-4F8285F90B11}" srcOrd="1" destOrd="0" presId="urn:microsoft.com/office/officeart/2009/3/layout/HorizontalOrganizationChart"/>
    <dgm:cxn modelId="{1CCBE07D-49DE-43FE-BB34-83AB87E59EF3}" type="presParOf" srcId="{0F3FB2A0-F822-4FA0-891E-0A5FA2A46836}" destId="{6F49F66F-AD03-4880-A579-64F691440E2A}" srcOrd="1" destOrd="0" presId="urn:microsoft.com/office/officeart/2009/3/layout/HorizontalOrganizationChart"/>
    <dgm:cxn modelId="{1E8F4C16-2076-47B0-8728-63900865D316}" type="presParOf" srcId="{0F3FB2A0-F822-4FA0-891E-0A5FA2A46836}" destId="{064C0119-C187-45CE-A8FB-69D726CCBEF2}" srcOrd="2" destOrd="0" presId="urn:microsoft.com/office/officeart/2009/3/layout/HorizontalOrganizationChart"/>
    <dgm:cxn modelId="{0502E7B4-704C-4F85-8786-F88E554F9744}" type="presParOf" srcId="{F91B204D-7943-4EEF-800B-E13B8E0315DA}" destId="{BD40B764-0096-4C77-B1DC-DDDA6D2DB57F}" srcOrd="2" destOrd="0" presId="urn:microsoft.com/office/officeart/2009/3/layout/HorizontalOrganizationChart"/>
    <dgm:cxn modelId="{0970E65E-2500-404B-AEFC-14EEBEAA197D}" type="presParOf" srcId="{F91B204D-7943-4EEF-800B-E13B8E0315DA}" destId="{CF76A758-D1FD-4769-AAE0-F9CDDCF05D23}" srcOrd="3" destOrd="0" presId="urn:microsoft.com/office/officeart/2009/3/layout/HorizontalOrganizationChart"/>
    <dgm:cxn modelId="{8C036679-8FF3-4F64-8EC2-1581944E0BD8}" type="presParOf" srcId="{CF76A758-D1FD-4769-AAE0-F9CDDCF05D23}" destId="{FAA4657D-5FF4-4829-8008-D318A6CBDD3E}" srcOrd="0" destOrd="0" presId="urn:microsoft.com/office/officeart/2009/3/layout/HorizontalOrganizationChart"/>
    <dgm:cxn modelId="{A8659549-A1BA-4BAD-AE28-B488E9C66FEA}" type="presParOf" srcId="{FAA4657D-5FF4-4829-8008-D318A6CBDD3E}" destId="{543968B0-20A2-47D2-B9E1-71F5A4A9D64F}" srcOrd="0" destOrd="0" presId="urn:microsoft.com/office/officeart/2009/3/layout/HorizontalOrganizationChart"/>
    <dgm:cxn modelId="{304C6DBA-47D8-45CC-882A-D791C849A350}" type="presParOf" srcId="{FAA4657D-5FF4-4829-8008-D318A6CBDD3E}" destId="{A4406AB8-F8DC-4A09-B356-EF99F44757F8}" srcOrd="1" destOrd="0" presId="urn:microsoft.com/office/officeart/2009/3/layout/HorizontalOrganizationChart"/>
    <dgm:cxn modelId="{BCBF80C8-F9B2-4564-BF86-0C9D401A76C0}" type="presParOf" srcId="{CF76A758-D1FD-4769-AAE0-F9CDDCF05D23}" destId="{A292CCE0-D324-4BAB-B342-9339127FA8BF}" srcOrd="1" destOrd="0" presId="urn:microsoft.com/office/officeart/2009/3/layout/HorizontalOrganizationChart"/>
    <dgm:cxn modelId="{4BBF2F2F-AA8F-4933-B16F-6A7C84D71403}" type="presParOf" srcId="{CF76A758-D1FD-4769-AAE0-F9CDDCF05D23}" destId="{FC437AA8-1B0C-42EA-A0D1-1EF8669C97A1}" srcOrd="2" destOrd="0" presId="urn:microsoft.com/office/officeart/2009/3/layout/HorizontalOrganizationChart"/>
    <dgm:cxn modelId="{057947CA-E097-4E28-B967-E77F342D13D3}" type="presParOf" srcId="{F91B204D-7943-4EEF-800B-E13B8E0315DA}" destId="{E9342E50-72C7-4CE1-A56B-083A22B18EA8}" srcOrd="4" destOrd="0" presId="urn:microsoft.com/office/officeart/2009/3/layout/HorizontalOrganizationChart"/>
    <dgm:cxn modelId="{D17129CE-0ADB-4F89-8113-CEB5C07ADCF3}" type="presParOf" srcId="{F91B204D-7943-4EEF-800B-E13B8E0315DA}" destId="{8835C940-5C5D-4FD2-B6B1-2509D2AF31A4}" srcOrd="5" destOrd="0" presId="urn:microsoft.com/office/officeart/2009/3/layout/HorizontalOrganizationChart"/>
    <dgm:cxn modelId="{D59AA18C-31CC-43B0-8B69-1B622A06ECA2}" type="presParOf" srcId="{8835C940-5C5D-4FD2-B6B1-2509D2AF31A4}" destId="{EA2FA3B9-3DFB-44C9-8DB4-33002703AD9B}" srcOrd="0" destOrd="0" presId="urn:microsoft.com/office/officeart/2009/3/layout/HorizontalOrganizationChart"/>
    <dgm:cxn modelId="{46F10236-0747-4ADE-8379-28EBDF32986E}" type="presParOf" srcId="{EA2FA3B9-3DFB-44C9-8DB4-33002703AD9B}" destId="{312FEB7B-7BC1-4D59-B22D-F579B16B888A}" srcOrd="0" destOrd="0" presId="urn:microsoft.com/office/officeart/2009/3/layout/HorizontalOrganizationChart"/>
    <dgm:cxn modelId="{43A995CE-52E8-4F84-9875-755562E1F73A}" type="presParOf" srcId="{EA2FA3B9-3DFB-44C9-8DB4-33002703AD9B}" destId="{DBBB4DFB-2F56-4B14-9B70-B6754477E7B3}" srcOrd="1" destOrd="0" presId="urn:microsoft.com/office/officeart/2009/3/layout/HorizontalOrganizationChart"/>
    <dgm:cxn modelId="{73AC6BD9-5E01-4FC3-AF91-BCBE46960804}" type="presParOf" srcId="{8835C940-5C5D-4FD2-B6B1-2509D2AF31A4}" destId="{73BEC8B3-3248-4948-9BBE-BF854339C631}" srcOrd="1" destOrd="0" presId="urn:microsoft.com/office/officeart/2009/3/layout/HorizontalOrganizationChart"/>
    <dgm:cxn modelId="{9E66A7A3-4B8D-47A9-9C8E-4CC82E97F888}" type="presParOf" srcId="{8835C940-5C5D-4FD2-B6B1-2509D2AF31A4}" destId="{4D7F9A6E-5F9F-48AA-A429-5FA7405AB9BF}" srcOrd="2" destOrd="0" presId="urn:microsoft.com/office/officeart/2009/3/layout/HorizontalOrganizationChart"/>
    <dgm:cxn modelId="{C9283DC0-6C46-4FB8-B2D7-1AE5EED86AC7}" type="presParOf" srcId="{970BA744-814D-43E6-B98A-2E1804E97781}" destId="{D96C632B-4558-4D15-A2F0-823F55AD6BED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0F2D98-C94B-41AE-9DD6-71556958F0D7}" type="doc">
      <dgm:prSet loTypeId="urn:microsoft.com/office/officeart/2005/8/layout/hList1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55744777-8229-4403-9902-994CC3DA3EE8}">
      <dgm:prSet phldrT="[Text]"/>
      <dgm:spPr/>
      <dgm:t>
        <a:bodyPr/>
        <a:lstStyle/>
        <a:p>
          <a:r>
            <a:rPr lang="en-US" dirty="0" smtClean="0"/>
            <a:t>Weekly</a:t>
          </a:r>
          <a:endParaRPr lang="en-US" dirty="0"/>
        </a:p>
      </dgm:t>
    </dgm:pt>
    <dgm:pt modelId="{9DBA8C17-34AE-40DF-83C3-D575CDBB8EE4}" type="parTrans" cxnId="{21500FDF-9600-457F-BA5F-0C6208991C6F}">
      <dgm:prSet/>
      <dgm:spPr/>
      <dgm:t>
        <a:bodyPr/>
        <a:lstStyle/>
        <a:p>
          <a:endParaRPr lang="en-US"/>
        </a:p>
      </dgm:t>
    </dgm:pt>
    <dgm:pt modelId="{F75F7BFA-C47E-4412-90D9-2D56A1ED7F06}" type="sibTrans" cxnId="{21500FDF-9600-457F-BA5F-0C6208991C6F}">
      <dgm:prSet/>
      <dgm:spPr/>
      <dgm:t>
        <a:bodyPr/>
        <a:lstStyle/>
        <a:p>
          <a:endParaRPr lang="en-US"/>
        </a:p>
      </dgm:t>
    </dgm:pt>
    <dgm:pt modelId="{494D68D6-4352-4E22-B0E3-4DBDDD9C6747}">
      <dgm:prSet phldrT="[Text]"/>
      <dgm:spPr/>
      <dgm:t>
        <a:bodyPr/>
        <a:lstStyle/>
        <a:p>
          <a:r>
            <a:rPr lang="en-US" dirty="0" smtClean="0"/>
            <a:t>Module Design Teams Design Meeting</a:t>
          </a:r>
          <a:endParaRPr lang="en-US" dirty="0"/>
        </a:p>
      </dgm:t>
    </dgm:pt>
    <dgm:pt modelId="{FBF43F4E-2047-4294-A575-A653719B8CCD}" type="parTrans" cxnId="{EF804FC6-B3D8-4488-B3ED-D96AF2A07B3D}">
      <dgm:prSet/>
      <dgm:spPr/>
      <dgm:t>
        <a:bodyPr/>
        <a:lstStyle/>
        <a:p>
          <a:endParaRPr lang="en-US"/>
        </a:p>
      </dgm:t>
    </dgm:pt>
    <dgm:pt modelId="{6EE779DE-230D-45FD-BEA5-8D5E79FC788B}" type="sibTrans" cxnId="{EF804FC6-B3D8-4488-B3ED-D96AF2A07B3D}">
      <dgm:prSet/>
      <dgm:spPr/>
      <dgm:t>
        <a:bodyPr/>
        <a:lstStyle/>
        <a:p>
          <a:endParaRPr lang="en-US"/>
        </a:p>
      </dgm:t>
    </dgm:pt>
    <dgm:pt modelId="{C97CADC1-6C45-4213-BB10-D096F01799F0}">
      <dgm:prSet phldrT="[Text]"/>
      <dgm:spPr/>
      <dgm:t>
        <a:bodyPr/>
        <a:lstStyle/>
        <a:p>
          <a:r>
            <a:rPr lang="en-US" dirty="0" smtClean="0"/>
            <a:t>Workstream Status meeting</a:t>
          </a:r>
          <a:endParaRPr lang="en-US" dirty="0"/>
        </a:p>
      </dgm:t>
    </dgm:pt>
    <dgm:pt modelId="{1B93B7F9-964D-4AF0-8E2F-FE211173EC4D}" type="parTrans" cxnId="{C46957F2-D5A2-4E87-B44D-B315C85F3CA6}">
      <dgm:prSet/>
      <dgm:spPr/>
      <dgm:t>
        <a:bodyPr/>
        <a:lstStyle/>
        <a:p>
          <a:endParaRPr lang="en-US"/>
        </a:p>
      </dgm:t>
    </dgm:pt>
    <dgm:pt modelId="{E0804935-95B2-46AF-9E5E-BC166EF6B9C6}" type="sibTrans" cxnId="{C46957F2-D5A2-4E87-B44D-B315C85F3CA6}">
      <dgm:prSet/>
      <dgm:spPr/>
      <dgm:t>
        <a:bodyPr/>
        <a:lstStyle/>
        <a:p>
          <a:endParaRPr lang="en-US"/>
        </a:p>
      </dgm:t>
    </dgm:pt>
    <dgm:pt modelId="{F9C1B30E-5AE8-447E-BCD7-32BCD8ABBBA3}">
      <dgm:prSet phldrT="[Text]"/>
      <dgm:spPr/>
      <dgm:t>
        <a:bodyPr/>
        <a:lstStyle/>
        <a:p>
          <a:r>
            <a:rPr lang="en-US" dirty="0" smtClean="0"/>
            <a:t>Monthly</a:t>
          </a:r>
          <a:endParaRPr lang="en-US" dirty="0"/>
        </a:p>
      </dgm:t>
    </dgm:pt>
    <dgm:pt modelId="{B18D1D65-1647-4F98-AE79-32FB73ECD621}" type="parTrans" cxnId="{1A60C3D3-4944-4E78-A2CA-5068597F6B8B}">
      <dgm:prSet/>
      <dgm:spPr/>
      <dgm:t>
        <a:bodyPr/>
        <a:lstStyle/>
        <a:p>
          <a:endParaRPr lang="en-US"/>
        </a:p>
      </dgm:t>
    </dgm:pt>
    <dgm:pt modelId="{63634315-BD63-4DB2-83EE-9BABF16E3BB9}" type="sibTrans" cxnId="{1A60C3D3-4944-4E78-A2CA-5068597F6B8B}">
      <dgm:prSet/>
      <dgm:spPr/>
      <dgm:t>
        <a:bodyPr/>
        <a:lstStyle/>
        <a:p>
          <a:endParaRPr lang="en-US"/>
        </a:p>
      </dgm:t>
    </dgm:pt>
    <dgm:pt modelId="{7AF35EFA-1103-4D49-B632-1AC93034ED61}">
      <dgm:prSet phldrT="[Text]"/>
      <dgm:spPr/>
      <dgm:t>
        <a:bodyPr/>
        <a:lstStyle/>
        <a:p>
          <a:r>
            <a:rPr lang="en-US" dirty="0" smtClean="0"/>
            <a:t>Module Design Teams joint status meeting</a:t>
          </a:r>
          <a:endParaRPr lang="en-US" dirty="0"/>
        </a:p>
      </dgm:t>
    </dgm:pt>
    <dgm:pt modelId="{CB926298-2C70-44A3-BD2C-CD24CDBC2F1D}" type="parTrans" cxnId="{40C9549F-E9B2-494C-B05D-0EBC5608DAC9}">
      <dgm:prSet/>
      <dgm:spPr/>
      <dgm:t>
        <a:bodyPr/>
        <a:lstStyle/>
        <a:p>
          <a:endParaRPr lang="en-US"/>
        </a:p>
      </dgm:t>
    </dgm:pt>
    <dgm:pt modelId="{0AA5939F-07B5-4933-9684-95DA0F06A63F}" type="sibTrans" cxnId="{40C9549F-E9B2-494C-B05D-0EBC5608DAC9}">
      <dgm:prSet/>
      <dgm:spPr/>
      <dgm:t>
        <a:bodyPr/>
        <a:lstStyle/>
        <a:p>
          <a:endParaRPr lang="en-US"/>
        </a:p>
      </dgm:t>
    </dgm:pt>
    <dgm:pt modelId="{5AE0B89C-FAC6-4E19-8D84-7C35B7F07EFD}">
      <dgm:prSet phldrT="[Text]"/>
      <dgm:spPr/>
      <dgm:t>
        <a:bodyPr/>
        <a:lstStyle/>
        <a:p>
          <a:r>
            <a:rPr lang="en-US" dirty="0" smtClean="0"/>
            <a:t>Bi-Annual</a:t>
          </a:r>
          <a:endParaRPr lang="en-US" dirty="0"/>
        </a:p>
      </dgm:t>
    </dgm:pt>
    <dgm:pt modelId="{B3DE99EF-8E6B-42E0-98A5-E399CFD69689}" type="parTrans" cxnId="{0276F36D-A92B-4314-8137-DC650832F090}">
      <dgm:prSet/>
      <dgm:spPr/>
      <dgm:t>
        <a:bodyPr/>
        <a:lstStyle/>
        <a:p>
          <a:endParaRPr lang="en-US"/>
        </a:p>
      </dgm:t>
    </dgm:pt>
    <dgm:pt modelId="{5271D32C-323C-41D3-9D95-DBD4800DFE59}" type="sibTrans" cxnId="{0276F36D-A92B-4314-8137-DC650832F090}">
      <dgm:prSet/>
      <dgm:spPr/>
      <dgm:t>
        <a:bodyPr/>
        <a:lstStyle/>
        <a:p>
          <a:endParaRPr lang="en-US"/>
        </a:p>
      </dgm:t>
    </dgm:pt>
    <dgm:pt modelId="{87995123-B68C-47F5-AF90-E8068B800C07}">
      <dgm:prSet phldrT="[Text]"/>
      <dgm:spPr/>
      <dgm:t>
        <a:bodyPr/>
        <a:lstStyle/>
        <a:p>
          <a:r>
            <a:rPr lang="en-US" dirty="0" smtClean="0"/>
            <a:t>Milestone Check-In: Updates per Workstream</a:t>
          </a:r>
          <a:endParaRPr lang="en-US" dirty="0"/>
        </a:p>
      </dgm:t>
    </dgm:pt>
    <dgm:pt modelId="{28302F1B-9EF7-4F4C-912B-18C93A31E803}" type="parTrans" cxnId="{21D59709-BD4F-4CE4-8941-F325E9EB46DF}">
      <dgm:prSet/>
      <dgm:spPr/>
      <dgm:t>
        <a:bodyPr/>
        <a:lstStyle/>
        <a:p>
          <a:endParaRPr lang="en-US"/>
        </a:p>
      </dgm:t>
    </dgm:pt>
    <dgm:pt modelId="{4C31ADE2-81A9-49E6-823C-81A34EF08F90}" type="sibTrans" cxnId="{21D59709-BD4F-4CE4-8941-F325E9EB46DF}">
      <dgm:prSet/>
      <dgm:spPr/>
      <dgm:t>
        <a:bodyPr/>
        <a:lstStyle/>
        <a:p>
          <a:endParaRPr lang="en-US"/>
        </a:p>
      </dgm:t>
    </dgm:pt>
    <dgm:pt modelId="{C448B419-3238-4F93-995A-B788E90208EC}">
      <dgm:prSet phldrT="[Text]"/>
      <dgm:spPr/>
      <dgm:t>
        <a:bodyPr/>
        <a:lstStyle/>
        <a:p>
          <a:r>
            <a:rPr lang="en-US" dirty="0" smtClean="0"/>
            <a:t>Business Process Demos (as applicable)</a:t>
          </a:r>
          <a:endParaRPr lang="en-US" dirty="0"/>
        </a:p>
      </dgm:t>
    </dgm:pt>
    <dgm:pt modelId="{1A23C24D-921D-42C4-A8E4-30DD072D9091}" type="parTrans" cxnId="{2D7A3D09-20F4-4346-9AE2-834F5DC6B093}">
      <dgm:prSet/>
      <dgm:spPr/>
      <dgm:t>
        <a:bodyPr/>
        <a:lstStyle/>
        <a:p>
          <a:endParaRPr lang="en-US"/>
        </a:p>
      </dgm:t>
    </dgm:pt>
    <dgm:pt modelId="{8CB0C905-D251-4E33-B2DF-0CB480068B23}" type="sibTrans" cxnId="{2D7A3D09-20F4-4346-9AE2-834F5DC6B093}">
      <dgm:prSet/>
      <dgm:spPr/>
      <dgm:t>
        <a:bodyPr/>
        <a:lstStyle/>
        <a:p>
          <a:endParaRPr lang="en-US"/>
        </a:p>
      </dgm:t>
    </dgm:pt>
    <dgm:pt modelId="{FC8B6C53-4E4A-4719-AA8D-E81352C8EA4E}">
      <dgm:prSet phldrT="[Text]"/>
      <dgm:spPr/>
      <dgm:t>
        <a:bodyPr/>
        <a:lstStyle/>
        <a:p>
          <a:r>
            <a:rPr lang="en-US" dirty="0" smtClean="0"/>
            <a:t>Ad Hoc</a:t>
          </a:r>
          <a:endParaRPr lang="en-US" dirty="0"/>
        </a:p>
      </dgm:t>
    </dgm:pt>
    <dgm:pt modelId="{B5F0B580-E85F-4791-85D2-1DA0532297B6}" type="parTrans" cxnId="{7F2D55B2-1B2E-4928-9C32-79FA6BC4A272}">
      <dgm:prSet/>
      <dgm:spPr/>
      <dgm:t>
        <a:bodyPr/>
        <a:lstStyle/>
        <a:p>
          <a:endParaRPr lang="en-US"/>
        </a:p>
      </dgm:t>
    </dgm:pt>
    <dgm:pt modelId="{0DDCBB1B-9C1B-422B-BDEC-4F36A0F25DC0}" type="sibTrans" cxnId="{7F2D55B2-1B2E-4928-9C32-79FA6BC4A272}">
      <dgm:prSet/>
      <dgm:spPr/>
      <dgm:t>
        <a:bodyPr/>
        <a:lstStyle/>
        <a:p>
          <a:endParaRPr lang="en-US"/>
        </a:p>
      </dgm:t>
    </dgm:pt>
    <dgm:pt modelId="{76D71102-A269-4790-B57A-F147AB4F247A}">
      <dgm:prSet phldrT="[Text]"/>
      <dgm:spPr/>
      <dgm:t>
        <a:bodyPr/>
        <a:lstStyle/>
        <a:p>
          <a:r>
            <a:rPr lang="en-US" dirty="0" smtClean="0"/>
            <a:t>Work in Progress reviews of tested code</a:t>
          </a:r>
          <a:endParaRPr lang="en-US" dirty="0"/>
        </a:p>
      </dgm:t>
    </dgm:pt>
    <dgm:pt modelId="{AD79D4FD-1C27-446E-B159-BD752E1D07C1}" type="parTrans" cxnId="{F173C0B0-8BA0-4274-8E5B-F36975589282}">
      <dgm:prSet/>
      <dgm:spPr/>
      <dgm:t>
        <a:bodyPr/>
        <a:lstStyle/>
        <a:p>
          <a:endParaRPr lang="en-US"/>
        </a:p>
      </dgm:t>
    </dgm:pt>
    <dgm:pt modelId="{7A261D6B-D092-49D2-972D-EFEC8AC1A90D}" type="sibTrans" cxnId="{F173C0B0-8BA0-4274-8E5B-F36975589282}">
      <dgm:prSet/>
      <dgm:spPr/>
      <dgm:t>
        <a:bodyPr/>
        <a:lstStyle/>
        <a:p>
          <a:endParaRPr lang="en-US"/>
        </a:p>
      </dgm:t>
    </dgm:pt>
    <dgm:pt modelId="{0EC51460-F61C-433F-8CF7-77DB2BFE9FD4}">
      <dgm:prSet phldrT="[Text]"/>
      <dgm:spPr/>
      <dgm:t>
        <a:bodyPr/>
        <a:lstStyle/>
        <a:p>
          <a:r>
            <a:rPr lang="en-US" dirty="0" smtClean="0"/>
            <a:t>Special meetings with designated stakeholders</a:t>
          </a:r>
          <a:endParaRPr lang="en-US" dirty="0"/>
        </a:p>
      </dgm:t>
    </dgm:pt>
    <dgm:pt modelId="{B2836BD9-79AB-41DC-875A-766CC24C9A13}" type="parTrans" cxnId="{5BCF702A-A4C0-4C86-9840-21E94A446CDA}">
      <dgm:prSet/>
      <dgm:spPr/>
      <dgm:t>
        <a:bodyPr/>
        <a:lstStyle/>
        <a:p>
          <a:endParaRPr lang="en-US"/>
        </a:p>
      </dgm:t>
    </dgm:pt>
    <dgm:pt modelId="{5C891E0C-1FEB-46A8-9005-EC876B3F1C72}" type="sibTrans" cxnId="{5BCF702A-A4C0-4C86-9840-21E94A446CDA}">
      <dgm:prSet/>
      <dgm:spPr/>
      <dgm:t>
        <a:bodyPr/>
        <a:lstStyle/>
        <a:p>
          <a:endParaRPr lang="en-US"/>
        </a:p>
      </dgm:t>
    </dgm:pt>
    <dgm:pt modelId="{93EDD41A-7755-4165-A5F8-E3967B037616}" type="pres">
      <dgm:prSet presAssocID="{190F2D98-C94B-41AE-9DD6-71556958F0D7}" presName="Name0" presStyleCnt="0">
        <dgm:presLayoutVars>
          <dgm:dir/>
          <dgm:animLvl val="lvl"/>
          <dgm:resizeHandles val="exact"/>
        </dgm:presLayoutVars>
      </dgm:prSet>
      <dgm:spPr/>
    </dgm:pt>
    <dgm:pt modelId="{4B148812-9F43-4AD7-A327-759DC7B37D92}" type="pres">
      <dgm:prSet presAssocID="{55744777-8229-4403-9902-994CC3DA3EE8}" presName="composite" presStyleCnt="0"/>
      <dgm:spPr/>
    </dgm:pt>
    <dgm:pt modelId="{E7657E11-A6C0-4670-90F1-C0EE94F5176B}" type="pres">
      <dgm:prSet presAssocID="{55744777-8229-4403-9902-994CC3DA3EE8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0A127D-75E5-4BF1-BBCD-21FD9B5E2A7D}" type="pres">
      <dgm:prSet presAssocID="{55744777-8229-4403-9902-994CC3DA3EE8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F5170B-88BB-481F-8351-6AC0CA76FC94}" type="pres">
      <dgm:prSet presAssocID="{F75F7BFA-C47E-4412-90D9-2D56A1ED7F06}" presName="space" presStyleCnt="0"/>
      <dgm:spPr/>
    </dgm:pt>
    <dgm:pt modelId="{2B65570D-16E6-4F76-AFF0-6065EB441C0F}" type="pres">
      <dgm:prSet presAssocID="{F9C1B30E-5AE8-447E-BCD7-32BCD8ABBBA3}" presName="composite" presStyleCnt="0"/>
      <dgm:spPr/>
    </dgm:pt>
    <dgm:pt modelId="{8107DA25-F57B-467E-9704-6B9EF12D339A}" type="pres">
      <dgm:prSet presAssocID="{F9C1B30E-5AE8-447E-BCD7-32BCD8ABBBA3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B7B39D-CA69-4BFD-AB8D-553FE687693E}" type="pres">
      <dgm:prSet presAssocID="{F9C1B30E-5AE8-447E-BCD7-32BCD8ABBBA3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FCD55C-7B2A-446A-82CA-D8CAAECC4A62}" type="pres">
      <dgm:prSet presAssocID="{63634315-BD63-4DB2-83EE-9BABF16E3BB9}" presName="space" presStyleCnt="0"/>
      <dgm:spPr/>
    </dgm:pt>
    <dgm:pt modelId="{DEAA02EA-0BB9-48E2-84BC-D9F1F7FA65F9}" type="pres">
      <dgm:prSet presAssocID="{5AE0B89C-FAC6-4E19-8D84-7C35B7F07EFD}" presName="composite" presStyleCnt="0"/>
      <dgm:spPr/>
    </dgm:pt>
    <dgm:pt modelId="{8091C95E-7620-4230-AF67-67158F2C915A}" type="pres">
      <dgm:prSet presAssocID="{5AE0B89C-FAC6-4E19-8D84-7C35B7F07EFD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7326EB66-F0E7-48F4-BC41-E9FE0A587847}" type="pres">
      <dgm:prSet presAssocID="{5AE0B89C-FAC6-4E19-8D84-7C35B7F07EFD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081BA4-B588-43DB-B54A-F400A45C3850}" type="pres">
      <dgm:prSet presAssocID="{5271D32C-323C-41D3-9D95-DBD4800DFE59}" presName="space" presStyleCnt="0"/>
      <dgm:spPr/>
    </dgm:pt>
    <dgm:pt modelId="{E89EC1BE-506A-49D4-BE45-C2D6090C6DCC}" type="pres">
      <dgm:prSet presAssocID="{FC8B6C53-4E4A-4719-AA8D-E81352C8EA4E}" presName="composite" presStyleCnt="0"/>
      <dgm:spPr/>
    </dgm:pt>
    <dgm:pt modelId="{25C9884B-228E-4142-88F3-58DA5CEF4065}" type="pres">
      <dgm:prSet presAssocID="{FC8B6C53-4E4A-4719-AA8D-E81352C8EA4E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6FF565D9-AD3A-4B3E-8189-410C6C0B88CA}" type="pres">
      <dgm:prSet presAssocID="{FC8B6C53-4E4A-4719-AA8D-E81352C8EA4E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53D5401-1A9F-44B8-A05D-33D918C08180}" type="presOf" srcId="{FC8B6C53-4E4A-4719-AA8D-E81352C8EA4E}" destId="{25C9884B-228E-4142-88F3-58DA5CEF4065}" srcOrd="0" destOrd="0" presId="urn:microsoft.com/office/officeart/2005/8/layout/hList1"/>
    <dgm:cxn modelId="{F173C0B0-8BA0-4274-8E5B-F36975589282}" srcId="{FC8B6C53-4E4A-4719-AA8D-E81352C8EA4E}" destId="{76D71102-A269-4790-B57A-F147AB4F247A}" srcOrd="0" destOrd="0" parTransId="{AD79D4FD-1C27-446E-B159-BD752E1D07C1}" sibTransId="{7A261D6B-D092-49D2-972D-EFEC8AC1A90D}"/>
    <dgm:cxn modelId="{BA3E501A-69A7-4078-8B42-E548DD7FBB47}" type="presOf" srcId="{494D68D6-4352-4E22-B0E3-4DBDDD9C6747}" destId="{970A127D-75E5-4BF1-BBCD-21FD9B5E2A7D}" srcOrd="0" destOrd="0" presId="urn:microsoft.com/office/officeart/2005/8/layout/hList1"/>
    <dgm:cxn modelId="{A6E1458B-C8C9-4781-9165-77CF3A481267}" type="presOf" srcId="{190F2D98-C94B-41AE-9DD6-71556958F0D7}" destId="{93EDD41A-7755-4165-A5F8-E3967B037616}" srcOrd="0" destOrd="0" presId="urn:microsoft.com/office/officeart/2005/8/layout/hList1"/>
    <dgm:cxn modelId="{5BCF702A-A4C0-4C86-9840-21E94A446CDA}" srcId="{FC8B6C53-4E4A-4719-AA8D-E81352C8EA4E}" destId="{0EC51460-F61C-433F-8CF7-77DB2BFE9FD4}" srcOrd="1" destOrd="0" parTransId="{B2836BD9-79AB-41DC-875A-766CC24C9A13}" sibTransId="{5C891E0C-1FEB-46A8-9005-EC876B3F1C72}"/>
    <dgm:cxn modelId="{63D13772-E1E2-4592-8EAF-C7B875E92B4A}" type="presOf" srcId="{7AF35EFA-1103-4D49-B632-1AC93034ED61}" destId="{6FB7B39D-CA69-4BFD-AB8D-553FE687693E}" srcOrd="0" destOrd="0" presId="urn:microsoft.com/office/officeart/2005/8/layout/hList1"/>
    <dgm:cxn modelId="{E61288C7-369A-4D8A-81B5-3105A470356E}" type="presOf" srcId="{5AE0B89C-FAC6-4E19-8D84-7C35B7F07EFD}" destId="{8091C95E-7620-4230-AF67-67158F2C915A}" srcOrd="0" destOrd="0" presId="urn:microsoft.com/office/officeart/2005/8/layout/hList1"/>
    <dgm:cxn modelId="{F3BB858E-B30A-4D38-9685-9D428EB2A6AC}" type="presOf" srcId="{F9C1B30E-5AE8-447E-BCD7-32BCD8ABBBA3}" destId="{8107DA25-F57B-467E-9704-6B9EF12D339A}" srcOrd="0" destOrd="0" presId="urn:microsoft.com/office/officeart/2005/8/layout/hList1"/>
    <dgm:cxn modelId="{2D7A3D09-20F4-4346-9AE2-834F5DC6B093}" srcId="{5AE0B89C-FAC6-4E19-8D84-7C35B7F07EFD}" destId="{C448B419-3238-4F93-995A-B788E90208EC}" srcOrd="1" destOrd="0" parTransId="{1A23C24D-921D-42C4-A8E4-30DD072D9091}" sibTransId="{8CB0C905-D251-4E33-B2DF-0CB480068B23}"/>
    <dgm:cxn modelId="{EF804FC6-B3D8-4488-B3ED-D96AF2A07B3D}" srcId="{55744777-8229-4403-9902-994CC3DA3EE8}" destId="{494D68D6-4352-4E22-B0E3-4DBDDD9C6747}" srcOrd="0" destOrd="0" parTransId="{FBF43F4E-2047-4294-A575-A653719B8CCD}" sibTransId="{6EE779DE-230D-45FD-BEA5-8D5E79FC788B}"/>
    <dgm:cxn modelId="{FAA583C7-6A71-47D8-9CD9-5BBD76E8B2F4}" type="presOf" srcId="{C448B419-3238-4F93-995A-B788E90208EC}" destId="{7326EB66-F0E7-48F4-BC41-E9FE0A587847}" srcOrd="0" destOrd="1" presId="urn:microsoft.com/office/officeart/2005/8/layout/hList1"/>
    <dgm:cxn modelId="{E6C80E62-D554-43E0-A9F2-D6E9BCEF7931}" type="presOf" srcId="{76D71102-A269-4790-B57A-F147AB4F247A}" destId="{6FF565D9-AD3A-4B3E-8189-410C6C0B88CA}" srcOrd="0" destOrd="0" presId="urn:microsoft.com/office/officeart/2005/8/layout/hList1"/>
    <dgm:cxn modelId="{06BE2219-C3D5-460C-B070-F843C1482712}" type="presOf" srcId="{87995123-B68C-47F5-AF90-E8068B800C07}" destId="{7326EB66-F0E7-48F4-BC41-E9FE0A587847}" srcOrd="0" destOrd="0" presId="urn:microsoft.com/office/officeart/2005/8/layout/hList1"/>
    <dgm:cxn modelId="{C419BC3F-555C-4D7D-8D4E-F4F23DE909AB}" type="presOf" srcId="{55744777-8229-4403-9902-994CC3DA3EE8}" destId="{E7657E11-A6C0-4670-90F1-C0EE94F5176B}" srcOrd="0" destOrd="0" presId="urn:microsoft.com/office/officeart/2005/8/layout/hList1"/>
    <dgm:cxn modelId="{40C9549F-E9B2-494C-B05D-0EBC5608DAC9}" srcId="{F9C1B30E-5AE8-447E-BCD7-32BCD8ABBBA3}" destId="{7AF35EFA-1103-4D49-B632-1AC93034ED61}" srcOrd="0" destOrd="0" parTransId="{CB926298-2C70-44A3-BD2C-CD24CDBC2F1D}" sibTransId="{0AA5939F-07B5-4933-9684-95DA0F06A63F}"/>
    <dgm:cxn modelId="{7F2D55B2-1B2E-4928-9C32-79FA6BC4A272}" srcId="{190F2D98-C94B-41AE-9DD6-71556958F0D7}" destId="{FC8B6C53-4E4A-4719-AA8D-E81352C8EA4E}" srcOrd="3" destOrd="0" parTransId="{B5F0B580-E85F-4791-85D2-1DA0532297B6}" sibTransId="{0DDCBB1B-9C1B-422B-BDEC-4F36A0F25DC0}"/>
    <dgm:cxn modelId="{21500FDF-9600-457F-BA5F-0C6208991C6F}" srcId="{190F2D98-C94B-41AE-9DD6-71556958F0D7}" destId="{55744777-8229-4403-9902-994CC3DA3EE8}" srcOrd="0" destOrd="0" parTransId="{9DBA8C17-34AE-40DF-83C3-D575CDBB8EE4}" sibTransId="{F75F7BFA-C47E-4412-90D9-2D56A1ED7F06}"/>
    <dgm:cxn modelId="{0276F36D-A92B-4314-8137-DC650832F090}" srcId="{190F2D98-C94B-41AE-9DD6-71556958F0D7}" destId="{5AE0B89C-FAC6-4E19-8D84-7C35B7F07EFD}" srcOrd="2" destOrd="0" parTransId="{B3DE99EF-8E6B-42E0-98A5-E399CFD69689}" sibTransId="{5271D32C-323C-41D3-9D95-DBD4800DFE59}"/>
    <dgm:cxn modelId="{CC79673A-1D46-4085-ACBE-DA157B915B31}" type="presOf" srcId="{C97CADC1-6C45-4213-BB10-D096F01799F0}" destId="{970A127D-75E5-4BF1-BBCD-21FD9B5E2A7D}" srcOrd="0" destOrd="1" presId="urn:microsoft.com/office/officeart/2005/8/layout/hList1"/>
    <dgm:cxn modelId="{21D59709-BD4F-4CE4-8941-F325E9EB46DF}" srcId="{5AE0B89C-FAC6-4E19-8D84-7C35B7F07EFD}" destId="{87995123-B68C-47F5-AF90-E8068B800C07}" srcOrd="0" destOrd="0" parTransId="{28302F1B-9EF7-4F4C-912B-18C93A31E803}" sibTransId="{4C31ADE2-81A9-49E6-823C-81A34EF08F90}"/>
    <dgm:cxn modelId="{C46957F2-D5A2-4E87-B44D-B315C85F3CA6}" srcId="{55744777-8229-4403-9902-994CC3DA3EE8}" destId="{C97CADC1-6C45-4213-BB10-D096F01799F0}" srcOrd="1" destOrd="0" parTransId="{1B93B7F9-964D-4AF0-8E2F-FE211173EC4D}" sibTransId="{E0804935-95B2-46AF-9E5E-BC166EF6B9C6}"/>
    <dgm:cxn modelId="{EBFDD601-520A-4C9B-8BB0-652353E44BD4}" type="presOf" srcId="{0EC51460-F61C-433F-8CF7-77DB2BFE9FD4}" destId="{6FF565D9-AD3A-4B3E-8189-410C6C0B88CA}" srcOrd="0" destOrd="1" presId="urn:microsoft.com/office/officeart/2005/8/layout/hList1"/>
    <dgm:cxn modelId="{1A60C3D3-4944-4E78-A2CA-5068597F6B8B}" srcId="{190F2D98-C94B-41AE-9DD6-71556958F0D7}" destId="{F9C1B30E-5AE8-447E-BCD7-32BCD8ABBBA3}" srcOrd="1" destOrd="0" parTransId="{B18D1D65-1647-4F98-AE79-32FB73ECD621}" sibTransId="{63634315-BD63-4DB2-83EE-9BABF16E3BB9}"/>
    <dgm:cxn modelId="{56EA5CB4-58C9-4E4A-BC28-987604F0A993}" type="presParOf" srcId="{93EDD41A-7755-4165-A5F8-E3967B037616}" destId="{4B148812-9F43-4AD7-A327-759DC7B37D92}" srcOrd="0" destOrd="0" presId="urn:microsoft.com/office/officeart/2005/8/layout/hList1"/>
    <dgm:cxn modelId="{8D93A70A-7FC4-47CA-B297-1F48B1E2780A}" type="presParOf" srcId="{4B148812-9F43-4AD7-A327-759DC7B37D92}" destId="{E7657E11-A6C0-4670-90F1-C0EE94F5176B}" srcOrd="0" destOrd="0" presId="urn:microsoft.com/office/officeart/2005/8/layout/hList1"/>
    <dgm:cxn modelId="{0D7BEBA6-72E5-409D-945B-25E3F325F59E}" type="presParOf" srcId="{4B148812-9F43-4AD7-A327-759DC7B37D92}" destId="{970A127D-75E5-4BF1-BBCD-21FD9B5E2A7D}" srcOrd="1" destOrd="0" presId="urn:microsoft.com/office/officeart/2005/8/layout/hList1"/>
    <dgm:cxn modelId="{F8E25F3B-15D9-40E8-8C62-48D777636742}" type="presParOf" srcId="{93EDD41A-7755-4165-A5F8-E3967B037616}" destId="{C6F5170B-88BB-481F-8351-6AC0CA76FC94}" srcOrd="1" destOrd="0" presId="urn:microsoft.com/office/officeart/2005/8/layout/hList1"/>
    <dgm:cxn modelId="{9BEE8DE1-4528-4672-932B-7FD9A6FB850E}" type="presParOf" srcId="{93EDD41A-7755-4165-A5F8-E3967B037616}" destId="{2B65570D-16E6-4F76-AFF0-6065EB441C0F}" srcOrd="2" destOrd="0" presId="urn:microsoft.com/office/officeart/2005/8/layout/hList1"/>
    <dgm:cxn modelId="{37E1046A-EBFB-4DB8-9B02-CD390ABDCA01}" type="presParOf" srcId="{2B65570D-16E6-4F76-AFF0-6065EB441C0F}" destId="{8107DA25-F57B-467E-9704-6B9EF12D339A}" srcOrd="0" destOrd="0" presId="urn:microsoft.com/office/officeart/2005/8/layout/hList1"/>
    <dgm:cxn modelId="{8174161C-5558-443F-9FDB-A50D59B815A2}" type="presParOf" srcId="{2B65570D-16E6-4F76-AFF0-6065EB441C0F}" destId="{6FB7B39D-CA69-4BFD-AB8D-553FE687693E}" srcOrd="1" destOrd="0" presId="urn:microsoft.com/office/officeart/2005/8/layout/hList1"/>
    <dgm:cxn modelId="{201241AA-6E0A-4B9C-8458-C705B03FA77A}" type="presParOf" srcId="{93EDD41A-7755-4165-A5F8-E3967B037616}" destId="{6AFCD55C-7B2A-446A-82CA-D8CAAECC4A62}" srcOrd="3" destOrd="0" presId="urn:microsoft.com/office/officeart/2005/8/layout/hList1"/>
    <dgm:cxn modelId="{C9736551-9D63-4CA5-BDE5-47E25FA1A7A4}" type="presParOf" srcId="{93EDD41A-7755-4165-A5F8-E3967B037616}" destId="{DEAA02EA-0BB9-48E2-84BC-D9F1F7FA65F9}" srcOrd="4" destOrd="0" presId="urn:microsoft.com/office/officeart/2005/8/layout/hList1"/>
    <dgm:cxn modelId="{2957A380-BE92-478A-812D-37DEDD13743B}" type="presParOf" srcId="{DEAA02EA-0BB9-48E2-84BC-D9F1F7FA65F9}" destId="{8091C95E-7620-4230-AF67-67158F2C915A}" srcOrd="0" destOrd="0" presId="urn:microsoft.com/office/officeart/2005/8/layout/hList1"/>
    <dgm:cxn modelId="{A9A066D7-1D62-4FC1-862B-FA8F063EC7F6}" type="presParOf" srcId="{DEAA02EA-0BB9-48E2-84BC-D9F1F7FA65F9}" destId="{7326EB66-F0E7-48F4-BC41-E9FE0A587847}" srcOrd="1" destOrd="0" presId="urn:microsoft.com/office/officeart/2005/8/layout/hList1"/>
    <dgm:cxn modelId="{244DD210-CD05-48AF-82F2-9F1EC5C5E0BB}" type="presParOf" srcId="{93EDD41A-7755-4165-A5F8-E3967B037616}" destId="{AD081BA4-B588-43DB-B54A-F400A45C3850}" srcOrd="5" destOrd="0" presId="urn:microsoft.com/office/officeart/2005/8/layout/hList1"/>
    <dgm:cxn modelId="{EC1B8744-7D6C-4A6E-88B8-DDB7582F1DFE}" type="presParOf" srcId="{93EDD41A-7755-4165-A5F8-E3967B037616}" destId="{E89EC1BE-506A-49D4-BE45-C2D6090C6DCC}" srcOrd="6" destOrd="0" presId="urn:microsoft.com/office/officeart/2005/8/layout/hList1"/>
    <dgm:cxn modelId="{C5EBEF57-0983-4677-943F-DD82BB51013C}" type="presParOf" srcId="{E89EC1BE-506A-49D4-BE45-C2D6090C6DCC}" destId="{25C9884B-228E-4142-88F3-58DA5CEF4065}" srcOrd="0" destOrd="0" presId="urn:microsoft.com/office/officeart/2005/8/layout/hList1"/>
    <dgm:cxn modelId="{DB27DFAA-3B95-4829-A649-218863F20F9A}" type="presParOf" srcId="{E89EC1BE-506A-49D4-BE45-C2D6090C6DCC}" destId="{6FF565D9-AD3A-4B3E-8189-410C6C0B88C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64D4AB-C1DE-42ED-8A2B-E7C7590394BA}">
      <dsp:nvSpPr>
        <dsp:cNvPr id="0" name=""/>
        <dsp:cNvSpPr/>
      </dsp:nvSpPr>
      <dsp:spPr>
        <a:xfrm>
          <a:off x="6959" y="0"/>
          <a:ext cx="776630" cy="776630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037AAE-8042-4104-ADA0-9E251FDEA83E}">
      <dsp:nvSpPr>
        <dsp:cNvPr id="0" name=""/>
        <dsp:cNvSpPr/>
      </dsp:nvSpPr>
      <dsp:spPr>
        <a:xfrm>
          <a:off x="84623" y="77663"/>
          <a:ext cx="621304" cy="621304"/>
        </a:xfrm>
        <a:prstGeom prst="chord">
          <a:avLst>
            <a:gd name="adj1" fmla="val 1800000"/>
            <a:gd name="adj2" fmla="val 90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100867-19E4-4AE9-91F9-18F1BEC4A684}">
      <dsp:nvSpPr>
        <dsp:cNvPr id="0" name=""/>
        <dsp:cNvSpPr/>
      </dsp:nvSpPr>
      <dsp:spPr>
        <a:xfrm>
          <a:off x="945388" y="0"/>
          <a:ext cx="2297531" cy="7766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latin typeface="Arial" panose="020B0604020202020204" pitchFamily="34" charset="0"/>
              <a:cs typeface="Arial" panose="020B0604020202020204" pitchFamily="34" charset="0"/>
            </a:rPr>
            <a:t>Necessary</a:t>
          </a:r>
          <a:endParaRPr lang="en-US" sz="3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45388" y="0"/>
        <a:ext cx="2297531" cy="776630"/>
      </dsp:txXfrm>
    </dsp:sp>
    <dsp:sp modelId="{CF2B9A7F-E4B3-4C9C-976B-106127313E45}">
      <dsp:nvSpPr>
        <dsp:cNvPr id="0" name=""/>
        <dsp:cNvSpPr/>
      </dsp:nvSpPr>
      <dsp:spPr>
        <a:xfrm>
          <a:off x="3404717" y="0"/>
          <a:ext cx="776630" cy="776630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8DD06F-D3EE-4FD9-8351-577CA0FB353C}">
      <dsp:nvSpPr>
        <dsp:cNvPr id="0" name=""/>
        <dsp:cNvSpPr/>
      </dsp:nvSpPr>
      <dsp:spPr>
        <a:xfrm>
          <a:off x="3482381" y="77663"/>
          <a:ext cx="621304" cy="621304"/>
        </a:xfrm>
        <a:prstGeom prst="chord">
          <a:avLst>
            <a:gd name="adj1" fmla="val 0"/>
            <a:gd name="adj2" fmla="val 10800000"/>
          </a:avLst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F390FC-DB4C-454D-AC12-A5F1BE511C7F}">
      <dsp:nvSpPr>
        <dsp:cNvPr id="0" name=""/>
        <dsp:cNvSpPr/>
      </dsp:nvSpPr>
      <dsp:spPr>
        <a:xfrm>
          <a:off x="4321021" y="235971"/>
          <a:ext cx="2297531" cy="7766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latin typeface="Arial" panose="020B0604020202020204" pitchFamily="34" charset="0"/>
              <a:cs typeface="Arial" panose="020B0604020202020204" pitchFamily="34" charset="0"/>
            </a:rPr>
            <a:t>Immediate Benefit</a:t>
          </a:r>
          <a:endParaRPr lang="en-US" sz="3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21021" y="235971"/>
        <a:ext cx="2297531" cy="776630"/>
      </dsp:txXfrm>
    </dsp:sp>
    <dsp:sp modelId="{35FA12BA-9B05-4448-8447-F48A51969497}">
      <dsp:nvSpPr>
        <dsp:cNvPr id="0" name=""/>
        <dsp:cNvSpPr/>
      </dsp:nvSpPr>
      <dsp:spPr>
        <a:xfrm>
          <a:off x="6802476" y="0"/>
          <a:ext cx="776630" cy="776630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094AD3-C406-4AF5-B6D2-73ACA5FBF094}">
      <dsp:nvSpPr>
        <dsp:cNvPr id="0" name=""/>
        <dsp:cNvSpPr/>
      </dsp:nvSpPr>
      <dsp:spPr>
        <a:xfrm>
          <a:off x="6880139" y="77663"/>
          <a:ext cx="621304" cy="621304"/>
        </a:xfrm>
        <a:prstGeom prst="chord">
          <a:avLst>
            <a:gd name="adj1" fmla="val 19800000"/>
            <a:gd name="adj2" fmla="val 12600000"/>
          </a:avLst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A54841-0404-4485-961C-7437B7C389F8}">
      <dsp:nvSpPr>
        <dsp:cNvPr id="0" name=""/>
        <dsp:cNvSpPr/>
      </dsp:nvSpPr>
      <dsp:spPr>
        <a:xfrm>
          <a:off x="7744304" y="132726"/>
          <a:ext cx="2297531" cy="7766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Arial" panose="020B0604020202020204" pitchFamily="34" charset="0"/>
              <a:cs typeface="Arial" panose="020B0604020202020204" pitchFamily="34" charset="0"/>
            </a:rPr>
            <a:t>One Change / Incremental</a:t>
          </a:r>
          <a:endParaRPr lang="en-US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744304" y="132726"/>
        <a:ext cx="2297531" cy="776630"/>
      </dsp:txXfrm>
    </dsp:sp>
    <dsp:sp modelId="{E32EAF1B-2181-4F77-95AC-04286CA17D5A}">
      <dsp:nvSpPr>
        <dsp:cNvPr id="0" name=""/>
        <dsp:cNvSpPr/>
      </dsp:nvSpPr>
      <dsp:spPr>
        <a:xfrm>
          <a:off x="10200234" y="0"/>
          <a:ext cx="776630" cy="776630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4F160D-763C-4D71-A14C-C5CF71AABB1F}">
      <dsp:nvSpPr>
        <dsp:cNvPr id="0" name=""/>
        <dsp:cNvSpPr/>
      </dsp:nvSpPr>
      <dsp:spPr>
        <a:xfrm>
          <a:off x="10277897" y="77663"/>
          <a:ext cx="621304" cy="621304"/>
        </a:xfrm>
        <a:prstGeom prst="chord">
          <a:avLst>
            <a:gd name="adj1" fmla="val 16200000"/>
            <a:gd name="adj2" fmla="val 1620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66EA6E-AD66-4273-9380-98CE8CC25241}">
      <dsp:nvSpPr>
        <dsp:cNvPr id="0" name=""/>
        <dsp:cNvSpPr/>
      </dsp:nvSpPr>
      <dsp:spPr>
        <a:xfrm>
          <a:off x="11064498" y="516319"/>
          <a:ext cx="2297531" cy="7766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Arial" panose="020B0604020202020204" pitchFamily="34" charset="0"/>
              <a:cs typeface="Arial" panose="020B0604020202020204" pitchFamily="34" charset="0"/>
            </a:rPr>
            <a:t>Mandatory / Executive Support</a:t>
          </a:r>
          <a:endParaRPr lang="en-US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064498" y="516319"/>
        <a:ext cx="2297531" cy="7766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2D69A5-4222-4CC5-902D-F2DA6C8862AF}">
      <dsp:nvSpPr>
        <dsp:cNvPr id="0" name=""/>
        <dsp:cNvSpPr/>
      </dsp:nvSpPr>
      <dsp:spPr>
        <a:xfrm>
          <a:off x="5873261" y="3573706"/>
          <a:ext cx="4155375" cy="7211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0590"/>
              </a:lnTo>
              <a:lnTo>
                <a:pt x="4155375" y="360590"/>
              </a:lnTo>
              <a:lnTo>
                <a:pt x="4155375" y="72118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365B89-51EA-4971-BAD5-D1B8BC6A2651}">
      <dsp:nvSpPr>
        <dsp:cNvPr id="0" name=""/>
        <dsp:cNvSpPr/>
      </dsp:nvSpPr>
      <dsp:spPr>
        <a:xfrm>
          <a:off x="5827540" y="3573706"/>
          <a:ext cx="91440" cy="72118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2118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94941D-3BC7-42C9-A0EB-F305F771F9A5}">
      <dsp:nvSpPr>
        <dsp:cNvPr id="0" name=""/>
        <dsp:cNvSpPr/>
      </dsp:nvSpPr>
      <dsp:spPr>
        <a:xfrm>
          <a:off x="1717885" y="3573706"/>
          <a:ext cx="4155375" cy="721180"/>
        </a:xfrm>
        <a:custGeom>
          <a:avLst/>
          <a:gdLst/>
          <a:ahLst/>
          <a:cxnLst/>
          <a:rect l="0" t="0" r="0" b="0"/>
          <a:pathLst>
            <a:path>
              <a:moveTo>
                <a:pt x="4155375" y="0"/>
              </a:moveTo>
              <a:lnTo>
                <a:pt x="4155375" y="360590"/>
              </a:lnTo>
              <a:lnTo>
                <a:pt x="0" y="360590"/>
              </a:lnTo>
              <a:lnTo>
                <a:pt x="0" y="72118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20CCB2-1489-4F17-9711-C7ED9C231F18}">
      <dsp:nvSpPr>
        <dsp:cNvPr id="0" name=""/>
        <dsp:cNvSpPr/>
      </dsp:nvSpPr>
      <dsp:spPr>
        <a:xfrm>
          <a:off x="3244368" y="967153"/>
          <a:ext cx="5257785" cy="26065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Bridget Wikidal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>
              <a:latin typeface="Arial" panose="020B0604020202020204" pitchFamily="34" charset="0"/>
              <a:cs typeface="Arial" panose="020B0604020202020204" pitchFamily="34" charset="0"/>
            </a:rPr>
            <a:t>Sr. Director Project / Change Management Office</a:t>
          </a:r>
          <a:endParaRPr lang="en-US" sz="3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44368" y="967153"/>
        <a:ext cx="5257785" cy="2606553"/>
      </dsp:txXfrm>
    </dsp:sp>
    <dsp:sp modelId="{AAF0A437-90D4-4F79-9BED-84BEA42D0CA4}">
      <dsp:nvSpPr>
        <dsp:cNvPr id="0" name=""/>
        <dsp:cNvSpPr/>
      </dsp:nvSpPr>
      <dsp:spPr>
        <a:xfrm>
          <a:off x="788" y="4294887"/>
          <a:ext cx="3434194" cy="171709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>
              <a:latin typeface="Arial" panose="020B0604020202020204" pitchFamily="34" charset="0"/>
              <a:cs typeface="Arial" panose="020B0604020202020204" pitchFamily="34" charset="0"/>
            </a:rPr>
            <a:t>Project Management</a:t>
          </a:r>
          <a:endParaRPr lang="en-US" sz="3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88" y="4294887"/>
        <a:ext cx="3434194" cy="1717097"/>
      </dsp:txXfrm>
    </dsp:sp>
    <dsp:sp modelId="{82E2621C-1A1F-471B-B8D2-D53C5C37AAD1}">
      <dsp:nvSpPr>
        <dsp:cNvPr id="0" name=""/>
        <dsp:cNvSpPr/>
      </dsp:nvSpPr>
      <dsp:spPr>
        <a:xfrm>
          <a:off x="4156163" y="4294887"/>
          <a:ext cx="3434194" cy="171709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>
              <a:latin typeface="Arial" panose="020B0604020202020204" pitchFamily="34" charset="0"/>
              <a:cs typeface="Arial" panose="020B0604020202020204" pitchFamily="34" charset="0"/>
            </a:rPr>
            <a:t>Change Management</a:t>
          </a:r>
          <a:endParaRPr lang="en-US" sz="3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56163" y="4294887"/>
        <a:ext cx="3434194" cy="1717097"/>
      </dsp:txXfrm>
    </dsp:sp>
    <dsp:sp modelId="{2BA8CA0A-93B7-4FDB-BB5B-86D0CEDCC830}">
      <dsp:nvSpPr>
        <dsp:cNvPr id="0" name=""/>
        <dsp:cNvSpPr/>
      </dsp:nvSpPr>
      <dsp:spPr>
        <a:xfrm>
          <a:off x="8311538" y="4294887"/>
          <a:ext cx="3434194" cy="171709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>
              <a:latin typeface="Arial" panose="020B0604020202020204" pitchFamily="34" charset="0"/>
              <a:cs typeface="Arial" panose="020B0604020202020204" pitchFamily="34" charset="0"/>
            </a:rPr>
            <a:t>Information Management</a:t>
          </a:r>
          <a:endParaRPr lang="en-US" sz="3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311538" y="4294887"/>
        <a:ext cx="3434194" cy="17170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342E50-72C7-4CE1-A56B-083A22B18EA8}">
      <dsp:nvSpPr>
        <dsp:cNvPr id="0" name=""/>
        <dsp:cNvSpPr/>
      </dsp:nvSpPr>
      <dsp:spPr>
        <a:xfrm>
          <a:off x="5339849" y="3489569"/>
          <a:ext cx="1066822" cy="22936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33411" y="0"/>
              </a:lnTo>
              <a:lnTo>
                <a:pt x="533411" y="2293669"/>
              </a:lnTo>
              <a:lnTo>
                <a:pt x="1066822" y="229366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40B764-0096-4C77-B1DC-DDDA6D2DB57F}">
      <dsp:nvSpPr>
        <dsp:cNvPr id="0" name=""/>
        <dsp:cNvSpPr/>
      </dsp:nvSpPr>
      <dsp:spPr>
        <a:xfrm>
          <a:off x="5339849" y="3443849"/>
          <a:ext cx="106682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066822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F063BE-29A4-4748-8274-E373ECF87824}">
      <dsp:nvSpPr>
        <dsp:cNvPr id="0" name=""/>
        <dsp:cNvSpPr/>
      </dsp:nvSpPr>
      <dsp:spPr>
        <a:xfrm>
          <a:off x="5339849" y="1231041"/>
          <a:ext cx="1066822" cy="2258527"/>
        </a:xfrm>
        <a:custGeom>
          <a:avLst/>
          <a:gdLst/>
          <a:ahLst/>
          <a:cxnLst/>
          <a:rect l="0" t="0" r="0" b="0"/>
          <a:pathLst>
            <a:path>
              <a:moveTo>
                <a:pt x="0" y="2258527"/>
              </a:moveTo>
              <a:lnTo>
                <a:pt x="533411" y="2258527"/>
              </a:lnTo>
              <a:lnTo>
                <a:pt x="533411" y="0"/>
              </a:lnTo>
              <a:lnTo>
                <a:pt x="1066822" y="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76DE0E-05BD-408B-A215-C2DC19BFCAA7}">
      <dsp:nvSpPr>
        <dsp:cNvPr id="0" name=""/>
        <dsp:cNvSpPr/>
      </dsp:nvSpPr>
      <dsp:spPr>
        <a:xfrm>
          <a:off x="5735" y="2676116"/>
          <a:ext cx="5334113" cy="16269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Stakeholder 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Register</a:t>
          </a:r>
          <a:endParaRPr lang="en-US" sz="3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35" y="2676116"/>
        <a:ext cx="5334113" cy="1626904"/>
      </dsp:txXfrm>
    </dsp:sp>
    <dsp:sp modelId="{899D0B97-84ED-413D-A24A-C67AFEC0DCCA}">
      <dsp:nvSpPr>
        <dsp:cNvPr id="0" name=""/>
        <dsp:cNvSpPr/>
      </dsp:nvSpPr>
      <dsp:spPr>
        <a:xfrm>
          <a:off x="6406672" y="417588"/>
          <a:ext cx="5334113" cy="162690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>
              <a:latin typeface="Arial" panose="020B0604020202020204" pitchFamily="34" charset="0"/>
              <a:cs typeface="Arial" panose="020B0604020202020204" pitchFamily="34" charset="0"/>
            </a:rPr>
            <a:t>Sponsor Roadmap</a:t>
          </a:r>
          <a:endParaRPr lang="en-US" sz="3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406672" y="417588"/>
        <a:ext cx="5334113" cy="1626904"/>
      </dsp:txXfrm>
    </dsp:sp>
    <dsp:sp modelId="{543968B0-20A2-47D2-B9E1-71F5A4A9D64F}">
      <dsp:nvSpPr>
        <dsp:cNvPr id="0" name=""/>
        <dsp:cNvSpPr/>
      </dsp:nvSpPr>
      <dsp:spPr>
        <a:xfrm>
          <a:off x="6406672" y="2676116"/>
          <a:ext cx="5334113" cy="162690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>
              <a:latin typeface="Arial" panose="020B0604020202020204" pitchFamily="34" charset="0"/>
              <a:cs typeface="Arial" panose="020B0604020202020204" pitchFamily="34" charset="0"/>
            </a:rPr>
            <a:t>Communications</a:t>
          </a:r>
        </a:p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>
              <a:latin typeface="Arial" panose="020B0604020202020204" pitchFamily="34" charset="0"/>
              <a:cs typeface="Arial" panose="020B0604020202020204" pitchFamily="34" charset="0"/>
            </a:rPr>
            <a:t>Plan</a:t>
          </a:r>
          <a:endParaRPr lang="en-US" sz="3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406672" y="2676116"/>
        <a:ext cx="5334113" cy="1626904"/>
      </dsp:txXfrm>
    </dsp:sp>
    <dsp:sp modelId="{312FEB7B-7BC1-4D59-B22D-F579B16B888A}">
      <dsp:nvSpPr>
        <dsp:cNvPr id="0" name=""/>
        <dsp:cNvSpPr/>
      </dsp:nvSpPr>
      <dsp:spPr>
        <a:xfrm>
          <a:off x="6406672" y="4969785"/>
          <a:ext cx="5334113" cy="162690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>
              <a:latin typeface="Arial" panose="020B0604020202020204" pitchFamily="34" charset="0"/>
              <a:cs typeface="Arial" panose="020B0604020202020204" pitchFamily="34" charset="0"/>
            </a:rPr>
            <a:t>Process Mapping</a:t>
          </a:r>
          <a:endParaRPr lang="en-US" sz="3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406672" y="4969785"/>
        <a:ext cx="5334113" cy="16269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657E11-A6C0-4670-90F1-C0EE94F5176B}">
      <dsp:nvSpPr>
        <dsp:cNvPr id="0" name=""/>
        <dsp:cNvSpPr/>
      </dsp:nvSpPr>
      <dsp:spPr>
        <a:xfrm>
          <a:off x="4553" y="1038519"/>
          <a:ext cx="2737958" cy="89280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125984" rIns="220472" bIns="125984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Weekly</a:t>
          </a:r>
          <a:endParaRPr lang="en-US" sz="3100" kern="1200" dirty="0"/>
        </a:p>
      </dsp:txBody>
      <dsp:txXfrm>
        <a:off x="4553" y="1038519"/>
        <a:ext cx="2737958" cy="892800"/>
      </dsp:txXfrm>
    </dsp:sp>
    <dsp:sp modelId="{970A127D-75E5-4BF1-BBCD-21FD9B5E2A7D}">
      <dsp:nvSpPr>
        <dsp:cNvPr id="0" name=""/>
        <dsp:cNvSpPr/>
      </dsp:nvSpPr>
      <dsp:spPr>
        <a:xfrm>
          <a:off x="4553" y="1931319"/>
          <a:ext cx="2737958" cy="449939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354" tIns="165354" rIns="220472" bIns="248031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100" kern="1200" dirty="0" smtClean="0"/>
            <a:t>Module Design Teams Design Meeting</a:t>
          </a:r>
          <a:endParaRPr lang="en-US" sz="3100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100" kern="1200" dirty="0" smtClean="0"/>
            <a:t>Workstream Status meeting</a:t>
          </a:r>
          <a:endParaRPr lang="en-US" sz="3100" kern="1200" dirty="0"/>
        </a:p>
      </dsp:txBody>
      <dsp:txXfrm>
        <a:off x="4553" y="1931319"/>
        <a:ext cx="2737958" cy="4499398"/>
      </dsp:txXfrm>
    </dsp:sp>
    <dsp:sp modelId="{8107DA25-F57B-467E-9704-6B9EF12D339A}">
      <dsp:nvSpPr>
        <dsp:cNvPr id="0" name=""/>
        <dsp:cNvSpPr/>
      </dsp:nvSpPr>
      <dsp:spPr>
        <a:xfrm>
          <a:off x="3125825" y="1038519"/>
          <a:ext cx="2737958" cy="892800"/>
        </a:xfrm>
        <a:prstGeom prst="rect">
          <a:avLst/>
        </a:prstGeom>
        <a:solidFill>
          <a:schemeClr val="accent1">
            <a:shade val="80000"/>
            <a:hueOff val="90421"/>
            <a:satOff val="1725"/>
            <a:lumOff val="7618"/>
            <a:alphaOff val="0"/>
          </a:schemeClr>
        </a:solidFill>
        <a:ln w="12700" cap="flat" cmpd="sng" algn="ctr">
          <a:solidFill>
            <a:schemeClr val="accent1">
              <a:shade val="80000"/>
              <a:hueOff val="90421"/>
              <a:satOff val="1725"/>
              <a:lumOff val="761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125984" rIns="220472" bIns="125984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Monthly</a:t>
          </a:r>
          <a:endParaRPr lang="en-US" sz="3100" kern="1200" dirty="0"/>
        </a:p>
      </dsp:txBody>
      <dsp:txXfrm>
        <a:off x="3125825" y="1038519"/>
        <a:ext cx="2737958" cy="892800"/>
      </dsp:txXfrm>
    </dsp:sp>
    <dsp:sp modelId="{6FB7B39D-CA69-4BFD-AB8D-553FE687693E}">
      <dsp:nvSpPr>
        <dsp:cNvPr id="0" name=""/>
        <dsp:cNvSpPr/>
      </dsp:nvSpPr>
      <dsp:spPr>
        <a:xfrm>
          <a:off x="3125825" y="1931319"/>
          <a:ext cx="2737958" cy="449939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354" tIns="165354" rIns="220472" bIns="248031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100" kern="1200" dirty="0" smtClean="0"/>
            <a:t>Module Design Teams joint status meeting</a:t>
          </a:r>
          <a:endParaRPr lang="en-US" sz="3100" kern="1200" dirty="0"/>
        </a:p>
      </dsp:txBody>
      <dsp:txXfrm>
        <a:off x="3125825" y="1931319"/>
        <a:ext cx="2737958" cy="4499398"/>
      </dsp:txXfrm>
    </dsp:sp>
    <dsp:sp modelId="{8091C95E-7620-4230-AF67-67158F2C915A}">
      <dsp:nvSpPr>
        <dsp:cNvPr id="0" name=""/>
        <dsp:cNvSpPr/>
      </dsp:nvSpPr>
      <dsp:spPr>
        <a:xfrm>
          <a:off x="6247098" y="1038519"/>
          <a:ext cx="2737958" cy="892800"/>
        </a:xfrm>
        <a:prstGeom prst="rect">
          <a:avLst/>
        </a:prstGeom>
        <a:solidFill>
          <a:schemeClr val="accent1">
            <a:shade val="80000"/>
            <a:hueOff val="180842"/>
            <a:satOff val="3450"/>
            <a:lumOff val="15237"/>
            <a:alphaOff val="0"/>
          </a:schemeClr>
        </a:solidFill>
        <a:ln w="12700" cap="flat" cmpd="sng" algn="ctr">
          <a:solidFill>
            <a:schemeClr val="accent1">
              <a:shade val="80000"/>
              <a:hueOff val="180842"/>
              <a:satOff val="3450"/>
              <a:lumOff val="1523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125984" rIns="220472" bIns="125984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Bi-Annual</a:t>
          </a:r>
          <a:endParaRPr lang="en-US" sz="3100" kern="1200" dirty="0"/>
        </a:p>
      </dsp:txBody>
      <dsp:txXfrm>
        <a:off x="6247098" y="1038519"/>
        <a:ext cx="2737958" cy="892800"/>
      </dsp:txXfrm>
    </dsp:sp>
    <dsp:sp modelId="{7326EB66-F0E7-48F4-BC41-E9FE0A587847}">
      <dsp:nvSpPr>
        <dsp:cNvPr id="0" name=""/>
        <dsp:cNvSpPr/>
      </dsp:nvSpPr>
      <dsp:spPr>
        <a:xfrm>
          <a:off x="6247098" y="1931319"/>
          <a:ext cx="2737958" cy="449939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354" tIns="165354" rIns="220472" bIns="248031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100" kern="1200" dirty="0" smtClean="0"/>
            <a:t>Milestone Check-In: Updates per Workstream</a:t>
          </a:r>
          <a:endParaRPr lang="en-US" sz="3100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100" kern="1200" dirty="0" smtClean="0"/>
            <a:t>Business Process Demos (as applicable)</a:t>
          </a:r>
          <a:endParaRPr lang="en-US" sz="3100" kern="1200" dirty="0"/>
        </a:p>
      </dsp:txBody>
      <dsp:txXfrm>
        <a:off x="6247098" y="1931319"/>
        <a:ext cx="2737958" cy="4499398"/>
      </dsp:txXfrm>
    </dsp:sp>
    <dsp:sp modelId="{25C9884B-228E-4142-88F3-58DA5CEF4065}">
      <dsp:nvSpPr>
        <dsp:cNvPr id="0" name=""/>
        <dsp:cNvSpPr/>
      </dsp:nvSpPr>
      <dsp:spPr>
        <a:xfrm>
          <a:off x="9368371" y="1038519"/>
          <a:ext cx="2737958" cy="892800"/>
        </a:xfrm>
        <a:prstGeom prst="rect">
          <a:avLst/>
        </a:prstGeom>
        <a:solidFill>
          <a:schemeClr val="accent1">
            <a:shade val="80000"/>
            <a:hueOff val="271263"/>
            <a:satOff val="5175"/>
            <a:lumOff val="22855"/>
            <a:alphaOff val="0"/>
          </a:schemeClr>
        </a:solidFill>
        <a:ln w="12700" cap="flat" cmpd="sng" algn="ctr">
          <a:solidFill>
            <a:schemeClr val="accent1">
              <a:shade val="80000"/>
              <a:hueOff val="271263"/>
              <a:satOff val="5175"/>
              <a:lumOff val="2285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125984" rIns="220472" bIns="125984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Ad Hoc</a:t>
          </a:r>
          <a:endParaRPr lang="en-US" sz="3100" kern="1200" dirty="0"/>
        </a:p>
      </dsp:txBody>
      <dsp:txXfrm>
        <a:off x="9368371" y="1038519"/>
        <a:ext cx="2737958" cy="892800"/>
      </dsp:txXfrm>
    </dsp:sp>
    <dsp:sp modelId="{6FF565D9-AD3A-4B3E-8189-410C6C0B88CA}">
      <dsp:nvSpPr>
        <dsp:cNvPr id="0" name=""/>
        <dsp:cNvSpPr/>
      </dsp:nvSpPr>
      <dsp:spPr>
        <a:xfrm>
          <a:off x="9368371" y="1931319"/>
          <a:ext cx="2737958" cy="449939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354" tIns="165354" rIns="220472" bIns="248031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100" kern="1200" dirty="0" smtClean="0"/>
            <a:t>Work in Progress reviews of tested code</a:t>
          </a:r>
          <a:endParaRPr lang="en-US" sz="3100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100" kern="1200" dirty="0" smtClean="0"/>
            <a:t>Special meetings with designated stakeholders</a:t>
          </a:r>
          <a:endParaRPr lang="en-US" sz="3100" kern="1200" dirty="0"/>
        </a:p>
      </dsp:txBody>
      <dsp:txXfrm>
        <a:off x="9368371" y="1931319"/>
        <a:ext cx="2737958" cy="44993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IncreasingCircleProcess">
  <dgm:title val=""/>
  <dgm:desc val=""/>
  <dgm:catLst>
    <dgm:cat type="list" pri="8300"/>
    <dgm:cat type="process" pri="43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  <dgm:param type="horzAlign" val="ctr"/>
          <dgm:param type="vertAlign" val="t"/>
        </dgm:alg>
      </dgm:if>
      <dgm:else name="Name3">
        <dgm:alg type="lin">
          <dgm:param type="linDir" val="fromR"/>
          <dgm:param type="horzAlign" val="ctr"/>
          <dgm:param type="vertAlign" val="t"/>
        </dgm:alg>
      </dgm:else>
    </dgm:choose>
    <dgm:shape xmlns:r="http://schemas.openxmlformats.org/officeDocument/2006/relationships" r:blip="">
      <dgm:adjLst/>
    </dgm:shape>
    <dgm:constrLst>
      <dgm:constr type="primFontSz" for="des" forName="Child" val="65"/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h" refFor="ch" refForName="composite" op="equ" fact="0.04"/>
    </dgm:constrLst>
    <dgm:forEach name="nodesForEach" axis="ch" ptType="node" cnt="7">
      <dgm:layoutNode name="composite">
        <dgm:alg type="composite">
          <dgm:param type="ar" val="0.8"/>
        </dgm:alg>
        <dgm:choose name="Name4">
          <dgm:if name="Name5" func="var" arg="dir" op="equ" val="norm">
            <dgm:constrLst>
              <dgm:constr type="l" for="ch" forName="Child" refType="w" fact="0.29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l" for="ch" forName="Parent" refType="w" fact="0.29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l" for="ch" forName="BackAccent" refType="w" fact="0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l" for="ch" forName="Accent" refType="w" fact="0.024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if>
          <dgm:else name="Name6">
            <dgm:constrLst>
              <dgm:constr type="r" for="ch" forName="Child" refType="w" fact="0.71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r" for="ch" forName="Parent" refType="w" fact="0.71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r" for="ch" forName="BackAccent" refType="w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r" for="ch" forName="Accent" refType="w" fact="0.976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else>
        </dgm:choose>
        <dgm:layoutNode name="BackAccent" styleLbl="bgShp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Accent" styleLbl="alignNode1">
          <dgm:alg type="sp"/>
          <dgm:choose name="Name7">
            <dgm:if name="Name8" axis="precedSib" ptType="node" func="cnt" op="equ" val="0">
              <dgm:choose name="Name9">
                <dgm:if name="Name1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11" axis="followSib" ptType="node" func="cnt" op="equ" val="1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12" axis="followSib" ptType="node" func="cnt" op="equ" val="2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if name="Name13" axis="followSib" ptType="node" func="cnt" op="equ" val="3">
                  <dgm:shape xmlns:r="http://schemas.openxmlformats.org/officeDocument/2006/relationships" type="chord" r:blip="">
                    <dgm:adjLst>
                      <dgm:adj idx="1" val="30"/>
                      <dgm:adj idx="2" val="150"/>
                    </dgm:adjLst>
                  </dgm:shape>
                </dgm:if>
                <dgm:if name="Name14" axis="followSib" ptType="node" func="cnt" op="equ" val="4">
                  <dgm:shape xmlns:r="http://schemas.openxmlformats.org/officeDocument/2006/relationships" type="chord" r:blip="">
                    <dgm:adjLst>
                      <dgm:adj idx="1" val="38.8699"/>
                      <dgm:adj idx="2" val="143.1301"/>
                    </dgm:adjLst>
                  </dgm:shape>
                </dgm:if>
                <dgm:if name="Name15" axis="followSib" ptType="node" func="cnt" op="equ" val="5">
                  <dgm:shape xmlns:r="http://schemas.openxmlformats.org/officeDocument/2006/relationships" type="chord" r:blip="">
                    <dgm:adjLst>
                      <dgm:adj idx="1" val="41.8103"/>
                      <dgm:adj idx="2" val="138.1897"/>
                    </dgm:adjLst>
                  </dgm:shape>
                </dgm:if>
                <dgm:else name="Name16">
                  <dgm:shape xmlns:r="http://schemas.openxmlformats.org/officeDocument/2006/relationships" type="chord" r:blip="">
                    <dgm:adjLst>
                      <dgm:adj idx="1" val="45.5847"/>
                      <dgm:adj idx="2" val="134.4153"/>
                    </dgm:adjLst>
                  </dgm:shape>
                </dgm:else>
              </dgm:choose>
            </dgm:if>
            <dgm:if name="Name17" axis="precedSib" ptType="node" func="cnt" op="equ" val="1">
              <dgm:choose name="Name18">
                <dgm:if name="Name19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0" axis="followSib" ptType="node" func="cnt" op="equ" val="1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if name="Name21" axis="followSib" ptType="node" func="cnt" op="equ" val="2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22" axis="followSib" ptType="node" func="cnt" op="equ" val="3">
                  <dgm:shape xmlns:r="http://schemas.openxmlformats.org/officeDocument/2006/relationships" type="chord" r:blip="">
                    <dgm:adjLst>
                      <dgm:adj idx="1" val="11.537"/>
                      <dgm:adj idx="2" val="168.463"/>
                    </dgm:adjLst>
                  </dgm:shape>
                </dgm:if>
                <dgm:if name="Name23" axis="followSib" ptType="node" func="cnt" op="equ" val="4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else name="Name24">
                  <dgm:shape xmlns:r="http://schemas.openxmlformats.org/officeDocument/2006/relationships" type="chord" r:blip="">
                    <dgm:adjLst>
                      <dgm:adj idx="1" val="25.3769"/>
                      <dgm:adj idx="2" val="154.6231"/>
                    </dgm:adjLst>
                  </dgm:shape>
                </dgm:else>
              </dgm:choose>
            </dgm:if>
            <dgm:if name="Name25" axis="precedSib" ptType="node" func="cnt" op="equ" val="2">
              <dgm:choose name="Name26">
                <dgm:if name="Name27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8" axis="followSib" ptType="node" func="cnt" op="equ" val="1">
                  <dgm:shape xmlns:r="http://schemas.openxmlformats.org/officeDocument/2006/relationships" type="chord" r:blip="">
                    <dgm:adjLst>
                      <dgm:adj idx="1" val="-30"/>
                      <dgm:adj idx="2" val="-150"/>
                    </dgm:adjLst>
                  </dgm:shape>
                </dgm:if>
                <dgm:if name="Name29" axis="followSib" ptType="node" func="cnt" op="equ" val="2">
                  <dgm:shape xmlns:r="http://schemas.openxmlformats.org/officeDocument/2006/relationships" type="chord" r:blip="">
                    <dgm:adjLst>
                      <dgm:adj idx="1" val="-11.537"/>
                      <dgm:adj idx="2" val="-168.463"/>
                    </dgm:adjLst>
                  </dgm:shape>
                </dgm:if>
                <dgm:if name="Name30" axis="followSib" ptType="node" func="cnt" op="equ" val="3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else name="Name31">
                  <dgm:shape xmlns:r="http://schemas.openxmlformats.org/officeDocument/2006/relationships" type="chord" r:blip="">
                    <dgm:adjLst>
                      <dgm:adj idx="1" val="8.2133"/>
                      <dgm:adj idx="2" val="171.7867"/>
                    </dgm:adjLst>
                  </dgm:shape>
                </dgm:else>
              </dgm:choose>
            </dgm:if>
            <dgm:if name="Name32" axis="precedSib" ptType="node" func="cnt" op="equ" val="3">
              <dgm:choose name="Name33">
                <dgm:if name="Name34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35" axis="followSib" ptType="node" func="cnt" op="equ" val="1">
                  <dgm:shape xmlns:r="http://schemas.openxmlformats.org/officeDocument/2006/relationships" type="chord" r:blip="">
                    <dgm:adjLst>
                      <dgm:adj idx="1" val="-38.8699"/>
                      <dgm:adj idx="2" val="-143.1301"/>
                    </dgm:adjLst>
                  </dgm:shape>
                </dgm:if>
                <dgm:if name="Name36" axis="followSib" ptType="node" func="cnt" op="equ" val="2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else name="Name37">
                  <dgm:shape xmlns:r="http://schemas.openxmlformats.org/officeDocument/2006/relationships" type="chord" r:blip="">
                    <dgm:adjLst>
                      <dgm:adj idx="1" val="-8.2133"/>
                      <dgm:adj idx="2" val="-171.7867"/>
                    </dgm:adjLst>
                  </dgm:shape>
                </dgm:else>
              </dgm:choose>
            </dgm:if>
            <dgm:if name="Name38" axis="precedSib" ptType="node" func="cnt" op="equ" val="4">
              <dgm:choose name="Name39">
                <dgm:if name="Name4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41" axis="followSib" ptType="node" func="cnt" op="equ" val="1">
                  <dgm:shape xmlns:r="http://schemas.openxmlformats.org/officeDocument/2006/relationships" type="chord" r:blip="">
                    <dgm:adjLst>
                      <dgm:adj idx="1" val="-41.8103"/>
                      <dgm:adj idx="2" val="-138.1897"/>
                    </dgm:adjLst>
                  </dgm:shape>
                </dgm:if>
                <dgm:else name="Name42">
                  <dgm:shape xmlns:r="http://schemas.openxmlformats.org/officeDocument/2006/relationships" type="chord" r:blip="">
                    <dgm:adjLst>
                      <dgm:adj idx="1" val="-25.3769"/>
                      <dgm:adj idx="2" val="-154.6231"/>
                    </dgm:adjLst>
                  </dgm:shape>
                </dgm:else>
              </dgm:choose>
            </dgm:if>
            <dgm:if name="Name43" axis="precedSib" ptType="node" func="cnt" op="equ" val="5">
              <dgm:choose name="Name44">
                <dgm:if name="Name45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else name="Name46">
                  <dgm:shape xmlns:r="http://schemas.openxmlformats.org/officeDocument/2006/relationships" type="chord" r:blip="">
                    <dgm:adjLst>
                      <dgm:adj idx="1" val="-45.5847"/>
                      <dgm:adj idx="2" val="-134.4153"/>
                    </dgm:adjLst>
                  </dgm:shape>
                </dgm:else>
              </dgm:choose>
            </dgm:if>
            <dgm:else name="Name47">
              <dgm:shape xmlns:r="http://schemas.openxmlformats.org/officeDocument/2006/relationships" type="chord" r:blip="">
                <dgm:adjLst>
                  <dgm:adj idx="1" val="-90"/>
                  <dgm:adj idx="2" val="-90"/>
                </dgm:adjLst>
              </dgm:shape>
            </dgm:else>
          </dgm:choose>
          <dgm:presOf/>
        </dgm:layoutNode>
        <dgm:layoutNode name="Child" styleLbl="revTx">
          <dgm:varLst>
            <dgm:chMax val="0"/>
            <dgm:chPref val="0"/>
            <dgm:bulletEnabled val="1"/>
          </dgm:varLst>
          <dgm:choose name="Name48">
            <dgm:if name="Name49" func="var" arg="dir" op="equ" val="norm">
              <dgm:alg type="tx">
                <dgm:param type="parTxLTRAlign" val="l"/>
                <dgm:param type="parTxRTLAlign" val="l"/>
                <dgm:param type="txAnchorVert" val="t"/>
              </dgm:alg>
            </dgm:if>
            <dgm:else name="Name50">
              <dgm:alg type="tx">
                <dgm:param type="parTxLTRAlign" val="r"/>
                <dgm:param type="parTxRTLAlign" val="r"/>
                <dgm:param type="txAnchorVert" val="t"/>
              </dgm:alg>
            </dgm:else>
          </dgm:choose>
          <dgm:choose name="Name51">
            <dgm:if name="Name52" axis="ch" ptType="node" func="cnt" op="gte" val="1">
              <dgm:shape xmlns:r="http://schemas.openxmlformats.org/officeDocument/2006/relationships" type="rect" r:blip="">
                <dgm:adjLst/>
              </dgm:shape>
            </dgm:if>
            <dgm:else name="Name53">
              <dgm:shape xmlns:r="http://schemas.openxmlformats.org/officeDocument/2006/relationships" type="rect" r:blip="" hideGeom="1">
                <dgm:adjLst/>
              </dgm:shape>
            </dgm:else>
          </dgm:choose>
          <dgm:choose name="Name54">
            <dgm:if name="Name55" axis="ch" ptType="node" func="cnt" op="gte" val="1">
              <dgm:presOf axis="des" ptType="node"/>
            </dgm:if>
            <dgm:else name="Name56">
              <dgm:presOf/>
            </dgm:else>
          </dgm:choose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Parent" styleLbl="revTx">
          <dgm:varLst>
            <dgm:chMax val="1"/>
            <dgm:chPref val="1"/>
            <dgm:bulletEnabled val="1"/>
          </dgm:varLst>
          <dgm:choose name="Name57">
            <dgm:if name="Name58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txAnchorVertCh" val="b"/>
              </dgm:alg>
            </dgm:if>
            <dgm:else name="Name59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txAnchorVertCh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3988F480-CD2F-9841-A6DA-36482410A110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0E67DF3C-FA32-2A4E-9905-CFE0D96F4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413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What are you hoping to get out of this session today?
https://www.polleverywhere.com/free_text_polls/JGltKWF9gnid40jW6bVLw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7DF3C-FA32-2A4E-9905-CFE0D96F4279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40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7DF3C-FA32-2A4E-9905-CFE0D96F4279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290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What are you looking forward to doing while in Singapore?
https://www.polleverywhere.com/discourses/y1XEGrgTLhc2GJbGz947k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7DF3C-FA32-2A4E-9905-CFE0D96F4279}" type="slidenum">
              <a:rPr lang="en-US" smtClean="0"/>
              <a:t>32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781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Who would we communicate this success to?
https://www.polleverywhere.com/discourses/UHIduMtCOWq8Syts1sIGb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7DF3C-FA32-2A4E-9905-CFE0D96F4279}" type="slidenum">
              <a:rPr lang="en-US" smtClean="0"/>
              <a:t>47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4206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How would we communicate this success?
https://www.polleverywhere.com/discourses/2s46Tev1dnOvkYmOZySyk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7DF3C-FA32-2A4E-9905-CFE0D96F4279}" type="slidenum">
              <a:rPr lang="en-US" smtClean="0"/>
              <a:t>48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1047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Who should communicate this success?
https://www.polleverywhere.com/discourses/tZKotCxUtYIcswdkIuPTE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7DF3C-FA32-2A4E-9905-CFE0D96F4279}" type="slidenum">
              <a:rPr lang="en-US" smtClean="0"/>
              <a:t>49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3032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When should this success be communicated?
https://www.polleverywhere.com/discourses/OJYl8eqirJq4mXy07pxOK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7DF3C-FA32-2A4E-9905-CFE0D96F4279}" type="slidenum">
              <a:rPr lang="en-US" smtClean="0"/>
              <a:t>50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6797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Who might you communicate this Delay to?
https://www.polleverywhere.com/discourses/YgcPAI8Yyp9c0cFH0nWuV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7DF3C-FA32-2A4E-9905-CFE0D96F4279}" type="slidenum">
              <a:rPr lang="en-US" smtClean="0"/>
              <a:t>52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702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How might you communicate the delay in the project?
https://www.polleverywhere.com/discourses/Eacb4ybTNne6VDtLGfNXZ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7DF3C-FA32-2A4E-9905-CFE0D96F4279}" type="slidenum">
              <a:rPr lang="en-US" smtClean="0"/>
              <a:t>53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9398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Who should communicate the delay?
https://www.polleverywhere.com/discourses/dvkZjgz0joSoo8h9zCgVQ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7DF3C-FA32-2A4E-9905-CFE0D96F4279}" type="slidenum">
              <a:rPr lang="en-US" smtClean="0"/>
              <a:t>54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220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When should the delay be communicated?
https://www.polleverywhere.com/discourses/GpGzd5MbOYRDQvFtYWfM2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7DF3C-FA32-2A4E-9905-CFE0D96F4279}" type="slidenum">
              <a:rPr lang="en-US" smtClean="0"/>
              <a:t>55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403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7DF3C-FA32-2A4E-9905-CFE0D96F427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8021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Who should communicate the need for feedback to?
https://www.polleverywhere.com/discourses/j83DppG825wjjtaDcXzNn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7DF3C-FA32-2A4E-9905-CFE0D96F4279}" type="slidenum">
              <a:rPr lang="en-US" smtClean="0"/>
              <a:t>57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5554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How should we communicate the need for feedback?
https://www.polleverywhere.com/discourses/Q60IJUhsDY4bwJfVTJQ7b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7DF3C-FA32-2A4E-9905-CFE0D96F4279}" type="slidenum">
              <a:rPr lang="en-US" smtClean="0"/>
              <a:t>58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4429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Who should the communication on the need for feedback come from?
https://www.polleverywhere.com/discourses/HGneeqY6Dw1A1Iti6prAv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7DF3C-FA32-2A4E-9905-CFE0D96F4279}" type="slidenum">
              <a:rPr lang="en-US" smtClean="0"/>
              <a:t>59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279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When should the need for feedback be communicated?
https://www.polleverywhere.com/discourses/vvx6YcZoaxvCmPGuL9GHj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7DF3C-FA32-2A4E-9905-CFE0D96F4279}" type="slidenum">
              <a:rPr lang="en-US" smtClean="0"/>
              <a:t>60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8466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Sign up to receive templates
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7DF3C-FA32-2A4E-9905-CFE0D96F4279}" type="slidenum">
              <a:rPr lang="en-US" smtClean="0"/>
              <a:t>63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01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7DF3C-FA32-2A4E-9905-CFE0D96F427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694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One word to describe Change Management at your University?
https://www.polleverywhere.com/free_text_polls/6o58yyQLS2NnKSjczXuUT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7DF3C-FA32-2A4E-9905-CFE0D96F4279}" type="slidenum">
              <a:rPr lang="en-US" smtClean="0"/>
              <a:t>22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47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7DF3C-FA32-2A4E-9905-CFE0D96F4279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673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7DF3C-FA32-2A4E-9905-CFE0D96F4279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396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7DF3C-FA32-2A4E-9905-CFE0D96F4279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972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7DF3C-FA32-2A4E-9905-CFE0D96F4279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0845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7DF3C-FA32-2A4E-9905-CFE0D96F4279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90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7000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405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3200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0894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588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63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8609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theme" Target="../theme/theme2.xml"/><Relationship Id="rId9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7585" y="401495"/>
            <a:ext cx="4229100" cy="520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255" y="2314262"/>
            <a:ext cx="11929482" cy="223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2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iming>
    <p:tnLst>
      <p:par>
        <p:cTn id="1" dur="indefinite" restart="never" nodeType="tmRoot"/>
      </p:par>
    </p:tnLst>
  </p:timing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87" y="7494948"/>
            <a:ext cx="1965960" cy="1920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439" y="7494948"/>
            <a:ext cx="10670227" cy="1920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171" y="6516860"/>
            <a:ext cx="812878" cy="8128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74" y="6516860"/>
            <a:ext cx="812878" cy="8128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010" y="6494558"/>
            <a:ext cx="812878" cy="8128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830" y="6485469"/>
            <a:ext cx="812878" cy="8128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5650" y="6494558"/>
            <a:ext cx="812878" cy="812878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5302498" y="7845805"/>
            <a:ext cx="343639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CONFIDENTIAL TO THE CSU   •   6/5/2017</a:t>
            </a:r>
            <a:endParaRPr lang="en-US" sz="13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945605" y="7822042"/>
            <a:ext cx="58702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•  </a:t>
            </a:r>
            <a:fld id="{1AA420E6-EDB6-42C5-A781-24B8EBDA28EB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r>
              <a:rPr lang="en-US" sz="1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sz="13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77" y="171791"/>
            <a:ext cx="1561881" cy="123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0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70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87" y="7494948"/>
            <a:ext cx="1965960" cy="1920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439" y="7494948"/>
            <a:ext cx="10670227" cy="192024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5597005" y="7822042"/>
            <a:ext cx="273389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Asia</a:t>
            </a:r>
            <a:r>
              <a:rPr lang="en-US" sz="13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Alliance Conference | </a:t>
            </a:r>
            <a:r>
              <a:rPr lang="en-US" sz="1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4/30/19</a:t>
            </a:r>
            <a:endParaRPr lang="en-US" sz="13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Line 37"/>
          <p:cNvSpPr>
            <a:spLocks noChangeShapeType="1"/>
          </p:cNvSpPr>
          <p:nvPr userDrawn="1"/>
        </p:nvSpPr>
        <p:spPr bwMode="auto">
          <a:xfrm>
            <a:off x="0" y="1088783"/>
            <a:ext cx="14630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3945605" y="7822042"/>
            <a:ext cx="58702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•  </a:t>
            </a:r>
            <a:fld id="{1AA420E6-EDB6-42C5-A781-24B8EBDA28EB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r>
              <a:rPr lang="en-US" sz="1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sz="13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43" y="34852"/>
            <a:ext cx="1289094" cy="102203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9033395" y="148546"/>
            <a:ext cx="5865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CSU,</a:t>
            </a:r>
            <a:r>
              <a:rPr lang="en-US" sz="24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CHRS and Change Management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703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8" r:id="rId2"/>
    <p:sldLayoutId id="2147483669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5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4" Type="http://schemas.openxmlformats.org/officeDocument/2006/relationships/image" Target="../media/image6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ingapo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657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1635" y="6673694"/>
            <a:ext cx="138871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The Building Blocks of Successful Change Management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94393" y="7452246"/>
            <a:ext cx="2404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April 30, 2019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28" name="Picture 4" descr="https://www.heug.org/media/djcbhtqj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03" y="5581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582" y="769547"/>
            <a:ext cx="5364698" cy="100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1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927431" y="647700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What is Change Management?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56959" y="1733001"/>
            <a:ext cx="9570811" cy="283849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is Change Management?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en-US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/>
              <a:buNone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Change Management is the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organized practice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supporting 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of people 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successfully adopt a change,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from with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doing things one way 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doing things a new way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…  seamlessly, with 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little to 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disruption to the flow of business.</a:t>
            </a:r>
          </a:p>
          <a:p>
            <a:pPr marL="0" indent="0">
              <a:buFont typeface="Arial"/>
              <a:buNone/>
            </a:pPr>
            <a:endParaRPr lang="en-US" sz="3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/>
              <a:buNone/>
            </a:pPr>
            <a:endParaRPr lang="en-US" sz="30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8" descr="Image result for change management pictures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805" y="1579634"/>
            <a:ext cx="5447689" cy="352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73275771"/>
              </p:ext>
            </p:extLst>
          </p:nvPr>
        </p:nvGraphicFramePr>
        <p:xfrm>
          <a:off x="287595" y="5804309"/>
          <a:ext cx="13443154" cy="650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3692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7037AAE-8042-4104-ADA0-9E251FDEA8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graphicEl>
                                              <a:dgm id="{D7037AAE-8042-4104-ADA0-9E251FDEA8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F64D4AB-C1DE-42ED-8A2B-E7C7590394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graphicEl>
                                              <a:dgm id="{2F64D4AB-C1DE-42ED-8A2B-E7C7590394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0100867-19E4-4AE9-91F9-18F1BEC4A6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graphicEl>
                                              <a:dgm id="{90100867-19E4-4AE9-91F9-18F1BEC4A6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F2B9A7F-E4B3-4C9C-976B-106127313E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CF2B9A7F-E4B3-4C9C-976B-106127313E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8DD06F-D3EE-4FD9-8351-577CA0FB35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graphicEl>
                                              <a:dgm id="{E58DD06F-D3EE-4FD9-8351-577CA0FB35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0F390FC-DB4C-454D-AC12-A5F1BE511C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graphicEl>
                                              <a:dgm id="{B0F390FC-DB4C-454D-AC12-A5F1BE511C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FA12BA-9B05-4448-8447-F48A519694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graphicEl>
                                              <a:dgm id="{35FA12BA-9B05-4448-8447-F48A519694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3094AD3-C406-4AF5-B6D2-73ACA5FBF0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graphicEl>
                                              <a:dgm id="{03094AD3-C406-4AF5-B6D2-73ACA5FBF0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3A54841-0404-4485-961C-7437B7C389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graphicEl>
                                              <a:dgm id="{43A54841-0404-4485-961C-7437B7C389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2EAF1B-2181-4F77-95AC-04286CA17D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graphicEl>
                                              <a:dgm id="{E32EAF1B-2181-4F77-95AC-04286CA17D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B4F160D-763C-4D71-A14C-C5CF71AABB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5B4F160D-763C-4D71-A14C-C5CF71AABB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766EA6E-AD66-4273-9380-98CE8CC252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E766EA6E-AD66-4273-9380-98CE8CC252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Graphic spid="2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change cur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072" y="1216179"/>
            <a:ext cx="12096750" cy="621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4866968" y="3923071"/>
            <a:ext cx="2241755" cy="30086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Notched Right Arrow 2"/>
          <p:cNvSpPr/>
          <p:nvPr/>
        </p:nvSpPr>
        <p:spPr>
          <a:xfrm flipH="1">
            <a:off x="7270955" y="5611761"/>
            <a:ext cx="2020529" cy="818536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We are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5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092448" y="627830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What is Change Management?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90682" y="1793071"/>
            <a:ext cx="9099712" cy="283849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People Want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en-US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To be informed</a:t>
            </a:r>
          </a:p>
          <a:p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To be heard </a:t>
            </a:r>
          </a:p>
          <a:p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To be supported </a:t>
            </a:r>
          </a:p>
        </p:txBody>
      </p:sp>
      <p:sp>
        <p:nvSpPr>
          <p:cNvPr id="2" name="Oval Callout 1"/>
          <p:cNvSpPr/>
          <p:nvPr/>
        </p:nvSpPr>
        <p:spPr>
          <a:xfrm>
            <a:off x="8853689" y="1392048"/>
            <a:ext cx="2996640" cy="2382780"/>
          </a:xfrm>
          <a:prstGeom prst="wedgeEllipseCallout">
            <a:avLst>
              <a:gd name="adj1" fmla="val -31855"/>
              <a:gd name="adj2" fmla="val 6590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I don’t understand how this works.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6499804" y="1392048"/>
            <a:ext cx="2809944" cy="2382780"/>
          </a:xfrm>
          <a:prstGeom prst="wedgeEllipseCallout">
            <a:avLst>
              <a:gd name="adj1" fmla="val 41637"/>
              <a:gd name="adj2" fmla="val 6614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They won’t listen to my ideas.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5202138" y="3440172"/>
            <a:ext cx="2809944" cy="2382780"/>
          </a:xfrm>
          <a:prstGeom prst="wedgeEllipseCallout">
            <a:avLst>
              <a:gd name="adj1" fmla="val 93241"/>
              <a:gd name="adj2" fmla="val -879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What if I make a mistake?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10005005" y="3440172"/>
            <a:ext cx="2809944" cy="2382780"/>
          </a:xfrm>
          <a:prstGeom prst="wedgeEllipseCallout">
            <a:avLst>
              <a:gd name="adj1" fmla="val -72965"/>
              <a:gd name="adj2" fmla="val -711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Will this technology make my role less valuable?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6447521" y="5955508"/>
            <a:ext cx="5289854" cy="1448356"/>
          </a:xfrm>
          <a:prstGeom prst="wedgeRoundRectCallout">
            <a:avLst>
              <a:gd name="adj1" fmla="val 3849"/>
              <a:gd name="adj2" fmla="val -14006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This is not going to work.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66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750"/>
                            </p:stCondLst>
                            <p:childTnLst>
                              <p:par>
                                <p:cTn id="4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1" grpId="0" animBg="1"/>
      <p:bldP spid="12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927431" y="647700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What is Change Management?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17985" y="1304774"/>
            <a:ext cx="9872389" cy="283849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People Want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 be informed</a:t>
            </a:r>
          </a:p>
          <a:p>
            <a:pPr lvl="1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Big picture strategy and goals – The Why</a:t>
            </a:r>
          </a:p>
          <a:p>
            <a:pPr lvl="1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Specifics – how exactly the change will impact them</a:t>
            </a:r>
          </a:p>
          <a:p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 be heard </a:t>
            </a:r>
          </a:p>
          <a:p>
            <a:pPr lvl="1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People have good ideas, listen to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them</a:t>
            </a:r>
          </a:p>
          <a:p>
            <a:pPr lvl="2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Turn concerns into actions</a:t>
            </a:r>
          </a:p>
          <a:p>
            <a:pPr lvl="1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Apply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ideas that make sense</a:t>
            </a:r>
          </a:p>
          <a:p>
            <a:pPr lvl="1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Explain why others won’t be implemented, or won’t be implemented right away</a:t>
            </a:r>
          </a:p>
          <a:p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 be supported </a:t>
            </a:r>
          </a:p>
          <a:p>
            <a:pPr lvl="1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Be willing to hold people’s hand in the beginning </a:t>
            </a:r>
          </a:p>
          <a:p>
            <a:pPr lvl="1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Training and support</a:t>
            </a:r>
          </a:p>
        </p:txBody>
      </p:sp>
      <p:pic>
        <p:nvPicPr>
          <p:cNvPr id="20482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62"/>
          <a:stretch/>
        </p:blipFill>
        <p:spPr bwMode="auto">
          <a:xfrm>
            <a:off x="10416484" y="1501998"/>
            <a:ext cx="3481985" cy="472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08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25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25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351428"/>
            <a:ext cx="6768353" cy="5767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otched Right Arrow 1"/>
          <p:cNvSpPr/>
          <p:nvPr/>
        </p:nvSpPr>
        <p:spPr>
          <a:xfrm flipH="1">
            <a:off x="7897904" y="2501155"/>
            <a:ext cx="4069977" cy="66338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otched Right Arrow 3"/>
          <p:cNvSpPr/>
          <p:nvPr/>
        </p:nvSpPr>
        <p:spPr>
          <a:xfrm flipH="1">
            <a:off x="7914551" y="4053744"/>
            <a:ext cx="4069977" cy="673475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08" name="Picture 4" descr="Image result for scared emoticon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4"/>
          <a:stretch/>
        </p:blipFill>
        <p:spPr bwMode="auto">
          <a:xfrm>
            <a:off x="12520117" y="2169461"/>
            <a:ext cx="1475440" cy="163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Image result for happy emot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7880" y="3957436"/>
            <a:ext cx="2579914" cy="216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97904" y="1215354"/>
            <a:ext cx="61830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My son versus California Waves</a:t>
            </a:r>
          </a:p>
          <a:p>
            <a:r>
              <a:rPr lang="en-US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 Change Management Anecdote</a:t>
            </a:r>
            <a:endParaRPr lang="en-US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062148" y="5040564"/>
            <a:ext cx="3526335" cy="283849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My Son Was…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en-US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Informed</a:t>
            </a:r>
          </a:p>
          <a:p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Heard </a:t>
            </a:r>
          </a:p>
          <a:p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Supported </a:t>
            </a:r>
          </a:p>
        </p:txBody>
      </p:sp>
    </p:spTree>
    <p:extLst>
      <p:ext uri="{BB962C8B-B14F-4D97-AF65-F5344CB8AC3E}">
        <p14:creationId xmlns:p14="http://schemas.microsoft.com/office/powerpoint/2010/main" val="190249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2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75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25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5684" y="3957950"/>
            <a:ext cx="10752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Bringing Change Management to the CSU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81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02759275"/>
              </p:ext>
            </p:extLst>
          </p:nvPr>
        </p:nvGraphicFramePr>
        <p:xfrm>
          <a:off x="1828801" y="808893"/>
          <a:ext cx="11746522" cy="6979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927431" y="647700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From PMO to PCMO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69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 descr="Learning in Practice: The ABC of managing expectations - Always Be Contract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06" y="1154215"/>
            <a:ext cx="8209084" cy="63508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08030" y="1304670"/>
            <a:ext cx="4409132" cy="955343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820" tIns="83820" rIns="83820" bIns="83820" numCol="1" spcCol="1270" anchor="t" anchorCtr="0">
            <a:noAutofit/>
          </a:bodyPr>
          <a:lstStyle/>
          <a:p>
            <a:pPr lvl="0" algn="l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2017 - Change Management officially became a core service of the PMO.  </a:t>
            </a:r>
          </a:p>
          <a:p>
            <a:pPr marL="285750" lvl="0" indent="-285750" algn="l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30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PMO became a PCMO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81057" y="4878509"/>
            <a:ext cx="8349343" cy="748568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7630" tIns="87630" rIns="87630" bIns="87630" numCol="1" spcCol="1270" anchor="t" anchorCtr="0">
            <a:noAutofit/>
          </a:bodyPr>
          <a:lstStyle/>
          <a:p>
            <a:pPr lvl="0" algn="l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2006 - Established CSU Project Management Office (PMO) in ITS department; 1 FTE</a:t>
            </a:r>
            <a:endParaRPr lang="en-US" sz="30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04258" y="1304670"/>
            <a:ext cx="4143688" cy="85332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820" tIns="83820" rIns="83820" bIns="83820" numCol="1" spcCol="1270" anchor="t" anchorCtr="0">
            <a:noAutofit/>
          </a:bodyPr>
          <a:lstStyle/>
          <a:p>
            <a:pPr lvl="0" algn="l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2013 - Introduced Change Management to the PMO and ITS</a:t>
            </a:r>
          </a:p>
          <a:p>
            <a:pPr lvl="0" algn="l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0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27431" y="647700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From PMO to PCMO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08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7949" y="1301444"/>
            <a:ext cx="12415728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lvl="1">
              <a:spcAft>
                <a:spcPts val="450"/>
              </a:spcAft>
              <a:buSzPct val="80000"/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Strategy to Grow Change Management</a:t>
            </a:r>
          </a:p>
          <a:p>
            <a:pPr marL="137160" lvl="1">
              <a:spcAft>
                <a:spcPts val="450"/>
              </a:spcAft>
              <a:buSzPct val="80000"/>
            </a:pPr>
            <a:endParaRPr lang="en-US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Leveraged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systemwide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project that had failed and restarted to make the case for “building” change management vs “buy” </a:t>
            </a: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Systemwide project to serve as a “just in time” application of change management processes and tools</a:t>
            </a: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Provided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Prosci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Change Management Practitioner Certification training for campuses </a:t>
            </a: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Built a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systemwide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“change network” </a:t>
            </a: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Created a CSU-wide change management community of practice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27431" y="647700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From PMO to PCMO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1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7950" y="1301444"/>
            <a:ext cx="13611481" cy="3367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lvl="1">
              <a:spcAft>
                <a:spcPts val="450"/>
              </a:spcAft>
              <a:buSzPct val="80000"/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 And to Today</a:t>
            </a:r>
          </a:p>
          <a:p>
            <a:pPr marL="137160" lvl="1">
              <a:spcAft>
                <a:spcPts val="450"/>
              </a:spcAft>
              <a:buSzPct val="80000"/>
            </a:pP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18 of 23 CSU campuses hold at least one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Prosci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certification</a:t>
            </a: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Developed CSU-wide CM Community of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Based on Best Practices of cross functional groups, formation of </a:t>
            </a:r>
            <a:r>
              <a:rPr lang="en-US" sz="3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hange </a:t>
            </a:r>
            <a:r>
              <a:rPr lang="en-US" sz="3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anagement, </a:t>
            </a:r>
            <a:r>
              <a:rPr lang="en-US" sz="3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ommunications, </a:t>
            </a:r>
            <a:r>
              <a:rPr lang="en-US" sz="3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raining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endParaRPr lang="en-US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54342" r="43305" b="12835"/>
          <a:stretch/>
        </p:blipFill>
        <p:spPr>
          <a:xfrm>
            <a:off x="338387" y="4720728"/>
            <a:ext cx="7390051" cy="22675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796" t="54342" b="6504"/>
          <a:stretch/>
        </p:blipFill>
        <p:spPr>
          <a:xfrm>
            <a:off x="7959295" y="4351451"/>
            <a:ext cx="5631590" cy="27048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64591" y="601980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Introducing CMCT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27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2008" y="2583013"/>
            <a:ext cx="107525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 We Talking About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Introductions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Bringing Change Management to California State University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Key Change Management Toolkit – Getting Started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The CHRS Communications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Communications Plan Activity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11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294" y="1049984"/>
            <a:ext cx="11908897" cy="6322007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9064591" y="601980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Introducing CMCT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5994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103" y="1060242"/>
            <a:ext cx="11883433" cy="6352235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9064591" y="601980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Introducing CMCT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398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175658"/>
            <a:ext cx="11386458" cy="610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92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5684" y="3957950"/>
            <a:ext cx="10752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CHRS Change Management Toolkit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30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613044294"/>
              </p:ext>
            </p:extLst>
          </p:nvPr>
        </p:nvGraphicFramePr>
        <p:xfrm>
          <a:off x="1327640" y="773722"/>
          <a:ext cx="11746522" cy="6979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064591" y="601980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Change Management Toolkit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71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7245" y="1311001"/>
            <a:ext cx="11893145" cy="647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Stakeholder Register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</a:p>
          <a:p>
            <a:pPr marL="89154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Contact Information</a:t>
            </a:r>
          </a:p>
          <a:p>
            <a:pPr marL="89154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Project Role</a:t>
            </a:r>
          </a:p>
          <a:p>
            <a:pPr marL="89154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Stakeholder Group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</a:p>
          <a:p>
            <a:pPr marL="89154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Requirements and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Expectations</a:t>
            </a:r>
            <a:endParaRPr lang="en-US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154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</a:p>
          <a:p>
            <a:pPr marL="89154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Influence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How -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Preferred method of communication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When -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</a:p>
          <a:p>
            <a:pPr>
              <a:spcAft>
                <a:spcPts val="600"/>
              </a:spcAft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</a:p>
        </p:txBody>
      </p:sp>
      <p:pic>
        <p:nvPicPr>
          <p:cNvPr id="6147" name="Picture 3" descr="Related imag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2196">
            <a:off x="10608782" y="4478992"/>
            <a:ext cx="3851491" cy="277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064591" y="601980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Stakeholder Register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0766" y="2197735"/>
            <a:ext cx="9374834" cy="142879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4017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25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25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25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25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75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25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7245" y="1311001"/>
            <a:ext cx="1189314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Sponsor Roadmap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Timing</a:t>
            </a:r>
          </a:p>
          <a:p>
            <a:pPr marL="89154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Project timing</a:t>
            </a:r>
          </a:p>
          <a:p>
            <a:pPr marL="89154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Exact Date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Who – Sponsor Name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Message / Objective</a:t>
            </a:r>
          </a:p>
          <a:p>
            <a:pPr marL="89154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Speaking Points</a:t>
            </a:r>
          </a:p>
          <a:p>
            <a:pPr marL="89154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Desired Outcome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Audience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Activity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- Method</a:t>
            </a:r>
          </a:p>
          <a:p>
            <a:pPr>
              <a:spcAft>
                <a:spcPts val="600"/>
              </a:spcAft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</a:p>
        </p:txBody>
      </p:sp>
      <p:pic>
        <p:nvPicPr>
          <p:cNvPr id="6147" name="Picture 3" descr="Related imag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2196">
            <a:off x="10608782" y="4478992"/>
            <a:ext cx="3851491" cy="277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064591" y="601980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Sponsor Roadmap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0034" y="2086081"/>
            <a:ext cx="8961996" cy="136939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4933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2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25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25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25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171" y="1797278"/>
            <a:ext cx="3855523" cy="809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Sponsor Briefing</a:t>
            </a:r>
          </a:p>
          <a:p>
            <a:pPr>
              <a:spcAft>
                <a:spcPts val="600"/>
              </a:spcAft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 Executive Support</a:t>
            </a:r>
          </a:p>
          <a:p>
            <a:pPr>
              <a:spcAft>
                <a:spcPts val="600"/>
              </a:spcAft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Help sponsors become more engaged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Lists sample activities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Useful in sponsor conversations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2954">
            <a:off x="4387507" y="1233733"/>
            <a:ext cx="4250117" cy="5554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936" y="1042222"/>
            <a:ext cx="4271649" cy="5517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8452">
            <a:off x="9624284" y="1474521"/>
            <a:ext cx="4255981" cy="55129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64591" y="601980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Change Management Toolkit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35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7245" y="1311001"/>
            <a:ext cx="4923737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Process Mapping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Current State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Future State</a:t>
            </a:r>
          </a:p>
          <a:p>
            <a:pPr marL="89154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Leverage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ean processing where possible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Gap Analysis</a:t>
            </a:r>
          </a:p>
          <a:p>
            <a:pPr marL="89154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Current vs Future</a:t>
            </a:r>
          </a:p>
          <a:p>
            <a:pPr marL="89154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Gap</a:t>
            </a:r>
          </a:p>
          <a:p>
            <a:pPr marL="89154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Challenge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</a:p>
        </p:txBody>
      </p:sp>
      <p:pic>
        <p:nvPicPr>
          <p:cNvPr id="6147" name="Picture 3" descr="Related imag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2196">
            <a:off x="10916600" y="4664598"/>
            <a:ext cx="3384039" cy="243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064591" y="601980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Process Mapping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9314" y="1311001"/>
            <a:ext cx="8644123" cy="13657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9314" y="2952068"/>
            <a:ext cx="8644123" cy="12189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9314" y="4418391"/>
            <a:ext cx="5179475" cy="183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34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7245" y="1311001"/>
            <a:ext cx="1189314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Communication Plan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Timing</a:t>
            </a:r>
          </a:p>
          <a:p>
            <a:pPr marL="89154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Project timing / Phase</a:t>
            </a:r>
          </a:p>
          <a:p>
            <a:pPr marL="89154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Exact Date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Purpose</a:t>
            </a:r>
          </a:p>
          <a:p>
            <a:pPr marL="89154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Leveraging ADKAR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Audience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Message Content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Communication Vehicle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Sender</a:t>
            </a:r>
            <a:endParaRPr lang="en-US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</a:p>
        </p:txBody>
      </p:sp>
      <p:pic>
        <p:nvPicPr>
          <p:cNvPr id="6147" name="Picture 3" descr="Related imag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2196">
            <a:off x="10608782" y="4478992"/>
            <a:ext cx="3851491" cy="277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064591" y="601980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Process Mapping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3114" y="1395158"/>
            <a:ext cx="8517635" cy="244859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692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5684" y="3957950"/>
            <a:ext cx="10752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Introductions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73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5852" y="1268473"/>
            <a:ext cx="6730218" cy="589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CHRS Recruiting Website</a:t>
            </a:r>
          </a:p>
          <a:p>
            <a:pPr>
              <a:spcAft>
                <a:spcPts val="600"/>
              </a:spcAft>
            </a:pP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Designed for high-level audience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Emphasis on visual communication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Architecture:</a:t>
            </a:r>
          </a:p>
          <a:p>
            <a:pPr marL="1005840" lvl="1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Home page – video embedded </a:t>
            </a:r>
          </a:p>
          <a:p>
            <a:pPr marL="1005840" lvl="1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</a:p>
          <a:p>
            <a:pPr marL="1005840" lvl="1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</a:p>
          <a:p>
            <a:pPr marL="1005840" lvl="1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System Foundation</a:t>
            </a:r>
          </a:p>
          <a:p>
            <a:pPr marL="1005840" lvl="1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</a:p>
          <a:p>
            <a:pPr marL="1005840" lvl="1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Timeline</a:t>
            </a:r>
          </a:p>
          <a:p>
            <a:pPr marL="1005840" lvl="1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Q&amp;A about Recruiting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453" y="1514838"/>
            <a:ext cx="6044684" cy="4947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8546813" y="6810410"/>
            <a:ext cx="40799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Coming soon: Status page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64591" y="601980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Change Management Toolkit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79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2674">
            <a:off x="4210224" y="1615585"/>
            <a:ext cx="3861594" cy="4924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74330" y="1985916"/>
            <a:ext cx="434713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Provided Content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Poster and flyer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CHRS Announcement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Why CHRS Recruiting?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CHRS Recruiting Features</a:t>
            </a:r>
          </a:p>
          <a:p>
            <a:pPr>
              <a:spcAft>
                <a:spcPts val="6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Can be branded with University Logos</a:t>
            </a:r>
          </a:p>
          <a:p>
            <a:pPr>
              <a:spcAft>
                <a:spcPts val="600"/>
              </a:spcAft>
            </a:pP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64591" y="601980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Change Management Toolkit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23" b="99669" l="39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107" y="1649262"/>
            <a:ext cx="6475828" cy="485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227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774" y="1214749"/>
            <a:ext cx="11953574" cy="6106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27431" y="647700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Getting to Know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99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5684" y="3957950"/>
            <a:ext cx="10752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CHRS Communication Strategy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34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7949" y="1301444"/>
            <a:ext cx="12125582" cy="5491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lvl="1">
              <a:spcAft>
                <a:spcPts val="450"/>
              </a:spcAft>
              <a:buSzPct val="80000"/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Overall Communications Goal:</a:t>
            </a:r>
          </a:p>
          <a:p>
            <a:pPr marL="137160" lvl="1">
              <a:spcAft>
                <a:spcPts val="450"/>
              </a:spcAft>
              <a:buSzPct val="80000"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lvl="1">
              <a:spcAft>
                <a:spcPts val="450"/>
              </a:spcAft>
              <a:buSzPct val="80000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To build awareness and understanding of CHRS throughout the CSU system at all stages of the program.</a:t>
            </a:r>
          </a:p>
          <a:p>
            <a:pPr marL="137160" lvl="1">
              <a:spcAft>
                <a:spcPts val="450"/>
              </a:spcAft>
              <a:buSzPct val="80000"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lvl="1">
              <a:spcAft>
                <a:spcPts val="450"/>
              </a:spcAft>
              <a:buSzPct val="80000"/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Communication should be: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Timely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Pertinent to you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Appropriate level of detail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In your language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Two-way mechanism</a:t>
            </a:r>
            <a:endParaRPr lang="en-US" sz="3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262" y="3657748"/>
            <a:ext cx="5925377" cy="35247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64591" y="601980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CHRS Communications Cycle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41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703" y="4022098"/>
            <a:ext cx="4829722" cy="29629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949" y="1301444"/>
            <a:ext cx="12518641" cy="5683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lvl="1">
              <a:spcAft>
                <a:spcPts val="450"/>
              </a:spcAft>
              <a:buSzPct val="80000"/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Background factors affecting Engagement with CHRS Communication</a:t>
            </a:r>
          </a:p>
          <a:p>
            <a:pPr marL="137160" lvl="1">
              <a:spcAft>
                <a:spcPts val="450"/>
              </a:spcAft>
              <a:buSzPct val="80000"/>
            </a:pPr>
            <a:endParaRPr lang="en-US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Campuses have a much stronger sense of identity individually than as part of the CSU system </a:t>
            </a: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Conflict of CSU system priorities vs. campus priorities</a:t>
            </a: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Lack of clear-cut benefits to every campus (“WIIFM”)</a:t>
            </a: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Restart of CHRS has instilled doubt</a:t>
            </a: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Some campuses are facing change saturation</a:t>
            </a: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New leadership at many campuses </a:t>
            </a: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Resistance to messaging and information overload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64591" y="601980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CHRS Communications Cycle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13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7950" y="1301444"/>
            <a:ext cx="11052919" cy="6335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lvl="1">
              <a:spcAft>
                <a:spcPts val="450"/>
              </a:spcAft>
              <a:buSzPct val="80000"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Objective:</a:t>
            </a:r>
          </a:p>
          <a:p>
            <a:pPr marL="137160" lvl="1">
              <a:spcAft>
                <a:spcPts val="450"/>
              </a:spcAft>
              <a:buSzPct val="80000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Deliver continuous and timely information on CHRS</a:t>
            </a:r>
          </a:p>
          <a:p>
            <a:pPr marL="137160" lvl="1">
              <a:spcAft>
                <a:spcPts val="450"/>
              </a:spcAft>
              <a:buSzPct val="80000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lvl="1">
              <a:spcAft>
                <a:spcPts val="450"/>
              </a:spcAft>
              <a:buSzPct val="80000"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 marL="137160" lvl="1">
              <a:spcAft>
                <a:spcPts val="450"/>
              </a:spcAft>
              <a:buSzPct val="80000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Strategy:</a:t>
            </a:r>
          </a:p>
          <a:p>
            <a:pPr marL="2788920" lvl="5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Release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continuous stream of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communication disseminated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on a regular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basis</a:t>
            </a:r>
          </a:p>
          <a:p>
            <a:pPr marL="2788920" lvl="5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Show/Communicate progress in regularly and controlled frequency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lvl="1">
              <a:spcAft>
                <a:spcPts val="450"/>
              </a:spcAft>
              <a:buSzPct val="80000"/>
            </a:pP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lvl="1">
              <a:spcAft>
                <a:spcPts val="450"/>
              </a:spcAft>
              <a:buSzPct val="80000"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Action:</a:t>
            </a:r>
          </a:p>
          <a:p>
            <a:pPr marL="137160" lvl="1">
              <a:spcAft>
                <a:spcPts val="450"/>
              </a:spcAft>
              <a:buSzPct val="80000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Monthly Communications Cycle </a:t>
            </a:r>
          </a:p>
          <a:p>
            <a:pPr marL="137160" lvl="1">
              <a:spcAft>
                <a:spcPts val="450"/>
              </a:spcAft>
              <a:buSzPct val="80000"/>
            </a:pP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ent-Up Arrow 3"/>
          <p:cNvSpPr/>
          <p:nvPr/>
        </p:nvSpPr>
        <p:spPr>
          <a:xfrm rot="5400000">
            <a:off x="927917" y="2532735"/>
            <a:ext cx="1464140" cy="1125415"/>
          </a:xfrm>
          <a:prstGeom prst="bentUpArrow">
            <a:avLst/>
          </a:prstGeom>
          <a:solidFill>
            <a:srgbClr val="245E90"/>
          </a:solidFill>
          <a:ln>
            <a:solidFill>
              <a:srgbClr val="245E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ent-Up Arrow 7"/>
          <p:cNvSpPr/>
          <p:nvPr/>
        </p:nvSpPr>
        <p:spPr>
          <a:xfrm rot="5400000">
            <a:off x="3036446" y="5869748"/>
            <a:ext cx="1406428" cy="1125415"/>
          </a:xfrm>
          <a:prstGeom prst="bentUpArrow">
            <a:avLst/>
          </a:prstGeom>
          <a:solidFill>
            <a:srgbClr val="677E38"/>
          </a:solidFill>
          <a:ln>
            <a:solidFill>
              <a:srgbClr val="245E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029071" y="1710511"/>
            <a:ext cx="36013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happens without it: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Callout 1"/>
          <p:cNvSpPr/>
          <p:nvPr/>
        </p:nvSpPr>
        <p:spPr>
          <a:xfrm rot="467357">
            <a:off x="12126626" y="2914541"/>
            <a:ext cx="2436901" cy="2090931"/>
          </a:xfrm>
          <a:prstGeom prst="wedgeEllipseCallout">
            <a:avLst>
              <a:gd name="adj1" fmla="val -10433"/>
              <a:gd name="adj2" fmla="val 751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 don’t know what’s going on with CHRS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Callout 13"/>
          <p:cNvSpPr/>
          <p:nvPr/>
        </p:nvSpPr>
        <p:spPr>
          <a:xfrm rot="20894954" flipH="1">
            <a:off x="10506482" y="4203811"/>
            <a:ext cx="2334082" cy="1914303"/>
          </a:xfrm>
          <a:prstGeom prst="wedgeEllipseCallout">
            <a:avLst>
              <a:gd name="adj1" fmla="val -44425"/>
              <a:gd name="adj2" fmla="val 5384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Is CHRS even happening?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64591" y="601980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CHRS Communications Cycle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98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7949" y="1301444"/>
            <a:ext cx="11532101" cy="4978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lvl="1">
              <a:spcAft>
                <a:spcPts val="450"/>
              </a:spcAft>
              <a:buSzPct val="80000"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Objective:</a:t>
            </a:r>
          </a:p>
          <a:p>
            <a:pPr marL="137160" lvl="1">
              <a:spcAft>
                <a:spcPts val="450"/>
              </a:spcAft>
              <a:buSzPct val="80000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Communicate WHY we are doing CHRS</a:t>
            </a:r>
          </a:p>
          <a:p>
            <a:pPr marL="137160" lvl="1">
              <a:spcAft>
                <a:spcPts val="450"/>
              </a:spcAft>
              <a:buSzPct val="80000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lvl="1">
              <a:spcAft>
                <a:spcPts val="450"/>
              </a:spcAft>
              <a:buSzPct val="80000"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lvl="1">
              <a:spcAft>
                <a:spcPts val="450"/>
              </a:spcAft>
              <a:buSzPct val="80000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 marL="137160" lvl="1">
              <a:spcAft>
                <a:spcPts val="450"/>
              </a:spcAft>
              <a:buSzPct val="80000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lvl="1">
              <a:spcAft>
                <a:spcPts val="450"/>
              </a:spcAft>
              <a:buSzPct val="80000"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</a:p>
          <a:p>
            <a:pPr marL="137160" lvl="1">
              <a:spcAft>
                <a:spcPts val="450"/>
              </a:spcAft>
              <a:buSzPct val="80000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 marL="137160" lvl="1">
              <a:spcAft>
                <a:spcPts val="450"/>
              </a:spcAft>
              <a:buSzPct val="80000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lvl="1">
              <a:spcAft>
                <a:spcPts val="450"/>
              </a:spcAft>
              <a:buSzPct val="80000"/>
            </a:pP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ent-Up Arrow 3"/>
          <p:cNvSpPr/>
          <p:nvPr/>
        </p:nvSpPr>
        <p:spPr>
          <a:xfrm rot="5400000">
            <a:off x="1023263" y="2437389"/>
            <a:ext cx="1273448" cy="1125415"/>
          </a:xfrm>
          <a:prstGeom prst="bentUpArrow">
            <a:avLst/>
          </a:prstGeom>
          <a:solidFill>
            <a:srgbClr val="245E90"/>
          </a:solidFill>
          <a:ln>
            <a:solidFill>
              <a:srgbClr val="245E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ent-Up Arrow 7"/>
          <p:cNvSpPr/>
          <p:nvPr/>
        </p:nvSpPr>
        <p:spPr>
          <a:xfrm rot="5400000">
            <a:off x="2702227" y="4695889"/>
            <a:ext cx="1406428" cy="1125415"/>
          </a:xfrm>
          <a:prstGeom prst="bentUpArrow">
            <a:avLst/>
          </a:prstGeom>
          <a:solidFill>
            <a:srgbClr val="677E38"/>
          </a:solidFill>
          <a:ln>
            <a:solidFill>
              <a:srgbClr val="245E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653765" y="1479168"/>
            <a:ext cx="30474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happens without it: 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02606" y="4715287"/>
            <a:ext cx="9666326" cy="2439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lvl="1">
              <a:spcAft>
                <a:spcPts val="450"/>
              </a:spcAft>
              <a:buSzPct val="80000"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Actions: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80060" lvl="1" indent="-3429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Create a video of the WHY</a:t>
            </a:r>
          </a:p>
          <a:p>
            <a:pPr marL="480060" lvl="1" indent="-3429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Feature the WHY on the home page of the CHRS website and other media </a:t>
            </a:r>
          </a:p>
          <a:p>
            <a:pPr marL="480060" lvl="1" indent="-3429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Include role-based “WHY” messages on the website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22695" y="2390362"/>
            <a:ext cx="9541413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lvl="1">
              <a:spcAft>
                <a:spcPts val="450"/>
              </a:spcAft>
              <a:buSzPct val="80000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Strategies:</a:t>
            </a: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Tell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major “WHY” story in an easy-to-digest format</a:t>
            </a: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Convey the WHY messages as they relate to each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role</a:t>
            </a: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Repeat the WHY messages in every communication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Callout 11"/>
          <p:cNvSpPr/>
          <p:nvPr/>
        </p:nvSpPr>
        <p:spPr>
          <a:xfrm rot="467357">
            <a:off x="11757908" y="2767900"/>
            <a:ext cx="2651568" cy="2402669"/>
          </a:xfrm>
          <a:prstGeom prst="wedgeEllipseCallout">
            <a:avLst>
              <a:gd name="adj1" fmla="val -34630"/>
              <a:gd name="adj2" fmla="val 662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Why are we even doing CHRS?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64591" y="601980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CHRS Communications Cycle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19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7949" y="1301444"/>
            <a:ext cx="11532101" cy="4483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lvl="1">
              <a:spcAft>
                <a:spcPts val="450"/>
              </a:spcAft>
              <a:buSzPct val="80000"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Objective:</a:t>
            </a:r>
          </a:p>
          <a:p>
            <a:pPr marL="137160" lvl="1">
              <a:spcAft>
                <a:spcPts val="450"/>
              </a:spcAft>
              <a:buSzPct val="80000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Communicate complex technology to various audiences</a:t>
            </a:r>
          </a:p>
          <a:p>
            <a:pPr marL="137160" lvl="1">
              <a:spcAft>
                <a:spcPts val="450"/>
              </a:spcAft>
              <a:buSzPct val="80000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lvl="1">
              <a:spcAft>
                <a:spcPts val="450"/>
              </a:spcAft>
              <a:buSzPct val="80000"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 marL="137160" lvl="1">
              <a:spcAft>
                <a:spcPts val="450"/>
              </a:spcAft>
              <a:buSzPct val="80000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Strategy:</a:t>
            </a:r>
          </a:p>
          <a:p>
            <a:pPr marL="137160" lvl="1">
              <a:spcAft>
                <a:spcPts val="450"/>
              </a:spcAft>
              <a:buSzPct val="80000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Translate technical language into layman’s terms</a:t>
            </a:r>
          </a:p>
          <a:p>
            <a:pPr marL="137160" lvl="1">
              <a:spcAft>
                <a:spcPts val="450"/>
              </a:spcAft>
              <a:buSzPct val="80000"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</a:p>
          <a:p>
            <a:pPr marL="137160" lvl="1">
              <a:spcAft>
                <a:spcPts val="450"/>
              </a:spcAft>
              <a:buSzPct val="80000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  <a:p>
            <a:pPr marL="137160" lvl="1">
              <a:spcAft>
                <a:spcPts val="450"/>
              </a:spcAft>
              <a:buSzPct val="80000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ent-Up Arrow 3"/>
          <p:cNvSpPr/>
          <p:nvPr/>
        </p:nvSpPr>
        <p:spPr>
          <a:xfrm rot="5400000">
            <a:off x="927917" y="2532735"/>
            <a:ext cx="1464140" cy="1125415"/>
          </a:xfrm>
          <a:prstGeom prst="bentUpArrow">
            <a:avLst/>
          </a:prstGeom>
          <a:solidFill>
            <a:srgbClr val="245E90"/>
          </a:solidFill>
          <a:ln>
            <a:solidFill>
              <a:srgbClr val="245E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ent-Up Arrow 7"/>
          <p:cNvSpPr/>
          <p:nvPr/>
        </p:nvSpPr>
        <p:spPr>
          <a:xfrm rot="5400000">
            <a:off x="3036446" y="4937932"/>
            <a:ext cx="1406428" cy="1125415"/>
          </a:xfrm>
          <a:prstGeom prst="bentUpArrow">
            <a:avLst/>
          </a:prstGeom>
          <a:solidFill>
            <a:srgbClr val="677E38"/>
          </a:solidFill>
          <a:ln>
            <a:solidFill>
              <a:srgbClr val="245E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537920" y="4843942"/>
            <a:ext cx="7585023" cy="2503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lvl="1">
              <a:spcAft>
                <a:spcPts val="450"/>
              </a:spcAft>
              <a:buSzPct val="80000"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Actions:</a:t>
            </a: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Use common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terminology</a:t>
            </a: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Use visuals extensively</a:t>
            </a: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stories and videos to communicate</a:t>
            </a: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Callout 12"/>
          <p:cNvSpPr/>
          <p:nvPr/>
        </p:nvSpPr>
        <p:spPr>
          <a:xfrm rot="467357">
            <a:off x="12103397" y="2913270"/>
            <a:ext cx="2415838" cy="2057356"/>
          </a:xfrm>
          <a:prstGeom prst="wedgeEllipseCallout">
            <a:avLst>
              <a:gd name="adj1" fmla="val -10433"/>
              <a:gd name="adj2" fmla="val 751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What does this even mean?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Callout 13"/>
          <p:cNvSpPr/>
          <p:nvPr/>
        </p:nvSpPr>
        <p:spPr>
          <a:xfrm rot="20894954" flipH="1">
            <a:off x="10372533" y="3895588"/>
            <a:ext cx="2343537" cy="2079063"/>
          </a:xfrm>
          <a:prstGeom prst="wedgeEllipseCallout">
            <a:avLst>
              <a:gd name="adj1" fmla="val -44074"/>
              <a:gd name="adj2" fmla="val 6266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 don’t understand how this impacts me.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544301" y="1479168"/>
            <a:ext cx="31568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happens without it: 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64591" y="601980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CHRS Communications Cycle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84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7949" y="1301444"/>
            <a:ext cx="13018737" cy="3988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lvl="1">
              <a:spcAft>
                <a:spcPts val="450"/>
              </a:spcAft>
              <a:buSzPct val="80000"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Objective:</a:t>
            </a:r>
          </a:p>
          <a:p>
            <a:pPr marL="137160" lvl="1">
              <a:spcAft>
                <a:spcPts val="450"/>
              </a:spcAft>
              <a:buSzPct val="80000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Provide pertinent level of detail for each audience</a:t>
            </a:r>
          </a:p>
          <a:p>
            <a:pPr marL="137160" lvl="1">
              <a:spcAft>
                <a:spcPts val="450"/>
              </a:spcAft>
              <a:buSzPct val="80000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lvl="1">
              <a:spcAft>
                <a:spcPts val="450"/>
              </a:spcAft>
              <a:buSzPct val="80000"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Strategy:</a:t>
            </a:r>
          </a:p>
          <a:p>
            <a:pPr marL="137160" lvl="1">
              <a:spcAft>
                <a:spcPts val="450"/>
              </a:spcAft>
              <a:buSzPct val="80000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Create vehicles with different levels of depth</a:t>
            </a:r>
          </a:p>
          <a:p>
            <a:pPr marL="137160" lvl="1">
              <a:spcAft>
                <a:spcPts val="450"/>
              </a:spcAft>
              <a:buSzPct val="80000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Provide audience-specific links</a:t>
            </a:r>
          </a:p>
          <a:p>
            <a:pPr marL="137160" lvl="1">
              <a:spcAft>
                <a:spcPts val="450"/>
              </a:spcAft>
              <a:buSzPct val="80000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</a:p>
          <a:p>
            <a:pPr marL="137160" lvl="1">
              <a:spcAft>
                <a:spcPts val="450"/>
              </a:spcAft>
              <a:buSzPct val="80000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ent-Up Arrow 3"/>
          <p:cNvSpPr/>
          <p:nvPr/>
        </p:nvSpPr>
        <p:spPr>
          <a:xfrm rot="5400000">
            <a:off x="1136359" y="2324293"/>
            <a:ext cx="1047255" cy="1125415"/>
          </a:xfrm>
          <a:prstGeom prst="bentUpArrow">
            <a:avLst/>
          </a:prstGeom>
          <a:solidFill>
            <a:srgbClr val="245E90"/>
          </a:solidFill>
          <a:ln>
            <a:solidFill>
              <a:srgbClr val="245E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ent-Up Arrow 7"/>
          <p:cNvSpPr/>
          <p:nvPr/>
        </p:nvSpPr>
        <p:spPr>
          <a:xfrm rot="5400000">
            <a:off x="2492932" y="4482371"/>
            <a:ext cx="1368037" cy="1125415"/>
          </a:xfrm>
          <a:prstGeom prst="bentUpArrow">
            <a:avLst/>
          </a:prstGeom>
          <a:solidFill>
            <a:srgbClr val="677E38"/>
          </a:solidFill>
          <a:ln>
            <a:solidFill>
              <a:srgbClr val="245E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778208" y="4995972"/>
            <a:ext cx="9594892" cy="2503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lvl="1">
              <a:spcAft>
                <a:spcPts val="450"/>
              </a:spcAft>
              <a:buSzPct val="80000"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Actions: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80060" lvl="1" indent="-3429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Status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Update newsletter for those close to the project</a:t>
            </a:r>
          </a:p>
          <a:p>
            <a:pPr marL="480060" lvl="1" indent="-3429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Leadership Update newsletter with high-level detail</a:t>
            </a:r>
          </a:p>
          <a:p>
            <a:pPr marL="480060" lvl="1" indent="-3429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Talking Points and presentations tailored to audiences</a:t>
            </a:r>
          </a:p>
          <a:p>
            <a:pPr marL="480060" lvl="1" indent="-3429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Audience-directed 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pathways on website</a:t>
            </a:r>
          </a:p>
        </p:txBody>
      </p:sp>
      <p:sp>
        <p:nvSpPr>
          <p:cNvPr id="11" name="Oval Callout 10"/>
          <p:cNvSpPr/>
          <p:nvPr/>
        </p:nvSpPr>
        <p:spPr>
          <a:xfrm rot="467357">
            <a:off x="12103397" y="2579166"/>
            <a:ext cx="2415838" cy="2057356"/>
          </a:xfrm>
          <a:prstGeom prst="wedgeEllipseCallout">
            <a:avLst>
              <a:gd name="adj1" fmla="val -10433"/>
              <a:gd name="adj2" fmla="val 751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This has nothing to do with me.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Callout 11"/>
          <p:cNvSpPr/>
          <p:nvPr/>
        </p:nvSpPr>
        <p:spPr>
          <a:xfrm rot="20894954" flipH="1">
            <a:off x="10175744" y="3304645"/>
            <a:ext cx="2343537" cy="2079063"/>
          </a:xfrm>
          <a:prstGeom prst="wedgeEllipseCallout">
            <a:avLst>
              <a:gd name="adj1" fmla="val -44074"/>
              <a:gd name="adj2" fmla="val 6266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Why am I wasting my time listening?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544301" y="1479168"/>
            <a:ext cx="31568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happens without it: 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553094" y="1479168"/>
            <a:ext cx="31568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happens without it: 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64591" y="601980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CHRS Communications Cycle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33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915" y="1194727"/>
            <a:ext cx="10818917" cy="61201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27431" y="647700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Getting to Know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59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3570" y="1301444"/>
            <a:ext cx="13548230" cy="4483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lvl="1">
              <a:spcAft>
                <a:spcPts val="450"/>
              </a:spcAft>
              <a:buSzPct val="80000"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Objective:</a:t>
            </a:r>
          </a:p>
          <a:p>
            <a:pPr marL="137160" lvl="1">
              <a:spcAft>
                <a:spcPts val="450"/>
              </a:spcAft>
              <a:buSzPct val="80000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Create two-way communications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lvl="1">
              <a:spcAft>
                <a:spcPts val="450"/>
              </a:spcAft>
              <a:buSzPct val="80000"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 marL="137160" lvl="1">
              <a:spcAft>
                <a:spcPts val="450"/>
              </a:spcAft>
              <a:buSzPct val="80000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Strategy:</a:t>
            </a:r>
          </a:p>
          <a:p>
            <a:pPr marL="137160" lvl="1">
              <a:spcAft>
                <a:spcPts val="450"/>
              </a:spcAft>
              <a:buSzPct val="80000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Build feedback mechanisms into each channel</a:t>
            </a:r>
          </a:p>
          <a:p>
            <a:pPr marL="137160" lvl="1">
              <a:spcAft>
                <a:spcPts val="450"/>
              </a:spcAft>
              <a:buSzPct val="80000"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</a:p>
          <a:p>
            <a:pPr marL="137160" lvl="1">
              <a:spcAft>
                <a:spcPts val="450"/>
              </a:spcAft>
              <a:buSzPct val="80000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 marL="137160" lvl="1">
              <a:spcAft>
                <a:spcPts val="450"/>
              </a:spcAft>
              <a:buSzPct val="80000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lvl="1">
              <a:spcAft>
                <a:spcPts val="450"/>
              </a:spcAft>
              <a:buSzPct val="80000"/>
            </a:pP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ent-Up Arrow 3"/>
          <p:cNvSpPr/>
          <p:nvPr/>
        </p:nvSpPr>
        <p:spPr>
          <a:xfrm rot="5400000">
            <a:off x="927917" y="2532735"/>
            <a:ext cx="1464140" cy="1125415"/>
          </a:xfrm>
          <a:prstGeom prst="bentUpArrow">
            <a:avLst/>
          </a:prstGeom>
          <a:solidFill>
            <a:srgbClr val="245E90"/>
          </a:solidFill>
          <a:ln>
            <a:solidFill>
              <a:srgbClr val="245E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ent-Up Arrow 7"/>
          <p:cNvSpPr/>
          <p:nvPr/>
        </p:nvSpPr>
        <p:spPr>
          <a:xfrm rot="5400000">
            <a:off x="2763224" y="4471489"/>
            <a:ext cx="1406428" cy="1125415"/>
          </a:xfrm>
          <a:prstGeom prst="bentUpArrow">
            <a:avLst/>
          </a:prstGeom>
          <a:solidFill>
            <a:srgbClr val="677E38"/>
          </a:solidFill>
          <a:ln>
            <a:solidFill>
              <a:srgbClr val="245E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302368" y="4643265"/>
            <a:ext cx="9985132" cy="2844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lvl="1">
              <a:spcAft>
                <a:spcPts val="450"/>
              </a:spcAft>
              <a:buSzPct val="80000"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Actions: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80060" lvl="1" indent="-3429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Open Forum created to receive questions from audience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80060" lvl="1" indent="-3429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Polls and surveys integrated into most presentations</a:t>
            </a:r>
          </a:p>
          <a:p>
            <a:pPr marL="480060" lvl="1" indent="-3429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Feedback Form monitored by Program Coordinator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80060" lvl="1" indent="-3429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AskCHRS heavily promoted to encourage feedback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80060" lvl="1" indent="-3429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Campus Change teams liaisons for opportunities and concerns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Callout 11"/>
          <p:cNvSpPr/>
          <p:nvPr/>
        </p:nvSpPr>
        <p:spPr>
          <a:xfrm rot="467357">
            <a:off x="12156151" y="2579166"/>
            <a:ext cx="2415838" cy="2057356"/>
          </a:xfrm>
          <a:prstGeom prst="wedgeEllipseCallout">
            <a:avLst>
              <a:gd name="adj1" fmla="val -10433"/>
              <a:gd name="adj2" fmla="val 751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They aren’t listening to us.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Callout 12"/>
          <p:cNvSpPr/>
          <p:nvPr/>
        </p:nvSpPr>
        <p:spPr>
          <a:xfrm rot="20894954" flipH="1">
            <a:off x="9977096" y="2969685"/>
            <a:ext cx="2560896" cy="2079063"/>
          </a:xfrm>
          <a:prstGeom prst="wedgeEllipseCallout">
            <a:avLst>
              <a:gd name="adj1" fmla="val -44074"/>
              <a:gd name="adj2" fmla="val 6266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This isn’t going to work.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553094" y="1479168"/>
            <a:ext cx="31568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happens without it: 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64591" y="601980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CHRS Communications Cycle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82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7949" y="1358918"/>
            <a:ext cx="11532101" cy="4483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lvl="1">
              <a:spcAft>
                <a:spcPts val="450"/>
              </a:spcAft>
              <a:buSzPct val="80000"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Objective:</a:t>
            </a:r>
          </a:p>
          <a:p>
            <a:pPr marL="137160" lvl="1">
              <a:spcAft>
                <a:spcPts val="450"/>
              </a:spcAft>
              <a:buSzPct val="80000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Provide transparency and build trust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lvl="1">
              <a:spcAft>
                <a:spcPts val="450"/>
              </a:spcAft>
              <a:buSzPct val="80000"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 marL="137160" lvl="1">
              <a:spcAft>
                <a:spcPts val="450"/>
              </a:spcAft>
              <a:buSzPct val="80000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Strategies:</a:t>
            </a:r>
          </a:p>
          <a:p>
            <a:pPr marL="137160" lvl="1">
              <a:spcAft>
                <a:spcPts val="450"/>
              </a:spcAft>
              <a:buSzPct val="80000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Deliver tough messages in a straightforward manner</a:t>
            </a:r>
          </a:p>
          <a:p>
            <a:pPr marL="137160" lvl="1">
              <a:spcAft>
                <a:spcPts val="450"/>
              </a:spcAft>
              <a:buSzPct val="80000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Be honest about impacts and unknowns</a:t>
            </a:r>
          </a:p>
          <a:p>
            <a:pPr marL="137160" lvl="1">
              <a:spcAft>
                <a:spcPts val="450"/>
              </a:spcAft>
              <a:buSzPct val="80000"/>
            </a:pP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lvl="1">
              <a:spcAft>
                <a:spcPts val="450"/>
              </a:spcAft>
              <a:buSzPct val="80000"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</a:p>
          <a:p>
            <a:pPr marL="137160" lvl="1">
              <a:spcAft>
                <a:spcPts val="450"/>
              </a:spcAft>
              <a:buSzPct val="80000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</p:txBody>
      </p:sp>
      <p:sp>
        <p:nvSpPr>
          <p:cNvPr id="4" name="Bent-Up Arrow 3"/>
          <p:cNvSpPr/>
          <p:nvPr/>
        </p:nvSpPr>
        <p:spPr>
          <a:xfrm rot="5400000">
            <a:off x="927917" y="2532735"/>
            <a:ext cx="1464140" cy="1125415"/>
          </a:xfrm>
          <a:prstGeom prst="bentUpArrow">
            <a:avLst/>
          </a:prstGeom>
          <a:solidFill>
            <a:srgbClr val="245E90"/>
          </a:solidFill>
          <a:ln>
            <a:solidFill>
              <a:srgbClr val="245E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ent-Up Arrow 7"/>
          <p:cNvSpPr/>
          <p:nvPr/>
        </p:nvSpPr>
        <p:spPr>
          <a:xfrm rot="5400000">
            <a:off x="2627603" y="4576276"/>
            <a:ext cx="1406428" cy="1125415"/>
          </a:xfrm>
          <a:prstGeom prst="bentUpArrow">
            <a:avLst/>
          </a:prstGeom>
          <a:solidFill>
            <a:srgbClr val="677E38"/>
          </a:solidFill>
          <a:ln>
            <a:solidFill>
              <a:srgbClr val="245E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016884" y="4866321"/>
            <a:ext cx="10428880" cy="2905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lvl="1">
              <a:spcAft>
                <a:spcPts val="450"/>
              </a:spcAft>
              <a:buSzPct val="80000"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Actions:</a:t>
            </a:r>
          </a:p>
          <a:p>
            <a:pPr marL="480060" lvl="1" indent="-3429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Address gaps in information before buzz begins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80060" lvl="1" indent="-3429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Have messages delivered by preferred sender when possible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80060" lvl="1" indent="-3429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Speak truth about impacts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80060" lvl="1" indent="-3429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If we don’t know, tell them we don’t know and when we will</a:t>
            </a:r>
          </a:p>
          <a:p>
            <a:pPr marL="480060" lvl="1" indent="-3429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Callout 12"/>
          <p:cNvSpPr/>
          <p:nvPr/>
        </p:nvSpPr>
        <p:spPr>
          <a:xfrm rot="467357">
            <a:off x="12343440" y="2759734"/>
            <a:ext cx="2256065" cy="1783748"/>
          </a:xfrm>
          <a:prstGeom prst="wedgeEllipseCallout">
            <a:avLst>
              <a:gd name="adj1" fmla="val -10433"/>
              <a:gd name="adj2" fmla="val 751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They aren’t telling us the whole story.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Callout 13"/>
          <p:cNvSpPr/>
          <p:nvPr/>
        </p:nvSpPr>
        <p:spPr>
          <a:xfrm rot="20894954" flipH="1">
            <a:off x="10445539" y="3551014"/>
            <a:ext cx="2339012" cy="1742491"/>
          </a:xfrm>
          <a:prstGeom prst="wedgeEllipseCallout">
            <a:avLst>
              <a:gd name="adj1" fmla="val -44074"/>
              <a:gd name="adj2" fmla="val 6266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Is this going to fail… again?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553094" y="1479168"/>
            <a:ext cx="31568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happens without it: 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64591" y="601980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CHRS Communications Cycle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99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9486" y="6938393"/>
            <a:ext cx="14390914" cy="1291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658189"/>
              </p:ext>
            </p:extLst>
          </p:nvPr>
        </p:nvGraphicFramePr>
        <p:xfrm>
          <a:off x="363415" y="1654908"/>
          <a:ext cx="14086010" cy="643362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086010">
                  <a:extLst>
                    <a:ext uri="{9D8B030D-6E8A-4147-A177-3AD203B41FA5}">
                      <a16:colId xmlns:a16="http://schemas.microsoft.com/office/drawing/2014/main" val="1747375660"/>
                    </a:ext>
                  </a:extLst>
                </a:gridCol>
              </a:tblGrid>
              <a:tr h="1072271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Last Week of </a:t>
                      </a:r>
                    </a:p>
                    <a:p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Month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5011283"/>
                  </a:ext>
                </a:extLst>
              </a:tr>
              <a:tr h="10722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Tuesday</a:t>
                      </a:r>
                      <a:endParaRPr lang="en-US" sz="24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7641877"/>
                  </a:ext>
                </a:extLst>
              </a:tr>
              <a:tr h="10722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Third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Tuesday</a:t>
                      </a:r>
                      <a:endParaRPr lang="en-US" sz="24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6999587"/>
                  </a:ext>
                </a:extLst>
              </a:tr>
              <a:tr h="10722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Third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Thursday</a:t>
                      </a:r>
                      <a:endParaRPr lang="en-US" sz="24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5820648"/>
                  </a:ext>
                </a:extLst>
              </a:tr>
              <a:tr h="1072271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Following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Monday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1123728"/>
                  </a:ext>
                </a:extLst>
              </a:tr>
              <a:tr h="1072271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Within One Week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7479872"/>
                  </a:ext>
                </a:extLst>
              </a:tr>
            </a:tbl>
          </a:graphicData>
        </a:graphic>
      </p:graphicFrame>
      <p:sp>
        <p:nvSpPr>
          <p:cNvPr id="5" name="Flowchart: Alternate Process 4"/>
          <p:cNvSpPr/>
          <p:nvPr/>
        </p:nvSpPr>
        <p:spPr>
          <a:xfrm>
            <a:off x="2708028" y="1593362"/>
            <a:ext cx="2163640" cy="9144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Feedback Form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lowchart: Alternate Process 16"/>
          <p:cNvSpPr/>
          <p:nvPr/>
        </p:nvSpPr>
        <p:spPr>
          <a:xfrm>
            <a:off x="4998241" y="1593362"/>
            <a:ext cx="2163640" cy="9144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Audience Feedback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lowchart: Alternate Process 18"/>
          <p:cNvSpPr/>
          <p:nvPr/>
        </p:nvSpPr>
        <p:spPr>
          <a:xfrm>
            <a:off x="7288454" y="1593362"/>
            <a:ext cx="2163640" cy="9144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AskCHRS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lowchart: Alternate Process 19"/>
          <p:cNvSpPr/>
          <p:nvPr/>
        </p:nvSpPr>
        <p:spPr>
          <a:xfrm>
            <a:off x="9578667" y="1593362"/>
            <a:ext cx="2163640" cy="9144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Change Requests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lowchart: Alternate Process 20"/>
          <p:cNvSpPr/>
          <p:nvPr/>
        </p:nvSpPr>
        <p:spPr>
          <a:xfrm>
            <a:off x="11868882" y="1593362"/>
            <a:ext cx="2374655" cy="9144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Program Team - Updates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6611815" y="3893814"/>
            <a:ext cx="2470639" cy="879231"/>
          </a:xfrm>
          <a:prstGeom prst="round2DiagRect">
            <a:avLst/>
          </a:prstGeom>
          <a:solidFill>
            <a:srgbClr val="EBA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CHRS Monthly Scoop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 Diagonal Corner Rectangle 22"/>
          <p:cNvSpPr/>
          <p:nvPr/>
        </p:nvSpPr>
        <p:spPr>
          <a:xfrm>
            <a:off x="3458307" y="4984548"/>
            <a:ext cx="2470639" cy="879231"/>
          </a:xfrm>
          <a:prstGeom prst="round2DiagRect">
            <a:avLst/>
          </a:prstGeom>
          <a:solidFill>
            <a:srgbClr val="677E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HRO / AVP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 Diagonal Corner Rectangle 23"/>
          <p:cNvSpPr/>
          <p:nvPr/>
        </p:nvSpPr>
        <p:spPr>
          <a:xfrm>
            <a:off x="6081346" y="4984547"/>
            <a:ext cx="2470639" cy="879231"/>
          </a:xfrm>
          <a:prstGeom prst="round2DiagRect">
            <a:avLst/>
          </a:prstGeom>
          <a:solidFill>
            <a:srgbClr val="677E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Business and Finance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 Diagonal Corner Rectangle 24"/>
          <p:cNvSpPr/>
          <p:nvPr/>
        </p:nvSpPr>
        <p:spPr>
          <a:xfrm>
            <a:off x="8704385" y="4971360"/>
            <a:ext cx="2470639" cy="879231"/>
          </a:xfrm>
          <a:prstGeom prst="round2DiagRect">
            <a:avLst/>
          </a:prstGeom>
          <a:solidFill>
            <a:srgbClr val="677E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Provosts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11327424" y="4971359"/>
            <a:ext cx="2470639" cy="879231"/>
          </a:xfrm>
          <a:prstGeom prst="round2DiagRect">
            <a:avLst/>
          </a:prstGeom>
          <a:solidFill>
            <a:srgbClr val="677E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Stakeholder Groups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8988669" y="6059162"/>
            <a:ext cx="2470639" cy="879231"/>
          </a:xfrm>
          <a:prstGeom prst="round2DiagRect">
            <a:avLst/>
          </a:prstGeom>
          <a:solidFill>
            <a:srgbClr val="EBA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Open Forum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 Diagonal Corner Rectangle 27"/>
          <p:cNvSpPr/>
          <p:nvPr/>
        </p:nvSpPr>
        <p:spPr>
          <a:xfrm>
            <a:off x="8988669" y="7139639"/>
            <a:ext cx="2470639" cy="879231"/>
          </a:xfrm>
          <a:prstGeom prst="round2DiagRect">
            <a:avLst/>
          </a:prstGeom>
          <a:solidFill>
            <a:srgbClr val="5153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CHRS Newsletter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ound Diagonal Corner Rectangle 28"/>
          <p:cNvSpPr/>
          <p:nvPr/>
        </p:nvSpPr>
        <p:spPr>
          <a:xfrm>
            <a:off x="11578736" y="7121565"/>
            <a:ext cx="2470639" cy="879231"/>
          </a:xfrm>
          <a:prstGeom prst="round2DiagRect">
            <a:avLst/>
          </a:prstGeom>
          <a:solidFill>
            <a:srgbClr val="7E1C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Change Meetings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Elbow Connector 29"/>
          <p:cNvCxnSpPr>
            <a:stCxn id="5" idx="2"/>
            <a:endCxn id="6" idx="2"/>
          </p:cNvCxnSpPr>
          <p:nvPr/>
        </p:nvCxnSpPr>
        <p:spPr>
          <a:xfrm rot="16200000" flipH="1">
            <a:off x="4287997" y="2009612"/>
            <a:ext cx="1825668" cy="282196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stCxn id="17" idx="2"/>
            <a:endCxn id="6" idx="2"/>
          </p:cNvCxnSpPr>
          <p:nvPr/>
        </p:nvCxnSpPr>
        <p:spPr>
          <a:xfrm rot="16200000" flipH="1">
            <a:off x="5433104" y="3154719"/>
            <a:ext cx="1825668" cy="53175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stCxn id="20" idx="2"/>
            <a:endCxn id="6" idx="0"/>
          </p:cNvCxnSpPr>
          <p:nvPr/>
        </p:nvCxnSpPr>
        <p:spPr>
          <a:xfrm rot="5400000">
            <a:off x="8958637" y="2631580"/>
            <a:ext cx="1825668" cy="157803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>
            <a:stCxn id="21" idx="2"/>
            <a:endCxn id="6" idx="0"/>
          </p:cNvCxnSpPr>
          <p:nvPr/>
        </p:nvCxnSpPr>
        <p:spPr>
          <a:xfrm rot="5400000">
            <a:off x="10156498" y="1433718"/>
            <a:ext cx="1825668" cy="397375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19" idx="2"/>
          </p:cNvCxnSpPr>
          <p:nvPr/>
        </p:nvCxnSpPr>
        <p:spPr>
          <a:xfrm>
            <a:off x="8370274" y="2507762"/>
            <a:ext cx="0" cy="13860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064591" y="601980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CHRS Communications Cycle</a:t>
            </a:r>
            <a:endParaRPr lang="en-US" dirty="0"/>
          </a:p>
        </p:txBody>
      </p:sp>
      <p:sp>
        <p:nvSpPr>
          <p:cNvPr id="31" name="Round Diagonal Corner Rectangle 30"/>
          <p:cNvSpPr/>
          <p:nvPr/>
        </p:nvSpPr>
        <p:spPr>
          <a:xfrm>
            <a:off x="3965512" y="2805235"/>
            <a:ext cx="2470639" cy="879231"/>
          </a:xfrm>
          <a:prstGeom prst="round2DiagRect">
            <a:avLst/>
          </a:prstGeom>
          <a:solidFill>
            <a:srgbClr val="C654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Steering Committee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86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2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75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25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19" grpId="0" animBg="1"/>
      <p:bldP spid="20" grpId="0" animBg="1"/>
      <p:bldP spid="21" grpId="0" animBg="1"/>
      <p:bldP spid="6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64591" y="601980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CHRS Communications Cycle</a:t>
            </a:r>
            <a:endParaRPr lang="en-US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706161541"/>
              </p:ext>
            </p:extLst>
          </p:nvPr>
        </p:nvGraphicFramePr>
        <p:xfrm>
          <a:off x="351505" y="832812"/>
          <a:ext cx="12110883" cy="7469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157786" y="1264207"/>
            <a:ext cx="725134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7160" lvl="1">
              <a:spcAft>
                <a:spcPts val="450"/>
              </a:spcAft>
              <a:buSzPct val="80000"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Additional Off-Cycle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27383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7657E11-A6C0-4670-90F1-C0EE94F517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>
                                            <p:graphicEl>
                                              <a:dgm id="{E7657E11-A6C0-4670-90F1-C0EE94F517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70A127D-75E5-4BF1-BBCD-21FD9B5E2A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>
                                            <p:graphicEl>
                                              <a:dgm id="{970A127D-75E5-4BF1-BBCD-21FD9B5E2A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107DA25-F57B-467E-9704-6B9EF12D33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">
                                            <p:graphicEl>
                                              <a:dgm id="{8107DA25-F57B-467E-9704-6B9EF12D33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FB7B39D-CA69-4BFD-AB8D-553FE68769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2">
                                            <p:graphicEl>
                                              <a:dgm id="{6FB7B39D-CA69-4BFD-AB8D-553FE68769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091C95E-7620-4230-AF67-67158F2C9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2">
                                            <p:graphicEl>
                                              <a:dgm id="{8091C95E-7620-4230-AF67-67158F2C91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326EB66-F0E7-48F4-BC41-E9FE0A5878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2">
                                            <p:graphicEl>
                                              <a:dgm id="{7326EB66-F0E7-48F4-BC41-E9FE0A5878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5C9884B-228E-4142-88F3-58DA5CEF40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2">
                                            <p:graphicEl>
                                              <a:dgm id="{25C9884B-228E-4142-88F3-58DA5CEF40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FF565D9-AD3A-4B3E-8189-410C6C0B88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2">
                                            <p:graphicEl>
                                              <a:dgm id="{6FF565D9-AD3A-4B3E-8189-410C6C0B88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5684" y="3957950"/>
            <a:ext cx="10752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Communication Plan Activity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64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7949" y="1301444"/>
            <a:ext cx="12125582" cy="4760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lvl="1">
              <a:spcAft>
                <a:spcPts val="450"/>
              </a:spcAft>
              <a:buSzPct val="80000"/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Here’s how it works:</a:t>
            </a:r>
          </a:p>
          <a:p>
            <a:pPr marL="137160" lvl="1">
              <a:spcAft>
                <a:spcPts val="450"/>
              </a:spcAft>
              <a:buSzPct val="80000"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51510" lvl="1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A topic/task/announcement will be presented</a:t>
            </a:r>
          </a:p>
          <a:p>
            <a:pPr marL="651510" lvl="1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Using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PollEV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attendees will determine:</a:t>
            </a:r>
          </a:p>
          <a:p>
            <a:pPr marL="1200150" lvl="2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Who should be communicated to</a:t>
            </a:r>
          </a:p>
          <a:p>
            <a:pPr marL="1200150" lvl="2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The communication methods to use</a:t>
            </a:r>
          </a:p>
          <a:p>
            <a:pPr marL="1200150" lvl="2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Who should the communication come from</a:t>
            </a:r>
          </a:p>
          <a:p>
            <a:pPr marL="1200150" lvl="2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When should the communication occur</a:t>
            </a:r>
          </a:p>
          <a:p>
            <a:pPr marL="651510" lvl="1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We will discuss answers</a:t>
            </a:r>
          </a:p>
        </p:txBody>
      </p:sp>
      <p:pic>
        <p:nvPicPr>
          <p:cNvPr id="8198" name="Picture 6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198" y="2390774"/>
            <a:ext cx="4683317" cy="271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064591" y="601980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Communication Activity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49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091" y="1443578"/>
            <a:ext cx="4373972" cy="328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7949" y="1301444"/>
            <a:ext cx="10142114" cy="4850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lvl="1">
              <a:spcAft>
                <a:spcPts val="450"/>
              </a:spcAft>
              <a:buSzPct val="80000"/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Activity 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Success!</a:t>
            </a:r>
          </a:p>
          <a:p>
            <a:pPr marL="137160" lvl="1">
              <a:spcAft>
                <a:spcPts val="450"/>
              </a:spcAft>
              <a:buSzPct val="80000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lvl="1">
              <a:spcAft>
                <a:spcPts val="450"/>
              </a:spcAft>
              <a:buSzPct val="80000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One department has successfully completed their pilot “Go-Live” and you’re ready to begin rolling the project out to more departments.</a:t>
            </a:r>
          </a:p>
          <a:p>
            <a:pPr marL="137160" lvl="1">
              <a:spcAft>
                <a:spcPts val="450"/>
              </a:spcAft>
              <a:buSzPct val="80000"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Who should be communicated to</a:t>
            </a: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How / What method</a:t>
            </a: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By whom</a:t>
            </a: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64591" y="601980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Communication Activity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9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068" y="1382409"/>
            <a:ext cx="9829800" cy="58978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5915" y="1252671"/>
            <a:ext cx="4106154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lvl="1">
              <a:spcAft>
                <a:spcPts val="450"/>
              </a:spcAft>
              <a:buSzPct val="80000"/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Here’s how it works:</a:t>
            </a:r>
          </a:p>
          <a:p>
            <a:pPr marL="137160" lvl="1">
              <a:spcAft>
                <a:spcPts val="450"/>
              </a:spcAft>
              <a:buSzPct val="80000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51510" lvl="1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Pre-populated with key answers</a:t>
            </a:r>
          </a:p>
          <a:p>
            <a:pPr marL="1200150" lvl="2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Direct Management</a:t>
            </a:r>
          </a:p>
          <a:p>
            <a:pPr marL="1200150" lvl="2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Sponsors</a:t>
            </a:r>
          </a:p>
          <a:p>
            <a:pPr marL="1200150" lvl="2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Key Stakeholders / Other Offices</a:t>
            </a:r>
          </a:p>
          <a:p>
            <a:pPr marL="1200150" lvl="2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Impacted End Users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64591" y="601980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Communication Activity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4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944" y="1285132"/>
            <a:ext cx="9829800" cy="58978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5914" y="1252671"/>
            <a:ext cx="4922197" cy="5652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lvl="1">
              <a:spcAft>
                <a:spcPts val="450"/>
              </a:spcAft>
              <a:buSzPct val="80000"/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Here’s how it works:</a:t>
            </a:r>
          </a:p>
          <a:p>
            <a:pPr marL="137160" lvl="1">
              <a:spcAft>
                <a:spcPts val="450"/>
              </a:spcAft>
              <a:buSzPct val="80000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51510" lvl="1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Pre-populated with key answers</a:t>
            </a:r>
          </a:p>
          <a:p>
            <a:pPr marL="1200150" lvl="2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Open Forum</a:t>
            </a:r>
          </a:p>
          <a:p>
            <a:pPr marL="1200150" lvl="2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Newsletter / Email Campaign</a:t>
            </a:r>
          </a:p>
          <a:p>
            <a:pPr marL="1200150" lvl="2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Status Call</a:t>
            </a:r>
          </a:p>
          <a:p>
            <a:pPr marL="1200150" lvl="2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Existing Leadership Meetings</a:t>
            </a:r>
          </a:p>
          <a:p>
            <a:pPr marL="1200150" lvl="2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Direct one-time email / survey</a:t>
            </a:r>
          </a:p>
          <a:p>
            <a:pPr marL="1200150" lvl="2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Separate meeting with impacted stakeholders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64591" y="601980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Communication Activity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30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988" y="1382408"/>
            <a:ext cx="9829800" cy="58978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5915" y="1252671"/>
            <a:ext cx="4260716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lvl="1">
              <a:spcAft>
                <a:spcPts val="450"/>
              </a:spcAft>
              <a:buSzPct val="80000"/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Here’s how it works:</a:t>
            </a:r>
          </a:p>
          <a:p>
            <a:pPr marL="137160" lvl="1">
              <a:spcAft>
                <a:spcPts val="450"/>
              </a:spcAft>
              <a:buSzPct val="80000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51510" lvl="1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Pre-populated with key answers</a:t>
            </a:r>
          </a:p>
          <a:p>
            <a:pPr marL="1200150" lvl="2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Project Manager</a:t>
            </a:r>
          </a:p>
          <a:p>
            <a:pPr marL="1200150" lvl="2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Change Manager</a:t>
            </a:r>
          </a:p>
          <a:p>
            <a:pPr marL="1200150" lvl="2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Sponsor</a:t>
            </a:r>
          </a:p>
          <a:p>
            <a:pPr marL="1200150" lvl="2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Communications Manager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64591" y="601980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Communication Activity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7949" y="3450617"/>
            <a:ext cx="9166425" cy="3300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lvl="1">
              <a:spcAft>
                <a:spcPts val="450"/>
              </a:spcAft>
              <a:buSzPct val="80000"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California State University System:</a:t>
            </a: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largest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four-year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public university system in the United States,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with 23 campuses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and eight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off-campus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centers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Educates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approximately 484,300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students and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employs more than 52,000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faculty and staff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Features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more than 3.4 million living alumni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6541" y="1588445"/>
            <a:ext cx="4888659" cy="5239520"/>
          </a:xfrm>
          <a:prstGeom prst="rect">
            <a:avLst/>
          </a:prstGeom>
        </p:spPr>
      </p:pic>
      <p:pic>
        <p:nvPicPr>
          <p:cNvPr id="1026" name="Picture 2" descr="Image result for csu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83" y="1239095"/>
            <a:ext cx="69342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42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528" y="1362953"/>
            <a:ext cx="9829800" cy="58978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5914" y="1418041"/>
            <a:ext cx="4056435" cy="3180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lvl="1">
              <a:spcAft>
                <a:spcPts val="450"/>
              </a:spcAft>
              <a:buSzPct val="80000"/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Here’s how it works:</a:t>
            </a:r>
          </a:p>
          <a:p>
            <a:pPr marL="137160" lvl="1">
              <a:spcAft>
                <a:spcPts val="450"/>
              </a:spcAft>
              <a:buSzPct val="80000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51510" lvl="1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Pre-populated with key answers</a:t>
            </a:r>
          </a:p>
          <a:p>
            <a:pPr marL="1200150" lvl="2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Just in Time</a:t>
            </a:r>
          </a:p>
          <a:p>
            <a:pPr marL="1200150" lvl="2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Full Communications Cycle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64591" y="601980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Communication Activity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60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9" t="11926" r="13458" b="14139"/>
          <a:stretch/>
        </p:blipFill>
        <p:spPr bwMode="auto">
          <a:xfrm>
            <a:off x="10436737" y="1200648"/>
            <a:ext cx="3986929" cy="405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7949" y="1301444"/>
            <a:ext cx="10142114" cy="5311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lvl="1">
              <a:spcAft>
                <a:spcPts val="450"/>
              </a:spcAft>
              <a:buSzPct val="80000"/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Activity 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Delay in the Project:</a:t>
            </a:r>
          </a:p>
          <a:p>
            <a:pPr marL="137160" lvl="1">
              <a:spcAft>
                <a:spcPts val="450"/>
              </a:spcAft>
              <a:buSzPct val="80000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lvl="1">
              <a:spcAft>
                <a:spcPts val="450"/>
              </a:spcAft>
              <a:buSzPct val="80000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Due to influx in change requests, the implementation is going to be delayed 3 months. This has been approved by Sponsors and the project has been re-baselined and is now considered on track with new dates. </a:t>
            </a:r>
            <a:endParaRPr lang="en-US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lvl="1">
              <a:spcAft>
                <a:spcPts val="450"/>
              </a:spcAft>
              <a:buSzPct val="80000"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Who should be communicated to</a:t>
            </a: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With what method</a:t>
            </a: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By whom</a:t>
            </a: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64591" y="601980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Communication Activity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73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285" y="1273685"/>
            <a:ext cx="9555480" cy="58945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5914" y="1252671"/>
            <a:ext cx="4922197" cy="6086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lvl="1">
              <a:spcAft>
                <a:spcPts val="450"/>
              </a:spcAft>
              <a:buSzPct val="80000"/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Here’s how it works:</a:t>
            </a:r>
          </a:p>
          <a:p>
            <a:pPr marL="137160" lvl="1">
              <a:spcAft>
                <a:spcPts val="450"/>
              </a:spcAft>
              <a:buSzPct val="80000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51510" lvl="1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Pre-populated with key answers</a:t>
            </a:r>
          </a:p>
          <a:p>
            <a:pPr marL="1200150" lvl="2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Direct Management</a:t>
            </a:r>
          </a:p>
          <a:p>
            <a:pPr marL="1200150" lvl="2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Sponsors</a:t>
            </a:r>
          </a:p>
          <a:p>
            <a:pPr marL="1200150" lvl="2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Key Stakeholders / Other Offices</a:t>
            </a:r>
          </a:p>
          <a:p>
            <a:pPr marL="1200150" lvl="2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Impacted End Users</a:t>
            </a:r>
          </a:p>
          <a:p>
            <a:pPr marL="651510" lvl="1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Upvote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as many as you like, including all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of them if applicable</a:t>
            </a:r>
          </a:p>
          <a:p>
            <a:pPr marL="651510" lvl="1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Add your own answers </a:t>
            </a:r>
          </a:p>
          <a:p>
            <a:pPr marL="651510" lvl="1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Upvote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on each other’s answers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64591" y="601980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Communication Activity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48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354" y="1441073"/>
            <a:ext cx="9829800" cy="58978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5914" y="1252671"/>
            <a:ext cx="4922197" cy="5652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lvl="1">
              <a:spcAft>
                <a:spcPts val="450"/>
              </a:spcAft>
              <a:buSzPct val="80000"/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Here’s how it works:</a:t>
            </a:r>
          </a:p>
          <a:p>
            <a:pPr marL="137160" lvl="1">
              <a:spcAft>
                <a:spcPts val="450"/>
              </a:spcAft>
              <a:buSzPct val="80000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51510" lvl="1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Pre-populated with key answers</a:t>
            </a:r>
          </a:p>
          <a:p>
            <a:pPr marL="1200150" lvl="2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Open Forum</a:t>
            </a:r>
          </a:p>
          <a:p>
            <a:pPr marL="1200150" lvl="2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Newsletter / Email Campaign</a:t>
            </a:r>
          </a:p>
          <a:p>
            <a:pPr marL="1200150" lvl="2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Status Call</a:t>
            </a:r>
          </a:p>
          <a:p>
            <a:pPr marL="1200150" lvl="2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Existing Leadership Meetings</a:t>
            </a:r>
          </a:p>
          <a:p>
            <a:pPr marL="1200150" lvl="2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Direct one-time email / survey</a:t>
            </a:r>
          </a:p>
          <a:p>
            <a:pPr marL="1200150" lvl="2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Separate meeting with impacted stakeholders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64591" y="601980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Communication Activity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36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890" y="1372681"/>
            <a:ext cx="9829800" cy="58978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5914" y="1252671"/>
            <a:ext cx="4922197" cy="6086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lvl="1">
              <a:spcAft>
                <a:spcPts val="450"/>
              </a:spcAft>
              <a:buSzPct val="80000"/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Here’s how it works:</a:t>
            </a:r>
          </a:p>
          <a:p>
            <a:pPr marL="137160" lvl="1">
              <a:spcAft>
                <a:spcPts val="450"/>
              </a:spcAft>
              <a:buSzPct val="80000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51510" lvl="1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Pre-populated with key answers</a:t>
            </a:r>
          </a:p>
          <a:p>
            <a:pPr marL="1200150" lvl="2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Project Manager</a:t>
            </a:r>
          </a:p>
          <a:p>
            <a:pPr marL="1200150" lvl="2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Change Manager</a:t>
            </a:r>
          </a:p>
          <a:p>
            <a:pPr marL="1200150" lvl="2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Sponsor</a:t>
            </a:r>
          </a:p>
          <a:p>
            <a:pPr marL="1200150" lvl="2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Communications Manager</a:t>
            </a:r>
          </a:p>
          <a:p>
            <a:pPr marL="651510" lvl="1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Upvote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as many as you like, including all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of them if applicable</a:t>
            </a:r>
          </a:p>
          <a:p>
            <a:pPr marL="651510" lvl="1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Add your own answers </a:t>
            </a:r>
          </a:p>
          <a:p>
            <a:pPr marL="651510" lvl="1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Upvote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on each other’s answers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64591" y="601980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Communication Activity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44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977" y="1324043"/>
            <a:ext cx="9829800" cy="58978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5914" y="1252671"/>
            <a:ext cx="4056435" cy="5588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lvl="1">
              <a:spcAft>
                <a:spcPts val="450"/>
              </a:spcAft>
              <a:buSzPct val="80000"/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Here’s how it works:</a:t>
            </a:r>
          </a:p>
          <a:p>
            <a:pPr marL="137160" lvl="1">
              <a:spcAft>
                <a:spcPts val="450"/>
              </a:spcAft>
              <a:buSzPct val="80000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51510" lvl="1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Pre-populated with key answers</a:t>
            </a:r>
          </a:p>
          <a:p>
            <a:pPr marL="1200150" lvl="2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Just in Time</a:t>
            </a:r>
          </a:p>
          <a:p>
            <a:pPr marL="1200150" lvl="2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Full Communications Cycle</a:t>
            </a:r>
          </a:p>
          <a:p>
            <a:pPr marL="651510" lvl="1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Upvote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as many as you like, including all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of them if applicable</a:t>
            </a:r>
          </a:p>
          <a:p>
            <a:pPr marL="651510" lvl="1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Add your own answers </a:t>
            </a:r>
          </a:p>
          <a:p>
            <a:pPr marL="651510" lvl="1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Upvote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on each other’s answers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64591" y="601980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Communication Activity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75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7949" y="1301444"/>
            <a:ext cx="10142114" cy="4850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lvl="1">
              <a:spcAft>
                <a:spcPts val="450"/>
              </a:spcAft>
              <a:buSzPct val="80000"/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Activity 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Feedback Needed:</a:t>
            </a:r>
          </a:p>
          <a:p>
            <a:pPr marL="137160" lvl="1">
              <a:spcAft>
                <a:spcPts val="450"/>
              </a:spcAft>
              <a:buSzPct val="80000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lvl="1">
              <a:spcAft>
                <a:spcPts val="450"/>
              </a:spcAft>
              <a:buSzPct val="80000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A change in business requirements is going to require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engagement/feedback and approval among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other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departments. </a:t>
            </a:r>
          </a:p>
          <a:p>
            <a:pPr marL="137160" lvl="1">
              <a:spcAft>
                <a:spcPts val="450"/>
              </a:spcAft>
              <a:buSzPct val="80000"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Who should be communicated to</a:t>
            </a: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How / What method</a:t>
            </a: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By whom</a:t>
            </a: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Image result for we need feedb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4162" y="1511503"/>
            <a:ext cx="3070225" cy="324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064591" y="601980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Communication Activity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20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889" y="1362953"/>
            <a:ext cx="9829800" cy="58978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5914" y="1252671"/>
            <a:ext cx="4280171" cy="404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lvl="1">
              <a:spcAft>
                <a:spcPts val="450"/>
              </a:spcAft>
              <a:buSzPct val="80000"/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Here’s how it works:</a:t>
            </a:r>
          </a:p>
          <a:p>
            <a:pPr marL="137160" lvl="1">
              <a:spcAft>
                <a:spcPts val="450"/>
              </a:spcAft>
              <a:buSzPct val="80000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51510" lvl="1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Pre-populated with key answers</a:t>
            </a:r>
          </a:p>
          <a:p>
            <a:pPr marL="1200150" lvl="2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Direct Management</a:t>
            </a:r>
          </a:p>
          <a:p>
            <a:pPr marL="1200150" lvl="2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Sponsors</a:t>
            </a:r>
          </a:p>
          <a:p>
            <a:pPr marL="1200150" lvl="2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Key Stakeholders / Other Offices</a:t>
            </a:r>
          </a:p>
          <a:p>
            <a:pPr marL="1200150" lvl="2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Impacted End Users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64591" y="601980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Communication Activity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52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072" y="1314315"/>
            <a:ext cx="9829800" cy="58978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5914" y="1252671"/>
            <a:ext cx="4922197" cy="5652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lvl="1">
              <a:spcAft>
                <a:spcPts val="450"/>
              </a:spcAft>
              <a:buSzPct val="80000"/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Here’s how it works:</a:t>
            </a:r>
          </a:p>
          <a:p>
            <a:pPr marL="137160" lvl="1">
              <a:spcAft>
                <a:spcPts val="450"/>
              </a:spcAft>
              <a:buSzPct val="80000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51510" lvl="1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Pre-populated with key answers</a:t>
            </a:r>
          </a:p>
          <a:p>
            <a:pPr marL="1200150" lvl="2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Open Forum</a:t>
            </a:r>
          </a:p>
          <a:p>
            <a:pPr marL="1200150" lvl="2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Newsletter / Email Campaign</a:t>
            </a:r>
          </a:p>
          <a:p>
            <a:pPr marL="1200150" lvl="2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Status Call</a:t>
            </a:r>
          </a:p>
          <a:p>
            <a:pPr marL="1200150" lvl="2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Existing Leadership Meetings</a:t>
            </a:r>
          </a:p>
          <a:p>
            <a:pPr marL="1200150" lvl="2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Direct one-time email / survey</a:t>
            </a:r>
          </a:p>
          <a:p>
            <a:pPr marL="1200150" lvl="2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Separate meeting with impacted stakeholders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64591" y="601980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Communication Activity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99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438" y="1304587"/>
            <a:ext cx="9829800" cy="58978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5915" y="1252671"/>
            <a:ext cx="4271524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lvl="1">
              <a:spcAft>
                <a:spcPts val="450"/>
              </a:spcAft>
              <a:buSzPct val="80000"/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Here’s how it works:</a:t>
            </a:r>
          </a:p>
          <a:p>
            <a:pPr marL="137160" lvl="1">
              <a:spcAft>
                <a:spcPts val="450"/>
              </a:spcAft>
              <a:buSzPct val="80000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51510" lvl="1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Pre-populated with key answers</a:t>
            </a:r>
          </a:p>
          <a:p>
            <a:pPr marL="1200150" lvl="2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Project Manager</a:t>
            </a:r>
          </a:p>
          <a:p>
            <a:pPr marL="1200150" lvl="2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Change Manager</a:t>
            </a:r>
          </a:p>
          <a:p>
            <a:pPr marL="1200150" lvl="2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Sponsor</a:t>
            </a:r>
          </a:p>
          <a:p>
            <a:pPr marL="1200150" lvl="2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Communications Manager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64591" y="601980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Communication Activity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12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9689" y="1348152"/>
            <a:ext cx="8151458" cy="3300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lvl="1">
              <a:spcAft>
                <a:spcPts val="450"/>
              </a:spcAft>
              <a:buSzPct val="80000"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is CHRS</a:t>
            </a: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Common Human Resource System</a:t>
            </a: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Currently all 23 Universities are on separate instances of PeopleSoft HCM 9.0</a:t>
            </a: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goal is to integrate all 23 Universities and the Chancellor’s Office into a single instance and upgrade to PeopleSoft HCM 9.2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002" y="1348152"/>
            <a:ext cx="5699681" cy="31764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0146" y="4776790"/>
            <a:ext cx="8206432" cy="2998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" lvl="1">
              <a:spcAft>
                <a:spcPts val="450"/>
              </a:spcAft>
              <a:buSzPct val="80000"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Stats about CHRS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PeopleSoft 9.2 plus 74 Software Modifications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Currently 50% complete with development</a:t>
            </a: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Comprised of 7 Workstreams</a:t>
            </a: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First Wave to kick off in Fall of 2020</a:t>
            </a: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27431" y="647700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What is CHRS?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567002" y="5242889"/>
            <a:ext cx="5956607" cy="1880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This program was attempted once before in 2013, unsuccessfully</a:t>
            </a: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82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072" y="1343498"/>
            <a:ext cx="9829800" cy="58978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5914" y="1418041"/>
            <a:ext cx="4056435" cy="3180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lvl="1">
              <a:spcAft>
                <a:spcPts val="450"/>
              </a:spcAft>
              <a:buSzPct val="80000"/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Here’s how it works:</a:t>
            </a:r>
          </a:p>
          <a:p>
            <a:pPr marL="137160" lvl="1">
              <a:spcAft>
                <a:spcPts val="450"/>
              </a:spcAft>
              <a:buSzPct val="80000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51510" lvl="1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Pre-populated with key answers</a:t>
            </a:r>
          </a:p>
          <a:p>
            <a:pPr marL="1200150" lvl="2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Just in Time</a:t>
            </a:r>
          </a:p>
          <a:p>
            <a:pPr marL="1200150" lvl="2" indent="-514350">
              <a:spcAft>
                <a:spcPts val="450"/>
              </a:spcAft>
              <a:buSzPct val="80000"/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Full Communications Cycle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64591" y="601980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Communication Activity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37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064591" y="601980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Questions</a:t>
            </a:r>
            <a:endParaRPr lang="en-US" dirty="0"/>
          </a:p>
        </p:txBody>
      </p:sp>
      <p:pic>
        <p:nvPicPr>
          <p:cNvPr id="2050" name="Picture 2" descr="Image result for ques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060" y="1324901"/>
            <a:ext cx="9391197" cy="532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72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064591" y="601980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Questions</a:t>
            </a:r>
            <a:endParaRPr lang="en-US" dirty="0"/>
          </a:p>
        </p:txBody>
      </p:sp>
      <p:pic>
        <p:nvPicPr>
          <p:cNvPr id="3074" name="Picture 2" descr="Image result for thank yo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886" y="1338943"/>
            <a:ext cx="9674225" cy="616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18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588378"/>
            <a:ext cx="9154886" cy="48846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64591" y="601980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Sign-Up to Receive Templates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5914" y="1418041"/>
            <a:ext cx="4339000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2575" lvl="1" indent="-282575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PollEV.com/</a:t>
            </a:r>
            <a:r>
              <a:rPr lang="en-US" sz="28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CSUAsia</a:t>
            </a:r>
            <a:endParaRPr lang="en-US" sz="28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2575" lvl="1" indent="-282575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2575" lvl="1" indent="-282575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Open for 1 hour </a:t>
            </a:r>
          </a:p>
          <a:p>
            <a:pPr marL="282575" lvl="1" indent="-282575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2575" lvl="1" indent="-282575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 will send a bundle from our toolkit to those who complete the form</a:t>
            </a:r>
          </a:p>
          <a:p>
            <a:pPr marL="282575" lvl="1" indent="-282575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2575" lvl="1" indent="-282575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Note: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This is not the review survey – please still complete through the HEUG App</a:t>
            </a:r>
          </a:p>
        </p:txBody>
      </p:sp>
    </p:spTree>
    <p:extLst>
      <p:ext uri="{BB962C8B-B14F-4D97-AF65-F5344CB8AC3E}">
        <p14:creationId xmlns:p14="http://schemas.microsoft.com/office/powerpoint/2010/main" val="131601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9688" y="1348152"/>
            <a:ext cx="7393226" cy="6414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lvl="1">
              <a:spcAft>
                <a:spcPts val="450"/>
              </a:spcAft>
              <a:buSzPct val="80000"/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are we doing differently?</a:t>
            </a: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Requirements and Design completed by our 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Module Design Teams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, led by our 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PeopleSoft BSAs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Campus Leads </a:t>
            </a:r>
          </a:p>
          <a:p>
            <a:pPr marL="1143000" lvl="2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Vetting design and functional specs with at least 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one Subject Matter Expert from every campus</a:t>
            </a:r>
          </a:p>
          <a:p>
            <a:pPr marL="1143000" lvl="2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Approval through 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Systemwide HR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and our 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Steering Committee </a:t>
            </a:r>
          </a:p>
          <a:p>
            <a:pPr marL="1143000" lvl="2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Final approval / re-estimation by our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echnical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evelopers</a:t>
            </a: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endParaRPr lang="en-US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27431" y="647700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What is CHRS?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913914" y="1814682"/>
            <a:ext cx="6574972" cy="2528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Timelines based on Scope </a:t>
            </a: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Dedicated Program Team members</a:t>
            </a: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Formal Project and Change Management</a:t>
            </a:r>
          </a:p>
        </p:txBody>
      </p:sp>
    </p:spTree>
    <p:extLst>
      <p:ext uri="{BB962C8B-B14F-4D97-AF65-F5344CB8AC3E}">
        <p14:creationId xmlns:p14="http://schemas.microsoft.com/office/powerpoint/2010/main" val="227546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7420" y="1682260"/>
            <a:ext cx="8151458" cy="5157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lvl="1">
              <a:spcAft>
                <a:spcPts val="450"/>
              </a:spcAft>
              <a:buSzPct val="80000"/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Who Am I?</a:t>
            </a: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Katrina McCullough, PMP</a:t>
            </a: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Program Director, CHRS</a:t>
            </a: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Operational and Program Management oversight over all CHRS Workstreams</a:t>
            </a: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10 years experience as an IT Project / Program Management Consultant</a:t>
            </a:r>
          </a:p>
          <a:p>
            <a:pPr marL="594360" lvl="1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Additional Experience:</a:t>
            </a:r>
          </a:p>
          <a:p>
            <a:pPr marL="1143000" lvl="2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Business Systems Analyst</a:t>
            </a:r>
          </a:p>
          <a:p>
            <a:pPr marL="1143000" lvl="2" indent="-457200">
              <a:spcAft>
                <a:spcPts val="45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Marketing / Communications Associate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272" y="1573403"/>
            <a:ext cx="3193367" cy="3193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8927431" y="647700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Who Am I?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53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ound Diagonal Corner Rectangle 49"/>
          <p:cNvSpPr/>
          <p:nvPr/>
        </p:nvSpPr>
        <p:spPr>
          <a:xfrm>
            <a:off x="9922119" y="3552655"/>
            <a:ext cx="2124807" cy="2780195"/>
          </a:xfrm>
          <a:prstGeom prst="round2DiagRect">
            <a:avLst/>
          </a:prstGeom>
          <a:solidFill>
            <a:srgbClr val="677E3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 Diagonal Corner Rectangle 41"/>
          <p:cNvSpPr/>
          <p:nvPr/>
        </p:nvSpPr>
        <p:spPr>
          <a:xfrm>
            <a:off x="5266592" y="2871510"/>
            <a:ext cx="2124807" cy="3580094"/>
          </a:xfrm>
          <a:prstGeom prst="round2DiagRect">
            <a:avLst/>
          </a:prstGeom>
          <a:solidFill>
            <a:srgbClr val="C6542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 Diagonal Corner Rectangle 38"/>
          <p:cNvSpPr/>
          <p:nvPr/>
        </p:nvSpPr>
        <p:spPr>
          <a:xfrm>
            <a:off x="1945297" y="1969099"/>
            <a:ext cx="2690446" cy="5391160"/>
          </a:xfrm>
          <a:prstGeom prst="round2DiagRect">
            <a:avLst/>
          </a:prstGeom>
          <a:solidFill>
            <a:srgbClr val="245E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 Diagonal Corner Rectangle 1"/>
          <p:cNvSpPr/>
          <p:nvPr/>
        </p:nvSpPr>
        <p:spPr>
          <a:xfrm>
            <a:off x="6031523" y="1185486"/>
            <a:ext cx="2297723" cy="885092"/>
          </a:xfrm>
          <a:prstGeom prst="round2DiagRect">
            <a:avLst/>
          </a:prstGeom>
          <a:solidFill>
            <a:srgbClr val="245E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CHRS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2141659" y="2114184"/>
            <a:ext cx="2318238" cy="64476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Development (AppDev)</a:t>
            </a:r>
            <a:endParaRPr lang="en-US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2141659" y="2852739"/>
            <a:ext cx="2318238" cy="64476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Conversion</a:t>
            </a:r>
            <a:endParaRPr lang="en-US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 Diagonal Corner Rectangle 6"/>
          <p:cNvSpPr/>
          <p:nvPr/>
        </p:nvSpPr>
        <p:spPr>
          <a:xfrm>
            <a:off x="2141659" y="3591294"/>
            <a:ext cx="2318238" cy="64476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Management, Communication and Training (CMCT)</a:t>
            </a:r>
            <a:endParaRPr lang="en-US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 Diagonal Corner Rectangle 7"/>
          <p:cNvSpPr/>
          <p:nvPr/>
        </p:nvSpPr>
        <p:spPr>
          <a:xfrm>
            <a:off x="2141659" y="4329849"/>
            <a:ext cx="2318238" cy="64476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Warehouse</a:t>
            </a:r>
            <a:endParaRPr lang="en-US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2141659" y="5771787"/>
            <a:ext cx="2318238" cy="64476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</a:t>
            </a:r>
            <a:endParaRPr lang="en-US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 Diagonal Corner Rectangle 9"/>
          <p:cNvSpPr/>
          <p:nvPr/>
        </p:nvSpPr>
        <p:spPr>
          <a:xfrm>
            <a:off x="2141659" y="6510342"/>
            <a:ext cx="2318238" cy="64476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Standardization</a:t>
            </a:r>
            <a:endParaRPr lang="en-US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 Diagonal Corner Rectangle 10"/>
          <p:cNvSpPr/>
          <p:nvPr/>
        </p:nvSpPr>
        <p:spPr>
          <a:xfrm>
            <a:off x="5477607" y="3058349"/>
            <a:ext cx="1661746" cy="357553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Benefits Admin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5477607" y="3507497"/>
            <a:ext cx="1661746" cy="3810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Absence Management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 Diagonal Corner Rectangle 12"/>
          <p:cNvSpPr/>
          <p:nvPr/>
        </p:nvSpPr>
        <p:spPr>
          <a:xfrm>
            <a:off x="5477607" y="3980092"/>
            <a:ext cx="1661746" cy="3810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LCD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 Diagonal Corner Rectangle 13"/>
          <p:cNvSpPr/>
          <p:nvPr/>
        </p:nvSpPr>
        <p:spPr>
          <a:xfrm>
            <a:off x="5477607" y="4925282"/>
            <a:ext cx="1661746" cy="3810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Time and Labor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 Diagonal Corner Rectangle 14"/>
          <p:cNvSpPr/>
          <p:nvPr/>
        </p:nvSpPr>
        <p:spPr>
          <a:xfrm>
            <a:off x="5488964" y="5397877"/>
            <a:ext cx="1661746" cy="381000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Workforce Admin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 Diagonal Corner Rectangle 15"/>
          <p:cNvSpPr/>
          <p:nvPr/>
        </p:nvSpPr>
        <p:spPr>
          <a:xfrm>
            <a:off x="5500321" y="5870471"/>
            <a:ext cx="1661746" cy="381000"/>
          </a:xfrm>
          <a:prstGeom prst="round2DiagRect">
            <a:avLst/>
          </a:prstGeom>
          <a:solidFill>
            <a:srgbClr val="677E3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Talent Acquisition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 Diagonal Corner Rectangle 16"/>
          <p:cNvSpPr/>
          <p:nvPr/>
        </p:nvSpPr>
        <p:spPr>
          <a:xfrm>
            <a:off x="8666285" y="2329965"/>
            <a:ext cx="2318238" cy="774558"/>
          </a:xfrm>
          <a:prstGeom prst="round2DiagRect">
            <a:avLst/>
          </a:prstGeom>
          <a:solidFill>
            <a:srgbClr val="677E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CHRS Recruiting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 Diagonal Corner Rectangle 17"/>
          <p:cNvSpPr/>
          <p:nvPr/>
        </p:nvSpPr>
        <p:spPr>
          <a:xfrm>
            <a:off x="10083312" y="4162990"/>
            <a:ext cx="1802422" cy="454265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Integrations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 Diagonal Corner Rectangle 18"/>
          <p:cNvSpPr/>
          <p:nvPr/>
        </p:nvSpPr>
        <p:spPr>
          <a:xfrm>
            <a:off x="10072742" y="4683721"/>
            <a:ext cx="1802422" cy="454265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Campus Project / Change Management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 Diagonal Corner Rectangle 19"/>
          <p:cNvSpPr/>
          <p:nvPr/>
        </p:nvSpPr>
        <p:spPr>
          <a:xfrm>
            <a:off x="10083312" y="5725183"/>
            <a:ext cx="1802422" cy="454265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Governance / Support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Diagonal Corner Rectangle 20"/>
          <p:cNvSpPr/>
          <p:nvPr/>
        </p:nvSpPr>
        <p:spPr>
          <a:xfrm>
            <a:off x="10083312" y="3642259"/>
            <a:ext cx="1802422" cy="454265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System Foundation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 Diagonal Corner Rectangle 21"/>
          <p:cNvSpPr/>
          <p:nvPr/>
        </p:nvSpPr>
        <p:spPr>
          <a:xfrm>
            <a:off x="10083312" y="5204452"/>
            <a:ext cx="1802422" cy="454265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 Diagonal Corner Rectangle 22"/>
          <p:cNvSpPr/>
          <p:nvPr/>
        </p:nvSpPr>
        <p:spPr>
          <a:xfrm>
            <a:off x="2117481" y="5033232"/>
            <a:ext cx="2318238" cy="64476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Integrations</a:t>
            </a:r>
            <a:endParaRPr lang="en-US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Elbow Connector 24"/>
          <p:cNvCxnSpPr>
            <a:stCxn id="2" idx="2"/>
            <a:endCxn id="39" idx="3"/>
          </p:cNvCxnSpPr>
          <p:nvPr/>
        </p:nvCxnSpPr>
        <p:spPr>
          <a:xfrm rot="10800000" flipV="1">
            <a:off x="3290521" y="1628031"/>
            <a:ext cx="2741003" cy="341067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stCxn id="2" idx="0"/>
            <a:endCxn id="17" idx="3"/>
          </p:cNvCxnSpPr>
          <p:nvPr/>
        </p:nvCxnSpPr>
        <p:spPr>
          <a:xfrm>
            <a:off x="8329246" y="1628032"/>
            <a:ext cx="1496158" cy="701933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16" idx="0"/>
            <a:endCxn id="17" idx="2"/>
          </p:cNvCxnSpPr>
          <p:nvPr/>
        </p:nvCxnSpPr>
        <p:spPr>
          <a:xfrm flipV="1">
            <a:off x="7162067" y="2717244"/>
            <a:ext cx="1504218" cy="3343727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17" idx="1"/>
            <a:endCxn id="50" idx="3"/>
          </p:cNvCxnSpPr>
          <p:nvPr/>
        </p:nvCxnSpPr>
        <p:spPr>
          <a:xfrm rot="16200000" flipH="1">
            <a:off x="10180897" y="2749029"/>
            <a:ext cx="448132" cy="1159119"/>
          </a:xfrm>
          <a:prstGeom prst="bentConnector3">
            <a:avLst>
              <a:gd name="adj1" fmla="val 50000"/>
            </a:avLst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39" idx="0"/>
            <a:endCxn id="42" idx="2"/>
          </p:cNvCxnSpPr>
          <p:nvPr/>
        </p:nvCxnSpPr>
        <p:spPr>
          <a:xfrm flipV="1">
            <a:off x="4635743" y="4661557"/>
            <a:ext cx="630849" cy="312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1559168" y="1586199"/>
            <a:ext cx="173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Workstreams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505085" y="2263892"/>
            <a:ext cx="1731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PeopleSoft 9.2 Modules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665678" y="2827524"/>
            <a:ext cx="21629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Built by PageUp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020058" y="3175119"/>
            <a:ext cx="173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Sub-Projects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ound Diagonal Corner Rectangle 37"/>
          <p:cNvSpPr/>
          <p:nvPr/>
        </p:nvSpPr>
        <p:spPr>
          <a:xfrm>
            <a:off x="5488964" y="4452687"/>
            <a:ext cx="1661746" cy="381000"/>
          </a:xfrm>
          <a:prstGeom prst="round2Diag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Temporary Faculty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077325" y="641936"/>
            <a:ext cx="540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Workstream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56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7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7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7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2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750"/>
                            </p:stCondLst>
                            <p:childTnLst>
                              <p:par>
                                <p:cTn id="7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3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0"/>
                            </p:stCondLst>
                            <p:childTnLst>
                              <p:par>
                                <p:cTn id="9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625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775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925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1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42" grpId="0" animBg="1"/>
      <p:bldP spid="39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6" grpId="1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61" grpId="0"/>
      <p:bldP spid="62" grpId="0"/>
      <p:bldP spid="64" grpId="0"/>
      <p:bldP spid="33" grpId="0"/>
      <p:bldP spid="3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64c3607e-71ca-40ef-9944-c0d4c6c97fc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baad6745-7ae0-4b51-812c-59117f9e2b3d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262549a1-a3c1-405a-be41-ff7517508d8f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27ec7da9-ed5b-45fc-bcfe-3a76b8404eb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3981d79c-cfbe-41b0-9f79-3850c7e2de9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1e7e6790-11df-4fcc-912f-5b6672e5a49b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8cf6bb9f-63d4-44a0-bed5-5c976b72a85f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ecde3487-6f74-4d48-9650-f23301a395e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356248e1-6f9d-412b-90c1-581e3323956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411c93de-0801-41f0-8a57-7b608fc0954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c7266788-dad7-4b8c-afc5-5cb30fa5d0b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13e05cc9-5e21-418f-bef0-2309ffdfa1b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c271eace-3dd4-4fae-988a-acd4183c183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45aab09b-36ef-4267-b308-96ed4105763d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f02a0c81-f749-480d-b464-e6943d6fcd3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Titl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tion Tit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3426</TotalTime>
  <Words>2088</Words>
  <Application>Microsoft Office PowerPoint</Application>
  <PresentationFormat>Custom</PresentationFormat>
  <Paragraphs>584</Paragraphs>
  <Slides>63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63</vt:i4>
      </vt:variant>
    </vt:vector>
  </HeadingPairs>
  <TitlesOfParts>
    <vt:vector size="69" baseType="lpstr">
      <vt:lpstr>Arial</vt:lpstr>
      <vt:lpstr>Calibri</vt:lpstr>
      <vt:lpstr>Courier New</vt:lpstr>
      <vt:lpstr>Title</vt:lpstr>
      <vt:lpstr>Section Title</vt:lpstr>
      <vt:lpstr>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McCullough, Katrina</cp:lastModifiedBy>
  <cp:revision>189</cp:revision>
  <cp:lastPrinted>2017-07-14T22:52:45Z</cp:lastPrinted>
  <dcterms:created xsi:type="dcterms:W3CDTF">2016-09-28T22:37:04Z</dcterms:created>
  <dcterms:modified xsi:type="dcterms:W3CDTF">2019-04-30T08:33:11Z</dcterms:modified>
</cp:coreProperties>
</file>