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69" r:id="rId4"/>
    <p:sldId id="268" r:id="rId5"/>
    <p:sldId id="261" r:id="rId6"/>
    <p:sldId id="262" r:id="rId7"/>
    <p:sldId id="266" r:id="rId8"/>
    <p:sldId id="270" r:id="rId9"/>
    <p:sldId id="286" r:id="rId10"/>
    <p:sldId id="271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28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04/11/16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Enrolment Issues in a Multi-campus Environment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2026</a:t>
            </a:r>
            <a:endParaRPr lang="en-US" dirty="0"/>
          </a:p>
          <a:p>
            <a:r>
              <a:rPr lang="en-US" dirty="0" smtClean="0"/>
              <a:t>November 14, 2016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5086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2273"/>
            <a:ext cx="1884641" cy="18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unib.mohsin\Desktop\enrollmen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92" y="549949"/>
            <a:ext cx="8117816" cy="56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Maximum Credited Units allowed per Semester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Customization</a:t>
            </a:r>
            <a:r>
              <a:rPr lang="en-US" dirty="0" smtClean="0"/>
              <a:t>: </a:t>
            </a:r>
            <a:r>
              <a:rPr lang="en-US" dirty="0" err="1" smtClean="0"/>
              <a:t>Peoplecode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Fields </a:t>
            </a:r>
            <a:r>
              <a:rPr lang="en-US" b="1" dirty="0" smtClean="0"/>
              <a:t>involved: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Full time max units, Full time max no </a:t>
            </a:r>
            <a:r>
              <a:rPr lang="en-US" dirty="0" err="1" smtClean="0"/>
              <a:t>gpa</a:t>
            </a:r>
            <a:r>
              <a:rPr lang="en-US" dirty="0" smtClean="0"/>
              <a:t> units (field was replaced with full time max non credit units)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Formula used: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Credited units = Full time max units – Full time max non credit units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8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Maximum Credited Units allowed per Semester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Example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 computer science student is allowed to take 19 units of graded units per semester and up to 5 units of non credited </a:t>
            </a:r>
            <a:r>
              <a:rPr lang="en-US" sz="1800" dirty="0" smtClean="0"/>
              <a:t>courses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Full time max units = 24	Full time non credit units = 5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Credited units = Full Time max units – Full time non credit units</a:t>
            </a:r>
          </a:p>
          <a:p>
            <a:pPr marL="0" indent="0">
              <a:buNone/>
            </a:pPr>
            <a:r>
              <a:rPr lang="en-US" sz="1800" dirty="0" smtClean="0"/>
              <a:t>Credited units = 24 – 5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Credited units = 19 units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612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Maximum Credited Units allowed per Semester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6-11-03 at 11.0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36600"/>
            <a:ext cx="8585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Grading Scheme Issue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Grading Scheme of UP: 1.00, 1.25, 1.5, 1.75, 2.00, 2.25, 2.50, 2.75, 3.00, 4.00, 5.00, INC, DRP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Problem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Grade input field only contains 3 characters and is being displayed in several components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9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Grading Scheme Issue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7" name="Picture 6" descr="Screen Shot 2016-11-03 at 1.3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14300"/>
            <a:ext cx="83947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Grading Scheme Issue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Made the grade input field invisible and used the description field to appear instead.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Grading Scheme Issue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6-11-03 at 1.4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Online Advisement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the enrolment process of UP, the advisers must approve the subjects taken by the students before they can proceed with the enrolment. Students pre-enlist their subjects 2 weeks before the actual enrolment.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advisor center, advisers can view the subjects of the student but they cannot approve the subjects online.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Online Advisement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Screen Shot 2016-11-03 at 2.1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Ko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4901282" cy="1446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Team </a:t>
            </a:r>
            <a:r>
              <a:rPr lang="en-US" dirty="0" smtClean="0"/>
              <a:t>Leader / Systems Analyst </a:t>
            </a:r>
            <a:r>
              <a:rPr lang="en-US" dirty="0" smtClean="0"/>
              <a:t>– Student Academic Information System</a:t>
            </a:r>
            <a:endParaRPr lang="en-US" dirty="0"/>
          </a:p>
          <a:p>
            <a:r>
              <a:rPr lang="en-US" dirty="0" err="1" smtClean="0"/>
              <a:t>eUP</a:t>
            </a:r>
            <a:r>
              <a:rPr lang="en-US" dirty="0" smtClean="0"/>
              <a:t> Project – University of the Philippines </a:t>
            </a:r>
            <a:r>
              <a:rPr lang="en-US" dirty="0" err="1" smtClean="0"/>
              <a:t>Diliman</a:t>
            </a:r>
            <a:endParaRPr lang="en-US" dirty="0"/>
          </a:p>
          <a:p>
            <a:r>
              <a:rPr lang="en-US" dirty="0" err="1" smtClean="0"/>
              <a:t>stko@up.edu.ph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Online Advisement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 smtClean="0"/>
              <a:t>Solution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Used a service indicator “Advised” with a service impact that blocks enrolment. Advisers will tag students whose subjects were already approved.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 service impact (Block enrollment) is attached to the student so that once approved by the adviser, he/she cannot change subjects anymore unless permitted by the department.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3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Student Evaluation for Teaching (SET)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SET is required for students to answer after they take their classes. This will help the university evaluate the performance of the instructors.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currently not available in CS so our partners helped customize.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2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Student Evaluation for Teaching (SET)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26" y="937895"/>
            <a:ext cx="7857556" cy="509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70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Student Evaluation for Teaching (SET)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71" y="621801"/>
            <a:ext cx="7738503" cy="55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80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Student Evaluation for Teaching (SET)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0" y="510222"/>
            <a:ext cx="7976610" cy="58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48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Student Evaluation for Teaching (SET)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57" y="366712"/>
            <a:ext cx="781787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46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Student Evaluation for Teaching (SET)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66" y="830286"/>
            <a:ext cx="7912724" cy="522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88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of the delivered impacts UP has been using was block enrollment and block viewing of grades.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constituent universities do not accept blocking students from enrolling subjects even if they still have unsettled balances from previous semesters.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team needs to find a way to block tuition calculation or payment for students tagged as unpaid from previous semesters.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of the delivered impacts UP has been using was block enrollment and block viewing of grades.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constituent universities do not accept blocking students from enrolling subjects even if they still have unsettled balances from previous semesters.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team needs to find a way to block tuition calculation or payment for students tagged as unpaid from </a:t>
            </a:r>
            <a:r>
              <a:rPr lang="en-US" smtClean="0"/>
              <a:t>previous semesters.</a:t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8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creen Shot 2016-11-04 at 2.0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7" y="1763000"/>
            <a:ext cx="7230147" cy="40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the Philippines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Constituent Universities: UP Manila, Baguio, Cebu, Los </a:t>
            </a:r>
            <a:r>
              <a:rPr lang="en-US" dirty="0" err="1" smtClean="0"/>
              <a:t>Baños</a:t>
            </a:r>
            <a:r>
              <a:rPr lang="en-US" dirty="0" smtClean="0"/>
              <a:t>, Open University, </a:t>
            </a:r>
            <a:r>
              <a:rPr lang="en-US" dirty="0" err="1" smtClean="0"/>
              <a:t>Visayas</a:t>
            </a:r>
            <a:r>
              <a:rPr lang="en-US" dirty="0" smtClean="0"/>
              <a:t>, Mindanao, </a:t>
            </a:r>
            <a:r>
              <a:rPr lang="en-US" dirty="0" err="1" smtClean="0"/>
              <a:t>Diliman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59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6-11-04 at 2.0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Screen Shot 2016-11-04 at 2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7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0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6-11-04 at 2.1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51000"/>
            <a:ext cx="87376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Blocking of Payments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creen Shot 2016-11-04 at 2.1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41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Slow Printing of Invoice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Enrolment process in UP requires students to print a “Form 5”</a:t>
            </a:r>
          </a:p>
          <a:p>
            <a:pPr marL="0" indent="0">
              <a:buNone/>
            </a:pPr>
            <a:r>
              <a:rPr lang="en-US" dirty="0" smtClean="0"/>
              <a:t>It is a form with all the subjects taken by the student, the schedule of classes, details of the student, and the fees needed to be paid by the student.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UP is using the invoice feature of CS with a customized output.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Slow Printing of Invoice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6-11-04 at 2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5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6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Slow Printing of Invoice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creen Shot 2016-11-04 at 2.5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15900"/>
            <a:ext cx="9017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2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Slow Printing of Invoice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6-11-04 at 2.5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670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5086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2273"/>
            <a:ext cx="1884641" cy="18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Campus Solutions 9.0</a:t>
            </a:r>
            <a:br>
              <a:rPr lang="en-US" dirty="0" smtClean="0"/>
            </a:br>
            <a:r>
              <a:rPr lang="en-US" dirty="0" err="1" smtClean="0"/>
              <a:t>Peopletools</a:t>
            </a:r>
            <a:r>
              <a:rPr lang="en-US" dirty="0" smtClean="0"/>
              <a:t> 8.52</a:t>
            </a:r>
            <a:endParaRPr lang="en-US" dirty="0"/>
          </a:p>
        </p:txBody>
      </p:sp>
      <p:pic>
        <p:nvPicPr>
          <p:cNvPr id="5" name="Picture 2" descr="http://e.up.edu.ph/wp-content/themes/eup-website-two/img/eu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05" y="935280"/>
            <a:ext cx="1885008" cy="12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topics to be discussed: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ISSUES ENCOUNTERED DURING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Discussion of issues encountered with the delivered functionalities of Campus Solutions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SOLUTIONS TO THE ISSUES ENCOUNTERED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Presentation of the configurations and customizations done to resolve issues encountered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738" y="5038701"/>
            <a:ext cx="7696357" cy="1463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encountered during implementation and its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89" y="585216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ISSUES encountered during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constituent universities has different enrolment processes and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Maximum Credited Units allowed per semester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Grading Scheme issue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Online Advisement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Evaluation for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Blocking of Payments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Slow Invoice Printing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173736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Each constituent Universities have different enrolment processes and requirements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CUs </a:t>
            </a:r>
            <a:r>
              <a:rPr lang="en-US" dirty="0" smtClean="0"/>
              <a:t>has </a:t>
            </a:r>
            <a:r>
              <a:rPr lang="en-US" dirty="0" smtClean="0"/>
              <a:t>different legacy systems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CUs has </a:t>
            </a:r>
            <a:r>
              <a:rPr lang="en-US" dirty="0" smtClean="0"/>
              <a:t>different enrolment workflows (Standardization)</a:t>
            </a:r>
          </a:p>
          <a:p>
            <a:pPr marL="0" indent="0">
              <a:buNone/>
            </a:pPr>
            <a:r>
              <a:rPr lang="en-US" dirty="0" smtClean="0"/>
              <a:t> Resistance to Change</a:t>
            </a:r>
          </a:p>
          <a:p>
            <a:pPr marL="0" indent="0">
              <a:buNone/>
            </a:pPr>
            <a:r>
              <a:rPr lang="en-US" dirty="0" smtClean="0"/>
              <a:t> User Errors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Maximum Credited Units allowed per Semester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3" y="2286000"/>
            <a:ext cx="7403487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	Credited courses – these are either majors or electives that can be taken by a </a:t>
            </a:r>
            <a:r>
              <a:rPr lang="en-US" dirty="0" smtClean="0"/>
              <a:t>student. Grades taken from these courses are included in the computation of the general weighted average of the student.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Non credited courses – these are PE or NSTP courses which </a:t>
            </a:r>
            <a:r>
              <a:rPr lang="en-US" dirty="0" smtClean="0"/>
              <a:t>are graded but  </a:t>
            </a:r>
            <a:r>
              <a:rPr lang="en-US" dirty="0" smtClean="0"/>
              <a:t>not included in the computation of the general weighted average of the students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Scenario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A computer science student is allowed to take 19 units of graded units per semester and up to 5 units of non credited courses</a:t>
            </a:r>
          </a:p>
          <a:p>
            <a:r>
              <a:rPr lang="en-US" dirty="0" smtClean="0"/>
              <a:t>In the delivered functionality, there is no way to restrict students to only take 19 units of graded units and 5 units of non credited courses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F4C"/>
      </a:accent1>
      <a:accent2>
        <a:srgbClr val="5F9C80"/>
      </a:accent2>
      <a:accent3>
        <a:srgbClr val="C0CF3A"/>
      </a:accent3>
      <a:accent4>
        <a:srgbClr val="107F4C"/>
      </a:accent4>
      <a:accent5>
        <a:srgbClr val="0989B1"/>
      </a:accent5>
      <a:accent6>
        <a:srgbClr val="C1EDFB"/>
      </a:accent6>
      <a:hlink>
        <a:srgbClr val="1C9260"/>
      </a:hlink>
      <a:folHlink>
        <a:srgbClr val="7F7F7F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26104</TotalTime>
  <Words>463</Words>
  <Application>Microsoft Macintosh PowerPoint</Application>
  <PresentationFormat>On-screen Show (4:3)</PresentationFormat>
  <Paragraphs>131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Integral</vt:lpstr>
      <vt:lpstr>Managing Enrolment Issues in a Multi-campus Environment</vt:lpstr>
      <vt:lpstr>presenter</vt:lpstr>
      <vt:lpstr>University of the Philippines</vt:lpstr>
      <vt:lpstr>ORGANIZATION &amp; ORACLE</vt:lpstr>
      <vt:lpstr>OVerview</vt:lpstr>
      <vt:lpstr>ISSUES encountered during implementation and its Solutions</vt:lpstr>
      <vt:lpstr>ISSUES encountered during implementation</vt:lpstr>
      <vt:lpstr>Each constituent Universities have different enrolment processes and requirements</vt:lpstr>
      <vt:lpstr>Maximum Credited Units allowed per Semester</vt:lpstr>
      <vt:lpstr>PowerPoint Presentation</vt:lpstr>
      <vt:lpstr>Maximum Credited Units allowed per Semester</vt:lpstr>
      <vt:lpstr>Maximum Credited Units allowed per Semester</vt:lpstr>
      <vt:lpstr>Maximum Credited Units allowed per Semester</vt:lpstr>
      <vt:lpstr>Grading Scheme Issue</vt:lpstr>
      <vt:lpstr>Grading Scheme Issue</vt:lpstr>
      <vt:lpstr>Grading Scheme Issue</vt:lpstr>
      <vt:lpstr>Grading Scheme Issue</vt:lpstr>
      <vt:lpstr>Online Advisement</vt:lpstr>
      <vt:lpstr>Online Advisement</vt:lpstr>
      <vt:lpstr>Online Advisement</vt:lpstr>
      <vt:lpstr>Student Evaluation for Teaching (SET)</vt:lpstr>
      <vt:lpstr>Student Evaluation for Teaching (SET)</vt:lpstr>
      <vt:lpstr>Student Evaluation for Teaching (SET)</vt:lpstr>
      <vt:lpstr>Student Evaluation for Teaching (SET)</vt:lpstr>
      <vt:lpstr>Student Evaluation for Teaching (SET)</vt:lpstr>
      <vt:lpstr>Student Evaluation for Teaching (SET)</vt:lpstr>
      <vt:lpstr>Blocking of Payments</vt:lpstr>
      <vt:lpstr>Blocking of Payments</vt:lpstr>
      <vt:lpstr>Blocking of Payments</vt:lpstr>
      <vt:lpstr>Blocking of Payments</vt:lpstr>
      <vt:lpstr>Blocking of Payments</vt:lpstr>
      <vt:lpstr>Blocking of Payments</vt:lpstr>
      <vt:lpstr>Blocking of Payments</vt:lpstr>
      <vt:lpstr>Slow Printing of Invoice</vt:lpstr>
      <vt:lpstr>Slow Printing of Invoice</vt:lpstr>
      <vt:lpstr>Slow Printing of Invoice</vt:lpstr>
      <vt:lpstr>Slow Printing of Invoice</vt:lpstr>
      <vt:lpstr>Concluding thoughts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Stephen  Ko</cp:lastModifiedBy>
  <cp:revision>77</cp:revision>
  <dcterms:created xsi:type="dcterms:W3CDTF">2015-09-02T14:36:24Z</dcterms:created>
  <dcterms:modified xsi:type="dcterms:W3CDTF">2016-11-14T06:40:12Z</dcterms:modified>
</cp:coreProperties>
</file>