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46"/>
  </p:notesMasterIdLst>
  <p:sldIdLst>
    <p:sldId id="259" r:id="rId2"/>
    <p:sldId id="260" r:id="rId3"/>
    <p:sldId id="269" r:id="rId4"/>
    <p:sldId id="268" r:id="rId5"/>
    <p:sldId id="261" r:id="rId6"/>
    <p:sldId id="262" r:id="rId7"/>
    <p:sldId id="288" r:id="rId8"/>
    <p:sldId id="286" r:id="rId9"/>
    <p:sldId id="289" r:id="rId10"/>
    <p:sldId id="290" r:id="rId11"/>
    <p:sldId id="291" r:id="rId12"/>
    <p:sldId id="292" r:id="rId13"/>
    <p:sldId id="263" r:id="rId14"/>
    <p:sldId id="297" r:id="rId15"/>
    <p:sldId id="298" r:id="rId16"/>
    <p:sldId id="315" r:id="rId17"/>
    <p:sldId id="272" r:id="rId18"/>
    <p:sldId id="294" r:id="rId19"/>
    <p:sldId id="295" r:id="rId20"/>
    <p:sldId id="296" r:id="rId21"/>
    <p:sldId id="303" r:id="rId22"/>
    <p:sldId id="302" r:id="rId23"/>
    <p:sldId id="305" r:id="rId24"/>
    <p:sldId id="301" r:id="rId25"/>
    <p:sldId id="300" r:id="rId26"/>
    <p:sldId id="304" r:id="rId27"/>
    <p:sldId id="307" r:id="rId28"/>
    <p:sldId id="308" r:id="rId29"/>
    <p:sldId id="314" r:id="rId30"/>
    <p:sldId id="309" r:id="rId31"/>
    <p:sldId id="264" r:id="rId32"/>
    <p:sldId id="299" r:id="rId33"/>
    <p:sldId id="325" r:id="rId34"/>
    <p:sldId id="319" r:id="rId35"/>
    <p:sldId id="320" r:id="rId36"/>
    <p:sldId id="321" r:id="rId37"/>
    <p:sldId id="322" r:id="rId38"/>
    <p:sldId id="323" r:id="rId39"/>
    <p:sldId id="324" r:id="rId40"/>
    <p:sldId id="265" r:id="rId41"/>
    <p:sldId id="312" r:id="rId42"/>
    <p:sldId id="313" r:id="rId43"/>
    <p:sldId id="310" r:id="rId44"/>
    <p:sldId id="282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7" autoAdjust="0"/>
    <p:restoredTop sz="58639" autoAdjust="0"/>
  </p:normalViewPr>
  <p:slideViewPr>
    <p:cSldViewPr snapToGrid="0">
      <p:cViewPr varScale="1">
        <p:scale>
          <a:sx n="47" d="100"/>
          <a:sy n="47" d="100"/>
        </p:scale>
        <p:origin x="1949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558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571A37-A2A7-4AC2-9FF2-F9699D9EC9C3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BE56F42B-03FA-4AF5-8E19-AEF2E87F7775}">
      <dgm:prSet phldrT="[Text]" custT="1"/>
      <dgm:spPr/>
      <dgm:t>
        <a:bodyPr/>
        <a:lstStyle/>
        <a:p>
          <a:r>
            <a:rPr lang="en-AU" sz="1400" dirty="0" smtClean="0"/>
            <a:t>November 2012 - CASPA</a:t>
          </a:r>
          <a:endParaRPr lang="en-AU" sz="1400" dirty="0"/>
        </a:p>
      </dgm:t>
    </dgm:pt>
    <dgm:pt modelId="{C6EA4B29-F3F8-42B6-9F93-8E5F6A0D6FA1}" type="parTrans" cxnId="{CAC187B8-43EB-4BCA-920E-04607E6425F4}">
      <dgm:prSet/>
      <dgm:spPr/>
      <dgm:t>
        <a:bodyPr/>
        <a:lstStyle/>
        <a:p>
          <a:endParaRPr lang="en-AU"/>
        </a:p>
      </dgm:t>
    </dgm:pt>
    <dgm:pt modelId="{6B389001-7F42-4BE7-94F8-D5AF939C7940}" type="sibTrans" cxnId="{CAC187B8-43EB-4BCA-920E-04607E6425F4}">
      <dgm:prSet/>
      <dgm:spPr/>
      <dgm:t>
        <a:bodyPr/>
        <a:lstStyle/>
        <a:p>
          <a:endParaRPr lang="en-AU"/>
        </a:p>
      </dgm:t>
    </dgm:pt>
    <dgm:pt modelId="{3574864C-C1E6-4A76-9E0C-F812DF465DFD}">
      <dgm:prSet phldrT="[Text]" custT="1"/>
      <dgm:spPr/>
      <dgm:t>
        <a:bodyPr/>
        <a:lstStyle/>
        <a:p>
          <a:r>
            <a:rPr lang="en-AU" sz="1400" dirty="0" smtClean="0"/>
            <a:t>October 2014 First GT form</a:t>
          </a:r>
          <a:endParaRPr lang="en-AU" sz="1400" dirty="0"/>
        </a:p>
      </dgm:t>
    </dgm:pt>
    <dgm:pt modelId="{A74D4AD4-E436-4B5C-B846-42636F299350}" type="parTrans" cxnId="{3488B450-75E5-4DA3-B728-0DB2BB8F6BCC}">
      <dgm:prSet/>
      <dgm:spPr/>
      <dgm:t>
        <a:bodyPr/>
        <a:lstStyle/>
        <a:p>
          <a:endParaRPr lang="en-AU"/>
        </a:p>
      </dgm:t>
    </dgm:pt>
    <dgm:pt modelId="{1B636056-5667-49F3-80F2-F179D08E0330}" type="sibTrans" cxnId="{3488B450-75E5-4DA3-B728-0DB2BB8F6BCC}">
      <dgm:prSet/>
      <dgm:spPr/>
      <dgm:t>
        <a:bodyPr/>
        <a:lstStyle/>
        <a:p>
          <a:endParaRPr lang="en-AU"/>
        </a:p>
      </dgm:t>
    </dgm:pt>
    <dgm:pt modelId="{EE5A3901-EC00-4982-9ABA-2FFAEDFD6496}">
      <dgm:prSet phldrT="[Text]" custT="1"/>
      <dgm:spPr/>
      <dgm:t>
        <a:bodyPr/>
        <a:lstStyle/>
        <a:p>
          <a:r>
            <a:rPr lang="en-AU" sz="1400" dirty="0" smtClean="0"/>
            <a:t>August 2015 – 9.2 Upgrade</a:t>
          </a:r>
          <a:endParaRPr lang="en-AU" sz="1400" dirty="0"/>
        </a:p>
      </dgm:t>
    </dgm:pt>
    <dgm:pt modelId="{253CD22A-430D-490F-8A1D-9E52F8D00F81}" type="parTrans" cxnId="{AAF6DEB8-B968-4431-AB21-9AFB15A0624F}">
      <dgm:prSet/>
      <dgm:spPr/>
      <dgm:t>
        <a:bodyPr/>
        <a:lstStyle/>
        <a:p>
          <a:endParaRPr lang="en-AU"/>
        </a:p>
      </dgm:t>
    </dgm:pt>
    <dgm:pt modelId="{DB5467E1-A74F-4C0F-BE18-EBD136825DA1}" type="sibTrans" cxnId="{AAF6DEB8-B968-4431-AB21-9AFB15A0624F}">
      <dgm:prSet/>
      <dgm:spPr/>
      <dgm:t>
        <a:bodyPr/>
        <a:lstStyle/>
        <a:p>
          <a:endParaRPr lang="en-AU"/>
        </a:p>
      </dgm:t>
    </dgm:pt>
    <dgm:pt modelId="{52868C48-CE28-4999-97E4-68797D251DAA}">
      <dgm:prSet custT="1"/>
      <dgm:spPr/>
      <dgm:t>
        <a:bodyPr/>
        <a:lstStyle/>
        <a:p>
          <a:r>
            <a:rPr lang="en-AU" sz="1400" dirty="0" smtClean="0"/>
            <a:t>2016 – Replacement Feasibility Study</a:t>
          </a:r>
          <a:endParaRPr lang="en-AU" sz="1400" dirty="0"/>
        </a:p>
      </dgm:t>
    </dgm:pt>
    <dgm:pt modelId="{C3827087-B7ED-4341-94BD-584AF31F57F0}" type="parTrans" cxnId="{E684FFC0-BCCA-42ED-B375-7F13D31FCD47}">
      <dgm:prSet/>
      <dgm:spPr/>
      <dgm:t>
        <a:bodyPr/>
        <a:lstStyle/>
        <a:p>
          <a:endParaRPr lang="en-AU"/>
        </a:p>
      </dgm:t>
    </dgm:pt>
    <dgm:pt modelId="{B6FBBAAC-7BE5-4CEA-A955-B5A066BDBBF8}" type="sibTrans" cxnId="{E684FFC0-BCCA-42ED-B375-7F13D31FCD47}">
      <dgm:prSet/>
      <dgm:spPr/>
      <dgm:t>
        <a:bodyPr/>
        <a:lstStyle/>
        <a:p>
          <a:endParaRPr lang="en-AU"/>
        </a:p>
      </dgm:t>
    </dgm:pt>
    <dgm:pt modelId="{C02B5CE2-05A2-4C9E-B487-830CB82F78A5}">
      <dgm:prSet custT="1"/>
      <dgm:spPr/>
      <dgm:t>
        <a:bodyPr/>
        <a:lstStyle/>
        <a:p>
          <a:r>
            <a:rPr lang="en-AU" sz="1400" dirty="0" smtClean="0"/>
            <a:t>June 2017 – Tools 8.55 Upgrade</a:t>
          </a:r>
          <a:endParaRPr lang="en-AU" sz="1400" dirty="0"/>
        </a:p>
      </dgm:t>
    </dgm:pt>
    <dgm:pt modelId="{69462CD1-8D15-49F6-B4F4-AEACDD5BDA34}" type="parTrans" cxnId="{3C517290-DF94-465F-A053-35DD1107EE2D}">
      <dgm:prSet/>
      <dgm:spPr/>
      <dgm:t>
        <a:bodyPr/>
        <a:lstStyle/>
        <a:p>
          <a:endParaRPr lang="en-AU"/>
        </a:p>
      </dgm:t>
    </dgm:pt>
    <dgm:pt modelId="{6C0F4E2B-5A25-434D-AB18-7DC5B341B3B5}" type="sibTrans" cxnId="{3C517290-DF94-465F-A053-35DD1107EE2D}">
      <dgm:prSet/>
      <dgm:spPr/>
      <dgm:t>
        <a:bodyPr/>
        <a:lstStyle/>
        <a:p>
          <a:endParaRPr lang="en-AU"/>
        </a:p>
      </dgm:t>
    </dgm:pt>
    <dgm:pt modelId="{F2A88FCD-2C21-4736-8682-ACC67A9EB8B3}">
      <dgm:prSet custT="1"/>
      <dgm:spPr/>
      <dgm:t>
        <a:bodyPr/>
        <a:lstStyle/>
        <a:p>
          <a:r>
            <a:rPr lang="en-AU" sz="1400" dirty="0" smtClean="0"/>
            <a:t>June 2018 – CAPS Go Live</a:t>
          </a:r>
          <a:endParaRPr lang="en-AU" sz="1400" dirty="0"/>
        </a:p>
      </dgm:t>
    </dgm:pt>
    <dgm:pt modelId="{83881013-14BD-4B42-8E14-F0105A190EA5}" type="parTrans" cxnId="{B88FE5D3-BDA8-4C73-A2A5-CE7C5F3B8DC1}">
      <dgm:prSet/>
      <dgm:spPr/>
      <dgm:t>
        <a:bodyPr/>
        <a:lstStyle/>
        <a:p>
          <a:endParaRPr lang="en-AU"/>
        </a:p>
      </dgm:t>
    </dgm:pt>
    <dgm:pt modelId="{ED0592A7-286E-4DC1-BBDF-223390AAC635}" type="sibTrans" cxnId="{B88FE5D3-BDA8-4C73-A2A5-CE7C5F3B8DC1}">
      <dgm:prSet/>
      <dgm:spPr/>
      <dgm:t>
        <a:bodyPr/>
        <a:lstStyle/>
        <a:p>
          <a:endParaRPr lang="en-AU"/>
        </a:p>
      </dgm:t>
    </dgm:pt>
    <dgm:pt modelId="{3A17F05E-1610-428F-BEED-1E124F8D00F3}" type="pres">
      <dgm:prSet presAssocID="{5E571A37-A2A7-4AC2-9FF2-F9699D9EC9C3}" presName="Name0" presStyleCnt="0">
        <dgm:presLayoutVars>
          <dgm:dir/>
          <dgm:resizeHandles val="exact"/>
        </dgm:presLayoutVars>
      </dgm:prSet>
      <dgm:spPr/>
    </dgm:pt>
    <dgm:pt modelId="{BBFF7AF8-9F47-4B96-9805-047D9C46C658}" type="pres">
      <dgm:prSet presAssocID="{5E571A37-A2A7-4AC2-9FF2-F9699D9EC9C3}" presName="arrow" presStyleLbl="bgShp" presStyleIdx="0" presStyleCnt="1"/>
      <dgm:spPr/>
    </dgm:pt>
    <dgm:pt modelId="{3D371906-3CBA-4E1B-BD63-01DFF11D8BC2}" type="pres">
      <dgm:prSet presAssocID="{5E571A37-A2A7-4AC2-9FF2-F9699D9EC9C3}" presName="points" presStyleCnt="0"/>
      <dgm:spPr/>
    </dgm:pt>
    <dgm:pt modelId="{DD925D8F-9EA4-4F69-A05C-A8BC7B22B920}" type="pres">
      <dgm:prSet presAssocID="{BE56F42B-03FA-4AF5-8E19-AEF2E87F7775}" presName="compositeA" presStyleCnt="0"/>
      <dgm:spPr/>
    </dgm:pt>
    <dgm:pt modelId="{7E230286-619B-445D-A622-0F63CEF8A0BF}" type="pres">
      <dgm:prSet presAssocID="{BE56F42B-03FA-4AF5-8E19-AEF2E87F7775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CA91B90-7BA4-44B5-9A1F-F8D91F95ABF7}" type="pres">
      <dgm:prSet presAssocID="{BE56F42B-03FA-4AF5-8E19-AEF2E87F7775}" presName="circleA" presStyleLbl="node1" presStyleIdx="0" presStyleCnt="6"/>
      <dgm:spPr/>
    </dgm:pt>
    <dgm:pt modelId="{FCDAC2F7-00A1-4B64-BCFE-1E7369C1B527}" type="pres">
      <dgm:prSet presAssocID="{BE56F42B-03FA-4AF5-8E19-AEF2E87F7775}" presName="spaceA" presStyleCnt="0"/>
      <dgm:spPr/>
    </dgm:pt>
    <dgm:pt modelId="{2E056603-C2D4-4A84-9CD3-96BC954EF4A1}" type="pres">
      <dgm:prSet presAssocID="{6B389001-7F42-4BE7-94F8-D5AF939C7940}" presName="space" presStyleCnt="0"/>
      <dgm:spPr/>
    </dgm:pt>
    <dgm:pt modelId="{CD1E019C-3AAF-410A-9F12-6B252D822A2E}" type="pres">
      <dgm:prSet presAssocID="{3574864C-C1E6-4A76-9E0C-F812DF465DFD}" presName="compositeB" presStyleCnt="0"/>
      <dgm:spPr/>
    </dgm:pt>
    <dgm:pt modelId="{3980E060-AF22-4A05-99AF-CD817B7E07B2}" type="pres">
      <dgm:prSet presAssocID="{3574864C-C1E6-4A76-9E0C-F812DF465DFD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58295A7-FD7D-46CB-83F9-CA42DC196EED}" type="pres">
      <dgm:prSet presAssocID="{3574864C-C1E6-4A76-9E0C-F812DF465DFD}" presName="circleB" presStyleLbl="node1" presStyleIdx="1" presStyleCnt="6"/>
      <dgm:spPr/>
    </dgm:pt>
    <dgm:pt modelId="{9050BAC1-7FC6-4502-93D2-01DFA9EA454C}" type="pres">
      <dgm:prSet presAssocID="{3574864C-C1E6-4A76-9E0C-F812DF465DFD}" presName="spaceB" presStyleCnt="0"/>
      <dgm:spPr/>
    </dgm:pt>
    <dgm:pt modelId="{82E84C58-AF65-4F66-BFDB-DE95EC37DB12}" type="pres">
      <dgm:prSet presAssocID="{1B636056-5667-49F3-80F2-F179D08E0330}" presName="space" presStyleCnt="0"/>
      <dgm:spPr/>
    </dgm:pt>
    <dgm:pt modelId="{8AE44CE1-1B05-462A-9407-744A20761658}" type="pres">
      <dgm:prSet presAssocID="{EE5A3901-EC00-4982-9ABA-2FFAEDFD6496}" presName="compositeA" presStyleCnt="0"/>
      <dgm:spPr/>
    </dgm:pt>
    <dgm:pt modelId="{3417A0F8-7015-4F62-AB86-12ECF6D1FE2C}" type="pres">
      <dgm:prSet presAssocID="{EE5A3901-EC00-4982-9ABA-2FFAEDFD6496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68EA6F0-EEF0-4D4F-9E4F-1A8E5ACC0D25}" type="pres">
      <dgm:prSet presAssocID="{EE5A3901-EC00-4982-9ABA-2FFAEDFD6496}" presName="circleA" presStyleLbl="node1" presStyleIdx="2" presStyleCnt="6"/>
      <dgm:spPr/>
    </dgm:pt>
    <dgm:pt modelId="{2F85BB50-57BF-46DA-952B-02A555CA68B6}" type="pres">
      <dgm:prSet presAssocID="{EE5A3901-EC00-4982-9ABA-2FFAEDFD6496}" presName="spaceA" presStyleCnt="0"/>
      <dgm:spPr/>
    </dgm:pt>
    <dgm:pt modelId="{5548FEC7-9DE3-4B20-B50A-C2C9F4DC00ED}" type="pres">
      <dgm:prSet presAssocID="{DB5467E1-A74F-4C0F-BE18-EBD136825DA1}" presName="space" presStyleCnt="0"/>
      <dgm:spPr/>
    </dgm:pt>
    <dgm:pt modelId="{E8847652-80DB-402A-9490-1CCA74211B52}" type="pres">
      <dgm:prSet presAssocID="{52868C48-CE28-4999-97E4-68797D251DAA}" presName="compositeB" presStyleCnt="0"/>
      <dgm:spPr/>
    </dgm:pt>
    <dgm:pt modelId="{DF1B2FE8-86E7-4549-A5A9-C6D59C175663}" type="pres">
      <dgm:prSet presAssocID="{52868C48-CE28-4999-97E4-68797D251DAA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726B0D6-0616-432B-9EE7-5D13190FCC05}" type="pres">
      <dgm:prSet presAssocID="{52868C48-CE28-4999-97E4-68797D251DAA}" presName="circleB" presStyleLbl="node1" presStyleIdx="3" presStyleCnt="6"/>
      <dgm:spPr/>
    </dgm:pt>
    <dgm:pt modelId="{F36C4E4B-F5F6-4AE9-AE7B-779B92012C38}" type="pres">
      <dgm:prSet presAssocID="{52868C48-CE28-4999-97E4-68797D251DAA}" presName="spaceB" presStyleCnt="0"/>
      <dgm:spPr/>
    </dgm:pt>
    <dgm:pt modelId="{CFBA5695-BF4E-4C3B-88FF-526B5FB1BD5A}" type="pres">
      <dgm:prSet presAssocID="{B6FBBAAC-7BE5-4CEA-A955-B5A066BDBBF8}" presName="space" presStyleCnt="0"/>
      <dgm:spPr/>
    </dgm:pt>
    <dgm:pt modelId="{7901A9E3-F860-487E-AFC4-D4429C3D024C}" type="pres">
      <dgm:prSet presAssocID="{C02B5CE2-05A2-4C9E-B487-830CB82F78A5}" presName="compositeA" presStyleCnt="0"/>
      <dgm:spPr/>
    </dgm:pt>
    <dgm:pt modelId="{223B4C25-3E8B-443D-8764-CEBA052EAE22}" type="pres">
      <dgm:prSet presAssocID="{C02B5CE2-05A2-4C9E-B487-830CB82F78A5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0C531DA-0B5F-4236-96CA-E2E45E1642FA}" type="pres">
      <dgm:prSet presAssocID="{C02B5CE2-05A2-4C9E-B487-830CB82F78A5}" presName="circleA" presStyleLbl="node1" presStyleIdx="4" presStyleCnt="6"/>
      <dgm:spPr/>
    </dgm:pt>
    <dgm:pt modelId="{E4C6687F-595B-45FE-BFAA-009D22D0D2B3}" type="pres">
      <dgm:prSet presAssocID="{C02B5CE2-05A2-4C9E-B487-830CB82F78A5}" presName="spaceA" presStyleCnt="0"/>
      <dgm:spPr/>
    </dgm:pt>
    <dgm:pt modelId="{22BA9277-77B1-436E-B590-8D29B0AAEDF0}" type="pres">
      <dgm:prSet presAssocID="{6C0F4E2B-5A25-434D-AB18-7DC5B341B3B5}" presName="space" presStyleCnt="0"/>
      <dgm:spPr/>
    </dgm:pt>
    <dgm:pt modelId="{9BECCC83-59E0-4B49-9449-C03E33FA8C36}" type="pres">
      <dgm:prSet presAssocID="{F2A88FCD-2C21-4736-8682-ACC67A9EB8B3}" presName="compositeB" presStyleCnt="0"/>
      <dgm:spPr/>
    </dgm:pt>
    <dgm:pt modelId="{AED3D4BF-5A60-4217-AB4D-5EDB9878FAF0}" type="pres">
      <dgm:prSet presAssocID="{F2A88FCD-2C21-4736-8682-ACC67A9EB8B3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511C6B0-E9C0-47C4-BA4D-CCE0754332E9}" type="pres">
      <dgm:prSet presAssocID="{F2A88FCD-2C21-4736-8682-ACC67A9EB8B3}" presName="circleB" presStyleLbl="node1" presStyleIdx="5" presStyleCnt="6"/>
      <dgm:spPr/>
    </dgm:pt>
    <dgm:pt modelId="{37B59C4B-AD10-4EAE-BB1D-693609670F8C}" type="pres">
      <dgm:prSet presAssocID="{F2A88FCD-2C21-4736-8682-ACC67A9EB8B3}" presName="spaceB" presStyleCnt="0"/>
      <dgm:spPr/>
    </dgm:pt>
  </dgm:ptLst>
  <dgm:cxnLst>
    <dgm:cxn modelId="{E684FFC0-BCCA-42ED-B375-7F13D31FCD47}" srcId="{5E571A37-A2A7-4AC2-9FF2-F9699D9EC9C3}" destId="{52868C48-CE28-4999-97E4-68797D251DAA}" srcOrd="3" destOrd="0" parTransId="{C3827087-B7ED-4341-94BD-584AF31F57F0}" sibTransId="{B6FBBAAC-7BE5-4CEA-A955-B5A066BDBBF8}"/>
    <dgm:cxn modelId="{AAF6DEB8-B968-4431-AB21-9AFB15A0624F}" srcId="{5E571A37-A2A7-4AC2-9FF2-F9699D9EC9C3}" destId="{EE5A3901-EC00-4982-9ABA-2FFAEDFD6496}" srcOrd="2" destOrd="0" parTransId="{253CD22A-430D-490F-8A1D-9E52F8D00F81}" sibTransId="{DB5467E1-A74F-4C0F-BE18-EBD136825DA1}"/>
    <dgm:cxn modelId="{0FDE4FD9-CEDF-4F37-99AF-042D1F74C032}" type="presOf" srcId="{3574864C-C1E6-4A76-9E0C-F812DF465DFD}" destId="{3980E060-AF22-4A05-99AF-CD817B7E07B2}" srcOrd="0" destOrd="0" presId="urn:microsoft.com/office/officeart/2005/8/layout/hProcess11"/>
    <dgm:cxn modelId="{B88FE5D3-BDA8-4C73-A2A5-CE7C5F3B8DC1}" srcId="{5E571A37-A2A7-4AC2-9FF2-F9699D9EC9C3}" destId="{F2A88FCD-2C21-4736-8682-ACC67A9EB8B3}" srcOrd="5" destOrd="0" parTransId="{83881013-14BD-4B42-8E14-F0105A190EA5}" sibTransId="{ED0592A7-286E-4DC1-BBDF-223390AAC635}"/>
    <dgm:cxn modelId="{CAC187B8-43EB-4BCA-920E-04607E6425F4}" srcId="{5E571A37-A2A7-4AC2-9FF2-F9699D9EC9C3}" destId="{BE56F42B-03FA-4AF5-8E19-AEF2E87F7775}" srcOrd="0" destOrd="0" parTransId="{C6EA4B29-F3F8-42B6-9F93-8E5F6A0D6FA1}" sibTransId="{6B389001-7F42-4BE7-94F8-D5AF939C7940}"/>
    <dgm:cxn modelId="{3C517290-DF94-465F-A053-35DD1107EE2D}" srcId="{5E571A37-A2A7-4AC2-9FF2-F9699D9EC9C3}" destId="{C02B5CE2-05A2-4C9E-B487-830CB82F78A5}" srcOrd="4" destOrd="0" parTransId="{69462CD1-8D15-49F6-B4F4-AEACDD5BDA34}" sibTransId="{6C0F4E2B-5A25-434D-AB18-7DC5B341B3B5}"/>
    <dgm:cxn modelId="{3488B450-75E5-4DA3-B728-0DB2BB8F6BCC}" srcId="{5E571A37-A2A7-4AC2-9FF2-F9699D9EC9C3}" destId="{3574864C-C1E6-4A76-9E0C-F812DF465DFD}" srcOrd="1" destOrd="0" parTransId="{A74D4AD4-E436-4B5C-B846-42636F299350}" sibTransId="{1B636056-5667-49F3-80F2-F179D08E0330}"/>
    <dgm:cxn modelId="{A86C70D4-4B41-4E52-99D5-0BB62B2589E8}" type="presOf" srcId="{C02B5CE2-05A2-4C9E-B487-830CB82F78A5}" destId="{223B4C25-3E8B-443D-8764-CEBA052EAE22}" srcOrd="0" destOrd="0" presId="urn:microsoft.com/office/officeart/2005/8/layout/hProcess11"/>
    <dgm:cxn modelId="{A31305C0-6C24-41D3-98C2-7822A81CCC00}" type="presOf" srcId="{F2A88FCD-2C21-4736-8682-ACC67A9EB8B3}" destId="{AED3D4BF-5A60-4217-AB4D-5EDB9878FAF0}" srcOrd="0" destOrd="0" presId="urn:microsoft.com/office/officeart/2005/8/layout/hProcess11"/>
    <dgm:cxn modelId="{11BD3BAF-E67F-45B4-BAC9-645DCA7E3527}" type="presOf" srcId="{52868C48-CE28-4999-97E4-68797D251DAA}" destId="{DF1B2FE8-86E7-4549-A5A9-C6D59C175663}" srcOrd="0" destOrd="0" presId="urn:microsoft.com/office/officeart/2005/8/layout/hProcess11"/>
    <dgm:cxn modelId="{2B13A473-C38E-46F3-BF07-48EA33164CFF}" type="presOf" srcId="{5E571A37-A2A7-4AC2-9FF2-F9699D9EC9C3}" destId="{3A17F05E-1610-428F-BEED-1E124F8D00F3}" srcOrd="0" destOrd="0" presId="urn:microsoft.com/office/officeart/2005/8/layout/hProcess11"/>
    <dgm:cxn modelId="{74BF65E6-1F00-403C-8790-0D9C51B57F4F}" type="presOf" srcId="{EE5A3901-EC00-4982-9ABA-2FFAEDFD6496}" destId="{3417A0F8-7015-4F62-AB86-12ECF6D1FE2C}" srcOrd="0" destOrd="0" presId="urn:microsoft.com/office/officeart/2005/8/layout/hProcess11"/>
    <dgm:cxn modelId="{D01F7B92-547D-4585-AE12-F71C2AEA01BE}" type="presOf" srcId="{BE56F42B-03FA-4AF5-8E19-AEF2E87F7775}" destId="{7E230286-619B-445D-A622-0F63CEF8A0BF}" srcOrd="0" destOrd="0" presId="urn:microsoft.com/office/officeart/2005/8/layout/hProcess11"/>
    <dgm:cxn modelId="{53E4F45A-D7AD-487A-9FD7-328257065B19}" type="presParOf" srcId="{3A17F05E-1610-428F-BEED-1E124F8D00F3}" destId="{BBFF7AF8-9F47-4B96-9805-047D9C46C658}" srcOrd="0" destOrd="0" presId="urn:microsoft.com/office/officeart/2005/8/layout/hProcess11"/>
    <dgm:cxn modelId="{F3CC447F-43C3-422F-A207-679FB1F008CC}" type="presParOf" srcId="{3A17F05E-1610-428F-BEED-1E124F8D00F3}" destId="{3D371906-3CBA-4E1B-BD63-01DFF11D8BC2}" srcOrd="1" destOrd="0" presId="urn:microsoft.com/office/officeart/2005/8/layout/hProcess11"/>
    <dgm:cxn modelId="{0F54027C-BAD9-46FE-8E30-87C7572E891A}" type="presParOf" srcId="{3D371906-3CBA-4E1B-BD63-01DFF11D8BC2}" destId="{DD925D8F-9EA4-4F69-A05C-A8BC7B22B920}" srcOrd="0" destOrd="0" presId="urn:microsoft.com/office/officeart/2005/8/layout/hProcess11"/>
    <dgm:cxn modelId="{91244687-30FE-456D-8C47-662750292F6D}" type="presParOf" srcId="{DD925D8F-9EA4-4F69-A05C-A8BC7B22B920}" destId="{7E230286-619B-445D-A622-0F63CEF8A0BF}" srcOrd="0" destOrd="0" presId="urn:microsoft.com/office/officeart/2005/8/layout/hProcess11"/>
    <dgm:cxn modelId="{71D51D3B-7EA3-4BCB-9FE8-E01DA6268675}" type="presParOf" srcId="{DD925D8F-9EA4-4F69-A05C-A8BC7B22B920}" destId="{9CA91B90-7BA4-44B5-9A1F-F8D91F95ABF7}" srcOrd="1" destOrd="0" presId="urn:microsoft.com/office/officeart/2005/8/layout/hProcess11"/>
    <dgm:cxn modelId="{60602243-EBC0-4BA8-BA06-DC33A202FB0A}" type="presParOf" srcId="{DD925D8F-9EA4-4F69-A05C-A8BC7B22B920}" destId="{FCDAC2F7-00A1-4B64-BCFE-1E7369C1B527}" srcOrd="2" destOrd="0" presId="urn:microsoft.com/office/officeart/2005/8/layout/hProcess11"/>
    <dgm:cxn modelId="{30FE04B9-5BB6-4C0F-B9D6-07B8D6BCF06F}" type="presParOf" srcId="{3D371906-3CBA-4E1B-BD63-01DFF11D8BC2}" destId="{2E056603-C2D4-4A84-9CD3-96BC954EF4A1}" srcOrd="1" destOrd="0" presId="urn:microsoft.com/office/officeart/2005/8/layout/hProcess11"/>
    <dgm:cxn modelId="{0765EA01-55C8-4221-9751-5CDB899D2D01}" type="presParOf" srcId="{3D371906-3CBA-4E1B-BD63-01DFF11D8BC2}" destId="{CD1E019C-3AAF-410A-9F12-6B252D822A2E}" srcOrd="2" destOrd="0" presId="urn:microsoft.com/office/officeart/2005/8/layout/hProcess11"/>
    <dgm:cxn modelId="{610C8560-5931-41C8-962A-811A271AD9CB}" type="presParOf" srcId="{CD1E019C-3AAF-410A-9F12-6B252D822A2E}" destId="{3980E060-AF22-4A05-99AF-CD817B7E07B2}" srcOrd="0" destOrd="0" presId="urn:microsoft.com/office/officeart/2005/8/layout/hProcess11"/>
    <dgm:cxn modelId="{1E8CEC72-0D2C-4751-949E-455A7199B0F4}" type="presParOf" srcId="{CD1E019C-3AAF-410A-9F12-6B252D822A2E}" destId="{858295A7-FD7D-46CB-83F9-CA42DC196EED}" srcOrd="1" destOrd="0" presId="urn:microsoft.com/office/officeart/2005/8/layout/hProcess11"/>
    <dgm:cxn modelId="{CA13B0F9-959E-4199-8671-841557B2A111}" type="presParOf" srcId="{CD1E019C-3AAF-410A-9F12-6B252D822A2E}" destId="{9050BAC1-7FC6-4502-93D2-01DFA9EA454C}" srcOrd="2" destOrd="0" presId="urn:microsoft.com/office/officeart/2005/8/layout/hProcess11"/>
    <dgm:cxn modelId="{EF791E89-B9E9-4CE8-AA8F-3F10F1C1A733}" type="presParOf" srcId="{3D371906-3CBA-4E1B-BD63-01DFF11D8BC2}" destId="{82E84C58-AF65-4F66-BFDB-DE95EC37DB12}" srcOrd="3" destOrd="0" presId="urn:microsoft.com/office/officeart/2005/8/layout/hProcess11"/>
    <dgm:cxn modelId="{56181A9E-0BCB-4946-A86D-7A65457EA436}" type="presParOf" srcId="{3D371906-3CBA-4E1B-BD63-01DFF11D8BC2}" destId="{8AE44CE1-1B05-462A-9407-744A20761658}" srcOrd="4" destOrd="0" presId="urn:microsoft.com/office/officeart/2005/8/layout/hProcess11"/>
    <dgm:cxn modelId="{A815FA57-32AF-4C0E-B1FE-AA0582CF3C95}" type="presParOf" srcId="{8AE44CE1-1B05-462A-9407-744A20761658}" destId="{3417A0F8-7015-4F62-AB86-12ECF6D1FE2C}" srcOrd="0" destOrd="0" presId="urn:microsoft.com/office/officeart/2005/8/layout/hProcess11"/>
    <dgm:cxn modelId="{32E4FD61-C4C5-470C-BA40-38E8FD7CC43C}" type="presParOf" srcId="{8AE44CE1-1B05-462A-9407-744A20761658}" destId="{768EA6F0-EEF0-4D4F-9E4F-1A8E5ACC0D25}" srcOrd="1" destOrd="0" presId="urn:microsoft.com/office/officeart/2005/8/layout/hProcess11"/>
    <dgm:cxn modelId="{38C1950C-C71C-438A-9F74-CD396C68AA75}" type="presParOf" srcId="{8AE44CE1-1B05-462A-9407-744A20761658}" destId="{2F85BB50-57BF-46DA-952B-02A555CA68B6}" srcOrd="2" destOrd="0" presId="urn:microsoft.com/office/officeart/2005/8/layout/hProcess11"/>
    <dgm:cxn modelId="{0FA00B23-2DCC-4AB2-8913-5234DE49B618}" type="presParOf" srcId="{3D371906-3CBA-4E1B-BD63-01DFF11D8BC2}" destId="{5548FEC7-9DE3-4B20-B50A-C2C9F4DC00ED}" srcOrd="5" destOrd="0" presId="urn:microsoft.com/office/officeart/2005/8/layout/hProcess11"/>
    <dgm:cxn modelId="{36B15C96-0DAF-42FB-9038-6C8E952CF28B}" type="presParOf" srcId="{3D371906-3CBA-4E1B-BD63-01DFF11D8BC2}" destId="{E8847652-80DB-402A-9490-1CCA74211B52}" srcOrd="6" destOrd="0" presId="urn:microsoft.com/office/officeart/2005/8/layout/hProcess11"/>
    <dgm:cxn modelId="{C6ABB56D-B558-4353-9030-DA1E5928477A}" type="presParOf" srcId="{E8847652-80DB-402A-9490-1CCA74211B52}" destId="{DF1B2FE8-86E7-4549-A5A9-C6D59C175663}" srcOrd="0" destOrd="0" presId="urn:microsoft.com/office/officeart/2005/8/layout/hProcess11"/>
    <dgm:cxn modelId="{1727E367-2171-4E68-B29C-B6497AE2C72D}" type="presParOf" srcId="{E8847652-80DB-402A-9490-1CCA74211B52}" destId="{F726B0D6-0616-432B-9EE7-5D13190FCC05}" srcOrd="1" destOrd="0" presId="urn:microsoft.com/office/officeart/2005/8/layout/hProcess11"/>
    <dgm:cxn modelId="{8ED21588-0F9B-496D-ACAB-FD7777A6EB29}" type="presParOf" srcId="{E8847652-80DB-402A-9490-1CCA74211B52}" destId="{F36C4E4B-F5F6-4AE9-AE7B-779B92012C38}" srcOrd="2" destOrd="0" presId="urn:microsoft.com/office/officeart/2005/8/layout/hProcess11"/>
    <dgm:cxn modelId="{BEE44527-A90D-4FD4-A854-6DF74243B73F}" type="presParOf" srcId="{3D371906-3CBA-4E1B-BD63-01DFF11D8BC2}" destId="{CFBA5695-BF4E-4C3B-88FF-526B5FB1BD5A}" srcOrd="7" destOrd="0" presId="urn:microsoft.com/office/officeart/2005/8/layout/hProcess11"/>
    <dgm:cxn modelId="{C2F658AA-8CC9-4A6A-A51F-4E96FE333CA6}" type="presParOf" srcId="{3D371906-3CBA-4E1B-BD63-01DFF11D8BC2}" destId="{7901A9E3-F860-487E-AFC4-D4429C3D024C}" srcOrd="8" destOrd="0" presId="urn:microsoft.com/office/officeart/2005/8/layout/hProcess11"/>
    <dgm:cxn modelId="{813E87D7-1FD3-44E0-B17F-3D6A2DC79E8B}" type="presParOf" srcId="{7901A9E3-F860-487E-AFC4-D4429C3D024C}" destId="{223B4C25-3E8B-443D-8764-CEBA052EAE22}" srcOrd="0" destOrd="0" presId="urn:microsoft.com/office/officeart/2005/8/layout/hProcess11"/>
    <dgm:cxn modelId="{B054D206-255B-42B9-A399-117012FDF6BE}" type="presParOf" srcId="{7901A9E3-F860-487E-AFC4-D4429C3D024C}" destId="{E0C531DA-0B5F-4236-96CA-E2E45E1642FA}" srcOrd="1" destOrd="0" presId="urn:microsoft.com/office/officeart/2005/8/layout/hProcess11"/>
    <dgm:cxn modelId="{8BC63FB4-13F2-451F-8462-1DD68D12E2AD}" type="presParOf" srcId="{7901A9E3-F860-487E-AFC4-D4429C3D024C}" destId="{E4C6687F-595B-45FE-BFAA-009D22D0D2B3}" srcOrd="2" destOrd="0" presId="urn:microsoft.com/office/officeart/2005/8/layout/hProcess11"/>
    <dgm:cxn modelId="{1727EF73-1C01-44F4-8069-D5E69F0AB086}" type="presParOf" srcId="{3D371906-3CBA-4E1B-BD63-01DFF11D8BC2}" destId="{22BA9277-77B1-436E-B590-8D29B0AAEDF0}" srcOrd="9" destOrd="0" presId="urn:microsoft.com/office/officeart/2005/8/layout/hProcess11"/>
    <dgm:cxn modelId="{97433FA4-D84C-41C5-94C1-C82E368E5673}" type="presParOf" srcId="{3D371906-3CBA-4E1B-BD63-01DFF11D8BC2}" destId="{9BECCC83-59E0-4B49-9449-C03E33FA8C36}" srcOrd="10" destOrd="0" presId="urn:microsoft.com/office/officeart/2005/8/layout/hProcess11"/>
    <dgm:cxn modelId="{36051E90-60B6-4047-AE64-735010C91625}" type="presParOf" srcId="{9BECCC83-59E0-4B49-9449-C03E33FA8C36}" destId="{AED3D4BF-5A60-4217-AB4D-5EDB9878FAF0}" srcOrd="0" destOrd="0" presId="urn:microsoft.com/office/officeart/2005/8/layout/hProcess11"/>
    <dgm:cxn modelId="{44539BA2-4599-486A-853F-C2A40C8F56E3}" type="presParOf" srcId="{9BECCC83-59E0-4B49-9449-C03E33FA8C36}" destId="{0511C6B0-E9C0-47C4-BA4D-CCE0754332E9}" srcOrd="1" destOrd="0" presId="urn:microsoft.com/office/officeart/2005/8/layout/hProcess11"/>
    <dgm:cxn modelId="{BF1E5415-1077-442E-A7AB-84B051C88D60}" type="presParOf" srcId="{9BECCC83-59E0-4B49-9449-C03E33FA8C36}" destId="{37B59C4B-AD10-4EAE-BB1D-693609670F8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A14FB5-A270-49B8-9421-A2CFE539DD39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0E5CFF8-6093-41A3-9D5E-1EAD716B880D}">
      <dgm:prSet phldrT="[Text]"/>
      <dgm:spPr/>
      <dgm:t>
        <a:bodyPr/>
        <a:lstStyle/>
        <a:p>
          <a:r>
            <a:rPr lang="en-AU" dirty="0" smtClean="0"/>
            <a:t>Casual Coordinator</a:t>
          </a:r>
          <a:endParaRPr lang="en-AU" dirty="0"/>
        </a:p>
      </dgm:t>
    </dgm:pt>
    <dgm:pt modelId="{3C3F8E48-6F4E-4EB7-9414-637167A9F676}" type="parTrans" cxnId="{58D3C222-7BBE-4F59-B592-F22063AEB28A}">
      <dgm:prSet/>
      <dgm:spPr/>
      <dgm:t>
        <a:bodyPr/>
        <a:lstStyle/>
        <a:p>
          <a:endParaRPr lang="en-AU"/>
        </a:p>
      </dgm:t>
    </dgm:pt>
    <dgm:pt modelId="{6033890B-CC40-4B2D-AC21-D34DA1F9E463}" type="sibTrans" cxnId="{58D3C222-7BBE-4F59-B592-F22063AEB28A}">
      <dgm:prSet/>
      <dgm:spPr/>
      <dgm:t>
        <a:bodyPr/>
        <a:lstStyle/>
        <a:p>
          <a:endParaRPr lang="en-AU"/>
        </a:p>
      </dgm:t>
    </dgm:pt>
    <dgm:pt modelId="{2EEF5345-D1D3-40AE-B291-0B87984D7647}">
      <dgm:prSet phldrT="[Text]"/>
      <dgm:spPr/>
      <dgm:t>
        <a:bodyPr/>
        <a:lstStyle/>
        <a:p>
          <a:r>
            <a:rPr lang="en-AU" dirty="0" smtClean="0"/>
            <a:t>Identify Casual to be Hired</a:t>
          </a:r>
          <a:endParaRPr lang="en-AU" dirty="0"/>
        </a:p>
      </dgm:t>
    </dgm:pt>
    <dgm:pt modelId="{11755110-ED21-4AE1-AF6C-EFB49624CE9E}" type="parTrans" cxnId="{C76B9E13-EC9C-498C-84BD-D8D9DDCC0C51}">
      <dgm:prSet/>
      <dgm:spPr/>
      <dgm:t>
        <a:bodyPr/>
        <a:lstStyle/>
        <a:p>
          <a:endParaRPr lang="en-AU"/>
        </a:p>
      </dgm:t>
    </dgm:pt>
    <dgm:pt modelId="{96B81ADC-F93F-419B-8B8C-3D849A04A266}" type="sibTrans" cxnId="{C76B9E13-EC9C-498C-84BD-D8D9DDCC0C51}">
      <dgm:prSet/>
      <dgm:spPr/>
      <dgm:t>
        <a:bodyPr/>
        <a:lstStyle/>
        <a:p>
          <a:endParaRPr lang="en-AU"/>
        </a:p>
      </dgm:t>
    </dgm:pt>
    <dgm:pt modelId="{82F50B3A-27C9-4AB2-905C-1DDB1F2C13F6}">
      <dgm:prSet phldrT="[Text]"/>
      <dgm:spPr/>
      <dgm:t>
        <a:bodyPr/>
        <a:lstStyle/>
        <a:p>
          <a:r>
            <a:rPr lang="en-AU" dirty="0" smtClean="0"/>
            <a:t>Delegated Authority</a:t>
          </a:r>
          <a:endParaRPr lang="en-AU" dirty="0"/>
        </a:p>
      </dgm:t>
    </dgm:pt>
    <dgm:pt modelId="{C2714B89-839C-4053-AB37-C1EE622D5F03}" type="parTrans" cxnId="{F0FB8A81-C698-474F-AF5D-39B3BD466599}">
      <dgm:prSet/>
      <dgm:spPr/>
      <dgm:t>
        <a:bodyPr/>
        <a:lstStyle/>
        <a:p>
          <a:endParaRPr lang="en-AU"/>
        </a:p>
      </dgm:t>
    </dgm:pt>
    <dgm:pt modelId="{2F7F285B-5945-4B4C-A979-25A6298B4B28}" type="sibTrans" cxnId="{F0FB8A81-C698-474F-AF5D-39B3BD466599}">
      <dgm:prSet/>
      <dgm:spPr/>
      <dgm:t>
        <a:bodyPr/>
        <a:lstStyle/>
        <a:p>
          <a:endParaRPr lang="en-AU"/>
        </a:p>
      </dgm:t>
    </dgm:pt>
    <dgm:pt modelId="{5689A396-0DA5-4C26-BE14-1F8A0803928F}">
      <dgm:prSet phldrT="[Text]"/>
      <dgm:spPr/>
      <dgm:t>
        <a:bodyPr/>
        <a:lstStyle/>
        <a:p>
          <a:r>
            <a:rPr lang="en-AU" dirty="0" smtClean="0"/>
            <a:t>Approve (or decline) casual engagement</a:t>
          </a:r>
          <a:endParaRPr lang="en-AU" dirty="0"/>
        </a:p>
      </dgm:t>
    </dgm:pt>
    <dgm:pt modelId="{8AC2F920-8D6D-4404-96C8-43E2CF105C78}" type="parTrans" cxnId="{9D5B5980-EF5C-4871-ADAC-2EE1AADD4E57}">
      <dgm:prSet/>
      <dgm:spPr/>
      <dgm:t>
        <a:bodyPr/>
        <a:lstStyle/>
        <a:p>
          <a:endParaRPr lang="en-AU"/>
        </a:p>
      </dgm:t>
    </dgm:pt>
    <dgm:pt modelId="{23C87C58-698C-4023-85BC-DA800359614A}" type="sibTrans" cxnId="{9D5B5980-EF5C-4871-ADAC-2EE1AADD4E57}">
      <dgm:prSet/>
      <dgm:spPr/>
      <dgm:t>
        <a:bodyPr/>
        <a:lstStyle/>
        <a:p>
          <a:endParaRPr lang="en-AU"/>
        </a:p>
      </dgm:t>
    </dgm:pt>
    <dgm:pt modelId="{50833233-54A8-4020-969F-638B26DAF59D}">
      <dgm:prSet phldrT="[Text]"/>
      <dgm:spPr/>
      <dgm:t>
        <a:bodyPr/>
        <a:lstStyle/>
        <a:p>
          <a:r>
            <a:rPr lang="en-AU" dirty="0" smtClean="0"/>
            <a:t>System</a:t>
          </a:r>
          <a:endParaRPr lang="en-AU" dirty="0"/>
        </a:p>
      </dgm:t>
    </dgm:pt>
    <dgm:pt modelId="{A771FC25-448F-4D89-9203-55F3EF31C9B3}" type="parTrans" cxnId="{834D776C-183C-4BF3-B9EB-52B1ADFF6D29}">
      <dgm:prSet/>
      <dgm:spPr/>
      <dgm:t>
        <a:bodyPr/>
        <a:lstStyle/>
        <a:p>
          <a:endParaRPr lang="en-AU"/>
        </a:p>
      </dgm:t>
    </dgm:pt>
    <dgm:pt modelId="{D34AD8C4-9DD4-41AC-BC04-78F72C1D7809}" type="sibTrans" cxnId="{834D776C-183C-4BF3-B9EB-52B1ADFF6D29}">
      <dgm:prSet/>
      <dgm:spPr/>
      <dgm:t>
        <a:bodyPr/>
        <a:lstStyle/>
        <a:p>
          <a:endParaRPr lang="en-AU"/>
        </a:p>
      </dgm:t>
    </dgm:pt>
    <dgm:pt modelId="{9FA3F9A4-E726-4EFA-A3D4-B3F0672A96E7}">
      <dgm:prSet phldrT="[Text]"/>
      <dgm:spPr/>
      <dgm:t>
        <a:bodyPr/>
        <a:lstStyle/>
        <a:p>
          <a:r>
            <a:rPr lang="en-AU" dirty="0" smtClean="0"/>
            <a:t>Initiate Engagement </a:t>
          </a:r>
          <a:endParaRPr lang="en-AU" dirty="0"/>
        </a:p>
      </dgm:t>
    </dgm:pt>
    <dgm:pt modelId="{85FF649B-B872-469E-B0AF-44E9FA2A807C}" type="parTrans" cxnId="{BA0F6CE2-BD14-4078-814A-9AB990DCC749}">
      <dgm:prSet/>
      <dgm:spPr/>
      <dgm:t>
        <a:bodyPr/>
        <a:lstStyle/>
        <a:p>
          <a:endParaRPr lang="en-AU"/>
        </a:p>
      </dgm:t>
    </dgm:pt>
    <dgm:pt modelId="{2BD28556-428D-4520-B569-95C5A48715D0}" type="sibTrans" cxnId="{BA0F6CE2-BD14-4078-814A-9AB990DCC749}">
      <dgm:prSet/>
      <dgm:spPr/>
      <dgm:t>
        <a:bodyPr/>
        <a:lstStyle/>
        <a:p>
          <a:endParaRPr lang="en-AU"/>
        </a:p>
      </dgm:t>
    </dgm:pt>
    <dgm:pt modelId="{F5900459-1389-46A5-B9C8-50B32C82AFBF}">
      <dgm:prSet phldrT="[Text]"/>
      <dgm:spPr/>
      <dgm:t>
        <a:bodyPr/>
        <a:lstStyle/>
        <a:p>
          <a:r>
            <a:rPr lang="en-AU" dirty="0" smtClean="0"/>
            <a:t>Offer Sent to Casual</a:t>
          </a:r>
          <a:endParaRPr lang="en-AU" dirty="0"/>
        </a:p>
      </dgm:t>
    </dgm:pt>
    <dgm:pt modelId="{2DC5A955-15EB-4446-A80E-7EA2D8D70056}" type="parTrans" cxnId="{1A0AACA7-087E-4729-86DD-9CA7C21F9785}">
      <dgm:prSet/>
      <dgm:spPr/>
      <dgm:t>
        <a:bodyPr/>
        <a:lstStyle/>
        <a:p>
          <a:endParaRPr lang="en-AU"/>
        </a:p>
      </dgm:t>
    </dgm:pt>
    <dgm:pt modelId="{22DC9C32-BF03-45C9-8E8F-552171BC87EA}" type="sibTrans" cxnId="{1A0AACA7-087E-4729-86DD-9CA7C21F9785}">
      <dgm:prSet/>
      <dgm:spPr/>
      <dgm:t>
        <a:bodyPr/>
        <a:lstStyle/>
        <a:p>
          <a:endParaRPr lang="en-AU"/>
        </a:p>
      </dgm:t>
    </dgm:pt>
    <dgm:pt modelId="{B85AA076-45B9-4085-BC2E-52C7A8EF2ED2}">
      <dgm:prSet phldrT="[Text]"/>
      <dgm:spPr/>
      <dgm:t>
        <a:bodyPr/>
        <a:lstStyle/>
        <a:p>
          <a:r>
            <a:rPr lang="en-AU" dirty="0" smtClean="0"/>
            <a:t>Job &amp; Person Integration</a:t>
          </a:r>
          <a:endParaRPr lang="en-AU" dirty="0"/>
        </a:p>
      </dgm:t>
    </dgm:pt>
    <dgm:pt modelId="{6876048A-EE25-4600-B032-376CD7B3AEC9}" type="parTrans" cxnId="{32CC4E52-BAEF-468A-A1E3-BBCE9459B84C}">
      <dgm:prSet/>
      <dgm:spPr/>
    </dgm:pt>
    <dgm:pt modelId="{8FC7CAEA-3134-47BF-A3E5-5B3D16E43892}" type="sibTrans" cxnId="{32CC4E52-BAEF-468A-A1E3-BBCE9459B84C}">
      <dgm:prSet/>
      <dgm:spPr/>
    </dgm:pt>
    <dgm:pt modelId="{2E7A987E-0C52-4D22-8150-07F5AFD88DA3}" type="pres">
      <dgm:prSet presAssocID="{F4A14FB5-A270-49B8-9421-A2CFE539DD3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4968DA06-E96E-47E2-8FA1-32CA17DEF1B6}" type="pres">
      <dgm:prSet presAssocID="{50E5CFF8-6093-41A3-9D5E-1EAD716B880D}" presName="composite" presStyleCnt="0"/>
      <dgm:spPr/>
    </dgm:pt>
    <dgm:pt modelId="{F1CBF4FA-3058-426D-B545-368CF8E72B98}" type="pres">
      <dgm:prSet presAssocID="{50E5CFF8-6093-41A3-9D5E-1EAD716B880D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F149769-4C58-4597-9D79-1268BAE3FB1C}" type="pres">
      <dgm:prSet presAssocID="{50E5CFF8-6093-41A3-9D5E-1EAD716B880D}" presName="parSh" presStyleLbl="node1" presStyleIdx="0" presStyleCnt="3"/>
      <dgm:spPr/>
      <dgm:t>
        <a:bodyPr/>
        <a:lstStyle/>
        <a:p>
          <a:endParaRPr lang="en-AU"/>
        </a:p>
      </dgm:t>
    </dgm:pt>
    <dgm:pt modelId="{D3D71E9F-C991-4536-AB80-873E3F7A5D2E}" type="pres">
      <dgm:prSet presAssocID="{50E5CFF8-6093-41A3-9D5E-1EAD716B880D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534C436-099D-46E5-939D-E2E28A9BB500}" type="pres">
      <dgm:prSet presAssocID="{6033890B-CC40-4B2D-AC21-D34DA1F9E463}" presName="sibTrans" presStyleLbl="sibTrans2D1" presStyleIdx="0" presStyleCnt="2"/>
      <dgm:spPr/>
      <dgm:t>
        <a:bodyPr/>
        <a:lstStyle/>
        <a:p>
          <a:endParaRPr lang="en-AU"/>
        </a:p>
      </dgm:t>
    </dgm:pt>
    <dgm:pt modelId="{CB33126B-D4B7-434B-B097-6CFC85C5E5CA}" type="pres">
      <dgm:prSet presAssocID="{6033890B-CC40-4B2D-AC21-D34DA1F9E463}" presName="connTx" presStyleLbl="sibTrans2D1" presStyleIdx="0" presStyleCnt="2"/>
      <dgm:spPr/>
      <dgm:t>
        <a:bodyPr/>
        <a:lstStyle/>
        <a:p>
          <a:endParaRPr lang="en-AU"/>
        </a:p>
      </dgm:t>
    </dgm:pt>
    <dgm:pt modelId="{B82CC23C-8F8F-49B3-876A-8B28AD3FA87B}" type="pres">
      <dgm:prSet presAssocID="{82F50B3A-27C9-4AB2-905C-1DDB1F2C13F6}" presName="composite" presStyleCnt="0"/>
      <dgm:spPr/>
    </dgm:pt>
    <dgm:pt modelId="{37AC94B6-A9A6-458D-84E3-09914261E068}" type="pres">
      <dgm:prSet presAssocID="{82F50B3A-27C9-4AB2-905C-1DDB1F2C13F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C095356-2505-41B0-B89A-FF556544B3BB}" type="pres">
      <dgm:prSet presAssocID="{82F50B3A-27C9-4AB2-905C-1DDB1F2C13F6}" presName="parSh" presStyleLbl="node1" presStyleIdx="1" presStyleCnt="3"/>
      <dgm:spPr/>
      <dgm:t>
        <a:bodyPr/>
        <a:lstStyle/>
        <a:p>
          <a:endParaRPr lang="en-AU"/>
        </a:p>
      </dgm:t>
    </dgm:pt>
    <dgm:pt modelId="{D3E650B2-812F-45F0-99C7-044C298022D7}" type="pres">
      <dgm:prSet presAssocID="{82F50B3A-27C9-4AB2-905C-1DDB1F2C13F6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4B8BEE6-E3F2-4C28-9569-65E47973A5BA}" type="pres">
      <dgm:prSet presAssocID="{2F7F285B-5945-4B4C-A979-25A6298B4B28}" presName="sibTrans" presStyleLbl="sibTrans2D1" presStyleIdx="1" presStyleCnt="2"/>
      <dgm:spPr/>
      <dgm:t>
        <a:bodyPr/>
        <a:lstStyle/>
        <a:p>
          <a:endParaRPr lang="en-AU"/>
        </a:p>
      </dgm:t>
    </dgm:pt>
    <dgm:pt modelId="{A8C37ECA-108C-486D-945F-D91688EDD709}" type="pres">
      <dgm:prSet presAssocID="{2F7F285B-5945-4B4C-A979-25A6298B4B28}" presName="connTx" presStyleLbl="sibTrans2D1" presStyleIdx="1" presStyleCnt="2"/>
      <dgm:spPr/>
      <dgm:t>
        <a:bodyPr/>
        <a:lstStyle/>
        <a:p>
          <a:endParaRPr lang="en-AU"/>
        </a:p>
      </dgm:t>
    </dgm:pt>
    <dgm:pt modelId="{76CAD70A-8685-40C4-8B72-BE73465641A5}" type="pres">
      <dgm:prSet presAssocID="{50833233-54A8-4020-969F-638B26DAF59D}" presName="composite" presStyleCnt="0"/>
      <dgm:spPr/>
    </dgm:pt>
    <dgm:pt modelId="{22F2C176-97BA-4A7D-9ABB-11CAA90E1FB3}" type="pres">
      <dgm:prSet presAssocID="{50833233-54A8-4020-969F-638B26DAF59D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4DEC317-EF3D-4A3F-AAF4-B9E20E612ECB}" type="pres">
      <dgm:prSet presAssocID="{50833233-54A8-4020-969F-638B26DAF59D}" presName="parSh" presStyleLbl="node1" presStyleIdx="2" presStyleCnt="3"/>
      <dgm:spPr/>
      <dgm:t>
        <a:bodyPr/>
        <a:lstStyle/>
        <a:p>
          <a:endParaRPr lang="en-AU"/>
        </a:p>
      </dgm:t>
    </dgm:pt>
    <dgm:pt modelId="{44050FCC-3DDB-4B4E-A6BC-3975F8DF7F1B}" type="pres">
      <dgm:prSet presAssocID="{50833233-54A8-4020-969F-638B26DAF59D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58D3C222-7BBE-4F59-B592-F22063AEB28A}" srcId="{F4A14FB5-A270-49B8-9421-A2CFE539DD39}" destId="{50E5CFF8-6093-41A3-9D5E-1EAD716B880D}" srcOrd="0" destOrd="0" parTransId="{3C3F8E48-6F4E-4EB7-9414-637167A9F676}" sibTransId="{6033890B-CC40-4B2D-AC21-D34DA1F9E463}"/>
    <dgm:cxn modelId="{C76B9E13-EC9C-498C-84BD-D8D9DDCC0C51}" srcId="{50E5CFF8-6093-41A3-9D5E-1EAD716B880D}" destId="{2EEF5345-D1D3-40AE-B291-0B87984D7647}" srcOrd="0" destOrd="0" parTransId="{11755110-ED21-4AE1-AF6C-EFB49624CE9E}" sibTransId="{96B81ADC-F93F-419B-8B8C-3D849A04A266}"/>
    <dgm:cxn modelId="{BA0F6CE2-BD14-4078-814A-9AB990DCC749}" srcId="{50E5CFF8-6093-41A3-9D5E-1EAD716B880D}" destId="{9FA3F9A4-E726-4EFA-A3D4-B3F0672A96E7}" srcOrd="1" destOrd="0" parTransId="{85FF649B-B872-469E-B0AF-44E9FA2A807C}" sibTransId="{2BD28556-428D-4520-B569-95C5A48715D0}"/>
    <dgm:cxn modelId="{0A3D61F7-310A-4F68-B9B5-BD3A020C657D}" type="presOf" srcId="{50833233-54A8-4020-969F-638B26DAF59D}" destId="{22F2C176-97BA-4A7D-9ABB-11CAA90E1FB3}" srcOrd="0" destOrd="0" presId="urn:microsoft.com/office/officeart/2005/8/layout/process3"/>
    <dgm:cxn modelId="{9D5B5980-EF5C-4871-ADAC-2EE1AADD4E57}" srcId="{82F50B3A-27C9-4AB2-905C-1DDB1F2C13F6}" destId="{5689A396-0DA5-4C26-BE14-1F8A0803928F}" srcOrd="0" destOrd="0" parTransId="{8AC2F920-8D6D-4404-96C8-43E2CF105C78}" sibTransId="{23C87C58-698C-4023-85BC-DA800359614A}"/>
    <dgm:cxn modelId="{311452B8-9E4D-4298-891B-9D29AC79DE15}" type="presOf" srcId="{50E5CFF8-6093-41A3-9D5E-1EAD716B880D}" destId="{F1CBF4FA-3058-426D-B545-368CF8E72B98}" srcOrd="0" destOrd="0" presId="urn:microsoft.com/office/officeart/2005/8/layout/process3"/>
    <dgm:cxn modelId="{F0FB8A81-C698-474F-AF5D-39B3BD466599}" srcId="{F4A14FB5-A270-49B8-9421-A2CFE539DD39}" destId="{82F50B3A-27C9-4AB2-905C-1DDB1F2C13F6}" srcOrd="1" destOrd="0" parTransId="{C2714B89-839C-4053-AB37-C1EE622D5F03}" sibTransId="{2F7F285B-5945-4B4C-A979-25A6298B4B28}"/>
    <dgm:cxn modelId="{1D4B0CB7-6358-44D4-9CB3-BFE6C9B18F68}" type="presOf" srcId="{82F50B3A-27C9-4AB2-905C-1DDB1F2C13F6}" destId="{DC095356-2505-41B0-B89A-FF556544B3BB}" srcOrd="1" destOrd="0" presId="urn:microsoft.com/office/officeart/2005/8/layout/process3"/>
    <dgm:cxn modelId="{36028DA0-DB84-4795-8DFE-BEEC96C5E07A}" type="presOf" srcId="{6033890B-CC40-4B2D-AC21-D34DA1F9E463}" destId="{8534C436-099D-46E5-939D-E2E28A9BB500}" srcOrd="0" destOrd="0" presId="urn:microsoft.com/office/officeart/2005/8/layout/process3"/>
    <dgm:cxn modelId="{959ABAEB-764D-42ED-89BC-C6B56B4FAC84}" type="presOf" srcId="{2EEF5345-D1D3-40AE-B291-0B87984D7647}" destId="{D3D71E9F-C991-4536-AB80-873E3F7A5D2E}" srcOrd="0" destOrd="0" presId="urn:microsoft.com/office/officeart/2005/8/layout/process3"/>
    <dgm:cxn modelId="{5C0813A0-F024-480B-928C-88BD8E3E1C03}" type="presOf" srcId="{9FA3F9A4-E726-4EFA-A3D4-B3F0672A96E7}" destId="{D3D71E9F-C991-4536-AB80-873E3F7A5D2E}" srcOrd="0" destOrd="1" presId="urn:microsoft.com/office/officeart/2005/8/layout/process3"/>
    <dgm:cxn modelId="{60F7823E-895E-4836-A8D5-47CE2BAF397B}" type="presOf" srcId="{2F7F285B-5945-4B4C-A979-25A6298B4B28}" destId="{A8C37ECA-108C-486D-945F-D91688EDD709}" srcOrd="1" destOrd="0" presId="urn:microsoft.com/office/officeart/2005/8/layout/process3"/>
    <dgm:cxn modelId="{BCBC614B-D709-49DE-88A0-E02F0F7AEAD6}" type="presOf" srcId="{50833233-54A8-4020-969F-638B26DAF59D}" destId="{B4DEC317-EF3D-4A3F-AAF4-B9E20E612ECB}" srcOrd="1" destOrd="0" presId="urn:microsoft.com/office/officeart/2005/8/layout/process3"/>
    <dgm:cxn modelId="{1810393B-0AC3-4B89-AF42-0C57B3DBF826}" type="presOf" srcId="{50E5CFF8-6093-41A3-9D5E-1EAD716B880D}" destId="{EF149769-4C58-4597-9D79-1268BAE3FB1C}" srcOrd="1" destOrd="0" presId="urn:microsoft.com/office/officeart/2005/8/layout/process3"/>
    <dgm:cxn modelId="{834D776C-183C-4BF3-B9EB-52B1ADFF6D29}" srcId="{F4A14FB5-A270-49B8-9421-A2CFE539DD39}" destId="{50833233-54A8-4020-969F-638B26DAF59D}" srcOrd="2" destOrd="0" parTransId="{A771FC25-448F-4D89-9203-55F3EF31C9B3}" sibTransId="{D34AD8C4-9DD4-41AC-BC04-78F72C1D7809}"/>
    <dgm:cxn modelId="{C5AF46C0-16D7-414A-94B9-9B0F00AA62B6}" type="presOf" srcId="{6033890B-CC40-4B2D-AC21-D34DA1F9E463}" destId="{CB33126B-D4B7-434B-B097-6CFC85C5E5CA}" srcOrd="1" destOrd="0" presId="urn:microsoft.com/office/officeart/2005/8/layout/process3"/>
    <dgm:cxn modelId="{660C7608-AB85-4877-B808-2E78B017C6A1}" type="presOf" srcId="{5689A396-0DA5-4C26-BE14-1F8A0803928F}" destId="{D3E650B2-812F-45F0-99C7-044C298022D7}" srcOrd="0" destOrd="0" presId="urn:microsoft.com/office/officeart/2005/8/layout/process3"/>
    <dgm:cxn modelId="{72ABA77F-CA10-4EE9-BBFF-63B5EDF73BF2}" type="presOf" srcId="{2F7F285B-5945-4B4C-A979-25A6298B4B28}" destId="{C4B8BEE6-E3F2-4C28-9569-65E47973A5BA}" srcOrd="0" destOrd="0" presId="urn:microsoft.com/office/officeart/2005/8/layout/process3"/>
    <dgm:cxn modelId="{50F03EE6-1117-4FEE-80A4-89228D102975}" type="presOf" srcId="{B85AA076-45B9-4085-BC2E-52C7A8EF2ED2}" destId="{44050FCC-3DDB-4B4E-A6BC-3975F8DF7F1B}" srcOrd="0" destOrd="1" presId="urn:microsoft.com/office/officeart/2005/8/layout/process3"/>
    <dgm:cxn modelId="{FE596CFF-0927-4856-944A-8ED0B79D9780}" type="presOf" srcId="{F4A14FB5-A270-49B8-9421-A2CFE539DD39}" destId="{2E7A987E-0C52-4D22-8150-07F5AFD88DA3}" srcOrd="0" destOrd="0" presId="urn:microsoft.com/office/officeart/2005/8/layout/process3"/>
    <dgm:cxn modelId="{8BF641D5-A4F6-457B-A7F5-0174BA770992}" type="presOf" srcId="{82F50B3A-27C9-4AB2-905C-1DDB1F2C13F6}" destId="{37AC94B6-A9A6-458D-84E3-09914261E068}" srcOrd="0" destOrd="0" presId="urn:microsoft.com/office/officeart/2005/8/layout/process3"/>
    <dgm:cxn modelId="{32CC4E52-BAEF-468A-A1E3-BBCE9459B84C}" srcId="{50833233-54A8-4020-969F-638B26DAF59D}" destId="{B85AA076-45B9-4085-BC2E-52C7A8EF2ED2}" srcOrd="1" destOrd="0" parTransId="{6876048A-EE25-4600-B032-376CD7B3AEC9}" sibTransId="{8FC7CAEA-3134-47BF-A3E5-5B3D16E43892}"/>
    <dgm:cxn modelId="{5EFB22CA-03CE-4B16-8AEF-90887AB8BCAD}" type="presOf" srcId="{F5900459-1389-46A5-B9C8-50B32C82AFBF}" destId="{44050FCC-3DDB-4B4E-A6BC-3975F8DF7F1B}" srcOrd="0" destOrd="0" presId="urn:microsoft.com/office/officeart/2005/8/layout/process3"/>
    <dgm:cxn modelId="{1A0AACA7-087E-4729-86DD-9CA7C21F9785}" srcId="{50833233-54A8-4020-969F-638B26DAF59D}" destId="{F5900459-1389-46A5-B9C8-50B32C82AFBF}" srcOrd="0" destOrd="0" parTransId="{2DC5A955-15EB-4446-A80E-7EA2D8D70056}" sibTransId="{22DC9C32-BF03-45C9-8E8F-552171BC87EA}"/>
    <dgm:cxn modelId="{012D6763-6B2C-472F-AC85-E2202E6B11F6}" type="presParOf" srcId="{2E7A987E-0C52-4D22-8150-07F5AFD88DA3}" destId="{4968DA06-E96E-47E2-8FA1-32CA17DEF1B6}" srcOrd="0" destOrd="0" presId="urn:microsoft.com/office/officeart/2005/8/layout/process3"/>
    <dgm:cxn modelId="{746B74FB-DE8F-4A8E-8AD9-AD8C0F14AF17}" type="presParOf" srcId="{4968DA06-E96E-47E2-8FA1-32CA17DEF1B6}" destId="{F1CBF4FA-3058-426D-B545-368CF8E72B98}" srcOrd="0" destOrd="0" presId="urn:microsoft.com/office/officeart/2005/8/layout/process3"/>
    <dgm:cxn modelId="{1F971293-8D6D-45CB-8E32-D299348B9D27}" type="presParOf" srcId="{4968DA06-E96E-47E2-8FA1-32CA17DEF1B6}" destId="{EF149769-4C58-4597-9D79-1268BAE3FB1C}" srcOrd="1" destOrd="0" presId="urn:microsoft.com/office/officeart/2005/8/layout/process3"/>
    <dgm:cxn modelId="{B95589D7-0FDB-4EEF-B613-E8DBCD3949DD}" type="presParOf" srcId="{4968DA06-E96E-47E2-8FA1-32CA17DEF1B6}" destId="{D3D71E9F-C991-4536-AB80-873E3F7A5D2E}" srcOrd="2" destOrd="0" presId="urn:microsoft.com/office/officeart/2005/8/layout/process3"/>
    <dgm:cxn modelId="{EDF85509-1DD2-44C1-AEED-C5F7F44F6379}" type="presParOf" srcId="{2E7A987E-0C52-4D22-8150-07F5AFD88DA3}" destId="{8534C436-099D-46E5-939D-E2E28A9BB500}" srcOrd="1" destOrd="0" presId="urn:microsoft.com/office/officeart/2005/8/layout/process3"/>
    <dgm:cxn modelId="{49E9AFCE-3E38-4A37-80F4-62B3DC00E273}" type="presParOf" srcId="{8534C436-099D-46E5-939D-E2E28A9BB500}" destId="{CB33126B-D4B7-434B-B097-6CFC85C5E5CA}" srcOrd="0" destOrd="0" presId="urn:microsoft.com/office/officeart/2005/8/layout/process3"/>
    <dgm:cxn modelId="{5BC6BFE2-A851-4F4E-8FDB-3D91E660437A}" type="presParOf" srcId="{2E7A987E-0C52-4D22-8150-07F5AFD88DA3}" destId="{B82CC23C-8F8F-49B3-876A-8B28AD3FA87B}" srcOrd="2" destOrd="0" presId="urn:microsoft.com/office/officeart/2005/8/layout/process3"/>
    <dgm:cxn modelId="{7F94730B-B37A-451B-9A4A-C45393BB0DB0}" type="presParOf" srcId="{B82CC23C-8F8F-49B3-876A-8B28AD3FA87B}" destId="{37AC94B6-A9A6-458D-84E3-09914261E068}" srcOrd="0" destOrd="0" presId="urn:microsoft.com/office/officeart/2005/8/layout/process3"/>
    <dgm:cxn modelId="{31EFED24-21A7-4B21-A631-25CA7ADD0A92}" type="presParOf" srcId="{B82CC23C-8F8F-49B3-876A-8B28AD3FA87B}" destId="{DC095356-2505-41B0-B89A-FF556544B3BB}" srcOrd="1" destOrd="0" presId="urn:microsoft.com/office/officeart/2005/8/layout/process3"/>
    <dgm:cxn modelId="{2720A121-7AA0-4FA3-B451-55BE425C535B}" type="presParOf" srcId="{B82CC23C-8F8F-49B3-876A-8B28AD3FA87B}" destId="{D3E650B2-812F-45F0-99C7-044C298022D7}" srcOrd="2" destOrd="0" presId="urn:microsoft.com/office/officeart/2005/8/layout/process3"/>
    <dgm:cxn modelId="{42DA6279-E47D-4CD6-A6AA-53AEBAF6D892}" type="presParOf" srcId="{2E7A987E-0C52-4D22-8150-07F5AFD88DA3}" destId="{C4B8BEE6-E3F2-4C28-9569-65E47973A5BA}" srcOrd="3" destOrd="0" presId="urn:microsoft.com/office/officeart/2005/8/layout/process3"/>
    <dgm:cxn modelId="{91141C31-2643-4CE1-8E8F-A7D395F15FDF}" type="presParOf" srcId="{C4B8BEE6-E3F2-4C28-9569-65E47973A5BA}" destId="{A8C37ECA-108C-486D-945F-D91688EDD709}" srcOrd="0" destOrd="0" presId="urn:microsoft.com/office/officeart/2005/8/layout/process3"/>
    <dgm:cxn modelId="{A63E138F-DF73-4A20-BEB9-189BD4A8AE7B}" type="presParOf" srcId="{2E7A987E-0C52-4D22-8150-07F5AFD88DA3}" destId="{76CAD70A-8685-40C4-8B72-BE73465641A5}" srcOrd="4" destOrd="0" presId="urn:microsoft.com/office/officeart/2005/8/layout/process3"/>
    <dgm:cxn modelId="{C42ACAB8-934C-4A79-8869-AFC3089964A0}" type="presParOf" srcId="{76CAD70A-8685-40C4-8B72-BE73465641A5}" destId="{22F2C176-97BA-4A7D-9ABB-11CAA90E1FB3}" srcOrd="0" destOrd="0" presId="urn:microsoft.com/office/officeart/2005/8/layout/process3"/>
    <dgm:cxn modelId="{E0F67F5A-A3CE-451A-8ECF-6284341D1A6E}" type="presParOf" srcId="{76CAD70A-8685-40C4-8B72-BE73465641A5}" destId="{B4DEC317-EF3D-4A3F-AAF4-B9E20E612ECB}" srcOrd="1" destOrd="0" presId="urn:microsoft.com/office/officeart/2005/8/layout/process3"/>
    <dgm:cxn modelId="{EC1A3248-D141-4DE8-A47E-34F6376D6C00}" type="presParOf" srcId="{76CAD70A-8685-40C4-8B72-BE73465641A5}" destId="{44050FCC-3DDB-4B4E-A6BC-3975F8DF7F1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A14FB5-A270-49B8-9421-A2CFE539DD39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0E5CFF8-6093-41A3-9D5E-1EAD716B880D}">
      <dgm:prSet phldrT="[Text]"/>
      <dgm:spPr/>
      <dgm:t>
        <a:bodyPr/>
        <a:lstStyle/>
        <a:p>
          <a:r>
            <a:rPr lang="en-AU" dirty="0" smtClean="0"/>
            <a:t>Casual</a:t>
          </a:r>
          <a:endParaRPr lang="en-AU" dirty="0"/>
        </a:p>
      </dgm:t>
    </dgm:pt>
    <dgm:pt modelId="{3C3F8E48-6F4E-4EB7-9414-637167A9F676}" type="parTrans" cxnId="{58D3C222-7BBE-4F59-B592-F22063AEB28A}">
      <dgm:prSet/>
      <dgm:spPr/>
      <dgm:t>
        <a:bodyPr/>
        <a:lstStyle/>
        <a:p>
          <a:endParaRPr lang="en-AU"/>
        </a:p>
      </dgm:t>
    </dgm:pt>
    <dgm:pt modelId="{6033890B-CC40-4B2D-AC21-D34DA1F9E463}" type="sibTrans" cxnId="{58D3C222-7BBE-4F59-B592-F22063AEB28A}">
      <dgm:prSet/>
      <dgm:spPr/>
      <dgm:t>
        <a:bodyPr/>
        <a:lstStyle/>
        <a:p>
          <a:endParaRPr lang="en-AU"/>
        </a:p>
      </dgm:t>
    </dgm:pt>
    <dgm:pt modelId="{2EEF5345-D1D3-40AE-B291-0B87984D7647}">
      <dgm:prSet phldrT="[Text]"/>
      <dgm:spPr/>
      <dgm:t>
        <a:bodyPr/>
        <a:lstStyle/>
        <a:p>
          <a:r>
            <a:rPr lang="en-AU" dirty="0" smtClean="0"/>
            <a:t>Review Offer</a:t>
          </a:r>
          <a:endParaRPr lang="en-AU" dirty="0"/>
        </a:p>
      </dgm:t>
    </dgm:pt>
    <dgm:pt modelId="{11755110-ED21-4AE1-AF6C-EFB49624CE9E}" type="parTrans" cxnId="{C76B9E13-EC9C-498C-84BD-D8D9DDCC0C51}">
      <dgm:prSet/>
      <dgm:spPr/>
      <dgm:t>
        <a:bodyPr/>
        <a:lstStyle/>
        <a:p>
          <a:endParaRPr lang="en-AU"/>
        </a:p>
      </dgm:t>
    </dgm:pt>
    <dgm:pt modelId="{96B81ADC-F93F-419B-8B8C-3D849A04A266}" type="sibTrans" cxnId="{C76B9E13-EC9C-498C-84BD-D8D9DDCC0C51}">
      <dgm:prSet/>
      <dgm:spPr/>
      <dgm:t>
        <a:bodyPr/>
        <a:lstStyle/>
        <a:p>
          <a:endParaRPr lang="en-AU"/>
        </a:p>
      </dgm:t>
    </dgm:pt>
    <dgm:pt modelId="{82F50B3A-27C9-4AB2-905C-1DDB1F2C13F6}">
      <dgm:prSet phldrT="[Text]"/>
      <dgm:spPr/>
      <dgm:t>
        <a:bodyPr/>
        <a:lstStyle/>
        <a:p>
          <a:r>
            <a:rPr lang="en-AU" dirty="0" smtClean="0"/>
            <a:t>Casual</a:t>
          </a:r>
          <a:endParaRPr lang="en-AU" dirty="0"/>
        </a:p>
      </dgm:t>
    </dgm:pt>
    <dgm:pt modelId="{C2714B89-839C-4053-AB37-C1EE622D5F03}" type="parTrans" cxnId="{F0FB8A81-C698-474F-AF5D-39B3BD466599}">
      <dgm:prSet/>
      <dgm:spPr/>
      <dgm:t>
        <a:bodyPr/>
        <a:lstStyle/>
        <a:p>
          <a:endParaRPr lang="en-AU"/>
        </a:p>
      </dgm:t>
    </dgm:pt>
    <dgm:pt modelId="{2F7F285B-5945-4B4C-A979-25A6298B4B28}" type="sibTrans" cxnId="{F0FB8A81-C698-474F-AF5D-39B3BD466599}">
      <dgm:prSet/>
      <dgm:spPr/>
      <dgm:t>
        <a:bodyPr/>
        <a:lstStyle/>
        <a:p>
          <a:endParaRPr lang="en-AU"/>
        </a:p>
      </dgm:t>
    </dgm:pt>
    <dgm:pt modelId="{5689A396-0DA5-4C26-BE14-1F8A0803928F}">
      <dgm:prSet phldrT="[Text]"/>
      <dgm:spPr/>
      <dgm:t>
        <a:bodyPr/>
        <a:lstStyle/>
        <a:p>
          <a:r>
            <a:rPr lang="en-AU" dirty="0" smtClean="0"/>
            <a:t>Complete On boarding tasks</a:t>
          </a:r>
          <a:endParaRPr lang="en-AU" dirty="0"/>
        </a:p>
      </dgm:t>
    </dgm:pt>
    <dgm:pt modelId="{8AC2F920-8D6D-4404-96C8-43E2CF105C78}" type="parTrans" cxnId="{9D5B5980-EF5C-4871-ADAC-2EE1AADD4E57}">
      <dgm:prSet/>
      <dgm:spPr/>
      <dgm:t>
        <a:bodyPr/>
        <a:lstStyle/>
        <a:p>
          <a:endParaRPr lang="en-AU"/>
        </a:p>
      </dgm:t>
    </dgm:pt>
    <dgm:pt modelId="{23C87C58-698C-4023-85BC-DA800359614A}" type="sibTrans" cxnId="{9D5B5980-EF5C-4871-ADAC-2EE1AADD4E57}">
      <dgm:prSet/>
      <dgm:spPr/>
      <dgm:t>
        <a:bodyPr/>
        <a:lstStyle/>
        <a:p>
          <a:endParaRPr lang="en-AU"/>
        </a:p>
      </dgm:t>
    </dgm:pt>
    <dgm:pt modelId="{50833233-54A8-4020-969F-638B26DAF59D}">
      <dgm:prSet phldrT="[Text]"/>
      <dgm:spPr/>
      <dgm:t>
        <a:bodyPr/>
        <a:lstStyle/>
        <a:p>
          <a:r>
            <a:rPr lang="en-AU" dirty="0" smtClean="0"/>
            <a:t>System</a:t>
          </a:r>
          <a:endParaRPr lang="en-AU" dirty="0"/>
        </a:p>
      </dgm:t>
    </dgm:pt>
    <dgm:pt modelId="{A771FC25-448F-4D89-9203-55F3EF31C9B3}" type="parTrans" cxnId="{834D776C-183C-4BF3-B9EB-52B1ADFF6D29}">
      <dgm:prSet/>
      <dgm:spPr/>
      <dgm:t>
        <a:bodyPr/>
        <a:lstStyle/>
        <a:p>
          <a:endParaRPr lang="en-AU"/>
        </a:p>
      </dgm:t>
    </dgm:pt>
    <dgm:pt modelId="{D34AD8C4-9DD4-41AC-BC04-78F72C1D7809}" type="sibTrans" cxnId="{834D776C-183C-4BF3-B9EB-52B1ADFF6D29}">
      <dgm:prSet/>
      <dgm:spPr/>
      <dgm:t>
        <a:bodyPr/>
        <a:lstStyle/>
        <a:p>
          <a:endParaRPr lang="en-AU"/>
        </a:p>
      </dgm:t>
    </dgm:pt>
    <dgm:pt modelId="{FB529141-2E19-49C0-99FB-9AA925A0204B}">
      <dgm:prSet phldrT="[Text]"/>
      <dgm:spPr/>
      <dgm:t>
        <a:bodyPr/>
        <a:lstStyle/>
        <a:p>
          <a:r>
            <a:rPr lang="en-AU" dirty="0" smtClean="0"/>
            <a:t>Access to T &amp; L</a:t>
          </a:r>
          <a:endParaRPr lang="en-AU" dirty="0"/>
        </a:p>
      </dgm:t>
    </dgm:pt>
    <dgm:pt modelId="{12DE8E1B-23E2-41F4-BC8D-E243AD0F2CA1}" type="parTrans" cxnId="{F80EDB0B-4C03-4827-82CA-A0C33A669079}">
      <dgm:prSet/>
      <dgm:spPr/>
      <dgm:t>
        <a:bodyPr/>
        <a:lstStyle/>
        <a:p>
          <a:endParaRPr lang="en-AU"/>
        </a:p>
      </dgm:t>
    </dgm:pt>
    <dgm:pt modelId="{CD30446D-A300-4189-BCBF-978CA95C99B2}" type="sibTrans" cxnId="{F80EDB0B-4C03-4827-82CA-A0C33A669079}">
      <dgm:prSet/>
      <dgm:spPr/>
      <dgm:t>
        <a:bodyPr/>
        <a:lstStyle/>
        <a:p>
          <a:endParaRPr lang="en-AU"/>
        </a:p>
      </dgm:t>
    </dgm:pt>
    <dgm:pt modelId="{DFD21C1A-0FBC-482E-950B-0672A2E04A86}">
      <dgm:prSet phldrT="[Text]"/>
      <dgm:spPr/>
      <dgm:t>
        <a:bodyPr/>
        <a:lstStyle/>
        <a:p>
          <a:r>
            <a:rPr lang="en-AU" dirty="0" smtClean="0"/>
            <a:t>Accept / Decline</a:t>
          </a:r>
          <a:endParaRPr lang="en-AU" dirty="0"/>
        </a:p>
      </dgm:t>
    </dgm:pt>
    <dgm:pt modelId="{B3C2DDBB-FC79-4D80-9422-FF7AD5728649}" type="parTrans" cxnId="{EA923F54-5A94-4814-8E00-8CDE0F1940EA}">
      <dgm:prSet/>
      <dgm:spPr/>
      <dgm:t>
        <a:bodyPr/>
        <a:lstStyle/>
        <a:p>
          <a:endParaRPr lang="en-AU"/>
        </a:p>
      </dgm:t>
    </dgm:pt>
    <dgm:pt modelId="{CA5B767D-F4CC-4713-8908-0E44C82D2D39}" type="sibTrans" cxnId="{EA923F54-5A94-4814-8E00-8CDE0F1940EA}">
      <dgm:prSet/>
      <dgm:spPr/>
      <dgm:t>
        <a:bodyPr/>
        <a:lstStyle/>
        <a:p>
          <a:endParaRPr lang="en-AU"/>
        </a:p>
      </dgm:t>
    </dgm:pt>
    <dgm:pt modelId="{056824C0-C106-48A6-A7B1-CF30A5566DA7}">
      <dgm:prSet phldrT="[Text]"/>
      <dgm:spPr/>
      <dgm:t>
        <a:bodyPr/>
        <a:lstStyle/>
        <a:p>
          <a:r>
            <a:rPr lang="en-AU" dirty="0" smtClean="0"/>
            <a:t>Integration of Personal Details, Bank / Tax, pay eligibility</a:t>
          </a:r>
          <a:endParaRPr lang="en-AU" dirty="0"/>
        </a:p>
      </dgm:t>
    </dgm:pt>
    <dgm:pt modelId="{5AE5A34E-95C6-4942-9C0D-A840948A45B2}" type="parTrans" cxnId="{B3A4D772-FCCB-4522-BCB6-5A1D56C78C00}">
      <dgm:prSet/>
      <dgm:spPr/>
      <dgm:t>
        <a:bodyPr/>
        <a:lstStyle/>
        <a:p>
          <a:endParaRPr lang="en-AU"/>
        </a:p>
      </dgm:t>
    </dgm:pt>
    <dgm:pt modelId="{56DA1DFE-AC0E-4603-9AE2-44FCF3F4FA9E}" type="sibTrans" cxnId="{B3A4D772-FCCB-4522-BCB6-5A1D56C78C00}">
      <dgm:prSet/>
      <dgm:spPr/>
      <dgm:t>
        <a:bodyPr/>
        <a:lstStyle/>
        <a:p>
          <a:endParaRPr lang="en-AU"/>
        </a:p>
      </dgm:t>
    </dgm:pt>
    <dgm:pt modelId="{2E7A987E-0C52-4D22-8150-07F5AFD88DA3}" type="pres">
      <dgm:prSet presAssocID="{F4A14FB5-A270-49B8-9421-A2CFE539DD3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4968DA06-E96E-47E2-8FA1-32CA17DEF1B6}" type="pres">
      <dgm:prSet presAssocID="{50E5CFF8-6093-41A3-9D5E-1EAD716B880D}" presName="composite" presStyleCnt="0"/>
      <dgm:spPr/>
    </dgm:pt>
    <dgm:pt modelId="{F1CBF4FA-3058-426D-B545-368CF8E72B98}" type="pres">
      <dgm:prSet presAssocID="{50E5CFF8-6093-41A3-9D5E-1EAD716B880D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F149769-4C58-4597-9D79-1268BAE3FB1C}" type="pres">
      <dgm:prSet presAssocID="{50E5CFF8-6093-41A3-9D5E-1EAD716B880D}" presName="parSh" presStyleLbl="node1" presStyleIdx="0" presStyleCnt="3"/>
      <dgm:spPr/>
      <dgm:t>
        <a:bodyPr/>
        <a:lstStyle/>
        <a:p>
          <a:endParaRPr lang="en-AU"/>
        </a:p>
      </dgm:t>
    </dgm:pt>
    <dgm:pt modelId="{D3D71E9F-C991-4536-AB80-873E3F7A5D2E}" type="pres">
      <dgm:prSet presAssocID="{50E5CFF8-6093-41A3-9D5E-1EAD716B880D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534C436-099D-46E5-939D-E2E28A9BB500}" type="pres">
      <dgm:prSet presAssocID="{6033890B-CC40-4B2D-AC21-D34DA1F9E463}" presName="sibTrans" presStyleLbl="sibTrans2D1" presStyleIdx="0" presStyleCnt="2"/>
      <dgm:spPr/>
      <dgm:t>
        <a:bodyPr/>
        <a:lstStyle/>
        <a:p>
          <a:endParaRPr lang="en-AU"/>
        </a:p>
      </dgm:t>
    </dgm:pt>
    <dgm:pt modelId="{CB33126B-D4B7-434B-B097-6CFC85C5E5CA}" type="pres">
      <dgm:prSet presAssocID="{6033890B-CC40-4B2D-AC21-D34DA1F9E463}" presName="connTx" presStyleLbl="sibTrans2D1" presStyleIdx="0" presStyleCnt="2"/>
      <dgm:spPr/>
      <dgm:t>
        <a:bodyPr/>
        <a:lstStyle/>
        <a:p>
          <a:endParaRPr lang="en-AU"/>
        </a:p>
      </dgm:t>
    </dgm:pt>
    <dgm:pt modelId="{B82CC23C-8F8F-49B3-876A-8B28AD3FA87B}" type="pres">
      <dgm:prSet presAssocID="{82F50B3A-27C9-4AB2-905C-1DDB1F2C13F6}" presName="composite" presStyleCnt="0"/>
      <dgm:spPr/>
    </dgm:pt>
    <dgm:pt modelId="{37AC94B6-A9A6-458D-84E3-09914261E068}" type="pres">
      <dgm:prSet presAssocID="{82F50B3A-27C9-4AB2-905C-1DDB1F2C13F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C095356-2505-41B0-B89A-FF556544B3BB}" type="pres">
      <dgm:prSet presAssocID="{82F50B3A-27C9-4AB2-905C-1DDB1F2C13F6}" presName="parSh" presStyleLbl="node1" presStyleIdx="1" presStyleCnt="3"/>
      <dgm:spPr/>
      <dgm:t>
        <a:bodyPr/>
        <a:lstStyle/>
        <a:p>
          <a:endParaRPr lang="en-AU"/>
        </a:p>
      </dgm:t>
    </dgm:pt>
    <dgm:pt modelId="{D3E650B2-812F-45F0-99C7-044C298022D7}" type="pres">
      <dgm:prSet presAssocID="{82F50B3A-27C9-4AB2-905C-1DDB1F2C13F6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4B8BEE6-E3F2-4C28-9569-65E47973A5BA}" type="pres">
      <dgm:prSet presAssocID="{2F7F285B-5945-4B4C-A979-25A6298B4B28}" presName="sibTrans" presStyleLbl="sibTrans2D1" presStyleIdx="1" presStyleCnt="2"/>
      <dgm:spPr/>
      <dgm:t>
        <a:bodyPr/>
        <a:lstStyle/>
        <a:p>
          <a:endParaRPr lang="en-AU"/>
        </a:p>
      </dgm:t>
    </dgm:pt>
    <dgm:pt modelId="{A8C37ECA-108C-486D-945F-D91688EDD709}" type="pres">
      <dgm:prSet presAssocID="{2F7F285B-5945-4B4C-A979-25A6298B4B28}" presName="connTx" presStyleLbl="sibTrans2D1" presStyleIdx="1" presStyleCnt="2"/>
      <dgm:spPr/>
      <dgm:t>
        <a:bodyPr/>
        <a:lstStyle/>
        <a:p>
          <a:endParaRPr lang="en-AU"/>
        </a:p>
      </dgm:t>
    </dgm:pt>
    <dgm:pt modelId="{76CAD70A-8685-40C4-8B72-BE73465641A5}" type="pres">
      <dgm:prSet presAssocID="{50833233-54A8-4020-969F-638B26DAF59D}" presName="composite" presStyleCnt="0"/>
      <dgm:spPr/>
    </dgm:pt>
    <dgm:pt modelId="{22F2C176-97BA-4A7D-9ABB-11CAA90E1FB3}" type="pres">
      <dgm:prSet presAssocID="{50833233-54A8-4020-969F-638B26DAF59D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4DEC317-EF3D-4A3F-AAF4-B9E20E612ECB}" type="pres">
      <dgm:prSet presAssocID="{50833233-54A8-4020-969F-638B26DAF59D}" presName="parSh" presStyleLbl="node1" presStyleIdx="2" presStyleCnt="3"/>
      <dgm:spPr/>
      <dgm:t>
        <a:bodyPr/>
        <a:lstStyle/>
        <a:p>
          <a:endParaRPr lang="en-AU"/>
        </a:p>
      </dgm:t>
    </dgm:pt>
    <dgm:pt modelId="{44050FCC-3DDB-4B4E-A6BC-3975F8DF7F1B}" type="pres">
      <dgm:prSet presAssocID="{50833233-54A8-4020-969F-638B26DAF59D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6B24C97D-70EC-4A32-ADC4-5F3473513423}" type="presOf" srcId="{2EEF5345-D1D3-40AE-B291-0B87984D7647}" destId="{D3D71E9F-C991-4536-AB80-873E3F7A5D2E}" srcOrd="0" destOrd="0" presId="urn:microsoft.com/office/officeart/2005/8/layout/process3"/>
    <dgm:cxn modelId="{58D3C222-7BBE-4F59-B592-F22063AEB28A}" srcId="{F4A14FB5-A270-49B8-9421-A2CFE539DD39}" destId="{50E5CFF8-6093-41A3-9D5E-1EAD716B880D}" srcOrd="0" destOrd="0" parTransId="{3C3F8E48-6F4E-4EB7-9414-637167A9F676}" sibTransId="{6033890B-CC40-4B2D-AC21-D34DA1F9E463}"/>
    <dgm:cxn modelId="{C76B9E13-EC9C-498C-84BD-D8D9DDCC0C51}" srcId="{50E5CFF8-6093-41A3-9D5E-1EAD716B880D}" destId="{2EEF5345-D1D3-40AE-B291-0B87984D7647}" srcOrd="0" destOrd="0" parTransId="{11755110-ED21-4AE1-AF6C-EFB49624CE9E}" sibTransId="{96B81ADC-F93F-419B-8B8C-3D849A04A266}"/>
    <dgm:cxn modelId="{46EA000C-DFAD-49AC-B578-BB94ECA4377B}" type="presOf" srcId="{6033890B-CC40-4B2D-AC21-D34DA1F9E463}" destId="{8534C436-099D-46E5-939D-E2E28A9BB500}" srcOrd="0" destOrd="0" presId="urn:microsoft.com/office/officeart/2005/8/layout/process3"/>
    <dgm:cxn modelId="{EA923F54-5A94-4814-8E00-8CDE0F1940EA}" srcId="{50E5CFF8-6093-41A3-9D5E-1EAD716B880D}" destId="{DFD21C1A-0FBC-482E-950B-0672A2E04A86}" srcOrd="1" destOrd="0" parTransId="{B3C2DDBB-FC79-4D80-9422-FF7AD5728649}" sibTransId="{CA5B767D-F4CC-4713-8908-0E44C82D2D39}"/>
    <dgm:cxn modelId="{9D5B5980-EF5C-4871-ADAC-2EE1AADD4E57}" srcId="{82F50B3A-27C9-4AB2-905C-1DDB1F2C13F6}" destId="{5689A396-0DA5-4C26-BE14-1F8A0803928F}" srcOrd="0" destOrd="0" parTransId="{8AC2F920-8D6D-4404-96C8-43E2CF105C78}" sibTransId="{23C87C58-698C-4023-85BC-DA800359614A}"/>
    <dgm:cxn modelId="{D8543D3B-D667-4E5A-8B13-1D08CDEA4617}" type="presOf" srcId="{50833233-54A8-4020-969F-638B26DAF59D}" destId="{B4DEC317-EF3D-4A3F-AAF4-B9E20E612ECB}" srcOrd="1" destOrd="0" presId="urn:microsoft.com/office/officeart/2005/8/layout/process3"/>
    <dgm:cxn modelId="{DA95C787-B03A-496A-9D61-3599D16374B2}" type="presOf" srcId="{F4A14FB5-A270-49B8-9421-A2CFE539DD39}" destId="{2E7A987E-0C52-4D22-8150-07F5AFD88DA3}" srcOrd="0" destOrd="0" presId="urn:microsoft.com/office/officeart/2005/8/layout/process3"/>
    <dgm:cxn modelId="{E7137EE3-1D0E-456C-9DA5-76046414C4CA}" type="presOf" srcId="{6033890B-CC40-4B2D-AC21-D34DA1F9E463}" destId="{CB33126B-D4B7-434B-B097-6CFC85C5E5CA}" srcOrd="1" destOrd="0" presId="urn:microsoft.com/office/officeart/2005/8/layout/process3"/>
    <dgm:cxn modelId="{F80EDB0B-4C03-4827-82CA-A0C33A669079}" srcId="{50833233-54A8-4020-969F-638B26DAF59D}" destId="{FB529141-2E19-49C0-99FB-9AA925A0204B}" srcOrd="1" destOrd="0" parTransId="{12DE8E1B-23E2-41F4-BC8D-E243AD0F2CA1}" sibTransId="{CD30446D-A300-4189-BCBF-978CA95C99B2}"/>
    <dgm:cxn modelId="{F98D680C-7F95-4BFA-AA2D-3360E44D76ED}" type="presOf" srcId="{50833233-54A8-4020-969F-638B26DAF59D}" destId="{22F2C176-97BA-4A7D-9ABB-11CAA90E1FB3}" srcOrd="0" destOrd="0" presId="urn:microsoft.com/office/officeart/2005/8/layout/process3"/>
    <dgm:cxn modelId="{F0FB8A81-C698-474F-AF5D-39B3BD466599}" srcId="{F4A14FB5-A270-49B8-9421-A2CFE539DD39}" destId="{82F50B3A-27C9-4AB2-905C-1DDB1F2C13F6}" srcOrd="1" destOrd="0" parTransId="{C2714B89-839C-4053-AB37-C1EE622D5F03}" sibTransId="{2F7F285B-5945-4B4C-A979-25A6298B4B28}"/>
    <dgm:cxn modelId="{D9EE8EB7-3A12-439B-8C12-347FA2A4593C}" type="presOf" srcId="{2F7F285B-5945-4B4C-A979-25A6298B4B28}" destId="{A8C37ECA-108C-486D-945F-D91688EDD709}" srcOrd="1" destOrd="0" presId="urn:microsoft.com/office/officeart/2005/8/layout/process3"/>
    <dgm:cxn modelId="{D1A3EC87-6B18-41FB-A344-B6E20E79D0E6}" type="presOf" srcId="{FB529141-2E19-49C0-99FB-9AA925A0204B}" destId="{44050FCC-3DDB-4B4E-A6BC-3975F8DF7F1B}" srcOrd="0" destOrd="1" presId="urn:microsoft.com/office/officeart/2005/8/layout/process3"/>
    <dgm:cxn modelId="{D718C4E6-3900-4CB1-810F-F9FE331C68E0}" type="presOf" srcId="{5689A396-0DA5-4C26-BE14-1F8A0803928F}" destId="{D3E650B2-812F-45F0-99C7-044C298022D7}" srcOrd="0" destOrd="0" presId="urn:microsoft.com/office/officeart/2005/8/layout/process3"/>
    <dgm:cxn modelId="{A25D6E89-FB9B-4D07-B3A5-DB69841D2448}" type="presOf" srcId="{DFD21C1A-0FBC-482E-950B-0672A2E04A86}" destId="{D3D71E9F-C991-4536-AB80-873E3F7A5D2E}" srcOrd="0" destOrd="1" presId="urn:microsoft.com/office/officeart/2005/8/layout/process3"/>
    <dgm:cxn modelId="{B3A4D772-FCCB-4522-BCB6-5A1D56C78C00}" srcId="{50833233-54A8-4020-969F-638B26DAF59D}" destId="{056824C0-C106-48A6-A7B1-CF30A5566DA7}" srcOrd="0" destOrd="0" parTransId="{5AE5A34E-95C6-4942-9C0D-A840948A45B2}" sibTransId="{56DA1DFE-AC0E-4603-9AE2-44FCF3F4FA9E}"/>
    <dgm:cxn modelId="{C27E3495-11FF-43AB-BBE2-7AF2261A9790}" type="presOf" srcId="{82F50B3A-27C9-4AB2-905C-1DDB1F2C13F6}" destId="{37AC94B6-A9A6-458D-84E3-09914261E068}" srcOrd="0" destOrd="0" presId="urn:microsoft.com/office/officeart/2005/8/layout/process3"/>
    <dgm:cxn modelId="{97FD922F-1FAA-4A59-AF51-71B8E2E37008}" type="presOf" srcId="{50E5CFF8-6093-41A3-9D5E-1EAD716B880D}" destId="{EF149769-4C58-4597-9D79-1268BAE3FB1C}" srcOrd="1" destOrd="0" presId="urn:microsoft.com/office/officeart/2005/8/layout/process3"/>
    <dgm:cxn modelId="{C3B0AC72-7B8D-4C76-B31E-10C691AAFFC1}" type="presOf" srcId="{056824C0-C106-48A6-A7B1-CF30A5566DA7}" destId="{44050FCC-3DDB-4B4E-A6BC-3975F8DF7F1B}" srcOrd="0" destOrd="0" presId="urn:microsoft.com/office/officeart/2005/8/layout/process3"/>
    <dgm:cxn modelId="{E1C643B9-B101-418B-B3EB-7EB2FD7A9730}" type="presOf" srcId="{82F50B3A-27C9-4AB2-905C-1DDB1F2C13F6}" destId="{DC095356-2505-41B0-B89A-FF556544B3BB}" srcOrd="1" destOrd="0" presId="urn:microsoft.com/office/officeart/2005/8/layout/process3"/>
    <dgm:cxn modelId="{834D776C-183C-4BF3-B9EB-52B1ADFF6D29}" srcId="{F4A14FB5-A270-49B8-9421-A2CFE539DD39}" destId="{50833233-54A8-4020-969F-638B26DAF59D}" srcOrd="2" destOrd="0" parTransId="{A771FC25-448F-4D89-9203-55F3EF31C9B3}" sibTransId="{D34AD8C4-9DD4-41AC-BC04-78F72C1D7809}"/>
    <dgm:cxn modelId="{104E8520-5BCD-4A84-88EB-D57173A25924}" type="presOf" srcId="{50E5CFF8-6093-41A3-9D5E-1EAD716B880D}" destId="{F1CBF4FA-3058-426D-B545-368CF8E72B98}" srcOrd="0" destOrd="0" presId="urn:microsoft.com/office/officeart/2005/8/layout/process3"/>
    <dgm:cxn modelId="{30717DAF-AC3B-4B1A-A161-AEDD0006B9FA}" type="presOf" srcId="{2F7F285B-5945-4B4C-A979-25A6298B4B28}" destId="{C4B8BEE6-E3F2-4C28-9569-65E47973A5BA}" srcOrd="0" destOrd="0" presId="urn:microsoft.com/office/officeart/2005/8/layout/process3"/>
    <dgm:cxn modelId="{3D88E97C-477D-4959-852A-D938128238FF}" type="presParOf" srcId="{2E7A987E-0C52-4D22-8150-07F5AFD88DA3}" destId="{4968DA06-E96E-47E2-8FA1-32CA17DEF1B6}" srcOrd="0" destOrd="0" presId="urn:microsoft.com/office/officeart/2005/8/layout/process3"/>
    <dgm:cxn modelId="{331EAD28-B74A-47B7-A40F-2C48B9364542}" type="presParOf" srcId="{4968DA06-E96E-47E2-8FA1-32CA17DEF1B6}" destId="{F1CBF4FA-3058-426D-B545-368CF8E72B98}" srcOrd="0" destOrd="0" presId="urn:microsoft.com/office/officeart/2005/8/layout/process3"/>
    <dgm:cxn modelId="{3D0A19E3-AA30-4007-990C-DCC8E99E0FCB}" type="presParOf" srcId="{4968DA06-E96E-47E2-8FA1-32CA17DEF1B6}" destId="{EF149769-4C58-4597-9D79-1268BAE3FB1C}" srcOrd="1" destOrd="0" presId="urn:microsoft.com/office/officeart/2005/8/layout/process3"/>
    <dgm:cxn modelId="{7F0FA43D-1C7E-40EA-B4FC-B662D45E6E86}" type="presParOf" srcId="{4968DA06-E96E-47E2-8FA1-32CA17DEF1B6}" destId="{D3D71E9F-C991-4536-AB80-873E3F7A5D2E}" srcOrd="2" destOrd="0" presId="urn:microsoft.com/office/officeart/2005/8/layout/process3"/>
    <dgm:cxn modelId="{9401E74A-585E-433A-80CB-D22DC0B2B803}" type="presParOf" srcId="{2E7A987E-0C52-4D22-8150-07F5AFD88DA3}" destId="{8534C436-099D-46E5-939D-E2E28A9BB500}" srcOrd="1" destOrd="0" presId="urn:microsoft.com/office/officeart/2005/8/layout/process3"/>
    <dgm:cxn modelId="{47594D6F-4C1E-4670-A117-43561CF94524}" type="presParOf" srcId="{8534C436-099D-46E5-939D-E2E28A9BB500}" destId="{CB33126B-D4B7-434B-B097-6CFC85C5E5CA}" srcOrd="0" destOrd="0" presId="urn:microsoft.com/office/officeart/2005/8/layout/process3"/>
    <dgm:cxn modelId="{1BB524E9-2225-4612-8CC0-7328F5E16ABD}" type="presParOf" srcId="{2E7A987E-0C52-4D22-8150-07F5AFD88DA3}" destId="{B82CC23C-8F8F-49B3-876A-8B28AD3FA87B}" srcOrd="2" destOrd="0" presId="urn:microsoft.com/office/officeart/2005/8/layout/process3"/>
    <dgm:cxn modelId="{9571144D-6F83-4ED1-BD8B-F884939D7587}" type="presParOf" srcId="{B82CC23C-8F8F-49B3-876A-8B28AD3FA87B}" destId="{37AC94B6-A9A6-458D-84E3-09914261E068}" srcOrd="0" destOrd="0" presId="urn:microsoft.com/office/officeart/2005/8/layout/process3"/>
    <dgm:cxn modelId="{AE32C5EA-7A32-4A39-AD6D-28A56B6C913B}" type="presParOf" srcId="{B82CC23C-8F8F-49B3-876A-8B28AD3FA87B}" destId="{DC095356-2505-41B0-B89A-FF556544B3BB}" srcOrd="1" destOrd="0" presId="urn:microsoft.com/office/officeart/2005/8/layout/process3"/>
    <dgm:cxn modelId="{E0C1A373-23F8-4CD8-B790-3A6E778DB2DA}" type="presParOf" srcId="{B82CC23C-8F8F-49B3-876A-8B28AD3FA87B}" destId="{D3E650B2-812F-45F0-99C7-044C298022D7}" srcOrd="2" destOrd="0" presId="urn:microsoft.com/office/officeart/2005/8/layout/process3"/>
    <dgm:cxn modelId="{39C04972-507B-4126-8EBA-BE7962A04013}" type="presParOf" srcId="{2E7A987E-0C52-4D22-8150-07F5AFD88DA3}" destId="{C4B8BEE6-E3F2-4C28-9569-65E47973A5BA}" srcOrd="3" destOrd="0" presId="urn:microsoft.com/office/officeart/2005/8/layout/process3"/>
    <dgm:cxn modelId="{29024D6A-1679-48C5-AAA4-59E52FEA3F0C}" type="presParOf" srcId="{C4B8BEE6-E3F2-4C28-9569-65E47973A5BA}" destId="{A8C37ECA-108C-486D-945F-D91688EDD709}" srcOrd="0" destOrd="0" presId="urn:microsoft.com/office/officeart/2005/8/layout/process3"/>
    <dgm:cxn modelId="{09F93D1B-C1AB-4539-94D5-459ADF67A8D3}" type="presParOf" srcId="{2E7A987E-0C52-4D22-8150-07F5AFD88DA3}" destId="{76CAD70A-8685-40C4-8B72-BE73465641A5}" srcOrd="4" destOrd="0" presId="urn:microsoft.com/office/officeart/2005/8/layout/process3"/>
    <dgm:cxn modelId="{28D3DAA8-E7FE-42B2-B23C-C0AA8FAB7773}" type="presParOf" srcId="{76CAD70A-8685-40C4-8B72-BE73465641A5}" destId="{22F2C176-97BA-4A7D-9ABB-11CAA90E1FB3}" srcOrd="0" destOrd="0" presId="urn:microsoft.com/office/officeart/2005/8/layout/process3"/>
    <dgm:cxn modelId="{88A16283-93B4-4AC8-8692-42DD9B556816}" type="presParOf" srcId="{76CAD70A-8685-40C4-8B72-BE73465641A5}" destId="{B4DEC317-EF3D-4A3F-AAF4-B9E20E612ECB}" srcOrd="1" destOrd="0" presId="urn:microsoft.com/office/officeart/2005/8/layout/process3"/>
    <dgm:cxn modelId="{0B1DE6A5-BBB0-48D0-B1A6-3A20093978C2}" type="presParOf" srcId="{76CAD70A-8685-40C4-8B72-BE73465641A5}" destId="{44050FCC-3DDB-4B4E-A6BC-3975F8DF7F1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A14FB5-A270-49B8-9421-A2CFE539DD39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0E5CFF8-6093-41A3-9D5E-1EAD716B880D}">
      <dgm:prSet phldrT="[Text]"/>
      <dgm:spPr/>
      <dgm:t>
        <a:bodyPr/>
        <a:lstStyle/>
        <a:p>
          <a:r>
            <a:rPr lang="en-AU" dirty="0" smtClean="0"/>
            <a:t>Casual</a:t>
          </a:r>
          <a:endParaRPr lang="en-AU" dirty="0"/>
        </a:p>
      </dgm:t>
    </dgm:pt>
    <dgm:pt modelId="{3C3F8E48-6F4E-4EB7-9414-637167A9F676}" type="parTrans" cxnId="{58D3C222-7BBE-4F59-B592-F22063AEB28A}">
      <dgm:prSet/>
      <dgm:spPr/>
      <dgm:t>
        <a:bodyPr/>
        <a:lstStyle/>
        <a:p>
          <a:endParaRPr lang="en-AU"/>
        </a:p>
      </dgm:t>
    </dgm:pt>
    <dgm:pt modelId="{6033890B-CC40-4B2D-AC21-D34DA1F9E463}" type="sibTrans" cxnId="{58D3C222-7BBE-4F59-B592-F22063AEB28A}">
      <dgm:prSet/>
      <dgm:spPr/>
      <dgm:t>
        <a:bodyPr/>
        <a:lstStyle/>
        <a:p>
          <a:endParaRPr lang="en-AU"/>
        </a:p>
      </dgm:t>
    </dgm:pt>
    <dgm:pt modelId="{2EEF5345-D1D3-40AE-B291-0B87984D7647}">
      <dgm:prSet phldrT="[Text]"/>
      <dgm:spPr/>
      <dgm:t>
        <a:bodyPr/>
        <a:lstStyle/>
        <a:p>
          <a:r>
            <a:rPr lang="en-AU" dirty="0" smtClean="0"/>
            <a:t>Submits Timesheet via Employee Self Service Time and Labour</a:t>
          </a:r>
          <a:endParaRPr lang="en-AU" dirty="0"/>
        </a:p>
      </dgm:t>
    </dgm:pt>
    <dgm:pt modelId="{11755110-ED21-4AE1-AF6C-EFB49624CE9E}" type="parTrans" cxnId="{C76B9E13-EC9C-498C-84BD-D8D9DDCC0C51}">
      <dgm:prSet/>
      <dgm:spPr/>
      <dgm:t>
        <a:bodyPr/>
        <a:lstStyle/>
        <a:p>
          <a:endParaRPr lang="en-AU"/>
        </a:p>
      </dgm:t>
    </dgm:pt>
    <dgm:pt modelId="{96B81ADC-F93F-419B-8B8C-3D849A04A266}" type="sibTrans" cxnId="{C76B9E13-EC9C-498C-84BD-D8D9DDCC0C51}">
      <dgm:prSet/>
      <dgm:spPr/>
      <dgm:t>
        <a:bodyPr/>
        <a:lstStyle/>
        <a:p>
          <a:endParaRPr lang="en-AU"/>
        </a:p>
      </dgm:t>
    </dgm:pt>
    <dgm:pt modelId="{82F50B3A-27C9-4AB2-905C-1DDB1F2C13F6}">
      <dgm:prSet phldrT="[Text]"/>
      <dgm:spPr/>
      <dgm:t>
        <a:bodyPr/>
        <a:lstStyle/>
        <a:p>
          <a:r>
            <a:rPr lang="en-AU" dirty="0" smtClean="0"/>
            <a:t>System</a:t>
          </a:r>
          <a:endParaRPr lang="en-AU" dirty="0"/>
        </a:p>
      </dgm:t>
    </dgm:pt>
    <dgm:pt modelId="{C2714B89-839C-4053-AB37-C1EE622D5F03}" type="parTrans" cxnId="{F0FB8A81-C698-474F-AF5D-39B3BD466599}">
      <dgm:prSet/>
      <dgm:spPr/>
      <dgm:t>
        <a:bodyPr/>
        <a:lstStyle/>
        <a:p>
          <a:endParaRPr lang="en-AU"/>
        </a:p>
      </dgm:t>
    </dgm:pt>
    <dgm:pt modelId="{2F7F285B-5945-4B4C-A979-25A6298B4B28}" type="sibTrans" cxnId="{F0FB8A81-C698-474F-AF5D-39B3BD466599}">
      <dgm:prSet/>
      <dgm:spPr/>
      <dgm:t>
        <a:bodyPr/>
        <a:lstStyle/>
        <a:p>
          <a:endParaRPr lang="en-AU"/>
        </a:p>
      </dgm:t>
    </dgm:pt>
    <dgm:pt modelId="{5689A396-0DA5-4C26-BE14-1F8A0803928F}">
      <dgm:prSet phldrT="[Text]"/>
      <dgm:spPr/>
      <dgm:t>
        <a:bodyPr/>
        <a:lstStyle/>
        <a:p>
          <a:r>
            <a:rPr lang="en-AU" dirty="0" smtClean="0"/>
            <a:t>Generate Payable time via Time Administration process</a:t>
          </a:r>
          <a:endParaRPr lang="en-AU" dirty="0"/>
        </a:p>
      </dgm:t>
    </dgm:pt>
    <dgm:pt modelId="{8AC2F920-8D6D-4404-96C8-43E2CF105C78}" type="parTrans" cxnId="{9D5B5980-EF5C-4871-ADAC-2EE1AADD4E57}">
      <dgm:prSet/>
      <dgm:spPr/>
      <dgm:t>
        <a:bodyPr/>
        <a:lstStyle/>
        <a:p>
          <a:endParaRPr lang="en-AU"/>
        </a:p>
      </dgm:t>
    </dgm:pt>
    <dgm:pt modelId="{23C87C58-698C-4023-85BC-DA800359614A}" type="sibTrans" cxnId="{9D5B5980-EF5C-4871-ADAC-2EE1AADD4E57}">
      <dgm:prSet/>
      <dgm:spPr/>
      <dgm:t>
        <a:bodyPr/>
        <a:lstStyle/>
        <a:p>
          <a:endParaRPr lang="en-AU"/>
        </a:p>
      </dgm:t>
    </dgm:pt>
    <dgm:pt modelId="{50833233-54A8-4020-969F-638B26DAF59D}">
      <dgm:prSet phldrT="[Text]"/>
      <dgm:spPr/>
      <dgm:t>
        <a:bodyPr/>
        <a:lstStyle/>
        <a:p>
          <a:r>
            <a:rPr lang="en-AU" dirty="0" smtClean="0"/>
            <a:t>Timesheet Validator / Supervisor</a:t>
          </a:r>
          <a:endParaRPr lang="en-AU" dirty="0"/>
        </a:p>
      </dgm:t>
    </dgm:pt>
    <dgm:pt modelId="{A771FC25-448F-4D89-9203-55F3EF31C9B3}" type="parTrans" cxnId="{834D776C-183C-4BF3-B9EB-52B1ADFF6D29}">
      <dgm:prSet/>
      <dgm:spPr/>
      <dgm:t>
        <a:bodyPr/>
        <a:lstStyle/>
        <a:p>
          <a:endParaRPr lang="en-AU"/>
        </a:p>
      </dgm:t>
    </dgm:pt>
    <dgm:pt modelId="{D34AD8C4-9DD4-41AC-BC04-78F72C1D7809}" type="sibTrans" cxnId="{834D776C-183C-4BF3-B9EB-52B1ADFF6D29}">
      <dgm:prSet/>
      <dgm:spPr/>
      <dgm:t>
        <a:bodyPr/>
        <a:lstStyle/>
        <a:p>
          <a:endParaRPr lang="en-AU"/>
        </a:p>
      </dgm:t>
    </dgm:pt>
    <dgm:pt modelId="{056824C0-C106-48A6-A7B1-CF30A5566DA7}">
      <dgm:prSet phldrT="[Text]"/>
      <dgm:spPr/>
      <dgm:t>
        <a:bodyPr/>
        <a:lstStyle/>
        <a:p>
          <a:r>
            <a:rPr lang="en-AU" dirty="0" smtClean="0"/>
            <a:t>Approve Payable Time</a:t>
          </a:r>
          <a:endParaRPr lang="en-AU" dirty="0"/>
        </a:p>
      </dgm:t>
    </dgm:pt>
    <dgm:pt modelId="{5AE5A34E-95C6-4942-9C0D-A840948A45B2}" type="parTrans" cxnId="{B3A4D772-FCCB-4522-BCB6-5A1D56C78C00}">
      <dgm:prSet/>
      <dgm:spPr/>
      <dgm:t>
        <a:bodyPr/>
        <a:lstStyle/>
        <a:p>
          <a:endParaRPr lang="en-AU"/>
        </a:p>
      </dgm:t>
    </dgm:pt>
    <dgm:pt modelId="{56DA1DFE-AC0E-4603-9AE2-44FCF3F4FA9E}" type="sibTrans" cxnId="{B3A4D772-FCCB-4522-BCB6-5A1D56C78C00}">
      <dgm:prSet/>
      <dgm:spPr/>
      <dgm:t>
        <a:bodyPr/>
        <a:lstStyle/>
        <a:p>
          <a:endParaRPr lang="en-AU"/>
        </a:p>
      </dgm:t>
    </dgm:pt>
    <dgm:pt modelId="{2E7A987E-0C52-4D22-8150-07F5AFD88DA3}" type="pres">
      <dgm:prSet presAssocID="{F4A14FB5-A270-49B8-9421-A2CFE539DD3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4968DA06-E96E-47E2-8FA1-32CA17DEF1B6}" type="pres">
      <dgm:prSet presAssocID="{50E5CFF8-6093-41A3-9D5E-1EAD716B880D}" presName="composite" presStyleCnt="0"/>
      <dgm:spPr/>
    </dgm:pt>
    <dgm:pt modelId="{F1CBF4FA-3058-426D-B545-368CF8E72B98}" type="pres">
      <dgm:prSet presAssocID="{50E5CFF8-6093-41A3-9D5E-1EAD716B880D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F149769-4C58-4597-9D79-1268BAE3FB1C}" type="pres">
      <dgm:prSet presAssocID="{50E5CFF8-6093-41A3-9D5E-1EAD716B880D}" presName="parSh" presStyleLbl="node1" presStyleIdx="0" presStyleCnt="3"/>
      <dgm:spPr/>
      <dgm:t>
        <a:bodyPr/>
        <a:lstStyle/>
        <a:p>
          <a:endParaRPr lang="en-AU"/>
        </a:p>
      </dgm:t>
    </dgm:pt>
    <dgm:pt modelId="{D3D71E9F-C991-4536-AB80-873E3F7A5D2E}" type="pres">
      <dgm:prSet presAssocID="{50E5CFF8-6093-41A3-9D5E-1EAD716B880D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534C436-099D-46E5-939D-E2E28A9BB500}" type="pres">
      <dgm:prSet presAssocID="{6033890B-CC40-4B2D-AC21-D34DA1F9E463}" presName="sibTrans" presStyleLbl="sibTrans2D1" presStyleIdx="0" presStyleCnt="2"/>
      <dgm:spPr/>
      <dgm:t>
        <a:bodyPr/>
        <a:lstStyle/>
        <a:p>
          <a:endParaRPr lang="en-AU"/>
        </a:p>
      </dgm:t>
    </dgm:pt>
    <dgm:pt modelId="{CB33126B-D4B7-434B-B097-6CFC85C5E5CA}" type="pres">
      <dgm:prSet presAssocID="{6033890B-CC40-4B2D-AC21-D34DA1F9E463}" presName="connTx" presStyleLbl="sibTrans2D1" presStyleIdx="0" presStyleCnt="2"/>
      <dgm:spPr/>
      <dgm:t>
        <a:bodyPr/>
        <a:lstStyle/>
        <a:p>
          <a:endParaRPr lang="en-AU"/>
        </a:p>
      </dgm:t>
    </dgm:pt>
    <dgm:pt modelId="{B82CC23C-8F8F-49B3-876A-8B28AD3FA87B}" type="pres">
      <dgm:prSet presAssocID="{82F50B3A-27C9-4AB2-905C-1DDB1F2C13F6}" presName="composite" presStyleCnt="0"/>
      <dgm:spPr/>
    </dgm:pt>
    <dgm:pt modelId="{37AC94B6-A9A6-458D-84E3-09914261E068}" type="pres">
      <dgm:prSet presAssocID="{82F50B3A-27C9-4AB2-905C-1DDB1F2C13F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C095356-2505-41B0-B89A-FF556544B3BB}" type="pres">
      <dgm:prSet presAssocID="{82F50B3A-27C9-4AB2-905C-1DDB1F2C13F6}" presName="parSh" presStyleLbl="node1" presStyleIdx="1" presStyleCnt="3"/>
      <dgm:spPr/>
      <dgm:t>
        <a:bodyPr/>
        <a:lstStyle/>
        <a:p>
          <a:endParaRPr lang="en-AU"/>
        </a:p>
      </dgm:t>
    </dgm:pt>
    <dgm:pt modelId="{D3E650B2-812F-45F0-99C7-044C298022D7}" type="pres">
      <dgm:prSet presAssocID="{82F50B3A-27C9-4AB2-905C-1DDB1F2C13F6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4B8BEE6-E3F2-4C28-9569-65E47973A5BA}" type="pres">
      <dgm:prSet presAssocID="{2F7F285B-5945-4B4C-A979-25A6298B4B28}" presName="sibTrans" presStyleLbl="sibTrans2D1" presStyleIdx="1" presStyleCnt="2"/>
      <dgm:spPr/>
      <dgm:t>
        <a:bodyPr/>
        <a:lstStyle/>
        <a:p>
          <a:endParaRPr lang="en-AU"/>
        </a:p>
      </dgm:t>
    </dgm:pt>
    <dgm:pt modelId="{A8C37ECA-108C-486D-945F-D91688EDD709}" type="pres">
      <dgm:prSet presAssocID="{2F7F285B-5945-4B4C-A979-25A6298B4B28}" presName="connTx" presStyleLbl="sibTrans2D1" presStyleIdx="1" presStyleCnt="2"/>
      <dgm:spPr/>
      <dgm:t>
        <a:bodyPr/>
        <a:lstStyle/>
        <a:p>
          <a:endParaRPr lang="en-AU"/>
        </a:p>
      </dgm:t>
    </dgm:pt>
    <dgm:pt modelId="{76CAD70A-8685-40C4-8B72-BE73465641A5}" type="pres">
      <dgm:prSet presAssocID="{50833233-54A8-4020-969F-638B26DAF59D}" presName="composite" presStyleCnt="0"/>
      <dgm:spPr/>
    </dgm:pt>
    <dgm:pt modelId="{22F2C176-97BA-4A7D-9ABB-11CAA90E1FB3}" type="pres">
      <dgm:prSet presAssocID="{50833233-54A8-4020-969F-638B26DAF59D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4DEC317-EF3D-4A3F-AAF4-B9E20E612ECB}" type="pres">
      <dgm:prSet presAssocID="{50833233-54A8-4020-969F-638B26DAF59D}" presName="parSh" presStyleLbl="node1" presStyleIdx="2" presStyleCnt="3"/>
      <dgm:spPr/>
      <dgm:t>
        <a:bodyPr/>
        <a:lstStyle/>
        <a:p>
          <a:endParaRPr lang="en-AU"/>
        </a:p>
      </dgm:t>
    </dgm:pt>
    <dgm:pt modelId="{44050FCC-3DDB-4B4E-A6BC-3975F8DF7F1B}" type="pres">
      <dgm:prSet presAssocID="{50833233-54A8-4020-969F-638B26DAF59D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58D3C222-7BBE-4F59-B592-F22063AEB28A}" srcId="{F4A14FB5-A270-49B8-9421-A2CFE539DD39}" destId="{50E5CFF8-6093-41A3-9D5E-1EAD716B880D}" srcOrd="0" destOrd="0" parTransId="{3C3F8E48-6F4E-4EB7-9414-637167A9F676}" sibTransId="{6033890B-CC40-4B2D-AC21-D34DA1F9E463}"/>
    <dgm:cxn modelId="{C76B9E13-EC9C-498C-84BD-D8D9DDCC0C51}" srcId="{50E5CFF8-6093-41A3-9D5E-1EAD716B880D}" destId="{2EEF5345-D1D3-40AE-B291-0B87984D7647}" srcOrd="0" destOrd="0" parTransId="{11755110-ED21-4AE1-AF6C-EFB49624CE9E}" sibTransId="{96B81ADC-F93F-419B-8B8C-3D849A04A266}"/>
    <dgm:cxn modelId="{D6390A59-66E5-4FDD-AFEA-A63E5CA96044}" type="presOf" srcId="{2F7F285B-5945-4B4C-A979-25A6298B4B28}" destId="{A8C37ECA-108C-486D-945F-D91688EDD709}" srcOrd="1" destOrd="0" presId="urn:microsoft.com/office/officeart/2005/8/layout/process3"/>
    <dgm:cxn modelId="{9D5B5980-EF5C-4871-ADAC-2EE1AADD4E57}" srcId="{82F50B3A-27C9-4AB2-905C-1DDB1F2C13F6}" destId="{5689A396-0DA5-4C26-BE14-1F8A0803928F}" srcOrd="0" destOrd="0" parTransId="{8AC2F920-8D6D-4404-96C8-43E2CF105C78}" sibTransId="{23C87C58-698C-4023-85BC-DA800359614A}"/>
    <dgm:cxn modelId="{29317AD5-0DF4-4BE5-AF51-B79B94D65954}" type="presOf" srcId="{6033890B-CC40-4B2D-AC21-D34DA1F9E463}" destId="{CB33126B-D4B7-434B-B097-6CFC85C5E5CA}" srcOrd="1" destOrd="0" presId="urn:microsoft.com/office/officeart/2005/8/layout/process3"/>
    <dgm:cxn modelId="{658E1B2F-9076-4371-AF02-F74A3646B75A}" type="presOf" srcId="{2EEF5345-D1D3-40AE-B291-0B87984D7647}" destId="{D3D71E9F-C991-4536-AB80-873E3F7A5D2E}" srcOrd="0" destOrd="0" presId="urn:microsoft.com/office/officeart/2005/8/layout/process3"/>
    <dgm:cxn modelId="{F0FB8A81-C698-474F-AF5D-39B3BD466599}" srcId="{F4A14FB5-A270-49B8-9421-A2CFE539DD39}" destId="{82F50B3A-27C9-4AB2-905C-1DDB1F2C13F6}" srcOrd="1" destOrd="0" parTransId="{C2714B89-839C-4053-AB37-C1EE622D5F03}" sibTransId="{2F7F285B-5945-4B4C-A979-25A6298B4B28}"/>
    <dgm:cxn modelId="{89BF5F95-F4C7-4491-813F-0F08937D8C64}" type="presOf" srcId="{50833233-54A8-4020-969F-638B26DAF59D}" destId="{22F2C176-97BA-4A7D-9ABB-11CAA90E1FB3}" srcOrd="0" destOrd="0" presId="urn:microsoft.com/office/officeart/2005/8/layout/process3"/>
    <dgm:cxn modelId="{9B9E3989-B046-4BF4-8A46-0A65EE8BA2DE}" type="presOf" srcId="{5689A396-0DA5-4C26-BE14-1F8A0803928F}" destId="{D3E650B2-812F-45F0-99C7-044C298022D7}" srcOrd="0" destOrd="0" presId="urn:microsoft.com/office/officeart/2005/8/layout/process3"/>
    <dgm:cxn modelId="{5E542E34-52AA-402F-AE21-4EC86A239249}" type="presOf" srcId="{50833233-54A8-4020-969F-638B26DAF59D}" destId="{B4DEC317-EF3D-4A3F-AAF4-B9E20E612ECB}" srcOrd="1" destOrd="0" presId="urn:microsoft.com/office/officeart/2005/8/layout/process3"/>
    <dgm:cxn modelId="{2D8F5C21-F784-4EC3-9656-E41331EEB45D}" type="presOf" srcId="{6033890B-CC40-4B2D-AC21-D34DA1F9E463}" destId="{8534C436-099D-46E5-939D-E2E28A9BB500}" srcOrd="0" destOrd="0" presId="urn:microsoft.com/office/officeart/2005/8/layout/process3"/>
    <dgm:cxn modelId="{1B6A317C-EC2C-451F-9136-CF9A8FD91C7F}" type="presOf" srcId="{F4A14FB5-A270-49B8-9421-A2CFE539DD39}" destId="{2E7A987E-0C52-4D22-8150-07F5AFD88DA3}" srcOrd="0" destOrd="0" presId="urn:microsoft.com/office/officeart/2005/8/layout/process3"/>
    <dgm:cxn modelId="{7409EBDD-CAF3-4E65-A875-DD26CFB85839}" type="presOf" srcId="{50E5CFF8-6093-41A3-9D5E-1EAD716B880D}" destId="{F1CBF4FA-3058-426D-B545-368CF8E72B98}" srcOrd="0" destOrd="0" presId="urn:microsoft.com/office/officeart/2005/8/layout/process3"/>
    <dgm:cxn modelId="{799EA3AC-DD3E-4E44-87D9-C5BB7A499BB5}" type="presOf" srcId="{2F7F285B-5945-4B4C-A979-25A6298B4B28}" destId="{C4B8BEE6-E3F2-4C28-9569-65E47973A5BA}" srcOrd="0" destOrd="0" presId="urn:microsoft.com/office/officeart/2005/8/layout/process3"/>
    <dgm:cxn modelId="{B3A4D772-FCCB-4522-BCB6-5A1D56C78C00}" srcId="{50833233-54A8-4020-969F-638B26DAF59D}" destId="{056824C0-C106-48A6-A7B1-CF30A5566DA7}" srcOrd="0" destOrd="0" parTransId="{5AE5A34E-95C6-4942-9C0D-A840948A45B2}" sibTransId="{56DA1DFE-AC0E-4603-9AE2-44FCF3F4FA9E}"/>
    <dgm:cxn modelId="{7118DC9D-2E15-445E-951F-5A8B55D5CBCD}" type="presOf" srcId="{82F50B3A-27C9-4AB2-905C-1DDB1F2C13F6}" destId="{DC095356-2505-41B0-B89A-FF556544B3BB}" srcOrd="1" destOrd="0" presId="urn:microsoft.com/office/officeart/2005/8/layout/process3"/>
    <dgm:cxn modelId="{3B16A5E3-2F93-48CC-9543-A7BBE90ED6AF}" type="presOf" srcId="{50E5CFF8-6093-41A3-9D5E-1EAD716B880D}" destId="{EF149769-4C58-4597-9D79-1268BAE3FB1C}" srcOrd="1" destOrd="0" presId="urn:microsoft.com/office/officeart/2005/8/layout/process3"/>
    <dgm:cxn modelId="{834D776C-183C-4BF3-B9EB-52B1ADFF6D29}" srcId="{F4A14FB5-A270-49B8-9421-A2CFE539DD39}" destId="{50833233-54A8-4020-969F-638B26DAF59D}" srcOrd="2" destOrd="0" parTransId="{A771FC25-448F-4D89-9203-55F3EF31C9B3}" sibTransId="{D34AD8C4-9DD4-41AC-BC04-78F72C1D7809}"/>
    <dgm:cxn modelId="{3E0A8E2D-BF94-4679-BD2E-F7358E19A44E}" type="presOf" srcId="{056824C0-C106-48A6-A7B1-CF30A5566DA7}" destId="{44050FCC-3DDB-4B4E-A6BC-3975F8DF7F1B}" srcOrd="0" destOrd="0" presId="urn:microsoft.com/office/officeart/2005/8/layout/process3"/>
    <dgm:cxn modelId="{8A187EB8-4502-4656-8D0E-19625245F91D}" type="presOf" srcId="{82F50B3A-27C9-4AB2-905C-1DDB1F2C13F6}" destId="{37AC94B6-A9A6-458D-84E3-09914261E068}" srcOrd="0" destOrd="0" presId="urn:microsoft.com/office/officeart/2005/8/layout/process3"/>
    <dgm:cxn modelId="{278F70CE-8F30-432A-BEAA-C4FC51E900CD}" type="presParOf" srcId="{2E7A987E-0C52-4D22-8150-07F5AFD88DA3}" destId="{4968DA06-E96E-47E2-8FA1-32CA17DEF1B6}" srcOrd="0" destOrd="0" presId="urn:microsoft.com/office/officeart/2005/8/layout/process3"/>
    <dgm:cxn modelId="{B7105F2C-BBDC-4685-BFF8-55BB45B4926F}" type="presParOf" srcId="{4968DA06-E96E-47E2-8FA1-32CA17DEF1B6}" destId="{F1CBF4FA-3058-426D-B545-368CF8E72B98}" srcOrd="0" destOrd="0" presId="urn:microsoft.com/office/officeart/2005/8/layout/process3"/>
    <dgm:cxn modelId="{766BB211-D797-4209-AA26-B72C5F3B356F}" type="presParOf" srcId="{4968DA06-E96E-47E2-8FA1-32CA17DEF1B6}" destId="{EF149769-4C58-4597-9D79-1268BAE3FB1C}" srcOrd="1" destOrd="0" presId="urn:microsoft.com/office/officeart/2005/8/layout/process3"/>
    <dgm:cxn modelId="{5AEFC0B9-C2BE-415B-BEDE-F5FB4C6DDB7B}" type="presParOf" srcId="{4968DA06-E96E-47E2-8FA1-32CA17DEF1B6}" destId="{D3D71E9F-C991-4536-AB80-873E3F7A5D2E}" srcOrd="2" destOrd="0" presId="urn:microsoft.com/office/officeart/2005/8/layout/process3"/>
    <dgm:cxn modelId="{E4019E98-1B84-47EA-8CE1-A3D7126D5A4E}" type="presParOf" srcId="{2E7A987E-0C52-4D22-8150-07F5AFD88DA3}" destId="{8534C436-099D-46E5-939D-E2E28A9BB500}" srcOrd="1" destOrd="0" presId="urn:microsoft.com/office/officeart/2005/8/layout/process3"/>
    <dgm:cxn modelId="{A1F71F16-5625-4DF6-9E78-266B912781BF}" type="presParOf" srcId="{8534C436-099D-46E5-939D-E2E28A9BB500}" destId="{CB33126B-D4B7-434B-B097-6CFC85C5E5CA}" srcOrd="0" destOrd="0" presId="urn:microsoft.com/office/officeart/2005/8/layout/process3"/>
    <dgm:cxn modelId="{2002AA53-A9DF-41FA-AFA4-82D388E64676}" type="presParOf" srcId="{2E7A987E-0C52-4D22-8150-07F5AFD88DA3}" destId="{B82CC23C-8F8F-49B3-876A-8B28AD3FA87B}" srcOrd="2" destOrd="0" presId="urn:microsoft.com/office/officeart/2005/8/layout/process3"/>
    <dgm:cxn modelId="{4429E91F-34A4-45DF-892B-09633A12F211}" type="presParOf" srcId="{B82CC23C-8F8F-49B3-876A-8B28AD3FA87B}" destId="{37AC94B6-A9A6-458D-84E3-09914261E068}" srcOrd="0" destOrd="0" presId="urn:microsoft.com/office/officeart/2005/8/layout/process3"/>
    <dgm:cxn modelId="{49FC2B71-3BCC-4B63-93BB-CB69D146C291}" type="presParOf" srcId="{B82CC23C-8F8F-49B3-876A-8B28AD3FA87B}" destId="{DC095356-2505-41B0-B89A-FF556544B3BB}" srcOrd="1" destOrd="0" presId="urn:microsoft.com/office/officeart/2005/8/layout/process3"/>
    <dgm:cxn modelId="{ABF66B9C-639A-41D2-AD82-D5CA05896EA2}" type="presParOf" srcId="{B82CC23C-8F8F-49B3-876A-8B28AD3FA87B}" destId="{D3E650B2-812F-45F0-99C7-044C298022D7}" srcOrd="2" destOrd="0" presId="urn:microsoft.com/office/officeart/2005/8/layout/process3"/>
    <dgm:cxn modelId="{5D8D4B32-6532-4EEE-9D9A-1DF34C146CBE}" type="presParOf" srcId="{2E7A987E-0C52-4D22-8150-07F5AFD88DA3}" destId="{C4B8BEE6-E3F2-4C28-9569-65E47973A5BA}" srcOrd="3" destOrd="0" presId="urn:microsoft.com/office/officeart/2005/8/layout/process3"/>
    <dgm:cxn modelId="{71C4C265-D244-4A8B-AD1D-83F5217AE7AC}" type="presParOf" srcId="{C4B8BEE6-E3F2-4C28-9569-65E47973A5BA}" destId="{A8C37ECA-108C-486D-945F-D91688EDD709}" srcOrd="0" destOrd="0" presId="urn:microsoft.com/office/officeart/2005/8/layout/process3"/>
    <dgm:cxn modelId="{CF47EC3B-D76D-4697-AF7B-A0A425F817DA}" type="presParOf" srcId="{2E7A987E-0C52-4D22-8150-07F5AFD88DA3}" destId="{76CAD70A-8685-40C4-8B72-BE73465641A5}" srcOrd="4" destOrd="0" presId="urn:microsoft.com/office/officeart/2005/8/layout/process3"/>
    <dgm:cxn modelId="{F5F1144A-74FB-44BA-91DE-5714E8ECE867}" type="presParOf" srcId="{76CAD70A-8685-40C4-8B72-BE73465641A5}" destId="{22F2C176-97BA-4A7D-9ABB-11CAA90E1FB3}" srcOrd="0" destOrd="0" presId="urn:microsoft.com/office/officeart/2005/8/layout/process3"/>
    <dgm:cxn modelId="{79735C04-8FFF-40DC-B7EF-3801BC8A7FD2}" type="presParOf" srcId="{76CAD70A-8685-40C4-8B72-BE73465641A5}" destId="{B4DEC317-EF3D-4A3F-AAF4-B9E20E612ECB}" srcOrd="1" destOrd="0" presId="urn:microsoft.com/office/officeart/2005/8/layout/process3"/>
    <dgm:cxn modelId="{B9533679-E96E-47ED-9A27-C13D6181B5AF}" type="presParOf" srcId="{76CAD70A-8685-40C4-8B72-BE73465641A5}" destId="{44050FCC-3DDB-4B4E-A6BC-3975F8DF7F1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A14FB5-A270-49B8-9421-A2CFE539DD39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0E5CFF8-6093-41A3-9D5E-1EAD716B880D}">
      <dgm:prSet phldrT="[Text]"/>
      <dgm:spPr/>
      <dgm:t>
        <a:bodyPr/>
        <a:lstStyle/>
        <a:p>
          <a:r>
            <a:rPr lang="en-AU" dirty="0" smtClean="0"/>
            <a:t>System</a:t>
          </a:r>
          <a:endParaRPr lang="en-AU" dirty="0"/>
        </a:p>
      </dgm:t>
    </dgm:pt>
    <dgm:pt modelId="{3C3F8E48-6F4E-4EB7-9414-637167A9F676}" type="parTrans" cxnId="{58D3C222-7BBE-4F59-B592-F22063AEB28A}">
      <dgm:prSet/>
      <dgm:spPr/>
      <dgm:t>
        <a:bodyPr/>
        <a:lstStyle/>
        <a:p>
          <a:endParaRPr lang="en-AU"/>
        </a:p>
      </dgm:t>
    </dgm:pt>
    <dgm:pt modelId="{6033890B-CC40-4B2D-AC21-D34DA1F9E463}" type="sibTrans" cxnId="{58D3C222-7BBE-4F59-B592-F22063AEB28A}">
      <dgm:prSet/>
      <dgm:spPr/>
      <dgm:t>
        <a:bodyPr/>
        <a:lstStyle/>
        <a:p>
          <a:endParaRPr lang="en-AU"/>
        </a:p>
      </dgm:t>
    </dgm:pt>
    <dgm:pt modelId="{2EEF5345-D1D3-40AE-B291-0B87984D7647}">
      <dgm:prSet phldrT="[Text]"/>
      <dgm:spPr/>
      <dgm:t>
        <a:bodyPr/>
        <a:lstStyle/>
        <a:p>
          <a:r>
            <a:rPr lang="en-AU" dirty="0" smtClean="0"/>
            <a:t>Integration of approved time to Global Payroll for payment</a:t>
          </a:r>
          <a:endParaRPr lang="en-AU" dirty="0"/>
        </a:p>
      </dgm:t>
    </dgm:pt>
    <dgm:pt modelId="{11755110-ED21-4AE1-AF6C-EFB49624CE9E}" type="parTrans" cxnId="{C76B9E13-EC9C-498C-84BD-D8D9DDCC0C51}">
      <dgm:prSet/>
      <dgm:spPr/>
      <dgm:t>
        <a:bodyPr/>
        <a:lstStyle/>
        <a:p>
          <a:endParaRPr lang="en-AU"/>
        </a:p>
      </dgm:t>
    </dgm:pt>
    <dgm:pt modelId="{96B81ADC-F93F-419B-8B8C-3D849A04A266}" type="sibTrans" cxnId="{C76B9E13-EC9C-498C-84BD-D8D9DDCC0C51}">
      <dgm:prSet/>
      <dgm:spPr/>
      <dgm:t>
        <a:bodyPr/>
        <a:lstStyle/>
        <a:p>
          <a:endParaRPr lang="en-AU"/>
        </a:p>
      </dgm:t>
    </dgm:pt>
    <dgm:pt modelId="{82F50B3A-27C9-4AB2-905C-1DDB1F2C13F6}">
      <dgm:prSet phldrT="[Text]"/>
      <dgm:spPr/>
      <dgm:t>
        <a:bodyPr/>
        <a:lstStyle/>
        <a:p>
          <a:r>
            <a:rPr lang="en-AU" dirty="0" smtClean="0"/>
            <a:t>Casual</a:t>
          </a:r>
          <a:endParaRPr lang="en-AU" dirty="0"/>
        </a:p>
      </dgm:t>
    </dgm:pt>
    <dgm:pt modelId="{C2714B89-839C-4053-AB37-C1EE622D5F03}" type="parTrans" cxnId="{F0FB8A81-C698-474F-AF5D-39B3BD466599}">
      <dgm:prSet/>
      <dgm:spPr/>
      <dgm:t>
        <a:bodyPr/>
        <a:lstStyle/>
        <a:p>
          <a:endParaRPr lang="en-AU"/>
        </a:p>
      </dgm:t>
    </dgm:pt>
    <dgm:pt modelId="{2F7F285B-5945-4B4C-A979-25A6298B4B28}" type="sibTrans" cxnId="{F0FB8A81-C698-474F-AF5D-39B3BD466599}">
      <dgm:prSet/>
      <dgm:spPr/>
      <dgm:t>
        <a:bodyPr/>
        <a:lstStyle/>
        <a:p>
          <a:endParaRPr lang="en-AU"/>
        </a:p>
      </dgm:t>
    </dgm:pt>
    <dgm:pt modelId="{5689A396-0DA5-4C26-BE14-1F8A0803928F}">
      <dgm:prSet phldrT="[Text]"/>
      <dgm:spPr/>
      <dgm:t>
        <a:bodyPr/>
        <a:lstStyle/>
        <a:p>
          <a:r>
            <a:rPr lang="en-AU" dirty="0" smtClean="0"/>
            <a:t>Timesheet amendments only before timesheet is paid</a:t>
          </a:r>
          <a:endParaRPr lang="en-AU" dirty="0"/>
        </a:p>
      </dgm:t>
    </dgm:pt>
    <dgm:pt modelId="{8AC2F920-8D6D-4404-96C8-43E2CF105C78}" type="parTrans" cxnId="{9D5B5980-EF5C-4871-ADAC-2EE1AADD4E57}">
      <dgm:prSet/>
      <dgm:spPr/>
      <dgm:t>
        <a:bodyPr/>
        <a:lstStyle/>
        <a:p>
          <a:endParaRPr lang="en-AU"/>
        </a:p>
      </dgm:t>
    </dgm:pt>
    <dgm:pt modelId="{23C87C58-698C-4023-85BC-DA800359614A}" type="sibTrans" cxnId="{9D5B5980-EF5C-4871-ADAC-2EE1AADD4E57}">
      <dgm:prSet/>
      <dgm:spPr/>
      <dgm:t>
        <a:bodyPr/>
        <a:lstStyle/>
        <a:p>
          <a:endParaRPr lang="en-AU"/>
        </a:p>
      </dgm:t>
    </dgm:pt>
    <dgm:pt modelId="{056824C0-C106-48A6-A7B1-CF30A5566DA7}">
      <dgm:prSet phldrT="[Text]"/>
      <dgm:spPr/>
      <dgm:t>
        <a:bodyPr/>
        <a:lstStyle/>
        <a:p>
          <a:r>
            <a:rPr lang="en-AU" dirty="0" smtClean="0"/>
            <a:t>Payroll</a:t>
          </a:r>
          <a:endParaRPr lang="en-AU" dirty="0"/>
        </a:p>
      </dgm:t>
    </dgm:pt>
    <dgm:pt modelId="{56DA1DFE-AC0E-4603-9AE2-44FCF3F4FA9E}" type="sibTrans" cxnId="{B3A4D772-FCCB-4522-BCB6-5A1D56C78C00}">
      <dgm:prSet/>
      <dgm:spPr/>
      <dgm:t>
        <a:bodyPr/>
        <a:lstStyle/>
        <a:p>
          <a:endParaRPr lang="en-AU"/>
        </a:p>
      </dgm:t>
    </dgm:pt>
    <dgm:pt modelId="{5AE5A34E-95C6-4942-9C0D-A840948A45B2}" type="parTrans" cxnId="{B3A4D772-FCCB-4522-BCB6-5A1D56C78C00}">
      <dgm:prSet/>
      <dgm:spPr/>
      <dgm:t>
        <a:bodyPr/>
        <a:lstStyle/>
        <a:p>
          <a:endParaRPr lang="en-AU"/>
        </a:p>
      </dgm:t>
    </dgm:pt>
    <dgm:pt modelId="{212D923F-9F16-4986-AC81-F18F2A16D085}">
      <dgm:prSet/>
      <dgm:spPr/>
      <dgm:t>
        <a:bodyPr/>
        <a:lstStyle/>
        <a:p>
          <a:r>
            <a:rPr lang="en-AU" dirty="0" smtClean="0"/>
            <a:t>Paid Timesheet amendments into core Time and Labour</a:t>
          </a:r>
          <a:endParaRPr lang="en-AU" dirty="0"/>
        </a:p>
      </dgm:t>
    </dgm:pt>
    <dgm:pt modelId="{254C4AA9-18BF-43F6-8D2C-36806306580E}" type="parTrans" cxnId="{A77CF734-7328-42D7-866F-696D48581D5F}">
      <dgm:prSet/>
      <dgm:spPr/>
      <dgm:t>
        <a:bodyPr/>
        <a:lstStyle/>
        <a:p>
          <a:endParaRPr lang="en-AU"/>
        </a:p>
      </dgm:t>
    </dgm:pt>
    <dgm:pt modelId="{218776D6-FDBD-4946-9FC7-F5E19B4F29E7}" type="sibTrans" cxnId="{A77CF734-7328-42D7-866F-696D48581D5F}">
      <dgm:prSet/>
      <dgm:spPr/>
      <dgm:t>
        <a:bodyPr/>
        <a:lstStyle/>
        <a:p>
          <a:endParaRPr lang="en-AU"/>
        </a:p>
      </dgm:t>
    </dgm:pt>
    <dgm:pt modelId="{2E7A987E-0C52-4D22-8150-07F5AFD88DA3}" type="pres">
      <dgm:prSet presAssocID="{F4A14FB5-A270-49B8-9421-A2CFE539DD3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4968DA06-E96E-47E2-8FA1-32CA17DEF1B6}" type="pres">
      <dgm:prSet presAssocID="{50E5CFF8-6093-41A3-9D5E-1EAD716B880D}" presName="composite" presStyleCnt="0"/>
      <dgm:spPr/>
    </dgm:pt>
    <dgm:pt modelId="{F1CBF4FA-3058-426D-B545-368CF8E72B98}" type="pres">
      <dgm:prSet presAssocID="{50E5CFF8-6093-41A3-9D5E-1EAD716B880D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F149769-4C58-4597-9D79-1268BAE3FB1C}" type="pres">
      <dgm:prSet presAssocID="{50E5CFF8-6093-41A3-9D5E-1EAD716B880D}" presName="parSh" presStyleLbl="node1" presStyleIdx="0" presStyleCnt="3"/>
      <dgm:spPr/>
      <dgm:t>
        <a:bodyPr/>
        <a:lstStyle/>
        <a:p>
          <a:endParaRPr lang="en-AU"/>
        </a:p>
      </dgm:t>
    </dgm:pt>
    <dgm:pt modelId="{D3D71E9F-C991-4536-AB80-873E3F7A5D2E}" type="pres">
      <dgm:prSet presAssocID="{50E5CFF8-6093-41A3-9D5E-1EAD716B880D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534C436-099D-46E5-939D-E2E28A9BB500}" type="pres">
      <dgm:prSet presAssocID="{6033890B-CC40-4B2D-AC21-D34DA1F9E463}" presName="sibTrans" presStyleLbl="sibTrans2D1" presStyleIdx="0" presStyleCnt="2"/>
      <dgm:spPr/>
      <dgm:t>
        <a:bodyPr/>
        <a:lstStyle/>
        <a:p>
          <a:endParaRPr lang="en-AU"/>
        </a:p>
      </dgm:t>
    </dgm:pt>
    <dgm:pt modelId="{CB33126B-D4B7-434B-B097-6CFC85C5E5CA}" type="pres">
      <dgm:prSet presAssocID="{6033890B-CC40-4B2D-AC21-D34DA1F9E463}" presName="connTx" presStyleLbl="sibTrans2D1" presStyleIdx="0" presStyleCnt="2"/>
      <dgm:spPr/>
      <dgm:t>
        <a:bodyPr/>
        <a:lstStyle/>
        <a:p>
          <a:endParaRPr lang="en-AU"/>
        </a:p>
      </dgm:t>
    </dgm:pt>
    <dgm:pt modelId="{B82CC23C-8F8F-49B3-876A-8B28AD3FA87B}" type="pres">
      <dgm:prSet presAssocID="{82F50B3A-27C9-4AB2-905C-1DDB1F2C13F6}" presName="composite" presStyleCnt="0"/>
      <dgm:spPr/>
    </dgm:pt>
    <dgm:pt modelId="{37AC94B6-A9A6-458D-84E3-09914261E068}" type="pres">
      <dgm:prSet presAssocID="{82F50B3A-27C9-4AB2-905C-1DDB1F2C13F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C095356-2505-41B0-B89A-FF556544B3BB}" type="pres">
      <dgm:prSet presAssocID="{82F50B3A-27C9-4AB2-905C-1DDB1F2C13F6}" presName="parSh" presStyleLbl="node1" presStyleIdx="1" presStyleCnt="3"/>
      <dgm:spPr/>
      <dgm:t>
        <a:bodyPr/>
        <a:lstStyle/>
        <a:p>
          <a:endParaRPr lang="en-AU"/>
        </a:p>
      </dgm:t>
    </dgm:pt>
    <dgm:pt modelId="{D3E650B2-812F-45F0-99C7-044C298022D7}" type="pres">
      <dgm:prSet presAssocID="{82F50B3A-27C9-4AB2-905C-1DDB1F2C13F6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4B8BEE6-E3F2-4C28-9569-65E47973A5BA}" type="pres">
      <dgm:prSet presAssocID="{2F7F285B-5945-4B4C-A979-25A6298B4B28}" presName="sibTrans" presStyleLbl="sibTrans2D1" presStyleIdx="1" presStyleCnt="2"/>
      <dgm:spPr/>
      <dgm:t>
        <a:bodyPr/>
        <a:lstStyle/>
        <a:p>
          <a:endParaRPr lang="en-AU"/>
        </a:p>
      </dgm:t>
    </dgm:pt>
    <dgm:pt modelId="{A8C37ECA-108C-486D-945F-D91688EDD709}" type="pres">
      <dgm:prSet presAssocID="{2F7F285B-5945-4B4C-A979-25A6298B4B28}" presName="connTx" presStyleLbl="sibTrans2D1" presStyleIdx="1" presStyleCnt="2"/>
      <dgm:spPr/>
      <dgm:t>
        <a:bodyPr/>
        <a:lstStyle/>
        <a:p>
          <a:endParaRPr lang="en-AU"/>
        </a:p>
      </dgm:t>
    </dgm:pt>
    <dgm:pt modelId="{5A6DFC41-5237-4544-A228-00F25E75AC80}" type="pres">
      <dgm:prSet presAssocID="{056824C0-C106-48A6-A7B1-CF30A5566DA7}" presName="composite" presStyleCnt="0"/>
      <dgm:spPr/>
    </dgm:pt>
    <dgm:pt modelId="{04AFB228-953D-42DC-9651-A3172E9043CE}" type="pres">
      <dgm:prSet presAssocID="{056824C0-C106-48A6-A7B1-CF30A5566DA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FF62110-76A2-405F-AAEA-73D31736B834}" type="pres">
      <dgm:prSet presAssocID="{056824C0-C106-48A6-A7B1-CF30A5566DA7}" presName="parSh" presStyleLbl="node1" presStyleIdx="2" presStyleCnt="3"/>
      <dgm:spPr/>
      <dgm:t>
        <a:bodyPr/>
        <a:lstStyle/>
        <a:p>
          <a:endParaRPr lang="en-AU"/>
        </a:p>
      </dgm:t>
    </dgm:pt>
    <dgm:pt modelId="{EE6342AB-8034-4CF2-AB9E-9496FA85FA98}" type="pres">
      <dgm:prSet presAssocID="{056824C0-C106-48A6-A7B1-CF30A5566DA7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58D3C222-7BBE-4F59-B592-F22063AEB28A}" srcId="{F4A14FB5-A270-49B8-9421-A2CFE539DD39}" destId="{50E5CFF8-6093-41A3-9D5E-1EAD716B880D}" srcOrd="0" destOrd="0" parTransId="{3C3F8E48-6F4E-4EB7-9414-637167A9F676}" sibTransId="{6033890B-CC40-4B2D-AC21-D34DA1F9E463}"/>
    <dgm:cxn modelId="{C76B9E13-EC9C-498C-84BD-D8D9DDCC0C51}" srcId="{50E5CFF8-6093-41A3-9D5E-1EAD716B880D}" destId="{2EEF5345-D1D3-40AE-B291-0B87984D7647}" srcOrd="0" destOrd="0" parTransId="{11755110-ED21-4AE1-AF6C-EFB49624CE9E}" sibTransId="{96B81ADC-F93F-419B-8B8C-3D849A04A266}"/>
    <dgm:cxn modelId="{6E7E53C9-CDC5-4FBB-8D98-86517C906BB4}" type="presOf" srcId="{50E5CFF8-6093-41A3-9D5E-1EAD716B880D}" destId="{F1CBF4FA-3058-426D-B545-368CF8E72B98}" srcOrd="0" destOrd="0" presId="urn:microsoft.com/office/officeart/2005/8/layout/process3"/>
    <dgm:cxn modelId="{9D5B5980-EF5C-4871-ADAC-2EE1AADD4E57}" srcId="{82F50B3A-27C9-4AB2-905C-1DDB1F2C13F6}" destId="{5689A396-0DA5-4C26-BE14-1F8A0803928F}" srcOrd="0" destOrd="0" parTransId="{8AC2F920-8D6D-4404-96C8-43E2CF105C78}" sibTransId="{23C87C58-698C-4023-85BC-DA800359614A}"/>
    <dgm:cxn modelId="{D06404CA-6290-4E20-BA0E-2207A6234588}" type="presOf" srcId="{50E5CFF8-6093-41A3-9D5E-1EAD716B880D}" destId="{EF149769-4C58-4597-9D79-1268BAE3FB1C}" srcOrd="1" destOrd="0" presId="urn:microsoft.com/office/officeart/2005/8/layout/process3"/>
    <dgm:cxn modelId="{51A67D19-DD9A-46E1-824E-31582641EBDE}" type="presOf" srcId="{5689A396-0DA5-4C26-BE14-1F8A0803928F}" destId="{D3E650B2-812F-45F0-99C7-044C298022D7}" srcOrd="0" destOrd="0" presId="urn:microsoft.com/office/officeart/2005/8/layout/process3"/>
    <dgm:cxn modelId="{752CA8F3-55FB-4807-91D7-AAFB3AD07AE6}" type="presOf" srcId="{82F50B3A-27C9-4AB2-905C-1DDB1F2C13F6}" destId="{DC095356-2505-41B0-B89A-FF556544B3BB}" srcOrd="1" destOrd="0" presId="urn:microsoft.com/office/officeart/2005/8/layout/process3"/>
    <dgm:cxn modelId="{9C0ABD83-8488-42E5-9BAF-ECF8EB4412F3}" type="presOf" srcId="{F4A14FB5-A270-49B8-9421-A2CFE539DD39}" destId="{2E7A987E-0C52-4D22-8150-07F5AFD88DA3}" srcOrd="0" destOrd="0" presId="urn:microsoft.com/office/officeart/2005/8/layout/process3"/>
    <dgm:cxn modelId="{A77CF734-7328-42D7-866F-696D48581D5F}" srcId="{056824C0-C106-48A6-A7B1-CF30A5566DA7}" destId="{212D923F-9F16-4986-AC81-F18F2A16D085}" srcOrd="0" destOrd="0" parTransId="{254C4AA9-18BF-43F6-8D2C-36806306580E}" sibTransId="{218776D6-FDBD-4946-9FC7-F5E19B4F29E7}"/>
    <dgm:cxn modelId="{142FE1D7-1056-4987-B24E-22F291B74A8A}" type="presOf" srcId="{6033890B-CC40-4B2D-AC21-D34DA1F9E463}" destId="{8534C436-099D-46E5-939D-E2E28A9BB500}" srcOrd="0" destOrd="0" presId="urn:microsoft.com/office/officeart/2005/8/layout/process3"/>
    <dgm:cxn modelId="{1CCDB144-729E-4253-9528-C6AD2BE5BEFB}" type="presOf" srcId="{82F50B3A-27C9-4AB2-905C-1DDB1F2C13F6}" destId="{37AC94B6-A9A6-458D-84E3-09914261E068}" srcOrd="0" destOrd="0" presId="urn:microsoft.com/office/officeart/2005/8/layout/process3"/>
    <dgm:cxn modelId="{29BBCF04-3A0E-4F0D-B2E8-2E6B120466FC}" type="presOf" srcId="{056824C0-C106-48A6-A7B1-CF30A5566DA7}" destId="{04AFB228-953D-42DC-9651-A3172E9043CE}" srcOrd="0" destOrd="0" presId="urn:microsoft.com/office/officeart/2005/8/layout/process3"/>
    <dgm:cxn modelId="{F0FB8A81-C698-474F-AF5D-39B3BD466599}" srcId="{F4A14FB5-A270-49B8-9421-A2CFE539DD39}" destId="{82F50B3A-27C9-4AB2-905C-1DDB1F2C13F6}" srcOrd="1" destOrd="0" parTransId="{C2714B89-839C-4053-AB37-C1EE622D5F03}" sibTransId="{2F7F285B-5945-4B4C-A979-25A6298B4B28}"/>
    <dgm:cxn modelId="{745741D3-0FD6-4655-8F0C-C10A720D4D23}" type="presOf" srcId="{2EEF5345-D1D3-40AE-B291-0B87984D7647}" destId="{D3D71E9F-C991-4536-AB80-873E3F7A5D2E}" srcOrd="0" destOrd="0" presId="urn:microsoft.com/office/officeart/2005/8/layout/process3"/>
    <dgm:cxn modelId="{51CDAB6B-8CC5-40E6-A6EA-58683FF505F7}" type="presOf" srcId="{2F7F285B-5945-4B4C-A979-25A6298B4B28}" destId="{A8C37ECA-108C-486D-945F-D91688EDD709}" srcOrd="1" destOrd="0" presId="urn:microsoft.com/office/officeart/2005/8/layout/process3"/>
    <dgm:cxn modelId="{9058D050-1002-4CA2-8B32-50FE04301C6A}" type="presOf" srcId="{2F7F285B-5945-4B4C-A979-25A6298B4B28}" destId="{C4B8BEE6-E3F2-4C28-9569-65E47973A5BA}" srcOrd="0" destOrd="0" presId="urn:microsoft.com/office/officeart/2005/8/layout/process3"/>
    <dgm:cxn modelId="{B3A4D772-FCCB-4522-BCB6-5A1D56C78C00}" srcId="{F4A14FB5-A270-49B8-9421-A2CFE539DD39}" destId="{056824C0-C106-48A6-A7B1-CF30A5566DA7}" srcOrd="2" destOrd="0" parTransId="{5AE5A34E-95C6-4942-9C0D-A840948A45B2}" sibTransId="{56DA1DFE-AC0E-4603-9AE2-44FCF3F4FA9E}"/>
    <dgm:cxn modelId="{6FE1E0CF-EF55-489D-AE7E-EC4AD35379A8}" type="presOf" srcId="{056824C0-C106-48A6-A7B1-CF30A5566DA7}" destId="{DFF62110-76A2-405F-AAEA-73D31736B834}" srcOrd="1" destOrd="0" presId="urn:microsoft.com/office/officeart/2005/8/layout/process3"/>
    <dgm:cxn modelId="{3D89B447-9C4E-4A95-BD2F-982DB3F0D144}" type="presOf" srcId="{212D923F-9F16-4986-AC81-F18F2A16D085}" destId="{EE6342AB-8034-4CF2-AB9E-9496FA85FA98}" srcOrd="0" destOrd="0" presId="urn:microsoft.com/office/officeart/2005/8/layout/process3"/>
    <dgm:cxn modelId="{8549BA40-42FD-4823-96F3-89359F5A725E}" type="presOf" srcId="{6033890B-CC40-4B2D-AC21-D34DA1F9E463}" destId="{CB33126B-D4B7-434B-B097-6CFC85C5E5CA}" srcOrd="1" destOrd="0" presId="urn:microsoft.com/office/officeart/2005/8/layout/process3"/>
    <dgm:cxn modelId="{4267C309-2AE3-4619-AD61-4EA47BF32E47}" type="presParOf" srcId="{2E7A987E-0C52-4D22-8150-07F5AFD88DA3}" destId="{4968DA06-E96E-47E2-8FA1-32CA17DEF1B6}" srcOrd="0" destOrd="0" presId="urn:microsoft.com/office/officeart/2005/8/layout/process3"/>
    <dgm:cxn modelId="{C8706EDF-1226-4836-9015-CAB78C2061D6}" type="presParOf" srcId="{4968DA06-E96E-47E2-8FA1-32CA17DEF1B6}" destId="{F1CBF4FA-3058-426D-B545-368CF8E72B98}" srcOrd="0" destOrd="0" presId="urn:microsoft.com/office/officeart/2005/8/layout/process3"/>
    <dgm:cxn modelId="{B39F0252-CFEB-4F97-A8C1-3F5B797C6F2E}" type="presParOf" srcId="{4968DA06-E96E-47E2-8FA1-32CA17DEF1B6}" destId="{EF149769-4C58-4597-9D79-1268BAE3FB1C}" srcOrd="1" destOrd="0" presId="urn:microsoft.com/office/officeart/2005/8/layout/process3"/>
    <dgm:cxn modelId="{1C88D048-EC29-4CF6-BB3D-C5CE30D5DAD8}" type="presParOf" srcId="{4968DA06-E96E-47E2-8FA1-32CA17DEF1B6}" destId="{D3D71E9F-C991-4536-AB80-873E3F7A5D2E}" srcOrd="2" destOrd="0" presId="urn:microsoft.com/office/officeart/2005/8/layout/process3"/>
    <dgm:cxn modelId="{2C29E49A-5706-4439-ABB1-6CB1308D6FFE}" type="presParOf" srcId="{2E7A987E-0C52-4D22-8150-07F5AFD88DA3}" destId="{8534C436-099D-46E5-939D-E2E28A9BB500}" srcOrd="1" destOrd="0" presId="urn:microsoft.com/office/officeart/2005/8/layout/process3"/>
    <dgm:cxn modelId="{1CADDD78-BBC9-4418-BF1F-B3CDABC22854}" type="presParOf" srcId="{8534C436-099D-46E5-939D-E2E28A9BB500}" destId="{CB33126B-D4B7-434B-B097-6CFC85C5E5CA}" srcOrd="0" destOrd="0" presId="urn:microsoft.com/office/officeart/2005/8/layout/process3"/>
    <dgm:cxn modelId="{2EEEBBBE-68FE-45A6-A12B-C8158DBC77C9}" type="presParOf" srcId="{2E7A987E-0C52-4D22-8150-07F5AFD88DA3}" destId="{B82CC23C-8F8F-49B3-876A-8B28AD3FA87B}" srcOrd="2" destOrd="0" presId="urn:microsoft.com/office/officeart/2005/8/layout/process3"/>
    <dgm:cxn modelId="{EC22BF4A-81B1-4937-95EA-415AFF97501E}" type="presParOf" srcId="{B82CC23C-8F8F-49B3-876A-8B28AD3FA87B}" destId="{37AC94B6-A9A6-458D-84E3-09914261E068}" srcOrd="0" destOrd="0" presId="urn:microsoft.com/office/officeart/2005/8/layout/process3"/>
    <dgm:cxn modelId="{20290A39-2C40-4B50-AE62-C604554F11E6}" type="presParOf" srcId="{B82CC23C-8F8F-49B3-876A-8B28AD3FA87B}" destId="{DC095356-2505-41B0-B89A-FF556544B3BB}" srcOrd="1" destOrd="0" presId="urn:microsoft.com/office/officeart/2005/8/layout/process3"/>
    <dgm:cxn modelId="{FA2A5309-65C7-4BEA-BB4B-605BB44FDF98}" type="presParOf" srcId="{B82CC23C-8F8F-49B3-876A-8B28AD3FA87B}" destId="{D3E650B2-812F-45F0-99C7-044C298022D7}" srcOrd="2" destOrd="0" presId="urn:microsoft.com/office/officeart/2005/8/layout/process3"/>
    <dgm:cxn modelId="{60AA3862-024C-4953-9913-B91F956ED865}" type="presParOf" srcId="{2E7A987E-0C52-4D22-8150-07F5AFD88DA3}" destId="{C4B8BEE6-E3F2-4C28-9569-65E47973A5BA}" srcOrd="3" destOrd="0" presId="urn:microsoft.com/office/officeart/2005/8/layout/process3"/>
    <dgm:cxn modelId="{CF1F7D99-0D40-499D-B3EF-395C90D851C4}" type="presParOf" srcId="{C4B8BEE6-E3F2-4C28-9569-65E47973A5BA}" destId="{A8C37ECA-108C-486D-945F-D91688EDD709}" srcOrd="0" destOrd="0" presId="urn:microsoft.com/office/officeart/2005/8/layout/process3"/>
    <dgm:cxn modelId="{E662FF1A-20B3-482D-BA8D-16245D6949F3}" type="presParOf" srcId="{2E7A987E-0C52-4D22-8150-07F5AFD88DA3}" destId="{5A6DFC41-5237-4544-A228-00F25E75AC80}" srcOrd="4" destOrd="0" presId="urn:microsoft.com/office/officeart/2005/8/layout/process3"/>
    <dgm:cxn modelId="{2B881DF9-A18B-4976-9C79-E3F2DC21D8F0}" type="presParOf" srcId="{5A6DFC41-5237-4544-A228-00F25E75AC80}" destId="{04AFB228-953D-42DC-9651-A3172E9043CE}" srcOrd="0" destOrd="0" presId="urn:microsoft.com/office/officeart/2005/8/layout/process3"/>
    <dgm:cxn modelId="{5179D31A-1090-487F-B916-2D57B84BD860}" type="presParOf" srcId="{5A6DFC41-5237-4544-A228-00F25E75AC80}" destId="{DFF62110-76A2-405F-AAEA-73D31736B834}" srcOrd="1" destOrd="0" presId="urn:microsoft.com/office/officeart/2005/8/layout/process3"/>
    <dgm:cxn modelId="{C06E1BA9-372E-464A-A329-EB00DC0AC8EE}" type="presParOf" srcId="{5A6DFC41-5237-4544-A228-00F25E75AC80}" destId="{EE6342AB-8034-4CF2-AB9E-9496FA85FA9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F7816-2A27-4A2E-B262-0C89886884DB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41181-854E-4982-AE1F-4433C05B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41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JSF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23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JSF</a:t>
            </a:r>
          </a:p>
          <a:p>
            <a:r>
              <a:rPr lang="en-AU" dirty="0" smtClean="0"/>
              <a:t>WHY: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A native P/Soft solution will allow us to take advantage of future P/Soft enhancements and reduce dependency on Gideon Taylor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A PeopleSoft T&amp;L solution allows us to re-use existing business rules already developed for CASPA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   With the upgrade to PeopleSoft 9.2 and </a:t>
            </a:r>
            <a:r>
              <a:rPr lang="en-US" dirty="0" err="1" smtClean="0"/>
              <a:t>PeopleTools</a:t>
            </a:r>
            <a:r>
              <a:rPr lang="en-US" dirty="0" smtClean="0"/>
              <a:t> 8.55, additional features became available e.g.</a:t>
            </a:r>
          </a:p>
          <a:p>
            <a:pPr marL="803275" indent="-442913">
              <a:buFont typeface="Courier New" panose="02070309020205020404" pitchFamily="49" charset="0"/>
              <a:buChar char="o"/>
            </a:pPr>
            <a:r>
              <a:rPr lang="en-US" dirty="0" smtClean="0"/>
              <a:t>Improved mobile enabled user interface (Fluid) for an enhanced</a:t>
            </a:r>
            <a:r>
              <a:rPr lang="en-US" baseline="0" dirty="0" smtClean="0"/>
              <a:t> and consistent user experience</a:t>
            </a:r>
            <a:endParaRPr lang="en-US" dirty="0" smtClean="0"/>
          </a:p>
          <a:p>
            <a:pPr marL="803275" indent="-442913">
              <a:buFont typeface="Courier New" panose="02070309020205020404" pitchFamily="49" charset="0"/>
              <a:buChar char="o"/>
            </a:pPr>
            <a:r>
              <a:rPr lang="en-US" dirty="0" smtClean="0"/>
              <a:t>Improved native workflow functionality</a:t>
            </a:r>
          </a:p>
          <a:p>
            <a:pPr marL="803275" indent="-442913">
              <a:buFont typeface="Courier New" panose="02070309020205020404" pitchFamily="49" charset="0"/>
              <a:buChar char="o"/>
            </a:pPr>
            <a:r>
              <a:rPr lang="en-US" dirty="0" smtClean="0"/>
              <a:t>Activity </a:t>
            </a:r>
            <a:r>
              <a:rPr lang="en-US" dirty="0" smtClean="0"/>
              <a:t>Guides</a:t>
            </a:r>
          </a:p>
          <a:p>
            <a:pPr marL="803275" indent="-442913">
              <a:buFont typeface="Courier New" panose="02070309020205020404" pitchFamily="49" charset="0"/>
              <a:buChar char="o"/>
            </a:pPr>
            <a:r>
              <a:rPr lang="en-US" dirty="0" smtClean="0"/>
              <a:t>Approvals</a:t>
            </a:r>
            <a:r>
              <a:rPr lang="en-US" baseline="0" dirty="0" smtClean="0"/>
              <a:t> Tile making use of a fluid approvals page constructed via PeopleSoft page composer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Discussions </a:t>
            </a:r>
            <a:r>
              <a:rPr lang="en-US" dirty="0" smtClean="0"/>
              <a:t>held with Griffiths University about their PeopleSoft solution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   Decision made to re-engineer processes &amp; remove complexity e.g. </a:t>
            </a:r>
          </a:p>
          <a:p>
            <a:pPr marL="803275" indent="-442913">
              <a:buFont typeface="Courier New" panose="02070309020205020404" pitchFamily="49" charset="0"/>
              <a:buChar char="o"/>
            </a:pPr>
            <a:r>
              <a:rPr lang="en-US" dirty="0" smtClean="0"/>
              <a:t>Replace contract process with letter of appointment </a:t>
            </a:r>
          </a:p>
          <a:p>
            <a:pPr marL="803275" indent="-442913">
              <a:buFont typeface="Courier New" panose="02070309020205020404" pitchFamily="49" charset="0"/>
              <a:buChar char="o"/>
            </a:pPr>
            <a:r>
              <a:rPr lang="en-US" dirty="0" smtClean="0"/>
              <a:t>Capture required personal information at start of casual engagement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   Gideon Taylor 3.0 framework released – no upgrade path from  2.9 and not fluid-enabled.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72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JSF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27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JSF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07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JSF</a:t>
            </a:r>
          </a:p>
          <a:p>
            <a:r>
              <a:rPr lang="en-AU" dirty="0" smtClean="0"/>
              <a:t>Initiation</a:t>
            </a:r>
            <a:r>
              <a:rPr lang="en-AU" baseline="0" dirty="0" smtClean="0"/>
              <a:t> of offer can be done as a completely new task, cloning the person and the job or cloning just the job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91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JSF</a:t>
            </a:r>
          </a:p>
          <a:p>
            <a:r>
              <a:rPr lang="en-AU" dirty="0" smtClean="0"/>
              <a:t>Existing</a:t>
            </a:r>
            <a:r>
              <a:rPr lang="en-AU" baseline="0" dirty="0" smtClean="0"/>
              <a:t> Casuals accepts offer using their university log on details</a:t>
            </a:r>
          </a:p>
          <a:p>
            <a:r>
              <a:rPr lang="en-AU" baseline="0" dirty="0" smtClean="0"/>
              <a:t>New Casuals will received a guest log in and will required to authenticate via a token that is emailed via defined email address.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00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RR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RR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64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RR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33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RR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598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RR</a:t>
            </a:r>
          </a:p>
          <a:p>
            <a:r>
              <a:rPr lang="en-AU" dirty="0" smtClean="0"/>
              <a:t>Utilising</a:t>
            </a:r>
            <a:r>
              <a:rPr lang="en-AU" baseline="0" dirty="0" smtClean="0"/>
              <a:t> the PeopleSoft search match, with the ability to use existing record or create a new person</a:t>
            </a:r>
          </a:p>
          <a:p>
            <a:r>
              <a:rPr lang="en-AU" baseline="0" dirty="0" smtClean="0"/>
              <a:t>Option to Initiate engagement use existing record if details match OR to Create a New Person, if person currently exists any details we store on them will be prepopulated in the engagement form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03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JSF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343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RR</a:t>
            </a:r>
          </a:p>
          <a:p>
            <a:r>
              <a:rPr lang="en-AU" dirty="0" smtClean="0"/>
              <a:t>Depending on whether Academic,</a:t>
            </a:r>
            <a:r>
              <a:rPr lang="en-AU" baseline="0" dirty="0" smtClean="0"/>
              <a:t> Professional or English Language Teacher is selected, will determine if what fields display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762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RR</a:t>
            </a:r>
          </a:p>
          <a:p>
            <a:r>
              <a:rPr lang="en-AU" dirty="0" smtClean="0"/>
              <a:t>Academics are paid via</a:t>
            </a:r>
            <a:r>
              <a:rPr lang="en-AU" baseline="0" dirty="0" smtClean="0"/>
              <a:t> payroll elements, hence don’t have a salary, grade, plan but do have an Academic Schedule which defines the courses and activities required to teach as part of the engagement</a:t>
            </a:r>
          </a:p>
          <a:p>
            <a:r>
              <a:rPr lang="en-AU" baseline="0" dirty="0" smtClean="0"/>
              <a:t>For new academic casuals required to collect qualification data OR qualification equivalence for compliance with ESOS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8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RR</a:t>
            </a:r>
          </a:p>
          <a:p>
            <a:r>
              <a:rPr lang="en-AU" dirty="0" smtClean="0"/>
              <a:t>Multiple items can be added to the academic schedule, which is then used to restrict</a:t>
            </a:r>
            <a:r>
              <a:rPr lang="en-AU" baseline="0" dirty="0" smtClean="0"/>
              <a:t> what can be entered into the timesheet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052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RR</a:t>
            </a:r>
          </a:p>
          <a:p>
            <a:r>
              <a:rPr lang="en-AU" dirty="0" smtClean="0"/>
              <a:t>Professiona</a:t>
            </a:r>
            <a:r>
              <a:rPr lang="en-AU" baseline="0" dirty="0" smtClean="0"/>
              <a:t>l Staff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17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RR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624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RR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184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RR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112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RR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424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RR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455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RR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71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JSF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302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JSF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415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JSF</a:t>
            </a:r>
          </a:p>
          <a:p>
            <a:r>
              <a:rPr lang="en-AU" dirty="0" smtClean="0"/>
              <a:t>Big change for Academics</a:t>
            </a:r>
            <a:r>
              <a:rPr lang="en-AU" baseline="0" dirty="0" smtClean="0"/>
              <a:t> who are not used to submitting their own timesheets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005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JSF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251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JSF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31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JSF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724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JSF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952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JSF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987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JSF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027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JSF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503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JSF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58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JSF</a:t>
            </a:r>
          </a:p>
          <a:p>
            <a:endParaRPr lang="en-AU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Our Casual Systems Journey (10min)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Casual Engagement (25min)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Casual Time Sheeting (10min)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Key Learnings (5min)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Questions</a:t>
            </a:r>
            <a:r>
              <a:rPr lang="en-US" baseline="0" dirty="0" smtClean="0"/>
              <a:t> (10min)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761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JSF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903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JSF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954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mtClean="0"/>
              <a:t>JSF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4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JSF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47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JSF</a:t>
            </a:r>
          </a:p>
          <a:p>
            <a:r>
              <a:rPr lang="en-AU" b="1" dirty="0" smtClean="0"/>
              <a:t>November 2013 – CASPA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="0" dirty="0" smtClean="0"/>
              <a:t>Oracle Fusion Middleware implemented</a:t>
            </a:r>
            <a:r>
              <a:rPr lang="en-AU" b="0" baseline="0" dirty="0" smtClean="0"/>
              <a:t> for Casual Contract Generation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b="0" baseline="0" dirty="0" smtClean="0"/>
              <a:t>Business Process Workspace for Process and Workflow Functionality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b="0" baseline="0" dirty="0" smtClean="0"/>
              <a:t>Oracle Service Bus (OSB) for common integration points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b="0" baseline="0" dirty="0" smtClean="0"/>
              <a:t>Application Development Framework (ADF) for Forms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b="0" baseline="0" dirty="0" smtClean="0"/>
              <a:t>PeopleSoft Time and Labour with a Middleware Front end used for casual Timesheets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AU" b="0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AU" b="1" baseline="0" dirty="0" smtClean="0"/>
              <a:t>October 2014 – First GT Form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b="0" baseline="0" dirty="0" smtClean="0"/>
              <a:t>Fixed Term Contract Renewals Implemented Using Gideon Taylor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AU" b="0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AU" b="1" baseline="0" dirty="0" smtClean="0"/>
              <a:t>June 2017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b="0" baseline="0" dirty="0" smtClean="0"/>
              <a:t>8.55 upgrade was one of the main reason PeopleSoft solution was chosen to leverage enhancements in the tool set</a:t>
            </a:r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54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JSF</a:t>
            </a:r>
          </a:p>
          <a:p>
            <a:endParaRPr lang="en-AU" dirty="0" smtClean="0"/>
          </a:p>
          <a:p>
            <a:r>
              <a:rPr lang="en-AU" dirty="0" smtClean="0"/>
              <a:t>Performance</a:t>
            </a:r>
            <a:r>
              <a:rPr lang="en-AU" baseline="0" dirty="0" smtClean="0"/>
              <a:t> issues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96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JSF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35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JSF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6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1E47C00-CA5A-449B-AFF4-39933D5FEF0A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4E02-59BF-4712-925D-106C31C35635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E40F-480B-46E3-8D74-8CF23500BABC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0DF7-F23B-422D-BE45-5AD6C72C438A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DBF1-7AE2-44CD-A01B-C203EC0D1B2F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5C9A-16B1-4E48-9482-2AADE8846F12}" type="datetime1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A655-8F02-44A4-B0D6-FD0CAC24D64C}" type="datetime1">
              <a:rPr lang="en-US" smtClean="0"/>
              <a:t>10/30/2017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3C23-B749-4D10-B7E9-3E52E6751D49}" type="datetime1">
              <a:rPr lang="en-US" smtClean="0"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403F-A48F-4724-BC19-8B3D1679F96D}" type="datetime1">
              <a:rPr lang="en-US" smtClean="0"/>
              <a:t>10/30/2017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5534-9ED6-4C67-92B2-9BC614BB5165}" type="datetime1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BA87-0AFF-42EC-BF4E-75ED77AB7B30}" type="datetime1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0326B37-5487-4FB6-BFCA-0980821CD2EE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sldNum="0"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cm-sit.adelaide.edu.au/psp/hcm92sit/?cmd=login&amp;languageCd=ENG&amp;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mtp-trap.adelaide.edu.au/" TargetMode="External"/><Relationship Id="rId4" Type="http://schemas.openxmlformats.org/officeDocument/2006/relationships/hyperlink" Target="https://sso-sit.adelaide.edu.au/psp/hcm92sit_sso/?cmd=login&amp;languageCd=ENG&amp;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SESSION: 5008</a:t>
            </a:r>
            <a:endParaRPr lang="en-US" dirty="0"/>
          </a:p>
          <a:p>
            <a:r>
              <a:rPr lang="en-US" dirty="0" smtClean="0"/>
              <a:t>8/11/2017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" b="415"/>
          <a:stretch>
            <a:fillRect/>
          </a:stretch>
        </p:blipFill>
        <p:spPr/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7" y="75524"/>
            <a:ext cx="3134493" cy="312703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Casual Pay System (CAPS)</a:t>
            </a:r>
            <a:br>
              <a:rPr lang="en-AU" dirty="0" smtClean="0"/>
            </a:br>
            <a:r>
              <a:rPr lang="en-AU" dirty="0" smtClean="0"/>
              <a:t>A replacement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CAPS – options considered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>
              <a:buFont typeface="Wingdings" panose="05000000000000000000" pitchFamily="2" charset="2"/>
              <a:buChar char="§"/>
            </a:pPr>
            <a:r>
              <a:rPr lang="en-AU" dirty="0" smtClean="0"/>
              <a:t>Enhancing / Fixing CASPA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AU" dirty="0" smtClean="0"/>
              <a:t>Kronos – Workforce Ready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AU" dirty="0" err="1" smtClean="0"/>
              <a:t>PageUp</a:t>
            </a:r>
            <a:r>
              <a:rPr lang="en-AU" dirty="0" smtClean="0"/>
              <a:t> – Contractor Management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AU" dirty="0" smtClean="0"/>
              <a:t>Gideon Taylor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AU" dirty="0" smtClean="0"/>
              <a:t>PeopleSoft HCM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endParaRPr lang="en-AU" dirty="0" smtClean="0"/>
          </a:p>
          <a:p>
            <a:pPr marL="355600" indent="-355600">
              <a:buFont typeface="Wingdings" panose="05000000000000000000" pitchFamily="2" charset="2"/>
              <a:buChar char="§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608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CAPS – the technology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>
              <a:buFont typeface="Wingdings" panose="05000000000000000000" pitchFamily="2" charset="2"/>
              <a:buChar char="§"/>
            </a:pPr>
            <a:r>
              <a:rPr lang="en-AU" dirty="0" smtClean="0"/>
              <a:t>Casual Engagements</a:t>
            </a:r>
          </a:p>
          <a:p>
            <a:pPr marL="529336" lvl="1" indent="-355600">
              <a:buFont typeface="Wingdings" panose="05000000000000000000" pitchFamily="2" charset="2"/>
              <a:buChar char="§"/>
            </a:pPr>
            <a:r>
              <a:rPr lang="en-AU" dirty="0" smtClean="0"/>
              <a:t>Custom PeopleSoft Build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AU" dirty="0" smtClean="0"/>
              <a:t>Casual On boarding</a:t>
            </a:r>
          </a:p>
          <a:p>
            <a:pPr marL="529336" lvl="1" indent="-355600">
              <a:buFont typeface="Wingdings" panose="05000000000000000000" pitchFamily="2" charset="2"/>
              <a:buChar char="§"/>
            </a:pPr>
            <a:r>
              <a:rPr lang="en-AU" dirty="0" smtClean="0"/>
              <a:t>PeopleSoft Activity Guides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AU" dirty="0" smtClean="0"/>
              <a:t>Casual Time sheeting</a:t>
            </a:r>
          </a:p>
          <a:p>
            <a:pPr marL="529336" lvl="1" indent="-355600">
              <a:buFont typeface="Wingdings" panose="05000000000000000000" pitchFamily="2" charset="2"/>
              <a:buChar char="§"/>
            </a:pPr>
            <a:r>
              <a:rPr lang="en-AU" dirty="0" smtClean="0"/>
              <a:t>PeopleSoft Time and Labour</a:t>
            </a:r>
            <a:endParaRPr lang="en-AU" dirty="0"/>
          </a:p>
          <a:p>
            <a:pPr marL="529336" lvl="1" indent="-355600">
              <a:buFont typeface="Wingdings" panose="05000000000000000000" pitchFamily="2" charset="2"/>
              <a:buChar char="§"/>
            </a:pPr>
            <a:endParaRPr lang="en-AU" dirty="0" smtClean="0"/>
          </a:p>
          <a:p>
            <a:pPr marL="355600" indent="-355600">
              <a:buFont typeface="Wingdings" panose="05000000000000000000" pitchFamily="2" charset="2"/>
              <a:buChar char="§"/>
            </a:pPr>
            <a:endParaRPr lang="en-AU" dirty="0" smtClean="0"/>
          </a:p>
          <a:p>
            <a:pPr marL="355600" indent="-355600">
              <a:buFont typeface="Wingdings" panose="05000000000000000000" pitchFamily="2" charset="2"/>
              <a:buChar char="§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1814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CAPS – scope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5600" indent="-355600">
              <a:buFont typeface="Wingdings" panose="05000000000000000000" pitchFamily="2" charset="2"/>
              <a:buChar char="§"/>
            </a:pPr>
            <a:r>
              <a:rPr lang="en-AU" dirty="0" smtClean="0"/>
              <a:t>Casual Engagements</a:t>
            </a:r>
          </a:p>
          <a:p>
            <a:pPr marL="529336" lvl="1" indent="-355600">
              <a:buFont typeface="Wingdings" panose="05000000000000000000" pitchFamily="2" charset="2"/>
              <a:buChar char="§"/>
            </a:pPr>
            <a:r>
              <a:rPr lang="en-AU" dirty="0" smtClean="0"/>
              <a:t>Initiate</a:t>
            </a:r>
          </a:p>
          <a:p>
            <a:pPr marL="529336" lvl="1" indent="-355600">
              <a:buFont typeface="Wingdings" panose="05000000000000000000" pitchFamily="2" charset="2"/>
              <a:buChar char="§"/>
            </a:pPr>
            <a:r>
              <a:rPr lang="en-AU" dirty="0" smtClean="0"/>
              <a:t>Approve</a:t>
            </a:r>
          </a:p>
          <a:p>
            <a:pPr marL="529336" lvl="1" indent="-355600">
              <a:buFont typeface="Wingdings" panose="05000000000000000000" pitchFamily="2" charset="2"/>
              <a:buChar char="§"/>
            </a:pPr>
            <a:r>
              <a:rPr lang="en-AU" dirty="0" smtClean="0"/>
              <a:t>Generate Offer</a:t>
            </a:r>
          </a:p>
          <a:p>
            <a:pPr marL="529336" lvl="1" indent="-355600">
              <a:buFont typeface="Wingdings" panose="05000000000000000000" pitchFamily="2" charset="2"/>
              <a:buChar char="§"/>
            </a:pPr>
            <a:r>
              <a:rPr lang="en-AU" dirty="0" smtClean="0"/>
              <a:t>Acceptance</a:t>
            </a:r>
          </a:p>
          <a:p>
            <a:pPr marL="529336" lvl="1" indent="-355600">
              <a:buFont typeface="Wingdings" panose="05000000000000000000" pitchFamily="2" charset="2"/>
              <a:buChar char="§"/>
            </a:pPr>
            <a:r>
              <a:rPr lang="en-AU" dirty="0" smtClean="0"/>
              <a:t>Full Integration to PeopleSoft Core HCM Records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AU" dirty="0" smtClean="0"/>
              <a:t>Casual On boarding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AU" dirty="0" smtClean="0"/>
              <a:t>Timesheet and Academic Schedule Management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AU" dirty="0" smtClean="0"/>
              <a:t>Cloning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AU" dirty="0" smtClean="0"/>
              <a:t>Integration to HPRM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AU" dirty="0" smtClean="0"/>
              <a:t>Reporting</a:t>
            </a:r>
          </a:p>
          <a:p>
            <a:pPr marL="529336" lvl="1" indent="-355600">
              <a:buFont typeface="Wingdings" panose="05000000000000000000" pitchFamily="2" charset="2"/>
              <a:buChar char="§"/>
            </a:pPr>
            <a:endParaRPr lang="en-AU" dirty="0"/>
          </a:p>
          <a:p>
            <a:pPr marL="529336" lvl="1" indent="-355600">
              <a:buFont typeface="Wingdings" panose="05000000000000000000" pitchFamily="2" charset="2"/>
              <a:buChar char="§"/>
            </a:pPr>
            <a:endParaRPr lang="en-AU" dirty="0" smtClean="0"/>
          </a:p>
          <a:p>
            <a:pPr marL="529336" lvl="1" indent="-355600">
              <a:buFont typeface="Wingdings" panose="05000000000000000000" pitchFamily="2" charset="2"/>
              <a:buChar char="§"/>
            </a:pPr>
            <a:endParaRPr lang="en-AU" dirty="0" smtClean="0"/>
          </a:p>
          <a:p>
            <a:pPr marL="355600" indent="-355600">
              <a:buFont typeface="Wingdings" panose="05000000000000000000" pitchFamily="2" charset="2"/>
              <a:buChar char="§"/>
            </a:pPr>
            <a:endParaRPr lang="en-AU" dirty="0" smtClean="0"/>
          </a:p>
          <a:p>
            <a:pPr marL="355600" indent="-355600">
              <a:buFont typeface="Wingdings" panose="05000000000000000000" pitchFamily="2" charset="2"/>
              <a:buChar char="§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660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</a:t>
            </a:r>
            <a:r>
              <a:rPr lang="en-US" dirty="0" smtClean="0"/>
              <a:t>2: Casual Engagement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Appointment of a casual staff member</a:t>
            </a:r>
          </a:p>
          <a:p>
            <a:r>
              <a:rPr lang="en-US" dirty="0" smtClean="0"/>
              <a:t>Management of a casual engagement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</p:spTree>
    <p:extLst>
      <p:ext uri="{BB962C8B-B14F-4D97-AF65-F5344CB8AC3E}">
        <p14:creationId xmlns:p14="http://schemas.microsoft.com/office/powerpoint/2010/main" val="3487945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Casual engagement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242437"/>
              </p:ext>
            </p:extLst>
          </p:nvPr>
        </p:nvGraphicFramePr>
        <p:xfrm>
          <a:off x="768350" y="1612760"/>
          <a:ext cx="7289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384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Casual engagement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6186725"/>
              </p:ext>
            </p:extLst>
          </p:nvPr>
        </p:nvGraphicFramePr>
        <p:xfrm>
          <a:off x="768350" y="1944357"/>
          <a:ext cx="7289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306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Casual Engagement – Live Demo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55600">
              <a:buFont typeface="Wingdings" panose="05000000000000000000" pitchFamily="2" charset="2"/>
              <a:buChar char="§"/>
            </a:pPr>
            <a:r>
              <a:rPr lang="en-AU" dirty="0" smtClean="0">
                <a:hlinkClick r:id="rId3"/>
              </a:rPr>
              <a:t>Core</a:t>
            </a:r>
            <a:endParaRPr lang="en-AU" dirty="0" smtClean="0"/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AU" dirty="0" smtClean="0">
                <a:hlinkClick r:id="rId4"/>
              </a:rPr>
              <a:t>Staff Services Online</a:t>
            </a:r>
            <a:endParaRPr lang="en-AU" dirty="0" smtClean="0"/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AU" dirty="0" smtClean="0">
                <a:hlinkClick r:id="rId5"/>
              </a:rPr>
              <a:t>Mail</a:t>
            </a:r>
            <a:endParaRPr lang="en-AU" dirty="0" smtClean="0"/>
          </a:p>
          <a:p>
            <a:pPr marL="529336" lvl="1" indent="-355600">
              <a:buFont typeface="Wingdings" panose="05000000000000000000" pitchFamily="2" charset="2"/>
              <a:buChar char="§"/>
            </a:pPr>
            <a:endParaRPr lang="en-AU" dirty="0"/>
          </a:p>
          <a:p>
            <a:pPr marL="529336" lvl="1" indent="-355600">
              <a:buFont typeface="Wingdings" panose="05000000000000000000" pitchFamily="2" charset="2"/>
              <a:buChar char="§"/>
            </a:pPr>
            <a:endParaRPr lang="en-AU" dirty="0" smtClean="0"/>
          </a:p>
          <a:p>
            <a:pPr marL="529336" lvl="1" indent="-355600">
              <a:buFont typeface="Wingdings" panose="05000000000000000000" pitchFamily="2" charset="2"/>
              <a:buChar char="§"/>
            </a:pPr>
            <a:endParaRPr lang="en-AU" dirty="0" smtClean="0"/>
          </a:p>
          <a:p>
            <a:pPr marL="355600" indent="-355600">
              <a:buFont typeface="Wingdings" panose="05000000000000000000" pitchFamily="2" charset="2"/>
              <a:buChar char="§"/>
            </a:pPr>
            <a:endParaRPr lang="en-AU" dirty="0" smtClean="0"/>
          </a:p>
          <a:p>
            <a:pPr marL="355600" indent="-355600">
              <a:buFont typeface="Wingdings" panose="05000000000000000000" pitchFamily="2" charset="2"/>
              <a:buChar char="§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072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Initiate Casual Engagement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31620" y="1742427"/>
            <a:ext cx="6181090" cy="486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3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Initiate Casual Engagement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30834" y="1983977"/>
            <a:ext cx="6119646" cy="30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3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Initiate Casual Engagement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62560" y="1861510"/>
            <a:ext cx="8985148" cy="413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9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Jane </a:t>
            </a:r>
            <a:r>
              <a:rPr lang="en-US" dirty="0" smtClean="0"/>
              <a:t>Smart-Foster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Manager, HR Systems and Operations</a:t>
            </a:r>
            <a:endParaRPr lang="en-US" dirty="0"/>
          </a:p>
          <a:p>
            <a:r>
              <a:rPr lang="en-US" dirty="0" smtClean="0"/>
              <a:t>University of Adelaide</a:t>
            </a:r>
            <a:endParaRPr lang="en-US" dirty="0"/>
          </a:p>
          <a:p>
            <a:r>
              <a:rPr lang="en-US" dirty="0"/>
              <a:t>j</a:t>
            </a:r>
            <a:r>
              <a:rPr lang="en-US" dirty="0" smtClean="0"/>
              <a:t>ane.smart-foster@adelaide.edu.au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Rahul Raju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144616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PeopleSoft HR Application Specialist</a:t>
            </a:r>
            <a:endParaRPr lang="en-US" dirty="0"/>
          </a:p>
          <a:p>
            <a:r>
              <a:rPr lang="en-US" dirty="0" smtClean="0"/>
              <a:t>University of Adelaide</a:t>
            </a:r>
            <a:endParaRPr lang="en-US" dirty="0"/>
          </a:p>
          <a:p>
            <a:r>
              <a:rPr lang="en-US" dirty="0"/>
              <a:t>r</a:t>
            </a:r>
            <a:r>
              <a:rPr lang="en-US" dirty="0" smtClean="0"/>
              <a:t>ahul.raju@adelaide.edu.au</a:t>
            </a:r>
            <a:endParaRPr lang="en-US" dirty="0"/>
          </a:p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Initiate Casual Engagement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10732" y="1717166"/>
            <a:ext cx="7856862" cy="456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Initiate Casual Engagement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60500" y="1616899"/>
            <a:ext cx="6099227" cy="485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4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Initiate Casual Engagement – Academic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79961" y="2084832"/>
            <a:ext cx="8333585" cy="337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2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Initiate Casual Engagement – Academic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42131" y="2286000"/>
            <a:ext cx="8546673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4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Initiate Casual Engagement - Professional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18945" y="2048764"/>
            <a:ext cx="8229755" cy="334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Initiate Casual Engagement - ELT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32432" y="2084832"/>
            <a:ext cx="8355968" cy="339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1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Initiate Casual Engagement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92200" y="2284092"/>
            <a:ext cx="6965950" cy="214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1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664704" cy="1499616"/>
          </a:xfrm>
        </p:spPr>
        <p:txBody>
          <a:bodyPr/>
          <a:lstStyle/>
          <a:p>
            <a:r>
              <a:rPr lang="en-US" dirty="0" smtClean="0"/>
              <a:t>Initiate Casual Engagement - Approval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43657" y="2235200"/>
            <a:ext cx="8900343" cy="165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664704" cy="1499616"/>
          </a:xfrm>
        </p:spPr>
        <p:txBody>
          <a:bodyPr/>
          <a:lstStyle/>
          <a:p>
            <a:r>
              <a:rPr lang="en-US" dirty="0" smtClean="0"/>
              <a:t>Initiate Casual Engagement - Approval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54000" y="1806118"/>
            <a:ext cx="8724900" cy="434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3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Casual Engagement Acceptance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30300" y="1691739"/>
            <a:ext cx="6927850" cy="486189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1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University of </a:t>
            </a:r>
            <a:r>
              <a:rPr lang="en-US" dirty="0" err="1" smtClean="0"/>
              <a:t>adelaide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Established: 1874</a:t>
            </a:r>
          </a:p>
          <a:p>
            <a:r>
              <a:rPr lang="en-US" dirty="0"/>
              <a:t>Campuses: </a:t>
            </a:r>
            <a:r>
              <a:rPr lang="en-US" dirty="0" smtClean="0"/>
              <a:t>3</a:t>
            </a:r>
            <a:endParaRPr lang="en-US" dirty="0"/>
          </a:p>
          <a:p>
            <a:r>
              <a:rPr lang="en-US" dirty="0"/>
              <a:t>Faculties: 5</a:t>
            </a:r>
          </a:p>
          <a:p>
            <a:r>
              <a:rPr lang="en-US" dirty="0"/>
              <a:t>Divisions: 3</a:t>
            </a:r>
          </a:p>
          <a:p>
            <a:r>
              <a:rPr lang="en-US" dirty="0"/>
              <a:t>Students: 25,000</a:t>
            </a:r>
          </a:p>
          <a:p>
            <a:r>
              <a:rPr lang="en-US" dirty="0"/>
              <a:t>Staff: 3,500 (</a:t>
            </a:r>
            <a:r>
              <a:rPr lang="en-US" dirty="0" err="1"/>
              <a:t>exl</a:t>
            </a:r>
            <a:r>
              <a:rPr lang="en-US" dirty="0"/>
              <a:t> casuals)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7" name="Picture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3" b="12433"/>
          <a:stretch>
            <a:fillRect/>
          </a:stretch>
        </p:blipFill>
        <p:spPr>
          <a:xfrm>
            <a:off x="0" y="-1"/>
            <a:ext cx="9141714" cy="457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089700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Casual Engagement - management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55600">
              <a:buFont typeface="Wingdings" panose="05000000000000000000" pitchFamily="2" charset="2"/>
              <a:buChar char="§"/>
            </a:pPr>
            <a:r>
              <a:rPr lang="en-AU" dirty="0" smtClean="0"/>
              <a:t>Resend Offer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AU" dirty="0" smtClean="0"/>
              <a:t>Amend Supervisor / Timesheet Validator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AU" dirty="0" smtClean="0"/>
              <a:t>Terminate Early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AU" dirty="0" smtClean="0"/>
              <a:t>Amend Academic Schedules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AU" dirty="0" smtClean="0"/>
              <a:t>Cloning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endParaRPr lang="en-AU" dirty="0" smtClean="0"/>
          </a:p>
          <a:p>
            <a:pPr marL="529336" lvl="1" indent="-355600">
              <a:buFont typeface="Wingdings" panose="05000000000000000000" pitchFamily="2" charset="2"/>
              <a:buChar char="§"/>
            </a:pPr>
            <a:endParaRPr lang="en-AU" dirty="0"/>
          </a:p>
          <a:p>
            <a:pPr marL="529336" lvl="1" indent="-355600">
              <a:buFont typeface="Wingdings" panose="05000000000000000000" pitchFamily="2" charset="2"/>
              <a:buChar char="§"/>
            </a:pPr>
            <a:endParaRPr lang="en-AU" dirty="0" smtClean="0"/>
          </a:p>
          <a:p>
            <a:pPr marL="529336" lvl="1" indent="-355600">
              <a:buFont typeface="Wingdings" panose="05000000000000000000" pitchFamily="2" charset="2"/>
              <a:buChar char="§"/>
            </a:pPr>
            <a:endParaRPr lang="en-AU" dirty="0" smtClean="0"/>
          </a:p>
          <a:p>
            <a:pPr marL="355600" indent="-355600">
              <a:buFont typeface="Wingdings" panose="05000000000000000000" pitchFamily="2" charset="2"/>
              <a:buChar char="§"/>
            </a:pPr>
            <a:endParaRPr lang="en-AU" dirty="0" smtClean="0"/>
          </a:p>
          <a:p>
            <a:pPr marL="355600" indent="-355600">
              <a:buFont typeface="Wingdings" panose="05000000000000000000" pitchFamily="2" charset="2"/>
              <a:buChar char="§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111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</a:t>
            </a:r>
            <a:r>
              <a:rPr lang="en-US" dirty="0" smtClean="0"/>
              <a:t>3: Casual Time Sheeting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PeopleSoft Time and </a:t>
            </a:r>
            <a:r>
              <a:rPr lang="en-US" dirty="0" err="1" smtClean="0"/>
              <a:t>Labour</a:t>
            </a:r>
            <a:r>
              <a:rPr lang="en-US" dirty="0" smtClean="0"/>
              <a:t> Solution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</p:spTree>
    <p:extLst>
      <p:ext uri="{BB962C8B-B14F-4D97-AF65-F5344CB8AC3E}">
        <p14:creationId xmlns:p14="http://schemas.microsoft.com/office/powerpoint/2010/main" val="16050809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Casual Time Sheets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857082"/>
              </p:ext>
            </p:extLst>
          </p:nvPr>
        </p:nvGraphicFramePr>
        <p:xfrm>
          <a:off x="908050" y="1739900"/>
          <a:ext cx="7289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74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Casual Time Sheets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953951"/>
              </p:ext>
            </p:extLst>
          </p:nvPr>
        </p:nvGraphicFramePr>
        <p:xfrm>
          <a:off x="908050" y="1739900"/>
          <a:ext cx="7289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237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Casual Timesheet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30622" y="2286000"/>
            <a:ext cx="6765256" cy="40227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917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Casual Timesheet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3290" y="1917700"/>
            <a:ext cx="7965913" cy="3149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86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Casual Timesheet - academic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5600" y="1731530"/>
            <a:ext cx="8567901" cy="380567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9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Casual Timesheet - Professional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241545"/>
            <a:ext cx="8191500" cy="370391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7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Casual Timesheet - ELT</a:t>
            </a:r>
            <a:endParaRPr lang="en-A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291" y="2084832"/>
            <a:ext cx="8350155" cy="25379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392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Time Administration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>
              <a:buFont typeface="Wingdings" panose="05000000000000000000" pitchFamily="2" charset="2"/>
              <a:buChar char="§"/>
            </a:pPr>
            <a:r>
              <a:rPr lang="en-AU" dirty="0" smtClean="0"/>
              <a:t>Generates Payable Time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AU" dirty="0" smtClean="0"/>
              <a:t>Run’s all the rules to calculate the amount of overtime / penalties to be paid for Professional Staff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AU" dirty="0" smtClean="0"/>
              <a:t>Generates timesheet approval tasks and emails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endParaRPr lang="en-AU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88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&amp; ORACLE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b="1249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HCM, Campus &amp; Finance</a:t>
            </a:r>
          </a:p>
          <a:p>
            <a:r>
              <a:rPr lang="en-US" dirty="0"/>
              <a:t>PeopleSoft HCM 9.2</a:t>
            </a:r>
          </a:p>
          <a:p>
            <a:r>
              <a:rPr lang="en-US" dirty="0" err="1"/>
              <a:t>PeopleTools</a:t>
            </a:r>
            <a:r>
              <a:rPr lang="en-US" dirty="0"/>
              <a:t> </a:t>
            </a:r>
            <a:r>
              <a:rPr lang="en-US" dirty="0" smtClean="0"/>
              <a:t>8.55, PUM #21</a:t>
            </a:r>
            <a:endParaRPr lang="en-US" dirty="0"/>
          </a:p>
          <a:p>
            <a:r>
              <a:rPr lang="en-US" dirty="0"/>
              <a:t>GP, Time and </a:t>
            </a:r>
            <a:r>
              <a:rPr lang="en-US" dirty="0" err="1"/>
              <a:t>Labour</a:t>
            </a:r>
            <a:r>
              <a:rPr lang="en-US" dirty="0"/>
              <a:t>, Profile </a:t>
            </a:r>
            <a:r>
              <a:rPr lang="en-US" dirty="0" err="1"/>
              <a:t>Mgmt</a:t>
            </a:r>
            <a:r>
              <a:rPr lang="en-US" dirty="0"/>
              <a:t>, Partial Position </a:t>
            </a:r>
            <a:r>
              <a:rPr lang="en-US" dirty="0" err="1"/>
              <a:t>Mgmt</a:t>
            </a:r>
            <a:r>
              <a:rPr lang="en-US" dirty="0"/>
              <a:t>, Contract Admin, Training Admin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</p:spTree>
    <p:extLst>
      <p:ext uri="{BB962C8B-B14F-4D97-AF65-F5344CB8AC3E}">
        <p14:creationId xmlns:p14="http://schemas.microsoft.com/office/powerpoint/2010/main" val="33489780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</a:t>
            </a:r>
            <a:r>
              <a:rPr lang="en-US" dirty="0" smtClean="0"/>
              <a:t>4: Lessons Learnt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Key Learnings</a:t>
            </a:r>
          </a:p>
          <a:p>
            <a:r>
              <a:rPr lang="en-US" dirty="0" smtClean="0"/>
              <a:t>Concluding Thoughts</a:t>
            </a:r>
          </a:p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</p:spTree>
    <p:extLst>
      <p:ext uri="{BB962C8B-B14F-4D97-AF65-F5344CB8AC3E}">
        <p14:creationId xmlns:p14="http://schemas.microsoft.com/office/powerpoint/2010/main" val="15346133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learnings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55600">
              <a:buFont typeface="Wingdings" panose="05000000000000000000" pitchFamily="2" charset="2"/>
              <a:buChar char="§"/>
            </a:pPr>
            <a:r>
              <a:rPr lang="en-AU" b="1" i="1" dirty="0" smtClean="0">
                <a:solidFill>
                  <a:schemeClr val="accent2">
                    <a:lumMod val="75000"/>
                  </a:schemeClr>
                </a:solidFill>
              </a:rPr>
              <a:t>Sprint Planning </a:t>
            </a:r>
            <a:r>
              <a:rPr lang="en-AU" dirty="0" smtClean="0"/>
              <a:t>critical to avoid requirements changing mid sprint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AU" b="1" dirty="0" smtClean="0">
                <a:solidFill>
                  <a:schemeClr val="accent2">
                    <a:lumMod val="75000"/>
                  </a:schemeClr>
                </a:solidFill>
              </a:rPr>
              <a:t>Stories</a:t>
            </a:r>
            <a:r>
              <a:rPr lang="en-AU" dirty="0" smtClean="0"/>
              <a:t> to be ‘ready’ before being bought into a sprint, and interdependencies defined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AU" b="1" i="1" dirty="0" smtClean="0">
                <a:solidFill>
                  <a:schemeClr val="accent2">
                    <a:lumMod val="75000"/>
                  </a:schemeClr>
                </a:solidFill>
              </a:rPr>
              <a:t>MVP</a:t>
            </a:r>
            <a:r>
              <a:rPr lang="en-AU" dirty="0" smtClean="0"/>
              <a:t> to be defined and agreed to up front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AU" b="1" i="1" dirty="0" smtClean="0">
                <a:solidFill>
                  <a:schemeClr val="accent2">
                    <a:lumMod val="75000"/>
                  </a:schemeClr>
                </a:solidFill>
              </a:rPr>
              <a:t>Focus group </a:t>
            </a:r>
            <a:r>
              <a:rPr lang="en-AU" dirty="0" smtClean="0"/>
              <a:t>to be representative of the entire University, with the right people who are able to make / influence decisions within the Faculties / Divisions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AU" b="1" i="1" dirty="0" smtClean="0">
                <a:solidFill>
                  <a:schemeClr val="accent2">
                    <a:lumMod val="75000"/>
                  </a:schemeClr>
                </a:solidFill>
              </a:rPr>
              <a:t>Vanilla, Vanilla, Vanilla </a:t>
            </a:r>
            <a:r>
              <a:rPr lang="en-AU" dirty="0" smtClean="0"/>
              <a:t>– avoid customisations where possible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AU" b="1" i="1" dirty="0" smtClean="0">
                <a:solidFill>
                  <a:schemeClr val="accent2">
                    <a:lumMod val="75000"/>
                  </a:schemeClr>
                </a:solidFill>
              </a:rPr>
              <a:t>Standardise</a:t>
            </a:r>
            <a:r>
              <a:rPr lang="en-AU" dirty="0" smtClean="0"/>
              <a:t> and </a:t>
            </a:r>
            <a:r>
              <a:rPr lang="en-AU" b="1" i="1" dirty="0" smtClean="0">
                <a:solidFill>
                  <a:schemeClr val="accent2">
                    <a:lumMod val="75000"/>
                  </a:schemeClr>
                </a:solidFill>
              </a:rPr>
              <a:t>Simplify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endParaRPr lang="en-AU" dirty="0" smtClean="0"/>
          </a:p>
          <a:p>
            <a:pPr marL="529336" lvl="1" indent="-355600">
              <a:buFont typeface="Wingdings" panose="05000000000000000000" pitchFamily="2" charset="2"/>
              <a:buChar char="§"/>
            </a:pPr>
            <a:endParaRPr lang="en-AU" dirty="0"/>
          </a:p>
          <a:p>
            <a:pPr marL="529336" lvl="1" indent="-355600">
              <a:buFont typeface="Wingdings" panose="05000000000000000000" pitchFamily="2" charset="2"/>
              <a:buChar char="§"/>
            </a:pPr>
            <a:endParaRPr lang="en-AU" dirty="0" smtClean="0"/>
          </a:p>
          <a:p>
            <a:pPr marL="529336" lvl="1" indent="-355600">
              <a:buFont typeface="Wingdings" panose="05000000000000000000" pitchFamily="2" charset="2"/>
              <a:buChar char="§"/>
            </a:pPr>
            <a:endParaRPr lang="en-AU" dirty="0" smtClean="0"/>
          </a:p>
          <a:p>
            <a:pPr marL="355600" indent="-355600">
              <a:buFont typeface="Wingdings" panose="05000000000000000000" pitchFamily="2" charset="2"/>
              <a:buChar char="§"/>
            </a:pPr>
            <a:endParaRPr lang="en-AU" dirty="0" smtClean="0"/>
          </a:p>
          <a:p>
            <a:pPr marL="355600" indent="-355600">
              <a:buFont typeface="Wingdings" panose="05000000000000000000" pitchFamily="2" charset="2"/>
              <a:buChar char="§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6675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Questions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1" y="1625770"/>
            <a:ext cx="2994164" cy="468295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786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Jane </a:t>
            </a:r>
            <a:r>
              <a:rPr lang="en-US" dirty="0" smtClean="0"/>
              <a:t>Smart-Foster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Manager, HR Systems and Operations</a:t>
            </a:r>
            <a:endParaRPr lang="en-US" dirty="0"/>
          </a:p>
          <a:p>
            <a:r>
              <a:rPr lang="en-US" dirty="0" smtClean="0"/>
              <a:t>University of Adelaide</a:t>
            </a:r>
            <a:endParaRPr lang="en-US" dirty="0"/>
          </a:p>
          <a:p>
            <a:r>
              <a:rPr lang="en-US" dirty="0"/>
              <a:t>j</a:t>
            </a:r>
            <a:r>
              <a:rPr lang="en-US" dirty="0" smtClean="0"/>
              <a:t>ane.smart-foster@adelaide.edu.au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Rahul Raju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144616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PeopleSoft HR Application Specialist</a:t>
            </a:r>
            <a:endParaRPr lang="en-US" dirty="0"/>
          </a:p>
          <a:p>
            <a:r>
              <a:rPr lang="en-US" dirty="0" smtClean="0"/>
              <a:t>University of Adelaide</a:t>
            </a:r>
            <a:endParaRPr lang="en-US" dirty="0"/>
          </a:p>
          <a:p>
            <a:r>
              <a:rPr lang="en-US" dirty="0"/>
              <a:t>r</a:t>
            </a:r>
            <a:r>
              <a:rPr lang="en-US" dirty="0" smtClean="0"/>
              <a:t>ahul.raju@adelaide.edu.au</a:t>
            </a:r>
            <a:endParaRPr lang="en-US" dirty="0"/>
          </a:p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</p:spTree>
    <p:extLst>
      <p:ext uri="{BB962C8B-B14F-4D97-AF65-F5344CB8AC3E}">
        <p14:creationId xmlns:p14="http://schemas.microsoft.com/office/powerpoint/2010/main" val="31676174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2853306" cy="146304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78" y="4739158"/>
            <a:ext cx="1905000" cy="1905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159" y="4960138"/>
            <a:ext cx="1994700" cy="1496026"/>
          </a:xfrm>
          <a:prstGeom prst="rect">
            <a:avLst/>
          </a:prstGeom>
        </p:spPr>
      </p:pic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" b="415"/>
          <a:stretch>
            <a:fillRect/>
          </a:stretch>
        </p:blipFill>
        <p:spPr/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7" y="75524"/>
            <a:ext cx="3134493" cy="3127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Our Casual Systems Journey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Casual Engagement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Casual Time Sheeting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Key Learnings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</p:spTree>
    <p:extLst>
      <p:ext uri="{BB962C8B-B14F-4D97-AF65-F5344CB8AC3E}">
        <p14:creationId xmlns:p14="http://schemas.microsoft.com/office/powerpoint/2010/main" val="56921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</a:t>
            </a:r>
            <a:r>
              <a:rPr lang="en-US" dirty="0" smtClean="0"/>
              <a:t>1: Our Casual Systems Journey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Oracle Fusion Middleware &amp; Business Process Workspace to PeopleSoft </a:t>
            </a:r>
            <a:r>
              <a:rPr lang="en-US" dirty="0" err="1" smtClean="0"/>
              <a:t>eForm</a:t>
            </a:r>
            <a:r>
              <a:rPr lang="en-US" dirty="0" smtClean="0"/>
              <a:t> &amp; AWE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</p:spTree>
    <p:extLst>
      <p:ext uri="{BB962C8B-B14F-4D97-AF65-F5344CB8AC3E}">
        <p14:creationId xmlns:p14="http://schemas.microsoft.com/office/powerpoint/2010/main" val="4114758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casual systems Journey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572444"/>
              </p:ext>
            </p:extLst>
          </p:nvPr>
        </p:nvGraphicFramePr>
        <p:xfrm>
          <a:off x="768350" y="1960323"/>
          <a:ext cx="7289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6237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Drivers for change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>
              <a:buFont typeface="Wingdings" panose="05000000000000000000" pitchFamily="2" charset="2"/>
              <a:buChar char="§"/>
            </a:pPr>
            <a:r>
              <a:rPr lang="en-AU" dirty="0" smtClean="0"/>
              <a:t>OFM License Costs high, and CASPA the only University system remaining on this technology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AU" dirty="0" smtClean="0"/>
              <a:t>Oracle support for OFM products will cease shortly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AU" dirty="0" smtClean="0"/>
              <a:t>Ongoing BAU support high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AU" dirty="0" smtClean="0"/>
              <a:t>Limited resources with the technical skill set to support OFM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AU" dirty="0" smtClean="0"/>
              <a:t>Not a robust system due to it being over engineered and not following standard architecture design principles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AU" dirty="0" smtClean="0"/>
              <a:t>Limited mobile and browser compatibility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AU" dirty="0" smtClean="0"/>
              <a:t>30% issues through HRSC related to CASPA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29454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CAPS – primary Objectives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>
              <a:buFont typeface="Wingdings" panose="05000000000000000000" pitchFamily="2" charset="2"/>
              <a:buChar char="§"/>
            </a:pPr>
            <a:r>
              <a:rPr lang="en-AU" dirty="0" smtClean="0"/>
              <a:t>A solution option that reduces the complexity of business processes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AU" dirty="0" smtClean="0"/>
              <a:t>User friendly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AU" dirty="0" smtClean="0"/>
              <a:t>Has less complex design and code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AU" dirty="0" smtClean="0"/>
              <a:t>Easy to maintain and support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AU" dirty="0" smtClean="0"/>
              <a:t>Mantra:  Simplification and Standardisation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endParaRPr lang="en-AU" dirty="0" smtClean="0"/>
          </a:p>
          <a:p>
            <a:pPr marL="355600" indent="-355600">
              <a:buFont typeface="Wingdings" panose="05000000000000000000" pitchFamily="2" charset="2"/>
              <a:buChar char="§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99221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5683</TotalTime>
  <Words>1449</Words>
  <Application>Microsoft Office PowerPoint</Application>
  <PresentationFormat>On-screen Show (4:3)</PresentationFormat>
  <Paragraphs>355</Paragraphs>
  <Slides>44</Slides>
  <Notes>42</Notes>
  <HiddenSlides>13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Calibri</vt:lpstr>
      <vt:lpstr>Courier New</vt:lpstr>
      <vt:lpstr>Tw Cen MT</vt:lpstr>
      <vt:lpstr>Tw Cen MT Condensed</vt:lpstr>
      <vt:lpstr>Wingdings</vt:lpstr>
      <vt:lpstr>Wingdings 3</vt:lpstr>
      <vt:lpstr>Integral</vt:lpstr>
      <vt:lpstr>Casual Pay System (CAPS) A replacement</vt:lpstr>
      <vt:lpstr>presenters</vt:lpstr>
      <vt:lpstr>The University of adelaide</vt:lpstr>
      <vt:lpstr>ORGANIZATION &amp; ORACLE</vt:lpstr>
      <vt:lpstr>Overview</vt:lpstr>
      <vt:lpstr>SECTION 1: Our Casual Systems Journey</vt:lpstr>
      <vt:lpstr>Our casual systems Journey</vt:lpstr>
      <vt:lpstr>Key Drivers for change</vt:lpstr>
      <vt:lpstr>CAPS – primary Objectives</vt:lpstr>
      <vt:lpstr>CAPS – options considered</vt:lpstr>
      <vt:lpstr>CAPS – the technology</vt:lpstr>
      <vt:lpstr>CAPS – scope</vt:lpstr>
      <vt:lpstr>SECTION 2: Casual Engagement</vt:lpstr>
      <vt:lpstr>Casual engagement</vt:lpstr>
      <vt:lpstr>Casual engagement</vt:lpstr>
      <vt:lpstr>Casual Engagement – Live Demo</vt:lpstr>
      <vt:lpstr>Initiate Casual Engagement</vt:lpstr>
      <vt:lpstr>Initiate Casual Engagement</vt:lpstr>
      <vt:lpstr>Initiate Casual Engagement</vt:lpstr>
      <vt:lpstr>Initiate Casual Engagement</vt:lpstr>
      <vt:lpstr>Initiate Casual Engagement</vt:lpstr>
      <vt:lpstr>Initiate Casual Engagement – Academic</vt:lpstr>
      <vt:lpstr>Initiate Casual Engagement – Academic</vt:lpstr>
      <vt:lpstr>Initiate Casual Engagement - Professional</vt:lpstr>
      <vt:lpstr>Initiate Casual Engagement - ELT</vt:lpstr>
      <vt:lpstr>Initiate Casual Engagement</vt:lpstr>
      <vt:lpstr>Initiate Casual Engagement - Approval</vt:lpstr>
      <vt:lpstr>Initiate Casual Engagement - Approval</vt:lpstr>
      <vt:lpstr>Casual Engagement Acceptance</vt:lpstr>
      <vt:lpstr>Casual Engagement - management</vt:lpstr>
      <vt:lpstr>SECTION 3: Casual Time Sheeting</vt:lpstr>
      <vt:lpstr>Casual Time Sheets</vt:lpstr>
      <vt:lpstr>Casual Time Sheets</vt:lpstr>
      <vt:lpstr>Casual Timesheet</vt:lpstr>
      <vt:lpstr>Casual Timesheet</vt:lpstr>
      <vt:lpstr>Casual Timesheet - academic</vt:lpstr>
      <vt:lpstr>Casual Timesheet - Professional</vt:lpstr>
      <vt:lpstr>Casual Timesheet - ELT</vt:lpstr>
      <vt:lpstr>Time Administration</vt:lpstr>
      <vt:lpstr>SECTION 4: Lessons Learnt</vt:lpstr>
      <vt:lpstr>Key learnings</vt:lpstr>
      <vt:lpstr>Questions</vt:lpstr>
      <vt:lpstr>presenters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Ewing</dc:creator>
  <cp:lastModifiedBy>Jane Smart-Foster</cp:lastModifiedBy>
  <cp:revision>76</cp:revision>
  <dcterms:created xsi:type="dcterms:W3CDTF">2015-09-02T14:36:24Z</dcterms:created>
  <dcterms:modified xsi:type="dcterms:W3CDTF">2017-10-30T08:32:30Z</dcterms:modified>
</cp:coreProperties>
</file>