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36"/>
  </p:notesMasterIdLst>
  <p:sldIdLst>
    <p:sldId id="259" r:id="rId2"/>
    <p:sldId id="260" r:id="rId3"/>
    <p:sldId id="269" r:id="rId4"/>
    <p:sldId id="286" r:id="rId5"/>
    <p:sldId id="268" r:id="rId6"/>
    <p:sldId id="257" r:id="rId7"/>
    <p:sldId id="319" r:id="rId8"/>
    <p:sldId id="317" r:id="rId9"/>
    <p:sldId id="318" r:id="rId10"/>
    <p:sldId id="263" r:id="rId11"/>
    <p:sldId id="270" r:id="rId12"/>
    <p:sldId id="262" r:id="rId13"/>
    <p:sldId id="296" r:id="rId14"/>
    <p:sldId id="301" r:id="rId15"/>
    <p:sldId id="302" r:id="rId16"/>
    <p:sldId id="303" r:id="rId17"/>
    <p:sldId id="304" r:id="rId18"/>
    <p:sldId id="320" r:id="rId19"/>
    <p:sldId id="321" r:id="rId20"/>
    <p:sldId id="314" r:id="rId21"/>
    <p:sldId id="306" r:id="rId22"/>
    <p:sldId id="309" r:id="rId23"/>
    <p:sldId id="310" r:id="rId24"/>
    <p:sldId id="311" r:id="rId25"/>
    <p:sldId id="312" r:id="rId26"/>
    <p:sldId id="315" r:id="rId27"/>
    <p:sldId id="316" r:id="rId28"/>
    <p:sldId id="313" r:id="rId29"/>
    <p:sldId id="308" r:id="rId30"/>
    <p:sldId id="273" r:id="rId31"/>
    <p:sldId id="322" r:id="rId32"/>
    <p:sldId id="299" r:id="rId33"/>
    <p:sldId id="283" r:id="rId34"/>
    <p:sldId id="28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4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534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62E6F-ED91-4364-9F34-9C5FE625F93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9A2818B2-7F2F-43E1-96A4-7E1A849278E0}">
      <dgm:prSet phldrT="[Text]" custT="1"/>
      <dgm:spPr/>
      <dgm:t>
        <a:bodyPr/>
        <a:lstStyle/>
        <a:p>
          <a:r>
            <a:rPr lang="en-GB" sz="1400" b="1" dirty="0" smtClean="0"/>
            <a:t>Internationalisation Strategy &amp; </a:t>
          </a:r>
          <a:r>
            <a:rPr lang="en-US" sz="1400" b="1" dirty="0" smtClean="0"/>
            <a:t>2020 Horizon target for Student Mobility</a:t>
          </a:r>
          <a:endParaRPr lang="en-GB" sz="1400" b="1" dirty="0"/>
        </a:p>
      </dgm:t>
    </dgm:pt>
    <dgm:pt modelId="{BF374A0A-7997-4F5E-A98E-D57D837B35C7}" type="parTrans" cxnId="{E7F0A516-9699-4E24-AF08-87B1E7AA4F14}">
      <dgm:prSet/>
      <dgm:spPr/>
      <dgm:t>
        <a:bodyPr/>
        <a:lstStyle/>
        <a:p>
          <a:endParaRPr lang="en-GB"/>
        </a:p>
      </dgm:t>
    </dgm:pt>
    <dgm:pt modelId="{C3A8ABB4-653B-4161-B9A4-04391F1617F2}" type="sibTrans" cxnId="{E7F0A516-9699-4E24-AF08-87B1E7AA4F14}">
      <dgm:prSet/>
      <dgm:spPr/>
      <dgm:t>
        <a:bodyPr/>
        <a:lstStyle/>
        <a:p>
          <a:endParaRPr lang="en-GB"/>
        </a:p>
      </dgm:t>
    </dgm:pt>
    <dgm:pt modelId="{50940047-3FD0-4889-B9B1-AC89264F960F}">
      <dgm:prSet phldrT="[Text]" custT="1"/>
      <dgm:spPr/>
      <dgm:t>
        <a:bodyPr/>
        <a:lstStyle/>
        <a:p>
          <a:r>
            <a:rPr lang="en-US" sz="1400" b="1" dirty="0" smtClean="0"/>
            <a:t>New student mobility initiatives</a:t>
          </a:r>
          <a:endParaRPr lang="en-GB" sz="1400" b="1" dirty="0"/>
        </a:p>
      </dgm:t>
    </dgm:pt>
    <dgm:pt modelId="{01E54C43-D7EF-478D-BC7C-3EA22AE2EFB9}" type="parTrans" cxnId="{A5789C88-99FF-4591-85C9-4A41DC551799}">
      <dgm:prSet/>
      <dgm:spPr/>
      <dgm:t>
        <a:bodyPr/>
        <a:lstStyle/>
        <a:p>
          <a:endParaRPr lang="en-GB"/>
        </a:p>
      </dgm:t>
    </dgm:pt>
    <dgm:pt modelId="{D2E1B89F-80B4-4398-B5C9-A3BA6ECE40E5}" type="sibTrans" cxnId="{A5789C88-99FF-4591-85C9-4A41DC551799}">
      <dgm:prSet/>
      <dgm:spPr/>
      <dgm:t>
        <a:bodyPr/>
        <a:lstStyle/>
        <a:p>
          <a:endParaRPr lang="en-GB"/>
        </a:p>
      </dgm:t>
    </dgm:pt>
    <dgm:pt modelId="{288B8FB9-333C-4CA5-9753-A464974AEA25}">
      <dgm:prSet phldrT="[Text]" custT="1"/>
      <dgm:spPr/>
      <dgm:t>
        <a:bodyPr/>
        <a:lstStyle/>
        <a:p>
          <a:r>
            <a:rPr lang="en-US" sz="1400" b="1" dirty="0" smtClean="0"/>
            <a:t>Multiple systems</a:t>
          </a:r>
          <a:endParaRPr lang="en-GB" sz="1400" b="1" dirty="0"/>
        </a:p>
      </dgm:t>
    </dgm:pt>
    <dgm:pt modelId="{AE98A336-8F71-44BC-8E4F-42D5CC5D4729}" type="parTrans" cxnId="{A820378F-CCEB-4A50-8493-05D307156869}">
      <dgm:prSet/>
      <dgm:spPr/>
      <dgm:t>
        <a:bodyPr/>
        <a:lstStyle/>
        <a:p>
          <a:endParaRPr lang="en-GB"/>
        </a:p>
      </dgm:t>
    </dgm:pt>
    <dgm:pt modelId="{FB76B260-5BAD-4278-BE06-0BBD78E8CB82}" type="sibTrans" cxnId="{A820378F-CCEB-4A50-8493-05D307156869}">
      <dgm:prSet/>
      <dgm:spPr/>
      <dgm:t>
        <a:bodyPr/>
        <a:lstStyle/>
        <a:p>
          <a:endParaRPr lang="en-GB"/>
        </a:p>
      </dgm:t>
    </dgm:pt>
    <dgm:pt modelId="{B6AFC437-D299-4D66-BE54-337FB2342B95}" type="pres">
      <dgm:prSet presAssocID="{81162E6F-ED91-4364-9F34-9C5FE625F93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8552CF4-47CF-4E94-9140-F8E2DFEDA3B0}" type="pres">
      <dgm:prSet presAssocID="{9A2818B2-7F2F-43E1-96A4-7E1A849278E0}" presName="gear1" presStyleLbl="node1" presStyleIdx="0" presStyleCnt="3" custScaleX="10490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126ABC-33B6-4E07-8C5B-4B7582EB00D7}" type="pres">
      <dgm:prSet presAssocID="{9A2818B2-7F2F-43E1-96A4-7E1A849278E0}" presName="gear1srcNode" presStyleLbl="node1" presStyleIdx="0" presStyleCnt="3"/>
      <dgm:spPr/>
      <dgm:t>
        <a:bodyPr/>
        <a:lstStyle/>
        <a:p>
          <a:endParaRPr lang="en-GB"/>
        </a:p>
      </dgm:t>
    </dgm:pt>
    <dgm:pt modelId="{1DD266C6-A108-4FC8-A9F8-E27174E5ACE6}" type="pres">
      <dgm:prSet presAssocID="{9A2818B2-7F2F-43E1-96A4-7E1A849278E0}" presName="gear1dstNode" presStyleLbl="node1" presStyleIdx="0" presStyleCnt="3"/>
      <dgm:spPr/>
      <dgm:t>
        <a:bodyPr/>
        <a:lstStyle/>
        <a:p>
          <a:endParaRPr lang="en-GB"/>
        </a:p>
      </dgm:t>
    </dgm:pt>
    <dgm:pt modelId="{5B4365AB-D6EA-44DF-ACE6-35FA92143D80}" type="pres">
      <dgm:prSet presAssocID="{288B8FB9-333C-4CA5-9753-A464974AEA2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843824-5AB6-4BEE-88B1-039C0678F622}" type="pres">
      <dgm:prSet presAssocID="{288B8FB9-333C-4CA5-9753-A464974AEA25}" presName="gear2srcNode" presStyleLbl="node1" presStyleIdx="1" presStyleCnt="3"/>
      <dgm:spPr/>
      <dgm:t>
        <a:bodyPr/>
        <a:lstStyle/>
        <a:p>
          <a:endParaRPr lang="en-GB"/>
        </a:p>
      </dgm:t>
    </dgm:pt>
    <dgm:pt modelId="{082ED778-1BA5-4181-88BB-286186A63F06}" type="pres">
      <dgm:prSet presAssocID="{288B8FB9-333C-4CA5-9753-A464974AEA25}" presName="gear2dstNode" presStyleLbl="node1" presStyleIdx="1" presStyleCnt="3"/>
      <dgm:spPr/>
      <dgm:t>
        <a:bodyPr/>
        <a:lstStyle/>
        <a:p>
          <a:endParaRPr lang="en-GB"/>
        </a:p>
      </dgm:t>
    </dgm:pt>
    <dgm:pt modelId="{05E8A44A-1A7F-4F24-9ADA-4FB06597BACC}" type="pres">
      <dgm:prSet presAssocID="{50940047-3FD0-4889-B9B1-AC89264F960F}" presName="gear3" presStyleLbl="node1" presStyleIdx="2" presStyleCnt="3"/>
      <dgm:spPr/>
      <dgm:t>
        <a:bodyPr/>
        <a:lstStyle/>
        <a:p>
          <a:endParaRPr lang="en-GB"/>
        </a:p>
      </dgm:t>
    </dgm:pt>
    <dgm:pt modelId="{B94A1808-073C-43BF-B674-4E13C57FB4F0}" type="pres">
      <dgm:prSet presAssocID="{50940047-3FD0-4889-B9B1-AC89264F960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460703-1097-44B9-97EC-EE40947015BB}" type="pres">
      <dgm:prSet presAssocID="{50940047-3FD0-4889-B9B1-AC89264F960F}" presName="gear3srcNode" presStyleLbl="node1" presStyleIdx="2" presStyleCnt="3"/>
      <dgm:spPr/>
      <dgm:t>
        <a:bodyPr/>
        <a:lstStyle/>
        <a:p>
          <a:endParaRPr lang="en-GB"/>
        </a:p>
      </dgm:t>
    </dgm:pt>
    <dgm:pt modelId="{9558C589-FA76-4D2E-B85D-F88F3900DF0D}" type="pres">
      <dgm:prSet presAssocID="{50940047-3FD0-4889-B9B1-AC89264F960F}" presName="gear3dstNode" presStyleLbl="node1" presStyleIdx="2" presStyleCnt="3"/>
      <dgm:spPr/>
      <dgm:t>
        <a:bodyPr/>
        <a:lstStyle/>
        <a:p>
          <a:endParaRPr lang="en-GB"/>
        </a:p>
      </dgm:t>
    </dgm:pt>
    <dgm:pt modelId="{B6659197-31FE-401F-ABDE-FBC141B72E77}" type="pres">
      <dgm:prSet presAssocID="{C3A8ABB4-653B-4161-B9A4-04391F1617F2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AD2D7180-0B97-47AF-8E5F-CB40E0734D56}" type="pres">
      <dgm:prSet presAssocID="{FB76B260-5BAD-4278-BE06-0BBD78E8CB82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B04FDE7D-ECAC-488A-A6BB-A6F338A792F4}" type="pres">
      <dgm:prSet presAssocID="{D2E1B89F-80B4-4398-B5C9-A3BA6ECE40E5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6181DBE6-E15E-4426-A820-E9EFB88972AA}" type="presOf" srcId="{81162E6F-ED91-4364-9F34-9C5FE625F93E}" destId="{B6AFC437-D299-4D66-BE54-337FB2342B95}" srcOrd="0" destOrd="0" presId="urn:microsoft.com/office/officeart/2005/8/layout/gear1"/>
    <dgm:cxn modelId="{43739755-344B-4FC5-B6FD-0D58F0DBA7C2}" type="presOf" srcId="{9A2818B2-7F2F-43E1-96A4-7E1A849278E0}" destId="{1DD266C6-A108-4FC8-A9F8-E27174E5ACE6}" srcOrd="2" destOrd="0" presId="urn:microsoft.com/office/officeart/2005/8/layout/gear1"/>
    <dgm:cxn modelId="{E7F0A516-9699-4E24-AF08-87B1E7AA4F14}" srcId="{81162E6F-ED91-4364-9F34-9C5FE625F93E}" destId="{9A2818B2-7F2F-43E1-96A4-7E1A849278E0}" srcOrd="0" destOrd="0" parTransId="{BF374A0A-7997-4F5E-A98E-D57D837B35C7}" sibTransId="{C3A8ABB4-653B-4161-B9A4-04391F1617F2}"/>
    <dgm:cxn modelId="{A52E1AFC-B4A6-4D41-8841-F49ABE1390BD}" type="presOf" srcId="{288B8FB9-333C-4CA5-9753-A464974AEA25}" destId="{65843824-5AB6-4BEE-88B1-039C0678F622}" srcOrd="1" destOrd="0" presId="urn:microsoft.com/office/officeart/2005/8/layout/gear1"/>
    <dgm:cxn modelId="{9E78EDED-3CD3-479D-90FC-67488507E805}" type="presOf" srcId="{288B8FB9-333C-4CA5-9753-A464974AEA25}" destId="{5B4365AB-D6EA-44DF-ACE6-35FA92143D80}" srcOrd="0" destOrd="0" presId="urn:microsoft.com/office/officeart/2005/8/layout/gear1"/>
    <dgm:cxn modelId="{186AEC26-C21C-4521-8DED-B98C0A2F2DCF}" type="presOf" srcId="{50940047-3FD0-4889-B9B1-AC89264F960F}" destId="{95460703-1097-44B9-97EC-EE40947015BB}" srcOrd="2" destOrd="0" presId="urn:microsoft.com/office/officeart/2005/8/layout/gear1"/>
    <dgm:cxn modelId="{A5789C88-99FF-4591-85C9-4A41DC551799}" srcId="{81162E6F-ED91-4364-9F34-9C5FE625F93E}" destId="{50940047-3FD0-4889-B9B1-AC89264F960F}" srcOrd="2" destOrd="0" parTransId="{01E54C43-D7EF-478D-BC7C-3EA22AE2EFB9}" sibTransId="{D2E1B89F-80B4-4398-B5C9-A3BA6ECE40E5}"/>
    <dgm:cxn modelId="{A820378F-CCEB-4A50-8493-05D307156869}" srcId="{81162E6F-ED91-4364-9F34-9C5FE625F93E}" destId="{288B8FB9-333C-4CA5-9753-A464974AEA25}" srcOrd="1" destOrd="0" parTransId="{AE98A336-8F71-44BC-8E4F-42D5CC5D4729}" sibTransId="{FB76B260-5BAD-4278-BE06-0BBD78E8CB82}"/>
    <dgm:cxn modelId="{25AE8266-18A6-4F67-BBD2-05BB45CF600D}" type="presOf" srcId="{D2E1B89F-80B4-4398-B5C9-A3BA6ECE40E5}" destId="{B04FDE7D-ECAC-488A-A6BB-A6F338A792F4}" srcOrd="0" destOrd="0" presId="urn:microsoft.com/office/officeart/2005/8/layout/gear1"/>
    <dgm:cxn modelId="{D750D7DF-FF35-4CCF-9CFE-611DFCB78759}" type="presOf" srcId="{9A2818B2-7F2F-43E1-96A4-7E1A849278E0}" destId="{A8552CF4-47CF-4E94-9140-F8E2DFEDA3B0}" srcOrd="0" destOrd="0" presId="urn:microsoft.com/office/officeart/2005/8/layout/gear1"/>
    <dgm:cxn modelId="{2E1662CB-EE07-4DCE-8F35-32A87FEDEC24}" type="presOf" srcId="{9A2818B2-7F2F-43E1-96A4-7E1A849278E0}" destId="{5B126ABC-33B6-4E07-8C5B-4B7582EB00D7}" srcOrd="1" destOrd="0" presId="urn:microsoft.com/office/officeart/2005/8/layout/gear1"/>
    <dgm:cxn modelId="{EBCD339F-7425-4ACC-BF2B-58E525673E22}" type="presOf" srcId="{50940047-3FD0-4889-B9B1-AC89264F960F}" destId="{9558C589-FA76-4D2E-B85D-F88F3900DF0D}" srcOrd="3" destOrd="0" presId="urn:microsoft.com/office/officeart/2005/8/layout/gear1"/>
    <dgm:cxn modelId="{43CB4A77-D797-4F9E-A39D-A6051BB2CF37}" type="presOf" srcId="{C3A8ABB4-653B-4161-B9A4-04391F1617F2}" destId="{B6659197-31FE-401F-ABDE-FBC141B72E77}" srcOrd="0" destOrd="0" presId="urn:microsoft.com/office/officeart/2005/8/layout/gear1"/>
    <dgm:cxn modelId="{98CFA367-D70A-4893-B6B8-D702837C8C43}" type="presOf" srcId="{50940047-3FD0-4889-B9B1-AC89264F960F}" destId="{05E8A44A-1A7F-4F24-9ADA-4FB06597BACC}" srcOrd="0" destOrd="0" presId="urn:microsoft.com/office/officeart/2005/8/layout/gear1"/>
    <dgm:cxn modelId="{74F412C5-7139-4EA1-A58F-3BF431982568}" type="presOf" srcId="{288B8FB9-333C-4CA5-9753-A464974AEA25}" destId="{082ED778-1BA5-4181-88BB-286186A63F06}" srcOrd="2" destOrd="0" presId="urn:microsoft.com/office/officeart/2005/8/layout/gear1"/>
    <dgm:cxn modelId="{2C84C3A5-23F3-4041-8B5F-903A5570D34A}" type="presOf" srcId="{50940047-3FD0-4889-B9B1-AC89264F960F}" destId="{B94A1808-073C-43BF-B674-4E13C57FB4F0}" srcOrd="1" destOrd="0" presId="urn:microsoft.com/office/officeart/2005/8/layout/gear1"/>
    <dgm:cxn modelId="{7BD47191-E2AA-4E4D-9C48-C0D9851E4A29}" type="presOf" srcId="{FB76B260-5BAD-4278-BE06-0BBD78E8CB82}" destId="{AD2D7180-0B97-47AF-8E5F-CB40E0734D56}" srcOrd="0" destOrd="0" presId="urn:microsoft.com/office/officeart/2005/8/layout/gear1"/>
    <dgm:cxn modelId="{E0224823-8CEF-4B1D-BC1B-18FC8DBC589D}" type="presParOf" srcId="{B6AFC437-D299-4D66-BE54-337FB2342B95}" destId="{A8552CF4-47CF-4E94-9140-F8E2DFEDA3B0}" srcOrd="0" destOrd="0" presId="urn:microsoft.com/office/officeart/2005/8/layout/gear1"/>
    <dgm:cxn modelId="{C9831F8A-B266-4A55-927A-3E7858F90D42}" type="presParOf" srcId="{B6AFC437-D299-4D66-BE54-337FB2342B95}" destId="{5B126ABC-33B6-4E07-8C5B-4B7582EB00D7}" srcOrd="1" destOrd="0" presId="urn:microsoft.com/office/officeart/2005/8/layout/gear1"/>
    <dgm:cxn modelId="{A50D250A-D46F-4A3E-912A-D5AB357740AA}" type="presParOf" srcId="{B6AFC437-D299-4D66-BE54-337FB2342B95}" destId="{1DD266C6-A108-4FC8-A9F8-E27174E5ACE6}" srcOrd="2" destOrd="0" presId="urn:microsoft.com/office/officeart/2005/8/layout/gear1"/>
    <dgm:cxn modelId="{DDDAFE9B-5D9B-4AF1-B205-BAC11FEA4F21}" type="presParOf" srcId="{B6AFC437-D299-4D66-BE54-337FB2342B95}" destId="{5B4365AB-D6EA-44DF-ACE6-35FA92143D80}" srcOrd="3" destOrd="0" presId="urn:microsoft.com/office/officeart/2005/8/layout/gear1"/>
    <dgm:cxn modelId="{11C639EE-5A66-41AD-8C87-F967C3B285B4}" type="presParOf" srcId="{B6AFC437-D299-4D66-BE54-337FB2342B95}" destId="{65843824-5AB6-4BEE-88B1-039C0678F622}" srcOrd="4" destOrd="0" presId="urn:microsoft.com/office/officeart/2005/8/layout/gear1"/>
    <dgm:cxn modelId="{D8129259-F0D9-42F9-AC5F-D2FB4272B945}" type="presParOf" srcId="{B6AFC437-D299-4D66-BE54-337FB2342B95}" destId="{082ED778-1BA5-4181-88BB-286186A63F06}" srcOrd="5" destOrd="0" presId="urn:microsoft.com/office/officeart/2005/8/layout/gear1"/>
    <dgm:cxn modelId="{E260F33F-B4D0-46B4-B070-BFEE759B10FA}" type="presParOf" srcId="{B6AFC437-D299-4D66-BE54-337FB2342B95}" destId="{05E8A44A-1A7F-4F24-9ADA-4FB06597BACC}" srcOrd="6" destOrd="0" presId="urn:microsoft.com/office/officeart/2005/8/layout/gear1"/>
    <dgm:cxn modelId="{480B4D9D-800E-48BB-9AE6-EB111D8C602F}" type="presParOf" srcId="{B6AFC437-D299-4D66-BE54-337FB2342B95}" destId="{B94A1808-073C-43BF-B674-4E13C57FB4F0}" srcOrd="7" destOrd="0" presId="urn:microsoft.com/office/officeart/2005/8/layout/gear1"/>
    <dgm:cxn modelId="{EB4DA520-EF38-42CF-8736-EF342E902594}" type="presParOf" srcId="{B6AFC437-D299-4D66-BE54-337FB2342B95}" destId="{95460703-1097-44B9-97EC-EE40947015BB}" srcOrd="8" destOrd="0" presId="urn:microsoft.com/office/officeart/2005/8/layout/gear1"/>
    <dgm:cxn modelId="{AB2DCBB6-43B8-48AA-AB24-A54F0A0857E9}" type="presParOf" srcId="{B6AFC437-D299-4D66-BE54-337FB2342B95}" destId="{9558C589-FA76-4D2E-B85D-F88F3900DF0D}" srcOrd="9" destOrd="0" presId="urn:microsoft.com/office/officeart/2005/8/layout/gear1"/>
    <dgm:cxn modelId="{91D427A9-0BC3-4263-AAF0-5B37D788934F}" type="presParOf" srcId="{B6AFC437-D299-4D66-BE54-337FB2342B95}" destId="{B6659197-31FE-401F-ABDE-FBC141B72E77}" srcOrd="10" destOrd="0" presId="urn:microsoft.com/office/officeart/2005/8/layout/gear1"/>
    <dgm:cxn modelId="{DB79394E-4ED0-41D6-B174-D514DC1BA7A6}" type="presParOf" srcId="{B6AFC437-D299-4D66-BE54-337FB2342B95}" destId="{AD2D7180-0B97-47AF-8E5F-CB40E0734D56}" srcOrd="11" destOrd="0" presId="urn:microsoft.com/office/officeart/2005/8/layout/gear1"/>
    <dgm:cxn modelId="{412852F3-E435-41B8-AC2B-CC33B4791EAE}" type="presParOf" srcId="{B6AFC437-D299-4D66-BE54-337FB2342B95}" destId="{B04FDE7D-ECAC-488A-A6BB-A6F338A792F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E7A6F4-97C1-44A8-A7B2-BBF96091F98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3DAF98-0165-4BB1-B81D-1BFE0EBE1F68}">
      <dgm:prSet phldrT="[Text]"/>
      <dgm:spPr/>
      <dgm:t>
        <a:bodyPr/>
        <a:lstStyle/>
        <a:p>
          <a:r>
            <a:rPr lang="en-US" dirty="0" smtClean="0"/>
            <a:t>Central Collaborations Repository</a:t>
          </a:r>
          <a:endParaRPr lang="en-GB" dirty="0"/>
        </a:p>
      </dgm:t>
    </dgm:pt>
    <dgm:pt modelId="{E335168F-A1C5-4CD0-9B97-14E34FCE77EF}" type="parTrans" cxnId="{83E5FFEE-6BAC-4607-840A-3A7DB0052A29}">
      <dgm:prSet/>
      <dgm:spPr/>
      <dgm:t>
        <a:bodyPr/>
        <a:lstStyle/>
        <a:p>
          <a:endParaRPr lang="en-GB"/>
        </a:p>
      </dgm:t>
    </dgm:pt>
    <dgm:pt modelId="{56CA40B0-1443-4829-80F2-1BDD62AD4322}" type="sibTrans" cxnId="{83E5FFEE-6BAC-4607-840A-3A7DB0052A29}">
      <dgm:prSet/>
      <dgm:spPr/>
      <dgm:t>
        <a:bodyPr/>
        <a:lstStyle/>
        <a:p>
          <a:endParaRPr lang="en-GB"/>
        </a:p>
      </dgm:t>
    </dgm:pt>
    <dgm:pt modelId="{B9FB8CE0-3405-4FED-A747-6C764BA6DDD2}">
      <dgm:prSet phldrT="[Text]"/>
      <dgm:spPr/>
      <dgm:t>
        <a:bodyPr/>
        <a:lstStyle/>
        <a:p>
          <a:r>
            <a:rPr lang="en-US" dirty="0" smtClean="0"/>
            <a:t>Student Portal to apply &amp; manage opportunities abroad</a:t>
          </a:r>
          <a:endParaRPr lang="en-GB" dirty="0"/>
        </a:p>
      </dgm:t>
    </dgm:pt>
    <dgm:pt modelId="{E0A16190-FE94-4F85-A85E-732BA0D5A112}" type="parTrans" cxnId="{80A69D78-6306-48D1-9FD0-211A0EDE13B2}">
      <dgm:prSet/>
      <dgm:spPr/>
      <dgm:t>
        <a:bodyPr/>
        <a:lstStyle/>
        <a:p>
          <a:endParaRPr lang="en-GB"/>
        </a:p>
      </dgm:t>
    </dgm:pt>
    <dgm:pt modelId="{82026332-39B7-4D34-BF25-08772BA06833}" type="sibTrans" cxnId="{80A69D78-6306-48D1-9FD0-211A0EDE13B2}">
      <dgm:prSet/>
      <dgm:spPr/>
      <dgm:t>
        <a:bodyPr/>
        <a:lstStyle/>
        <a:p>
          <a:endParaRPr lang="en-GB"/>
        </a:p>
      </dgm:t>
    </dgm:pt>
    <dgm:pt modelId="{1201357F-27AE-458A-B1DB-839786FA4B79}">
      <dgm:prSet phldrT="[Text]"/>
      <dgm:spPr/>
      <dgm:t>
        <a:bodyPr/>
        <a:lstStyle/>
        <a:p>
          <a:r>
            <a:rPr lang="en-US" dirty="0" smtClean="0"/>
            <a:t>Automated processes</a:t>
          </a:r>
        </a:p>
      </dgm:t>
    </dgm:pt>
    <dgm:pt modelId="{FA3BF932-F6F5-46C5-8FD7-45C8B5277389}" type="parTrans" cxnId="{ABF06ACB-7A08-4C56-B4F3-9E4C238E6082}">
      <dgm:prSet/>
      <dgm:spPr/>
      <dgm:t>
        <a:bodyPr/>
        <a:lstStyle/>
        <a:p>
          <a:endParaRPr lang="en-GB"/>
        </a:p>
      </dgm:t>
    </dgm:pt>
    <dgm:pt modelId="{7D78E71B-4811-4421-BBFC-82D69DD6B8EA}" type="sibTrans" cxnId="{ABF06ACB-7A08-4C56-B4F3-9E4C238E6082}">
      <dgm:prSet/>
      <dgm:spPr/>
      <dgm:t>
        <a:bodyPr/>
        <a:lstStyle/>
        <a:p>
          <a:endParaRPr lang="en-GB"/>
        </a:p>
      </dgm:t>
    </dgm:pt>
    <dgm:pt modelId="{F0F84C03-0C57-40DD-B854-8E93529A6218}">
      <dgm:prSet phldrT="[Text]" custT="1"/>
      <dgm:spPr/>
      <dgm:t>
        <a:bodyPr/>
        <a:lstStyle/>
        <a:p>
          <a:r>
            <a:rPr lang="en-US" sz="1200" dirty="0" smtClean="0"/>
            <a:t>Business Intelligence to support strategic development of partnerships &amp; opportunities</a:t>
          </a:r>
        </a:p>
      </dgm:t>
    </dgm:pt>
    <dgm:pt modelId="{8409A23E-4FE8-49B6-8907-94E57A3115BB}" type="parTrans" cxnId="{C097C90A-B405-4C27-8684-169EDC1EE741}">
      <dgm:prSet/>
      <dgm:spPr/>
      <dgm:t>
        <a:bodyPr/>
        <a:lstStyle/>
        <a:p>
          <a:endParaRPr lang="en-GB"/>
        </a:p>
      </dgm:t>
    </dgm:pt>
    <dgm:pt modelId="{DA2AFE07-6E6E-4665-8E52-C810F8758057}" type="sibTrans" cxnId="{C097C90A-B405-4C27-8684-169EDC1EE741}">
      <dgm:prSet/>
      <dgm:spPr/>
      <dgm:t>
        <a:bodyPr/>
        <a:lstStyle/>
        <a:p>
          <a:endParaRPr lang="en-GB"/>
        </a:p>
      </dgm:t>
    </dgm:pt>
    <dgm:pt modelId="{0477C524-3C4E-40CC-BAAD-28A4700F6DEC}">
      <dgm:prSet phldrT="[Text]"/>
      <dgm:spPr/>
      <dgm:t>
        <a:bodyPr/>
        <a:lstStyle/>
        <a:p>
          <a:r>
            <a:rPr lang="en-US" dirty="0" smtClean="0"/>
            <a:t>Manage Erasmus grants</a:t>
          </a:r>
        </a:p>
      </dgm:t>
    </dgm:pt>
    <dgm:pt modelId="{72213685-834B-46E8-9591-B8FF304B9DD1}" type="parTrans" cxnId="{DC34CEA6-8BCF-44C7-AABD-D088079E6B1B}">
      <dgm:prSet/>
      <dgm:spPr/>
      <dgm:t>
        <a:bodyPr/>
        <a:lstStyle/>
        <a:p>
          <a:endParaRPr lang="en-GB"/>
        </a:p>
      </dgm:t>
    </dgm:pt>
    <dgm:pt modelId="{12F86992-2914-4D35-9EE1-BD4AD9AB485C}" type="sibTrans" cxnId="{DC34CEA6-8BCF-44C7-AABD-D088079E6B1B}">
      <dgm:prSet/>
      <dgm:spPr/>
      <dgm:t>
        <a:bodyPr/>
        <a:lstStyle/>
        <a:p>
          <a:endParaRPr lang="en-GB"/>
        </a:p>
      </dgm:t>
    </dgm:pt>
    <dgm:pt modelId="{5BBF8673-00EC-448A-B7B2-F373A33FCBCB}">
      <dgm:prSet phldrT="[Text]"/>
      <dgm:spPr/>
      <dgm:t>
        <a:bodyPr/>
        <a:lstStyle/>
        <a:p>
          <a:r>
            <a:rPr lang="en-US" dirty="0" smtClean="0"/>
            <a:t>Automate payments to Students</a:t>
          </a:r>
        </a:p>
      </dgm:t>
    </dgm:pt>
    <dgm:pt modelId="{58734288-9BA2-47E0-89F1-E83FF3162C15}" type="parTrans" cxnId="{FE9218BE-0B76-4861-B1BC-C33D9CB96825}">
      <dgm:prSet/>
      <dgm:spPr/>
      <dgm:t>
        <a:bodyPr/>
        <a:lstStyle/>
        <a:p>
          <a:endParaRPr lang="en-GB"/>
        </a:p>
      </dgm:t>
    </dgm:pt>
    <dgm:pt modelId="{EE316FF0-38C9-4E9D-9C0D-CB1F724F4215}" type="sibTrans" cxnId="{FE9218BE-0B76-4861-B1BC-C33D9CB96825}">
      <dgm:prSet/>
      <dgm:spPr/>
      <dgm:t>
        <a:bodyPr/>
        <a:lstStyle/>
        <a:p>
          <a:endParaRPr lang="en-GB"/>
        </a:p>
      </dgm:t>
    </dgm:pt>
    <dgm:pt modelId="{7C558A16-F952-47E2-90BC-35375B5ECD09}" type="pres">
      <dgm:prSet presAssocID="{C7E7A6F4-97C1-44A8-A7B2-BBF96091F9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84898B-F339-4CD4-9DEF-B6E181A03404}" type="pres">
      <dgm:prSet presAssocID="{2F3DAF98-0165-4BB1-B81D-1BFE0EBE1F68}" presName="parentLin" presStyleCnt="0"/>
      <dgm:spPr/>
    </dgm:pt>
    <dgm:pt modelId="{0BE96B3D-318B-4EA6-B505-15301A23F4AA}" type="pres">
      <dgm:prSet presAssocID="{2F3DAF98-0165-4BB1-B81D-1BFE0EBE1F68}" presName="parentLeftMargin" presStyleLbl="node1" presStyleIdx="0" presStyleCnt="6"/>
      <dgm:spPr/>
      <dgm:t>
        <a:bodyPr/>
        <a:lstStyle/>
        <a:p>
          <a:endParaRPr lang="en-GB"/>
        </a:p>
      </dgm:t>
    </dgm:pt>
    <dgm:pt modelId="{CB23DFDE-50B0-4B83-883D-CEC3773B7A88}" type="pres">
      <dgm:prSet presAssocID="{2F3DAF98-0165-4BB1-B81D-1BFE0EBE1F6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5C1CE0-45A5-430B-8A8B-D1F4340F9613}" type="pres">
      <dgm:prSet presAssocID="{2F3DAF98-0165-4BB1-B81D-1BFE0EBE1F68}" presName="negativeSpace" presStyleCnt="0"/>
      <dgm:spPr/>
    </dgm:pt>
    <dgm:pt modelId="{283754EE-0395-49F4-8AFD-33DDD8B3FE84}" type="pres">
      <dgm:prSet presAssocID="{2F3DAF98-0165-4BB1-B81D-1BFE0EBE1F68}" presName="childText" presStyleLbl="conFgAcc1" presStyleIdx="0" presStyleCnt="6">
        <dgm:presLayoutVars>
          <dgm:bulletEnabled val="1"/>
        </dgm:presLayoutVars>
      </dgm:prSet>
      <dgm:spPr/>
    </dgm:pt>
    <dgm:pt modelId="{DA4F9B6B-05A9-41F4-ABF3-512DFE5865CF}" type="pres">
      <dgm:prSet presAssocID="{56CA40B0-1443-4829-80F2-1BDD62AD4322}" presName="spaceBetweenRectangles" presStyleCnt="0"/>
      <dgm:spPr/>
    </dgm:pt>
    <dgm:pt modelId="{FB1A84BB-D2A5-4EF1-AFA7-143428750442}" type="pres">
      <dgm:prSet presAssocID="{B9FB8CE0-3405-4FED-A747-6C764BA6DDD2}" presName="parentLin" presStyleCnt="0"/>
      <dgm:spPr/>
    </dgm:pt>
    <dgm:pt modelId="{57D6824A-8D45-4BB6-B821-89EDA0845D1F}" type="pres">
      <dgm:prSet presAssocID="{B9FB8CE0-3405-4FED-A747-6C764BA6DDD2}" presName="parentLeftMargin" presStyleLbl="node1" presStyleIdx="0" presStyleCnt="6"/>
      <dgm:spPr/>
      <dgm:t>
        <a:bodyPr/>
        <a:lstStyle/>
        <a:p>
          <a:endParaRPr lang="en-GB"/>
        </a:p>
      </dgm:t>
    </dgm:pt>
    <dgm:pt modelId="{80B0AC83-6DE3-4067-AB02-83A36357E951}" type="pres">
      <dgm:prSet presAssocID="{B9FB8CE0-3405-4FED-A747-6C764BA6DDD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F18708-1F56-40E2-9FF4-23D0416DCC2F}" type="pres">
      <dgm:prSet presAssocID="{B9FB8CE0-3405-4FED-A747-6C764BA6DDD2}" presName="negativeSpace" presStyleCnt="0"/>
      <dgm:spPr/>
    </dgm:pt>
    <dgm:pt modelId="{488979B7-F63E-4864-A835-BE3DEF8CF1C9}" type="pres">
      <dgm:prSet presAssocID="{B9FB8CE0-3405-4FED-A747-6C764BA6DDD2}" presName="childText" presStyleLbl="conFgAcc1" presStyleIdx="1" presStyleCnt="6">
        <dgm:presLayoutVars>
          <dgm:bulletEnabled val="1"/>
        </dgm:presLayoutVars>
      </dgm:prSet>
      <dgm:spPr/>
    </dgm:pt>
    <dgm:pt modelId="{7D42EDCD-0874-4607-AFC8-7FC91D54DBE1}" type="pres">
      <dgm:prSet presAssocID="{82026332-39B7-4D34-BF25-08772BA06833}" presName="spaceBetweenRectangles" presStyleCnt="0"/>
      <dgm:spPr/>
    </dgm:pt>
    <dgm:pt modelId="{831836C3-86A0-4498-8073-69B0BC71E3FD}" type="pres">
      <dgm:prSet presAssocID="{1201357F-27AE-458A-B1DB-839786FA4B79}" presName="parentLin" presStyleCnt="0"/>
      <dgm:spPr/>
    </dgm:pt>
    <dgm:pt modelId="{45BA8154-014F-4B2E-A284-27590004725F}" type="pres">
      <dgm:prSet presAssocID="{1201357F-27AE-458A-B1DB-839786FA4B79}" presName="parentLeftMargin" presStyleLbl="node1" presStyleIdx="1" presStyleCnt="6"/>
      <dgm:spPr/>
      <dgm:t>
        <a:bodyPr/>
        <a:lstStyle/>
        <a:p>
          <a:endParaRPr lang="en-GB"/>
        </a:p>
      </dgm:t>
    </dgm:pt>
    <dgm:pt modelId="{EAA37DA8-D39C-41B0-89F1-EC2FEBE4B34A}" type="pres">
      <dgm:prSet presAssocID="{1201357F-27AE-458A-B1DB-839786FA4B79}" presName="parentText" presStyleLbl="node1" presStyleIdx="2" presStyleCnt="6" custLinFactNeighborX="10686" custLinFactNeighborY="691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71E5D1-EE79-47A9-9CA2-F295C2CACA56}" type="pres">
      <dgm:prSet presAssocID="{1201357F-27AE-458A-B1DB-839786FA4B79}" presName="negativeSpace" presStyleCnt="0"/>
      <dgm:spPr/>
    </dgm:pt>
    <dgm:pt modelId="{05BFDDAB-A365-4FC5-815E-6702633D12F0}" type="pres">
      <dgm:prSet presAssocID="{1201357F-27AE-458A-B1DB-839786FA4B79}" presName="childText" presStyleLbl="conFgAcc1" presStyleIdx="2" presStyleCnt="6">
        <dgm:presLayoutVars>
          <dgm:bulletEnabled val="1"/>
        </dgm:presLayoutVars>
      </dgm:prSet>
      <dgm:spPr/>
    </dgm:pt>
    <dgm:pt modelId="{7722ED27-8318-4A00-A9B8-EAEBA6F68716}" type="pres">
      <dgm:prSet presAssocID="{7D78E71B-4811-4421-BBFC-82D69DD6B8EA}" presName="spaceBetweenRectangles" presStyleCnt="0"/>
      <dgm:spPr/>
    </dgm:pt>
    <dgm:pt modelId="{1D32B765-FF29-4CED-BD7D-8ACF4C825FA8}" type="pres">
      <dgm:prSet presAssocID="{0477C524-3C4E-40CC-BAAD-28A4700F6DEC}" presName="parentLin" presStyleCnt="0"/>
      <dgm:spPr/>
    </dgm:pt>
    <dgm:pt modelId="{EF22A7DD-7BD7-402A-AF89-81C75122E471}" type="pres">
      <dgm:prSet presAssocID="{0477C524-3C4E-40CC-BAAD-28A4700F6DEC}" presName="parentLeftMargin" presStyleLbl="node1" presStyleIdx="2" presStyleCnt="6"/>
      <dgm:spPr/>
      <dgm:t>
        <a:bodyPr/>
        <a:lstStyle/>
        <a:p>
          <a:endParaRPr lang="en-GB"/>
        </a:p>
      </dgm:t>
    </dgm:pt>
    <dgm:pt modelId="{7465359D-53A8-4970-9680-0B66950B8822}" type="pres">
      <dgm:prSet presAssocID="{0477C524-3C4E-40CC-BAAD-28A4700F6DE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E17470-67F2-4B7C-9987-03D8CE8E1BD8}" type="pres">
      <dgm:prSet presAssocID="{0477C524-3C4E-40CC-BAAD-28A4700F6DEC}" presName="negativeSpace" presStyleCnt="0"/>
      <dgm:spPr/>
    </dgm:pt>
    <dgm:pt modelId="{256ABC97-5711-420D-ADE6-F75AF7456D08}" type="pres">
      <dgm:prSet presAssocID="{0477C524-3C4E-40CC-BAAD-28A4700F6DEC}" presName="childText" presStyleLbl="conFgAcc1" presStyleIdx="3" presStyleCnt="6">
        <dgm:presLayoutVars>
          <dgm:bulletEnabled val="1"/>
        </dgm:presLayoutVars>
      </dgm:prSet>
      <dgm:spPr/>
    </dgm:pt>
    <dgm:pt modelId="{16CB261C-6585-4DFB-A8F7-03075643BCB7}" type="pres">
      <dgm:prSet presAssocID="{12F86992-2914-4D35-9EE1-BD4AD9AB485C}" presName="spaceBetweenRectangles" presStyleCnt="0"/>
      <dgm:spPr/>
    </dgm:pt>
    <dgm:pt modelId="{1C043752-1376-48F6-89D0-15CE436B2F5B}" type="pres">
      <dgm:prSet presAssocID="{5BBF8673-00EC-448A-B7B2-F373A33FCBCB}" presName="parentLin" presStyleCnt="0"/>
      <dgm:spPr/>
    </dgm:pt>
    <dgm:pt modelId="{D6DEF76A-4998-4F2E-B720-9DFC11B77588}" type="pres">
      <dgm:prSet presAssocID="{5BBF8673-00EC-448A-B7B2-F373A33FCBCB}" presName="parentLeftMargin" presStyleLbl="node1" presStyleIdx="3" presStyleCnt="6"/>
      <dgm:spPr/>
      <dgm:t>
        <a:bodyPr/>
        <a:lstStyle/>
        <a:p>
          <a:endParaRPr lang="en-GB"/>
        </a:p>
      </dgm:t>
    </dgm:pt>
    <dgm:pt modelId="{775593BC-09C3-4774-B3F9-D8FC8321BF46}" type="pres">
      <dgm:prSet presAssocID="{5BBF8673-00EC-448A-B7B2-F373A33FCBC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404497-C0A1-4DFB-B22F-C0195891FE19}" type="pres">
      <dgm:prSet presAssocID="{5BBF8673-00EC-448A-B7B2-F373A33FCBCB}" presName="negativeSpace" presStyleCnt="0"/>
      <dgm:spPr/>
    </dgm:pt>
    <dgm:pt modelId="{4B692B47-11CC-4303-9972-F88ED97D7EA6}" type="pres">
      <dgm:prSet presAssocID="{5BBF8673-00EC-448A-B7B2-F373A33FCBCB}" presName="childText" presStyleLbl="conFgAcc1" presStyleIdx="4" presStyleCnt="6">
        <dgm:presLayoutVars>
          <dgm:bulletEnabled val="1"/>
        </dgm:presLayoutVars>
      </dgm:prSet>
      <dgm:spPr/>
    </dgm:pt>
    <dgm:pt modelId="{3DE4591D-5823-49B9-A790-67289FDA90E2}" type="pres">
      <dgm:prSet presAssocID="{EE316FF0-38C9-4E9D-9C0D-CB1F724F4215}" presName="spaceBetweenRectangles" presStyleCnt="0"/>
      <dgm:spPr/>
    </dgm:pt>
    <dgm:pt modelId="{F211F381-5A75-4527-9177-F8D9438AF7A5}" type="pres">
      <dgm:prSet presAssocID="{F0F84C03-0C57-40DD-B854-8E93529A6218}" presName="parentLin" presStyleCnt="0"/>
      <dgm:spPr/>
    </dgm:pt>
    <dgm:pt modelId="{0FCDB6F2-BFB3-41C6-B2C7-6247B2D1D465}" type="pres">
      <dgm:prSet presAssocID="{F0F84C03-0C57-40DD-B854-8E93529A6218}" presName="parentLeftMargin" presStyleLbl="node1" presStyleIdx="4" presStyleCnt="6"/>
      <dgm:spPr/>
      <dgm:t>
        <a:bodyPr/>
        <a:lstStyle/>
        <a:p>
          <a:endParaRPr lang="en-GB"/>
        </a:p>
      </dgm:t>
    </dgm:pt>
    <dgm:pt modelId="{002BE7A6-306B-457F-B8D5-9D4324265EE5}" type="pres">
      <dgm:prSet presAssocID="{F0F84C03-0C57-40DD-B854-8E93529A621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FFDB47-3E63-4470-900F-36055B76D5A5}" type="pres">
      <dgm:prSet presAssocID="{F0F84C03-0C57-40DD-B854-8E93529A6218}" presName="negativeSpace" presStyleCnt="0"/>
      <dgm:spPr/>
    </dgm:pt>
    <dgm:pt modelId="{AF93B369-27E9-4A22-98B0-F2149B4AEE16}" type="pres">
      <dgm:prSet presAssocID="{F0F84C03-0C57-40DD-B854-8E93529A621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C34CEA6-8BCF-44C7-AABD-D088079E6B1B}" srcId="{C7E7A6F4-97C1-44A8-A7B2-BBF96091F987}" destId="{0477C524-3C4E-40CC-BAAD-28A4700F6DEC}" srcOrd="3" destOrd="0" parTransId="{72213685-834B-46E8-9591-B8FF304B9DD1}" sibTransId="{12F86992-2914-4D35-9EE1-BD4AD9AB485C}"/>
    <dgm:cxn modelId="{21A627F4-3422-4A25-89EF-20C57E52CC33}" type="presOf" srcId="{1201357F-27AE-458A-B1DB-839786FA4B79}" destId="{45BA8154-014F-4B2E-A284-27590004725F}" srcOrd="0" destOrd="0" presId="urn:microsoft.com/office/officeart/2005/8/layout/list1"/>
    <dgm:cxn modelId="{C097C90A-B405-4C27-8684-169EDC1EE741}" srcId="{C7E7A6F4-97C1-44A8-A7B2-BBF96091F987}" destId="{F0F84C03-0C57-40DD-B854-8E93529A6218}" srcOrd="5" destOrd="0" parTransId="{8409A23E-4FE8-49B6-8907-94E57A3115BB}" sibTransId="{DA2AFE07-6E6E-4665-8E52-C810F8758057}"/>
    <dgm:cxn modelId="{87BC3A7C-B069-4F34-BD0D-D9F31BA2FEAA}" type="presOf" srcId="{C7E7A6F4-97C1-44A8-A7B2-BBF96091F987}" destId="{7C558A16-F952-47E2-90BC-35375B5ECD09}" srcOrd="0" destOrd="0" presId="urn:microsoft.com/office/officeart/2005/8/layout/list1"/>
    <dgm:cxn modelId="{DB9A7BA2-A556-43AB-A58A-329FDCE1620A}" type="presOf" srcId="{B9FB8CE0-3405-4FED-A747-6C764BA6DDD2}" destId="{57D6824A-8D45-4BB6-B821-89EDA0845D1F}" srcOrd="0" destOrd="0" presId="urn:microsoft.com/office/officeart/2005/8/layout/list1"/>
    <dgm:cxn modelId="{DFEDE8B5-4D12-4A5F-B19E-573F30D9D542}" type="presOf" srcId="{1201357F-27AE-458A-B1DB-839786FA4B79}" destId="{EAA37DA8-D39C-41B0-89F1-EC2FEBE4B34A}" srcOrd="1" destOrd="0" presId="urn:microsoft.com/office/officeart/2005/8/layout/list1"/>
    <dgm:cxn modelId="{A0481D46-8557-4192-89F3-6FDFAFFD52F5}" type="presOf" srcId="{2F3DAF98-0165-4BB1-B81D-1BFE0EBE1F68}" destId="{CB23DFDE-50B0-4B83-883D-CEC3773B7A88}" srcOrd="1" destOrd="0" presId="urn:microsoft.com/office/officeart/2005/8/layout/list1"/>
    <dgm:cxn modelId="{80A69D78-6306-48D1-9FD0-211A0EDE13B2}" srcId="{C7E7A6F4-97C1-44A8-A7B2-BBF96091F987}" destId="{B9FB8CE0-3405-4FED-A747-6C764BA6DDD2}" srcOrd="1" destOrd="0" parTransId="{E0A16190-FE94-4F85-A85E-732BA0D5A112}" sibTransId="{82026332-39B7-4D34-BF25-08772BA06833}"/>
    <dgm:cxn modelId="{7F27BAEB-5041-4EF9-B822-2811043EC77C}" type="presOf" srcId="{5BBF8673-00EC-448A-B7B2-F373A33FCBCB}" destId="{775593BC-09C3-4774-B3F9-D8FC8321BF46}" srcOrd="1" destOrd="0" presId="urn:microsoft.com/office/officeart/2005/8/layout/list1"/>
    <dgm:cxn modelId="{3CEC35F0-F5E8-4B4C-9A95-27B0B73546B4}" type="presOf" srcId="{0477C524-3C4E-40CC-BAAD-28A4700F6DEC}" destId="{7465359D-53A8-4970-9680-0B66950B8822}" srcOrd="1" destOrd="0" presId="urn:microsoft.com/office/officeart/2005/8/layout/list1"/>
    <dgm:cxn modelId="{83E5FFEE-6BAC-4607-840A-3A7DB0052A29}" srcId="{C7E7A6F4-97C1-44A8-A7B2-BBF96091F987}" destId="{2F3DAF98-0165-4BB1-B81D-1BFE0EBE1F68}" srcOrd="0" destOrd="0" parTransId="{E335168F-A1C5-4CD0-9B97-14E34FCE77EF}" sibTransId="{56CA40B0-1443-4829-80F2-1BDD62AD4322}"/>
    <dgm:cxn modelId="{61763935-724F-4B75-ABC7-DC33AC3FD034}" type="presOf" srcId="{B9FB8CE0-3405-4FED-A747-6C764BA6DDD2}" destId="{80B0AC83-6DE3-4067-AB02-83A36357E951}" srcOrd="1" destOrd="0" presId="urn:microsoft.com/office/officeart/2005/8/layout/list1"/>
    <dgm:cxn modelId="{87D5822D-6AC3-432F-AE46-CEC6B987F615}" type="presOf" srcId="{0477C524-3C4E-40CC-BAAD-28A4700F6DEC}" destId="{EF22A7DD-7BD7-402A-AF89-81C75122E471}" srcOrd="0" destOrd="0" presId="urn:microsoft.com/office/officeart/2005/8/layout/list1"/>
    <dgm:cxn modelId="{063AA024-B507-49E2-8B32-3CF1173BCA73}" type="presOf" srcId="{2F3DAF98-0165-4BB1-B81D-1BFE0EBE1F68}" destId="{0BE96B3D-318B-4EA6-B505-15301A23F4AA}" srcOrd="0" destOrd="0" presId="urn:microsoft.com/office/officeart/2005/8/layout/list1"/>
    <dgm:cxn modelId="{C4239899-3E30-4299-B2CC-7B70A585D167}" type="presOf" srcId="{5BBF8673-00EC-448A-B7B2-F373A33FCBCB}" destId="{D6DEF76A-4998-4F2E-B720-9DFC11B77588}" srcOrd="0" destOrd="0" presId="urn:microsoft.com/office/officeart/2005/8/layout/list1"/>
    <dgm:cxn modelId="{8497B6EF-FCBD-48E9-862C-E0DC705F127E}" type="presOf" srcId="{F0F84C03-0C57-40DD-B854-8E93529A6218}" destId="{0FCDB6F2-BFB3-41C6-B2C7-6247B2D1D465}" srcOrd="0" destOrd="0" presId="urn:microsoft.com/office/officeart/2005/8/layout/list1"/>
    <dgm:cxn modelId="{FE9218BE-0B76-4861-B1BC-C33D9CB96825}" srcId="{C7E7A6F4-97C1-44A8-A7B2-BBF96091F987}" destId="{5BBF8673-00EC-448A-B7B2-F373A33FCBCB}" srcOrd="4" destOrd="0" parTransId="{58734288-9BA2-47E0-89F1-E83FF3162C15}" sibTransId="{EE316FF0-38C9-4E9D-9C0D-CB1F724F4215}"/>
    <dgm:cxn modelId="{ABF06ACB-7A08-4C56-B4F3-9E4C238E6082}" srcId="{C7E7A6F4-97C1-44A8-A7B2-BBF96091F987}" destId="{1201357F-27AE-458A-B1DB-839786FA4B79}" srcOrd="2" destOrd="0" parTransId="{FA3BF932-F6F5-46C5-8FD7-45C8B5277389}" sibTransId="{7D78E71B-4811-4421-BBFC-82D69DD6B8EA}"/>
    <dgm:cxn modelId="{1201CACC-B411-483D-B7B0-D6AA671CD6C0}" type="presOf" srcId="{F0F84C03-0C57-40DD-B854-8E93529A6218}" destId="{002BE7A6-306B-457F-B8D5-9D4324265EE5}" srcOrd="1" destOrd="0" presId="urn:microsoft.com/office/officeart/2005/8/layout/list1"/>
    <dgm:cxn modelId="{D84BF027-A966-43EF-8A1E-59DE56D7A6F7}" type="presParOf" srcId="{7C558A16-F952-47E2-90BC-35375B5ECD09}" destId="{DA84898B-F339-4CD4-9DEF-B6E181A03404}" srcOrd="0" destOrd="0" presId="urn:microsoft.com/office/officeart/2005/8/layout/list1"/>
    <dgm:cxn modelId="{4C5851B1-8D47-43D3-8C54-FB5B20BD4685}" type="presParOf" srcId="{DA84898B-F339-4CD4-9DEF-B6E181A03404}" destId="{0BE96B3D-318B-4EA6-B505-15301A23F4AA}" srcOrd="0" destOrd="0" presId="urn:microsoft.com/office/officeart/2005/8/layout/list1"/>
    <dgm:cxn modelId="{81984CEE-5705-4194-9C91-C157B6D71D87}" type="presParOf" srcId="{DA84898B-F339-4CD4-9DEF-B6E181A03404}" destId="{CB23DFDE-50B0-4B83-883D-CEC3773B7A88}" srcOrd="1" destOrd="0" presId="urn:microsoft.com/office/officeart/2005/8/layout/list1"/>
    <dgm:cxn modelId="{BB908F5B-0821-4990-A548-586D1652EE47}" type="presParOf" srcId="{7C558A16-F952-47E2-90BC-35375B5ECD09}" destId="{E25C1CE0-45A5-430B-8A8B-D1F4340F9613}" srcOrd="1" destOrd="0" presId="urn:microsoft.com/office/officeart/2005/8/layout/list1"/>
    <dgm:cxn modelId="{7C3E0570-22AD-4634-957C-8C5F3475A606}" type="presParOf" srcId="{7C558A16-F952-47E2-90BC-35375B5ECD09}" destId="{283754EE-0395-49F4-8AFD-33DDD8B3FE84}" srcOrd="2" destOrd="0" presId="urn:microsoft.com/office/officeart/2005/8/layout/list1"/>
    <dgm:cxn modelId="{30D6134E-5487-4AC0-B396-1719F4DE128A}" type="presParOf" srcId="{7C558A16-F952-47E2-90BC-35375B5ECD09}" destId="{DA4F9B6B-05A9-41F4-ABF3-512DFE5865CF}" srcOrd="3" destOrd="0" presId="urn:microsoft.com/office/officeart/2005/8/layout/list1"/>
    <dgm:cxn modelId="{AC0F34FF-30A9-44C2-B1C3-3A914262C762}" type="presParOf" srcId="{7C558A16-F952-47E2-90BC-35375B5ECD09}" destId="{FB1A84BB-D2A5-4EF1-AFA7-143428750442}" srcOrd="4" destOrd="0" presId="urn:microsoft.com/office/officeart/2005/8/layout/list1"/>
    <dgm:cxn modelId="{574189F0-06EF-42C3-A98A-D73B20A70DC2}" type="presParOf" srcId="{FB1A84BB-D2A5-4EF1-AFA7-143428750442}" destId="{57D6824A-8D45-4BB6-B821-89EDA0845D1F}" srcOrd="0" destOrd="0" presId="urn:microsoft.com/office/officeart/2005/8/layout/list1"/>
    <dgm:cxn modelId="{DC113BD4-3834-4831-BF38-3F81CE20D822}" type="presParOf" srcId="{FB1A84BB-D2A5-4EF1-AFA7-143428750442}" destId="{80B0AC83-6DE3-4067-AB02-83A36357E951}" srcOrd="1" destOrd="0" presId="urn:microsoft.com/office/officeart/2005/8/layout/list1"/>
    <dgm:cxn modelId="{7551FD79-E424-423B-B57C-8C4981DD3EE0}" type="presParOf" srcId="{7C558A16-F952-47E2-90BC-35375B5ECD09}" destId="{FCF18708-1F56-40E2-9FF4-23D0416DCC2F}" srcOrd="5" destOrd="0" presId="urn:microsoft.com/office/officeart/2005/8/layout/list1"/>
    <dgm:cxn modelId="{595D6021-1B3B-4387-AEA0-CA4D393C358F}" type="presParOf" srcId="{7C558A16-F952-47E2-90BC-35375B5ECD09}" destId="{488979B7-F63E-4864-A835-BE3DEF8CF1C9}" srcOrd="6" destOrd="0" presId="urn:microsoft.com/office/officeart/2005/8/layout/list1"/>
    <dgm:cxn modelId="{F2518CFA-95D7-4814-A0F6-51442E4C5262}" type="presParOf" srcId="{7C558A16-F952-47E2-90BC-35375B5ECD09}" destId="{7D42EDCD-0874-4607-AFC8-7FC91D54DBE1}" srcOrd="7" destOrd="0" presId="urn:microsoft.com/office/officeart/2005/8/layout/list1"/>
    <dgm:cxn modelId="{53C891DA-C1EE-4DCA-B879-931876292C51}" type="presParOf" srcId="{7C558A16-F952-47E2-90BC-35375B5ECD09}" destId="{831836C3-86A0-4498-8073-69B0BC71E3FD}" srcOrd="8" destOrd="0" presId="urn:microsoft.com/office/officeart/2005/8/layout/list1"/>
    <dgm:cxn modelId="{88ADBB0F-9A9F-4B4B-B9BF-884046CEDC1F}" type="presParOf" srcId="{831836C3-86A0-4498-8073-69B0BC71E3FD}" destId="{45BA8154-014F-4B2E-A284-27590004725F}" srcOrd="0" destOrd="0" presId="urn:microsoft.com/office/officeart/2005/8/layout/list1"/>
    <dgm:cxn modelId="{9ABDFB62-9DC0-4D4C-A69F-869898C79DB1}" type="presParOf" srcId="{831836C3-86A0-4498-8073-69B0BC71E3FD}" destId="{EAA37DA8-D39C-41B0-89F1-EC2FEBE4B34A}" srcOrd="1" destOrd="0" presId="urn:microsoft.com/office/officeart/2005/8/layout/list1"/>
    <dgm:cxn modelId="{BCDB30FF-5611-400E-8830-C9B936D8F14C}" type="presParOf" srcId="{7C558A16-F952-47E2-90BC-35375B5ECD09}" destId="{8F71E5D1-EE79-47A9-9CA2-F295C2CACA56}" srcOrd="9" destOrd="0" presId="urn:microsoft.com/office/officeart/2005/8/layout/list1"/>
    <dgm:cxn modelId="{349F36C3-E699-40A5-8550-30AB7A58F23F}" type="presParOf" srcId="{7C558A16-F952-47E2-90BC-35375B5ECD09}" destId="{05BFDDAB-A365-4FC5-815E-6702633D12F0}" srcOrd="10" destOrd="0" presId="urn:microsoft.com/office/officeart/2005/8/layout/list1"/>
    <dgm:cxn modelId="{92459EBC-1248-4A54-B518-D435886699B4}" type="presParOf" srcId="{7C558A16-F952-47E2-90BC-35375B5ECD09}" destId="{7722ED27-8318-4A00-A9B8-EAEBA6F68716}" srcOrd="11" destOrd="0" presId="urn:microsoft.com/office/officeart/2005/8/layout/list1"/>
    <dgm:cxn modelId="{FFD6F27E-17E2-42AC-B341-BD123A48DEAF}" type="presParOf" srcId="{7C558A16-F952-47E2-90BC-35375B5ECD09}" destId="{1D32B765-FF29-4CED-BD7D-8ACF4C825FA8}" srcOrd="12" destOrd="0" presId="urn:microsoft.com/office/officeart/2005/8/layout/list1"/>
    <dgm:cxn modelId="{D6DB5AFD-5C0C-46A7-AC15-EB3A77E571BC}" type="presParOf" srcId="{1D32B765-FF29-4CED-BD7D-8ACF4C825FA8}" destId="{EF22A7DD-7BD7-402A-AF89-81C75122E471}" srcOrd="0" destOrd="0" presId="urn:microsoft.com/office/officeart/2005/8/layout/list1"/>
    <dgm:cxn modelId="{F9F15295-F471-484A-B2D6-A5A141D26648}" type="presParOf" srcId="{1D32B765-FF29-4CED-BD7D-8ACF4C825FA8}" destId="{7465359D-53A8-4970-9680-0B66950B8822}" srcOrd="1" destOrd="0" presId="urn:microsoft.com/office/officeart/2005/8/layout/list1"/>
    <dgm:cxn modelId="{246BE05C-56F4-48B0-8B49-F992603D39F8}" type="presParOf" srcId="{7C558A16-F952-47E2-90BC-35375B5ECD09}" destId="{44E17470-67F2-4B7C-9987-03D8CE8E1BD8}" srcOrd="13" destOrd="0" presId="urn:microsoft.com/office/officeart/2005/8/layout/list1"/>
    <dgm:cxn modelId="{79B098BB-21B4-4696-94AE-808DEE5FA617}" type="presParOf" srcId="{7C558A16-F952-47E2-90BC-35375B5ECD09}" destId="{256ABC97-5711-420D-ADE6-F75AF7456D08}" srcOrd="14" destOrd="0" presId="urn:microsoft.com/office/officeart/2005/8/layout/list1"/>
    <dgm:cxn modelId="{AB3A41B2-6CB1-422B-9886-7201770AE442}" type="presParOf" srcId="{7C558A16-F952-47E2-90BC-35375B5ECD09}" destId="{16CB261C-6585-4DFB-A8F7-03075643BCB7}" srcOrd="15" destOrd="0" presId="urn:microsoft.com/office/officeart/2005/8/layout/list1"/>
    <dgm:cxn modelId="{1EF08D9E-79AB-4EC5-949F-21BD2F4ADA23}" type="presParOf" srcId="{7C558A16-F952-47E2-90BC-35375B5ECD09}" destId="{1C043752-1376-48F6-89D0-15CE436B2F5B}" srcOrd="16" destOrd="0" presId="urn:microsoft.com/office/officeart/2005/8/layout/list1"/>
    <dgm:cxn modelId="{87F89773-6CC9-4A7F-A221-0C56986B3A2E}" type="presParOf" srcId="{1C043752-1376-48F6-89D0-15CE436B2F5B}" destId="{D6DEF76A-4998-4F2E-B720-9DFC11B77588}" srcOrd="0" destOrd="0" presId="urn:microsoft.com/office/officeart/2005/8/layout/list1"/>
    <dgm:cxn modelId="{CBECBC42-9FBA-48A5-82AA-A4CAA661DED8}" type="presParOf" srcId="{1C043752-1376-48F6-89D0-15CE436B2F5B}" destId="{775593BC-09C3-4774-B3F9-D8FC8321BF46}" srcOrd="1" destOrd="0" presId="urn:microsoft.com/office/officeart/2005/8/layout/list1"/>
    <dgm:cxn modelId="{67310651-4131-4F34-91B8-F9A99294A0BE}" type="presParOf" srcId="{7C558A16-F952-47E2-90BC-35375B5ECD09}" destId="{6C404497-C0A1-4DFB-B22F-C0195891FE19}" srcOrd="17" destOrd="0" presId="urn:microsoft.com/office/officeart/2005/8/layout/list1"/>
    <dgm:cxn modelId="{7847DF42-A7CC-4E9F-888C-5E8CD0790E27}" type="presParOf" srcId="{7C558A16-F952-47E2-90BC-35375B5ECD09}" destId="{4B692B47-11CC-4303-9972-F88ED97D7EA6}" srcOrd="18" destOrd="0" presId="urn:microsoft.com/office/officeart/2005/8/layout/list1"/>
    <dgm:cxn modelId="{39A0D919-2E35-424B-86E1-79CC5A55E720}" type="presParOf" srcId="{7C558A16-F952-47E2-90BC-35375B5ECD09}" destId="{3DE4591D-5823-49B9-A790-67289FDA90E2}" srcOrd="19" destOrd="0" presId="urn:microsoft.com/office/officeart/2005/8/layout/list1"/>
    <dgm:cxn modelId="{1A30D963-9626-4373-81E3-674F39141172}" type="presParOf" srcId="{7C558A16-F952-47E2-90BC-35375B5ECD09}" destId="{F211F381-5A75-4527-9177-F8D9438AF7A5}" srcOrd="20" destOrd="0" presId="urn:microsoft.com/office/officeart/2005/8/layout/list1"/>
    <dgm:cxn modelId="{79638565-EAEA-40B5-8C3D-E6B8C3AB771E}" type="presParOf" srcId="{F211F381-5A75-4527-9177-F8D9438AF7A5}" destId="{0FCDB6F2-BFB3-41C6-B2C7-6247B2D1D465}" srcOrd="0" destOrd="0" presId="urn:microsoft.com/office/officeart/2005/8/layout/list1"/>
    <dgm:cxn modelId="{7E1BDD4B-8FEC-4F31-AEE2-8D4771F3C5F2}" type="presParOf" srcId="{F211F381-5A75-4527-9177-F8D9438AF7A5}" destId="{002BE7A6-306B-457F-B8D5-9D4324265EE5}" srcOrd="1" destOrd="0" presId="urn:microsoft.com/office/officeart/2005/8/layout/list1"/>
    <dgm:cxn modelId="{66898612-EB65-43D5-85BB-CAB24AC66DDB}" type="presParOf" srcId="{7C558A16-F952-47E2-90BC-35375B5ECD09}" destId="{FBFFDB47-3E63-4470-900F-36055B76D5A5}" srcOrd="21" destOrd="0" presId="urn:microsoft.com/office/officeart/2005/8/layout/list1"/>
    <dgm:cxn modelId="{051C8615-49FD-448D-96B2-82526971C8B5}" type="presParOf" srcId="{7C558A16-F952-47E2-90BC-35375B5ECD09}" destId="{AF93B369-27E9-4A22-98B0-F2149B4AEE1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4AECD6-BFC3-43E7-8359-C94E033D0251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2296A6-B581-48DE-8F8B-E2BF8D44CF03}">
      <dgm:prSet phldrT="[Text]"/>
      <dgm:spPr/>
      <dgm:t>
        <a:bodyPr/>
        <a:lstStyle/>
        <a:p>
          <a:r>
            <a:rPr lang="en-GB" dirty="0" smtClean="0"/>
            <a:t>Off the Shelf Systems</a:t>
          </a:r>
          <a:endParaRPr lang="en-GB" dirty="0"/>
        </a:p>
      </dgm:t>
    </dgm:pt>
    <dgm:pt modelId="{65255D55-ABA8-42BB-9565-C79425221C5B}" type="parTrans" cxnId="{29CE2AB3-BCA7-4C0B-B131-75943DD0C052}">
      <dgm:prSet/>
      <dgm:spPr/>
      <dgm:t>
        <a:bodyPr/>
        <a:lstStyle/>
        <a:p>
          <a:endParaRPr lang="en-GB"/>
        </a:p>
      </dgm:t>
    </dgm:pt>
    <dgm:pt modelId="{AE6FAA4E-0ACB-4BA8-A388-2F07B8E81A00}" type="sibTrans" cxnId="{29CE2AB3-BCA7-4C0B-B131-75943DD0C052}">
      <dgm:prSet/>
      <dgm:spPr/>
      <dgm:t>
        <a:bodyPr/>
        <a:lstStyle/>
        <a:p>
          <a:endParaRPr lang="en-GB"/>
        </a:p>
      </dgm:t>
    </dgm:pt>
    <dgm:pt modelId="{91B3D601-5BB3-4FFF-9D08-7030210021A4}">
      <dgm:prSet phldrT="[Text]"/>
      <dgm:spPr/>
      <dgm:t>
        <a:bodyPr/>
        <a:lstStyle/>
        <a:p>
          <a:r>
            <a:rPr lang="en-GB" dirty="0" smtClean="0"/>
            <a:t>One purpose</a:t>
          </a:r>
          <a:endParaRPr lang="en-GB" dirty="0"/>
        </a:p>
      </dgm:t>
    </dgm:pt>
    <dgm:pt modelId="{82E79CFB-1889-45A9-A8F6-ABED82F5B189}" type="parTrans" cxnId="{152BD0E6-A0CD-4EC3-8AFA-3648BDFB4EA9}">
      <dgm:prSet/>
      <dgm:spPr/>
      <dgm:t>
        <a:bodyPr/>
        <a:lstStyle/>
        <a:p>
          <a:endParaRPr lang="en-GB"/>
        </a:p>
      </dgm:t>
    </dgm:pt>
    <dgm:pt modelId="{39554D1F-9D26-47A4-8E44-537907F689CD}" type="sibTrans" cxnId="{152BD0E6-A0CD-4EC3-8AFA-3648BDFB4EA9}">
      <dgm:prSet/>
      <dgm:spPr/>
      <dgm:t>
        <a:bodyPr/>
        <a:lstStyle/>
        <a:p>
          <a:endParaRPr lang="en-GB"/>
        </a:p>
      </dgm:t>
    </dgm:pt>
    <dgm:pt modelId="{1C33991A-7750-496B-87B3-C33B9EBF8454}">
      <dgm:prSet phldrT="[Text]"/>
      <dgm:spPr/>
      <dgm:t>
        <a:bodyPr/>
        <a:lstStyle/>
        <a:p>
          <a:r>
            <a:rPr lang="en-GB" dirty="0" smtClean="0"/>
            <a:t>Campus Solutions</a:t>
          </a:r>
          <a:endParaRPr lang="en-GB" dirty="0"/>
        </a:p>
      </dgm:t>
    </dgm:pt>
    <dgm:pt modelId="{6B612CAD-86E3-40C6-9C2A-E1920CFAE803}" type="parTrans" cxnId="{F72372D8-BA0E-4A1F-B5C5-725D9636079F}">
      <dgm:prSet/>
      <dgm:spPr/>
      <dgm:t>
        <a:bodyPr/>
        <a:lstStyle/>
        <a:p>
          <a:endParaRPr lang="en-GB"/>
        </a:p>
      </dgm:t>
    </dgm:pt>
    <dgm:pt modelId="{4CE99E44-CE12-4031-BBC6-320814CDEC30}" type="sibTrans" cxnId="{F72372D8-BA0E-4A1F-B5C5-725D9636079F}">
      <dgm:prSet/>
      <dgm:spPr/>
      <dgm:t>
        <a:bodyPr/>
        <a:lstStyle/>
        <a:p>
          <a:endParaRPr lang="en-GB"/>
        </a:p>
      </dgm:t>
    </dgm:pt>
    <dgm:pt modelId="{A24828AA-8A58-4BFF-A255-49A38C403E24}">
      <dgm:prSet phldrT="[Text]"/>
      <dgm:spPr/>
      <dgm:t>
        <a:bodyPr/>
        <a:lstStyle/>
        <a:p>
          <a:r>
            <a:rPr lang="en-GB" dirty="0" smtClean="0"/>
            <a:t>Integrated</a:t>
          </a:r>
          <a:endParaRPr lang="en-GB" dirty="0"/>
        </a:p>
      </dgm:t>
    </dgm:pt>
    <dgm:pt modelId="{67D2FF04-44A3-4288-A3A3-76F46BC41F06}" type="parTrans" cxnId="{B4DD2788-D768-48EF-A637-6F20988FB271}">
      <dgm:prSet/>
      <dgm:spPr/>
      <dgm:t>
        <a:bodyPr/>
        <a:lstStyle/>
        <a:p>
          <a:endParaRPr lang="en-GB"/>
        </a:p>
      </dgm:t>
    </dgm:pt>
    <dgm:pt modelId="{5DFB8510-076A-4E07-AC79-411ACB5F1510}" type="sibTrans" cxnId="{B4DD2788-D768-48EF-A637-6F20988FB271}">
      <dgm:prSet/>
      <dgm:spPr/>
      <dgm:t>
        <a:bodyPr/>
        <a:lstStyle/>
        <a:p>
          <a:endParaRPr lang="en-GB"/>
        </a:p>
      </dgm:t>
    </dgm:pt>
    <dgm:pt modelId="{57E62917-AE46-40A7-A78E-F911B63FFAC3}">
      <dgm:prSet phldrT="[Text]"/>
      <dgm:spPr/>
      <dgm:t>
        <a:bodyPr/>
        <a:lstStyle/>
        <a:p>
          <a:r>
            <a:rPr lang="en-GB" dirty="0" smtClean="0"/>
            <a:t>Multi-purpose</a:t>
          </a:r>
          <a:endParaRPr lang="en-GB" dirty="0"/>
        </a:p>
      </dgm:t>
    </dgm:pt>
    <dgm:pt modelId="{AC3A489E-ED1E-41C2-9FC4-DC0E97B340F1}" type="parTrans" cxnId="{7421A77D-A72C-428A-ACA6-A275C0DCBE8D}">
      <dgm:prSet/>
      <dgm:spPr/>
      <dgm:t>
        <a:bodyPr/>
        <a:lstStyle/>
        <a:p>
          <a:endParaRPr lang="en-GB"/>
        </a:p>
      </dgm:t>
    </dgm:pt>
    <dgm:pt modelId="{E54CF25B-D558-463C-AF45-15980146F0FD}" type="sibTrans" cxnId="{7421A77D-A72C-428A-ACA6-A275C0DCBE8D}">
      <dgm:prSet/>
      <dgm:spPr/>
      <dgm:t>
        <a:bodyPr/>
        <a:lstStyle/>
        <a:p>
          <a:endParaRPr lang="en-GB"/>
        </a:p>
      </dgm:t>
    </dgm:pt>
    <dgm:pt modelId="{4D79F977-D577-4CBC-BC96-932EC4A7A936}">
      <dgm:prSet phldrT="[Text]"/>
      <dgm:spPr/>
      <dgm:t>
        <a:bodyPr/>
        <a:lstStyle/>
        <a:p>
          <a:r>
            <a:rPr lang="en-GB" dirty="0" smtClean="0"/>
            <a:t>Innovative design</a:t>
          </a:r>
          <a:endParaRPr lang="en-GB" dirty="0"/>
        </a:p>
      </dgm:t>
    </dgm:pt>
    <dgm:pt modelId="{D3DF282B-40DB-48D2-A8C8-D1A131193D47}" type="parTrans" cxnId="{68D5C880-EC5B-48DA-94FC-F394050900B0}">
      <dgm:prSet/>
      <dgm:spPr/>
      <dgm:t>
        <a:bodyPr/>
        <a:lstStyle/>
        <a:p>
          <a:endParaRPr lang="en-GB"/>
        </a:p>
      </dgm:t>
    </dgm:pt>
    <dgm:pt modelId="{231B5C68-1954-4992-AD03-256FD65703AB}" type="sibTrans" cxnId="{68D5C880-EC5B-48DA-94FC-F394050900B0}">
      <dgm:prSet/>
      <dgm:spPr/>
      <dgm:t>
        <a:bodyPr/>
        <a:lstStyle/>
        <a:p>
          <a:endParaRPr lang="en-GB"/>
        </a:p>
      </dgm:t>
    </dgm:pt>
    <dgm:pt modelId="{2A20841F-D3E2-4C8D-8165-AB266B93D310}">
      <dgm:prSet phldrT="[Text]"/>
      <dgm:spPr/>
      <dgm:t>
        <a:bodyPr/>
        <a:lstStyle/>
        <a:p>
          <a:r>
            <a:rPr lang="en-GB" dirty="0" smtClean="0"/>
            <a:t>Stand alone</a:t>
          </a:r>
          <a:endParaRPr lang="en-GB" dirty="0"/>
        </a:p>
      </dgm:t>
    </dgm:pt>
    <dgm:pt modelId="{5A05F304-5887-4B5F-90F8-650D98C28276}" type="parTrans" cxnId="{09B6C4D8-0516-4C7C-9DEB-617122B05EAC}">
      <dgm:prSet/>
      <dgm:spPr/>
      <dgm:t>
        <a:bodyPr/>
        <a:lstStyle/>
        <a:p>
          <a:endParaRPr lang="en-GB"/>
        </a:p>
      </dgm:t>
    </dgm:pt>
    <dgm:pt modelId="{52BA476D-026D-4B18-948E-975347BA74CE}" type="sibTrans" cxnId="{09B6C4D8-0516-4C7C-9DEB-617122B05EAC}">
      <dgm:prSet/>
      <dgm:spPr/>
      <dgm:t>
        <a:bodyPr/>
        <a:lstStyle/>
        <a:p>
          <a:endParaRPr lang="en-GB"/>
        </a:p>
      </dgm:t>
    </dgm:pt>
    <dgm:pt modelId="{FCE86671-7B5D-4581-9BC5-0A83FF690905}" type="pres">
      <dgm:prSet presAssocID="{F44AECD6-BFC3-43E7-8359-C94E033D025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94FE7A1-886A-4BCF-A18D-2BB91A34130E}" type="pres">
      <dgm:prSet presAssocID="{F44AECD6-BFC3-43E7-8359-C94E033D0251}" presName="dummyMaxCanvas" presStyleCnt="0"/>
      <dgm:spPr/>
    </dgm:pt>
    <dgm:pt modelId="{DBB641C7-481F-484E-8B11-901BF96BD707}" type="pres">
      <dgm:prSet presAssocID="{F44AECD6-BFC3-43E7-8359-C94E033D0251}" presName="parentComposite" presStyleCnt="0"/>
      <dgm:spPr/>
    </dgm:pt>
    <dgm:pt modelId="{6BFC9E1A-E86D-4B84-8F3C-87692287D6EF}" type="pres">
      <dgm:prSet presAssocID="{F44AECD6-BFC3-43E7-8359-C94E033D0251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8F4B0C11-3EB6-4199-A332-0CCBBAC206E8}" type="pres">
      <dgm:prSet presAssocID="{F44AECD6-BFC3-43E7-8359-C94E033D0251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972119BD-77E2-45E6-BAAA-0725A81B24B1}" type="pres">
      <dgm:prSet presAssocID="{F44AECD6-BFC3-43E7-8359-C94E033D0251}" presName="childrenComposite" presStyleCnt="0"/>
      <dgm:spPr/>
    </dgm:pt>
    <dgm:pt modelId="{308A839B-1D7F-410A-9085-9C6ABB8A8A99}" type="pres">
      <dgm:prSet presAssocID="{F44AECD6-BFC3-43E7-8359-C94E033D0251}" presName="dummyMaxCanvas_ChildArea" presStyleCnt="0"/>
      <dgm:spPr/>
    </dgm:pt>
    <dgm:pt modelId="{16464967-CDD7-49FD-B9B2-0BEBAF725883}" type="pres">
      <dgm:prSet presAssocID="{F44AECD6-BFC3-43E7-8359-C94E033D0251}" presName="fulcrum" presStyleLbl="alignAccFollowNode1" presStyleIdx="2" presStyleCnt="4"/>
      <dgm:spPr/>
    </dgm:pt>
    <dgm:pt modelId="{AA3E9111-7846-4F05-96E1-97E2DFD49F33}" type="pres">
      <dgm:prSet presAssocID="{F44AECD6-BFC3-43E7-8359-C94E033D0251}" presName="balance_23" presStyleLbl="alignAccFollowNode1" presStyleIdx="3" presStyleCnt="4">
        <dgm:presLayoutVars>
          <dgm:bulletEnabled val="1"/>
        </dgm:presLayoutVars>
      </dgm:prSet>
      <dgm:spPr/>
    </dgm:pt>
    <dgm:pt modelId="{02E4FC01-4BBD-483A-A79E-151F2ED4A8D5}" type="pres">
      <dgm:prSet presAssocID="{F44AECD6-BFC3-43E7-8359-C94E033D0251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ACA3E1-A286-423B-95F4-B012D6BCFC03}" type="pres">
      <dgm:prSet presAssocID="{F44AECD6-BFC3-43E7-8359-C94E033D0251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6CF092-A24C-4430-842E-660CB365D434}" type="pres">
      <dgm:prSet presAssocID="{F44AECD6-BFC3-43E7-8359-C94E033D0251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F2F85B-6BF4-4A4B-A739-59BD6E97E968}" type="pres">
      <dgm:prSet presAssocID="{F44AECD6-BFC3-43E7-8359-C94E033D0251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CEA265-2352-4A53-B76F-4F76D2F3DE0D}" type="pres">
      <dgm:prSet presAssocID="{F44AECD6-BFC3-43E7-8359-C94E033D0251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72372D8-BA0E-4A1F-B5C5-725D9636079F}" srcId="{F44AECD6-BFC3-43E7-8359-C94E033D0251}" destId="{1C33991A-7750-496B-87B3-C33B9EBF8454}" srcOrd="1" destOrd="0" parTransId="{6B612CAD-86E3-40C6-9C2A-E1920CFAE803}" sibTransId="{4CE99E44-CE12-4031-BBC6-320814CDEC30}"/>
    <dgm:cxn modelId="{9178B4E1-25C2-428E-800F-DA9678A40A00}" type="presOf" srcId="{91B3D601-5BB3-4FFF-9D08-7030210021A4}" destId="{0ACEA265-2352-4A53-B76F-4F76D2F3DE0D}" srcOrd="0" destOrd="0" presId="urn:microsoft.com/office/officeart/2005/8/layout/balance1"/>
    <dgm:cxn modelId="{68D5C880-EC5B-48DA-94FC-F394050900B0}" srcId="{1C33991A-7750-496B-87B3-C33B9EBF8454}" destId="{4D79F977-D577-4CBC-BC96-932EC4A7A936}" srcOrd="2" destOrd="0" parTransId="{D3DF282B-40DB-48D2-A8C8-D1A131193D47}" sibTransId="{231B5C68-1954-4992-AD03-256FD65703AB}"/>
    <dgm:cxn modelId="{09B6C4D8-0516-4C7C-9DEB-617122B05EAC}" srcId="{1F2296A6-B581-48DE-8F8B-E2BF8D44CF03}" destId="{2A20841F-D3E2-4C8D-8165-AB266B93D310}" srcOrd="0" destOrd="0" parTransId="{5A05F304-5887-4B5F-90F8-650D98C28276}" sibTransId="{52BA476D-026D-4B18-948E-975347BA74CE}"/>
    <dgm:cxn modelId="{B1BBB9BE-9998-4A86-A839-961CD43AA85C}" type="presOf" srcId="{A24828AA-8A58-4BFF-A255-49A38C403E24}" destId="{02E4FC01-4BBD-483A-A79E-151F2ED4A8D5}" srcOrd="0" destOrd="0" presId="urn:microsoft.com/office/officeart/2005/8/layout/balance1"/>
    <dgm:cxn modelId="{62534F6E-191F-4D01-8A16-92697581B1C9}" type="presOf" srcId="{F44AECD6-BFC3-43E7-8359-C94E033D0251}" destId="{FCE86671-7B5D-4581-9BC5-0A83FF690905}" srcOrd="0" destOrd="0" presId="urn:microsoft.com/office/officeart/2005/8/layout/balance1"/>
    <dgm:cxn modelId="{1E56901C-9F8B-47CA-AB15-72FE0AFDB756}" type="presOf" srcId="{1C33991A-7750-496B-87B3-C33B9EBF8454}" destId="{8F4B0C11-3EB6-4199-A332-0CCBBAC206E8}" srcOrd="0" destOrd="0" presId="urn:microsoft.com/office/officeart/2005/8/layout/balance1"/>
    <dgm:cxn modelId="{C38D67E6-DED6-4BDA-B08D-929892E1009F}" type="presOf" srcId="{2A20841F-D3E2-4C8D-8165-AB266B93D310}" destId="{5BF2F85B-6BF4-4A4B-A739-59BD6E97E968}" srcOrd="0" destOrd="0" presId="urn:microsoft.com/office/officeart/2005/8/layout/balance1"/>
    <dgm:cxn modelId="{B4DD2788-D768-48EF-A637-6F20988FB271}" srcId="{1C33991A-7750-496B-87B3-C33B9EBF8454}" destId="{A24828AA-8A58-4BFF-A255-49A38C403E24}" srcOrd="0" destOrd="0" parTransId="{67D2FF04-44A3-4288-A3A3-76F46BC41F06}" sibTransId="{5DFB8510-076A-4E07-AC79-411ACB5F1510}"/>
    <dgm:cxn modelId="{7421A77D-A72C-428A-ACA6-A275C0DCBE8D}" srcId="{1C33991A-7750-496B-87B3-C33B9EBF8454}" destId="{57E62917-AE46-40A7-A78E-F911B63FFAC3}" srcOrd="1" destOrd="0" parTransId="{AC3A489E-ED1E-41C2-9FC4-DC0E97B340F1}" sibTransId="{E54CF25B-D558-463C-AF45-15980146F0FD}"/>
    <dgm:cxn modelId="{153FACCB-65CA-4399-B16D-54F192743337}" type="presOf" srcId="{1F2296A6-B581-48DE-8F8B-E2BF8D44CF03}" destId="{6BFC9E1A-E86D-4B84-8F3C-87692287D6EF}" srcOrd="0" destOrd="0" presId="urn:microsoft.com/office/officeart/2005/8/layout/balance1"/>
    <dgm:cxn modelId="{29CE2AB3-BCA7-4C0B-B131-75943DD0C052}" srcId="{F44AECD6-BFC3-43E7-8359-C94E033D0251}" destId="{1F2296A6-B581-48DE-8F8B-E2BF8D44CF03}" srcOrd="0" destOrd="0" parTransId="{65255D55-ABA8-42BB-9565-C79425221C5B}" sibTransId="{AE6FAA4E-0ACB-4BA8-A388-2F07B8E81A00}"/>
    <dgm:cxn modelId="{152BD0E6-A0CD-4EC3-8AFA-3648BDFB4EA9}" srcId="{1F2296A6-B581-48DE-8F8B-E2BF8D44CF03}" destId="{91B3D601-5BB3-4FFF-9D08-7030210021A4}" srcOrd="1" destOrd="0" parTransId="{82E79CFB-1889-45A9-A8F6-ABED82F5B189}" sibTransId="{39554D1F-9D26-47A4-8E44-537907F689CD}"/>
    <dgm:cxn modelId="{37A7803F-E097-4475-8475-53A168D69B6A}" type="presOf" srcId="{57E62917-AE46-40A7-A78E-F911B63FFAC3}" destId="{95ACA3E1-A286-423B-95F4-B012D6BCFC03}" srcOrd="0" destOrd="0" presId="urn:microsoft.com/office/officeart/2005/8/layout/balance1"/>
    <dgm:cxn modelId="{543019E0-E07B-4D29-BD46-A4FA27868C6C}" type="presOf" srcId="{4D79F977-D577-4CBC-BC96-932EC4A7A936}" destId="{7F6CF092-A24C-4430-842E-660CB365D434}" srcOrd="0" destOrd="0" presId="urn:microsoft.com/office/officeart/2005/8/layout/balance1"/>
    <dgm:cxn modelId="{42A75ECC-830F-499D-8759-2097591AD2F3}" type="presParOf" srcId="{FCE86671-7B5D-4581-9BC5-0A83FF690905}" destId="{094FE7A1-886A-4BCF-A18D-2BB91A34130E}" srcOrd="0" destOrd="0" presId="urn:microsoft.com/office/officeart/2005/8/layout/balance1"/>
    <dgm:cxn modelId="{05DA1E12-86F5-454D-B17A-BFDA31B3B819}" type="presParOf" srcId="{FCE86671-7B5D-4581-9BC5-0A83FF690905}" destId="{DBB641C7-481F-484E-8B11-901BF96BD707}" srcOrd="1" destOrd="0" presId="urn:microsoft.com/office/officeart/2005/8/layout/balance1"/>
    <dgm:cxn modelId="{34986266-FEDF-491D-ACE6-CC3CA6B75320}" type="presParOf" srcId="{DBB641C7-481F-484E-8B11-901BF96BD707}" destId="{6BFC9E1A-E86D-4B84-8F3C-87692287D6EF}" srcOrd="0" destOrd="0" presId="urn:microsoft.com/office/officeart/2005/8/layout/balance1"/>
    <dgm:cxn modelId="{DF970753-4C4B-437F-A12D-D9242627FBA1}" type="presParOf" srcId="{DBB641C7-481F-484E-8B11-901BF96BD707}" destId="{8F4B0C11-3EB6-4199-A332-0CCBBAC206E8}" srcOrd="1" destOrd="0" presId="urn:microsoft.com/office/officeart/2005/8/layout/balance1"/>
    <dgm:cxn modelId="{3FCF28CD-B800-4781-BD53-94725E0E9C8C}" type="presParOf" srcId="{FCE86671-7B5D-4581-9BC5-0A83FF690905}" destId="{972119BD-77E2-45E6-BAAA-0725A81B24B1}" srcOrd="2" destOrd="0" presId="urn:microsoft.com/office/officeart/2005/8/layout/balance1"/>
    <dgm:cxn modelId="{127CBB2B-5185-4271-BD7A-BFBE1F9DE111}" type="presParOf" srcId="{972119BD-77E2-45E6-BAAA-0725A81B24B1}" destId="{308A839B-1D7F-410A-9085-9C6ABB8A8A99}" srcOrd="0" destOrd="0" presId="urn:microsoft.com/office/officeart/2005/8/layout/balance1"/>
    <dgm:cxn modelId="{4E1767BD-0209-440B-BD8B-EFEB15BD9771}" type="presParOf" srcId="{972119BD-77E2-45E6-BAAA-0725A81B24B1}" destId="{16464967-CDD7-49FD-B9B2-0BEBAF725883}" srcOrd="1" destOrd="0" presId="urn:microsoft.com/office/officeart/2005/8/layout/balance1"/>
    <dgm:cxn modelId="{DD0E4AA0-C737-4952-8C21-9AC62407A8ED}" type="presParOf" srcId="{972119BD-77E2-45E6-BAAA-0725A81B24B1}" destId="{AA3E9111-7846-4F05-96E1-97E2DFD49F33}" srcOrd="2" destOrd="0" presId="urn:microsoft.com/office/officeart/2005/8/layout/balance1"/>
    <dgm:cxn modelId="{C45D6984-4A30-4EF9-AF24-4D184079165B}" type="presParOf" srcId="{972119BD-77E2-45E6-BAAA-0725A81B24B1}" destId="{02E4FC01-4BBD-483A-A79E-151F2ED4A8D5}" srcOrd="3" destOrd="0" presId="urn:microsoft.com/office/officeart/2005/8/layout/balance1"/>
    <dgm:cxn modelId="{CC68D6C0-325D-420C-A772-5F99AD94D1B2}" type="presParOf" srcId="{972119BD-77E2-45E6-BAAA-0725A81B24B1}" destId="{95ACA3E1-A286-423B-95F4-B012D6BCFC03}" srcOrd="4" destOrd="0" presId="urn:microsoft.com/office/officeart/2005/8/layout/balance1"/>
    <dgm:cxn modelId="{51A33F1E-3E3D-4776-ADB0-213BD6B2BF0A}" type="presParOf" srcId="{972119BD-77E2-45E6-BAAA-0725A81B24B1}" destId="{7F6CF092-A24C-4430-842E-660CB365D434}" srcOrd="5" destOrd="0" presId="urn:microsoft.com/office/officeart/2005/8/layout/balance1"/>
    <dgm:cxn modelId="{75E50929-C98A-48CA-B17E-89A4559B9F80}" type="presParOf" srcId="{972119BD-77E2-45E6-BAAA-0725A81B24B1}" destId="{5BF2F85B-6BF4-4A4B-A739-59BD6E97E968}" srcOrd="6" destOrd="0" presId="urn:microsoft.com/office/officeart/2005/8/layout/balance1"/>
    <dgm:cxn modelId="{6DDF8BDA-6CC2-4863-8994-BFEB2A360E90}" type="presParOf" srcId="{972119BD-77E2-45E6-BAAA-0725A81B24B1}" destId="{0ACEA265-2352-4A53-B76F-4F76D2F3DE0D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F0900F-A5D5-4D9E-B508-E07206D92D6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18673A-4FB5-485B-8907-DAA22A27800A}">
      <dgm:prSet phldrT="[Text]"/>
      <dgm:spPr/>
      <dgm:t>
        <a:bodyPr/>
        <a:lstStyle/>
        <a:p>
          <a:r>
            <a:rPr lang="en-GB" dirty="0" smtClean="0"/>
            <a:t>Record information</a:t>
          </a:r>
          <a:endParaRPr lang="en-GB" dirty="0"/>
        </a:p>
      </dgm:t>
    </dgm:pt>
    <dgm:pt modelId="{99B34A3B-EF8F-4C5B-8277-C8716104199F}" type="parTrans" cxnId="{19C0FF61-AA13-446F-B6FC-21A2A146E8F5}">
      <dgm:prSet/>
      <dgm:spPr/>
      <dgm:t>
        <a:bodyPr/>
        <a:lstStyle/>
        <a:p>
          <a:endParaRPr lang="en-GB"/>
        </a:p>
      </dgm:t>
    </dgm:pt>
    <dgm:pt modelId="{2E3D57F8-EA3A-44B4-8136-8E1C309154D8}" type="sibTrans" cxnId="{19C0FF61-AA13-446F-B6FC-21A2A146E8F5}">
      <dgm:prSet/>
      <dgm:spPr/>
      <dgm:t>
        <a:bodyPr/>
        <a:lstStyle/>
        <a:p>
          <a:endParaRPr lang="en-GB"/>
        </a:p>
      </dgm:t>
    </dgm:pt>
    <dgm:pt modelId="{167BB161-88CD-4FEB-BD59-FCBBDFA27CEF}">
      <dgm:prSet phldrT="[Text]"/>
      <dgm:spPr/>
      <dgm:t>
        <a:bodyPr/>
        <a:lstStyle/>
        <a:p>
          <a:r>
            <a:rPr lang="en-GB" dirty="0" smtClean="0"/>
            <a:t>Record relationship between collaborations</a:t>
          </a:r>
          <a:endParaRPr lang="en-GB" dirty="0"/>
        </a:p>
      </dgm:t>
    </dgm:pt>
    <dgm:pt modelId="{F2E34F3B-DF6A-4504-AA49-6E54274D8015}" type="parTrans" cxnId="{1DC93ABF-F325-44C8-8B22-1F89985C3F82}">
      <dgm:prSet/>
      <dgm:spPr/>
      <dgm:t>
        <a:bodyPr/>
        <a:lstStyle/>
        <a:p>
          <a:endParaRPr lang="en-GB"/>
        </a:p>
      </dgm:t>
    </dgm:pt>
    <dgm:pt modelId="{60201184-88CD-4573-8D20-5A6CBBE27E8E}" type="sibTrans" cxnId="{1DC93ABF-F325-44C8-8B22-1F89985C3F82}">
      <dgm:prSet/>
      <dgm:spPr/>
      <dgm:t>
        <a:bodyPr/>
        <a:lstStyle/>
        <a:p>
          <a:endParaRPr lang="en-GB"/>
        </a:p>
      </dgm:t>
    </dgm:pt>
    <dgm:pt modelId="{6E6EC2BF-33DB-4815-92CD-CBDF6607C78D}">
      <dgm:prSet phldrT="[Text]"/>
      <dgm:spPr/>
      <dgm:t>
        <a:bodyPr/>
        <a:lstStyle/>
        <a:p>
          <a:r>
            <a:rPr lang="en-GB" dirty="0" smtClean="0"/>
            <a:t>Link Collaboration to students, plans, finance</a:t>
          </a:r>
          <a:endParaRPr lang="en-GB" dirty="0"/>
        </a:p>
      </dgm:t>
    </dgm:pt>
    <dgm:pt modelId="{9E3F1B94-4D9B-4B8F-A892-DDF648E5054F}" type="parTrans" cxnId="{420C6529-0054-4976-A48A-2C71E98A5EAD}">
      <dgm:prSet/>
      <dgm:spPr/>
      <dgm:t>
        <a:bodyPr/>
        <a:lstStyle/>
        <a:p>
          <a:endParaRPr lang="en-GB"/>
        </a:p>
      </dgm:t>
    </dgm:pt>
    <dgm:pt modelId="{A3C1D5DD-9026-4227-8C9E-A09528B509C9}" type="sibTrans" cxnId="{420C6529-0054-4976-A48A-2C71E98A5EAD}">
      <dgm:prSet/>
      <dgm:spPr/>
      <dgm:t>
        <a:bodyPr/>
        <a:lstStyle/>
        <a:p>
          <a:endParaRPr lang="en-GB"/>
        </a:p>
      </dgm:t>
    </dgm:pt>
    <dgm:pt modelId="{BBF46DCE-294A-44D7-A262-D3E10EBBD899}">
      <dgm:prSet phldrT="[Text]"/>
      <dgm:spPr/>
      <dgm:t>
        <a:bodyPr/>
        <a:lstStyle/>
        <a:p>
          <a:r>
            <a:rPr lang="en-GB" dirty="0" smtClean="0"/>
            <a:t>Report on performance</a:t>
          </a:r>
          <a:endParaRPr lang="en-GB" dirty="0"/>
        </a:p>
      </dgm:t>
    </dgm:pt>
    <dgm:pt modelId="{50376EB1-726B-4400-8749-4F6961F755B7}" type="parTrans" cxnId="{2C9A0AE6-B702-40E5-BE2B-A5779AE49F81}">
      <dgm:prSet/>
      <dgm:spPr/>
      <dgm:t>
        <a:bodyPr/>
        <a:lstStyle/>
        <a:p>
          <a:endParaRPr lang="en-GB"/>
        </a:p>
      </dgm:t>
    </dgm:pt>
    <dgm:pt modelId="{5372EC50-95D8-4D3C-9AF2-C153F6DF5A21}" type="sibTrans" cxnId="{2C9A0AE6-B702-40E5-BE2B-A5779AE49F81}">
      <dgm:prSet/>
      <dgm:spPr/>
      <dgm:t>
        <a:bodyPr/>
        <a:lstStyle/>
        <a:p>
          <a:endParaRPr lang="en-GB"/>
        </a:p>
      </dgm:t>
    </dgm:pt>
    <dgm:pt modelId="{5B8D77CC-69B4-4359-802A-25298F7E2221}">
      <dgm:prSet phldrT="[Text]"/>
      <dgm:spPr/>
      <dgm:t>
        <a:bodyPr/>
        <a:lstStyle/>
        <a:p>
          <a:r>
            <a:rPr lang="en-GB" dirty="0" smtClean="0"/>
            <a:t>flexibility</a:t>
          </a:r>
          <a:endParaRPr lang="en-GB" dirty="0"/>
        </a:p>
      </dgm:t>
    </dgm:pt>
    <dgm:pt modelId="{4899525F-AE50-498C-9639-ACBD85409352}" type="parTrans" cxnId="{97C20953-6136-48EE-A54A-A06C216BCF5C}">
      <dgm:prSet/>
      <dgm:spPr/>
      <dgm:t>
        <a:bodyPr/>
        <a:lstStyle/>
        <a:p>
          <a:endParaRPr lang="en-GB"/>
        </a:p>
      </dgm:t>
    </dgm:pt>
    <dgm:pt modelId="{2FDDAC07-1FE9-4042-B609-A51CDD2B11FB}" type="sibTrans" cxnId="{97C20953-6136-48EE-A54A-A06C216BCF5C}">
      <dgm:prSet/>
      <dgm:spPr/>
      <dgm:t>
        <a:bodyPr/>
        <a:lstStyle/>
        <a:p>
          <a:endParaRPr lang="en-GB"/>
        </a:p>
      </dgm:t>
    </dgm:pt>
    <dgm:pt modelId="{A34DC943-1C59-4FA7-A61B-8D3A2AB7D8AD}" type="pres">
      <dgm:prSet presAssocID="{D8F0900F-A5D5-4D9E-B508-E07206D92D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880716C7-E500-4B8A-A3D3-8A8C54343261}" type="pres">
      <dgm:prSet presAssocID="{D8F0900F-A5D5-4D9E-B508-E07206D92D60}" presName="Name1" presStyleCnt="0"/>
      <dgm:spPr/>
    </dgm:pt>
    <dgm:pt modelId="{CEEF16FB-CA19-4C19-A19C-79A15423B232}" type="pres">
      <dgm:prSet presAssocID="{D8F0900F-A5D5-4D9E-B508-E07206D92D60}" presName="cycle" presStyleCnt="0"/>
      <dgm:spPr/>
    </dgm:pt>
    <dgm:pt modelId="{920EA663-31B8-413B-8580-94A1FCBB8B58}" type="pres">
      <dgm:prSet presAssocID="{D8F0900F-A5D5-4D9E-B508-E07206D92D60}" presName="srcNode" presStyleLbl="node1" presStyleIdx="0" presStyleCnt="5"/>
      <dgm:spPr/>
    </dgm:pt>
    <dgm:pt modelId="{8611057D-6E52-4BE7-8FBF-B93A1E1C1EE1}" type="pres">
      <dgm:prSet presAssocID="{D8F0900F-A5D5-4D9E-B508-E07206D92D60}" presName="conn" presStyleLbl="parChTrans1D2" presStyleIdx="0" presStyleCnt="1"/>
      <dgm:spPr/>
      <dgm:t>
        <a:bodyPr/>
        <a:lstStyle/>
        <a:p>
          <a:endParaRPr lang="en-GB"/>
        </a:p>
      </dgm:t>
    </dgm:pt>
    <dgm:pt modelId="{9A1928D4-7365-4A9B-955E-6346718A1341}" type="pres">
      <dgm:prSet presAssocID="{D8F0900F-A5D5-4D9E-B508-E07206D92D60}" presName="extraNode" presStyleLbl="node1" presStyleIdx="0" presStyleCnt="5"/>
      <dgm:spPr/>
    </dgm:pt>
    <dgm:pt modelId="{2CA9158D-54C1-40A2-8D5B-B2671307B5EB}" type="pres">
      <dgm:prSet presAssocID="{D8F0900F-A5D5-4D9E-B508-E07206D92D60}" presName="dstNode" presStyleLbl="node1" presStyleIdx="0" presStyleCnt="5"/>
      <dgm:spPr/>
    </dgm:pt>
    <dgm:pt modelId="{3D4D9118-AC84-479F-8890-D3569203D091}" type="pres">
      <dgm:prSet presAssocID="{AF18673A-4FB5-485B-8907-DAA22A27800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D0D6CC-6E7C-403E-8D6F-FE4F1059298D}" type="pres">
      <dgm:prSet presAssocID="{AF18673A-4FB5-485B-8907-DAA22A27800A}" presName="accent_1" presStyleCnt="0"/>
      <dgm:spPr/>
    </dgm:pt>
    <dgm:pt modelId="{E38B7CDD-F0A6-49B0-B96C-12F6F0452546}" type="pres">
      <dgm:prSet presAssocID="{AF18673A-4FB5-485B-8907-DAA22A27800A}" presName="accentRepeatNode" presStyleLbl="solidFgAcc1" presStyleIdx="0" presStyleCnt="5"/>
      <dgm:spPr/>
    </dgm:pt>
    <dgm:pt modelId="{102A63AF-0790-4839-8499-6493293D1027}" type="pres">
      <dgm:prSet presAssocID="{167BB161-88CD-4FEB-BD59-FCBBDFA27CE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02D468-45AF-4665-9F35-3C193BBD5C6A}" type="pres">
      <dgm:prSet presAssocID="{167BB161-88CD-4FEB-BD59-FCBBDFA27CEF}" presName="accent_2" presStyleCnt="0"/>
      <dgm:spPr/>
    </dgm:pt>
    <dgm:pt modelId="{FA7DF2A6-1EF7-4E85-B4DB-BF0D67355DDB}" type="pres">
      <dgm:prSet presAssocID="{167BB161-88CD-4FEB-BD59-FCBBDFA27CEF}" presName="accentRepeatNode" presStyleLbl="solidFgAcc1" presStyleIdx="1" presStyleCnt="5"/>
      <dgm:spPr/>
    </dgm:pt>
    <dgm:pt modelId="{8FF085D0-FB27-40E3-9134-2D373568D378}" type="pres">
      <dgm:prSet presAssocID="{6E6EC2BF-33DB-4815-92CD-CBDF6607C78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47A291-0CFA-405D-A3AB-98D616AF7E86}" type="pres">
      <dgm:prSet presAssocID="{6E6EC2BF-33DB-4815-92CD-CBDF6607C78D}" presName="accent_3" presStyleCnt="0"/>
      <dgm:spPr/>
    </dgm:pt>
    <dgm:pt modelId="{69BB565A-73A6-422A-96DE-6091926F5615}" type="pres">
      <dgm:prSet presAssocID="{6E6EC2BF-33DB-4815-92CD-CBDF6607C78D}" presName="accentRepeatNode" presStyleLbl="solidFgAcc1" presStyleIdx="2" presStyleCnt="5"/>
      <dgm:spPr/>
    </dgm:pt>
    <dgm:pt modelId="{86770FE3-D62E-4A8A-AD36-A66BA665D40E}" type="pres">
      <dgm:prSet presAssocID="{BBF46DCE-294A-44D7-A262-D3E10EBBD89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CBDAE5-D6B0-4AFA-8792-2F81F2D9690E}" type="pres">
      <dgm:prSet presAssocID="{BBF46DCE-294A-44D7-A262-D3E10EBBD899}" presName="accent_4" presStyleCnt="0"/>
      <dgm:spPr/>
    </dgm:pt>
    <dgm:pt modelId="{9EA6351A-ECD0-4410-948E-7A01D459FF14}" type="pres">
      <dgm:prSet presAssocID="{BBF46DCE-294A-44D7-A262-D3E10EBBD899}" presName="accentRepeatNode" presStyleLbl="solidFgAcc1" presStyleIdx="3" presStyleCnt="5"/>
      <dgm:spPr/>
    </dgm:pt>
    <dgm:pt modelId="{B400AD57-E2A0-4C77-B58E-DAF861D4D093}" type="pres">
      <dgm:prSet presAssocID="{5B8D77CC-69B4-4359-802A-25298F7E222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2B7476-864D-4928-B74D-4C7CF01B7799}" type="pres">
      <dgm:prSet presAssocID="{5B8D77CC-69B4-4359-802A-25298F7E2221}" presName="accent_5" presStyleCnt="0"/>
      <dgm:spPr/>
    </dgm:pt>
    <dgm:pt modelId="{36522353-38A0-4624-8383-DE75BA1496BB}" type="pres">
      <dgm:prSet presAssocID="{5B8D77CC-69B4-4359-802A-25298F7E2221}" presName="accentRepeatNode" presStyleLbl="solidFgAcc1" presStyleIdx="4" presStyleCnt="5"/>
      <dgm:spPr/>
    </dgm:pt>
  </dgm:ptLst>
  <dgm:cxnLst>
    <dgm:cxn modelId="{2C9A0AE6-B702-40E5-BE2B-A5779AE49F81}" srcId="{D8F0900F-A5D5-4D9E-B508-E07206D92D60}" destId="{BBF46DCE-294A-44D7-A262-D3E10EBBD899}" srcOrd="3" destOrd="0" parTransId="{50376EB1-726B-4400-8749-4F6961F755B7}" sibTransId="{5372EC50-95D8-4D3C-9AF2-C153F6DF5A21}"/>
    <dgm:cxn modelId="{1DC93ABF-F325-44C8-8B22-1F89985C3F82}" srcId="{D8F0900F-A5D5-4D9E-B508-E07206D92D60}" destId="{167BB161-88CD-4FEB-BD59-FCBBDFA27CEF}" srcOrd="1" destOrd="0" parTransId="{F2E34F3B-DF6A-4504-AA49-6E54274D8015}" sibTransId="{60201184-88CD-4573-8D20-5A6CBBE27E8E}"/>
    <dgm:cxn modelId="{420C6529-0054-4976-A48A-2C71E98A5EAD}" srcId="{D8F0900F-A5D5-4D9E-B508-E07206D92D60}" destId="{6E6EC2BF-33DB-4815-92CD-CBDF6607C78D}" srcOrd="2" destOrd="0" parTransId="{9E3F1B94-4D9B-4B8F-A892-DDF648E5054F}" sibTransId="{A3C1D5DD-9026-4227-8C9E-A09528B509C9}"/>
    <dgm:cxn modelId="{AE41F6DC-AABA-4774-9E57-A0FB432430D3}" type="presOf" srcId="{2E3D57F8-EA3A-44B4-8136-8E1C309154D8}" destId="{8611057D-6E52-4BE7-8FBF-B93A1E1C1EE1}" srcOrd="0" destOrd="0" presId="urn:microsoft.com/office/officeart/2008/layout/VerticalCurvedList"/>
    <dgm:cxn modelId="{B53AC981-967B-452E-9B47-23EBA25509F6}" type="presOf" srcId="{D8F0900F-A5D5-4D9E-B508-E07206D92D60}" destId="{A34DC943-1C59-4FA7-A61B-8D3A2AB7D8AD}" srcOrd="0" destOrd="0" presId="urn:microsoft.com/office/officeart/2008/layout/VerticalCurvedList"/>
    <dgm:cxn modelId="{FF325303-BC66-4A43-BFE9-6886BAA21248}" type="presOf" srcId="{AF18673A-4FB5-485B-8907-DAA22A27800A}" destId="{3D4D9118-AC84-479F-8890-D3569203D091}" srcOrd="0" destOrd="0" presId="urn:microsoft.com/office/officeart/2008/layout/VerticalCurvedList"/>
    <dgm:cxn modelId="{97C20953-6136-48EE-A54A-A06C216BCF5C}" srcId="{D8F0900F-A5D5-4D9E-B508-E07206D92D60}" destId="{5B8D77CC-69B4-4359-802A-25298F7E2221}" srcOrd="4" destOrd="0" parTransId="{4899525F-AE50-498C-9639-ACBD85409352}" sibTransId="{2FDDAC07-1FE9-4042-B609-A51CDD2B11FB}"/>
    <dgm:cxn modelId="{19C0FF61-AA13-446F-B6FC-21A2A146E8F5}" srcId="{D8F0900F-A5D5-4D9E-B508-E07206D92D60}" destId="{AF18673A-4FB5-485B-8907-DAA22A27800A}" srcOrd="0" destOrd="0" parTransId="{99B34A3B-EF8F-4C5B-8277-C8716104199F}" sibTransId="{2E3D57F8-EA3A-44B4-8136-8E1C309154D8}"/>
    <dgm:cxn modelId="{62D3D65D-2CCF-442B-8762-F4E6FB784A53}" type="presOf" srcId="{BBF46DCE-294A-44D7-A262-D3E10EBBD899}" destId="{86770FE3-D62E-4A8A-AD36-A66BA665D40E}" srcOrd="0" destOrd="0" presId="urn:microsoft.com/office/officeart/2008/layout/VerticalCurvedList"/>
    <dgm:cxn modelId="{85698F0D-4219-4ED4-B5C0-7F37AC0A1C34}" type="presOf" srcId="{6E6EC2BF-33DB-4815-92CD-CBDF6607C78D}" destId="{8FF085D0-FB27-40E3-9134-2D373568D378}" srcOrd="0" destOrd="0" presId="urn:microsoft.com/office/officeart/2008/layout/VerticalCurvedList"/>
    <dgm:cxn modelId="{61A77575-273F-48CF-9BBE-228E9999CB9E}" type="presOf" srcId="{167BB161-88CD-4FEB-BD59-FCBBDFA27CEF}" destId="{102A63AF-0790-4839-8499-6493293D1027}" srcOrd="0" destOrd="0" presId="urn:microsoft.com/office/officeart/2008/layout/VerticalCurvedList"/>
    <dgm:cxn modelId="{E28A8DF1-DF56-49EF-95CA-541CBAD0F4DF}" type="presOf" srcId="{5B8D77CC-69B4-4359-802A-25298F7E2221}" destId="{B400AD57-E2A0-4C77-B58E-DAF861D4D093}" srcOrd="0" destOrd="0" presId="urn:microsoft.com/office/officeart/2008/layout/VerticalCurvedList"/>
    <dgm:cxn modelId="{F6957E3F-273A-4A36-A12D-953F38E25DFE}" type="presParOf" srcId="{A34DC943-1C59-4FA7-A61B-8D3A2AB7D8AD}" destId="{880716C7-E500-4B8A-A3D3-8A8C54343261}" srcOrd="0" destOrd="0" presId="urn:microsoft.com/office/officeart/2008/layout/VerticalCurvedList"/>
    <dgm:cxn modelId="{88EC38AF-1DE8-4ED5-AFDC-AA6DCEE48061}" type="presParOf" srcId="{880716C7-E500-4B8A-A3D3-8A8C54343261}" destId="{CEEF16FB-CA19-4C19-A19C-79A15423B232}" srcOrd="0" destOrd="0" presId="urn:microsoft.com/office/officeart/2008/layout/VerticalCurvedList"/>
    <dgm:cxn modelId="{041A2E4D-6021-4AC0-B047-AAC8E4E58DA7}" type="presParOf" srcId="{CEEF16FB-CA19-4C19-A19C-79A15423B232}" destId="{920EA663-31B8-413B-8580-94A1FCBB8B58}" srcOrd="0" destOrd="0" presId="urn:microsoft.com/office/officeart/2008/layout/VerticalCurvedList"/>
    <dgm:cxn modelId="{C76B6838-5A08-4FBC-9F1E-19DFD7D21D01}" type="presParOf" srcId="{CEEF16FB-CA19-4C19-A19C-79A15423B232}" destId="{8611057D-6E52-4BE7-8FBF-B93A1E1C1EE1}" srcOrd="1" destOrd="0" presId="urn:microsoft.com/office/officeart/2008/layout/VerticalCurvedList"/>
    <dgm:cxn modelId="{42EEA757-D422-459C-8AAC-4F82375E72D2}" type="presParOf" srcId="{CEEF16FB-CA19-4C19-A19C-79A15423B232}" destId="{9A1928D4-7365-4A9B-955E-6346718A1341}" srcOrd="2" destOrd="0" presId="urn:microsoft.com/office/officeart/2008/layout/VerticalCurvedList"/>
    <dgm:cxn modelId="{7D33DBFA-1AA3-4B81-A873-7476D1621376}" type="presParOf" srcId="{CEEF16FB-CA19-4C19-A19C-79A15423B232}" destId="{2CA9158D-54C1-40A2-8D5B-B2671307B5EB}" srcOrd="3" destOrd="0" presId="urn:microsoft.com/office/officeart/2008/layout/VerticalCurvedList"/>
    <dgm:cxn modelId="{20EEF288-84F4-483D-8A5A-C1EB931E8D88}" type="presParOf" srcId="{880716C7-E500-4B8A-A3D3-8A8C54343261}" destId="{3D4D9118-AC84-479F-8890-D3569203D091}" srcOrd="1" destOrd="0" presId="urn:microsoft.com/office/officeart/2008/layout/VerticalCurvedList"/>
    <dgm:cxn modelId="{D922DDE2-01E1-4E91-BBE9-001CC5C4D97F}" type="presParOf" srcId="{880716C7-E500-4B8A-A3D3-8A8C54343261}" destId="{FDD0D6CC-6E7C-403E-8D6F-FE4F1059298D}" srcOrd="2" destOrd="0" presId="urn:microsoft.com/office/officeart/2008/layout/VerticalCurvedList"/>
    <dgm:cxn modelId="{7C5749C2-4F85-497D-9858-2A44B9DB2413}" type="presParOf" srcId="{FDD0D6CC-6E7C-403E-8D6F-FE4F1059298D}" destId="{E38B7CDD-F0A6-49B0-B96C-12F6F0452546}" srcOrd="0" destOrd="0" presId="urn:microsoft.com/office/officeart/2008/layout/VerticalCurvedList"/>
    <dgm:cxn modelId="{EA2A3A58-0E48-435C-B468-E58D5B9F4FC9}" type="presParOf" srcId="{880716C7-E500-4B8A-A3D3-8A8C54343261}" destId="{102A63AF-0790-4839-8499-6493293D1027}" srcOrd="3" destOrd="0" presId="urn:microsoft.com/office/officeart/2008/layout/VerticalCurvedList"/>
    <dgm:cxn modelId="{1FA23B26-E142-404F-AD56-4936B0B86CE5}" type="presParOf" srcId="{880716C7-E500-4B8A-A3D3-8A8C54343261}" destId="{DB02D468-45AF-4665-9F35-3C193BBD5C6A}" srcOrd="4" destOrd="0" presId="urn:microsoft.com/office/officeart/2008/layout/VerticalCurvedList"/>
    <dgm:cxn modelId="{C7BA179F-2B2E-42D3-B488-10DF659995EE}" type="presParOf" srcId="{DB02D468-45AF-4665-9F35-3C193BBD5C6A}" destId="{FA7DF2A6-1EF7-4E85-B4DB-BF0D67355DDB}" srcOrd="0" destOrd="0" presId="urn:microsoft.com/office/officeart/2008/layout/VerticalCurvedList"/>
    <dgm:cxn modelId="{7E200A50-C4D7-43FF-8D3B-3E4161A5649D}" type="presParOf" srcId="{880716C7-E500-4B8A-A3D3-8A8C54343261}" destId="{8FF085D0-FB27-40E3-9134-2D373568D378}" srcOrd="5" destOrd="0" presId="urn:microsoft.com/office/officeart/2008/layout/VerticalCurvedList"/>
    <dgm:cxn modelId="{5C1A99CE-225A-4F7E-B7B9-9EF519E40EDA}" type="presParOf" srcId="{880716C7-E500-4B8A-A3D3-8A8C54343261}" destId="{D447A291-0CFA-405D-A3AB-98D616AF7E86}" srcOrd="6" destOrd="0" presId="urn:microsoft.com/office/officeart/2008/layout/VerticalCurvedList"/>
    <dgm:cxn modelId="{DAA48847-C749-40A7-98C0-DF24B471E545}" type="presParOf" srcId="{D447A291-0CFA-405D-A3AB-98D616AF7E86}" destId="{69BB565A-73A6-422A-96DE-6091926F5615}" srcOrd="0" destOrd="0" presId="urn:microsoft.com/office/officeart/2008/layout/VerticalCurvedList"/>
    <dgm:cxn modelId="{E07F1F17-C9B5-4FD6-961C-737DAFAC7613}" type="presParOf" srcId="{880716C7-E500-4B8A-A3D3-8A8C54343261}" destId="{86770FE3-D62E-4A8A-AD36-A66BA665D40E}" srcOrd="7" destOrd="0" presId="urn:microsoft.com/office/officeart/2008/layout/VerticalCurvedList"/>
    <dgm:cxn modelId="{80C13063-96CD-480A-AA27-D6AAE8F7B880}" type="presParOf" srcId="{880716C7-E500-4B8A-A3D3-8A8C54343261}" destId="{71CBDAE5-D6B0-4AFA-8792-2F81F2D9690E}" srcOrd="8" destOrd="0" presId="urn:microsoft.com/office/officeart/2008/layout/VerticalCurvedList"/>
    <dgm:cxn modelId="{E8A1F657-4102-4753-9A8D-4237EEA13F76}" type="presParOf" srcId="{71CBDAE5-D6B0-4AFA-8792-2F81F2D9690E}" destId="{9EA6351A-ECD0-4410-948E-7A01D459FF14}" srcOrd="0" destOrd="0" presId="urn:microsoft.com/office/officeart/2008/layout/VerticalCurvedList"/>
    <dgm:cxn modelId="{1BF9FB6F-2B5E-4BA9-BC20-1DFF483F9FDA}" type="presParOf" srcId="{880716C7-E500-4B8A-A3D3-8A8C54343261}" destId="{B400AD57-E2A0-4C77-B58E-DAF861D4D093}" srcOrd="9" destOrd="0" presId="urn:microsoft.com/office/officeart/2008/layout/VerticalCurvedList"/>
    <dgm:cxn modelId="{1466375B-686B-4A96-8A0A-D180416C4FAA}" type="presParOf" srcId="{880716C7-E500-4B8A-A3D3-8A8C54343261}" destId="{D52B7476-864D-4928-B74D-4C7CF01B7799}" srcOrd="10" destOrd="0" presId="urn:microsoft.com/office/officeart/2008/layout/VerticalCurvedList"/>
    <dgm:cxn modelId="{F60982E9-8DBB-4C23-8BEF-49AF37117441}" type="presParOf" srcId="{D52B7476-864D-4928-B74D-4C7CF01B7799}" destId="{36522353-38A0-4624-8383-DE75BA1496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52CF4-47CF-4E94-9140-F8E2DFEDA3B0}">
      <dsp:nvSpPr>
        <dsp:cNvPr id="0" name=""/>
        <dsp:cNvSpPr/>
      </dsp:nvSpPr>
      <dsp:spPr>
        <a:xfrm>
          <a:off x="3371868" y="1988813"/>
          <a:ext cx="2550074" cy="243077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Internationalisation Strategy &amp; </a:t>
          </a:r>
          <a:r>
            <a:rPr lang="en-US" sz="1400" b="1" kern="1200" dirty="0" smtClean="0"/>
            <a:t>2020 Horizon target for Student Mobility</a:t>
          </a:r>
          <a:endParaRPr lang="en-GB" sz="1400" b="1" kern="1200" dirty="0"/>
        </a:p>
      </dsp:txBody>
      <dsp:txXfrm>
        <a:off x="3875630" y="2558210"/>
        <a:ext cx="1542550" cy="1249467"/>
      </dsp:txXfrm>
    </dsp:sp>
    <dsp:sp modelId="{5B4365AB-D6EA-44DF-ACE6-35FA92143D80}">
      <dsp:nvSpPr>
        <dsp:cNvPr id="0" name=""/>
        <dsp:cNvSpPr/>
      </dsp:nvSpPr>
      <dsp:spPr>
        <a:xfrm>
          <a:off x="2017252" y="1414267"/>
          <a:ext cx="1767834" cy="176783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Multiple systems</a:t>
          </a:r>
          <a:endParaRPr lang="en-GB" sz="1400" b="1" kern="1200" dirty="0"/>
        </a:p>
      </dsp:txBody>
      <dsp:txXfrm>
        <a:off x="2462310" y="1862014"/>
        <a:ext cx="877718" cy="872340"/>
      </dsp:txXfrm>
    </dsp:sp>
    <dsp:sp modelId="{05E8A44A-1A7F-4F24-9ADA-4FB06597BACC}">
      <dsp:nvSpPr>
        <dsp:cNvPr id="0" name=""/>
        <dsp:cNvSpPr/>
      </dsp:nvSpPr>
      <dsp:spPr>
        <a:xfrm rot="20700000">
          <a:off x="3007420" y="194642"/>
          <a:ext cx="1732116" cy="173211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New student mobility initiatives</a:t>
          </a:r>
          <a:endParaRPr lang="en-GB" sz="1400" b="1" kern="1200" dirty="0"/>
        </a:p>
      </dsp:txBody>
      <dsp:txXfrm rot="-20700000">
        <a:off x="3387324" y="574546"/>
        <a:ext cx="972308" cy="972308"/>
      </dsp:txXfrm>
    </dsp:sp>
    <dsp:sp modelId="{B6659197-31FE-401F-ABDE-FBC141B72E77}">
      <dsp:nvSpPr>
        <dsp:cNvPr id="0" name=""/>
        <dsp:cNvSpPr/>
      </dsp:nvSpPr>
      <dsp:spPr>
        <a:xfrm>
          <a:off x="3247087" y="1620604"/>
          <a:ext cx="3111388" cy="3111388"/>
        </a:xfrm>
        <a:prstGeom prst="circularArrow">
          <a:avLst>
            <a:gd name="adj1" fmla="val 4687"/>
            <a:gd name="adj2" fmla="val 299029"/>
            <a:gd name="adj3" fmla="val 2521328"/>
            <a:gd name="adj4" fmla="val 1585020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D7180-0B97-47AF-8E5F-CB40E0734D56}">
      <dsp:nvSpPr>
        <dsp:cNvPr id="0" name=""/>
        <dsp:cNvSpPr/>
      </dsp:nvSpPr>
      <dsp:spPr>
        <a:xfrm>
          <a:off x="1704172" y="1022145"/>
          <a:ext cx="2260618" cy="226061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FDE7D-ECAC-488A-A6BB-A6F338A792F4}">
      <dsp:nvSpPr>
        <dsp:cNvPr id="0" name=""/>
        <dsp:cNvSpPr/>
      </dsp:nvSpPr>
      <dsp:spPr>
        <a:xfrm>
          <a:off x="2606763" y="-185723"/>
          <a:ext cx="2437401" cy="24374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754EE-0395-49F4-8AFD-33DDD8B3FE84}">
      <dsp:nvSpPr>
        <dsp:cNvPr id="0" name=""/>
        <dsp:cNvSpPr/>
      </dsp:nvSpPr>
      <dsp:spPr>
        <a:xfrm>
          <a:off x="0" y="583784"/>
          <a:ext cx="4089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3DFDE-50B0-4B83-883D-CEC3773B7A88}">
      <dsp:nvSpPr>
        <dsp:cNvPr id="0" name=""/>
        <dsp:cNvSpPr/>
      </dsp:nvSpPr>
      <dsp:spPr>
        <a:xfrm>
          <a:off x="204470" y="332864"/>
          <a:ext cx="28625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199" tIns="0" rIns="10819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Central Collaborations Repository</a:t>
          </a:r>
          <a:endParaRPr lang="en-GB" sz="1700" kern="1200" dirty="0"/>
        </a:p>
      </dsp:txBody>
      <dsp:txXfrm>
        <a:off x="228968" y="357362"/>
        <a:ext cx="2813584" cy="452844"/>
      </dsp:txXfrm>
    </dsp:sp>
    <dsp:sp modelId="{488979B7-F63E-4864-A835-BE3DEF8CF1C9}">
      <dsp:nvSpPr>
        <dsp:cNvPr id="0" name=""/>
        <dsp:cNvSpPr/>
      </dsp:nvSpPr>
      <dsp:spPr>
        <a:xfrm>
          <a:off x="0" y="1354904"/>
          <a:ext cx="4089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0AC83-6DE3-4067-AB02-83A36357E951}">
      <dsp:nvSpPr>
        <dsp:cNvPr id="0" name=""/>
        <dsp:cNvSpPr/>
      </dsp:nvSpPr>
      <dsp:spPr>
        <a:xfrm>
          <a:off x="204470" y="1103985"/>
          <a:ext cx="28625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199" tIns="0" rIns="10819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Student Portal to apply &amp; manage opportunities abroad</a:t>
          </a:r>
          <a:endParaRPr lang="en-GB" sz="1700" kern="1200" dirty="0"/>
        </a:p>
      </dsp:txBody>
      <dsp:txXfrm>
        <a:off x="228968" y="1128483"/>
        <a:ext cx="2813584" cy="452844"/>
      </dsp:txXfrm>
    </dsp:sp>
    <dsp:sp modelId="{05BFDDAB-A365-4FC5-815E-6702633D12F0}">
      <dsp:nvSpPr>
        <dsp:cNvPr id="0" name=""/>
        <dsp:cNvSpPr/>
      </dsp:nvSpPr>
      <dsp:spPr>
        <a:xfrm>
          <a:off x="0" y="2126025"/>
          <a:ext cx="4089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37DA8-D39C-41B0-89F1-EC2FEBE4B34A}">
      <dsp:nvSpPr>
        <dsp:cNvPr id="0" name=""/>
        <dsp:cNvSpPr/>
      </dsp:nvSpPr>
      <dsp:spPr>
        <a:xfrm>
          <a:off x="226319" y="1909802"/>
          <a:ext cx="28625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199" tIns="0" rIns="10819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Automated processes</a:t>
          </a:r>
        </a:p>
      </dsp:txBody>
      <dsp:txXfrm>
        <a:off x="250817" y="1934300"/>
        <a:ext cx="2813584" cy="452844"/>
      </dsp:txXfrm>
    </dsp:sp>
    <dsp:sp modelId="{256ABC97-5711-420D-ADE6-F75AF7456D08}">
      <dsp:nvSpPr>
        <dsp:cNvPr id="0" name=""/>
        <dsp:cNvSpPr/>
      </dsp:nvSpPr>
      <dsp:spPr>
        <a:xfrm>
          <a:off x="0" y="2897144"/>
          <a:ext cx="4089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5359D-53A8-4970-9680-0B66950B8822}">
      <dsp:nvSpPr>
        <dsp:cNvPr id="0" name=""/>
        <dsp:cNvSpPr/>
      </dsp:nvSpPr>
      <dsp:spPr>
        <a:xfrm>
          <a:off x="204470" y="2646224"/>
          <a:ext cx="28625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199" tIns="0" rIns="10819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Manage Erasmus grants</a:t>
          </a:r>
        </a:p>
      </dsp:txBody>
      <dsp:txXfrm>
        <a:off x="228968" y="2670722"/>
        <a:ext cx="2813584" cy="452844"/>
      </dsp:txXfrm>
    </dsp:sp>
    <dsp:sp modelId="{4B692B47-11CC-4303-9972-F88ED97D7EA6}">
      <dsp:nvSpPr>
        <dsp:cNvPr id="0" name=""/>
        <dsp:cNvSpPr/>
      </dsp:nvSpPr>
      <dsp:spPr>
        <a:xfrm>
          <a:off x="0" y="3668265"/>
          <a:ext cx="4089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593BC-09C3-4774-B3F9-D8FC8321BF46}">
      <dsp:nvSpPr>
        <dsp:cNvPr id="0" name=""/>
        <dsp:cNvSpPr/>
      </dsp:nvSpPr>
      <dsp:spPr>
        <a:xfrm>
          <a:off x="204470" y="3417345"/>
          <a:ext cx="28625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199" tIns="0" rIns="10819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Automate payments to Students</a:t>
          </a:r>
        </a:p>
      </dsp:txBody>
      <dsp:txXfrm>
        <a:off x="228968" y="3441843"/>
        <a:ext cx="2813584" cy="452844"/>
      </dsp:txXfrm>
    </dsp:sp>
    <dsp:sp modelId="{AF93B369-27E9-4A22-98B0-F2149B4AEE16}">
      <dsp:nvSpPr>
        <dsp:cNvPr id="0" name=""/>
        <dsp:cNvSpPr/>
      </dsp:nvSpPr>
      <dsp:spPr>
        <a:xfrm>
          <a:off x="0" y="4439385"/>
          <a:ext cx="4089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BE7A6-306B-457F-B8D5-9D4324265EE5}">
      <dsp:nvSpPr>
        <dsp:cNvPr id="0" name=""/>
        <dsp:cNvSpPr/>
      </dsp:nvSpPr>
      <dsp:spPr>
        <a:xfrm>
          <a:off x="204470" y="4188465"/>
          <a:ext cx="28625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199" tIns="0" rIns="10819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Business Intelligence to support strategic development of partnerships &amp; opportunities</a:t>
          </a:r>
        </a:p>
      </dsp:txBody>
      <dsp:txXfrm>
        <a:off x="228968" y="4212963"/>
        <a:ext cx="2813584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C9E1A-E86D-4B84-8F3C-87692287D6EF}">
      <dsp:nvSpPr>
        <dsp:cNvPr id="0" name=""/>
        <dsp:cNvSpPr/>
      </dsp:nvSpPr>
      <dsp:spPr>
        <a:xfrm>
          <a:off x="263080" y="23812"/>
          <a:ext cx="1578483" cy="8769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Off the Shelf Systems</a:t>
          </a:r>
          <a:endParaRPr lang="en-GB" sz="2000" kern="1200" dirty="0"/>
        </a:p>
      </dsp:txBody>
      <dsp:txXfrm>
        <a:off x="288765" y="49497"/>
        <a:ext cx="1527113" cy="825565"/>
      </dsp:txXfrm>
    </dsp:sp>
    <dsp:sp modelId="{8F4B0C11-3EB6-4199-A332-0CCBBAC206E8}">
      <dsp:nvSpPr>
        <dsp:cNvPr id="0" name=""/>
        <dsp:cNvSpPr/>
      </dsp:nvSpPr>
      <dsp:spPr>
        <a:xfrm>
          <a:off x="2543111" y="23812"/>
          <a:ext cx="1578483" cy="8769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Campus Solutions</a:t>
          </a:r>
          <a:endParaRPr lang="en-GB" sz="2000" kern="1200" dirty="0"/>
        </a:p>
      </dsp:txBody>
      <dsp:txXfrm>
        <a:off x="2568796" y="49497"/>
        <a:ext cx="1527113" cy="825565"/>
      </dsp:txXfrm>
    </dsp:sp>
    <dsp:sp modelId="{16464967-CDD7-49FD-B9B2-0BEBAF725883}">
      <dsp:nvSpPr>
        <dsp:cNvPr id="0" name=""/>
        <dsp:cNvSpPr/>
      </dsp:nvSpPr>
      <dsp:spPr>
        <a:xfrm>
          <a:off x="1863486" y="3750786"/>
          <a:ext cx="657701" cy="65770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E9111-7846-4F05-96E1-97E2DFD49F33}">
      <dsp:nvSpPr>
        <dsp:cNvPr id="0" name=""/>
        <dsp:cNvSpPr/>
      </dsp:nvSpPr>
      <dsp:spPr>
        <a:xfrm rot="240000">
          <a:off x="218631" y="3468953"/>
          <a:ext cx="3947412" cy="2760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4FC01-4BBD-483A-A79E-151F2ED4A8D5}">
      <dsp:nvSpPr>
        <dsp:cNvPr id="0" name=""/>
        <dsp:cNvSpPr/>
      </dsp:nvSpPr>
      <dsp:spPr>
        <a:xfrm rot="240000">
          <a:off x="2588709" y="2778811"/>
          <a:ext cx="1574980" cy="733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Integrated</a:t>
          </a:r>
          <a:endParaRPr lang="en-GB" sz="2000" kern="1200" dirty="0"/>
        </a:p>
      </dsp:txBody>
      <dsp:txXfrm>
        <a:off x="2624529" y="2814631"/>
        <a:ext cx="1503340" cy="662139"/>
      </dsp:txXfrm>
    </dsp:sp>
    <dsp:sp modelId="{95ACA3E1-A286-423B-95F4-B012D6BCFC03}">
      <dsp:nvSpPr>
        <dsp:cNvPr id="0" name=""/>
        <dsp:cNvSpPr/>
      </dsp:nvSpPr>
      <dsp:spPr>
        <a:xfrm rot="240000">
          <a:off x="2645710" y="1989569"/>
          <a:ext cx="1574980" cy="733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Multi-purpose</a:t>
          </a:r>
          <a:endParaRPr lang="en-GB" sz="2000" kern="1200" dirty="0"/>
        </a:p>
      </dsp:txBody>
      <dsp:txXfrm>
        <a:off x="2681530" y="2025389"/>
        <a:ext cx="1503340" cy="662139"/>
      </dsp:txXfrm>
    </dsp:sp>
    <dsp:sp modelId="{7F6CF092-A24C-4430-842E-660CB365D434}">
      <dsp:nvSpPr>
        <dsp:cNvPr id="0" name=""/>
        <dsp:cNvSpPr/>
      </dsp:nvSpPr>
      <dsp:spPr>
        <a:xfrm rot="240000">
          <a:off x="2702711" y="1217866"/>
          <a:ext cx="1574980" cy="733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Innovative design</a:t>
          </a:r>
          <a:endParaRPr lang="en-GB" sz="2000" kern="1200" dirty="0"/>
        </a:p>
      </dsp:txBody>
      <dsp:txXfrm>
        <a:off x="2738531" y="1253686"/>
        <a:ext cx="1503340" cy="662139"/>
      </dsp:txXfrm>
    </dsp:sp>
    <dsp:sp modelId="{5BF2F85B-6BF4-4A4B-A739-59BD6E97E968}">
      <dsp:nvSpPr>
        <dsp:cNvPr id="0" name=""/>
        <dsp:cNvSpPr/>
      </dsp:nvSpPr>
      <dsp:spPr>
        <a:xfrm rot="240000">
          <a:off x="330601" y="2620962"/>
          <a:ext cx="1574980" cy="733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Stand alone</a:t>
          </a:r>
          <a:endParaRPr lang="en-GB" sz="2000" kern="1200" dirty="0"/>
        </a:p>
      </dsp:txBody>
      <dsp:txXfrm>
        <a:off x="366421" y="2656782"/>
        <a:ext cx="1503340" cy="662139"/>
      </dsp:txXfrm>
    </dsp:sp>
    <dsp:sp modelId="{0ACEA265-2352-4A53-B76F-4F76D2F3DE0D}">
      <dsp:nvSpPr>
        <dsp:cNvPr id="0" name=""/>
        <dsp:cNvSpPr/>
      </dsp:nvSpPr>
      <dsp:spPr>
        <a:xfrm rot="240000">
          <a:off x="387602" y="1831721"/>
          <a:ext cx="1574980" cy="733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One purpose</a:t>
          </a:r>
          <a:endParaRPr lang="en-GB" sz="2000" kern="1200" dirty="0"/>
        </a:p>
      </dsp:txBody>
      <dsp:txXfrm>
        <a:off x="423422" y="1867541"/>
        <a:ext cx="1503340" cy="662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1057D-6E52-4BE7-8FBF-B93A1E1C1EE1}">
      <dsp:nvSpPr>
        <dsp:cNvPr id="0" name=""/>
        <dsp:cNvSpPr/>
      </dsp:nvSpPr>
      <dsp:spPr>
        <a:xfrm>
          <a:off x="-4741613" y="-726798"/>
          <a:ext cx="5647771" cy="5647771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D9118-AC84-479F-8890-D3569203D091}">
      <dsp:nvSpPr>
        <dsp:cNvPr id="0" name=""/>
        <dsp:cNvSpPr/>
      </dsp:nvSpPr>
      <dsp:spPr>
        <a:xfrm>
          <a:off x="396567" y="262052"/>
          <a:ext cx="4530940" cy="524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27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Record information</a:t>
          </a:r>
          <a:endParaRPr lang="en-GB" sz="1700" kern="1200" dirty="0"/>
        </a:p>
      </dsp:txBody>
      <dsp:txXfrm>
        <a:off x="396567" y="262052"/>
        <a:ext cx="4530940" cy="524439"/>
      </dsp:txXfrm>
    </dsp:sp>
    <dsp:sp modelId="{E38B7CDD-F0A6-49B0-B96C-12F6F0452546}">
      <dsp:nvSpPr>
        <dsp:cNvPr id="0" name=""/>
        <dsp:cNvSpPr/>
      </dsp:nvSpPr>
      <dsp:spPr>
        <a:xfrm>
          <a:off x="68792" y="196497"/>
          <a:ext cx="655549" cy="6555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A63AF-0790-4839-8499-6493293D1027}">
      <dsp:nvSpPr>
        <dsp:cNvPr id="0" name=""/>
        <dsp:cNvSpPr/>
      </dsp:nvSpPr>
      <dsp:spPr>
        <a:xfrm>
          <a:off x="772365" y="1048459"/>
          <a:ext cx="4155142" cy="524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27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Record relationship between collaborations</a:t>
          </a:r>
          <a:endParaRPr lang="en-GB" sz="1700" kern="1200" dirty="0"/>
        </a:p>
      </dsp:txBody>
      <dsp:txXfrm>
        <a:off x="772365" y="1048459"/>
        <a:ext cx="4155142" cy="524439"/>
      </dsp:txXfrm>
    </dsp:sp>
    <dsp:sp modelId="{FA7DF2A6-1EF7-4E85-B4DB-BF0D67355DDB}">
      <dsp:nvSpPr>
        <dsp:cNvPr id="0" name=""/>
        <dsp:cNvSpPr/>
      </dsp:nvSpPr>
      <dsp:spPr>
        <a:xfrm>
          <a:off x="444590" y="982904"/>
          <a:ext cx="655549" cy="6555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085D0-FB27-40E3-9134-2D373568D378}">
      <dsp:nvSpPr>
        <dsp:cNvPr id="0" name=""/>
        <dsp:cNvSpPr/>
      </dsp:nvSpPr>
      <dsp:spPr>
        <a:xfrm>
          <a:off x="887705" y="1834867"/>
          <a:ext cx="4039802" cy="524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27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Link Collaboration to students, plans, finance</a:t>
          </a:r>
          <a:endParaRPr lang="en-GB" sz="1700" kern="1200" dirty="0"/>
        </a:p>
      </dsp:txBody>
      <dsp:txXfrm>
        <a:off x="887705" y="1834867"/>
        <a:ext cx="4039802" cy="524439"/>
      </dsp:txXfrm>
    </dsp:sp>
    <dsp:sp modelId="{69BB565A-73A6-422A-96DE-6091926F5615}">
      <dsp:nvSpPr>
        <dsp:cNvPr id="0" name=""/>
        <dsp:cNvSpPr/>
      </dsp:nvSpPr>
      <dsp:spPr>
        <a:xfrm>
          <a:off x="559930" y="1769312"/>
          <a:ext cx="655549" cy="6555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70FE3-D62E-4A8A-AD36-A66BA665D40E}">
      <dsp:nvSpPr>
        <dsp:cNvPr id="0" name=""/>
        <dsp:cNvSpPr/>
      </dsp:nvSpPr>
      <dsp:spPr>
        <a:xfrm>
          <a:off x="772365" y="2621275"/>
          <a:ext cx="4155142" cy="524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27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Report on performance</a:t>
          </a:r>
          <a:endParaRPr lang="en-GB" sz="1700" kern="1200" dirty="0"/>
        </a:p>
      </dsp:txBody>
      <dsp:txXfrm>
        <a:off x="772365" y="2621275"/>
        <a:ext cx="4155142" cy="524439"/>
      </dsp:txXfrm>
    </dsp:sp>
    <dsp:sp modelId="{9EA6351A-ECD0-4410-948E-7A01D459FF14}">
      <dsp:nvSpPr>
        <dsp:cNvPr id="0" name=""/>
        <dsp:cNvSpPr/>
      </dsp:nvSpPr>
      <dsp:spPr>
        <a:xfrm>
          <a:off x="444590" y="2555720"/>
          <a:ext cx="655549" cy="6555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0AD57-E2A0-4C77-B58E-DAF861D4D093}">
      <dsp:nvSpPr>
        <dsp:cNvPr id="0" name=""/>
        <dsp:cNvSpPr/>
      </dsp:nvSpPr>
      <dsp:spPr>
        <a:xfrm>
          <a:off x="396567" y="3407683"/>
          <a:ext cx="4530940" cy="524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27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flexibility</a:t>
          </a:r>
          <a:endParaRPr lang="en-GB" sz="1700" kern="1200" dirty="0"/>
        </a:p>
      </dsp:txBody>
      <dsp:txXfrm>
        <a:off x="396567" y="3407683"/>
        <a:ext cx="4530940" cy="524439"/>
      </dsp:txXfrm>
    </dsp:sp>
    <dsp:sp modelId="{36522353-38A0-4624-8383-DE75BA1496BB}">
      <dsp:nvSpPr>
        <dsp:cNvPr id="0" name=""/>
        <dsp:cNvSpPr/>
      </dsp:nvSpPr>
      <dsp:spPr>
        <a:xfrm>
          <a:off x="68792" y="3342128"/>
          <a:ext cx="655549" cy="6555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International Collaborations with campus solutions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37043</a:t>
            </a:r>
            <a:endParaRPr lang="en-US" dirty="0"/>
          </a:p>
          <a:p>
            <a:r>
              <a:rPr lang="en-US" dirty="0" smtClean="0"/>
              <a:t>Tue 11</a:t>
            </a:r>
            <a:r>
              <a:rPr lang="en-US" baseline="30000" dirty="0" smtClean="0"/>
              <a:t>th</a:t>
            </a:r>
            <a:r>
              <a:rPr lang="en-US" dirty="0" smtClean="0"/>
              <a:t> October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2943225" cy="1463040"/>
          </a:xfrm>
        </p:spPr>
        <p:txBody>
          <a:bodyPr/>
          <a:lstStyle/>
          <a:p>
            <a:r>
              <a:rPr lang="en-US" dirty="0" smtClean="0"/>
              <a:t>What else?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6975" y="4876800"/>
            <a:ext cx="2666999" cy="1546377"/>
          </a:xfrm>
        </p:spPr>
        <p:txBody>
          <a:bodyPr>
            <a:normAutofit/>
          </a:bodyPr>
          <a:lstStyle/>
          <a:p>
            <a:r>
              <a:rPr lang="en-US" dirty="0" smtClean="0"/>
              <a:t>Student </a:t>
            </a:r>
            <a:r>
              <a:rPr lang="en-US" dirty="0"/>
              <a:t>Safety Abroad</a:t>
            </a:r>
          </a:p>
          <a:p>
            <a:r>
              <a:rPr lang="en-US" dirty="0"/>
              <a:t>Self report activities </a:t>
            </a:r>
            <a:r>
              <a:rPr lang="en-US" dirty="0" smtClean="0"/>
              <a:t>abroad</a:t>
            </a:r>
          </a:p>
          <a:p>
            <a:r>
              <a:rPr lang="en-US" dirty="0"/>
              <a:t>Groningen Declaration </a:t>
            </a:r>
          </a:p>
          <a:p>
            <a:r>
              <a:rPr lang="en-US" dirty="0" smtClean="0"/>
              <a:t>Global Citizenship Award </a:t>
            </a:r>
            <a:endParaRPr lang="en-US" dirty="0" smtClean="0"/>
          </a:p>
          <a:p>
            <a:r>
              <a:rPr lang="en-US" dirty="0" smtClean="0"/>
              <a:t>Web </a:t>
            </a:r>
            <a:r>
              <a:rPr lang="en-US" dirty="0"/>
              <a:t>display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pic>
        <p:nvPicPr>
          <p:cNvPr id="3074" name="Picture 2" descr="Z:\Student Mobility Systems Project\EMEA presentation\student_suc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UoG_keyline_regular_lockup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83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264223"/>
              </p:ext>
            </p:extLst>
          </p:nvPr>
        </p:nvGraphicFramePr>
        <p:xfrm>
          <a:off x="2425700" y="1847851"/>
          <a:ext cx="4384675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phased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5238750"/>
            <a:ext cx="2400300" cy="118442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Academic Collaborations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Student-focused activities (e.g. outbound application)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Staff-focused and self-service activities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10" descr="UoG_keyline_regular_lockup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83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timeline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297113"/>
            <a:ext cx="8063708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826" y="4109738"/>
            <a:ext cx="5229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Phase 1</a:t>
            </a:r>
            <a:r>
              <a:rPr lang="en-GB" dirty="0" smtClean="0"/>
              <a:t>: </a:t>
            </a:r>
            <a:r>
              <a:rPr lang="en-GB" b="1" dirty="0" smtClean="0">
                <a:solidFill>
                  <a:srgbClr val="00B050"/>
                </a:solidFill>
              </a:rPr>
              <a:t>on target</a:t>
            </a:r>
          </a:p>
          <a:p>
            <a:r>
              <a:rPr lang="en-GB" b="1" dirty="0" smtClean="0"/>
              <a:t>Phase 2</a:t>
            </a:r>
            <a:r>
              <a:rPr lang="en-GB" dirty="0" smtClean="0"/>
              <a:t>: </a:t>
            </a:r>
            <a:r>
              <a:rPr lang="en-GB" b="1" dirty="0" smtClean="0">
                <a:solidFill>
                  <a:srgbClr val="FFC000"/>
                </a:solidFill>
              </a:rPr>
              <a:t>planning stage</a:t>
            </a:r>
          </a:p>
          <a:p>
            <a:r>
              <a:rPr lang="en-GB" b="1" dirty="0" smtClean="0"/>
              <a:t>Phase 3</a:t>
            </a:r>
            <a:r>
              <a:rPr lang="en-GB" dirty="0" smtClean="0"/>
              <a:t>: </a:t>
            </a:r>
            <a:r>
              <a:rPr lang="en-GB" b="1" dirty="0" smtClean="0">
                <a:solidFill>
                  <a:srgbClr val="FF0000"/>
                </a:solidFill>
              </a:rPr>
              <a:t>not started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1 - Collaborations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797942"/>
              </p:ext>
            </p:extLst>
          </p:nvPr>
        </p:nvGraphicFramePr>
        <p:xfrm>
          <a:off x="768350" y="1943100"/>
          <a:ext cx="4984750" cy="419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5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Define ‘collaboration’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is a collaboration?</a:t>
            </a:r>
          </a:p>
          <a:p>
            <a:r>
              <a:rPr lang="en-GB" dirty="0" smtClean="0"/>
              <a:t>What is an activity?</a:t>
            </a:r>
          </a:p>
          <a:p>
            <a:r>
              <a:rPr lang="en-GB" dirty="0" smtClean="0"/>
              <a:t>How do we record complex networks?</a:t>
            </a:r>
          </a:p>
          <a:p>
            <a:r>
              <a:rPr lang="en-GB" dirty="0" smtClean="0"/>
              <a:t>How do we record participants and their roles?</a:t>
            </a:r>
          </a:p>
          <a:p>
            <a:r>
              <a:rPr lang="en-GB" dirty="0" smtClean="0"/>
              <a:t>Who owns the collaboration?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75515" y="1958459"/>
            <a:ext cx="30112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Z:\Student Mobility Systems Project\EMEA presentation\Worldwide-online-collabo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9" y="1768018"/>
            <a:ext cx="3952875" cy="403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Functional Answer: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619250"/>
            <a:ext cx="3013329" cy="3800475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Definition: </a:t>
            </a:r>
          </a:p>
          <a:p>
            <a:r>
              <a:rPr lang="en-GB" i="1" dirty="0" smtClean="0"/>
              <a:t>(Complex) relationship between a </a:t>
            </a:r>
            <a:r>
              <a:rPr lang="en-GB" b="1" i="1" dirty="0" smtClean="0"/>
              <a:t>variety</a:t>
            </a:r>
            <a:r>
              <a:rPr lang="en-GB" i="1" dirty="0" smtClean="0"/>
              <a:t> </a:t>
            </a:r>
            <a:r>
              <a:rPr lang="en-GB" i="1" dirty="0"/>
              <a:t>of entities </a:t>
            </a:r>
            <a:r>
              <a:rPr lang="en-GB" i="1" dirty="0" smtClean="0"/>
              <a:t>(organisations </a:t>
            </a:r>
            <a:r>
              <a:rPr lang="en-GB" i="1" dirty="0"/>
              <a:t>and people) that are </a:t>
            </a:r>
            <a:r>
              <a:rPr lang="en-GB" i="1" dirty="0" smtClean="0"/>
              <a:t>geographically </a:t>
            </a:r>
            <a:r>
              <a:rPr lang="en-GB" i="1" dirty="0"/>
              <a:t>distributed, and heterogeneous in terms of their operating environment, culture, social capital and goals, but that </a:t>
            </a:r>
            <a:r>
              <a:rPr lang="en-GB" b="1" i="1" dirty="0"/>
              <a:t>collaborate </a:t>
            </a:r>
            <a:r>
              <a:rPr lang="en-GB" i="1" dirty="0" smtClean="0"/>
              <a:t>on a </a:t>
            </a:r>
            <a:r>
              <a:rPr lang="en-GB" b="1" i="1" dirty="0" smtClean="0"/>
              <a:t>variety</a:t>
            </a:r>
            <a:r>
              <a:rPr lang="en-GB" i="1" dirty="0" smtClean="0"/>
              <a:t> of activities for a </a:t>
            </a:r>
            <a:r>
              <a:rPr lang="en-GB" b="1" i="1" dirty="0" smtClean="0"/>
              <a:t>variety</a:t>
            </a:r>
            <a:r>
              <a:rPr lang="en-GB" i="1" dirty="0" smtClean="0"/>
              <a:t> of reasons and outcomes.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3041" y="1854836"/>
            <a:ext cx="4900292" cy="446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7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Technical Answer: the Building Block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1905000"/>
            <a:ext cx="3696081" cy="402336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Smallest Denominator</a:t>
            </a:r>
          </a:p>
          <a:p>
            <a:r>
              <a:rPr lang="en-GB" dirty="0" smtClean="0"/>
              <a:t>Unique Activity</a:t>
            </a:r>
          </a:p>
          <a:p>
            <a:r>
              <a:rPr lang="en-GB" dirty="0" smtClean="0"/>
              <a:t>One modular structure</a:t>
            </a:r>
          </a:p>
          <a:p>
            <a:r>
              <a:rPr lang="en-GB" dirty="0" smtClean="0"/>
              <a:t>Links between each module</a:t>
            </a:r>
          </a:p>
          <a:p>
            <a:r>
              <a:rPr lang="en-GB" dirty="0" smtClean="0"/>
              <a:t>Each Link defines the relationship between the modules</a:t>
            </a:r>
          </a:p>
          <a:p>
            <a:r>
              <a:rPr lang="en-GB" dirty="0" smtClean="0"/>
              <a:t>Links can be made at different level of a collaboration</a:t>
            </a:r>
          </a:p>
          <a:p>
            <a:r>
              <a:rPr lang="en-GB" b="1" dirty="0" smtClean="0"/>
              <a:t>Definition:</a:t>
            </a:r>
          </a:p>
          <a:p>
            <a:r>
              <a:rPr lang="en-GB" i="1" dirty="0" smtClean="0"/>
              <a:t>A Collaboration is singular block or a flexible and organised collection of blocks</a:t>
            </a:r>
            <a:endParaRPr lang="en-GB" i="1" dirty="0"/>
          </a:p>
        </p:txBody>
      </p:sp>
      <p:pic>
        <p:nvPicPr>
          <p:cNvPr id="6146" name="Picture 2" descr="Z:\Student Mobility Systems Project\EMEA presentation\legoBuildingBlock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316161"/>
            <a:ext cx="3925888" cy="283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0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6594729" cy="1148334"/>
          </a:xfrm>
        </p:spPr>
        <p:txBody>
          <a:bodyPr>
            <a:normAutofit/>
          </a:bodyPr>
          <a:lstStyle/>
          <a:p>
            <a:r>
              <a:rPr lang="en-GB" dirty="0" smtClean="0"/>
              <a:t>Defining the building block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570" y="1841500"/>
            <a:ext cx="8093330" cy="4903524"/>
          </a:xfrm>
        </p:spPr>
        <p:txBody>
          <a:bodyPr>
            <a:normAutofit/>
          </a:bodyPr>
          <a:lstStyle/>
          <a:p>
            <a:r>
              <a:rPr lang="en-GB" dirty="0" smtClean="0"/>
              <a:t>Each building block </a:t>
            </a:r>
            <a:r>
              <a:rPr lang="en-GB" b="1" dirty="0" smtClean="0"/>
              <a:t>can</a:t>
            </a:r>
            <a:r>
              <a:rPr lang="en-GB" dirty="0" smtClean="0"/>
              <a:t> record the following elements:</a:t>
            </a:r>
          </a:p>
          <a:p>
            <a:r>
              <a:rPr lang="en-GB" dirty="0" smtClean="0"/>
              <a:t>- Collaboration information</a:t>
            </a:r>
          </a:p>
          <a:p>
            <a:r>
              <a:rPr lang="en-GB" dirty="0" smtClean="0"/>
              <a:t>- External organisation information</a:t>
            </a:r>
          </a:p>
          <a:p>
            <a:r>
              <a:rPr lang="en-GB" dirty="0"/>
              <a:t>-</a:t>
            </a:r>
            <a:r>
              <a:rPr lang="en-GB" dirty="0" smtClean="0"/>
              <a:t> Internal organisation information</a:t>
            </a:r>
          </a:p>
          <a:p>
            <a:r>
              <a:rPr lang="en-GB" dirty="0" smtClean="0"/>
              <a:t>- Phase gate information</a:t>
            </a:r>
          </a:p>
          <a:p>
            <a:r>
              <a:rPr lang="en-GB" dirty="0" smtClean="0"/>
              <a:t>- Agreement information</a:t>
            </a:r>
          </a:p>
          <a:p>
            <a:r>
              <a:rPr lang="en-GB" dirty="0" smtClean="0"/>
              <a:t>- Relationship information (to other blocks)</a:t>
            </a:r>
          </a:p>
          <a:p>
            <a:endParaRPr lang="en-GB" dirty="0" smtClean="0"/>
          </a:p>
          <a:p>
            <a:r>
              <a:rPr lang="en-GB" dirty="0" smtClean="0"/>
              <a:t>All these tables share the same effective date!</a:t>
            </a:r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6594729" cy="1148334"/>
          </a:xfrm>
        </p:spPr>
        <p:txBody>
          <a:bodyPr>
            <a:normAutofit/>
          </a:bodyPr>
          <a:lstStyle/>
          <a:p>
            <a:r>
              <a:rPr lang="en-GB" dirty="0" smtClean="0"/>
              <a:t>One size does not fit 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570" y="1892300"/>
            <a:ext cx="7623430" cy="4356100"/>
          </a:xfrm>
        </p:spPr>
        <p:txBody>
          <a:bodyPr>
            <a:normAutofit/>
          </a:bodyPr>
          <a:lstStyle/>
          <a:p>
            <a:r>
              <a:rPr lang="en-GB" dirty="0" smtClean="0"/>
              <a:t>Because there are different velocities at which data changes and there are many to many relationships we have separated some data structures from the building block.</a:t>
            </a:r>
          </a:p>
          <a:p>
            <a:r>
              <a:rPr lang="en-GB" dirty="0" smtClean="0"/>
              <a:t>Separately defined are:</a:t>
            </a:r>
          </a:p>
          <a:p>
            <a:r>
              <a:rPr lang="en-GB" dirty="0" smtClean="0"/>
              <a:t>- Agreements (as they can spawn different collaborations)</a:t>
            </a:r>
          </a:p>
          <a:p>
            <a:r>
              <a:rPr lang="en-GB" dirty="0" smtClean="0"/>
              <a:t>- Monitoring Activities (as they will happen more often then changes to the collaboration itself)</a:t>
            </a:r>
          </a:p>
          <a:p>
            <a:r>
              <a:rPr lang="en-GB" dirty="0" smtClean="0"/>
              <a:t>- Activity management (Actual number of students on a collaboration changes per term/session)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5016500"/>
            <a:ext cx="2346476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Celine Reynaud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2385446"/>
          </a:xfrm>
        </p:spPr>
        <p:txBody>
          <a:bodyPr/>
          <a:lstStyle/>
          <a:p>
            <a:r>
              <a:rPr lang="en-US" dirty="0" smtClean="0"/>
              <a:t>Student Mobility Systems Development Project Manager</a:t>
            </a:r>
            <a:endParaRPr lang="en-US" dirty="0"/>
          </a:p>
          <a:p>
            <a:r>
              <a:rPr lang="en-US" b="1" dirty="0" smtClean="0"/>
              <a:t>University of Glasgow</a:t>
            </a:r>
            <a:endParaRPr lang="en-US" b="1" dirty="0"/>
          </a:p>
          <a:p>
            <a:r>
              <a:rPr lang="en-US" dirty="0" smtClean="0"/>
              <a:t>Celine.Reynaud@glasgow.ac.uk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Ernst La </a:t>
            </a:r>
            <a:r>
              <a:rPr lang="en-US" dirty="0" err="1" smtClean="0"/>
              <a:t>Haye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7"/>
            <a:ext cx="3566160" cy="2385447"/>
          </a:xfrm>
        </p:spPr>
        <p:txBody>
          <a:bodyPr>
            <a:normAutofit/>
          </a:bodyPr>
          <a:lstStyle/>
          <a:p>
            <a:r>
              <a:rPr lang="en-GB" sz="2200" dirty="0"/>
              <a:t>Consultant Oracle Campus Solutions</a:t>
            </a:r>
            <a:endParaRPr lang="en-US" sz="2200" dirty="0" smtClean="0"/>
          </a:p>
          <a:p>
            <a:r>
              <a:rPr lang="en-US" b="1" dirty="0" smtClean="0"/>
              <a:t>CY2</a:t>
            </a:r>
          </a:p>
          <a:p>
            <a:r>
              <a:rPr lang="en-US" dirty="0" smtClean="0"/>
              <a:t>ernst@cy2.nl	</a:t>
            </a:r>
            <a:endParaRPr lang="en-US" dirty="0"/>
          </a:p>
          <a:p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6594729" cy="1148334"/>
          </a:xfrm>
        </p:spPr>
        <p:txBody>
          <a:bodyPr>
            <a:normAutofit/>
          </a:bodyPr>
          <a:lstStyle/>
          <a:p>
            <a:r>
              <a:rPr lang="en-GB" dirty="0" smtClean="0"/>
              <a:t>Data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571" y="2181226"/>
            <a:ext cx="2346580" cy="1395412"/>
          </a:xfrm>
        </p:spPr>
        <p:txBody>
          <a:bodyPr>
            <a:normAutofit/>
          </a:bodyPr>
          <a:lstStyle/>
          <a:p>
            <a:r>
              <a:rPr lang="en-GB" dirty="0" smtClean="0"/>
              <a:t>XXXX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85926"/>
            <a:ext cx="7772399" cy="463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3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Lego block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828801"/>
            <a:ext cx="6899529" cy="647700"/>
          </a:xfrm>
        </p:spPr>
        <p:txBody>
          <a:bodyPr>
            <a:normAutofit/>
          </a:bodyPr>
          <a:lstStyle/>
          <a:p>
            <a:r>
              <a:rPr lang="en-GB" dirty="0" smtClean="0"/>
              <a:t>Collaboration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2333625"/>
            <a:ext cx="7705724" cy="418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5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Lego block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876425"/>
            <a:ext cx="5766054" cy="542926"/>
          </a:xfrm>
        </p:spPr>
        <p:txBody>
          <a:bodyPr>
            <a:normAutofit/>
          </a:bodyPr>
          <a:lstStyle/>
          <a:p>
            <a:r>
              <a:rPr lang="en-GB" dirty="0" smtClean="0"/>
              <a:t>Organisations and roles within the Collaboration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8" y="2352675"/>
            <a:ext cx="7880307" cy="421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8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Lego block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866900"/>
            <a:ext cx="6423279" cy="561975"/>
          </a:xfrm>
        </p:spPr>
        <p:txBody>
          <a:bodyPr/>
          <a:lstStyle/>
          <a:p>
            <a:r>
              <a:rPr lang="en-GB" dirty="0" smtClean="0"/>
              <a:t>Monitoring Activities throughout the Collaboration Life Cycle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8" y="2333625"/>
            <a:ext cx="7545637" cy="415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8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Lego block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0945" y="1828801"/>
            <a:ext cx="6670930" cy="581024"/>
          </a:xfrm>
        </p:spPr>
        <p:txBody>
          <a:bodyPr/>
          <a:lstStyle/>
          <a:p>
            <a:r>
              <a:rPr lang="en-GB" dirty="0" smtClean="0"/>
              <a:t>Agreements and Documents underpinning a Collaboration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381250"/>
            <a:ext cx="7581900" cy="403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8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Lego block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66900"/>
            <a:ext cx="6794754" cy="504825"/>
          </a:xfrm>
        </p:spPr>
        <p:txBody>
          <a:bodyPr/>
          <a:lstStyle/>
          <a:p>
            <a:r>
              <a:rPr lang="en-GB" dirty="0" smtClean="0"/>
              <a:t>Phase gates – Management of Approvals and </a:t>
            </a:r>
            <a:r>
              <a:rPr lang="en-GB" dirty="0"/>
              <a:t>R</a:t>
            </a:r>
            <a:r>
              <a:rPr lang="en-GB" dirty="0" smtClean="0"/>
              <a:t>eview </a:t>
            </a:r>
            <a:r>
              <a:rPr lang="en-GB" dirty="0"/>
              <a:t>P</a:t>
            </a:r>
            <a:r>
              <a:rPr lang="en-GB" dirty="0" smtClean="0"/>
              <a:t>hases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371725"/>
            <a:ext cx="78486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8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Lego block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696" y="1933575"/>
            <a:ext cx="6794754" cy="504825"/>
          </a:xfrm>
        </p:spPr>
        <p:txBody>
          <a:bodyPr/>
          <a:lstStyle/>
          <a:p>
            <a:r>
              <a:rPr lang="en-GB" dirty="0" smtClean="0"/>
              <a:t>Phase gates – Set up tables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728913"/>
            <a:ext cx="4846637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728913"/>
            <a:ext cx="5592762" cy="245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9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Lego block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619249"/>
            <a:ext cx="5164137" cy="50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6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Lego block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195" y="2038350"/>
            <a:ext cx="4432555" cy="3133725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Activity management</a:t>
            </a:r>
          </a:p>
          <a:p>
            <a:endParaRPr lang="en-GB" b="1" dirty="0" smtClean="0"/>
          </a:p>
          <a:p>
            <a:r>
              <a:rPr lang="en-GB" dirty="0" smtClean="0"/>
              <a:t>Link between Collaborations and outcome (students, exchange participants,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smtClean="0"/>
              <a:t>Collaboration Evaluation &amp; Performance</a:t>
            </a:r>
          </a:p>
          <a:p>
            <a:r>
              <a:rPr lang="en-GB" dirty="0" smtClean="0"/>
              <a:t>Management of Exchanges and students flows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714499"/>
            <a:ext cx="2876550" cy="465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4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do we work?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Working with business to define requirements</a:t>
            </a:r>
          </a:p>
          <a:p>
            <a:r>
              <a:rPr lang="en-GB" dirty="0"/>
              <a:t>Iterative process</a:t>
            </a:r>
          </a:p>
          <a:p>
            <a:r>
              <a:rPr lang="en-GB" dirty="0"/>
              <a:t>User engagement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10" descr="UoG_keyline_regular_lockup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83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2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Glasgow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05374"/>
            <a:ext cx="2400300" cy="1590675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Founded in 1451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oldest English-speaking University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the global top 100 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broad-based, research-intensive </a:t>
            </a:r>
            <a:r>
              <a:rPr lang="en-GB" dirty="0" smtClean="0"/>
              <a:t>institution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" b="55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8264" y="4810124"/>
            <a:ext cx="3566160" cy="1609726"/>
          </a:xfrm>
        </p:spPr>
        <p:txBody>
          <a:bodyPr>
            <a:normAutofit fontScale="62500" lnSpcReduction="20000"/>
          </a:bodyPr>
          <a:lstStyle/>
          <a:p>
            <a:r>
              <a:rPr lang="en-US" sz="2900" b="1" dirty="0" smtClean="0"/>
              <a:t>Challenges</a:t>
            </a:r>
          </a:p>
          <a:p>
            <a:r>
              <a:rPr lang="en-US" dirty="0" smtClean="0"/>
              <a:t>Terminology</a:t>
            </a:r>
          </a:p>
          <a:p>
            <a:r>
              <a:rPr lang="en-US" dirty="0" smtClean="0"/>
              <a:t>Involving the right people</a:t>
            </a:r>
          </a:p>
          <a:p>
            <a:r>
              <a:rPr lang="en-US" dirty="0" smtClean="0"/>
              <a:t>Re-inventing our mindset</a:t>
            </a:r>
          </a:p>
          <a:p>
            <a:r>
              <a:rPr lang="en-US" dirty="0" smtClean="0"/>
              <a:t>Keeping up with Business changes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86375" y="4762499"/>
            <a:ext cx="2686050" cy="1447801"/>
          </a:xfrm>
        </p:spPr>
        <p:txBody>
          <a:bodyPr>
            <a:normAutofit fontScale="62500" lnSpcReduction="20000"/>
          </a:bodyPr>
          <a:lstStyle/>
          <a:p>
            <a:r>
              <a:rPr lang="en-US" sz="2900" b="1" dirty="0" smtClean="0"/>
              <a:t>Opportunities</a:t>
            </a:r>
            <a:endParaRPr lang="en-US" sz="2900" b="1" dirty="0"/>
          </a:p>
          <a:p>
            <a:r>
              <a:rPr lang="en-US" dirty="0"/>
              <a:t>Creating links between </a:t>
            </a:r>
            <a:r>
              <a:rPr lang="en-US" dirty="0" smtClean="0"/>
              <a:t>areas</a:t>
            </a:r>
          </a:p>
          <a:p>
            <a:r>
              <a:rPr lang="en-US" dirty="0" smtClean="0"/>
              <a:t>Reviewing business practices</a:t>
            </a:r>
          </a:p>
          <a:p>
            <a:r>
              <a:rPr lang="en-US" dirty="0" smtClean="0"/>
              <a:t>Designing a system that works for our </a:t>
            </a:r>
            <a:r>
              <a:rPr lang="en-US" dirty="0" err="1" smtClean="0"/>
              <a:t>Organisation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671639"/>
            <a:ext cx="6334125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pic>
        <p:nvPicPr>
          <p:cNvPr id="7170" name="Picture 2" descr="Z:\Student Mobility Systems Project\EMEA presentation\shutterstock_74907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795463"/>
            <a:ext cx="7734300" cy="41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86814" y="2066925"/>
            <a:ext cx="6871335" cy="24309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Finalise the design for Collaboration tables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Design the final </a:t>
            </a:r>
            <a:r>
              <a:rPr lang="en-GB" dirty="0"/>
              <a:t>L</a:t>
            </a:r>
            <a:r>
              <a:rPr lang="en-GB" dirty="0" smtClean="0"/>
              <a:t>ego block to link to Students and plans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Design the process for management of activities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Design Self Service for students and staff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Reporting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1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6" name="Picture 10" descr="UoG_keyline_regular_lockup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383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Celine Reynaud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Student Mobility Systems Development Project Manager</a:t>
            </a:r>
          </a:p>
          <a:p>
            <a:r>
              <a:rPr lang="en-US" b="1" dirty="0"/>
              <a:t>University of Glasgow</a:t>
            </a:r>
          </a:p>
          <a:p>
            <a:r>
              <a:rPr lang="en-US" dirty="0"/>
              <a:t>Celine.Reynaud@glasgow.ac.uk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Ernst La Haye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Consultant Oracle Campus Solutions</a:t>
            </a:r>
            <a:endParaRPr lang="en-US" dirty="0"/>
          </a:p>
          <a:p>
            <a:r>
              <a:rPr lang="en-US" b="1" dirty="0"/>
              <a:t>CY2</a:t>
            </a:r>
          </a:p>
          <a:p>
            <a:r>
              <a:rPr lang="en-US" dirty="0"/>
              <a:t>ernst@cy2.nl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of Glasgow </a:t>
            </a:r>
            <a:endParaRPr lang="en-GB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" b="554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/>
              <a:t>Our strategy</a:t>
            </a:r>
          </a:p>
          <a:p>
            <a:r>
              <a:rPr lang="en-GB" dirty="0" smtClean="0"/>
              <a:t>To bring inspiring people together and create a world class environment for learning and research, empowering staff and students alike to discover and share knowledge that can change the world.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Glasgow </a:t>
            </a:r>
            <a:r>
              <a:rPr lang="en-US" dirty="0"/>
              <a:t>&amp; </a:t>
            </a:r>
            <a:r>
              <a:rPr lang="en-US" dirty="0" smtClean="0"/>
              <a:t>ORACLE</a:t>
            </a:r>
            <a:br>
              <a:rPr lang="en-US" dirty="0" smtClean="0"/>
            </a:br>
            <a:r>
              <a:rPr lang="en-GB" sz="1800" dirty="0"/>
              <a:t>Our Implementation </a:t>
            </a:r>
            <a:r>
              <a:rPr lang="en-GB" sz="1800" dirty="0" smtClean="0"/>
              <a:t>strategy: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600" dirty="0"/>
              <a:t>Use cutting edge technology as delivered (where possible) to provide a world class service to applicants, students </a:t>
            </a:r>
            <a:r>
              <a:rPr lang="en-GB" sz="1600" dirty="0" smtClean="0"/>
              <a:t>&amp; staff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781550"/>
            <a:ext cx="2400300" cy="164162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Campus </a:t>
            </a:r>
            <a:r>
              <a:rPr lang="en-GB" dirty="0"/>
              <a:t>Solutions v9.0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Tools 8.54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 live August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Our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Tools 8.55 and Campus Solutions v9.2 by June </a:t>
            </a:r>
            <a:r>
              <a:rPr lang="en-GB" dirty="0" smtClean="0"/>
              <a:t>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" b="55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1271" y="399642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8814" y="4618957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Future plans – what next?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3385" y="2869794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Student Mobility systems development Project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9001" y="4607841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Designing Collaborations tables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1974" y="2860942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Collaborations </a:t>
            </a:r>
            <a:r>
              <a:rPr lang="en-US" dirty="0" smtClean="0">
                <a:solidFill>
                  <a:schemeClr val="bg1"/>
                </a:solidFill>
              </a:rPr>
              <a:t>Tables </a:t>
            </a:r>
            <a:r>
              <a:rPr lang="en-US" dirty="0">
                <a:solidFill>
                  <a:schemeClr val="bg1"/>
                </a:solidFill>
              </a:rPr>
              <a:t>Prototype</a:t>
            </a:r>
          </a:p>
        </p:txBody>
      </p:sp>
    </p:spTree>
    <p:extLst>
      <p:ext uri="{BB962C8B-B14F-4D97-AF65-F5344CB8AC3E}">
        <p14:creationId xmlns:p14="http://schemas.microsoft.com/office/powerpoint/2010/main" val="24106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Glasgow</a:t>
            </a:r>
            <a:br>
              <a:rPr lang="en-US" dirty="0" smtClean="0"/>
            </a:br>
            <a:r>
              <a:rPr lang="en-US" sz="3200" dirty="0" smtClean="0"/>
              <a:t>Study abroad &amp; Exchanges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676776"/>
            <a:ext cx="2514600" cy="182880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Internationalisation</a:t>
            </a:r>
            <a:r>
              <a:rPr lang="en-US" dirty="0" smtClean="0"/>
              <a:t> Strategy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Target: 20% of 18 </a:t>
            </a:r>
            <a:r>
              <a:rPr lang="en-US" dirty="0"/>
              <a:t>K </a:t>
            </a:r>
            <a:r>
              <a:rPr lang="en-US" dirty="0" smtClean="0"/>
              <a:t>Undergraduate abroad by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from 8% in 2014 to 12% in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Inbound students: 800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Outbound students: 700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95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came about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752530"/>
              </p:ext>
            </p:extLst>
          </p:nvPr>
        </p:nvGraphicFramePr>
        <p:xfrm>
          <a:off x="198758" y="1647839"/>
          <a:ext cx="7364650" cy="441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4991498" y="2051469"/>
            <a:ext cx="985624" cy="343457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Internships</a:t>
            </a:r>
            <a:endParaRPr kumimoji="0" lang="en-GB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092259" y="1528548"/>
            <a:ext cx="1142163" cy="65035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Self-reported Mobility Experiences</a:t>
            </a:r>
            <a:endParaRPr kumimoji="0" lang="en-GB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488558" y="3066487"/>
            <a:ext cx="823131" cy="447173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HEAR  Process</a:t>
            </a:r>
            <a:endParaRPr kumimoji="0" lang="en-GB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22709" y="2547296"/>
            <a:ext cx="1323334" cy="96636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Short-term Mobility </a:t>
            </a:r>
            <a:r>
              <a:rPr lang="en-GB" sz="11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ilots: Taster Visits, Summer Schools, </a:t>
            </a:r>
            <a:r>
              <a:rPr kumimoji="0" lang="en-GB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etc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endParaRPr kumimoji="0" lang="en-GB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388349" y="2178902"/>
            <a:ext cx="1152128" cy="43204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New Types of Exchanges</a:t>
            </a:r>
            <a:endParaRPr kumimoji="0" lang="en-GB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442946" y="3838577"/>
            <a:ext cx="1582952" cy="472656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b="1" dirty="0" smtClean="0">
                <a:latin typeface="Arial" charset="0"/>
                <a:ea typeface="ＭＳ Ｐゴシック" charset="-128"/>
                <a:cs typeface="ＭＳ Ｐゴシック" charset="-128"/>
              </a:rPr>
              <a:t>Internationalisation of Curriculum</a:t>
            </a:r>
            <a:endParaRPr kumimoji="0" lang="en-GB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639050" y="4383573"/>
            <a:ext cx="1224136" cy="569103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20% of each graduating UG cohort abroad</a:t>
            </a:r>
            <a:endParaRPr kumimoji="0" lang="en-GB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584376" y="5096881"/>
            <a:ext cx="1121156" cy="607203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International experiences on campus</a:t>
            </a:r>
            <a:endParaRPr kumimoji="0" lang="en-GB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647839"/>
            <a:ext cx="1590674" cy="106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4" y="5519711"/>
            <a:ext cx="8667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44" y="4357718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5210372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5" y="2745310"/>
            <a:ext cx="1544636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9" y="3678545"/>
            <a:ext cx="1122361" cy="63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1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need?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0" b="13802"/>
          <a:stretch/>
        </p:blipFill>
        <p:spPr>
          <a:xfrm>
            <a:off x="4752974" y="1952625"/>
            <a:ext cx="4181475" cy="4200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0711208"/>
              </p:ext>
            </p:extLst>
          </p:nvPr>
        </p:nvGraphicFramePr>
        <p:xfrm>
          <a:off x="768350" y="1495425"/>
          <a:ext cx="4089400" cy="520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69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1460</TotalTime>
  <Words>1020</Words>
  <Application>Microsoft Office PowerPoint</Application>
  <PresentationFormat>On-screen Show (4:3)</PresentationFormat>
  <Paragraphs>230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Integral</vt:lpstr>
      <vt:lpstr>Managing International Collaborations with campus solutions</vt:lpstr>
      <vt:lpstr>presenters</vt:lpstr>
      <vt:lpstr>University of Glasgow</vt:lpstr>
      <vt:lpstr>University of Glasgow </vt:lpstr>
      <vt:lpstr>Glasgow &amp; ORACLE Our Implementation strategy: Use cutting edge technology as delivered (where possible) to provide a world class service to applicants, students &amp; staff</vt:lpstr>
      <vt:lpstr>Overview </vt:lpstr>
      <vt:lpstr>University of Glasgow Study abroad &amp; Exchanges</vt:lpstr>
      <vt:lpstr>How it came about</vt:lpstr>
      <vt:lpstr>What did we need?</vt:lpstr>
      <vt:lpstr>What else?</vt:lpstr>
      <vt:lpstr>OPTIoNS</vt:lpstr>
      <vt:lpstr>A phased approach</vt:lpstr>
      <vt:lpstr>Project timeline</vt:lpstr>
      <vt:lpstr>Phase 1 - Collaborations</vt:lpstr>
      <vt:lpstr>Define ‘collaboration’</vt:lpstr>
      <vt:lpstr>Functional Answer:</vt:lpstr>
      <vt:lpstr>Technical Answer: the Building Block</vt:lpstr>
      <vt:lpstr>Defining the building block</vt:lpstr>
      <vt:lpstr>One size does not fit all</vt:lpstr>
      <vt:lpstr>Data Structure</vt:lpstr>
      <vt:lpstr>Structure of the Lego block</vt:lpstr>
      <vt:lpstr>Structure of the Lego block</vt:lpstr>
      <vt:lpstr>Structure of the Lego block</vt:lpstr>
      <vt:lpstr>Structure of the Lego block</vt:lpstr>
      <vt:lpstr>Structure of the Lego block</vt:lpstr>
      <vt:lpstr>Structure of the Lego block</vt:lpstr>
      <vt:lpstr>Structure of the Lego block</vt:lpstr>
      <vt:lpstr>Structure of the Lego block</vt:lpstr>
      <vt:lpstr>How do we work?</vt:lpstr>
      <vt:lpstr>Challenges and Opportunities</vt:lpstr>
      <vt:lpstr>Future plans</vt:lpstr>
      <vt:lpstr>Concluding thoughts</vt:lpstr>
      <vt:lpstr>presenters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cr117m</cp:lastModifiedBy>
  <cp:revision>115</cp:revision>
  <dcterms:created xsi:type="dcterms:W3CDTF">2015-09-02T14:36:24Z</dcterms:created>
  <dcterms:modified xsi:type="dcterms:W3CDTF">2016-10-09T23:40:42Z</dcterms:modified>
</cp:coreProperties>
</file>