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51"/>
  </p:notesMasterIdLst>
  <p:sldIdLst>
    <p:sldId id="259" r:id="rId5"/>
    <p:sldId id="260" r:id="rId6"/>
    <p:sldId id="269" r:id="rId7"/>
    <p:sldId id="268" r:id="rId8"/>
    <p:sldId id="261" r:id="rId9"/>
    <p:sldId id="286" r:id="rId10"/>
    <p:sldId id="262" r:id="rId11"/>
    <p:sldId id="266" r:id="rId12"/>
    <p:sldId id="263" r:id="rId13"/>
    <p:sldId id="272" r:id="rId14"/>
    <p:sldId id="287" r:id="rId15"/>
    <p:sldId id="264" r:id="rId16"/>
    <p:sldId id="288" r:id="rId17"/>
    <p:sldId id="289" r:id="rId18"/>
    <p:sldId id="290" r:id="rId19"/>
    <p:sldId id="291" r:id="rId20"/>
    <p:sldId id="292" r:id="rId21"/>
    <p:sldId id="293" r:id="rId22"/>
    <p:sldId id="294" r:id="rId23"/>
    <p:sldId id="295" r:id="rId24"/>
    <p:sldId id="296" r:id="rId25"/>
    <p:sldId id="297" r:id="rId26"/>
    <p:sldId id="265"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281" r:id="rId46"/>
    <p:sldId id="316" r:id="rId47"/>
    <p:sldId id="284" r:id="rId48"/>
    <p:sldId id="317" r:id="rId49"/>
    <p:sldId id="28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25948-9649-40B7-8C6D-95B6A7E8076B}" v="172" dt="2019-03-28T17:34:2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1" autoAdjust="0"/>
    <p:restoredTop sz="94660"/>
  </p:normalViewPr>
  <p:slideViewPr>
    <p:cSldViewPr snapToGrid="0">
      <p:cViewPr varScale="1">
        <p:scale>
          <a:sx n="115" d="100"/>
          <a:sy n="115" d="100"/>
        </p:scale>
        <p:origin x="152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oytia" userId="bfe49be8-86d6-4287-a2ec-90c3dcca5bb3" providerId="ADAL" clId="{9741E40F-E288-400A-B241-22E9CB2A6C15}"/>
    <pc:docChg chg="undo custSel modSld">
      <pc:chgData name="Michelle Goytia" userId="bfe49be8-86d6-4287-a2ec-90c3dcca5bb3" providerId="ADAL" clId="{9741E40F-E288-400A-B241-22E9CB2A6C15}" dt="2019-03-28T17:21:01.149" v="124" actId="167"/>
      <pc:docMkLst>
        <pc:docMk/>
      </pc:docMkLst>
      <pc:sldChg chg="modSp">
        <pc:chgData name="Michelle Goytia" userId="bfe49be8-86d6-4287-a2ec-90c3dcca5bb3" providerId="ADAL" clId="{9741E40F-E288-400A-B241-22E9CB2A6C15}" dt="2019-03-28T17:17:07.085" v="63"/>
        <pc:sldMkLst>
          <pc:docMk/>
          <pc:sldMk cId="2410663628" sldId="257"/>
        </pc:sldMkLst>
        <pc:spChg chg="mod">
          <ac:chgData name="Michelle Goytia" userId="bfe49be8-86d6-4287-a2ec-90c3dcca5bb3" providerId="ADAL" clId="{9741E40F-E288-400A-B241-22E9CB2A6C15}" dt="2019-03-28T17:17:07.085" v="63"/>
          <ac:spMkLst>
            <pc:docMk/>
            <pc:sldMk cId="2410663628" sldId="257"/>
            <ac:spMk id="3" creationId="{00000000-0000-0000-0000-000000000000}"/>
          </ac:spMkLst>
        </pc:spChg>
      </pc:sldChg>
      <pc:sldChg chg="addSp delSp modSp">
        <pc:chgData name="Michelle Goytia" userId="bfe49be8-86d6-4287-a2ec-90c3dcca5bb3" providerId="ADAL" clId="{9741E40F-E288-400A-B241-22E9CB2A6C15}" dt="2019-03-28T17:16:34.393" v="55" actId="20577"/>
        <pc:sldMkLst>
          <pc:docMk/>
          <pc:sldMk cId="3876221716" sldId="259"/>
        </pc:sldMkLst>
        <pc:spChg chg="mod">
          <ac:chgData name="Michelle Goytia" userId="bfe49be8-86d6-4287-a2ec-90c3dcca5bb3" providerId="ADAL" clId="{9741E40F-E288-400A-B241-22E9CB2A6C15}" dt="2019-03-28T17:16:34.393" v="55" actId="20577"/>
          <ac:spMkLst>
            <pc:docMk/>
            <pc:sldMk cId="3876221716" sldId="259"/>
            <ac:spMk id="3" creationId="{00000000-0000-0000-0000-000000000000}"/>
          </ac:spMkLst>
        </pc:spChg>
        <pc:spChg chg="add del mod">
          <ac:chgData name="Michelle Goytia" userId="bfe49be8-86d6-4287-a2ec-90c3dcca5bb3" providerId="ADAL" clId="{9741E40F-E288-400A-B241-22E9CB2A6C15}" dt="2019-03-28T17:09:36.589" v="9" actId="931"/>
          <ac:spMkLst>
            <pc:docMk/>
            <pc:sldMk cId="3876221716" sldId="259"/>
            <ac:spMk id="9" creationId="{78A1237B-F378-47C6-A226-04FBE4687C09}"/>
          </ac:spMkLst>
        </pc:spChg>
        <pc:spChg chg="add del mod">
          <ac:chgData name="Michelle Goytia" userId="bfe49be8-86d6-4287-a2ec-90c3dcca5bb3" providerId="ADAL" clId="{9741E40F-E288-400A-B241-22E9CB2A6C15}" dt="2019-03-28T17:11:09.081" v="13" actId="931"/>
          <ac:spMkLst>
            <pc:docMk/>
            <pc:sldMk cId="3876221716" sldId="259"/>
            <ac:spMk id="16" creationId="{390D690A-7FD8-414C-9FBF-D08E74E6F929}"/>
          </ac:spMkLst>
        </pc:spChg>
        <pc:spChg chg="add del mod">
          <ac:chgData name="Michelle Goytia" userId="bfe49be8-86d6-4287-a2ec-90c3dcca5bb3" providerId="ADAL" clId="{9741E40F-E288-400A-B241-22E9CB2A6C15}" dt="2019-03-28T17:12:19.283" v="21" actId="478"/>
          <ac:spMkLst>
            <pc:docMk/>
            <pc:sldMk cId="3876221716" sldId="259"/>
            <ac:spMk id="20" creationId="{AA4F85FF-BD57-41CB-B6DD-E7EF6335C669}"/>
          </ac:spMkLst>
        </pc:spChg>
        <pc:spChg chg="add del mod">
          <ac:chgData name="Michelle Goytia" userId="bfe49be8-86d6-4287-a2ec-90c3dcca5bb3" providerId="ADAL" clId="{9741E40F-E288-400A-B241-22E9CB2A6C15}" dt="2019-03-28T17:12:23.908" v="23" actId="931"/>
          <ac:spMkLst>
            <pc:docMk/>
            <pc:sldMk cId="3876221716" sldId="259"/>
            <ac:spMk id="22" creationId="{57F602F6-CB51-4B82-8D51-48EEE169333A}"/>
          </ac:spMkLst>
        </pc:spChg>
        <pc:spChg chg="add del mod">
          <ac:chgData name="Michelle Goytia" userId="bfe49be8-86d6-4287-a2ec-90c3dcca5bb3" providerId="ADAL" clId="{9741E40F-E288-400A-B241-22E9CB2A6C15}" dt="2019-03-28T17:13:32.566" v="27" actId="931"/>
          <ac:spMkLst>
            <pc:docMk/>
            <pc:sldMk cId="3876221716" sldId="259"/>
            <ac:spMk id="26" creationId="{C7B33D5E-991B-419F-B441-C2D05C1DCBAB}"/>
          </ac:spMkLst>
        </pc:spChg>
        <pc:spChg chg="add del mod">
          <ac:chgData name="Michelle Goytia" userId="bfe49be8-86d6-4287-a2ec-90c3dcca5bb3" providerId="ADAL" clId="{9741E40F-E288-400A-B241-22E9CB2A6C15}" dt="2019-03-28T17:15:36.954" v="32" actId="931"/>
          <ac:spMkLst>
            <pc:docMk/>
            <pc:sldMk cId="3876221716" sldId="259"/>
            <ac:spMk id="30" creationId="{198CF9E4-9B1C-4294-8F59-51777C6E6E3A}"/>
          </ac:spMkLst>
        </pc:spChg>
        <pc:spChg chg="add del mod">
          <ac:chgData name="Michelle Goytia" userId="bfe49be8-86d6-4287-a2ec-90c3dcca5bb3" providerId="ADAL" clId="{9741E40F-E288-400A-B241-22E9CB2A6C15}" dt="2019-03-28T17:15:59.811" v="36" actId="931"/>
          <ac:spMkLst>
            <pc:docMk/>
            <pc:sldMk cId="3876221716" sldId="259"/>
            <ac:spMk id="34" creationId="{66AA0C84-0534-4BC9-B2D9-61841ABBEFEF}"/>
          </ac:spMkLst>
        </pc:spChg>
        <pc:spChg chg="add del mod">
          <ac:chgData name="Michelle Goytia" userId="bfe49be8-86d6-4287-a2ec-90c3dcca5bb3" providerId="ADAL" clId="{9741E40F-E288-400A-B241-22E9CB2A6C15}" dt="2019-03-28T17:16:08.981" v="40" actId="931"/>
          <ac:spMkLst>
            <pc:docMk/>
            <pc:sldMk cId="3876221716" sldId="259"/>
            <ac:spMk id="38" creationId="{D8732C58-5966-4988-A3B2-0C3DB9071C62}"/>
          </ac:spMkLst>
        </pc:spChg>
        <pc:picChg chg="add del mod">
          <ac:chgData name="Michelle Goytia" userId="bfe49be8-86d6-4287-a2ec-90c3dcca5bb3" providerId="ADAL" clId="{9741E40F-E288-400A-B241-22E9CB2A6C15}" dt="2019-03-28T17:11:23.844" v="19" actId="478"/>
          <ac:picMkLst>
            <pc:docMk/>
            <pc:sldMk cId="3876221716" sldId="259"/>
            <ac:picMk id="6" creationId="{D5F04575-28A8-4464-B19A-E00C5100176C}"/>
          </ac:picMkLst>
        </pc:picChg>
        <pc:picChg chg="del">
          <ac:chgData name="Michelle Goytia" userId="bfe49be8-86d6-4287-a2ec-90c3dcca5bb3" providerId="ADAL" clId="{9741E40F-E288-400A-B241-22E9CB2A6C15}" dt="2019-03-28T17:11:21.778" v="18" actId="478"/>
          <ac:picMkLst>
            <pc:docMk/>
            <pc:sldMk cId="3876221716" sldId="259"/>
            <ac:picMk id="7" creationId="{00000000-0000-0000-0000-000000000000}"/>
          </ac:picMkLst>
        </pc:picChg>
        <pc:picChg chg="add del mod">
          <ac:chgData name="Michelle Goytia" userId="bfe49be8-86d6-4287-a2ec-90c3dcca5bb3" providerId="ADAL" clId="{9741E40F-E288-400A-B241-22E9CB2A6C15}" dt="2019-03-28T17:09:28.102" v="8" actId="931"/>
          <ac:picMkLst>
            <pc:docMk/>
            <pc:sldMk cId="3876221716" sldId="259"/>
            <ac:picMk id="11" creationId="{293B0DCF-A86C-4920-85EB-89EDB09BA57D}"/>
          </ac:picMkLst>
        </pc:picChg>
        <pc:picChg chg="del">
          <ac:chgData name="Michelle Goytia" userId="bfe49be8-86d6-4287-a2ec-90c3dcca5bb3" providerId="ADAL" clId="{9741E40F-E288-400A-B241-22E9CB2A6C15}" dt="2019-03-28T17:11:19.101" v="17" actId="478"/>
          <ac:picMkLst>
            <pc:docMk/>
            <pc:sldMk cId="3876221716" sldId="259"/>
            <ac:picMk id="13" creationId="{00000000-0000-0000-0000-000000000000}"/>
          </ac:picMkLst>
        </pc:picChg>
        <pc:picChg chg="add del mod">
          <ac:chgData name="Michelle Goytia" userId="bfe49be8-86d6-4287-a2ec-90c3dcca5bb3" providerId="ADAL" clId="{9741E40F-E288-400A-B241-22E9CB2A6C15}" dt="2019-03-28T17:11:05.118" v="12" actId="478"/>
          <ac:picMkLst>
            <pc:docMk/>
            <pc:sldMk cId="3876221716" sldId="259"/>
            <ac:picMk id="14" creationId="{77E164D7-53C8-4B9A-A3EC-C42EE6921EF6}"/>
          </ac:picMkLst>
        </pc:picChg>
        <pc:picChg chg="add del mod ord">
          <ac:chgData name="Michelle Goytia" userId="bfe49be8-86d6-4287-a2ec-90c3dcca5bb3" providerId="ADAL" clId="{9741E40F-E288-400A-B241-22E9CB2A6C15}" dt="2019-03-28T17:12:21.063" v="22" actId="478"/>
          <ac:picMkLst>
            <pc:docMk/>
            <pc:sldMk cId="3876221716" sldId="259"/>
            <ac:picMk id="18" creationId="{8F8C4791-5D36-4FAA-8701-FCF1B89C7957}"/>
          </ac:picMkLst>
        </pc:picChg>
        <pc:picChg chg="add del mod">
          <ac:chgData name="Michelle Goytia" userId="bfe49be8-86d6-4287-a2ec-90c3dcca5bb3" providerId="ADAL" clId="{9741E40F-E288-400A-B241-22E9CB2A6C15}" dt="2019-03-28T17:13:27.379" v="26" actId="478"/>
          <ac:picMkLst>
            <pc:docMk/>
            <pc:sldMk cId="3876221716" sldId="259"/>
            <ac:picMk id="24" creationId="{24317898-F65E-441C-8223-49D09C625608}"/>
          </ac:picMkLst>
        </pc:picChg>
        <pc:picChg chg="add del mod ord">
          <ac:chgData name="Michelle Goytia" userId="bfe49be8-86d6-4287-a2ec-90c3dcca5bb3" providerId="ADAL" clId="{9741E40F-E288-400A-B241-22E9CB2A6C15}" dt="2019-03-28T17:15:33.073" v="31" actId="478"/>
          <ac:picMkLst>
            <pc:docMk/>
            <pc:sldMk cId="3876221716" sldId="259"/>
            <ac:picMk id="28" creationId="{89E66637-8E95-4729-B2C8-AE37DA065D9C}"/>
          </ac:picMkLst>
        </pc:picChg>
        <pc:picChg chg="add del mod">
          <ac:chgData name="Michelle Goytia" userId="bfe49be8-86d6-4287-a2ec-90c3dcca5bb3" providerId="ADAL" clId="{9741E40F-E288-400A-B241-22E9CB2A6C15}" dt="2019-03-28T17:15:39.975" v="35" actId="478"/>
          <ac:picMkLst>
            <pc:docMk/>
            <pc:sldMk cId="3876221716" sldId="259"/>
            <ac:picMk id="32" creationId="{B407099A-524C-484C-9ACA-97441A470903}"/>
          </ac:picMkLst>
        </pc:picChg>
        <pc:picChg chg="add del mod">
          <ac:chgData name="Michelle Goytia" userId="bfe49be8-86d6-4287-a2ec-90c3dcca5bb3" providerId="ADAL" clId="{9741E40F-E288-400A-B241-22E9CB2A6C15}" dt="2019-03-28T17:16:05.533" v="39" actId="478"/>
          <ac:picMkLst>
            <pc:docMk/>
            <pc:sldMk cId="3876221716" sldId="259"/>
            <ac:picMk id="36" creationId="{FE1A556F-9F17-42C9-8DC6-1CE8A628E940}"/>
          </ac:picMkLst>
        </pc:picChg>
        <pc:picChg chg="del mod">
          <ac:chgData name="Michelle Goytia" userId="bfe49be8-86d6-4287-a2ec-90c3dcca5bb3" providerId="ADAL" clId="{9741E40F-E288-400A-B241-22E9CB2A6C15}" dt="2019-03-28T17:09:22.594" v="3" actId="478"/>
          <ac:picMkLst>
            <pc:docMk/>
            <pc:sldMk cId="3876221716" sldId="259"/>
            <ac:picMk id="40" creationId="{0DD82856-1AA8-46E4-AE0F-40EB9708F69A}"/>
          </ac:picMkLst>
        </pc:picChg>
        <pc:picChg chg="add mod ord">
          <ac:chgData name="Michelle Goytia" userId="bfe49be8-86d6-4287-a2ec-90c3dcca5bb3" providerId="ADAL" clId="{9741E40F-E288-400A-B241-22E9CB2A6C15}" dt="2019-03-28T17:16:20.390" v="46" actId="167"/>
          <ac:picMkLst>
            <pc:docMk/>
            <pc:sldMk cId="3876221716" sldId="259"/>
            <ac:picMk id="41" creationId="{24863A01-149C-44D3-BB22-1B24ECBDB0F7}"/>
          </ac:picMkLst>
        </pc:picChg>
      </pc:sldChg>
      <pc:sldChg chg="modSp">
        <pc:chgData name="Michelle Goytia" userId="bfe49be8-86d6-4287-a2ec-90c3dcca5bb3" providerId="ADAL" clId="{9741E40F-E288-400A-B241-22E9CB2A6C15}" dt="2019-03-28T17:16:42.574" v="56"/>
        <pc:sldMkLst>
          <pc:docMk/>
          <pc:sldMk cId="829274983" sldId="260"/>
        </pc:sldMkLst>
        <pc:spChg chg="mod">
          <ac:chgData name="Michelle Goytia" userId="bfe49be8-86d6-4287-a2ec-90c3dcca5bb3" providerId="ADAL" clId="{9741E40F-E288-400A-B241-22E9CB2A6C15}" dt="2019-03-28T17:16:42.574" v="56"/>
          <ac:spMkLst>
            <pc:docMk/>
            <pc:sldMk cId="829274983" sldId="260"/>
            <ac:spMk id="10" creationId="{00000000-0000-0000-0000-000000000000}"/>
          </ac:spMkLst>
        </pc:spChg>
      </pc:sldChg>
      <pc:sldChg chg="modSp">
        <pc:chgData name="Michelle Goytia" userId="bfe49be8-86d6-4287-a2ec-90c3dcca5bb3" providerId="ADAL" clId="{9741E40F-E288-400A-B241-22E9CB2A6C15}" dt="2019-03-28T17:17:01.556" v="62" actId="20577"/>
        <pc:sldMkLst>
          <pc:docMk/>
          <pc:sldMk cId="56921505" sldId="261"/>
        </pc:sldMkLst>
        <pc:spChg chg="mod">
          <ac:chgData name="Michelle Goytia" userId="bfe49be8-86d6-4287-a2ec-90c3dcca5bb3" providerId="ADAL" clId="{9741E40F-E288-400A-B241-22E9CB2A6C15}" dt="2019-03-28T17:17:01.556" v="62" actId="20577"/>
          <ac:spMkLst>
            <pc:docMk/>
            <pc:sldMk cId="56921505" sldId="261"/>
            <ac:spMk id="4" creationId="{00000000-0000-0000-0000-000000000000}"/>
          </ac:spMkLst>
        </pc:spChg>
      </pc:sldChg>
      <pc:sldChg chg="modSp">
        <pc:chgData name="Michelle Goytia" userId="bfe49be8-86d6-4287-a2ec-90c3dcca5bb3" providerId="ADAL" clId="{9741E40F-E288-400A-B241-22E9CB2A6C15}" dt="2019-03-28T17:17:12.995" v="64"/>
        <pc:sldMkLst>
          <pc:docMk/>
          <pc:sldMk cId="4114758641" sldId="262"/>
        </pc:sldMkLst>
        <pc:spChg chg="mod">
          <ac:chgData name="Michelle Goytia" userId="bfe49be8-86d6-4287-a2ec-90c3dcca5bb3" providerId="ADAL" clId="{9741E40F-E288-400A-B241-22E9CB2A6C15}" dt="2019-03-28T17:17:12.995" v="64"/>
          <ac:spMkLst>
            <pc:docMk/>
            <pc:sldMk cId="4114758641" sldId="262"/>
            <ac:spMk id="4" creationId="{00000000-0000-0000-0000-000000000000}"/>
          </ac:spMkLst>
        </pc:spChg>
      </pc:sldChg>
      <pc:sldChg chg="modSp">
        <pc:chgData name="Michelle Goytia" userId="bfe49be8-86d6-4287-a2ec-90c3dcca5bb3" providerId="ADAL" clId="{9741E40F-E288-400A-B241-22E9CB2A6C15}" dt="2019-03-28T17:17:30.889" v="69" actId="20577"/>
        <pc:sldMkLst>
          <pc:docMk/>
          <pc:sldMk cId="3487945672" sldId="263"/>
        </pc:sldMkLst>
        <pc:spChg chg="mod">
          <ac:chgData name="Michelle Goytia" userId="bfe49be8-86d6-4287-a2ec-90c3dcca5bb3" providerId="ADAL" clId="{9741E40F-E288-400A-B241-22E9CB2A6C15}" dt="2019-03-28T17:17:30.889" v="69" actId="20577"/>
          <ac:spMkLst>
            <pc:docMk/>
            <pc:sldMk cId="3487945672" sldId="263"/>
            <ac:spMk id="4" creationId="{00000000-0000-0000-0000-000000000000}"/>
          </ac:spMkLst>
        </pc:spChg>
      </pc:sldChg>
      <pc:sldChg chg="modSp">
        <pc:chgData name="Michelle Goytia" userId="bfe49be8-86d6-4287-a2ec-90c3dcca5bb3" providerId="ADAL" clId="{9741E40F-E288-400A-B241-22E9CB2A6C15}" dt="2019-03-28T17:17:50.984" v="74" actId="20577"/>
        <pc:sldMkLst>
          <pc:docMk/>
          <pc:sldMk cId="1605080964" sldId="264"/>
        </pc:sldMkLst>
        <pc:spChg chg="mod">
          <ac:chgData name="Michelle Goytia" userId="bfe49be8-86d6-4287-a2ec-90c3dcca5bb3" providerId="ADAL" clId="{9741E40F-E288-400A-B241-22E9CB2A6C15}" dt="2019-03-28T17:17:50.984" v="74" actId="20577"/>
          <ac:spMkLst>
            <pc:docMk/>
            <pc:sldMk cId="1605080964" sldId="264"/>
            <ac:spMk id="4" creationId="{00000000-0000-0000-0000-000000000000}"/>
          </ac:spMkLst>
        </pc:spChg>
      </pc:sldChg>
      <pc:sldChg chg="modSp">
        <pc:chgData name="Michelle Goytia" userId="bfe49be8-86d6-4287-a2ec-90c3dcca5bb3" providerId="ADAL" clId="{9741E40F-E288-400A-B241-22E9CB2A6C15}" dt="2019-03-28T17:18:07.198" v="80"/>
        <pc:sldMkLst>
          <pc:docMk/>
          <pc:sldMk cId="1534613393" sldId="265"/>
        </pc:sldMkLst>
        <pc:spChg chg="mod">
          <ac:chgData name="Michelle Goytia" userId="bfe49be8-86d6-4287-a2ec-90c3dcca5bb3" providerId="ADAL" clId="{9741E40F-E288-400A-B241-22E9CB2A6C15}" dt="2019-03-28T17:18:07.198" v="80"/>
          <ac:spMkLst>
            <pc:docMk/>
            <pc:sldMk cId="1534613393" sldId="265"/>
            <ac:spMk id="4" creationId="{00000000-0000-0000-0000-000000000000}"/>
          </ac:spMkLst>
        </pc:spChg>
      </pc:sldChg>
      <pc:sldChg chg="modSp">
        <pc:chgData name="Michelle Goytia" userId="bfe49be8-86d6-4287-a2ec-90c3dcca5bb3" providerId="ADAL" clId="{9741E40F-E288-400A-B241-22E9CB2A6C15}" dt="2019-03-28T17:17:18.133" v="65"/>
        <pc:sldMkLst>
          <pc:docMk/>
          <pc:sldMk cId="2285978049" sldId="266"/>
        </pc:sldMkLst>
        <pc:spChg chg="mod">
          <ac:chgData name="Michelle Goytia" userId="bfe49be8-86d6-4287-a2ec-90c3dcca5bb3" providerId="ADAL" clId="{9741E40F-E288-400A-B241-22E9CB2A6C15}" dt="2019-03-28T17:17:18.133" v="65"/>
          <ac:spMkLst>
            <pc:docMk/>
            <pc:sldMk cId="2285978049" sldId="266"/>
            <ac:spMk id="4" creationId="{00000000-0000-0000-0000-000000000000}"/>
          </ac:spMkLst>
        </pc:spChg>
      </pc:sldChg>
      <pc:sldChg chg="modSp">
        <pc:chgData name="Michelle Goytia" userId="bfe49be8-86d6-4287-a2ec-90c3dcca5bb3" providerId="ADAL" clId="{9741E40F-E288-400A-B241-22E9CB2A6C15}" dt="2019-03-28T17:16:56.736" v="60"/>
        <pc:sldMkLst>
          <pc:docMk/>
          <pc:sldMk cId="3348978084" sldId="268"/>
        </pc:sldMkLst>
        <pc:spChg chg="mod">
          <ac:chgData name="Michelle Goytia" userId="bfe49be8-86d6-4287-a2ec-90c3dcca5bb3" providerId="ADAL" clId="{9741E40F-E288-400A-B241-22E9CB2A6C15}" dt="2019-03-28T17:16:56.736" v="60"/>
          <ac:spMkLst>
            <pc:docMk/>
            <pc:sldMk cId="3348978084" sldId="268"/>
            <ac:spMk id="3" creationId="{00000000-0000-0000-0000-000000000000}"/>
          </ac:spMkLst>
        </pc:spChg>
      </pc:sldChg>
      <pc:sldChg chg="modSp">
        <pc:chgData name="Michelle Goytia" userId="bfe49be8-86d6-4287-a2ec-90c3dcca5bb3" providerId="ADAL" clId="{9741E40F-E288-400A-B241-22E9CB2A6C15}" dt="2019-03-28T17:16:49.992" v="59" actId="20577"/>
        <pc:sldMkLst>
          <pc:docMk/>
          <pc:sldMk cId="3108970075" sldId="269"/>
        </pc:sldMkLst>
        <pc:spChg chg="mod">
          <ac:chgData name="Michelle Goytia" userId="bfe49be8-86d6-4287-a2ec-90c3dcca5bb3" providerId="ADAL" clId="{9741E40F-E288-400A-B241-22E9CB2A6C15}" dt="2019-03-28T17:16:49.992" v="59" actId="20577"/>
          <ac:spMkLst>
            <pc:docMk/>
            <pc:sldMk cId="3108970075" sldId="269"/>
            <ac:spMk id="3" creationId="{00000000-0000-0000-0000-000000000000}"/>
          </ac:spMkLst>
        </pc:spChg>
      </pc:sldChg>
      <pc:sldChg chg="modSp">
        <pc:chgData name="Michelle Goytia" userId="bfe49be8-86d6-4287-a2ec-90c3dcca5bb3" providerId="ADAL" clId="{9741E40F-E288-400A-B241-22E9CB2A6C15}" dt="2019-03-28T17:17:21.437" v="66"/>
        <pc:sldMkLst>
          <pc:docMk/>
          <pc:sldMk cId="3661196256" sldId="270"/>
        </pc:sldMkLst>
        <pc:spChg chg="mod">
          <ac:chgData name="Michelle Goytia" userId="bfe49be8-86d6-4287-a2ec-90c3dcca5bb3" providerId="ADAL" clId="{9741E40F-E288-400A-B241-22E9CB2A6C15}" dt="2019-03-28T17:17:21.437" v="66"/>
          <ac:spMkLst>
            <pc:docMk/>
            <pc:sldMk cId="3661196256" sldId="270"/>
            <ac:spMk id="3" creationId="{00000000-0000-0000-0000-000000000000}"/>
          </ac:spMkLst>
        </pc:spChg>
      </pc:sldChg>
      <pc:sldChg chg="modSp">
        <pc:chgData name="Michelle Goytia" userId="bfe49be8-86d6-4287-a2ec-90c3dcca5bb3" providerId="ADAL" clId="{9741E40F-E288-400A-B241-22E9CB2A6C15}" dt="2019-03-28T17:17:25.694" v="67"/>
        <pc:sldMkLst>
          <pc:docMk/>
          <pc:sldMk cId="1569887037" sldId="271"/>
        </pc:sldMkLst>
        <pc:spChg chg="mod">
          <ac:chgData name="Michelle Goytia" userId="bfe49be8-86d6-4287-a2ec-90c3dcca5bb3" providerId="ADAL" clId="{9741E40F-E288-400A-B241-22E9CB2A6C15}" dt="2019-03-28T17:17:25.694" v="67"/>
          <ac:spMkLst>
            <pc:docMk/>
            <pc:sldMk cId="1569887037" sldId="271"/>
            <ac:spMk id="3" creationId="{00000000-0000-0000-0000-000000000000}"/>
          </ac:spMkLst>
        </pc:spChg>
      </pc:sldChg>
      <pc:sldChg chg="modSp">
        <pc:chgData name="Michelle Goytia" userId="bfe49be8-86d6-4287-a2ec-90c3dcca5bb3" providerId="ADAL" clId="{9741E40F-E288-400A-B241-22E9CB2A6C15}" dt="2019-03-28T17:17:36.734" v="70"/>
        <pc:sldMkLst>
          <pc:docMk/>
          <pc:sldMk cId="2114239694" sldId="272"/>
        </pc:sldMkLst>
        <pc:spChg chg="mod">
          <ac:chgData name="Michelle Goytia" userId="bfe49be8-86d6-4287-a2ec-90c3dcca5bb3" providerId="ADAL" clId="{9741E40F-E288-400A-B241-22E9CB2A6C15}" dt="2019-03-28T17:17:36.734" v="70"/>
          <ac:spMkLst>
            <pc:docMk/>
            <pc:sldMk cId="2114239694" sldId="272"/>
            <ac:spMk id="5" creationId="{00000000-0000-0000-0000-000000000000}"/>
          </ac:spMkLst>
        </pc:spChg>
      </pc:sldChg>
      <pc:sldChg chg="modSp">
        <pc:chgData name="Michelle Goytia" userId="bfe49be8-86d6-4287-a2ec-90c3dcca5bb3" providerId="ADAL" clId="{9741E40F-E288-400A-B241-22E9CB2A6C15}" dt="2019-03-28T17:17:40.340" v="71"/>
        <pc:sldMkLst>
          <pc:docMk/>
          <pc:sldMk cId="437001691" sldId="273"/>
        </pc:sldMkLst>
        <pc:spChg chg="mod">
          <ac:chgData name="Michelle Goytia" userId="bfe49be8-86d6-4287-a2ec-90c3dcca5bb3" providerId="ADAL" clId="{9741E40F-E288-400A-B241-22E9CB2A6C15}" dt="2019-03-28T17:17:40.340" v="71"/>
          <ac:spMkLst>
            <pc:docMk/>
            <pc:sldMk cId="437001691" sldId="273"/>
            <ac:spMk id="4" creationId="{00000000-0000-0000-0000-000000000000}"/>
          </ac:spMkLst>
        </pc:spChg>
      </pc:sldChg>
      <pc:sldChg chg="modSp">
        <pc:chgData name="Michelle Goytia" userId="bfe49be8-86d6-4287-a2ec-90c3dcca5bb3" providerId="ADAL" clId="{9741E40F-E288-400A-B241-22E9CB2A6C15}" dt="2019-03-28T17:18:11.768" v="81"/>
        <pc:sldMkLst>
          <pc:docMk/>
          <pc:sldMk cId="1703895766" sldId="274"/>
        </pc:sldMkLst>
        <pc:spChg chg="mod">
          <ac:chgData name="Michelle Goytia" userId="bfe49be8-86d6-4287-a2ec-90c3dcca5bb3" providerId="ADAL" clId="{9741E40F-E288-400A-B241-22E9CB2A6C15}" dt="2019-03-28T17:18:11.768" v="81"/>
          <ac:spMkLst>
            <pc:docMk/>
            <pc:sldMk cId="1703895766" sldId="274"/>
            <ac:spMk id="3" creationId="{00000000-0000-0000-0000-000000000000}"/>
          </ac:spMkLst>
        </pc:spChg>
      </pc:sldChg>
      <pc:sldChg chg="modSp">
        <pc:chgData name="Michelle Goytia" userId="bfe49be8-86d6-4287-a2ec-90c3dcca5bb3" providerId="ADAL" clId="{9741E40F-E288-400A-B241-22E9CB2A6C15}" dt="2019-03-28T17:17:44.280" v="72"/>
        <pc:sldMkLst>
          <pc:docMk/>
          <pc:sldMk cId="2744116074" sldId="275"/>
        </pc:sldMkLst>
        <pc:spChg chg="mod">
          <ac:chgData name="Michelle Goytia" userId="bfe49be8-86d6-4287-a2ec-90c3dcca5bb3" providerId="ADAL" clId="{9741E40F-E288-400A-B241-22E9CB2A6C15}" dt="2019-03-28T17:17:44.280" v="72"/>
          <ac:spMkLst>
            <pc:docMk/>
            <pc:sldMk cId="2744116074" sldId="275"/>
            <ac:spMk id="2" creationId="{00000000-0000-0000-0000-000000000000}"/>
          </ac:spMkLst>
        </pc:spChg>
      </pc:sldChg>
      <pc:sldChg chg="modSp">
        <pc:chgData name="Michelle Goytia" userId="bfe49be8-86d6-4287-a2ec-90c3dcca5bb3" providerId="ADAL" clId="{9741E40F-E288-400A-B241-22E9CB2A6C15}" dt="2019-03-28T17:17:54.746" v="75"/>
        <pc:sldMkLst>
          <pc:docMk/>
          <pc:sldMk cId="2283107635" sldId="276"/>
        </pc:sldMkLst>
        <pc:spChg chg="mod">
          <ac:chgData name="Michelle Goytia" userId="bfe49be8-86d6-4287-a2ec-90c3dcca5bb3" providerId="ADAL" clId="{9741E40F-E288-400A-B241-22E9CB2A6C15}" dt="2019-03-28T17:17:54.746" v="75"/>
          <ac:spMkLst>
            <pc:docMk/>
            <pc:sldMk cId="2283107635" sldId="276"/>
            <ac:spMk id="3" creationId="{00000000-0000-0000-0000-000000000000}"/>
          </ac:spMkLst>
        </pc:spChg>
      </pc:sldChg>
      <pc:sldChg chg="modSp">
        <pc:chgData name="Michelle Goytia" userId="bfe49be8-86d6-4287-a2ec-90c3dcca5bb3" providerId="ADAL" clId="{9741E40F-E288-400A-B241-22E9CB2A6C15}" dt="2019-03-28T17:18:24.993" v="85"/>
        <pc:sldMkLst>
          <pc:docMk/>
          <pc:sldMk cId="2395138641" sldId="277"/>
        </pc:sldMkLst>
        <pc:spChg chg="mod">
          <ac:chgData name="Michelle Goytia" userId="bfe49be8-86d6-4287-a2ec-90c3dcca5bb3" providerId="ADAL" clId="{9741E40F-E288-400A-B241-22E9CB2A6C15}" dt="2019-03-28T17:18:24.993" v="85"/>
          <ac:spMkLst>
            <pc:docMk/>
            <pc:sldMk cId="2395138641" sldId="277"/>
            <ac:spMk id="3" creationId="{00000000-0000-0000-0000-000000000000}"/>
          </ac:spMkLst>
        </pc:spChg>
      </pc:sldChg>
      <pc:sldChg chg="modSp">
        <pc:chgData name="Michelle Goytia" userId="bfe49be8-86d6-4287-a2ec-90c3dcca5bb3" providerId="ADAL" clId="{9741E40F-E288-400A-B241-22E9CB2A6C15}" dt="2019-03-28T17:18:16.242" v="83" actId="20577"/>
        <pc:sldMkLst>
          <pc:docMk/>
          <pc:sldMk cId="82922160" sldId="278"/>
        </pc:sldMkLst>
        <pc:spChg chg="mod">
          <ac:chgData name="Michelle Goytia" userId="bfe49be8-86d6-4287-a2ec-90c3dcca5bb3" providerId="ADAL" clId="{9741E40F-E288-400A-B241-22E9CB2A6C15}" dt="2019-03-28T17:18:16.242" v="83" actId="20577"/>
          <ac:spMkLst>
            <pc:docMk/>
            <pc:sldMk cId="82922160" sldId="278"/>
            <ac:spMk id="3" creationId="{00000000-0000-0000-0000-000000000000}"/>
          </ac:spMkLst>
        </pc:spChg>
      </pc:sldChg>
      <pc:sldChg chg="modSp">
        <pc:chgData name="Michelle Goytia" userId="bfe49be8-86d6-4287-a2ec-90c3dcca5bb3" providerId="ADAL" clId="{9741E40F-E288-400A-B241-22E9CB2A6C15}" dt="2019-03-28T17:18:20.614" v="84"/>
        <pc:sldMkLst>
          <pc:docMk/>
          <pc:sldMk cId="3361096339" sldId="279"/>
        </pc:sldMkLst>
        <pc:spChg chg="mod">
          <ac:chgData name="Michelle Goytia" userId="bfe49be8-86d6-4287-a2ec-90c3dcca5bb3" providerId="ADAL" clId="{9741E40F-E288-400A-B241-22E9CB2A6C15}" dt="2019-03-28T17:18:20.614" v="84"/>
          <ac:spMkLst>
            <pc:docMk/>
            <pc:sldMk cId="3361096339" sldId="279"/>
            <ac:spMk id="3" creationId="{00000000-0000-0000-0000-000000000000}"/>
          </ac:spMkLst>
        </pc:spChg>
      </pc:sldChg>
      <pc:sldChg chg="modSp">
        <pc:chgData name="Michelle Goytia" userId="bfe49be8-86d6-4287-a2ec-90c3dcca5bb3" providerId="ADAL" clId="{9741E40F-E288-400A-B241-22E9CB2A6C15}" dt="2019-03-28T17:18:29.011" v="86"/>
        <pc:sldMkLst>
          <pc:docMk/>
          <pc:sldMk cId="2530919646" sldId="280"/>
        </pc:sldMkLst>
        <pc:spChg chg="mod">
          <ac:chgData name="Michelle Goytia" userId="bfe49be8-86d6-4287-a2ec-90c3dcca5bb3" providerId="ADAL" clId="{9741E40F-E288-400A-B241-22E9CB2A6C15}" dt="2019-03-28T17:18:29.011" v="86"/>
          <ac:spMkLst>
            <pc:docMk/>
            <pc:sldMk cId="2530919646" sldId="280"/>
            <ac:spMk id="3" creationId="{00000000-0000-0000-0000-000000000000}"/>
          </ac:spMkLst>
        </pc:spChg>
      </pc:sldChg>
      <pc:sldChg chg="modSp">
        <pc:chgData name="Michelle Goytia" userId="bfe49be8-86d6-4287-a2ec-90c3dcca5bb3" providerId="ADAL" clId="{9741E40F-E288-400A-B241-22E9CB2A6C15}" dt="2019-03-28T17:18:34.607" v="88" actId="20577"/>
        <pc:sldMkLst>
          <pc:docMk/>
          <pc:sldMk cId="1486425105" sldId="281"/>
        </pc:sldMkLst>
        <pc:spChg chg="mod">
          <ac:chgData name="Michelle Goytia" userId="bfe49be8-86d6-4287-a2ec-90c3dcca5bb3" providerId="ADAL" clId="{9741E40F-E288-400A-B241-22E9CB2A6C15}" dt="2019-03-28T17:18:34.607" v="88" actId="20577"/>
          <ac:spMkLst>
            <pc:docMk/>
            <pc:sldMk cId="1486425105" sldId="281"/>
            <ac:spMk id="4" creationId="{00000000-0000-0000-0000-000000000000}"/>
          </ac:spMkLst>
        </pc:spChg>
      </pc:sldChg>
      <pc:sldChg chg="addSp delSp modSp">
        <pc:chgData name="Michelle Goytia" userId="bfe49be8-86d6-4287-a2ec-90c3dcca5bb3" providerId="ADAL" clId="{9741E40F-E288-400A-B241-22E9CB2A6C15}" dt="2019-03-28T17:21:01.149" v="124" actId="167"/>
        <pc:sldMkLst>
          <pc:docMk/>
          <pc:sldMk cId="3684902411" sldId="282"/>
        </pc:sldMkLst>
        <pc:spChg chg="mod">
          <ac:chgData name="Michelle Goytia" userId="bfe49be8-86d6-4287-a2ec-90c3dcca5bb3" providerId="ADAL" clId="{9741E40F-E288-400A-B241-22E9CB2A6C15}" dt="2019-03-28T17:18:48.135" v="91"/>
          <ac:spMkLst>
            <pc:docMk/>
            <pc:sldMk cId="3684902411" sldId="282"/>
            <ac:spMk id="3" creationId="{00000000-0000-0000-0000-000000000000}"/>
          </ac:spMkLst>
        </pc:spChg>
        <pc:spChg chg="add del mod">
          <ac:chgData name="Michelle Goytia" userId="bfe49be8-86d6-4287-a2ec-90c3dcca5bb3" providerId="ADAL" clId="{9741E40F-E288-400A-B241-22E9CB2A6C15}" dt="2019-03-28T17:19:04.095" v="98" actId="931"/>
          <ac:spMkLst>
            <pc:docMk/>
            <pc:sldMk cId="3684902411" sldId="282"/>
            <ac:spMk id="8" creationId="{E2484864-9E8C-4260-92A4-B81A74FAF530}"/>
          </ac:spMkLst>
        </pc:spChg>
        <pc:spChg chg="add del mod">
          <ac:chgData name="Michelle Goytia" userId="bfe49be8-86d6-4287-a2ec-90c3dcca5bb3" providerId="ADAL" clId="{9741E40F-E288-400A-B241-22E9CB2A6C15}" dt="2019-03-28T17:20:58.828" v="121" actId="931"/>
          <ac:spMkLst>
            <pc:docMk/>
            <pc:sldMk cId="3684902411" sldId="282"/>
            <ac:spMk id="20" creationId="{C887EDF8-6ED6-479D-9184-82E8BA4E5864}"/>
          </ac:spMkLst>
        </pc:spChg>
        <pc:picChg chg="add del mod">
          <ac:chgData name="Michelle Goytia" userId="bfe49be8-86d6-4287-a2ec-90c3dcca5bb3" providerId="ADAL" clId="{9741E40F-E288-400A-B241-22E9CB2A6C15}" dt="2019-03-28T17:19:01.145" v="97" actId="478"/>
          <ac:picMkLst>
            <pc:docMk/>
            <pc:sldMk cId="3684902411" sldId="282"/>
            <ac:picMk id="5" creationId="{29B0935D-4494-4FB3-A62F-0A2869FF4224}"/>
          </ac:picMkLst>
        </pc:picChg>
        <pc:picChg chg="del">
          <ac:chgData name="Michelle Goytia" userId="bfe49be8-86d6-4287-a2ec-90c3dcca5bb3" providerId="ADAL" clId="{9741E40F-E288-400A-B241-22E9CB2A6C15}" dt="2019-03-28T17:19:11.139" v="103" actId="478"/>
          <ac:picMkLst>
            <pc:docMk/>
            <pc:sldMk cId="3684902411" sldId="282"/>
            <ac:picMk id="7" creationId="{00000000-0000-0000-0000-000000000000}"/>
          </ac:picMkLst>
        </pc:picChg>
        <pc:picChg chg="del">
          <ac:chgData name="Michelle Goytia" userId="bfe49be8-86d6-4287-a2ec-90c3dcca5bb3" providerId="ADAL" clId="{9741E40F-E288-400A-B241-22E9CB2A6C15}" dt="2019-03-28T17:18:49.995" v="92" actId="478"/>
          <ac:picMkLst>
            <pc:docMk/>
            <pc:sldMk cId="3684902411" sldId="282"/>
            <ac:picMk id="9" creationId="{00000000-0000-0000-0000-000000000000}"/>
          </ac:picMkLst>
        </pc:picChg>
        <pc:picChg chg="del">
          <ac:chgData name="Michelle Goytia" userId="bfe49be8-86d6-4287-a2ec-90c3dcca5bb3" providerId="ADAL" clId="{9741E40F-E288-400A-B241-22E9CB2A6C15}" dt="2019-03-28T17:19:09.203" v="102" actId="478"/>
          <ac:picMkLst>
            <pc:docMk/>
            <pc:sldMk cId="3684902411" sldId="282"/>
            <ac:picMk id="10" creationId="{00000000-0000-0000-0000-000000000000}"/>
          </ac:picMkLst>
        </pc:picChg>
        <pc:picChg chg="add del mod ord">
          <ac:chgData name="Michelle Goytia" userId="bfe49be8-86d6-4287-a2ec-90c3dcca5bb3" providerId="ADAL" clId="{9741E40F-E288-400A-B241-22E9CB2A6C15}" dt="2019-03-28T17:20:49.303" v="120" actId="478"/>
          <ac:picMkLst>
            <pc:docMk/>
            <pc:sldMk cId="3684902411" sldId="282"/>
            <ac:picMk id="12" creationId="{C78C7BEF-B7F5-48CC-A629-82151991F83A}"/>
          </ac:picMkLst>
        </pc:picChg>
        <pc:picChg chg="del mod">
          <ac:chgData name="Michelle Goytia" userId="bfe49be8-86d6-4287-a2ec-90c3dcca5bb3" providerId="ADAL" clId="{9741E40F-E288-400A-B241-22E9CB2A6C15}" dt="2019-03-28T17:18:58.502" v="96" actId="478"/>
          <ac:picMkLst>
            <pc:docMk/>
            <pc:sldMk cId="3684902411" sldId="282"/>
            <ac:picMk id="14" creationId="{B9D63F76-7F18-47CE-A65C-C1884A0F3961}"/>
          </ac:picMkLst>
        </pc:picChg>
        <pc:picChg chg="add mod">
          <ac:chgData name="Michelle Goytia" userId="bfe49be8-86d6-4287-a2ec-90c3dcca5bb3" providerId="ADAL" clId="{9741E40F-E288-400A-B241-22E9CB2A6C15}" dt="2019-03-28T17:20:31.059" v="119" actId="1076"/>
          <ac:picMkLst>
            <pc:docMk/>
            <pc:sldMk cId="3684902411" sldId="282"/>
            <ac:picMk id="18" creationId="{20752AE9-6CB8-4FA5-9EC4-610954D9F07B}"/>
          </ac:picMkLst>
        </pc:picChg>
        <pc:picChg chg="add mod ord">
          <ac:chgData name="Michelle Goytia" userId="bfe49be8-86d6-4287-a2ec-90c3dcca5bb3" providerId="ADAL" clId="{9741E40F-E288-400A-B241-22E9CB2A6C15}" dt="2019-03-28T17:21:01.149" v="124" actId="167"/>
          <ac:picMkLst>
            <pc:docMk/>
            <pc:sldMk cId="3684902411" sldId="282"/>
            <ac:picMk id="22" creationId="{385E56AD-F225-4620-A63E-5BEBF7940B62}"/>
          </ac:picMkLst>
        </pc:picChg>
      </pc:sldChg>
      <pc:sldChg chg="modSp">
        <pc:chgData name="Michelle Goytia" userId="bfe49be8-86d6-4287-a2ec-90c3dcca5bb3" providerId="ADAL" clId="{9741E40F-E288-400A-B241-22E9CB2A6C15}" dt="2019-03-28T17:18:43.739" v="90"/>
        <pc:sldMkLst>
          <pc:docMk/>
          <pc:sldMk cId="2898579588" sldId="283"/>
        </pc:sldMkLst>
        <pc:spChg chg="mod">
          <ac:chgData name="Michelle Goytia" userId="bfe49be8-86d6-4287-a2ec-90c3dcca5bb3" providerId="ADAL" clId="{9741E40F-E288-400A-B241-22E9CB2A6C15}" dt="2019-03-28T17:18:43.739" v="90"/>
          <ac:spMkLst>
            <pc:docMk/>
            <pc:sldMk cId="2898579588" sldId="283"/>
            <ac:spMk id="7" creationId="{00000000-0000-0000-0000-000000000000}"/>
          </ac:spMkLst>
        </pc:spChg>
      </pc:sldChg>
      <pc:sldChg chg="modSp">
        <pc:chgData name="Michelle Goytia" userId="bfe49be8-86d6-4287-a2ec-90c3dcca5bb3" providerId="ADAL" clId="{9741E40F-E288-400A-B241-22E9CB2A6C15}" dt="2019-03-28T17:18:39.025" v="89"/>
        <pc:sldMkLst>
          <pc:docMk/>
          <pc:sldMk cId="2525579141" sldId="284"/>
        </pc:sldMkLst>
        <pc:spChg chg="mod">
          <ac:chgData name="Michelle Goytia" userId="bfe49be8-86d6-4287-a2ec-90c3dcca5bb3" providerId="ADAL" clId="{9741E40F-E288-400A-B241-22E9CB2A6C15}" dt="2019-03-28T17:18:39.025" v="89"/>
          <ac:spMkLst>
            <pc:docMk/>
            <pc:sldMk cId="2525579141" sldId="284"/>
            <ac:spMk id="3" creationId="{00000000-0000-0000-0000-000000000000}"/>
          </ac:spMkLst>
        </pc:spChg>
      </pc:sldChg>
      <pc:sldChg chg="modSp">
        <pc:chgData name="Michelle Goytia" userId="bfe49be8-86d6-4287-a2ec-90c3dcca5bb3" providerId="ADAL" clId="{9741E40F-E288-400A-B241-22E9CB2A6C15}" dt="2019-03-28T17:18:01.847" v="79" actId="20577"/>
        <pc:sldMkLst>
          <pc:docMk/>
          <pc:sldMk cId="884573372" sldId="285"/>
        </pc:sldMkLst>
        <pc:spChg chg="mod">
          <ac:chgData name="Michelle Goytia" userId="bfe49be8-86d6-4287-a2ec-90c3dcca5bb3" providerId="ADAL" clId="{9741E40F-E288-400A-B241-22E9CB2A6C15}" dt="2019-03-28T17:18:01.847" v="79" actId="20577"/>
          <ac:spMkLst>
            <pc:docMk/>
            <pc:sldMk cId="884573372" sldId="285"/>
            <ac:spMk id="3" creationId="{00000000-0000-0000-0000-000000000000}"/>
          </ac:spMkLst>
        </pc:spChg>
      </pc:sldChg>
    </pc:docChg>
  </pc:docChgLst>
  <pc:docChgLst>
    <pc:chgData name="Michelle Goytia" userId="bfe49be8-86d6-4287-a2ec-90c3dcca5bb3" providerId="ADAL" clId="{84625948-9649-40B7-8C6D-95B6A7E8076B}"/>
    <pc:docChg chg="custSel modSld">
      <pc:chgData name="Michelle Goytia" userId="bfe49be8-86d6-4287-a2ec-90c3dcca5bb3" providerId="ADAL" clId="{84625948-9649-40B7-8C6D-95B6A7E8076B}" dt="2019-03-28T17:34:22.117" v="45" actId="1076"/>
      <pc:docMkLst>
        <pc:docMk/>
      </pc:docMkLst>
      <pc:sldChg chg="addSp delSp modSp">
        <pc:chgData name="Michelle Goytia" userId="bfe49be8-86d6-4287-a2ec-90c3dcca5bb3" providerId="ADAL" clId="{84625948-9649-40B7-8C6D-95B6A7E8076B}" dt="2019-03-28T17:34:22.117" v="45" actId="1076"/>
        <pc:sldMkLst>
          <pc:docMk/>
          <pc:sldMk cId="3876221716" sldId="259"/>
        </pc:sldMkLst>
        <pc:spChg chg="mod">
          <ac:chgData name="Michelle Goytia" userId="bfe49be8-86d6-4287-a2ec-90c3dcca5bb3" providerId="ADAL" clId="{84625948-9649-40B7-8C6D-95B6A7E8076B}" dt="2019-03-28T17:29:53.066" v="25" actId="1076"/>
          <ac:spMkLst>
            <pc:docMk/>
            <pc:sldMk cId="3876221716" sldId="259"/>
            <ac:spMk id="2" creationId="{00000000-0000-0000-0000-000000000000}"/>
          </ac:spMkLst>
        </pc:spChg>
        <pc:spChg chg="add del mod">
          <ac:chgData name="Michelle Goytia" userId="bfe49be8-86d6-4287-a2ec-90c3dcca5bb3" providerId="ADAL" clId="{84625948-9649-40B7-8C6D-95B6A7E8076B}" dt="2019-03-28T17:27:46.793" v="1" actId="931"/>
          <ac:spMkLst>
            <pc:docMk/>
            <pc:sldMk cId="3876221716" sldId="259"/>
            <ac:spMk id="6" creationId="{D25C9C5E-7A34-4813-B476-29D56F2E0B46}"/>
          </ac:spMkLst>
        </pc:spChg>
        <pc:spChg chg="add del mod">
          <ac:chgData name="Michelle Goytia" userId="bfe49be8-86d6-4287-a2ec-90c3dcca5bb3" providerId="ADAL" clId="{84625948-9649-40B7-8C6D-95B6A7E8076B}" dt="2019-03-28T17:34:03.450" v="39" actId="931"/>
          <ac:spMkLst>
            <pc:docMk/>
            <pc:sldMk cId="3876221716" sldId="259"/>
            <ac:spMk id="10" creationId="{952EA80B-1469-4B62-9683-CA266EC289EE}"/>
          </ac:spMkLst>
        </pc:spChg>
        <pc:picChg chg="add del mod ord">
          <ac:chgData name="Michelle Goytia" userId="bfe49be8-86d6-4287-a2ec-90c3dcca5bb3" providerId="ADAL" clId="{84625948-9649-40B7-8C6D-95B6A7E8076B}" dt="2019-03-28T17:33:56.948" v="38" actId="478"/>
          <ac:picMkLst>
            <pc:docMk/>
            <pc:sldMk cId="3876221716" sldId="259"/>
            <ac:picMk id="8" creationId="{268B1E45-A3AA-4D0B-9DB6-60FBD66CCE7F}"/>
          </ac:picMkLst>
        </pc:picChg>
        <pc:picChg chg="add mod ord">
          <ac:chgData name="Michelle Goytia" userId="bfe49be8-86d6-4287-a2ec-90c3dcca5bb3" providerId="ADAL" clId="{84625948-9649-40B7-8C6D-95B6A7E8076B}" dt="2019-03-28T17:34:06.306" v="42" actId="167"/>
          <ac:picMkLst>
            <pc:docMk/>
            <pc:sldMk cId="3876221716" sldId="259"/>
            <ac:picMk id="12" creationId="{85970B68-C95C-4638-B73F-E4FF1CB9CA90}"/>
          </ac:picMkLst>
        </pc:picChg>
        <pc:picChg chg="del">
          <ac:chgData name="Michelle Goytia" userId="bfe49be8-86d6-4287-a2ec-90c3dcca5bb3" providerId="ADAL" clId="{84625948-9649-40B7-8C6D-95B6A7E8076B}" dt="2019-03-28T17:27:39.423" v="0" actId="478"/>
          <ac:picMkLst>
            <pc:docMk/>
            <pc:sldMk cId="3876221716" sldId="259"/>
            <ac:picMk id="41" creationId="{24863A01-149C-44D3-BB22-1B24ECBDB0F7}"/>
          </ac:picMkLst>
        </pc:picChg>
        <pc:picChg chg="mod">
          <ac:chgData name="Michelle Goytia" userId="bfe49be8-86d6-4287-a2ec-90c3dcca5bb3" providerId="ADAL" clId="{84625948-9649-40B7-8C6D-95B6A7E8076B}" dt="2019-03-28T17:34:22.117" v="45" actId="1076"/>
          <ac:picMkLst>
            <pc:docMk/>
            <pc:sldMk cId="3876221716" sldId="259"/>
            <ac:picMk id="43" creationId="{E61DDDAB-D795-4C76-9AE4-5FC5E63812A2}"/>
          </ac:picMkLst>
        </pc:picChg>
        <pc:picChg chg="mod">
          <ac:chgData name="Michelle Goytia" userId="bfe49be8-86d6-4287-a2ec-90c3dcca5bb3" providerId="ADAL" clId="{84625948-9649-40B7-8C6D-95B6A7E8076B}" dt="2019-03-28T17:34:10.145" v="43" actId="1076"/>
          <ac:picMkLst>
            <pc:docMk/>
            <pc:sldMk cId="3876221716" sldId="259"/>
            <ac:picMk id="44" creationId="{2343734F-8DA0-4DA5-83EE-2F0D63B67876}"/>
          </ac:picMkLst>
        </pc:picChg>
        <pc:picChg chg="mod">
          <ac:chgData name="Michelle Goytia" userId="bfe49be8-86d6-4287-a2ec-90c3dcca5bb3" providerId="ADAL" clId="{84625948-9649-40B7-8C6D-95B6A7E8076B}" dt="2019-03-28T17:34:14.451" v="44" actId="1076"/>
          <ac:picMkLst>
            <pc:docMk/>
            <pc:sldMk cId="3876221716" sldId="259"/>
            <ac:picMk id="45" creationId="{63CC8928-071E-41BB-ACA7-8CE5D841DB74}"/>
          </ac:picMkLst>
        </pc:picChg>
      </pc:sldChg>
      <pc:sldChg chg="addSp delSp modSp">
        <pc:chgData name="Michelle Goytia" userId="bfe49be8-86d6-4287-a2ec-90c3dcca5bb3" providerId="ADAL" clId="{84625948-9649-40B7-8C6D-95B6A7E8076B}" dt="2019-03-28T17:33:46.976" v="37" actId="1076"/>
        <pc:sldMkLst>
          <pc:docMk/>
          <pc:sldMk cId="3684902411" sldId="282"/>
        </pc:sldMkLst>
        <pc:spChg chg="add del mod">
          <ac:chgData name="Michelle Goytia" userId="bfe49be8-86d6-4287-a2ec-90c3dcca5bb3" providerId="ADAL" clId="{84625948-9649-40B7-8C6D-95B6A7E8076B}" dt="2019-03-28T17:28:42.881" v="12" actId="931"/>
          <ac:spMkLst>
            <pc:docMk/>
            <pc:sldMk cId="3684902411" sldId="282"/>
            <ac:spMk id="5" creationId="{18971893-5E38-49AD-B31D-8FEA7C78BAE3}"/>
          </ac:spMkLst>
        </pc:spChg>
        <pc:spChg chg="add del mod">
          <ac:chgData name="Michelle Goytia" userId="bfe49be8-86d6-4287-a2ec-90c3dcca5bb3" providerId="ADAL" clId="{84625948-9649-40B7-8C6D-95B6A7E8076B}" dt="2019-03-28T17:33:16.571" v="27" actId="931"/>
          <ac:spMkLst>
            <pc:docMk/>
            <pc:sldMk cId="3684902411" sldId="282"/>
            <ac:spMk id="9" creationId="{0C581BD2-C5DC-4F22-932D-D64B68B6C6F3}"/>
          </ac:spMkLst>
        </pc:spChg>
        <pc:picChg chg="add del mod ord">
          <ac:chgData name="Michelle Goytia" userId="bfe49be8-86d6-4287-a2ec-90c3dcca5bb3" providerId="ADAL" clId="{84625948-9649-40B7-8C6D-95B6A7E8076B}" dt="2019-03-28T17:33:12.364" v="26" actId="478"/>
          <ac:picMkLst>
            <pc:docMk/>
            <pc:sldMk cId="3684902411" sldId="282"/>
            <ac:picMk id="7" creationId="{06D3F745-2E52-4AF6-BD57-19463115E65D}"/>
          </ac:picMkLst>
        </pc:picChg>
        <pc:picChg chg="add mod ord">
          <ac:chgData name="Michelle Goytia" userId="bfe49be8-86d6-4287-a2ec-90c3dcca5bb3" providerId="ADAL" clId="{84625948-9649-40B7-8C6D-95B6A7E8076B}" dt="2019-03-28T17:33:20.705" v="30" actId="167"/>
          <ac:picMkLst>
            <pc:docMk/>
            <pc:sldMk cId="3684902411" sldId="282"/>
            <ac:picMk id="11" creationId="{348B161B-6790-44A1-9072-2D7B0AE2F8BA}"/>
          </ac:picMkLst>
        </pc:picChg>
        <pc:picChg chg="mod">
          <ac:chgData name="Michelle Goytia" userId="bfe49be8-86d6-4287-a2ec-90c3dcca5bb3" providerId="ADAL" clId="{84625948-9649-40B7-8C6D-95B6A7E8076B}" dt="2019-03-28T17:33:30.232" v="33" actId="1076"/>
          <ac:picMkLst>
            <pc:docMk/>
            <pc:sldMk cId="3684902411" sldId="282"/>
            <ac:picMk id="15" creationId="{FE21729A-CB7E-4874-AA48-7B0DDB1BCD80}"/>
          </ac:picMkLst>
        </pc:picChg>
        <pc:picChg chg="mod">
          <ac:chgData name="Michelle Goytia" userId="bfe49be8-86d6-4287-a2ec-90c3dcca5bb3" providerId="ADAL" clId="{84625948-9649-40B7-8C6D-95B6A7E8076B}" dt="2019-03-28T17:33:45.480" v="36" actId="1076"/>
          <ac:picMkLst>
            <pc:docMk/>
            <pc:sldMk cId="3684902411" sldId="282"/>
            <ac:picMk id="16" creationId="{64F97D5C-F680-427B-A68A-C8CA6FC7E678}"/>
          </ac:picMkLst>
        </pc:picChg>
        <pc:picChg chg="mod">
          <ac:chgData name="Michelle Goytia" userId="bfe49be8-86d6-4287-a2ec-90c3dcca5bb3" providerId="ADAL" clId="{84625948-9649-40B7-8C6D-95B6A7E8076B}" dt="2019-03-28T17:33:46.976" v="37" actId="1076"/>
          <ac:picMkLst>
            <pc:docMk/>
            <pc:sldMk cId="3684902411" sldId="282"/>
            <ac:picMk id="17" creationId="{8CE3DBCE-E43B-4F9A-BB65-656E130CBD19}"/>
          </ac:picMkLst>
        </pc:picChg>
        <pc:picChg chg="del">
          <ac:chgData name="Michelle Goytia" userId="bfe49be8-86d6-4287-a2ec-90c3dcca5bb3" providerId="ADAL" clId="{84625948-9649-40B7-8C6D-95B6A7E8076B}" dt="2019-03-28T17:28:40.149" v="11" actId="478"/>
          <ac:picMkLst>
            <pc:docMk/>
            <pc:sldMk cId="3684902411" sldId="282"/>
            <ac:picMk id="22" creationId="{385E56AD-F225-4620-A63E-5BEBF7940B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6/12/2019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6/12/2019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6/12/2019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6/12/2019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6/12/2019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6/12/2019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6/12/2019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6/12/2019</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6/12/2019</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6/12/2019</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6/12/2019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6/12/2019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6/12/2019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ody of water with a mountain in the background&#10;&#10;Description generated with very high confidence">
            <a:extLst>
              <a:ext uri="{FF2B5EF4-FFF2-40B4-BE49-F238E27FC236}">
                <a16:creationId xmlns:a16="http://schemas.microsoft.com/office/drawing/2014/main" id="{85970B68-C95C-4638-B73F-E4FF1CB9CA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a:xfrm>
            <a:off x="15947" y="5062093"/>
            <a:ext cx="6210286" cy="1463040"/>
          </a:xfrm>
        </p:spPr>
        <p:txBody>
          <a:bodyPr/>
          <a:lstStyle/>
          <a:p>
            <a:pPr algn="ctr"/>
            <a:r>
              <a:rPr lang="en-ZA" dirty="0"/>
              <a:t>Switching File Attachment Storage</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4</a:t>
            </a:r>
            <a:endParaRPr lang="en-US" dirty="0"/>
          </a:p>
          <a:p>
            <a:r>
              <a:rPr lang="en-ZA" dirty="0"/>
              <a:t>Thursday, July 4th, 2019</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43" name="Picture 42">
            <a:extLst>
              <a:ext uri="{FF2B5EF4-FFF2-40B4-BE49-F238E27FC236}">
                <a16:creationId xmlns:a16="http://schemas.microsoft.com/office/drawing/2014/main" id="{E61DDDAB-D795-4C76-9AE4-5FC5E63812A2}"/>
              </a:ext>
            </a:extLst>
          </p:cNvPr>
          <p:cNvPicPr>
            <a:picLocks noChangeAspect="1"/>
          </p:cNvPicPr>
          <p:nvPr/>
        </p:nvPicPr>
        <p:blipFill rotWithShape="1">
          <a:blip r:embed="rId3">
            <a:extLst>
              <a:ext uri="{28A0092B-C50C-407E-A947-70E740481C1C}">
                <a14:useLocalDpi xmlns:a14="http://schemas.microsoft.com/office/drawing/2010/main" val="0"/>
              </a:ext>
            </a:extLst>
          </a:blip>
          <a:srcRect r="63400" b="48716"/>
          <a:stretch/>
        </p:blipFill>
        <p:spPr>
          <a:xfrm>
            <a:off x="335612" y="2535053"/>
            <a:ext cx="879231" cy="892229"/>
          </a:xfrm>
          <a:prstGeom prst="rect">
            <a:avLst/>
          </a:prstGeom>
          <a:effectLst>
            <a:outerShdw blurRad="50800" dist="38100" dir="8100000" algn="tr" rotWithShape="0">
              <a:prstClr val="black">
                <a:alpha val="40000"/>
              </a:prstClr>
            </a:outerShdw>
          </a:effectLst>
        </p:spPr>
      </p:pic>
      <p:pic>
        <p:nvPicPr>
          <p:cNvPr id="44" name="Picture 43">
            <a:extLst>
              <a:ext uri="{FF2B5EF4-FFF2-40B4-BE49-F238E27FC236}">
                <a16:creationId xmlns:a16="http://schemas.microsoft.com/office/drawing/2014/main" id="{2343734F-8DA0-4DA5-83EE-2F0D63B6787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7854"/>
          <a:stretch/>
        </p:blipFill>
        <p:spPr>
          <a:xfrm>
            <a:off x="335612" y="3506771"/>
            <a:ext cx="2402278" cy="733250"/>
          </a:xfrm>
          <a:prstGeom prst="rect">
            <a:avLst/>
          </a:prstGeom>
          <a:effectLst>
            <a:outerShdw blurRad="50800" dist="38100" dir="10800000" algn="r" rotWithShape="0">
              <a:prstClr val="black">
                <a:alpha val="40000"/>
              </a:prstClr>
            </a:outerShdw>
          </a:effectLst>
        </p:spPr>
      </p:pic>
      <p:pic>
        <p:nvPicPr>
          <p:cNvPr id="45" name="Picture 44">
            <a:extLst>
              <a:ext uri="{FF2B5EF4-FFF2-40B4-BE49-F238E27FC236}">
                <a16:creationId xmlns:a16="http://schemas.microsoft.com/office/drawing/2014/main" id="{63CC8928-071E-41BB-ACA7-8CE5D841DB74}"/>
              </a:ext>
            </a:extLst>
          </p:cNvPr>
          <p:cNvPicPr>
            <a:picLocks noChangeAspect="1"/>
          </p:cNvPicPr>
          <p:nvPr/>
        </p:nvPicPr>
        <p:blipFill rotWithShape="1">
          <a:blip r:embed="rId4">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14843" y="2500242"/>
            <a:ext cx="1523047" cy="10065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FTP/SFTP Storage</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81891" y="2286000"/>
            <a:ext cx="7930341" cy="4023360"/>
          </a:xfrm>
        </p:spPr>
        <p:txBody>
          <a:bodyPr/>
          <a:lstStyle/>
          <a:p>
            <a:r>
              <a:rPr lang="en-US" dirty="0"/>
              <a:t>Storing your file attachments on storage as physical files </a:t>
            </a:r>
            <a:r>
              <a:rPr lang="en-US" dirty="0" smtClean="0"/>
              <a:t>has </a:t>
            </a:r>
            <a:r>
              <a:rPr lang="en-US" dirty="0"/>
              <a:t>it’s pro and cons as well. The most important being security and storage space.</a:t>
            </a:r>
            <a:endParaRPr lang="en-ZA" dirty="0"/>
          </a:p>
          <a:p>
            <a:r>
              <a:rPr lang="en-US" dirty="0"/>
              <a:t>This protocol has been around forever, but really has fallen out of favor in most organizations. You should under no circumstances be using plain old unencrypted FTP</a:t>
            </a:r>
            <a:r>
              <a:rPr lang="en-US" dirty="0" smtClean="0"/>
              <a:t>.  </a:t>
            </a:r>
            <a:r>
              <a:rPr lang="en-US" dirty="0" err="1" smtClean="0"/>
              <a:t>PeopleTools</a:t>
            </a:r>
            <a:r>
              <a:rPr lang="en-US" dirty="0" smtClean="0"/>
              <a:t> </a:t>
            </a:r>
            <a:r>
              <a:rPr lang="en-US" dirty="0"/>
              <a:t>does however support both FTPS and SFTP, a more secure option</a:t>
            </a:r>
            <a:r>
              <a:rPr lang="en-US" dirty="0" smtClean="0"/>
              <a:t>.  To </a:t>
            </a:r>
            <a:r>
              <a:rPr lang="en-US" dirty="0"/>
              <a:t>use these protocols, you must use URL objects, not URL strings, in your </a:t>
            </a:r>
            <a:r>
              <a:rPr lang="en-US" dirty="0" err="1"/>
              <a:t>PeopleCode</a:t>
            </a:r>
            <a:r>
              <a:rPr lang="en-US" dirty="0" smtClean="0"/>
              <a:t>.  Take </a:t>
            </a:r>
            <a:r>
              <a:rPr lang="en-US" dirty="0"/>
              <a:t>care to secure the attachments on the file system the FTP server is pointed to.</a:t>
            </a:r>
            <a:endParaRPr lang="en-ZA" dirty="0"/>
          </a:p>
          <a:p>
            <a:r>
              <a:rPr lang="en-US" dirty="0"/>
              <a:t>There are ways to secure access to the server which hosts these attachments, like restricting any access from any other server/system through firewalling or mac filtering</a:t>
            </a:r>
            <a:r>
              <a:rPr lang="en-US" dirty="0" smtClean="0"/>
              <a:t>.</a:t>
            </a:r>
          </a:p>
          <a:p>
            <a:r>
              <a:rPr lang="en-US" dirty="0"/>
              <a:t>The safest would be of course to use SFTP/FTPS.</a:t>
            </a:r>
            <a:endParaRPr lang="en-ZA" dirty="0"/>
          </a:p>
          <a:p>
            <a:endParaRPr lang="en-ZA" dirty="0"/>
          </a:p>
        </p:txBody>
      </p:sp>
    </p:spTree>
    <p:extLst>
      <p:ext uri="{BB962C8B-B14F-4D97-AF65-F5344CB8AC3E}">
        <p14:creationId xmlns:p14="http://schemas.microsoft.com/office/powerpoint/2010/main" val="211423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FTP/SFTP Storage</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895302"/>
            <a:ext cx="8121534" cy="4414058"/>
          </a:xfrm>
        </p:spPr>
        <p:txBody>
          <a:bodyPr>
            <a:normAutofit/>
          </a:bodyPr>
          <a:lstStyle/>
          <a:p>
            <a:r>
              <a:rPr lang="en-US" dirty="0" smtClean="0"/>
              <a:t>This </a:t>
            </a:r>
            <a:r>
              <a:rPr lang="en-US" dirty="0"/>
              <a:t>will ensure an encrypted channel of data transfer between the two points.</a:t>
            </a:r>
            <a:endParaRPr lang="en-ZA" dirty="0"/>
          </a:p>
          <a:p>
            <a:r>
              <a:rPr lang="en-US" dirty="0"/>
              <a:t>In terms of space, as with the database without a decent data retention policy the amount of data being stored can become a problem. Also note that on some operating systems there are a limit of the number of files that can be stored on the file system. This however is very high and it’s unlikely to easily reach this limit.</a:t>
            </a:r>
            <a:endParaRPr lang="en-ZA" dirty="0"/>
          </a:p>
          <a:p>
            <a:r>
              <a:rPr lang="en-US" dirty="0" smtClean="0"/>
              <a:t>When </a:t>
            </a:r>
            <a:r>
              <a:rPr lang="en-US" dirty="0"/>
              <a:t>storing your files on another server also be sure to have a backup policy in place</a:t>
            </a:r>
            <a:r>
              <a:rPr lang="en-US" dirty="0" smtClean="0"/>
              <a:t>.  In </a:t>
            </a:r>
            <a:r>
              <a:rPr lang="en-US" dirty="0"/>
              <a:t>our case </a:t>
            </a:r>
            <a:r>
              <a:rPr lang="en-US" dirty="0" smtClean="0"/>
              <a:t>our </a:t>
            </a:r>
            <a:r>
              <a:rPr lang="en-US" dirty="0"/>
              <a:t>servers were being backup up nightly managed by our vSphere admin</a:t>
            </a:r>
            <a:r>
              <a:rPr lang="en-US" dirty="0" smtClean="0"/>
              <a:t>.</a:t>
            </a:r>
          </a:p>
          <a:p>
            <a:endParaRPr lang="en-US" dirty="0"/>
          </a:p>
          <a:p>
            <a:endParaRPr lang="en-ZA" dirty="0"/>
          </a:p>
        </p:txBody>
      </p:sp>
    </p:spTree>
    <p:extLst>
      <p:ext uri="{BB962C8B-B14F-4D97-AF65-F5344CB8AC3E}">
        <p14:creationId xmlns:p14="http://schemas.microsoft.com/office/powerpoint/2010/main" val="65234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UP SFTP SERVER</a:t>
            </a:r>
            <a:endParaRPr lang="en-ZA" dirty="0"/>
          </a:p>
        </p:txBody>
      </p:sp>
      <p:sp>
        <p:nvSpPr>
          <p:cNvPr id="3" name="Subtitle 2"/>
          <p:cNvSpPr>
            <a:spLocks noGrp="1"/>
          </p:cNvSpPr>
          <p:nvPr>
            <p:ph type="subTitle" idx="1"/>
          </p:nvPr>
        </p:nvSpPr>
        <p:spPr/>
        <p:txBody>
          <a:bodyPr/>
          <a:lstStyle/>
          <a:p>
            <a:r>
              <a:rPr lang="en-US" dirty="0"/>
              <a:t>most basic way of using this functionality </a:t>
            </a:r>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60508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51897"/>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895302"/>
            <a:ext cx="8121534" cy="4414058"/>
          </a:xfrm>
        </p:spPr>
        <p:txBody>
          <a:bodyPr>
            <a:normAutofit/>
          </a:bodyPr>
          <a:lstStyle/>
          <a:p>
            <a:r>
              <a:rPr lang="en-US" dirty="0"/>
              <a:t>Please note that we will cover the most basic way of using this functionality and that more configuration can be used to improve security. </a:t>
            </a:r>
          </a:p>
          <a:p>
            <a:r>
              <a:rPr lang="en-US" dirty="0"/>
              <a:t>What you will need to start configuration on testing environment:</a:t>
            </a:r>
            <a:endParaRPr lang="en-ZA" dirty="0"/>
          </a:p>
          <a:p>
            <a:pPr lvl="0"/>
            <a:r>
              <a:rPr lang="en-US" dirty="0"/>
              <a:t>1.	The Record/Table where the attachments are being stored in the DB – 	In this case HRS_ATTACHMENTS</a:t>
            </a:r>
          </a:p>
          <a:p>
            <a:r>
              <a:rPr lang="en-US" dirty="0"/>
              <a:t>2.	A File Server which will contain the future files – For example 	Windows Server 2016</a:t>
            </a:r>
          </a:p>
          <a:p>
            <a:r>
              <a:rPr lang="en-US" dirty="0"/>
              <a:t>3.	A SFTP client – </a:t>
            </a:r>
            <a:r>
              <a:rPr lang="en-US" dirty="0" err="1"/>
              <a:t>SolarWinds</a:t>
            </a:r>
            <a:r>
              <a:rPr lang="en-US" dirty="0"/>
              <a:t> SFTP</a:t>
            </a:r>
            <a:endParaRPr lang="en-ZA" dirty="0"/>
          </a:p>
          <a:p>
            <a:r>
              <a:rPr lang="en-US" dirty="0"/>
              <a:t> </a:t>
            </a:r>
            <a:endParaRPr lang="en-ZA" dirty="0"/>
          </a:p>
          <a:p>
            <a:endParaRPr lang="en-US" dirty="0"/>
          </a:p>
          <a:p>
            <a:endParaRPr lang="en-ZA" dirty="0"/>
          </a:p>
        </p:txBody>
      </p:sp>
    </p:spTree>
    <p:extLst>
      <p:ext uri="{BB962C8B-B14F-4D97-AF65-F5344CB8AC3E}">
        <p14:creationId xmlns:p14="http://schemas.microsoft.com/office/powerpoint/2010/main" val="427416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51897"/>
          </a:xfrm>
        </p:spPr>
        <p:txBody>
          <a:bodyPr/>
          <a:lstStyle/>
          <a:p>
            <a:r>
              <a:rPr lang="en-US" dirty="0" smtClean="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895302"/>
            <a:ext cx="8121534" cy="4414058"/>
          </a:xfrm>
        </p:spPr>
        <p:txBody>
          <a:bodyPr>
            <a:normAutofit/>
          </a:bodyPr>
          <a:lstStyle/>
          <a:p>
            <a:r>
              <a:rPr lang="en-US" dirty="0"/>
              <a:t>The first step would be to set up your SFTP Server and create the directory structure on the server you wish to use.</a:t>
            </a:r>
            <a:endParaRPr lang="en-ZA" dirty="0"/>
          </a:p>
          <a:p>
            <a:r>
              <a:rPr lang="en-US" dirty="0" smtClean="0"/>
              <a:t>Once </a:t>
            </a:r>
            <a:r>
              <a:rPr lang="en-US" dirty="0"/>
              <a:t>you have completed the setup you will have the following window on startup of </a:t>
            </a:r>
            <a:r>
              <a:rPr lang="en-US" dirty="0" err="1"/>
              <a:t>SolarWinds</a:t>
            </a:r>
            <a:r>
              <a:rPr lang="en-US" dirty="0"/>
              <a:t> SFTP.</a:t>
            </a:r>
            <a:endParaRPr lang="en-ZA" dirty="0"/>
          </a:p>
          <a:p>
            <a:pPr lvl="0"/>
            <a:endParaRPr lang="en-ZA" dirty="0"/>
          </a:p>
          <a:p>
            <a:r>
              <a:rPr lang="en-US" dirty="0"/>
              <a:t> </a:t>
            </a:r>
            <a:endParaRPr lang="en-ZA" dirty="0"/>
          </a:p>
          <a:p>
            <a:endParaRPr lang="en-US" dirty="0"/>
          </a:p>
          <a:p>
            <a:endParaRPr lang="en-ZA" dirty="0"/>
          </a:p>
        </p:txBody>
      </p:sp>
      <p:pic>
        <p:nvPicPr>
          <p:cNvPr id="3" name="Picture 2"/>
          <p:cNvPicPr>
            <a:picLocks noChangeAspect="1"/>
          </p:cNvPicPr>
          <p:nvPr/>
        </p:nvPicPr>
        <p:blipFill>
          <a:blip r:embed="rId2"/>
          <a:stretch>
            <a:fillRect/>
          </a:stretch>
        </p:blipFill>
        <p:spPr>
          <a:xfrm>
            <a:off x="665104" y="3482279"/>
            <a:ext cx="7248525" cy="3125585"/>
          </a:xfrm>
          <a:prstGeom prst="rect">
            <a:avLst/>
          </a:prstGeom>
        </p:spPr>
      </p:pic>
    </p:spTree>
    <p:extLst>
      <p:ext uri="{BB962C8B-B14F-4D97-AF65-F5344CB8AC3E}">
        <p14:creationId xmlns:p14="http://schemas.microsoft.com/office/powerpoint/2010/main" val="238505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3865418" cy="5045824"/>
          </a:xfrm>
        </p:spPr>
        <p:txBody>
          <a:bodyPr>
            <a:normAutofit/>
          </a:bodyPr>
          <a:lstStyle/>
          <a:p>
            <a:r>
              <a:rPr lang="en-US" dirty="0" smtClean="0"/>
              <a:t>Create </a:t>
            </a:r>
            <a:r>
              <a:rPr lang="en-US" dirty="0"/>
              <a:t>the directory structure for the location where the files will be stored.</a:t>
            </a:r>
            <a:endParaRPr lang="en-ZA" dirty="0"/>
          </a:p>
          <a:p>
            <a:r>
              <a:rPr lang="en-US" dirty="0" smtClean="0"/>
              <a:t>C</a:t>
            </a:r>
            <a:r>
              <a:rPr lang="en-US" dirty="0"/>
              <a:t>:\ -&gt; SFTPROOT -&gt; HCM -&gt; HRS_ATTACHMENTS</a:t>
            </a:r>
            <a:endParaRPr lang="en-ZA" dirty="0"/>
          </a:p>
          <a:p>
            <a:endParaRPr lang="en-US" dirty="0" smtClean="0"/>
          </a:p>
          <a:p>
            <a:r>
              <a:rPr lang="en-US" dirty="0" smtClean="0"/>
              <a:t>Now </a:t>
            </a:r>
            <a:r>
              <a:rPr lang="en-US" dirty="0"/>
              <a:t>we may start with the configuration of </a:t>
            </a:r>
            <a:r>
              <a:rPr lang="en-US" dirty="0" err="1"/>
              <a:t>SolarWinds</a:t>
            </a:r>
            <a:r>
              <a:rPr lang="en-US" dirty="0"/>
              <a:t> SFTP.</a:t>
            </a:r>
            <a:endParaRPr lang="en-ZA" dirty="0"/>
          </a:p>
          <a:p>
            <a:r>
              <a:rPr lang="en-US" dirty="0" smtClean="0"/>
              <a:t>To </a:t>
            </a:r>
            <a:r>
              <a:rPr lang="en-US" dirty="0"/>
              <a:t>do so click File -&gt; </a:t>
            </a:r>
            <a:r>
              <a:rPr lang="en-US" dirty="0" smtClean="0"/>
              <a:t>Configure</a:t>
            </a:r>
          </a:p>
          <a:p>
            <a:endParaRPr lang="en-ZA" dirty="0"/>
          </a:p>
          <a:p>
            <a:endParaRPr lang="en-US" dirty="0"/>
          </a:p>
          <a:p>
            <a:endParaRPr lang="en-ZA" dirty="0"/>
          </a:p>
        </p:txBody>
      </p:sp>
      <p:pic>
        <p:nvPicPr>
          <p:cNvPr id="3" name="Picture 2"/>
          <p:cNvPicPr>
            <a:picLocks noChangeAspect="1"/>
          </p:cNvPicPr>
          <p:nvPr/>
        </p:nvPicPr>
        <p:blipFill>
          <a:blip r:embed="rId2"/>
          <a:stretch>
            <a:fillRect/>
          </a:stretch>
        </p:blipFill>
        <p:spPr>
          <a:xfrm>
            <a:off x="4623262" y="2708563"/>
            <a:ext cx="4419600" cy="304800"/>
          </a:xfrm>
          <a:prstGeom prst="rect">
            <a:avLst/>
          </a:prstGeom>
        </p:spPr>
      </p:pic>
      <p:pic>
        <p:nvPicPr>
          <p:cNvPr id="6" name="Picture 5"/>
          <p:cNvPicPr>
            <a:picLocks noChangeAspect="1"/>
          </p:cNvPicPr>
          <p:nvPr/>
        </p:nvPicPr>
        <p:blipFill>
          <a:blip r:embed="rId3"/>
          <a:stretch>
            <a:fillRect/>
          </a:stretch>
        </p:blipFill>
        <p:spPr>
          <a:xfrm>
            <a:off x="4565073" y="3599412"/>
            <a:ext cx="4419600" cy="3253170"/>
          </a:xfrm>
          <a:prstGeom prst="rect">
            <a:avLst/>
          </a:prstGeom>
        </p:spPr>
      </p:pic>
    </p:spTree>
    <p:extLst>
      <p:ext uri="{BB962C8B-B14F-4D97-AF65-F5344CB8AC3E}">
        <p14:creationId xmlns:p14="http://schemas.microsoft.com/office/powerpoint/2010/main" val="188449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You may click on the “Browse” to browse to the directory created previously or you may enter the location manually.</a:t>
            </a:r>
            <a:endParaRPr lang="en-ZA" dirty="0"/>
          </a:p>
          <a:p>
            <a:endParaRPr lang="en-US" dirty="0" smtClean="0"/>
          </a:p>
          <a:p>
            <a:endParaRPr lang="en-ZA" dirty="0"/>
          </a:p>
          <a:p>
            <a:endParaRPr lang="en-US" dirty="0" smtClean="0"/>
          </a:p>
          <a:p>
            <a:endParaRPr lang="en-US" dirty="0"/>
          </a:p>
          <a:p>
            <a:endParaRPr lang="en-US" dirty="0" smtClean="0"/>
          </a:p>
          <a:p>
            <a:endParaRPr lang="en-US" dirty="0"/>
          </a:p>
          <a:p>
            <a:r>
              <a:rPr lang="en-US" dirty="0"/>
              <a:t>Select all the appropriate file permissions for the SFTP operations like Deleting, Creating Directories etc.</a:t>
            </a:r>
            <a:endParaRPr lang="en-ZA" dirty="0"/>
          </a:p>
          <a:p>
            <a:endParaRPr lang="en-ZA" dirty="0"/>
          </a:p>
        </p:txBody>
      </p:sp>
      <p:pic>
        <p:nvPicPr>
          <p:cNvPr id="7" name="Picture 6"/>
          <p:cNvPicPr>
            <a:picLocks noChangeAspect="1"/>
          </p:cNvPicPr>
          <p:nvPr/>
        </p:nvPicPr>
        <p:blipFill>
          <a:blip r:embed="rId2"/>
          <a:stretch>
            <a:fillRect/>
          </a:stretch>
        </p:blipFill>
        <p:spPr>
          <a:xfrm>
            <a:off x="623455" y="2218744"/>
            <a:ext cx="6486525" cy="2701636"/>
          </a:xfrm>
          <a:prstGeom prst="rect">
            <a:avLst/>
          </a:prstGeom>
        </p:spPr>
      </p:pic>
    </p:spTree>
    <p:extLst>
      <p:ext uri="{BB962C8B-B14F-4D97-AF65-F5344CB8AC3E}">
        <p14:creationId xmlns:p14="http://schemas.microsoft.com/office/powerpoint/2010/main" val="187726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Now click on TCP/IP Setting to configure the bind addresses.</a:t>
            </a:r>
            <a:endParaRPr lang="en-ZA" dirty="0"/>
          </a:p>
          <a:p>
            <a:r>
              <a:rPr lang="en-US" dirty="0"/>
              <a:t>This will allow you to configure to which IP address the SFTP service is bound.</a:t>
            </a:r>
            <a:endParaRPr lang="en-ZA" dirty="0"/>
          </a:p>
          <a:p>
            <a:r>
              <a:rPr lang="en-US" dirty="0"/>
              <a:t>This is useful when you have more than one IP address configured or more than one Network Card</a:t>
            </a:r>
            <a:r>
              <a:rPr lang="en-US" dirty="0" smtClean="0"/>
              <a:t>.  Leave </a:t>
            </a:r>
            <a:r>
              <a:rPr lang="en-US" dirty="0"/>
              <a:t>the port as default for the SFTP service.</a:t>
            </a:r>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3" name="Picture 2"/>
          <p:cNvPicPr>
            <a:picLocks noChangeAspect="1"/>
          </p:cNvPicPr>
          <p:nvPr/>
        </p:nvPicPr>
        <p:blipFill>
          <a:blip r:embed="rId2"/>
          <a:stretch>
            <a:fillRect/>
          </a:stretch>
        </p:blipFill>
        <p:spPr>
          <a:xfrm>
            <a:off x="624579" y="3149225"/>
            <a:ext cx="6448425" cy="3210011"/>
          </a:xfrm>
          <a:prstGeom prst="rect">
            <a:avLst/>
          </a:prstGeom>
        </p:spPr>
      </p:pic>
    </p:spTree>
    <p:extLst>
      <p:ext uri="{BB962C8B-B14F-4D97-AF65-F5344CB8AC3E}">
        <p14:creationId xmlns:p14="http://schemas.microsoft.com/office/powerpoint/2010/main" val="194990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After completing the TCP/IP Setup you may click on the “Users” tab.</a:t>
            </a:r>
            <a:endParaRPr lang="en-ZA" dirty="0"/>
          </a:p>
          <a:p>
            <a:r>
              <a:rPr lang="en-US" dirty="0"/>
              <a:t>Here we will setup the user/s account settings which will be able to access the SFTP service</a:t>
            </a:r>
            <a:r>
              <a:rPr lang="en-US" dirty="0" smtClean="0"/>
              <a:t>.</a:t>
            </a:r>
          </a:p>
          <a:p>
            <a:endParaRPr lang="en-US"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4" name="Picture 3"/>
          <p:cNvPicPr>
            <a:picLocks noChangeAspect="1"/>
          </p:cNvPicPr>
          <p:nvPr/>
        </p:nvPicPr>
        <p:blipFill>
          <a:blip r:embed="rId2"/>
          <a:stretch>
            <a:fillRect/>
          </a:stretch>
        </p:blipFill>
        <p:spPr>
          <a:xfrm>
            <a:off x="532015" y="2628900"/>
            <a:ext cx="6486525" cy="3841803"/>
          </a:xfrm>
          <a:prstGeom prst="rect">
            <a:avLst/>
          </a:prstGeom>
        </p:spPr>
      </p:pic>
    </p:spTree>
    <p:extLst>
      <p:ext uri="{BB962C8B-B14F-4D97-AF65-F5344CB8AC3E}">
        <p14:creationId xmlns:p14="http://schemas.microsoft.com/office/powerpoint/2010/main" val="1702098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For this exercise we will configure the user as PEOPLESOFT with the password PEOPLESOFT.</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3" name="Picture 2"/>
          <p:cNvPicPr>
            <a:picLocks noChangeAspect="1"/>
          </p:cNvPicPr>
          <p:nvPr/>
        </p:nvPicPr>
        <p:blipFill>
          <a:blip r:embed="rId2"/>
          <a:stretch>
            <a:fillRect/>
          </a:stretch>
        </p:blipFill>
        <p:spPr>
          <a:xfrm>
            <a:off x="626918" y="2251128"/>
            <a:ext cx="6477000" cy="4219575"/>
          </a:xfrm>
          <a:prstGeom prst="rect">
            <a:avLst/>
          </a:prstGeom>
        </p:spPr>
      </p:pic>
    </p:spTree>
    <p:extLst>
      <p:ext uri="{BB962C8B-B14F-4D97-AF65-F5344CB8AC3E}">
        <p14:creationId xmlns:p14="http://schemas.microsoft.com/office/powerpoint/2010/main" val="65151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normAutofit/>
          </a:bodyPr>
          <a:lstStyle/>
          <a:p>
            <a:r>
              <a:rPr lang="en-US" sz="2000" dirty="0" smtClean="0"/>
              <a:t>Marieta Bester</a:t>
            </a:r>
            <a:endParaRPr lang="en-US" sz="2000"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sz="1800" dirty="0" err="1" smtClean="0"/>
              <a:t>PeoplesSoft</a:t>
            </a:r>
            <a:r>
              <a:rPr lang="en-US" sz="1800" dirty="0" smtClean="0"/>
              <a:t> Application Specialist</a:t>
            </a:r>
            <a:endParaRPr lang="en-US" sz="1800" dirty="0"/>
          </a:p>
          <a:p>
            <a:r>
              <a:rPr lang="en-US" sz="1800" dirty="0" smtClean="0"/>
              <a:t>University of the Free State</a:t>
            </a:r>
            <a:endParaRPr lang="en-US" sz="1800" dirty="0"/>
          </a:p>
          <a:p>
            <a:r>
              <a:rPr lang="en-US" sz="1800" dirty="0" smtClean="0"/>
              <a:t>bestermm@ufs.ac.za</a:t>
            </a:r>
            <a:endParaRPr lang="en-US" sz="1800" dirty="0"/>
          </a:p>
        </p:txBody>
      </p:sp>
      <p:sp>
        <p:nvSpPr>
          <p:cNvPr id="5" name="Text Placeholder 4"/>
          <p:cNvSpPr>
            <a:spLocks noGrp="1"/>
          </p:cNvSpPr>
          <p:nvPr>
            <p:ph type="body" sz="quarter" idx="3"/>
          </p:nvPr>
        </p:nvSpPr>
        <p:spPr/>
        <p:txBody>
          <a:bodyPr>
            <a:normAutofit/>
          </a:bodyPr>
          <a:lstStyle/>
          <a:p>
            <a:r>
              <a:rPr lang="en-US" sz="2000" dirty="0" smtClean="0"/>
              <a:t>Gysbertus Janse van Rensburg</a:t>
            </a:r>
            <a:endParaRPr lang="en-US" sz="2000" dirty="0"/>
          </a:p>
        </p:txBody>
      </p:sp>
      <p:sp>
        <p:nvSpPr>
          <p:cNvPr id="6" name="Content Placeholder 5"/>
          <p:cNvSpPr>
            <a:spLocks noGrp="1"/>
          </p:cNvSpPr>
          <p:nvPr>
            <p:ph sz="quarter" idx="4"/>
          </p:nvPr>
        </p:nvSpPr>
        <p:spPr>
          <a:xfrm>
            <a:off x="4491990" y="2967788"/>
            <a:ext cx="3566160" cy="1446168"/>
          </a:xfrm>
        </p:spPr>
        <p:txBody>
          <a:bodyPr/>
          <a:lstStyle/>
          <a:p>
            <a:r>
              <a:rPr lang="en-US" sz="1800" dirty="0" smtClean="0"/>
              <a:t>ERP Specialist</a:t>
            </a:r>
            <a:endParaRPr lang="en-US" sz="1800" dirty="0"/>
          </a:p>
          <a:p>
            <a:r>
              <a:rPr lang="en-US" sz="1800" dirty="0" smtClean="0"/>
              <a:t>University of the Free State</a:t>
            </a:r>
            <a:endParaRPr lang="en-US" sz="1800" dirty="0"/>
          </a:p>
          <a:p>
            <a:r>
              <a:rPr lang="en-US" sz="1800" dirty="0" smtClean="0"/>
              <a:t>jansevanrensburgg@ufs.ac.za</a:t>
            </a:r>
            <a:endParaRPr lang="en-US" sz="1800" dirty="0"/>
          </a:p>
          <a:p>
            <a:endParaRPr lang="en-US" dirty="0"/>
          </a:p>
        </p:txBody>
      </p:sp>
      <p:sp>
        <p:nvSpPr>
          <p:cNvPr id="7" name="Content Placeholder 3"/>
          <p:cNvSpPr txBox="1">
            <a:spLocks/>
          </p:cNvSpPr>
          <p:nvPr/>
        </p:nvSpPr>
        <p:spPr>
          <a:xfrm>
            <a:off x="768096" y="4413955"/>
            <a:ext cx="3566160" cy="1770713"/>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solidFill>
                  <a:schemeClr val="accent2">
                    <a:lumMod val="75000"/>
                  </a:schemeClr>
                </a:solidFill>
              </a:rPr>
              <a:t>Andrew Jusjong</a:t>
            </a:r>
          </a:p>
          <a:p>
            <a:r>
              <a:rPr lang="en-US" sz="1800" dirty="0" smtClean="0"/>
              <a:t>Senior Specialist:  ERP:  Campus Solutions</a:t>
            </a:r>
          </a:p>
          <a:p>
            <a:r>
              <a:rPr lang="en-US" sz="1800" dirty="0" smtClean="0"/>
              <a:t>University of the Free State</a:t>
            </a:r>
          </a:p>
          <a:p>
            <a:r>
              <a:rPr lang="en-US" sz="1800" dirty="0" smtClean="0"/>
              <a:t>jusjongae@ufs.ac.za</a:t>
            </a:r>
            <a:endParaRPr lang="en-US" sz="1800" dirty="0"/>
          </a:p>
        </p:txBody>
      </p:sp>
      <p:sp>
        <p:nvSpPr>
          <p:cNvPr id="10" name="Footer Placeholder 9"/>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Once you have typed in the user details click “Apply Changes”</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US" dirty="0" smtClean="0"/>
          </a:p>
          <a:p>
            <a:r>
              <a:rPr lang="en-US" dirty="0"/>
              <a:t>You will note that the user is now at the top where the list of allowed users is listed.</a:t>
            </a:r>
            <a:endParaRPr lang="en-ZA" dirty="0"/>
          </a:p>
          <a:p>
            <a:endParaRPr lang="en-ZA" dirty="0"/>
          </a:p>
        </p:txBody>
      </p:sp>
      <p:pic>
        <p:nvPicPr>
          <p:cNvPr id="6" name="Picture 5"/>
          <p:cNvPicPr>
            <a:picLocks noChangeAspect="1"/>
          </p:cNvPicPr>
          <p:nvPr/>
        </p:nvPicPr>
        <p:blipFill>
          <a:blip r:embed="rId2"/>
          <a:stretch>
            <a:fillRect/>
          </a:stretch>
        </p:blipFill>
        <p:spPr>
          <a:xfrm>
            <a:off x="532015" y="1986334"/>
            <a:ext cx="6505575" cy="3209121"/>
          </a:xfrm>
          <a:prstGeom prst="rect">
            <a:avLst/>
          </a:prstGeom>
        </p:spPr>
      </p:pic>
    </p:spTree>
    <p:extLst>
      <p:ext uri="{BB962C8B-B14F-4D97-AF65-F5344CB8AC3E}">
        <p14:creationId xmlns:p14="http://schemas.microsoft.com/office/powerpoint/2010/main" val="69842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Finally, you may click on the “Startup &amp; System Tray” tab.</a:t>
            </a:r>
            <a:endParaRPr lang="en-ZA" dirty="0"/>
          </a:p>
          <a:p>
            <a:r>
              <a:rPr lang="en-US" dirty="0"/>
              <a:t>For good practice we want to start the service whenever the system starts up and we don’t want it to stop the service when the it is closed. Tick the boxes and click “Ok”</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3" name="Picture 2"/>
          <p:cNvPicPr>
            <a:picLocks noChangeAspect="1"/>
          </p:cNvPicPr>
          <p:nvPr/>
        </p:nvPicPr>
        <p:blipFill>
          <a:blip r:embed="rId2"/>
          <a:stretch>
            <a:fillRect/>
          </a:stretch>
        </p:blipFill>
        <p:spPr>
          <a:xfrm>
            <a:off x="532015" y="2941087"/>
            <a:ext cx="6486525" cy="3069016"/>
          </a:xfrm>
          <a:prstGeom prst="rect">
            <a:avLst/>
          </a:prstGeom>
        </p:spPr>
      </p:pic>
    </p:spTree>
    <p:extLst>
      <p:ext uri="{BB962C8B-B14F-4D97-AF65-F5344CB8AC3E}">
        <p14:creationId xmlns:p14="http://schemas.microsoft.com/office/powerpoint/2010/main" val="1480665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SET UP SFTP SERVER</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Now we have configured </a:t>
            </a:r>
            <a:r>
              <a:rPr lang="en-US" dirty="0" err="1"/>
              <a:t>SolarWinds</a:t>
            </a:r>
            <a:r>
              <a:rPr lang="en-US" dirty="0"/>
              <a:t> and created the directory to store the files in. Note that the “ROOT” has been set and that the service is running.</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4" name="Picture 3"/>
          <p:cNvPicPr>
            <a:picLocks noChangeAspect="1"/>
          </p:cNvPicPr>
          <p:nvPr/>
        </p:nvPicPr>
        <p:blipFill>
          <a:blip r:embed="rId2"/>
          <a:stretch>
            <a:fillRect/>
          </a:stretch>
        </p:blipFill>
        <p:spPr>
          <a:xfrm>
            <a:off x="532015" y="2196522"/>
            <a:ext cx="7191375" cy="3632142"/>
          </a:xfrm>
          <a:prstGeom prst="rect">
            <a:avLst/>
          </a:prstGeom>
        </p:spPr>
      </p:pic>
    </p:spTree>
    <p:extLst>
      <p:ext uri="{BB962C8B-B14F-4D97-AF65-F5344CB8AC3E}">
        <p14:creationId xmlns:p14="http://schemas.microsoft.com/office/powerpoint/2010/main" val="896770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PeopleSoft </a:t>
            </a:r>
            <a:r>
              <a:rPr lang="en-US" dirty="0" err="1" smtClean="0"/>
              <a:t>hcm</a:t>
            </a:r>
            <a:r>
              <a:rPr lang="en-US" dirty="0" smtClean="0"/>
              <a:t> - </a:t>
            </a:r>
            <a:r>
              <a:rPr lang="en-US" dirty="0" err="1" smtClean="0"/>
              <a:t>url</a:t>
            </a:r>
            <a:r>
              <a:rPr lang="en-US" dirty="0" smtClean="0"/>
              <a:t> setup</a:t>
            </a:r>
            <a:endParaRPr lang="en-US" dirty="0"/>
          </a:p>
        </p:txBody>
      </p:sp>
      <p:sp>
        <p:nvSpPr>
          <p:cNvPr id="3" name="Subtitle 2"/>
          <p:cNvSpPr>
            <a:spLocks noGrp="1"/>
          </p:cNvSpPr>
          <p:nvPr>
            <p:ph type="subTitle" idx="1"/>
          </p:nvPr>
        </p:nvSpPr>
        <p:spPr/>
        <p:txBody>
          <a:bodyPr/>
          <a:lstStyle/>
          <a:p>
            <a:r>
              <a:rPr lang="en-US" dirty="0" smtClean="0"/>
              <a:t>URL’s Set Up</a:t>
            </a: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32015" y="1554482"/>
            <a:ext cx="8046720" cy="4916222"/>
          </a:xfrm>
        </p:spPr>
        <p:txBody>
          <a:bodyPr>
            <a:normAutofit/>
          </a:bodyPr>
          <a:lstStyle/>
          <a:p>
            <a:r>
              <a:rPr lang="en-US" dirty="0"/>
              <a:t>For PeopleSoft HCM to be able to use this new service we need to set it up as well.</a:t>
            </a:r>
            <a:endParaRPr lang="en-ZA" dirty="0"/>
          </a:p>
          <a:p>
            <a:r>
              <a:rPr lang="en-US" dirty="0"/>
              <a:t>To do so login to PeopleSoft HCM and navigate to:</a:t>
            </a:r>
            <a:endParaRPr lang="en-ZA" dirty="0"/>
          </a:p>
          <a:p>
            <a:r>
              <a:rPr lang="en-US" dirty="0" err="1"/>
              <a:t>PeopleTools</a:t>
            </a:r>
            <a:r>
              <a:rPr lang="en-US" dirty="0"/>
              <a:t> -&gt; Utilities -&gt; Administration -&gt; </a:t>
            </a:r>
            <a:r>
              <a:rPr lang="en-US" dirty="0" smtClean="0"/>
              <a:t>URLs</a:t>
            </a:r>
          </a:p>
          <a:p>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endParaRPr lang="en-ZA" dirty="0"/>
          </a:p>
        </p:txBody>
      </p:sp>
      <p:pic>
        <p:nvPicPr>
          <p:cNvPr id="4" name="Picture 3"/>
          <p:cNvPicPr>
            <a:picLocks noChangeAspect="1"/>
          </p:cNvPicPr>
          <p:nvPr/>
        </p:nvPicPr>
        <p:blipFill>
          <a:blip r:embed="rId2"/>
          <a:stretch>
            <a:fillRect/>
          </a:stretch>
        </p:blipFill>
        <p:spPr>
          <a:xfrm>
            <a:off x="670214" y="3174710"/>
            <a:ext cx="3943350" cy="3433154"/>
          </a:xfrm>
          <a:prstGeom prst="rect">
            <a:avLst/>
          </a:prstGeom>
        </p:spPr>
      </p:pic>
    </p:spTree>
    <p:extLst>
      <p:ext uri="{BB962C8B-B14F-4D97-AF65-F5344CB8AC3E}">
        <p14:creationId xmlns:p14="http://schemas.microsoft.com/office/powerpoint/2010/main" val="1384825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554482"/>
            <a:ext cx="8046720" cy="4979322"/>
          </a:xfrm>
        </p:spPr>
        <p:txBody>
          <a:bodyPr>
            <a:normAutofit/>
          </a:bodyPr>
          <a:lstStyle/>
          <a:p>
            <a:r>
              <a:rPr lang="en-US" dirty="0"/>
              <a:t>Once you’re on the URL Maintenance Search Page click “Add New Value”</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a:p>
            <a:r>
              <a:rPr lang="en-US" dirty="0"/>
              <a:t>Type in the new URL name </a:t>
            </a:r>
            <a:r>
              <a:rPr lang="en-US" dirty="0" err="1"/>
              <a:t>eg</a:t>
            </a:r>
            <a:r>
              <a:rPr lang="en-US" dirty="0"/>
              <a:t>: SFTPSERVER and click “Add”</a:t>
            </a:r>
            <a:endParaRPr lang="en-ZA" dirty="0"/>
          </a:p>
          <a:p>
            <a:endParaRPr lang="en-ZA" dirty="0"/>
          </a:p>
        </p:txBody>
      </p:sp>
      <p:pic>
        <p:nvPicPr>
          <p:cNvPr id="3" name="Picture 2"/>
          <p:cNvPicPr>
            <a:picLocks noChangeAspect="1"/>
          </p:cNvPicPr>
          <p:nvPr/>
        </p:nvPicPr>
        <p:blipFill>
          <a:blip r:embed="rId2"/>
          <a:stretch>
            <a:fillRect/>
          </a:stretch>
        </p:blipFill>
        <p:spPr>
          <a:xfrm>
            <a:off x="568397" y="2031393"/>
            <a:ext cx="5276850" cy="3055996"/>
          </a:xfrm>
          <a:prstGeom prst="rect">
            <a:avLst/>
          </a:prstGeom>
        </p:spPr>
      </p:pic>
    </p:spTree>
    <p:extLst>
      <p:ext uri="{BB962C8B-B14F-4D97-AF65-F5344CB8AC3E}">
        <p14:creationId xmlns:p14="http://schemas.microsoft.com/office/powerpoint/2010/main" val="1862956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554482"/>
            <a:ext cx="8046720" cy="4979322"/>
          </a:xfrm>
        </p:spPr>
        <p:txBody>
          <a:bodyPr>
            <a:normAutofit/>
          </a:bodyPr>
          <a:lstStyle/>
          <a:p>
            <a:r>
              <a:rPr lang="en-US" dirty="0"/>
              <a:t>Type in a relevant description for the URL just created </a:t>
            </a:r>
            <a:r>
              <a:rPr lang="en-US" dirty="0" err="1"/>
              <a:t>eg</a:t>
            </a:r>
            <a:r>
              <a:rPr lang="en-US" dirty="0"/>
              <a:t>: “This is to test the SFTP Server”</a:t>
            </a:r>
            <a:endParaRPr lang="en-ZA" dirty="0"/>
          </a:p>
          <a:p>
            <a:r>
              <a:rPr lang="en-US" dirty="0"/>
              <a:t>And also type in the SFTP Address for the server </a:t>
            </a:r>
            <a:r>
              <a:rPr lang="en-US" dirty="0" err="1"/>
              <a:t>eg</a:t>
            </a:r>
            <a:r>
              <a:rPr lang="en-US" dirty="0"/>
              <a:t>: sftp://sftpserver.demo.com</a:t>
            </a:r>
            <a:endParaRPr lang="en-ZA" dirty="0"/>
          </a:p>
          <a:p>
            <a:r>
              <a:rPr lang="en-US" dirty="0"/>
              <a:t>You may add some comments (Optional)</a:t>
            </a:r>
            <a:endParaRPr lang="en-ZA" dirty="0"/>
          </a:p>
          <a:p>
            <a:endParaRPr lang="en-ZA" dirty="0"/>
          </a:p>
          <a:p>
            <a:endParaRPr lang="en-US" dirty="0" smtClean="0"/>
          </a:p>
          <a:p>
            <a:endParaRPr lang="en-ZA"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556954" y="3398385"/>
            <a:ext cx="7905750" cy="2861099"/>
          </a:xfrm>
          <a:prstGeom prst="rect">
            <a:avLst/>
          </a:prstGeom>
        </p:spPr>
      </p:pic>
    </p:spTree>
    <p:extLst>
      <p:ext uri="{BB962C8B-B14F-4D97-AF65-F5344CB8AC3E}">
        <p14:creationId xmlns:p14="http://schemas.microsoft.com/office/powerpoint/2010/main" val="1431753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554482"/>
            <a:ext cx="8046720" cy="4979322"/>
          </a:xfrm>
        </p:spPr>
        <p:txBody>
          <a:bodyPr>
            <a:normAutofit lnSpcReduction="10000"/>
          </a:bodyPr>
          <a:lstStyle/>
          <a:p>
            <a:r>
              <a:rPr lang="en-US" dirty="0"/>
              <a:t>Now, we have to configure the username and password for the SFTP server.</a:t>
            </a:r>
            <a:endParaRPr lang="en-ZA" dirty="0"/>
          </a:p>
          <a:p>
            <a:r>
              <a:rPr lang="en-US" dirty="0"/>
              <a:t>Click on “URL Properties and type “USER” as the first property and the “PEOPLESOFT” username which was defined in </a:t>
            </a:r>
            <a:r>
              <a:rPr lang="en-US" dirty="0" err="1"/>
              <a:t>SolarWinds</a:t>
            </a:r>
            <a:r>
              <a:rPr lang="en-US" dirty="0"/>
              <a:t>.</a:t>
            </a:r>
            <a:endParaRPr lang="en-ZA" dirty="0"/>
          </a:p>
          <a:p>
            <a:endParaRPr lang="en-ZA" dirty="0"/>
          </a:p>
          <a:p>
            <a:endParaRPr lang="en-ZA" dirty="0"/>
          </a:p>
          <a:p>
            <a:endParaRPr lang="en-US" dirty="0" smtClean="0"/>
          </a:p>
          <a:p>
            <a:endParaRPr lang="en-US" dirty="0"/>
          </a:p>
          <a:p>
            <a:endParaRPr lang="en-US" dirty="0" smtClean="0"/>
          </a:p>
          <a:p>
            <a:endParaRPr lang="en-US" dirty="0" smtClean="0"/>
          </a:p>
          <a:p>
            <a:r>
              <a:rPr lang="en-US" dirty="0" smtClean="0"/>
              <a:t>Add </a:t>
            </a:r>
            <a:r>
              <a:rPr lang="en-US" dirty="0"/>
              <a:t>another property and type “PASSWORD” as the second property.</a:t>
            </a:r>
            <a:endParaRPr lang="en-ZA" dirty="0"/>
          </a:p>
          <a:p>
            <a:r>
              <a:rPr lang="en-US" dirty="0"/>
              <a:t>You will note that the moment you click in another box the “Property Value” will be filled with 3 dots …</a:t>
            </a:r>
            <a:endParaRPr lang="en-ZA" dirty="0"/>
          </a:p>
          <a:p>
            <a:endParaRPr lang="en-US" dirty="0"/>
          </a:p>
        </p:txBody>
      </p:sp>
      <p:pic>
        <p:nvPicPr>
          <p:cNvPr id="3" name="Picture 2"/>
          <p:cNvPicPr>
            <a:picLocks noChangeAspect="1"/>
          </p:cNvPicPr>
          <p:nvPr/>
        </p:nvPicPr>
        <p:blipFill>
          <a:blip r:embed="rId2"/>
          <a:stretch>
            <a:fillRect/>
          </a:stretch>
        </p:blipFill>
        <p:spPr>
          <a:xfrm>
            <a:off x="686233" y="2723198"/>
            <a:ext cx="6524625" cy="2389130"/>
          </a:xfrm>
          <a:prstGeom prst="rect">
            <a:avLst/>
          </a:prstGeom>
        </p:spPr>
      </p:pic>
    </p:spTree>
    <p:extLst>
      <p:ext uri="{BB962C8B-B14F-4D97-AF65-F5344CB8AC3E}">
        <p14:creationId xmlns:p14="http://schemas.microsoft.com/office/powerpoint/2010/main" val="748740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969264"/>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554482"/>
            <a:ext cx="8046720" cy="4979322"/>
          </a:xfrm>
        </p:spPr>
        <p:txBody>
          <a:bodyPr>
            <a:normAutofit/>
          </a:bodyPr>
          <a:lstStyle/>
          <a:p>
            <a:r>
              <a:rPr lang="en-US" dirty="0" smtClean="0"/>
              <a:t>This </a:t>
            </a:r>
            <a:r>
              <a:rPr lang="en-US" dirty="0"/>
              <a:t>is the password masking and you will remove this with the correct value.</a:t>
            </a:r>
            <a:endParaRPr lang="en-ZA" dirty="0"/>
          </a:p>
          <a:p>
            <a:r>
              <a:rPr lang="en-US" dirty="0"/>
              <a:t>Also, very important – DO NOT TYPE IN THE PASSWORD IN THIS FIELD, PeopleSoft will not accept this and will give an error and show the field </a:t>
            </a:r>
            <a:r>
              <a:rPr lang="en-US" dirty="0" smtClean="0"/>
              <a:t>red.</a:t>
            </a:r>
            <a:endParaRPr lang="en-ZA" dirty="0" smtClean="0"/>
          </a:p>
          <a:p>
            <a:pPr marL="777243" lvl="5" indent="0">
              <a:buNone/>
            </a:pPr>
            <a:endParaRPr lang="en-ZA" dirty="0" smtClean="0"/>
          </a:p>
          <a:p>
            <a:endParaRPr lang="en-ZA"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556955" y="2820850"/>
            <a:ext cx="5333099" cy="3438634"/>
          </a:xfrm>
          <a:prstGeom prst="rect">
            <a:avLst/>
          </a:prstGeom>
        </p:spPr>
      </p:pic>
      <p:sp>
        <p:nvSpPr>
          <p:cNvPr id="6" name="Content Placeholder 10"/>
          <p:cNvSpPr>
            <a:spLocks noGrp="1"/>
          </p:cNvSpPr>
          <p:nvPr>
            <p:ph sz="half" idx="1"/>
          </p:nvPr>
        </p:nvSpPr>
        <p:spPr>
          <a:xfrm>
            <a:off x="5890054" y="3499835"/>
            <a:ext cx="2866020" cy="2080664"/>
          </a:xfrm>
        </p:spPr>
        <p:txBody>
          <a:bodyPr>
            <a:normAutofit/>
          </a:bodyPr>
          <a:lstStyle/>
          <a:p>
            <a:r>
              <a:rPr lang="en-US" dirty="0" smtClean="0"/>
              <a:t>Type the password in the “Password Encryption” area and use the “Encrypted Password” output as the password for the “Property Value” field.</a:t>
            </a:r>
          </a:p>
          <a:p>
            <a:endParaRPr lang="en-ZA" dirty="0" smtClean="0"/>
          </a:p>
          <a:p>
            <a:pPr marL="777243" lvl="5" indent="0">
              <a:buNone/>
            </a:pPr>
            <a:endParaRPr lang="en-ZA" dirty="0" smtClean="0"/>
          </a:p>
          <a:p>
            <a:endParaRPr lang="en-ZA"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47280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271847"/>
            <a:ext cx="8046720" cy="5261957"/>
          </a:xfrm>
        </p:spPr>
        <p:txBody>
          <a:bodyPr>
            <a:normAutofit fontScale="92500" lnSpcReduction="10000"/>
          </a:bodyPr>
          <a:lstStyle/>
          <a:p>
            <a:r>
              <a:rPr lang="en-US" dirty="0"/>
              <a:t>Now we will test this URL and confirm that everything has been set up correctly.</a:t>
            </a:r>
            <a:endParaRPr lang="en-ZA" dirty="0"/>
          </a:p>
          <a:p>
            <a:r>
              <a:rPr lang="en-US" dirty="0"/>
              <a:t>Navigate to </a:t>
            </a:r>
            <a:r>
              <a:rPr lang="en-US" dirty="0" err="1"/>
              <a:t>PeopleTools</a:t>
            </a:r>
            <a:r>
              <a:rPr lang="en-US" dirty="0"/>
              <a:t> -&gt; Utilities -&gt; Debug -&gt; </a:t>
            </a:r>
            <a:r>
              <a:rPr lang="en-US" dirty="0" err="1"/>
              <a:t>PeopleTools</a:t>
            </a:r>
            <a:r>
              <a:rPr lang="en-US" dirty="0"/>
              <a:t> Test </a:t>
            </a:r>
            <a:r>
              <a:rPr lang="en-US" dirty="0" smtClean="0"/>
              <a:t>Utilities</a:t>
            </a:r>
          </a:p>
          <a:p>
            <a:endParaRPr lang="en-ZA" dirty="0"/>
          </a:p>
          <a:p>
            <a:endParaRPr lang="en-ZA" dirty="0"/>
          </a:p>
          <a:p>
            <a:endParaRPr lang="en-ZA" dirty="0"/>
          </a:p>
          <a:p>
            <a:endParaRPr lang="en-US" dirty="0" smtClean="0"/>
          </a:p>
          <a:p>
            <a:endParaRPr lang="en-US" dirty="0"/>
          </a:p>
          <a:p>
            <a:endParaRPr lang="en-US" dirty="0" smtClean="0"/>
          </a:p>
          <a:p>
            <a:endParaRPr lang="en-US" dirty="0" smtClean="0"/>
          </a:p>
          <a:p>
            <a:endParaRPr lang="en-US" dirty="0" smtClean="0"/>
          </a:p>
          <a:p>
            <a:r>
              <a:rPr lang="en-US" dirty="0" smtClean="0"/>
              <a:t>On </a:t>
            </a:r>
            <a:r>
              <a:rPr lang="en-US" dirty="0"/>
              <a:t>the </a:t>
            </a:r>
            <a:r>
              <a:rPr lang="en-US" dirty="0" err="1"/>
              <a:t>PeopleTools</a:t>
            </a:r>
            <a:r>
              <a:rPr lang="en-US" dirty="0"/>
              <a:t> Test Utilities page enter the newly created URL in the field starting with URL .(DOT) and then the URL name which was given </a:t>
            </a:r>
            <a:r>
              <a:rPr lang="en-US" dirty="0" err="1"/>
              <a:t>eg</a:t>
            </a:r>
            <a:r>
              <a:rPr lang="en-US" dirty="0"/>
              <a:t>: SFTPSERVER.   Click “Attach” </a:t>
            </a:r>
            <a:endParaRPr lang="en-ZA" dirty="0"/>
          </a:p>
          <a:p>
            <a:endParaRPr lang="en-US" dirty="0"/>
          </a:p>
        </p:txBody>
      </p:sp>
      <p:pic>
        <p:nvPicPr>
          <p:cNvPr id="3" name="Picture 2"/>
          <p:cNvPicPr>
            <a:picLocks noChangeAspect="1"/>
          </p:cNvPicPr>
          <p:nvPr/>
        </p:nvPicPr>
        <p:blipFill>
          <a:blip r:embed="rId2"/>
          <a:stretch>
            <a:fillRect/>
          </a:stretch>
        </p:blipFill>
        <p:spPr>
          <a:xfrm>
            <a:off x="556954" y="2117124"/>
            <a:ext cx="8382000" cy="3277081"/>
          </a:xfrm>
          <a:prstGeom prst="rect">
            <a:avLst/>
          </a:prstGeom>
        </p:spPr>
      </p:pic>
    </p:spTree>
    <p:extLst>
      <p:ext uri="{BB962C8B-B14F-4D97-AF65-F5344CB8AC3E}">
        <p14:creationId xmlns:p14="http://schemas.microsoft.com/office/powerpoint/2010/main" val="55885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normAutofit fontScale="77500" lnSpcReduction="20000"/>
          </a:bodyPr>
          <a:lstStyle/>
          <a:p>
            <a:r>
              <a:rPr lang="en-ZA" dirty="0"/>
              <a:t>From a humble start in 1904, the UFS became a well-known institution, boasting 164 NRF-accredited researchers and 2 521 staff </a:t>
            </a:r>
            <a:r>
              <a:rPr lang="en-ZA" dirty="0" smtClean="0"/>
              <a:t>members. </a:t>
            </a:r>
            <a:r>
              <a:rPr lang="en-ZA" dirty="0"/>
              <a:t>Our ever-expanding facilities and knowledge base present many opportunities for scholars to impact locally and globally.</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594084"/>
            <a:ext cx="9141714" cy="3383830"/>
          </a:xfrm>
        </p:spPr>
      </p:pic>
      <p:sp>
        <p:nvSpPr>
          <p:cNvPr id="3" name="Footer Placeholder 2"/>
          <p:cNvSpPr>
            <a:spLocks noGrp="1"/>
          </p:cNvSpPr>
          <p:nvPr>
            <p:ph type="ftr" sz="quarter" idx="11"/>
          </p:nvPr>
        </p:nvSpPr>
        <p:spPr/>
        <p:txBody>
          <a:bodyPr/>
          <a:lstStyle/>
          <a:p>
            <a:r>
              <a:rPr lang="en-US" dirty="0"/>
              <a:t>  southern Africa Alliance   3-5 July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 y="5112327"/>
            <a:ext cx="5594465" cy="1138844"/>
          </a:xfrm>
          <a:prstGeom prst="rect">
            <a:avLst/>
          </a:prstGeom>
        </p:spPr>
      </p:pic>
    </p:spTree>
    <p:extLst>
      <p:ext uri="{BB962C8B-B14F-4D97-AF65-F5344CB8AC3E}">
        <p14:creationId xmlns:p14="http://schemas.microsoft.com/office/powerpoint/2010/main" val="310897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271847"/>
            <a:ext cx="8046720" cy="5261957"/>
          </a:xfrm>
        </p:spPr>
        <p:txBody>
          <a:bodyPr>
            <a:normAutofit/>
          </a:bodyPr>
          <a:lstStyle/>
          <a:p>
            <a:r>
              <a:rPr lang="en-US" dirty="0"/>
              <a:t>Select file for testing </a:t>
            </a:r>
            <a:r>
              <a:rPr lang="en-US" dirty="0" err="1"/>
              <a:t>eg</a:t>
            </a:r>
            <a:r>
              <a:rPr lang="en-US" dirty="0"/>
              <a:t>: Test File.txt</a:t>
            </a:r>
            <a:endParaRPr lang="en-ZA" dirty="0"/>
          </a:p>
          <a:p>
            <a:r>
              <a:rPr lang="en-US" dirty="0"/>
              <a:t>And Click “Upload</a:t>
            </a:r>
            <a:r>
              <a:rPr lang="en-US" dirty="0" smtClean="0"/>
              <a:t>”</a:t>
            </a:r>
          </a:p>
          <a:p>
            <a:endParaRPr lang="en-ZA" dirty="0"/>
          </a:p>
        </p:txBody>
      </p:sp>
      <p:pic>
        <p:nvPicPr>
          <p:cNvPr id="4" name="Picture 3"/>
          <p:cNvPicPr>
            <a:picLocks noChangeAspect="1"/>
          </p:cNvPicPr>
          <p:nvPr/>
        </p:nvPicPr>
        <p:blipFill>
          <a:blip r:embed="rId2"/>
          <a:stretch>
            <a:fillRect/>
          </a:stretch>
        </p:blipFill>
        <p:spPr>
          <a:xfrm>
            <a:off x="2718147" y="2616171"/>
            <a:ext cx="3067050" cy="2257425"/>
          </a:xfrm>
          <a:prstGeom prst="rect">
            <a:avLst/>
          </a:prstGeom>
        </p:spPr>
      </p:pic>
    </p:spTree>
    <p:extLst>
      <p:ext uri="{BB962C8B-B14F-4D97-AF65-F5344CB8AC3E}">
        <p14:creationId xmlns:p14="http://schemas.microsoft.com/office/powerpoint/2010/main" val="398614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271847"/>
            <a:ext cx="8046720" cy="5261957"/>
          </a:xfrm>
        </p:spPr>
        <p:txBody>
          <a:bodyPr>
            <a:normAutofit/>
          </a:bodyPr>
          <a:lstStyle/>
          <a:p>
            <a:r>
              <a:rPr lang="en-US" dirty="0"/>
              <a:t>Click “View” to confirm the file has been uploaded.</a:t>
            </a:r>
            <a:endParaRPr lang="en-ZA" dirty="0"/>
          </a:p>
          <a:p>
            <a:endParaRPr lang="en-ZA" dirty="0"/>
          </a:p>
        </p:txBody>
      </p:sp>
      <p:pic>
        <p:nvPicPr>
          <p:cNvPr id="3" name="Picture 2"/>
          <p:cNvPicPr>
            <a:picLocks noChangeAspect="1"/>
          </p:cNvPicPr>
          <p:nvPr/>
        </p:nvPicPr>
        <p:blipFill>
          <a:blip r:embed="rId2"/>
          <a:stretch>
            <a:fillRect/>
          </a:stretch>
        </p:blipFill>
        <p:spPr>
          <a:xfrm>
            <a:off x="556954" y="1906560"/>
            <a:ext cx="8448675" cy="4352924"/>
          </a:xfrm>
          <a:prstGeom prst="rect">
            <a:avLst/>
          </a:prstGeom>
        </p:spPr>
      </p:pic>
    </p:spTree>
    <p:extLst>
      <p:ext uri="{BB962C8B-B14F-4D97-AF65-F5344CB8AC3E}">
        <p14:creationId xmlns:p14="http://schemas.microsoft.com/office/powerpoint/2010/main" val="2142177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11" name="Content Placeholder 10"/>
          <p:cNvSpPr>
            <a:spLocks noGrp="1"/>
          </p:cNvSpPr>
          <p:nvPr>
            <p:ph sz="half" idx="1"/>
          </p:nvPr>
        </p:nvSpPr>
        <p:spPr>
          <a:xfrm>
            <a:off x="556954" y="1271847"/>
            <a:ext cx="8046720" cy="5261957"/>
          </a:xfrm>
        </p:spPr>
        <p:txBody>
          <a:bodyPr>
            <a:normAutofit/>
          </a:bodyPr>
          <a:lstStyle/>
          <a:p>
            <a:r>
              <a:rPr lang="en-US" dirty="0"/>
              <a:t>Now you may click “Delete” and confirm that the file has been removed on the SFTP server.</a:t>
            </a:r>
            <a:endParaRPr lang="en-ZA" dirty="0"/>
          </a:p>
          <a:p>
            <a:endParaRPr lang="en-ZA" dirty="0"/>
          </a:p>
        </p:txBody>
      </p:sp>
      <p:pic>
        <p:nvPicPr>
          <p:cNvPr id="4" name="Picture 3"/>
          <p:cNvPicPr>
            <a:picLocks noChangeAspect="1"/>
          </p:cNvPicPr>
          <p:nvPr/>
        </p:nvPicPr>
        <p:blipFill>
          <a:blip r:embed="rId2"/>
          <a:stretch>
            <a:fillRect/>
          </a:stretch>
        </p:blipFill>
        <p:spPr>
          <a:xfrm>
            <a:off x="556954" y="1876183"/>
            <a:ext cx="8429625" cy="4266922"/>
          </a:xfrm>
          <a:prstGeom prst="rect">
            <a:avLst/>
          </a:prstGeom>
        </p:spPr>
      </p:pic>
    </p:spTree>
    <p:extLst>
      <p:ext uri="{BB962C8B-B14F-4D97-AF65-F5344CB8AC3E}">
        <p14:creationId xmlns:p14="http://schemas.microsoft.com/office/powerpoint/2010/main" val="989434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pic>
        <p:nvPicPr>
          <p:cNvPr id="3" name="Content Placeholder 2"/>
          <p:cNvPicPr>
            <a:picLocks noGrp="1" noChangeAspect="1"/>
          </p:cNvPicPr>
          <p:nvPr>
            <p:ph sz="half" idx="1"/>
          </p:nvPr>
        </p:nvPicPr>
        <p:blipFill>
          <a:blip r:embed="rId2"/>
          <a:stretch>
            <a:fillRect/>
          </a:stretch>
        </p:blipFill>
        <p:spPr>
          <a:xfrm>
            <a:off x="768096" y="1275702"/>
            <a:ext cx="7166882" cy="5262562"/>
          </a:xfrm>
          <a:prstGeom prst="rect">
            <a:avLst/>
          </a:prstGeom>
        </p:spPr>
      </p:pic>
    </p:spTree>
    <p:extLst>
      <p:ext uri="{BB962C8B-B14F-4D97-AF65-F5344CB8AC3E}">
        <p14:creationId xmlns:p14="http://schemas.microsoft.com/office/powerpoint/2010/main" val="29968449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762298"/>
            <a:ext cx="8129847" cy="4547062"/>
          </a:xfrm>
        </p:spPr>
        <p:txBody>
          <a:bodyPr/>
          <a:lstStyle/>
          <a:p>
            <a:r>
              <a:rPr lang="en-US" dirty="0"/>
              <a:t>Note that it’s always a good idea to note the previous configuration in the comments. This will help future administrators</a:t>
            </a:r>
            <a:r>
              <a:rPr lang="en-US" dirty="0" smtClean="0"/>
              <a:t>.</a:t>
            </a:r>
          </a:p>
          <a:p>
            <a:endParaRPr lang="en-ZA" dirty="0"/>
          </a:p>
          <a:p>
            <a:endParaRPr lang="en-ZA" dirty="0"/>
          </a:p>
        </p:txBody>
      </p:sp>
      <p:pic>
        <p:nvPicPr>
          <p:cNvPr id="7" name="Picture 6"/>
          <p:cNvPicPr>
            <a:picLocks noChangeAspect="1"/>
          </p:cNvPicPr>
          <p:nvPr/>
        </p:nvPicPr>
        <p:blipFill>
          <a:blip r:embed="rId2"/>
          <a:stretch>
            <a:fillRect/>
          </a:stretch>
        </p:blipFill>
        <p:spPr>
          <a:xfrm>
            <a:off x="581891" y="2435914"/>
            <a:ext cx="8277225" cy="4171950"/>
          </a:xfrm>
          <a:prstGeom prst="rect">
            <a:avLst/>
          </a:prstGeom>
        </p:spPr>
      </p:pic>
    </p:spTree>
    <p:extLst>
      <p:ext uri="{BB962C8B-B14F-4D97-AF65-F5344CB8AC3E}">
        <p14:creationId xmlns:p14="http://schemas.microsoft.com/office/powerpoint/2010/main" val="997567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762298"/>
            <a:ext cx="8129847" cy="4547062"/>
          </a:xfrm>
        </p:spPr>
        <p:txBody>
          <a:bodyPr/>
          <a:lstStyle/>
          <a:p>
            <a:r>
              <a:rPr lang="en-US" dirty="0"/>
              <a:t>Also note that the address to be used will be the directory structure created </a:t>
            </a:r>
            <a:r>
              <a:rPr lang="en-US" dirty="0" err="1"/>
              <a:t>eg</a:t>
            </a:r>
            <a:r>
              <a:rPr lang="en-US" dirty="0"/>
              <a:t>:</a:t>
            </a:r>
            <a:endParaRPr lang="en-ZA" dirty="0"/>
          </a:p>
          <a:p>
            <a:r>
              <a:rPr lang="en-US" dirty="0"/>
              <a:t>HCM/HRS_ATTACMENTS/</a:t>
            </a:r>
            <a:endParaRPr lang="en-ZA" dirty="0"/>
          </a:p>
          <a:p>
            <a:endParaRPr lang="en-ZA" dirty="0"/>
          </a:p>
          <a:p>
            <a:endParaRPr lang="en-ZA" dirty="0"/>
          </a:p>
        </p:txBody>
      </p:sp>
      <p:pic>
        <p:nvPicPr>
          <p:cNvPr id="7" name="Picture 6"/>
          <p:cNvPicPr>
            <a:picLocks noChangeAspect="1"/>
          </p:cNvPicPr>
          <p:nvPr/>
        </p:nvPicPr>
        <p:blipFill>
          <a:blip r:embed="rId2"/>
          <a:stretch>
            <a:fillRect/>
          </a:stretch>
        </p:blipFill>
        <p:spPr>
          <a:xfrm>
            <a:off x="581891" y="3000894"/>
            <a:ext cx="8277225" cy="3606969"/>
          </a:xfrm>
          <a:prstGeom prst="rect">
            <a:avLst/>
          </a:prstGeom>
        </p:spPr>
      </p:pic>
    </p:spTree>
    <p:extLst>
      <p:ext uri="{BB962C8B-B14F-4D97-AF65-F5344CB8AC3E}">
        <p14:creationId xmlns:p14="http://schemas.microsoft.com/office/powerpoint/2010/main" val="2067523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a:t>Set the URL Properties like before and save your changes</a:t>
            </a:r>
            <a:endParaRPr lang="en-ZA" dirty="0"/>
          </a:p>
          <a:p>
            <a:endParaRPr lang="en-ZA" dirty="0"/>
          </a:p>
          <a:p>
            <a:endParaRPr lang="en-ZA" dirty="0"/>
          </a:p>
        </p:txBody>
      </p:sp>
      <p:pic>
        <p:nvPicPr>
          <p:cNvPr id="3" name="Picture 2"/>
          <p:cNvPicPr>
            <a:picLocks noChangeAspect="1"/>
          </p:cNvPicPr>
          <p:nvPr/>
        </p:nvPicPr>
        <p:blipFill>
          <a:blip r:embed="rId2"/>
          <a:stretch>
            <a:fillRect/>
          </a:stretch>
        </p:blipFill>
        <p:spPr>
          <a:xfrm>
            <a:off x="581891" y="1780940"/>
            <a:ext cx="6553200" cy="4689764"/>
          </a:xfrm>
          <a:prstGeom prst="rect">
            <a:avLst/>
          </a:prstGeom>
        </p:spPr>
      </p:pic>
    </p:spTree>
    <p:extLst>
      <p:ext uri="{BB962C8B-B14F-4D97-AF65-F5344CB8AC3E}">
        <p14:creationId xmlns:p14="http://schemas.microsoft.com/office/powerpoint/2010/main" val="728092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a:t>Test your configuration and confirm that the upload is working to the correct directory</a:t>
            </a:r>
            <a:r>
              <a:rPr lang="en-US" dirty="0" smtClean="0"/>
              <a:t>. Enter the relevant URL Id and click “Attach”.</a:t>
            </a:r>
            <a:endParaRPr lang="en-ZA" dirty="0"/>
          </a:p>
          <a:p>
            <a:endParaRPr lang="en-ZA" dirty="0"/>
          </a:p>
          <a:p>
            <a:endParaRPr lang="en-ZA" dirty="0"/>
          </a:p>
        </p:txBody>
      </p:sp>
      <p:pic>
        <p:nvPicPr>
          <p:cNvPr id="6" name="Picture 5"/>
          <p:cNvPicPr>
            <a:picLocks noChangeAspect="1"/>
          </p:cNvPicPr>
          <p:nvPr/>
        </p:nvPicPr>
        <p:blipFill>
          <a:blip r:embed="rId2"/>
          <a:stretch>
            <a:fillRect/>
          </a:stretch>
        </p:blipFill>
        <p:spPr>
          <a:xfrm>
            <a:off x="542925" y="1970116"/>
            <a:ext cx="8058150" cy="4616421"/>
          </a:xfrm>
          <a:prstGeom prst="rect">
            <a:avLst/>
          </a:prstGeom>
        </p:spPr>
      </p:pic>
    </p:spTree>
    <p:extLst>
      <p:ext uri="{BB962C8B-B14F-4D97-AF65-F5344CB8AC3E}">
        <p14:creationId xmlns:p14="http://schemas.microsoft.com/office/powerpoint/2010/main" val="1179279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smtClean="0"/>
              <a:t>Select your test file for upload and confirm that file is on SFTP server.</a:t>
            </a:r>
            <a:endParaRPr lang="en-ZA" dirty="0"/>
          </a:p>
          <a:p>
            <a:endParaRPr lang="en-ZA" dirty="0"/>
          </a:p>
          <a:p>
            <a:endParaRPr lang="en-ZA" dirty="0"/>
          </a:p>
        </p:txBody>
      </p:sp>
      <p:pic>
        <p:nvPicPr>
          <p:cNvPr id="3" name="Picture 2"/>
          <p:cNvPicPr>
            <a:picLocks noChangeAspect="1"/>
          </p:cNvPicPr>
          <p:nvPr/>
        </p:nvPicPr>
        <p:blipFill>
          <a:blip r:embed="rId2"/>
          <a:stretch>
            <a:fillRect/>
          </a:stretch>
        </p:blipFill>
        <p:spPr>
          <a:xfrm>
            <a:off x="581892" y="1782560"/>
            <a:ext cx="2543694" cy="1575781"/>
          </a:xfrm>
          <a:prstGeom prst="rect">
            <a:avLst/>
          </a:prstGeom>
        </p:spPr>
      </p:pic>
      <p:pic>
        <p:nvPicPr>
          <p:cNvPr id="7" name="Picture 6"/>
          <p:cNvPicPr>
            <a:picLocks noChangeAspect="1"/>
          </p:cNvPicPr>
          <p:nvPr/>
        </p:nvPicPr>
        <p:blipFill>
          <a:blip r:embed="rId3"/>
          <a:stretch>
            <a:fillRect/>
          </a:stretch>
        </p:blipFill>
        <p:spPr>
          <a:xfrm>
            <a:off x="581891" y="3496973"/>
            <a:ext cx="7963594" cy="2673754"/>
          </a:xfrm>
          <a:prstGeom prst="rect">
            <a:avLst/>
          </a:prstGeom>
        </p:spPr>
      </p:pic>
    </p:spTree>
    <p:extLst>
      <p:ext uri="{BB962C8B-B14F-4D97-AF65-F5344CB8AC3E}">
        <p14:creationId xmlns:p14="http://schemas.microsoft.com/office/powerpoint/2010/main" val="418789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smtClean="0"/>
              <a:t>Confirm that the file is in correct directory.</a:t>
            </a:r>
            <a:endParaRPr lang="en-ZA" dirty="0"/>
          </a:p>
          <a:p>
            <a:endParaRPr lang="en-ZA" dirty="0"/>
          </a:p>
          <a:p>
            <a:endParaRPr lang="en-ZA" dirty="0"/>
          </a:p>
        </p:txBody>
      </p:sp>
      <p:pic>
        <p:nvPicPr>
          <p:cNvPr id="6" name="Picture 5"/>
          <p:cNvPicPr>
            <a:picLocks noChangeAspect="1"/>
          </p:cNvPicPr>
          <p:nvPr/>
        </p:nvPicPr>
        <p:blipFill>
          <a:blip r:embed="rId2"/>
          <a:stretch>
            <a:fillRect/>
          </a:stretch>
        </p:blipFill>
        <p:spPr>
          <a:xfrm>
            <a:off x="581891" y="1726709"/>
            <a:ext cx="6753225" cy="1343025"/>
          </a:xfrm>
          <a:prstGeom prst="rect">
            <a:avLst/>
          </a:prstGeom>
        </p:spPr>
      </p:pic>
      <p:pic>
        <p:nvPicPr>
          <p:cNvPr id="8" name="Picture 7"/>
          <p:cNvPicPr>
            <a:picLocks noChangeAspect="1"/>
          </p:cNvPicPr>
          <p:nvPr/>
        </p:nvPicPr>
        <p:blipFill>
          <a:blip r:embed="rId3"/>
          <a:stretch>
            <a:fillRect/>
          </a:stretch>
        </p:blipFill>
        <p:spPr>
          <a:xfrm>
            <a:off x="581891" y="3453181"/>
            <a:ext cx="7562850" cy="1666875"/>
          </a:xfrm>
          <a:prstGeom prst="rect">
            <a:avLst/>
          </a:prstGeom>
        </p:spPr>
      </p:pic>
    </p:spTree>
    <p:extLst>
      <p:ext uri="{BB962C8B-B14F-4D97-AF65-F5344CB8AC3E}">
        <p14:creationId xmlns:p14="http://schemas.microsoft.com/office/powerpoint/2010/main" val="242369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smtClean="0"/>
              <a:t>HRMS 9.20.00.000</a:t>
            </a:r>
          </a:p>
          <a:p>
            <a:r>
              <a:rPr lang="en-US" dirty="0" smtClean="0"/>
              <a:t>Tools Release 8.55.25</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3348978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smtClean="0"/>
              <a:t>Once confirmation is completed click “Delete” on HCM.</a:t>
            </a:r>
            <a:endParaRPr lang="en-ZA" dirty="0"/>
          </a:p>
          <a:p>
            <a:endParaRPr lang="en-ZA" dirty="0"/>
          </a:p>
          <a:p>
            <a:endParaRPr lang="en-ZA" dirty="0"/>
          </a:p>
        </p:txBody>
      </p:sp>
      <p:pic>
        <p:nvPicPr>
          <p:cNvPr id="3" name="Picture 2"/>
          <p:cNvPicPr>
            <a:picLocks noChangeAspect="1"/>
          </p:cNvPicPr>
          <p:nvPr/>
        </p:nvPicPr>
        <p:blipFill>
          <a:blip r:embed="rId2"/>
          <a:stretch>
            <a:fillRect/>
          </a:stretch>
        </p:blipFill>
        <p:spPr>
          <a:xfrm>
            <a:off x="529763" y="1777816"/>
            <a:ext cx="8181975" cy="3074811"/>
          </a:xfrm>
          <a:prstGeom prst="rect">
            <a:avLst/>
          </a:prstGeom>
        </p:spPr>
      </p:pic>
    </p:spTree>
    <p:extLst>
      <p:ext uri="{BB962C8B-B14F-4D97-AF65-F5344CB8AC3E}">
        <p14:creationId xmlns:p14="http://schemas.microsoft.com/office/powerpoint/2010/main" val="2176966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PeopleSoft </a:t>
            </a:r>
            <a:r>
              <a:rPr lang="en-US" dirty="0" err="1"/>
              <a:t>hcm</a:t>
            </a:r>
            <a:r>
              <a:rPr lang="en-US" dirty="0"/>
              <a:t> - </a:t>
            </a:r>
            <a:r>
              <a:rPr lang="en-US" dirty="0" err="1"/>
              <a:t>url</a:t>
            </a:r>
            <a:r>
              <a:rPr lang="en-US" dirty="0"/>
              <a:t> setup</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lstStyle/>
          <a:p>
            <a:r>
              <a:rPr lang="en-US" dirty="0"/>
              <a:t>And finally </a:t>
            </a:r>
            <a:r>
              <a:rPr lang="en-US" dirty="0" smtClean="0"/>
              <a:t>confirm </a:t>
            </a:r>
            <a:r>
              <a:rPr lang="en-US" dirty="0"/>
              <a:t>that the file was removed.</a:t>
            </a:r>
            <a:endParaRPr lang="en-ZA" dirty="0"/>
          </a:p>
          <a:p>
            <a:endParaRPr lang="en-ZA" dirty="0"/>
          </a:p>
          <a:p>
            <a:endParaRPr lang="en-ZA" dirty="0"/>
          </a:p>
        </p:txBody>
      </p:sp>
      <p:pic>
        <p:nvPicPr>
          <p:cNvPr id="7" name="Picture 6"/>
          <p:cNvPicPr>
            <a:picLocks noChangeAspect="1"/>
          </p:cNvPicPr>
          <p:nvPr/>
        </p:nvPicPr>
        <p:blipFill>
          <a:blip r:embed="rId2"/>
          <a:stretch>
            <a:fillRect/>
          </a:stretch>
        </p:blipFill>
        <p:spPr>
          <a:xfrm>
            <a:off x="581891" y="4642096"/>
            <a:ext cx="5495925" cy="1165291"/>
          </a:xfrm>
          <a:prstGeom prst="rect">
            <a:avLst/>
          </a:prstGeom>
        </p:spPr>
      </p:pic>
      <p:pic>
        <p:nvPicPr>
          <p:cNvPr id="6" name="Picture 5"/>
          <p:cNvPicPr>
            <a:picLocks noChangeAspect="1"/>
          </p:cNvPicPr>
          <p:nvPr/>
        </p:nvPicPr>
        <p:blipFill>
          <a:blip r:embed="rId3"/>
          <a:stretch>
            <a:fillRect/>
          </a:stretch>
        </p:blipFill>
        <p:spPr>
          <a:xfrm>
            <a:off x="581891" y="1770611"/>
            <a:ext cx="7971905" cy="2576945"/>
          </a:xfrm>
          <a:prstGeom prst="rect">
            <a:avLst/>
          </a:prstGeom>
        </p:spPr>
      </p:pic>
    </p:spTree>
    <p:extLst>
      <p:ext uri="{BB962C8B-B14F-4D97-AF65-F5344CB8AC3E}">
        <p14:creationId xmlns:p14="http://schemas.microsoft.com/office/powerpoint/2010/main" val="1120784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normAutofit fontScale="92500"/>
          </a:bodyPr>
          <a:lstStyle/>
          <a:p>
            <a:r>
              <a:rPr lang="en-US" dirty="0"/>
              <a:t>Note that this is just a basic setup and can be managed in different ways. For more information about this see the Oracle Support site and documentation.</a:t>
            </a:r>
            <a:endParaRPr lang="en-ZA"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486425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7"/>
            <a:ext cx="7290054" cy="758045"/>
          </a:xfrm>
        </p:spPr>
        <p:txBody>
          <a:bodyPr/>
          <a:lstStyle/>
          <a:p>
            <a:r>
              <a:rPr lang="en-US" dirty="0"/>
              <a:t> Concluding thoughts</a:t>
            </a:r>
            <a:endParaRPr lang="en-ZA" dirty="0"/>
          </a:p>
        </p:txBody>
      </p:sp>
      <p:sp>
        <p:nvSpPr>
          <p:cNvPr id="5" name="Footer Placeholder 4"/>
          <p:cNvSpPr>
            <a:spLocks noGrp="1"/>
          </p:cNvSpPr>
          <p:nvPr>
            <p:ph type="ftr" sz="quarter" idx="11"/>
          </p:nvPr>
        </p:nvSpPr>
        <p:spPr/>
        <p:txBody>
          <a:bodyPr/>
          <a:lstStyle/>
          <a:p>
            <a:r>
              <a:rPr lang="en-US" dirty="0"/>
              <a:t> southern Africa Alliance   3-5 July 2019</a:t>
            </a:r>
          </a:p>
        </p:txBody>
      </p:sp>
      <p:sp>
        <p:nvSpPr>
          <p:cNvPr id="4" name="Content Placeholder 3"/>
          <p:cNvSpPr>
            <a:spLocks noGrp="1"/>
          </p:cNvSpPr>
          <p:nvPr>
            <p:ph sz="half" idx="1"/>
          </p:nvPr>
        </p:nvSpPr>
        <p:spPr>
          <a:xfrm>
            <a:off x="581891" y="1343262"/>
            <a:ext cx="8129847" cy="4966098"/>
          </a:xfrm>
        </p:spPr>
        <p:txBody>
          <a:bodyPr>
            <a:normAutofit fontScale="77500" lnSpcReduction="20000"/>
          </a:bodyPr>
          <a:lstStyle/>
          <a:p>
            <a:r>
              <a:rPr lang="en-US" dirty="0"/>
              <a:t>What we have learned through moving our attachments to a file server.</a:t>
            </a:r>
            <a:endParaRPr lang="en-ZA" dirty="0"/>
          </a:p>
          <a:p>
            <a:r>
              <a:rPr lang="en-US" dirty="0"/>
              <a:t> </a:t>
            </a:r>
            <a:endParaRPr lang="en-ZA" dirty="0"/>
          </a:p>
          <a:p>
            <a:pPr lvl="0"/>
            <a:r>
              <a:rPr lang="en-US" dirty="0"/>
              <a:t>We have had database performance increases which in turn delivers better end-user experience.</a:t>
            </a:r>
            <a:endParaRPr lang="en-ZA" dirty="0"/>
          </a:p>
          <a:p>
            <a:pPr lvl="0"/>
            <a:r>
              <a:rPr lang="en-US" dirty="0"/>
              <a:t>We have reduced the database size and thus reducing the time and space required for database backups</a:t>
            </a:r>
            <a:endParaRPr lang="en-ZA" dirty="0"/>
          </a:p>
          <a:p>
            <a:pPr lvl="0"/>
            <a:r>
              <a:rPr lang="en-US" dirty="0"/>
              <a:t>In the event of a database failure we will have a quicker recovery time as a result.</a:t>
            </a:r>
            <a:endParaRPr lang="en-ZA" dirty="0"/>
          </a:p>
          <a:p>
            <a:pPr lvl="0"/>
            <a:r>
              <a:rPr lang="en-US" dirty="0"/>
              <a:t>File server storage is much cheaper than ODA (Oracle Database Appliance) storage.</a:t>
            </a:r>
            <a:endParaRPr lang="en-ZA" dirty="0"/>
          </a:p>
          <a:p>
            <a:r>
              <a:rPr lang="en-US" dirty="0"/>
              <a:t> </a:t>
            </a:r>
            <a:endParaRPr lang="en-US" dirty="0" smtClean="0"/>
          </a:p>
          <a:p>
            <a:endParaRPr lang="en-US" dirty="0"/>
          </a:p>
          <a:p>
            <a:endParaRPr lang="en-US" dirty="0" smtClean="0"/>
          </a:p>
          <a:p>
            <a:endParaRPr lang="en-ZA" dirty="0"/>
          </a:p>
          <a:p>
            <a:r>
              <a:rPr lang="en-US" dirty="0"/>
              <a:t>Note that this is just a basic setup and can be managed in different ways. For more information about this see the Oracle Support site and documentation.</a:t>
            </a:r>
            <a:endParaRPr lang="en-ZA" dirty="0"/>
          </a:p>
          <a:p>
            <a:r>
              <a:rPr lang="en-US" dirty="0"/>
              <a:t> </a:t>
            </a:r>
            <a:endParaRPr lang="en-ZA" dirty="0"/>
          </a:p>
          <a:p>
            <a:r>
              <a:rPr lang="en-US" dirty="0" smtClean="0"/>
              <a:t> </a:t>
            </a:r>
            <a:endParaRPr lang="en-ZA" dirty="0"/>
          </a:p>
          <a:p>
            <a:endParaRPr lang="en-ZA" dirty="0"/>
          </a:p>
          <a:p>
            <a:endParaRPr lang="en-ZA" dirty="0"/>
          </a:p>
        </p:txBody>
      </p:sp>
    </p:spTree>
    <p:extLst>
      <p:ext uri="{BB962C8B-B14F-4D97-AF65-F5344CB8AC3E}">
        <p14:creationId xmlns:p14="http://schemas.microsoft.com/office/powerpoint/2010/main" val="1298972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60704"/>
          </a:xfrm>
        </p:spPr>
        <p:txBody>
          <a:bodyPr/>
          <a:lstStyle/>
          <a:p>
            <a:r>
              <a:rPr lang="en-US" dirty="0"/>
              <a:t>SUMMARY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062" y="1645921"/>
            <a:ext cx="8180613" cy="4824783"/>
          </a:xfrm>
        </p:spPr>
      </p:pic>
      <p:sp>
        <p:nvSpPr>
          <p:cNvPr id="3" name="Footer Placeholder 2"/>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52557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060704"/>
          </a:xfrm>
        </p:spPr>
        <p:txBody>
          <a:bodyPr/>
          <a:lstStyle/>
          <a:p>
            <a:r>
              <a:rPr lang="en-US" dirty="0"/>
              <a:t>SUMMARY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643" y="1479665"/>
            <a:ext cx="7680960" cy="4991039"/>
          </a:xfrm>
        </p:spPr>
      </p:pic>
      <p:sp>
        <p:nvSpPr>
          <p:cNvPr id="3" name="Footer Placeholder 2"/>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946360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ody of water with a mountain in the background&#10;&#10;Description generated with very high confidence">
            <a:extLst>
              <a:ext uri="{FF2B5EF4-FFF2-40B4-BE49-F238E27FC236}">
                <a16:creationId xmlns:a16="http://schemas.microsoft.com/office/drawing/2014/main" id="{348B161B-6790-44A1-9072-2D7B0AE2F8B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15" name="Picture 14">
            <a:extLst>
              <a:ext uri="{FF2B5EF4-FFF2-40B4-BE49-F238E27FC236}">
                <a16:creationId xmlns:a16="http://schemas.microsoft.com/office/drawing/2014/main" id="{FE21729A-CB7E-4874-AA48-7B0DDB1BCD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7854"/>
          <a:stretch/>
        </p:blipFill>
        <p:spPr>
          <a:xfrm>
            <a:off x="342900" y="3561886"/>
            <a:ext cx="2402278" cy="733250"/>
          </a:xfrm>
          <a:prstGeom prst="rect">
            <a:avLst/>
          </a:prstGeom>
          <a:effectLst>
            <a:outerShdw blurRad="50800" dist="38100" dir="10800000" algn="r" rotWithShape="0">
              <a:prstClr val="black">
                <a:alpha val="40000"/>
              </a:prstClr>
            </a:outerShdw>
          </a:effectLst>
        </p:spPr>
      </p:pic>
      <p:pic>
        <p:nvPicPr>
          <p:cNvPr id="16" name="Picture 15">
            <a:extLst>
              <a:ext uri="{FF2B5EF4-FFF2-40B4-BE49-F238E27FC236}">
                <a16:creationId xmlns:a16="http://schemas.microsoft.com/office/drawing/2014/main" id="{64F97D5C-F680-427B-A68A-C8CA6FC7E678}"/>
              </a:ext>
            </a:extLst>
          </p:cNvPr>
          <p:cNvPicPr>
            <a:picLocks noChangeAspect="1"/>
          </p:cNvPicPr>
          <p:nvPr/>
        </p:nvPicPr>
        <p:blipFill rotWithShape="1">
          <a:blip r:embed="rId5">
            <a:extLst>
              <a:ext uri="{28A0092B-C50C-407E-A947-70E740481C1C}">
                <a14:useLocalDpi xmlns:a14="http://schemas.microsoft.com/office/drawing/2010/main" val="0"/>
              </a:ext>
            </a:extLst>
          </a:blip>
          <a:srcRect r="63400" b="48716"/>
          <a:stretch/>
        </p:blipFill>
        <p:spPr>
          <a:xfrm>
            <a:off x="342900" y="2559372"/>
            <a:ext cx="879231" cy="892229"/>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8CE3DBCE-E43B-4F9A-BB65-656E130CBD19}"/>
              </a:ext>
            </a:extLst>
          </p:cNvPr>
          <p:cNvPicPr>
            <a:picLocks noChangeAspect="1"/>
          </p:cNvPicPr>
          <p:nvPr/>
        </p:nvPicPr>
        <p:blipFill rotWithShape="1">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22131" y="2555357"/>
            <a:ext cx="1523047" cy="1006529"/>
          </a:xfrm>
          <a:prstGeom prst="rect">
            <a:avLst/>
          </a:prstGeom>
          <a:effectLst>
            <a:outerShdw blurRad="50800" dist="38100" dir="10800000" algn="r" rotWithShape="0">
              <a:prstClr val="black">
                <a:alpha val="40000"/>
              </a:prstClr>
            </a:outerShdw>
          </a:effectLst>
        </p:spPr>
      </p:pic>
      <p:pic>
        <p:nvPicPr>
          <p:cNvPr id="18" name="Picture 17" descr="A close up of a sign&#10;&#10;Description generated with very high confidence">
            <a:extLst>
              <a:ext uri="{FF2B5EF4-FFF2-40B4-BE49-F238E27FC236}">
                <a16:creationId xmlns:a16="http://schemas.microsoft.com/office/drawing/2014/main" id="{20752AE9-6CB8-4FA5-9EC4-610954D9F07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7897" y="4960138"/>
            <a:ext cx="1732068" cy="1320922"/>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Switching </a:t>
            </a:r>
            <a:r>
              <a:rPr lang="en-ZA" dirty="0"/>
              <a:t>File Attachment </a:t>
            </a:r>
            <a:r>
              <a:rPr lang="en-ZA" dirty="0" smtClean="0"/>
              <a:t>Storage</a:t>
            </a: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
        <p:nvSpPr>
          <p:cNvPr id="6" name="Content Placeholder 5"/>
          <p:cNvSpPr>
            <a:spLocks noGrp="1"/>
          </p:cNvSpPr>
          <p:nvPr>
            <p:ph idx="1"/>
          </p:nvPr>
        </p:nvSpPr>
        <p:spPr/>
        <p:txBody>
          <a:bodyPr>
            <a:normAutofit fontScale="92500" lnSpcReduction="20000"/>
          </a:bodyPr>
          <a:lstStyle/>
          <a:p>
            <a:r>
              <a:rPr lang="en-ZA" dirty="0"/>
              <a:t>UFS initially went with Database, but we recently moved to FTPS. Requirement was to move not only future file attachments, but attachments from the past as well. </a:t>
            </a:r>
            <a:br>
              <a:rPr lang="en-ZA" dirty="0"/>
            </a:br>
            <a:r>
              <a:rPr lang="en-ZA" dirty="0"/>
              <a:t/>
            </a:r>
            <a:br>
              <a:rPr lang="en-ZA" dirty="0"/>
            </a:br>
            <a:r>
              <a:rPr lang="en-ZA" dirty="0"/>
              <a:t>Allowing users to upload file attachments to multiple types of transactions within PeopleSoft is a very important People-Tools feature. Adding files like resumes, expense receipts and other types of documents can be a huge win for organizations looking to move away from paper and fully leverage their ERP system. Giving users the option to upload a file into your system has risks. </a:t>
            </a:r>
            <a:br>
              <a:rPr lang="en-ZA" dirty="0"/>
            </a:br>
            <a:r>
              <a:rPr lang="en-ZA" dirty="0"/>
              <a:t/>
            </a:r>
            <a:br>
              <a:rPr lang="en-ZA" dirty="0"/>
            </a:br>
            <a:r>
              <a:rPr lang="en-ZA" dirty="0"/>
              <a:t>Storage Locations</a:t>
            </a:r>
            <a:br>
              <a:rPr lang="en-ZA" dirty="0"/>
            </a:br>
            <a:r>
              <a:rPr lang="en-ZA" dirty="0"/>
              <a:t>There are three delivered storage locations for file attachments in People Tools. All three options have their own pros and cons, so you will have to decide which to use depending on your needs. There will be a few things to consider with each approach to make sure each protocol is used safely.</a:t>
            </a:r>
            <a:br>
              <a:rPr lang="en-ZA" dirty="0"/>
            </a:br>
            <a:r>
              <a:rPr lang="en-ZA" dirty="0"/>
              <a:t/>
            </a:r>
            <a:br>
              <a:rPr lang="en-ZA" dirty="0"/>
            </a:br>
            <a:r>
              <a:rPr lang="en-ZA" dirty="0"/>
              <a:t>Will further discuss the reason why and how we have managed to do the switching and also our final outcome.</a:t>
            </a:r>
            <a:endParaRPr lang="en-US" dirty="0"/>
          </a:p>
          <a:p>
            <a:endParaRPr lang="en-ZA" dirty="0"/>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Switching File Attachment </a:t>
            </a:r>
            <a:r>
              <a:rPr lang="en-ZA" dirty="0" smtClean="0"/>
              <a:t>Storage</a:t>
            </a: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
        <p:nvSpPr>
          <p:cNvPr id="6" name="Content Placeholder 5"/>
          <p:cNvSpPr>
            <a:spLocks noGrp="1"/>
          </p:cNvSpPr>
          <p:nvPr>
            <p:ph idx="1"/>
          </p:nvPr>
        </p:nvSpPr>
        <p:spPr/>
        <p:txBody>
          <a:bodyPr>
            <a:normAutofit lnSpcReduction="10000"/>
          </a:bodyPr>
          <a:lstStyle/>
          <a:p>
            <a:r>
              <a:rPr lang="en-US" b="1" dirty="0"/>
              <a:t>File Attachments in PeopleSoft HCM and keeping it vanilla.</a:t>
            </a:r>
            <a:endParaRPr lang="en-ZA" dirty="0"/>
          </a:p>
          <a:p>
            <a:r>
              <a:rPr lang="en-US" dirty="0"/>
              <a:t>In this presentation we will cover the reasons for handling specific attachments a specific way.</a:t>
            </a:r>
            <a:endParaRPr lang="en-ZA" dirty="0"/>
          </a:p>
          <a:p>
            <a:r>
              <a:rPr lang="en-US" dirty="0"/>
              <a:t>There exists three delivered ways to store file attachments in PeopleSoft:</a:t>
            </a:r>
            <a:endParaRPr lang="en-ZA" dirty="0"/>
          </a:p>
          <a:p>
            <a:pPr lvl="0"/>
            <a:r>
              <a:rPr lang="en-US" dirty="0"/>
              <a:t>Database</a:t>
            </a:r>
            <a:endParaRPr lang="en-ZA" dirty="0"/>
          </a:p>
          <a:p>
            <a:pPr lvl="0"/>
            <a:r>
              <a:rPr lang="en-US" dirty="0"/>
              <a:t>FTP/SFTP</a:t>
            </a:r>
            <a:endParaRPr lang="en-ZA" dirty="0"/>
          </a:p>
          <a:p>
            <a:pPr lvl="0"/>
            <a:r>
              <a:rPr lang="en-US" dirty="0"/>
              <a:t>HTTP/HTTPS</a:t>
            </a:r>
            <a:endParaRPr lang="en-ZA" dirty="0"/>
          </a:p>
          <a:p>
            <a:r>
              <a:rPr lang="en-US" dirty="0"/>
              <a:t> </a:t>
            </a:r>
            <a:endParaRPr lang="en-ZA" dirty="0"/>
          </a:p>
          <a:p>
            <a:r>
              <a:rPr lang="en-US" dirty="0"/>
              <a:t>We are going to focus on DB and FTP/SFTP today.</a:t>
            </a:r>
            <a:endParaRPr lang="en-ZA" dirty="0"/>
          </a:p>
          <a:p>
            <a:endParaRPr lang="en-ZA" dirty="0"/>
          </a:p>
        </p:txBody>
      </p:sp>
    </p:spTree>
    <p:extLst>
      <p:ext uri="{BB962C8B-B14F-4D97-AF65-F5344CB8AC3E}">
        <p14:creationId xmlns:p14="http://schemas.microsoft.com/office/powerpoint/2010/main" val="352304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Database Storage</a:t>
            </a:r>
            <a:endParaRPr lang="en-ZA" dirty="0"/>
          </a:p>
        </p:txBody>
      </p:sp>
      <p:sp>
        <p:nvSpPr>
          <p:cNvPr id="3" name="Subtitle 2"/>
          <p:cNvSpPr>
            <a:spLocks noGrp="1"/>
          </p:cNvSpPr>
          <p:nvPr>
            <p:ph type="subTitle" idx="1"/>
          </p:nvPr>
        </p:nvSpPr>
        <p:spPr/>
        <p:txBody>
          <a:bodyPr/>
          <a:lstStyle/>
          <a:p>
            <a:r>
              <a:rPr lang="en-US" dirty="0" smtClean="0"/>
              <a:t>This is probably the most secure option.</a:t>
            </a: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411475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Database Storage</a:t>
            </a:r>
            <a:endParaRPr lang="en-ZA" dirty="0"/>
          </a:p>
        </p:txBody>
      </p:sp>
      <p:sp>
        <p:nvSpPr>
          <p:cNvPr id="3" name="Content Placeholder 2"/>
          <p:cNvSpPr>
            <a:spLocks noGrp="1"/>
          </p:cNvSpPr>
          <p:nvPr>
            <p:ph idx="1"/>
          </p:nvPr>
        </p:nvSpPr>
        <p:spPr/>
        <p:txBody>
          <a:bodyPr>
            <a:normAutofit fontScale="77500" lnSpcReduction="20000"/>
          </a:bodyPr>
          <a:lstStyle/>
          <a:p>
            <a:r>
              <a:rPr lang="en-US" dirty="0"/>
              <a:t>Storing in a DB would be of course the easiest of all methods to store your attachments. However, it does have some drawbacks.</a:t>
            </a:r>
            <a:endParaRPr lang="en-ZA" dirty="0"/>
          </a:p>
          <a:p>
            <a:r>
              <a:rPr lang="en-US" dirty="0"/>
              <a:t>You will quickly note that without size limits and what users upload you are going to have a bad day with your DBA. Especially when it comes to Backups, refreshes and performance. This being true when the database was not initially setup to handle BLOBS/CLOBS efficiently.</a:t>
            </a:r>
            <a:endParaRPr lang="en-ZA" dirty="0"/>
          </a:p>
          <a:p>
            <a:r>
              <a:rPr lang="en-US" dirty="0"/>
              <a:t>The upside of using the DB is that it is in an environment which is readily available and already secured (given that the DB is set up correctly).</a:t>
            </a:r>
            <a:endParaRPr lang="en-ZA" dirty="0"/>
          </a:p>
          <a:p>
            <a:r>
              <a:rPr lang="en-US" dirty="0"/>
              <a:t>This is probably the most secure option. Generally, the database is already very locked down, since the majority of other application data is stored there. No extra controls are really needed to make sure your files are safe. To be truly safe though, you really want to make sure this data is encrypted in flight and at rest. So, if you do your due diligence with the security of your app as a whole, storing with this method takes care of itself.</a:t>
            </a:r>
            <a:endParaRPr lang="en-ZA" dirty="0"/>
          </a:p>
          <a:p>
            <a:r>
              <a:rPr lang="en-US" dirty="0"/>
              <a:t>Without the proper data retention policies and a decent backup policy – your DB can become quite cumbersome to manage. When there are no decent policies in place to manage the amount of data in the DB it is a good idea to start looking at another way of managing the storage of file attachments namely FTP/SFTP in this case. </a:t>
            </a:r>
            <a:endParaRPr lang="en-ZA"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28597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FTP/SFTP Storage</a:t>
            </a:r>
            <a:endParaRPr lang="en-ZA" dirty="0"/>
          </a:p>
        </p:txBody>
      </p:sp>
      <p:sp>
        <p:nvSpPr>
          <p:cNvPr id="3" name="Subtitle 2"/>
          <p:cNvSpPr>
            <a:spLocks noGrp="1"/>
          </p:cNvSpPr>
          <p:nvPr>
            <p:ph type="subTitle" idx="1"/>
          </p:nvPr>
        </p:nvSpPr>
        <p:spPr/>
        <p:txBody>
          <a:bodyPr/>
          <a:lstStyle/>
          <a:p>
            <a:r>
              <a:rPr lang="en-US" dirty="0"/>
              <a:t>Take care to secure the attachments on the file system the FTP server is pointed to.</a:t>
            </a:r>
            <a:endParaRPr lang="en-ZA"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34879456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373545"/>
      </a:dk2>
      <a:lt2>
        <a:srgbClr val="DCD8DC"/>
      </a:lt2>
      <a:accent1>
        <a:srgbClr val="00008A"/>
      </a:accent1>
      <a:accent2>
        <a:srgbClr val="C9D9EF"/>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6" ma:contentTypeDescription="Create a new document." ma:contentTypeScope="" ma:versionID="cbd4a6f89618ca337b9b9b7ce8a7a738">
  <xsd:schema xmlns:xsd="http://www.w3.org/2001/XMLSchema" xmlns:xs="http://www.w3.org/2001/XMLSchema" xmlns:p="http://schemas.microsoft.com/office/2006/metadata/properties" xmlns:ns2="ebd4167e-429c-454a-9baa-c80872e592a2" targetNamespace="http://schemas.microsoft.com/office/2006/metadata/properties" ma:root="true" ma:fieldsID="80b41399ca23804163054a01db8981dd" ns2:_="">
    <xsd:import namespace="ebd4167e-429c-454a-9baa-c80872e592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FB2E55-0A9E-4F97-89F2-FCB6D29F7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270691-E357-4190-88F7-12E85B597CCF}">
  <ds:schemaRefs>
    <ds:schemaRef ds:uri="http://schemas.microsoft.com/sharepoint/v3/contenttype/forms"/>
  </ds:schemaRefs>
</ds:datastoreItem>
</file>

<file path=customXml/itemProps3.xml><?xml version="1.0" encoding="utf-8"?>
<ds:datastoreItem xmlns:ds="http://schemas.openxmlformats.org/officeDocument/2006/customXml" ds:itemID="{9A3F64E5-7557-4CDD-B1A6-95547851A79F}">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ebd4167e-429c-454a-9baa-c80872e592a2"/>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634</TotalTime>
  <Words>2111</Words>
  <Application>Microsoft Office PowerPoint</Application>
  <PresentationFormat>On-screen Show (4:3)</PresentationFormat>
  <Paragraphs>293</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Tw Cen MT</vt:lpstr>
      <vt:lpstr>Tw Cen MT Condensed</vt:lpstr>
      <vt:lpstr>Wingdings 3</vt:lpstr>
      <vt:lpstr>Integral</vt:lpstr>
      <vt:lpstr>Switching File Attachment Storage</vt:lpstr>
      <vt:lpstr>presenters</vt:lpstr>
      <vt:lpstr>PowerPoint Presentation</vt:lpstr>
      <vt:lpstr>ORGANIZATION &amp; ORACLE</vt:lpstr>
      <vt:lpstr>Switching File Attachment Storage</vt:lpstr>
      <vt:lpstr>Switching File Attachment Storage</vt:lpstr>
      <vt:lpstr>Database Storage</vt:lpstr>
      <vt:lpstr>Database Storage</vt:lpstr>
      <vt:lpstr>FTP/SFTP Storage</vt:lpstr>
      <vt:lpstr>FTP/SFTP Storage</vt:lpstr>
      <vt:lpstr>FTP/SFTP Storage</vt:lpstr>
      <vt:lpstr>SET UP SFTP SERVER</vt:lpstr>
      <vt:lpstr>SET UP SFTP SERVER</vt:lpstr>
      <vt:lpstr>SET UP SFTP SERVER</vt:lpstr>
      <vt:lpstr>SET UP SFTP SERVER</vt:lpstr>
      <vt:lpstr>SET UP SFTP SERVER</vt:lpstr>
      <vt:lpstr>SET UP SFTP SERVER</vt:lpstr>
      <vt:lpstr>SET UP SFTP SERVER</vt:lpstr>
      <vt:lpstr>SET UP SFTP SERVER</vt:lpstr>
      <vt:lpstr>SET UP SFTP SERVER</vt:lpstr>
      <vt:lpstr>SET UP SFTP SERVER</vt:lpstr>
      <vt:lpstr>SET UP SFTP SERVER</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PeopleSoft hcm - url setup</vt:lpstr>
      <vt:lpstr>Concluding thoughts</vt:lpstr>
      <vt:lpstr> Concluding thoughts</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Marieta Bester</cp:lastModifiedBy>
  <cp:revision>93</cp:revision>
  <dcterms:created xsi:type="dcterms:W3CDTF">2015-09-02T14:36:24Z</dcterms:created>
  <dcterms:modified xsi:type="dcterms:W3CDTF">2019-06-12T07:24:27Z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536">
    <vt:lpwstr>13</vt:lpwstr>
  </property>
</Properties>
</file>