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405" r:id="rId2"/>
    <p:sldId id="406" r:id="rId3"/>
    <p:sldId id="407" r:id="rId4"/>
    <p:sldId id="408" r:id="rId5"/>
    <p:sldId id="409" r:id="rId6"/>
    <p:sldId id="410" r:id="rId7"/>
    <p:sldId id="411" r:id="rId8"/>
    <p:sldId id="412" r:id="rId9"/>
    <p:sldId id="413" r:id="rId10"/>
    <p:sldId id="395" r:id="rId11"/>
    <p:sldId id="398" r:id="rId12"/>
    <p:sldId id="400" r:id="rId13"/>
    <p:sldId id="401" r:id="rId14"/>
    <p:sldId id="402" r:id="rId15"/>
    <p:sldId id="403" r:id="rId16"/>
    <p:sldId id="404" r:id="rId17"/>
    <p:sldId id="397" r:id="rId18"/>
    <p:sldId id="389" r:id="rId19"/>
    <p:sldId id="396" r:id="rId20"/>
    <p:sldId id="399" r:id="rId21"/>
    <p:sldId id="41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F55"/>
    <a:srgbClr val="8BD3E6"/>
    <a:srgbClr val="D2D755"/>
    <a:srgbClr val="FFD100"/>
    <a:srgbClr val="DBDBDD"/>
    <a:srgbClr val="007096"/>
    <a:srgbClr val="5E6A71"/>
    <a:srgbClr val="FDBF57"/>
    <a:srgbClr val="7A003C"/>
    <a:srgbClr val="D5D6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BC3E0-A379-47EB-84CC-CBDF1B6573DF}" v="2" dt="2019-10-25T16:04:27.972"/>
    <p1510:client id="{2B7B3654-BFEC-43CB-A998-4CA50C647425}" v="459" dt="2019-10-24T15:13:11.103"/>
    <p1510:client id="{3D55208F-464C-479A-BDC9-8DBC36AFBB64}" v="32" dt="2019-10-25T15:58:21.112"/>
    <p1510:client id="{680A9575-E782-4F7D-A837-E51C62BF86E2}" v="21" dt="2019-10-25T18:51:13.587"/>
    <p1510:client id="{7103569B-5C0D-439B-B3A1-2A7C0EC0C96E}" v="403" dt="2019-10-25T18:42:26.259"/>
    <p1510:client id="{994E8E7F-72C9-4816-AC95-0B55820BD38C}" v="246" dt="2019-10-24T14:50:18.960"/>
    <p1510:client id="{A195B360-F263-4CB6-81AC-9D16E6ECD608}" v="96" dt="2019-10-25T18:58:24.651"/>
    <p1510:client id="{A1B65EE3-BC11-4E89-87AE-8C0E8D914F78}" v="7" dt="2019-10-25T16:07:02.143"/>
    <p1510:client id="{D3991D3E-0021-4435-8D77-AFA76FB4A54B}" v="8" dt="2019-10-24T18:02:57.453"/>
    <p1510:client id="{D49F8FCA-6A85-49D0-837A-4F9C0BA00809}" v="353" dt="2019-10-25T18:50:01.967"/>
    <p1510:client id="{EFB94252-849C-419C-A542-DDB70046E055}" v="554" dt="2019-10-25T18:21:43.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0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Millar" userId="S::millak2@mcmaster.ca::adae4a79-7acf-42ee-9e07-58e059fcd6e7" providerId="AD" clId="Web-{7103569B-5C0D-439B-B3A1-2A7C0EC0C96E}"/>
    <pc:docChg chg="modSld">
      <pc:chgData name="Kathleen Millar" userId="S::millak2@mcmaster.ca::adae4a79-7acf-42ee-9e07-58e059fcd6e7" providerId="AD" clId="Web-{7103569B-5C0D-439B-B3A1-2A7C0EC0C96E}" dt="2019-10-25T18:42:26.259" v="398" actId="14100"/>
      <pc:docMkLst>
        <pc:docMk/>
      </pc:docMkLst>
      <pc:sldChg chg="modSp">
        <pc:chgData name="Kathleen Millar" userId="S::millak2@mcmaster.ca::adae4a79-7acf-42ee-9e07-58e059fcd6e7" providerId="AD" clId="Web-{7103569B-5C0D-439B-B3A1-2A7C0EC0C96E}" dt="2019-10-25T18:42:26.259" v="398" actId="14100"/>
        <pc:sldMkLst>
          <pc:docMk/>
          <pc:sldMk cId="517557087" sldId="396"/>
        </pc:sldMkLst>
        <pc:spChg chg="mod">
          <ac:chgData name="Kathleen Millar" userId="S::millak2@mcmaster.ca::adae4a79-7acf-42ee-9e07-58e059fcd6e7" providerId="AD" clId="Web-{7103569B-5C0D-439B-B3A1-2A7C0EC0C96E}" dt="2019-10-25T18:42:26.259" v="398" actId="14100"/>
          <ac:spMkLst>
            <pc:docMk/>
            <pc:sldMk cId="517557087" sldId="396"/>
            <ac:spMk id="4" creationId="{DAA6E3B0-0455-4843-8E74-F2C592D23253}"/>
          </ac:spMkLst>
        </pc:spChg>
        <pc:spChg chg="mod">
          <ac:chgData name="Kathleen Millar" userId="S::millak2@mcmaster.ca::adae4a79-7acf-42ee-9e07-58e059fcd6e7" providerId="AD" clId="Web-{7103569B-5C0D-439B-B3A1-2A7C0EC0C96E}" dt="2019-10-25T18:42:23.696" v="397" actId="20577"/>
          <ac:spMkLst>
            <pc:docMk/>
            <pc:sldMk cId="517557087" sldId="396"/>
            <ac:spMk id="6" creationId="{026241CD-3A4A-5F48-92EA-D9DC3586CCF3}"/>
          </ac:spMkLst>
        </pc:spChg>
      </pc:sldChg>
      <pc:sldChg chg="modSp">
        <pc:chgData name="Kathleen Millar" userId="S::millak2@mcmaster.ca::adae4a79-7acf-42ee-9e07-58e059fcd6e7" providerId="AD" clId="Web-{7103569B-5C0D-439B-B3A1-2A7C0EC0C96E}" dt="2019-10-25T18:23:12.114" v="12" actId="20577"/>
        <pc:sldMkLst>
          <pc:docMk/>
          <pc:sldMk cId="2295947011" sldId="413"/>
        </pc:sldMkLst>
        <pc:spChg chg="mod">
          <ac:chgData name="Kathleen Millar" userId="S::millak2@mcmaster.ca::adae4a79-7acf-42ee-9e07-58e059fcd6e7" providerId="AD" clId="Web-{7103569B-5C0D-439B-B3A1-2A7C0EC0C96E}" dt="2019-10-25T18:23:12.114" v="12" actId="20577"/>
          <ac:spMkLst>
            <pc:docMk/>
            <pc:sldMk cId="2295947011" sldId="413"/>
            <ac:spMk id="7" creationId="{AD8EB982-38C4-4ECD-8C4E-D396A008D0B8}"/>
          </ac:spMkLst>
        </pc:spChg>
      </pc:sldChg>
    </pc:docChg>
  </pc:docChgLst>
  <pc:docChgLst>
    <pc:chgData name="Kathleen Millar" userId="S::millak2@mcmaster.ca::adae4a79-7acf-42ee-9e07-58e059fcd6e7" providerId="AD" clId="Web-{EFB94252-849C-419C-A542-DDB70046E055}"/>
    <pc:docChg chg="addSld modSld">
      <pc:chgData name="Kathleen Millar" userId="S::millak2@mcmaster.ca::adae4a79-7acf-42ee-9e07-58e059fcd6e7" providerId="AD" clId="Web-{EFB94252-849C-419C-A542-DDB70046E055}" dt="2019-10-25T18:21:41.908" v="548" actId="20577"/>
      <pc:docMkLst>
        <pc:docMk/>
      </pc:docMkLst>
      <pc:sldChg chg="addSp delSp modSp new">
        <pc:chgData name="Kathleen Millar" userId="S::millak2@mcmaster.ca::adae4a79-7acf-42ee-9e07-58e059fcd6e7" providerId="AD" clId="Web-{EFB94252-849C-419C-A542-DDB70046E055}" dt="2019-10-25T18:21:39.158" v="546" actId="20577"/>
        <pc:sldMkLst>
          <pc:docMk/>
          <pc:sldMk cId="2295947011" sldId="413"/>
        </pc:sldMkLst>
        <pc:spChg chg="mod">
          <ac:chgData name="Kathleen Millar" userId="S::millak2@mcmaster.ca::adae4a79-7acf-42ee-9e07-58e059fcd6e7" providerId="AD" clId="Web-{EFB94252-849C-419C-A542-DDB70046E055}" dt="2019-10-25T18:05:45.581" v="27" actId="20577"/>
          <ac:spMkLst>
            <pc:docMk/>
            <pc:sldMk cId="2295947011" sldId="413"/>
            <ac:spMk id="2" creationId="{15E168E2-EF6D-4E21-A936-EFE40898FB24}"/>
          </ac:spMkLst>
        </pc:spChg>
        <pc:spChg chg="del">
          <ac:chgData name="Kathleen Millar" userId="S::millak2@mcmaster.ca::adae4a79-7acf-42ee-9e07-58e059fcd6e7" providerId="AD" clId="Web-{EFB94252-849C-419C-A542-DDB70046E055}" dt="2019-10-25T18:05:38.754" v="13"/>
          <ac:spMkLst>
            <pc:docMk/>
            <pc:sldMk cId="2295947011" sldId="413"/>
            <ac:spMk id="3" creationId="{152888C6-3208-453E-8FE9-BD479CDC3C68}"/>
          </ac:spMkLst>
        </pc:spChg>
        <pc:spChg chg="add mod">
          <ac:chgData name="Kathleen Millar" userId="S::millak2@mcmaster.ca::adae4a79-7acf-42ee-9e07-58e059fcd6e7" providerId="AD" clId="Web-{EFB94252-849C-419C-A542-DDB70046E055}" dt="2019-10-25T18:21:39.158" v="546" actId="20577"/>
          <ac:spMkLst>
            <pc:docMk/>
            <pc:sldMk cId="2295947011" sldId="413"/>
            <ac:spMk id="7" creationId="{AD8EB982-38C4-4ECD-8C4E-D396A008D0B8}"/>
          </ac:spMkLst>
        </pc:spChg>
        <pc:picChg chg="add mod">
          <ac:chgData name="Kathleen Millar" userId="S::millak2@mcmaster.ca::adae4a79-7acf-42ee-9e07-58e059fcd6e7" providerId="AD" clId="Web-{EFB94252-849C-419C-A542-DDB70046E055}" dt="2019-10-25T18:08:35.883" v="35" actId="1076"/>
          <ac:picMkLst>
            <pc:docMk/>
            <pc:sldMk cId="2295947011" sldId="413"/>
            <ac:picMk id="8" creationId="{741000CC-262B-4672-88CF-A4943CABD57C}"/>
          </ac:picMkLst>
        </pc:picChg>
      </pc:sldChg>
    </pc:docChg>
  </pc:docChgLst>
  <pc:docChgLst>
    <pc:chgData name="Vanessa Kientega" userId="S::kienteg@mcmaster.ca::5de9d6c0-a49d-450f-b763-48a65694c667" providerId="AD" clId="Web-{D3991D3E-0021-4435-8D77-AFA76FB4A54B}"/>
    <pc:docChg chg="modSld">
      <pc:chgData name="Vanessa Kientega" userId="S::kienteg@mcmaster.ca::5de9d6c0-a49d-450f-b763-48a65694c667" providerId="AD" clId="Web-{D3991D3E-0021-4435-8D77-AFA76FB4A54B}" dt="2019-10-24T18:02:57.453" v="6" actId="14100"/>
      <pc:docMkLst>
        <pc:docMk/>
      </pc:docMkLst>
      <pc:sldChg chg="modSp">
        <pc:chgData name="Vanessa Kientega" userId="S::kienteg@mcmaster.ca::5de9d6c0-a49d-450f-b763-48a65694c667" providerId="AD" clId="Web-{D3991D3E-0021-4435-8D77-AFA76FB4A54B}" dt="2019-10-24T18:02:31.922" v="4" actId="14100"/>
        <pc:sldMkLst>
          <pc:docMk/>
          <pc:sldMk cId="2793260422" sldId="395"/>
        </pc:sldMkLst>
        <pc:spChg chg="mod">
          <ac:chgData name="Vanessa Kientega" userId="S::kienteg@mcmaster.ca::5de9d6c0-a49d-450f-b763-48a65694c667" providerId="AD" clId="Web-{D3991D3E-0021-4435-8D77-AFA76FB4A54B}" dt="2019-10-24T18:02:31.922" v="4" actId="14100"/>
          <ac:spMkLst>
            <pc:docMk/>
            <pc:sldMk cId="2793260422" sldId="395"/>
            <ac:spMk id="4" creationId="{A9F5A89D-3810-694F-A647-F39BFA71E569}"/>
          </ac:spMkLst>
        </pc:spChg>
      </pc:sldChg>
      <pc:sldChg chg="modSp">
        <pc:chgData name="Vanessa Kientega" userId="S::kienteg@mcmaster.ca::5de9d6c0-a49d-450f-b763-48a65694c667" providerId="AD" clId="Web-{D3991D3E-0021-4435-8D77-AFA76FB4A54B}" dt="2019-10-24T18:02:57.453" v="6" actId="14100"/>
        <pc:sldMkLst>
          <pc:docMk/>
          <pc:sldMk cId="555787406" sldId="398"/>
        </pc:sldMkLst>
        <pc:graphicFrameChg chg="mod">
          <ac:chgData name="Vanessa Kientega" userId="S::kienteg@mcmaster.ca::5de9d6c0-a49d-450f-b763-48a65694c667" providerId="AD" clId="Web-{D3991D3E-0021-4435-8D77-AFA76FB4A54B}" dt="2019-10-24T18:02:57.453" v="6" actId="14100"/>
          <ac:graphicFrameMkLst>
            <pc:docMk/>
            <pc:sldMk cId="555787406" sldId="398"/>
            <ac:graphicFrameMk id="10" creationId="{40FC48E4-FF77-4E54-9802-3011EB7B3983}"/>
          </ac:graphicFrameMkLst>
        </pc:graphicFrameChg>
      </pc:sldChg>
    </pc:docChg>
  </pc:docChgLst>
  <pc:docChgLst>
    <pc:chgData name="Vanessa Kientega" userId="S::kienteg@mcmaster.ca::5de9d6c0-a49d-450f-b763-48a65694c667" providerId="AD" clId="Web-{A1B65EE3-BC11-4E89-87AE-8C0E8D914F78}"/>
    <pc:docChg chg="modSld">
      <pc:chgData name="Vanessa Kientega" userId="S::kienteg@mcmaster.ca::5de9d6c0-a49d-450f-b763-48a65694c667" providerId="AD" clId="Web-{A1B65EE3-BC11-4E89-87AE-8C0E8D914F78}" dt="2019-10-25T16:06:58.580" v="3" actId="20577"/>
      <pc:docMkLst>
        <pc:docMk/>
      </pc:docMkLst>
      <pc:sldChg chg="modSp">
        <pc:chgData name="Vanessa Kientega" userId="S::kienteg@mcmaster.ca::5de9d6c0-a49d-450f-b763-48a65694c667" providerId="AD" clId="Web-{A1B65EE3-BC11-4E89-87AE-8C0E8D914F78}" dt="2019-10-25T16:06:58.580" v="2" actId="20577"/>
        <pc:sldMkLst>
          <pc:docMk/>
          <pc:sldMk cId="2793260422" sldId="395"/>
        </pc:sldMkLst>
        <pc:spChg chg="mod">
          <ac:chgData name="Vanessa Kientega" userId="S::kienteg@mcmaster.ca::5de9d6c0-a49d-450f-b763-48a65694c667" providerId="AD" clId="Web-{A1B65EE3-BC11-4E89-87AE-8C0E8D914F78}" dt="2019-10-25T16:06:58.580" v="2" actId="20577"/>
          <ac:spMkLst>
            <pc:docMk/>
            <pc:sldMk cId="2793260422" sldId="395"/>
            <ac:spMk id="4" creationId="{A9F5A89D-3810-694F-A647-F39BFA71E569}"/>
          </ac:spMkLst>
        </pc:spChg>
      </pc:sldChg>
    </pc:docChg>
  </pc:docChgLst>
  <pc:docChgLst>
    <pc:chgData name="Kathleen Millar" userId="S::millak2@mcmaster.ca::adae4a79-7acf-42ee-9e07-58e059fcd6e7" providerId="AD" clId="Web-{680A9575-E782-4F7D-A837-E51C62BF86E2}"/>
    <pc:docChg chg="modSld">
      <pc:chgData name="Kathleen Millar" userId="S::millak2@mcmaster.ca::adae4a79-7acf-42ee-9e07-58e059fcd6e7" providerId="AD" clId="Web-{680A9575-E782-4F7D-A837-E51C62BF86E2}" dt="2019-10-25T18:51:11.369" v="18" actId="20577"/>
      <pc:docMkLst>
        <pc:docMk/>
      </pc:docMkLst>
      <pc:sldChg chg="modSp">
        <pc:chgData name="Kathleen Millar" userId="S::millak2@mcmaster.ca::adae4a79-7acf-42ee-9e07-58e059fcd6e7" providerId="AD" clId="Web-{680A9575-E782-4F7D-A837-E51C62BF86E2}" dt="2019-10-25T18:51:07.400" v="16" actId="20577"/>
        <pc:sldMkLst>
          <pc:docMk/>
          <pc:sldMk cId="4249123345" sldId="414"/>
        </pc:sldMkLst>
        <pc:spChg chg="mod">
          <ac:chgData name="Kathleen Millar" userId="S::millak2@mcmaster.ca::adae4a79-7acf-42ee-9e07-58e059fcd6e7" providerId="AD" clId="Web-{680A9575-E782-4F7D-A837-E51C62BF86E2}" dt="2019-10-25T18:51:07.400" v="16" actId="20577"/>
          <ac:spMkLst>
            <pc:docMk/>
            <pc:sldMk cId="4249123345" sldId="414"/>
            <ac:spMk id="2" creationId="{25FD53C2-98E1-4A75-A020-BF965ECC62A6}"/>
          </ac:spMkLst>
        </pc:spChg>
      </pc:sldChg>
    </pc:docChg>
  </pc:docChgLst>
  <pc:docChgLst>
    <pc:chgData name="Kathleen Millar" userId="S::millak2@mcmaster.ca::adae4a79-7acf-42ee-9e07-58e059fcd6e7" providerId="AD" clId="Web-{A195B360-F263-4CB6-81AC-9D16E6ECD608}"/>
    <pc:docChg chg="modSld">
      <pc:chgData name="Kathleen Millar" userId="S::millak2@mcmaster.ca::adae4a79-7acf-42ee-9e07-58e059fcd6e7" providerId="AD" clId="Web-{A195B360-F263-4CB6-81AC-9D16E6ECD608}" dt="2019-10-25T18:58:24.651" v="90" actId="20577"/>
      <pc:docMkLst>
        <pc:docMk/>
      </pc:docMkLst>
      <pc:sldChg chg="modSp">
        <pc:chgData name="Kathleen Millar" userId="S::millak2@mcmaster.ca::adae4a79-7acf-42ee-9e07-58e059fcd6e7" providerId="AD" clId="Web-{A195B360-F263-4CB6-81AC-9D16E6ECD608}" dt="2019-10-25T18:53:57.947" v="13" actId="20577"/>
        <pc:sldMkLst>
          <pc:docMk/>
          <pc:sldMk cId="3818478474" sldId="405"/>
        </pc:sldMkLst>
        <pc:spChg chg="mod">
          <ac:chgData name="Kathleen Millar" userId="S::millak2@mcmaster.ca::adae4a79-7acf-42ee-9e07-58e059fcd6e7" providerId="AD" clId="Web-{A195B360-F263-4CB6-81AC-9D16E6ECD608}" dt="2019-10-25T18:53:57.947" v="13" actId="20577"/>
          <ac:spMkLst>
            <pc:docMk/>
            <pc:sldMk cId="3818478474" sldId="405"/>
            <ac:spMk id="3" creationId="{31A475BF-AE5E-4666-AF7D-B2BF09C02050}"/>
          </ac:spMkLst>
        </pc:spChg>
      </pc:sldChg>
      <pc:sldChg chg="modSp">
        <pc:chgData name="Kathleen Millar" userId="S::millak2@mcmaster.ca::adae4a79-7acf-42ee-9e07-58e059fcd6e7" providerId="AD" clId="Web-{A195B360-F263-4CB6-81AC-9D16E6ECD608}" dt="2019-10-25T18:54:42.494" v="20" actId="20577"/>
        <pc:sldMkLst>
          <pc:docMk/>
          <pc:sldMk cId="4048464997" sldId="409"/>
        </pc:sldMkLst>
        <pc:spChg chg="mod">
          <ac:chgData name="Kathleen Millar" userId="S::millak2@mcmaster.ca::adae4a79-7acf-42ee-9e07-58e059fcd6e7" providerId="AD" clId="Web-{A195B360-F263-4CB6-81AC-9D16E6ECD608}" dt="2019-10-25T18:54:42.494" v="20" actId="20577"/>
          <ac:spMkLst>
            <pc:docMk/>
            <pc:sldMk cId="4048464997" sldId="409"/>
            <ac:spMk id="2" creationId="{50642657-4E00-F147-A5CC-8CF95656D3A3}"/>
          </ac:spMkLst>
        </pc:spChg>
      </pc:sldChg>
      <pc:sldChg chg="modSp">
        <pc:chgData name="Kathleen Millar" userId="S::millak2@mcmaster.ca::adae4a79-7acf-42ee-9e07-58e059fcd6e7" providerId="AD" clId="Web-{A195B360-F263-4CB6-81AC-9D16E6ECD608}" dt="2019-10-25T18:55:47.760" v="26" actId="20577"/>
        <pc:sldMkLst>
          <pc:docMk/>
          <pc:sldMk cId="3980764920" sldId="411"/>
        </pc:sldMkLst>
        <pc:spChg chg="mod">
          <ac:chgData name="Kathleen Millar" userId="S::millak2@mcmaster.ca::adae4a79-7acf-42ee-9e07-58e059fcd6e7" providerId="AD" clId="Web-{A195B360-F263-4CB6-81AC-9D16E6ECD608}" dt="2019-10-25T18:55:47.760" v="26" actId="20577"/>
          <ac:spMkLst>
            <pc:docMk/>
            <pc:sldMk cId="3980764920" sldId="411"/>
            <ac:spMk id="2" creationId="{4E692E55-4DBD-AA41-B540-3D9F260B8624}"/>
          </ac:spMkLst>
        </pc:spChg>
      </pc:sldChg>
      <pc:sldChg chg="addSp modSp">
        <pc:chgData name="Kathleen Millar" userId="S::millak2@mcmaster.ca::adae4a79-7acf-42ee-9e07-58e059fcd6e7" providerId="AD" clId="Web-{A195B360-F263-4CB6-81AC-9D16E6ECD608}" dt="2019-10-25T18:58:24.651" v="90" actId="20577"/>
        <pc:sldMkLst>
          <pc:docMk/>
          <pc:sldMk cId="3621634506" sldId="412"/>
        </pc:sldMkLst>
        <pc:spChg chg="mod">
          <ac:chgData name="Kathleen Millar" userId="S::millak2@mcmaster.ca::adae4a79-7acf-42ee-9e07-58e059fcd6e7" providerId="AD" clId="Web-{A195B360-F263-4CB6-81AC-9D16E6ECD608}" dt="2019-10-25T18:56:13.916" v="30" actId="1076"/>
          <ac:spMkLst>
            <pc:docMk/>
            <pc:sldMk cId="3621634506" sldId="412"/>
            <ac:spMk id="6" creationId="{A1BF7E72-DB57-3A4C-A497-3E66B8D95F4B}"/>
          </ac:spMkLst>
        </pc:spChg>
        <pc:spChg chg="mod">
          <ac:chgData name="Kathleen Millar" userId="S::millak2@mcmaster.ca::adae4a79-7acf-42ee-9e07-58e059fcd6e7" providerId="AD" clId="Web-{A195B360-F263-4CB6-81AC-9D16E6ECD608}" dt="2019-10-25T18:56:15.541" v="31" actId="1076"/>
          <ac:spMkLst>
            <pc:docMk/>
            <pc:sldMk cId="3621634506" sldId="412"/>
            <ac:spMk id="7" creationId="{C2524456-2622-7A40-A543-9D5DC647462E}"/>
          </ac:spMkLst>
        </pc:spChg>
        <pc:spChg chg="mod">
          <ac:chgData name="Kathleen Millar" userId="S::millak2@mcmaster.ca::adae4a79-7acf-42ee-9e07-58e059fcd6e7" providerId="AD" clId="Web-{A195B360-F263-4CB6-81AC-9D16E6ECD608}" dt="2019-10-25T18:56:18.807" v="32" actId="1076"/>
          <ac:spMkLst>
            <pc:docMk/>
            <pc:sldMk cId="3621634506" sldId="412"/>
            <ac:spMk id="8" creationId="{D5E0CE12-94D5-6B41-AEEA-6C78B07D087B}"/>
          </ac:spMkLst>
        </pc:spChg>
        <pc:spChg chg="mod">
          <ac:chgData name="Kathleen Millar" userId="S::millak2@mcmaster.ca::adae4a79-7acf-42ee-9e07-58e059fcd6e7" providerId="AD" clId="Web-{A195B360-F263-4CB6-81AC-9D16E6ECD608}" dt="2019-10-25T18:56:23.510" v="33" actId="1076"/>
          <ac:spMkLst>
            <pc:docMk/>
            <pc:sldMk cId="3621634506" sldId="412"/>
            <ac:spMk id="9" creationId="{231ADB9F-89B4-D942-BC51-7D2377D1397A}"/>
          </ac:spMkLst>
        </pc:spChg>
        <pc:spChg chg="add mod">
          <ac:chgData name="Kathleen Millar" userId="S::millak2@mcmaster.ca::adae4a79-7acf-42ee-9e07-58e059fcd6e7" providerId="AD" clId="Web-{A195B360-F263-4CB6-81AC-9D16E6ECD608}" dt="2019-10-25T18:58:24.651" v="90" actId="20577"/>
          <ac:spMkLst>
            <pc:docMk/>
            <pc:sldMk cId="3621634506" sldId="412"/>
            <ac:spMk id="10" creationId="{526B4882-08E9-4A7A-80A9-B5BD3FDA49E6}"/>
          </ac:spMkLst>
        </pc:spChg>
      </pc:sldChg>
    </pc:docChg>
  </pc:docChgLst>
  <pc:docChgLst>
    <pc:chgData name="Vanessa Kientega" userId="S::kienteg@mcmaster.ca::5de9d6c0-a49d-450f-b763-48a65694c667" providerId="AD" clId="Web-{106BC3E0-A379-47EB-84CC-CBDF1B6573DF}"/>
    <pc:docChg chg="modSld">
      <pc:chgData name="Vanessa Kientega" userId="S::kienteg@mcmaster.ca::5de9d6c0-a49d-450f-b763-48a65694c667" providerId="AD" clId="Web-{106BC3E0-A379-47EB-84CC-CBDF1B6573DF}" dt="2019-10-25T16:04:27.972" v="1" actId="20577"/>
      <pc:docMkLst>
        <pc:docMk/>
      </pc:docMkLst>
      <pc:sldChg chg="modSp">
        <pc:chgData name="Vanessa Kientega" userId="S::kienteg@mcmaster.ca::5de9d6c0-a49d-450f-b763-48a65694c667" providerId="AD" clId="Web-{106BC3E0-A379-47EB-84CC-CBDF1B6573DF}" dt="2019-10-25T16:04:27.972" v="1" actId="20577"/>
        <pc:sldMkLst>
          <pc:docMk/>
          <pc:sldMk cId="555787406" sldId="398"/>
        </pc:sldMkLst>
        <pc:graphicFrameChg chg="modGraphic">
          <ac:chgData name="Vanessa Kientega" userId="S::kienteg@mcmaster.ca::5de9d6c0-a49d-450f-b763-48a65694c667" providerId="AD" clId="Web-{106BC3E0-A379-47EB-84CC-CBDF1B6573DF}" dt="2019-10-25T16:04:27.972" v="1" actId="20577"/>
          <ac:graphicFrameMkLst>
            <pc:docMk/>
            <pc:sldMk cId="555787406" sldId="398"/>
            <ac:graphicFrameMk id="10" creationId="{40FC48E4-FF77-4E54-9802-3011EB7B3983}"/>
          </ac:graphicFrameMkLst>
        </pc:graphicFrameChg>
      </pc:sldChg>
    </pc:docChg>
  </pc:docChgLst>
  <pc:docChgLst>
    <pc:chgData name="C.R. Ferguson" userId="S::ferguscr@mcmaster.ca::b5f0fda0-b080-4d92-98f2-ba3aeb8cac3f" providerId="AD" clId="Web-{2B7B3654-BFEC-43CB-A998-4CA50C647425}"/>
    <pc:docChg chg="addSld modSld">
      <pc:chgData name="C.R. Ferguson" userId="S::ferguscr@mcmaster.ca::b5f0fda0-b080-4d92-98f2-ba3aeb8cac3f" providerId="AD" clId="Web-{2B7B3654-BFEC-43CB-A998-4CA50C647425}" dt="2019-10-24T15:13:09.541" v="444" actId="20577"/>
      <pc:docMkLst>
        <pc:docMk/>
      </pc:docMkLst>
      <pc:sldChg chg="modSp">
        <pc:chgData name="C.R. Ferguson" userId="S::ferguscr@mcmaster.ca::b5f0fda0-b080-4d92-98f2-ba3aeb8cac3f" providerId="AD" clId="Web-{2B7B3654-BFEC-43CB-A998-4CA50C647425}" dt="2019-10-24T14:58:51.718" v="1" actId="20577"/>
        <pc:sldMkLst>
          <pc:docMk/>
          <pc:sldMk cId="4142079651" sldId="400"/>
        </pc:sldMkLst>
        <pc:spChg chg="mod">
          <ac:chgData name="C.R. Ferguson" userId="S::ferguscr@mcmaster.ca::b5f0fda0-b080-4d92-98f2-ba3aeb8cac3f" providerId="AD" clId="Web-{2B7B3654-BFEC-43CB-A998-4CA50C647425}" dt="2019-10-24T14:58:51.718" v="1" actId="20577"/>
          <ac:spMkLst>
            <pc:docMk/>
            <pc:sldMk cId="4142079651" sldId="400"/>
            <ac:spMk id="3" creationId="{0D5B5B09-6C03-46C9-A7F2-A7B1165FC2B1}"/>
          </ac:spMkLst>
        </pc:spChg>
      </pc:sldChg>
      <pc:sldChg chg="modSp">
        <pc:chgData name="C.R. Ferguson" userId="S::ferguscr@mcmaster.ca::b5f0fda0-b080-4d92-98f2-ba3aeb8cac3f" providerId="AD" clId="Web-{2B7B3654-BFEC-43CB-A998-4CA50C647425}" dt="2019-10-24T14:58:54.499" v="3" actId="20577"/>
        <pc:sldMkLst>
          <pc:docMk/>
          <pc:sldMk cId="3881158638" sldId="401"/>
        </pc:sldMkLst>
        <pc:spChg chg="mod">
          <ac:chgData name="C.R. Ferguson" userId="S::ferguscr@mcmaster.ca::b5f0fda0-b080-4d92-98f2-ba3aeb8cac3f" providerId="AD" clId="Web-{2B7B3654-BFEC-43CB-A998-4CA50C647425}" dt="2019-10-24T14:58:54.499" v="3" actId="20577"/>
          <ac:spMkLst>
            <pc:docMk/>
            <pc:sldMk cId="3881158638" sldId="401"/>
            <ac:spMk id="3" creationId="{0D5B5B09-6C03-46C9-A7F2-A7B1165FC2B1}"/>
          </ac:spMkLst>
        </pc:spChg>
      </pc:sldChg>
      <pc:sldChg chg="addSp delSp modSp">
        <pc:chgData name="C.R. Ferguson" userId="S::ferguscr@mcmaster.ca::b5f0fda0-b080-4d92-98f2-ba3aeb8cac3f" providerId="AD" clId="Web-{2B7B3654-BFEC-43CB-A998-4CA50C647425}" dt="2019-10-24T15:00:30.392" v="167" actId="20577"/>
        <pc:sldMkLst>
          <pc:docMk/>
          <pc:sldMk cId="1728275757" sldId="402"/>
        </pc:sldMkLst>
        <pc:spChg chg="mod">
          <ac:chgData name="C.R. Ferguson" userId="S::ferguscr@mcmaster.ca::b5f0fda0-b080-4d92-98f2-ba3aeb8cac3f" providerId="AD" clId="Web-{2B7B3654-BFEC-43CB-A998-4CA50C647425}" dt="2019-10-24T14:59:02.812" v="11" actId="20577"/>
          <ac:spMkLst>
            <pc:docMk/>
            <pc:sldMk cId="1728275757" sldId="402"/>
            <ac:spMk id="3" creationId="{0D5B5B09-6C03-46C9-A7F2-A7B1165FC2B1}"/>
          </ac:spMkLst>
        </pc:spChg>
        <pc:spChg chg="add del mod">
          <ac:chgData name="C.R. Ferguson" userId="S::ferguscr@mcmaster.ca::b5f0fda0-b080-4d92-98f2-ba3aeb8cac3f" providerId="AD" clId="Web-{2B7B3654-BFEC-43CB-A998-4CA50C647425}" dt="2019-10-24T14:59:11.671" v="13"/>
          <ac:spMkLst>
            <pc:docMk/>
            <pc:sldMk cId="1728275757" sldId="402"/>
            <ac:spMk id="7" creationId="{0737D6D4-13C1-4ACF-8B79-C17B3C12E4D6}"/>
          </ac:spMkLst>
        </pc:spChg>
        <pc:spChg chg="mod">
          <ac:chgData name="C.R. Ferguson" userId="S::ferguscr@mcmaster.ca::b5f0fda0-b080-4d92-98f2-ba3aeb8cac3f" providerId="AD" clId="Web-{2B7B3654-BFEC-43CB-A998-4CA50C647425}" dt="2019-10-24T15:00:30.392" v="167" actId="20577"/>
          <ac:spMkLst>
            <pc:docMk/>
            <pc:sldMk cId="1728275757" sldId="402"/>
            <ac:spMk id="12" creationId="{5F5C950E-F018-4DF5-A8F4-AE4428A3EAA3}"/>
          </ac:spMkLst>
        </pc:spChg>
        <pc:picChg chg="del">
          <ac:chgData name="C.R. Ferguson" userId="S::ferguscr@mcmaster.ca::b5f0fda0-b080-4d92-98f2-ba3aeb8cac3f" providerId="AD" clId="Web-{2B7B3654-BFEC-43CB-A998-4CA50C647425}" dt="2019-10-24T14:59:05.218" v="12"/>
          <ac:picMkLst>
            <pc:docMk/>
            <pc:sldMk cId="1728275757" sldId="402"/>
            <ac:picMk id="8" creationId="{32DBF71C-039B-4447-A486-AAD558E5B412}"/>
          </ac:picMkLst>
        </pc:picChg>
        <pc:picChg chg="add mod ord">
          <ac:chgData name="C.R. Ferguson" userId="S::ferguscr@mcmaster.ca::b5f0fda0-b080-4d92-98f2-ba3aeb8cac3f" providerId="AD" clId="Web-{2B7B3654-BFEC-43CB-A998-4CA50C647425}" dt="2019-10-24T14:59:18.781" v="15" actId="14100"/>
          <ac:picMkLst>
            <pc:docMk/>
            <pc:sldMk cId="1728275757" sldId="402"/>
            <ac:picMk id="9" creationId="{81128979-DF86-428D-A765-14AA44A4FED9}"/>
          </ac:picMkLst>
        </pc:picChg>
      </pc:sldChg>
      <pc:sldChg chg="addSp delSp modSp add replId">
        <pc:chgData name="C.R. Ferguson" userId="S::ferguscr@mcmaster.ca::b5f0fda0-b080-4d92-98f2-ba3aeb8cac3f" providerId="AD" clId="Web-{2B7B3654-BFEC-43CB-A998-4CA50C647425}" dt="2019-10-24T15:02:34.787" v="301" actId="1076"/>
        <pc:sldMkLst>
          <pc:docMk/>
          <pc:sldMk cId="468607833" sldId="403"/>
        </pc:sldMkLst>
        <pc:spChg chg="mod">
          <ac:chgData name="C.R. Ferguson" userId="S::ferguscr@mcmaster.ca::b5f0fda0-b080-4d92-98f2-ba3aeb8cac3f" providerId="AD" clId="Web-{2B7B3654-BFEC-43CB-A998-4CA50C647425}" dt="2019-10-24T15:00:55.722" v="186" actId="20577"/>
          <ac:spMkLst>
            <pc:docMk/>
            <pc:sldMk cId="468607833" sldId="403"/>
            <ac:spMk id="3" creationId="{0D5B5B09-6C03-46C9-A7F2-A7B1165FC2B1}"/>
          </ac:spMkLst>
        </pc:spChg>
        <pc:spChg chg="add del mod">
          <ac:chgData name="C.R. Ferguson" userId="S::ferguscr@mcmaster.ca::b5f0fda0-b080-4d92-98f2-ba3aeb8cac3f" providerId="AD" clId="Web-{2B7B3654-BFEC-43CB-A998-4CA50C647425}" dt="2019-10-24T15:02:28.568" v="298"/>
          <ac:spMkLst>
            <pc:docMk/>
            <pc:sldMk cId="468607833" sldId="403"/>
            <ac:spMk id="7" creationId="{E12B4762-DFC8-4925-8E90-2CF6C393C567}"/>
          </ac:spMkLst>
        </pc:spChg>
        <pc:spChg chg="mod">
          <ac:chgData name="C.R. Ferguson" userId="S::ferguscr@mcmaster.ca::b5f0fda0-b080-4d92-98f2-ba3aeb8cac3f" providerId="AD" clId="Web-{2B7B3654-BFEC-43CB-A998-4CA50C647425}" dt="2019-10-24T15:01:37.254" v="295" actId="20577"/>
          <ac:spMkLst>
            <pc:docMk/>
            <pc:sldMk cId="468607833" sldId="403"/>
            <ac:spMk id="12" creationId="{5F5C950E-F018-4DF5-A8F4-AE4428A3EAA3}"/>
          </ac:spMkLst>
        </pc:spChg>
        <pc:picChg chg="add mod ord">
          <ac:chgData name="C.R. Ferguson" userId="S::ferguscr@mcmaster.ca::b5f0fda0-b080-4d92-98f2-ba3aeb8cac3f" providerId="AD" clId="Web-{2B7B3654-BFEC-43CB-A998-4CA50C647425}" dt="2019-10-24T15:02:34.787" v="301" actId="1076"/>
          <ac:picMkLst>
            <pc:docMk/>
            <pc:sldMk cId="468607833" sldId="403"/>
            <ac:picMk id="8" creationId="{823FA9A1-BA43-4387-8FEF-E9E777E876D2}"/>
          </ac:picMkLst>
        </pc:picChg>
        <pc:picChg chg="del">
          <ac:chgData name="C.R. Ferguson" userId="S::ferguscr@mcmaster.ca::b5f0fda0-b080-4d92-98f2-ba3aeb8cac3f" providerId="AD" clId="Web-{2B7B3654-BFEC-43CB-A998-4CA50C647425}" dt="2019-10-24T15:01:38.957" v="297"/>
          <ac:picMkLst>
            <pc:docMk/>
            <pc:sldMk cId="468607833" sldId="403"/>
            <ac:picMk id="9" creationId="{81128979-DF86-428D-A765-14AA44A4FED9}"/>
          </ac:picMkLst>
        </pc:picChg>
      </pc:sldChg>
      <pc:sldChg chg="addSp delSp modSp add replId">
        <pc:chgData name="C.R. Ferguson" userId="S::ferguscr@mcmaster.ca::b5f0fda0-b080-4d92-98f2-ba3aeb8cac3f" providerId="AD" clId="Web-{2B7B3654-BFEC-43CB-A998-4CA50C647425}" dt="2019-10-24T15:13:09.541" v="444" actId="20577"/>
        <pc:sldMkLst>
          <pc:docMk/>
          <pc:sldMk cId="950280048" sldId="404"/>
        </pc:sldMkLst>
        <pc:spChg chg="mod">
          <ac:chgData name="C.R. Ferguson" userId="S::ferguscr@mcmaster.ca::b5f0fda0-b080-4d92-98f2-ba3aeb8cac3f" providerId="AD" clId="Web-{2B7B3654-BFEC-43CB-A998-4CA50C647425}" dt="2019-10-24T15:13:09.541" v="444" actId="20577"/>
          <ac:spMkLst>
            <pc:docMk/>
            <pc:sldMk cId="950280048" sldId="404"/>
            <ac:spMk id="3" creationId="{0D5B5B09-6C03-46C9-A7F2-A7B1165FC2B1}"/>
          </ac:spMkLst>
        </pc:spChg>
        <pc:spChg chg="add del mod">
          <ac:chgData name="C.R. Ferguson" userId="S::ferguscr@mcmaster.ca::b5f0fda0-b080-4d92-98f2-ba3aeb8cac3f" providerId="AD" clId="Web-{2B7B3654-BFEC-43CB-A998-4CA50C647425}" dt="2019-10-24T15:03:09.304" v="322"/>
          <ac:spMkLst>
            <pc:docMk/>
            <pc:sldMk cId="950280048" sldId="404"/>
            <ac:spMk id="7" creationId="{DFEC67FA-FAC6-45FB-8F7C-30E7D61CE332}"/>
          </ac:spMkLst>
        </pc:spChg>
        <pc:spChg chg="mod">
          <ac:chgData name="C.R. Ferguson" userId="S::ferguscr@mcmaster.ca::b5f0fda0-b080-4d92-98f2-ba3aeb8cac3f" providerId="AD" clId="Web-{2B7B3654-BFEC-43CB-A998-4CA50C647425}" dt="2019-10-24T15:03:51.602" v="435" actId="20577"/>
          <ac:spMkLst>
            <pc:docMk/>
            <pc:sldMk cId="950280048" sldId="404"/>
            <ac:spMk id="12" creationId="{5F5C950E-F018-4DF5-A8F4-AE4428A3EAA3}"/>
          </ac:spMkLst>
        </pc:spChg>
        <pc:picChg chg="del">
          <ac:chgData name="C.R. Ferguson" userId="S::ferguscr@mcmaster.ca::b5f0fda0-b080-4d92-98f2-ba3aeb8cac3f" providerId="AD" clId="Web-{2B7B3654-BFEC-43CB-A998-4CA50C647425}" dt="2019-10-24T15:02:59.038" v="320"/>
          <ac:picMkLst>
            <pc:docMk/>
            <pc:sldMk cId="950280048" sldId="404"/>
            <ac:picMk id="8" creationId="{823FA9A1-BA43-4387-8FEF-E9E777E876D2}"/>
          </ac:picMkLst>
        </pc:picChg>
        <pc:picChg chg="add mod">
          <ac:chgData name="C.R. Ferguson" userId="S::ferguscr@mcmaster.ca::b5f0fda0-b080-4d92-98f2-ba3aeb8cac3f" providerId="AD" clId="Web-{2B7B3654-BFEC-43CB-A998-4CA50C647425}" dt="2019-10-24T15:13:02.650" v="442" actId="1076"/>
          <ac:picMkLst>
            <pc:docMk/>
            <pc:sldMk cId="950280048" sldId="404"/>
            <ac:picMk id="9" creationId="{73018174-F0E2-47BB-BE9F-98A5298814C4}"/>
          </ac:picMkLst>
        </pc:picChg>
      </pc:sldChg>
    </pc:docChg>
  </pc:docChgLst>
  <pc:docChgLst>
    <pc:chgData name="C.R. Ferguson" userId="S::ferguscr@mcmaster.ca::b5f0fda0-b080-4d92-98f2-ba3aeb8cac3f" providerId="AD" clId="Web-{994E8E7F-72C9-4816-AC95-0B55820BD38C}"/>
    <pc:docChg chg="addSld modSld">
      <pc:chgData name="C.R. Ferguson" userId="S::ferguscr@mcmaster.ca::b5f0fda0-b080-4d92-98f2-ba3aeb8cac3f" providerId="AD" clId="Web-{994E8E7F-72C9-4816-AC95-0B55820BD38C}" dt="2019-10-24T14:50:18.960" v="237"/>
      <pc:docMkLst>
        <pc:docMk/>
      </pc:docMkLst>
      <pc:sldChg chg="addSp delSp modSp new">
        <pc:chgData name="C.R. Ferguson" userId="S::ferguscr@mcmaster.ca::b5f0fda0-b080-4d92-98f2-ba3aeb8cac3f" providerId="AD" clId="Web-{994E8E7F-72C9-4816-AC95-0B55820BD38C}" dt="2019-10-24T14:45:50.795" v="182" actId="20577"/>
        <pc:sldMkLst>
          <pc:docMk/>
          <pc:sldMk cId="4142079651" sldId="400"/>
        </pc:sldMkLst>
        <pc:spChg chg="mod">
          <ac:chgData name="C.R. Ferguson" userId="S::ferguscr@mcmaster.ca::b5f0fda0-b080-4d92-98f2-ba3aeb8cac3f" providerId="AD" clId="Web-{994E8E7F-72C9-4816-AC95-0B55820BD38C}" dt="2019-10-24T14:38:57.501" v="23" actId="20577"/>
          <ac:spMkLst>
            <pc:docMk/>
            <pc:sldMk cId="4142079651" sldId="400"/>
            <ac:spMk id="2" creationId="{711198ED-2532-46E5-AB84-9180D8E72EB7}"/>
          </ac:spMkLst>
        </pc:spChg>
        <pc:spChg chg="mod">
          <ac:chgData name="C.R. Ferguson" userId="S::ferguscr@mcmaster.ca::b5f0fda0-b080-4d92-98f2-ba3aeb8cac3f" providerId="AD" clId="Web-{994E8E7F-72C9-4816-AC95-0B55820BD38C}" dt="2019-10-24T14:41:44.475" v="30" actId="20577"/>
          <ac:spMkLst>
            <pc:docMk/>
            <pc:sldMk cId="4142079651" sldId="400"/>
            <ac:spMk id="3" creationId="{0D5B5B09-6C03-46C9-A7F2-A7B1165FC2B1}"/>
          </ac:spMkLst>
        </pc:spChg>
        <pc:spChg chg="add del">
          <ac:chgData name="C.R. Ferguson" userId="S::ferguscr@mcmaster.ca::b5f0fda0-b080-4d92-98f2-ba3aeb8cac3f" providerId="AD" clId="Web-{994E8E7F-72C9-4816-AC95-0B55820BD38C}" dt="2019-10-24T14:41:51.741" v="33"/>
          <ac:spMkLst>
            <pc:docMk/>
            <pc:sldMk cId="4142079651" sldId="400"/>
            <ac:spMk id="4" creationId="{0C62954E-173D-4EA5-9D31-CA654644D3DC}"/>
          </ac:spMkLst>
        </pc:spChg>
        <pc:spChg chg="add del">
          <ac:chgData name="C.R. Ferguson" userId="S::ferguscr@mcmaster.ca::b5f0fda0-b080-4d92-98f2-ba3aeb8cac3f" providerId="AD" clId="Web-{994E8E7F-72C9-4816-AC95-0B55820BD38C}" dt="2019-10-24T14:42:42.523" v="42"/>
          <ac:spMkLst>
            <pc:docMk/>
            <pc:sldMk cId="4142079651" sldId="400"/>
            <ac:spMk id="11" creationId="{09A15DF5-F643-4D6C-AE21-D2A3A116D872}"/>
          </ac:spMkLst>
        </pc:spChg>
        <pc:spChg chg="add mod">
          <ac:chgData name="C.R. Ferguson" userId="S::ferguscr@mcmaster.ca::b5f0fda0-b080-4d92-98f2-ba3aeb8cac3f" providerId="AD" clId="Web-{994E8E7F-72C9-4816-AC95-0B55820BD38C}" dt="2019-10-24T14:45:50.795" v="182" actId="20577"/>
          <ac:spMkLst>
            <pc:docMk/>
            <pc:sldMk cId="4142079651" sldId="400"/>
            <ac:spMk id="12" creationId="{5F5C950E-F018-4DF5-A8F4-AE4428A3EAA3}"/>
          </ac:spMkLst>
        </pc:spChg>
        <pc:picChg chg="add del mod ord">
          <ac:chgData name="C.R. Ferguson" userId="S::ferguscr@mcmaster.ca::b5f0fda0-b080-4d92-98f2-ba3aeb8cac3f" providerId="AD" clId="Web-{994E8E7F-72C9-4816-AC95-0B55820BD38C}" dt="2019-10-24T14:41:49.100" v="32"/>
          <ac:picMkLst>
            <pc:docMk/>
            <pc:sldMk cId="4142079651" sldId="400"/>
            <ac:picMk id="7" creationId="{7B7B128F-6F8B-463E-9B39-98974A3C78DC}"/>
          </ac:picMkLst>
        </pc:picChg>
        <pc:picChg chg="add mod ord">
          <ac:chgData name="C.R. Ferguson" userId="S::ferguscr@mcmaster.ca::b5f0fda0-b080-4d92-98f2-ba3aeb8cac3f" providerId="AD" clId="Web-{994E8E7F-72C9-4816-AC95-0B55820BD38C}" dt="2019-10-24T14:42:24.304" v="38" actId="1076"/>
          <ac:picMkLst>
            <pc:docMk/>
            <pc:sldMk cId="4142079651" sldId="400"/>
            <ac:picMk id="9" creationId="{15A7C7C9-18FE-427A-9624-B0D35E9965E2}"/>
          </ac:picMkLst>
        </pc:picChg>
      </pc:sldChg>
      <pc:sldChg chg="addSp delSp modSp add replId">
        <pc:chgData name="C.R. Ferguson" userId="S::ferguscr@mcmaster.ca::b5f0fda0-b080-4d92-98f2-ba3aeb8cac3f" providerId="AD" clId="Web-{994E8E7F-72C9-4816-AC95-0B55820BD38C}" dt="2019-10-24T14:50:09.510" v="236"/>
        <pc:sldMkLst>
          <pc:docMk/>
          <pc:sldMk cId="3881158638" sldId="401"/>
        </pc:sldMkLst>
        <pc:spChg chg="mod">
          <ac:chgData name="C.R. Ferguson" userId="S::ferguscr@mcmaster.ca::b5f0fda0-b080-4d92-98f2-ba3aeb8cac3f" providerId="AD" clId="Web-{994E8E7F-72C9-4816-AC95-0B55820BD38C}" dt="2019-10-24T14:44:22.418" v="132" actId="20577"/>
          <ac:spMkLst>
            <pc:docMk/>
            <pc:sldMk cId="3881158638" sldId="401"/>
            <ac:spMk id="3" creationId="{0D5B5B09-6C03-46C9-A7F2-A7B1165FC2B1}"/>
          </ac:spMkLst>
        </pc:spChg>
        <pc:spChg chg="add del mod">
          <ac:chgData name="C.R. Ferguson" userId="S::ferguscr@mcmaster.ca::b5f0fda0-b080-4d92-98f2-ba3aeb8cac3f" providerId="AD" clId="Web-{994E8E7F-72C9-4816-AC95-0B55820BD38C}" dt="2019-10-24T14:49:47.177" v="233"/>
          <ac:spMkLst>
            <pc:docMk/>
            <pc:sldMk cId="3881158638" sldId="401"/>
            <ac:spMk id="7" creationId="{D3CF5116-7C97-44A8-85FC-7C26DC7E3F2E}"/>
          </ac:spMkLst>
        </pc:spChg>
        <pc:spChg chg="mod">
          <ac:chgData name="C.R. Ferguson" userId="S::ferguscr@mcmaster.ca::b5f0fda0-b080-4d92-98f2-ba3aeb8cac3f" providerId="AD" clId="Web-{994E8E7F-72C9-4816-AC95-0B55820BD38C}" dt="2019-10-24T14:46:40.875" v="230" actId="20577"/>
          <ac:spMkLst>
            <pc:docMk/>
            <pc:sldMk cId="3881158638" sldId="401"/>
            <ac:spMk id="12" creationId="{5F5C950E-F018-4DF5-A8F4-AE4428A3EAA3}"/>
          </ac:spMkLst>
        </pc:spChg>
        <pc:picChg chg="add mod ord">
          <ac:chgData name="C.R. Ferguson" userId="S::ferguscr@mcmaster.ca::b5f0fda0-b080-4d92-98f2-ba3aeb8cac3f" providerId="AD" clId="Web-{994E8E7F-72C9-4816-AC95-0B55820BD38C}" dt="2019-10-24T14:50:09.510" v="236"/>
          <ac:picMkLst>
            <pc:docMk/>
            <pc:sldMk cId="3881158638" sldId="401"/>
            <ac:picMk id="8" creationId="{32DBF71C-039B-4447-A486-AAD558E5B412}"/>
          </ac:picMkLst>
        </pc:picChg>
        <pc:picChg chg="del">
          <ac:chgData name="C.R. Ferguson" userId="S::ferguscr@mcmaster.ca::b5f0fda0-b080-4d92-98f2-ba3aeb8cac3f" providerId="AD" clId="Web-{994E8E7F-72C9-4816-AC95-0B55820BD38C}" dt="2019-10-24T14:49:46.537" v="232"/>
          <ac:picMkLst>
            <pc:docMk/>
            <pc:sldMk cId="3881158638" sldId="401"/>
            <ac:picMk id="9" creationId="{15A7C7C9-18FE-427A-9624-B0D35E9965E2}"/>
          </ac:picMkLst>
        </pc:picChg>
      </pc:sldChg>
      <pc:sldChg chg="add replId">
        <pc:chgData name="C.R. Ferguson" userId="S::ferguscr@mcmaster.ca::b5f0fda0-b080-4d92-98f2-ba3aeb8cac3f" providerId="AD" clId="Web-{994E8E7F-72C9-4816-AC95-0B55820BD38C}" dt="2019-10-24T14:50:18.960" v="237"/>
        <pc:sldMkLst>
          <pc:docMk/>
          <pc:sldMk cId="1728275757" sldId="402"/>
        </pc:sldMkLst>
      </pc:sldChg>
    </pc:docChg>
  </pc:docChgLst>
  <pc:docChgLst>
    <pc:chgData name="Kathleen Millar" userId="S::millak2@mcmaster.ca::adae4a79-7acf-42ee-9e07-58e059fcd6e7" providerId="AD" clId="Web-{D49F8FCA-6A85-49D0-837A-4F9C0BA00809}"/>
    <pc:docChg chg="addSld modSld">
      <pc:chgData name="Kathleen Millar" userId="S::millak2@mcmaster.ca::adae4a79-7acf-42ee-9e07-58e059fcd6e7" providerId="AD" clId="Web-{D49F8FCA-6A85-49D0-837A-4F9C0BA00809}" dt="2019-10-25T18:50:01.967" v="460" actId="14100"/>
      <pc:docMkLst>
        <pc:docMk/>
      </pc:docMkLst>
      <pc:sldChg chg="modSp">
        <pc:chgData name="Kathleen Millar" userId="S::millak2@mcmaster.ca::adae4a79-7acf-42ee-9e07-58e059fcd6e7" providerId="AD" clId="Web-{D49F8FCA-6A85-49D0-837A-4F9C0BA00809}" dt="2019-10-25T18:44:05.707" v="0" actId="1076"/>
        <pc:sldMkLst>
          <pc:docMk/>
          <pc:sldMk cId="517557087" sldId="396"/>
        </pc:sldMkLst>
        <pc:spChg chg="mod">
          <ac:chgData name="Kathleen Millar" userId="S::millak2@mcmaster.ca::adae4a79-7acf-42ee-9e07-58e059fcd6e7" providerId="AD" clId="Web-{D49F8FCA-6A85-49D0-837A-4F9C0BA00809}" dt="2019-10-25T18:44:05.707" v="0" actId="1076"/>
          <ac:spMkLst>
            <pc:docMk/>
            <pc:sldMk cId="517557087" sldId="396"/>
            <ac:spMk id="6" creationId="{026241CD-3A4A-5F48-92EA-D9DC3586CCF3}"/>
          </ac:spMkLst>
        </pc:spChg>
      </pc:sldChg>
      <pc:sldChg chg="addSp delSp modSp new mod modClrScheme chgLayout">
        <pc:chgData name="Kathleen Millar" userId="S::millak2@mcmaster.ca::adae4a79-7acf-42ee-9e07-58e059fcd6e7" providerId="AD" clId="Web-{D49F8FCA-6A85-49D0-837A-4F9C0BA00809}" dt="2019-10-25T18:50:01.967" v="460" actId="14100"/>
        <pc:sldMkLst>
          <pc:docMk/>
          <pc:sldMk cId="4249123345" sldId="414"/>
        </pc:sldMkLst>
        <pc:spChg chg="mod ord">
          <ac:chgData name="Kathleen Millar" userId="S::millak2@mcmaster.ca::adae4a79-7acf-42ee-9e07-58e059fcd6e7" providerId="AD" clId="Web-{D49F8FCA-6A85-49D0-837A-4F9C0BA00809}" dt="2019-10-25T18:49:12.497" v="429" actId="1076"/>
          <ac:spMkLst>
            <pc:docMk/>
            <pc:sldMk cId="4249123345" sldId="414"/>
            <ac:spMk id="2" creationId="{25FD53C2-98E1-4A75-A020-BF965ECC62A6}"/>
          </ac:spMkLst>
        </pc:spChg>
        <pc:spChg chg="del">
          <ac:chgData name="Kathleen Millar" userId="S::millak2@mcmaster.ca::adae4a79-7acf-42ee-9e07-58e059fcd6e7" providerId="AD" clId="Web-{D49F8FCA-6A85-49D0-837A-4F9C0BA00809}" dt="2019-10-25T18:44:35.036" v="2"/>
          <ac:spMkLst>
            <pc:docMk/>
            <pc:sldMk cId="4249123345" sldId="414"/>
            <ac:spMk id="3" creationId="{1083E107-7704-4216-ADA8-2A6DAAB64AE3}"/>
          </ac:spMkLst>
        </pc:spChg>
        <pc:spChg chg="mod ord">
          <ac:chgData name="Kathleen Millar" userId="S::millak2@mcmaster.ca::adae4a79-7acf-42ee-9e07-58e059fcd6e7" providerId="AD" clId="Web-{D49F8FCA-6A85-49D0-837A-4F9C0BA00809}" dt="2019-10-25T18:44:35.036" v="2"/>
          <ac:spMkLst>
            <pc:docMk/>
            <pc:sldMk cId="4249123345" sldId="414"/>
            <ac:spMk id="4" creationId="{64EA57E9-8268-46EB-BE94-5BF3C1B8FF05}"/>
          </ac:spMkLst>
        </pc:spChg>
        <pc:spChg chg="mod ord">
          <ac:chgData name="Kathleen Millar" userId="S::millak2@mcmaster.ca::adae4a79-7acf-42ee-9e07-58e059fcd6e7" providerId="AD" clId="Web-{D49F8FCA-6A85-49D0-837A-4F9C0BA00809}" dt="2019-10-25T18:44:35.036" v="2"/>
          <ac:spMkLst>
            <pc:docMk/>
            <pc:sldMk cId="4249123345" sldId="414"/>
            <ac:spMk id="5" creationId="{EAF2F236-6B1E-4F89-9D1F-D89734A44F42}"/>
          </ac:spMkLst>
        </pc:spChg>
        <pc:spChg chg="mod ord">
          <ac:chgData name="Kathleen Millar" userId="S::millak2@mcmaster.ca::adae4a79-7acf-42ee-9e07-58e059fcd6e7" providerId="AD" clId="Web-{D49F8FCA-6A85-49D0-837A-4F9C0BA00809}" dt="2019-10-25T18:44:35.036" v="2"/>
          <ac:spMkLst>
            <pc:docMk/>
            <pc:sldMk cId="4249123345" sldId="414"/>
            <ac:spMk id="6" creationId="{27289D34-CFA6-4940-B4C6-ED3B0DF39C42}"/>
          </ac:spMkLst>
        </pc:spChg>
        <pc:spChg chg="add mod ord">
          <ac:chgData name="Kathleen Millar" userId="S::millak2@mcmaster.ca::adae4a79-7acf-42ee-9e07-58e059fcd6e7" providerId="AD" clId="Web-{D49F8FCA-6A85-49D0-837A-4F9C0BA00809}" dt="2019-10-25T18:47:35.947" v="403" actId="1076"/>
          <ac:spMkLst>
            <pc:docMk/>
            <pc:sldMk cId="4249123345" sldId="414"/>
            <ac:spMk id="7" creationId="{F04281B6-C474-4FC4-ABDA-B5970002F393}"/>
          </ac:spMkLst>
        </pc:spChg>
        <pc:spChg chg="add mod">
          <ac:chgData name="Kathleen Millar" userId="S::millak2@mcmaster.ca::adae4a79-7acf-42ee-9e07-58e059fcd6e7" providerId="AD" clId="Web-{D49F8FCA-6A85-49D0-837A-4F9C0BA00809}" dt="2019-10-25T18:50:01.967" v="460" actId="14100"/>
          <ac:spMkLst>
            <pc:docMk/>
            <pc:sldMk cId="4249123345" sldId="414"/>
            <ac:spMk id="8" creationId="{5E8D6B3B-875D-4F2D-8745-0392AAE77439}"/>
          </ac:spMkLst>
        </pc:spChg>
      </pc:sldChg>
    </pc:docChg>
  </pc:docChgLst>
  <pc:docChgLst>
    <pc:chgData name="Kathleen Millar" userId="S::millak2@mcmaster.ca::adae4a79-7acf-42ee-9e07-58e059fcd6e7" providerId="AD" clId="Web-{3D55208F-464C-479A-BDC9-8DBC36AFBB64}"/>
    <pc:docChg chg="addSld delSld modSld sldOrd">
      <pc:chgData name="Kathleen Millar" userId="S::millak2@mcmaster.ca::adae4a79-7acf-42ee-9e07-58e059fcd6e7" providerId="AD" clId="Web-{3D55208F-464C-479A-BDC9-8DBC36AFBB64}" dt="2019-10-25T15:58:24.690" v="26"/>
      <pc:docMkLst>
        <pc:docMk/>
      </pc:docMkLst>
      <pc:sldChg chg="addSp delSp modSp">
        <pc:chgData name="Kathleen Millar" userId="S::millak2@mcmaster.ca::adae4a79-7acf-42ee-9e07-58e059fcd6e7" providerId="AD" clId="Web-{3D55208F-464C-479A-BDC9-8DBC36AFBB64}" dt="2019-10-25T15:56:16.233" v="1"/>
        <pc:sldMkLst>
          <pc:docMk/>
          <pc:sldMk cId="555787406" sldId="398"/>
        </pc:sldMkLst>
        <pc:picChg chg="add del mod">
          <ac:chgData name="Kathleen Millar" userId="S::millak2@mcmaster.ca::adae4a79-7acf-42ee-9e07-58e059fcd6e7" providerId="AD" clId="Web-{3D55208F-464C-479A-BDC9-8DBC36AFBB64}" dt="2019-10-25T15:56:16.233" v="1"/>
          <ac:picMkLst>
            <pc:docMk/>
            <pc:sldMk cId="555787406" sldId="398"/>
            <ac:picMk id="4" creationId="{5F6A44B1-482F-42C0-89A0-ADABA15E72C0}"/>
          </ac:picMkLst>
        </pc:picChg>
      </pc:sldChg>
      <pc:sldChg chg="addSp delSp modSp new ord">
        <pc:chgData name="Kathleen Millar" userId="S::millak2@mcmaster.ca::adae4a79-7acf-42ee-9e07-58e059fcd6e7" providerId="AD" clId="Web-{3D55208F-464C-479A-BDC9-8DBC36AFBB64}" dt="2019-10-25T15:58:06.159" v="24" actId="20577"/>
        <pc:sldMkLst>
          <pc:docMk/>
          <pc:sldMk cId="3818478474" sldId="405"/>
        </pc:sldMkLst>
        <pc:spChg chg="mod">
          <ac:chgData name="Kathleen Millar" userId="S::millak2@mcmaster.ca::adae4a79-7acf-42ee-9e07-58e059fcd6e7" providerId="AD" clId="Web-{3D55208F-464C-479A-BDC9-8DBC36AFBB64}" dt="2019-10-25T15:57:03.125" v="9" actId="20577"/>
          <ac:spMkLst>
            <pc:docMk/>
            <pc:sldMk cId="3818478474" sldId="405"/>
            <ac:spMk id="2" creationId="{70902192-6DD4-4E8D-B325-DDB79665923C}"/>
          </ac:spMkLst>
        </pc:spChg>
        <pc:spChg chg="mod">
          <ac:chgData name="Kathleen Millar" userId="S::millak2@mcmaster.ca::adae4a79-7acf-42ee-9e07-58e059fcd6e7" providerId="AD" clId="Web-{3D55208F-464C-479A-BDC9-8DBC36AFBB64}" dt="2019-10-25T15:57:37.439" v="18" actId="20577"/>
          <ac:spMkLst>
            <pc:docMk/>
            <pc:sldMk cId="3818478474" sldId="405"/>
            <ac:spMk id="3" creationId="{31A475BF-AE5E-4666-AF7D-B2BF09C02050}"/>
          </ac:spMkLst>
        </pc:spChg>
        <pc:spChg chg="mod">
          <ac:chgData name="Kathleen Millar" userId="S::millak2@mcmaster.ca::adae4a79-7acf-42ee-9e07-58e059fcd6e7" providerId="AD" clId="Web-{3D55208F-464C-479A-BDC9-8DBC36AFBB64}" dt="2019-10-25T15:58:06.159" v="24" actId="20577"/>
          <ac:spMkLst>
            <pc:docMk/>
            <pc:sldMk cId="3818478474" sldId="405"/>
            <ac:spMk id="4" creationId="{0B943813-9013-4304-AD68-E8F06EFDA817}"/>
          </ac:spMkLst>
        </pc:spChg>
        <pc:picChg chg="add del mod">
          <ac:chgData name="Kathleen Millar" userId="S::millak2@mcmaster.ca::adae4a79-7acf-42ee-9e07-58e059fcd6e7" providerId="AD" clId="Web-{3D55208F-464C-479A-BDC9-8DBC36AFBB64}" dt="2019-10-25T15:56:41.437" v="5"/>
          <ac:picMkLst>
            <pc:docMk/>
            <pc:sldMk cId="3818478474" sldId="405"/>
            <ac:picMk id="5" creationId="{17A1FF14-A2E4-4584-957E-1790A4410CAD}"/>
          </ac:picMkLst>
        </pc:picChg>
      </pc:sldChg>
      <pc:sldChg chg="new del">
        <pc:chgData name="Kathleen Millar" userId="S::millak2@mcmaster.ca::adae4a79-7acf-42ee-9e07-58e059fcd6e7" providerId="AD" clId="Web-{3D55208F-464C-479A-BDC9-8DBC36AFBB64}" dt="2019-10-25T15:58:24.690" v="26"/>
        <pc:sldMkLst>
          <pc:docMk/>
          <pc:sldMk cId="237441381" sldId="4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AA749-0859-42BB-90BB-C5C2CAEBB982}"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94DFDAD8-B2C7-4ECB-A737-BBE82BB48E73}">
      <dgm:prSet phldrT="[Text]"/>
      <dgm:spPr/>
      <dgm:t>
        <a:bodyPr/>
        <a:lstStyle/>
        <a:p>
          <a:r>
            <a:rPr lang="fr-CA"/>
            <a:t>ATB/ </a:t>
          </a:r>
          <a:r>
            <a:rPr lang="fr-CA" err="1"/>
            <a:t>Merit</a:t>
          </a:r>
          <a:endParaRPr lang="en-CA"/>
        </a:p>
      </dgm:t>
    </dgm:pt>
    <dgm:pt modelId="{455D7617-C31A-4C59-AD15-FD0BB22A0256}" type="parTrans" cxnId="{93D95ECF-FCFD-4609-BE7C-770502BFCCA0}">
      <dgm:prSet/>
      <dgm:spPr/>
      <dgm:t>
        <a:bodyPr/>
        <a:lstStyle/>
        <a:p>
          <a:endParaRPr lang="en-CA"/>
        </a:p>
      </dgm:t>
    </dgm:pt>
    <dgm:pt modelId="{4AFB4FCC-AA50-46F9-B7D2-4503B745536F}" type="sibTrans" cxnId="{93D95ECF-FCFD-4609-BE7C-770502BFCCA0}">
      <dgm:prSet/>
      <dgm:spPr/>
      <dgm:t>
        <a:bodyPr/>
        <a:lstStyle/>
        <a:p>
          <a:endParaRPr lang="en-CA"/>
        </a:p>
      </dgm:t>
    </dgm:pt>
    <dgm:pt modelId="{ECE6632A-1216-4C04-91CE-E0D6646E3BA2}">
      <dgm:prSet phldrT="[Text]"/>
      <dgm:spPr/>
      <dgm:t>
        <a:bodyPr/>
        <a:lstStyle/>
        <a:p>
          <a:pPr rtl="0"/>
          <a:r>
            <a:rPr lang="en-CA"/>
            <a:t>Step 1: ATB % and/or Merit % are applied to each individual</a:t>
          </a:r>
          <a:r>
            <a:rPr lang="en-CA">
              <a:latin typeface="Arial" panose="020B0604020202020204"/>
            </a:rPr>
            <a:t> </a:t>
          </a:r>
          <a:endParaRPr lang="en-CA"/>
        </a:p>
      </dgm:t>
    </dgm:pt>
    <dgm:pt modelId="{92F50BB3-10CB-4CC1-9BA6-5B4C3F877C98}" type="parTrans" cxnId="{F894D653-38FC-401C-99E2-45BE2CE1CDB9}">
      <dgm:prSet/>
      <dgm:spPr/>
      <dgm:t>
        <a:bodyPr/>
        <a:lstStyle/>
        <a:p>
          <a:endParaRPr lang="en-CA"/>
        </a:p>
      </dgm:t>
    </dgm:pt>
    <dgm:pt modelId="{0AC426EF-66A2-45ED-9A93-51DBB254A67C}" type="sibTrans" cxnId="{F894D653-38FC-401C-99E2-45BE2CE1CDB9}">
      <dgm:prSet/>
      <dgm:spPr/>
      <dgm:t>
        <a:bodyPr/>
        <a:lstStyle/>
        <a:p>
          <a:endParaRPr lang="en-CA"/>
        </a:p>
      </dgm:t>
    </dgm:pt>
    <dgm:pt modelId="{A5EEDA43-0FA6-4391-BA4B-D1900EC4D9D8}">
      <dgm:prSet phldrT="[Text]"/>
      <dgm:spPr/>
      <dgm:t>
        <a:bodyPr/>
        <a:lstStyle/>
        <a:p>
          <a:r>
            <a:rPr lang="fr-CA" err="1"/>
            <a:t>Step</a:t>
          </a:r>
          <a:r>
            <a:rPr lang="fr-CA"/>
            <a:t> 2: The </a:t>
          </a:r>
          <a:r>
            <a:rPr lang="fr-CA" err="1"/>
            <a:t>increase</a:t>
          </a:r>
          <a:r>
            <a:rPr lang="fr-CA"/>
            <a:t> </a:t>
          </a:r>
          <a:r>
            <a:rPr lang="fr-CA" err="1"/>
            <a:t>is</a:t>
          </a:r>
          <a:r>
            <a:rPr lang="fr-CA"/>
            <a:t> </a:t>
          </a:r>
          <a:r>
            <a:rPr lang="fr-CA" err="1"/>
            <a:t>estimated</a:t>
          </a:r>
          <a:r>
            <a:rPr lang="fr-CA"/>
            <a:t> </a:t>
          </a:r>
          <a:r>
            <a:rPr lang="fr-CA" err="1"/>
            <a:t>based</a:t>
          </a:r>
          <a:r>
            <a:rPr lang="fr-CA"/>
            <a:t> on the </a:t>
          </a:r>
          <a:r>
            <a:rPr lang="fr-CA" err="1"/>
            <a:t>number</a:t>
          </a:r>
          <a:r>
            <a:rPr lang="fr-CA"/>
            <a:t> of </a:t>
          </a:r>
          <a:r>
            <a:rPr lang="fr-CA" err="1"/>
            <a:t>weeks</a:t>
          </a:r>
          <a:r>
            <a:rPr lang="fr-CA"/>
            <a:t> in the projection </a:t>
          </a:r>
          <a:r>
            <a:rPr lang="fr-CA" err="1"/>
            <a:t>period</a:t>
          </a:r>
          <a:endParaRPr lang="en-CA"/>
        </a:p>
      </dgm:t>
    </dgm:pt>
    <dgm:pt modelId="{6665DE12-0DA3-4BE0-AE43-FCA4590A5EDD}" type="parTrans" cxnId="{D498F36B-A121-48C5-B533-7677AB35DCF3}">
      <dgm:prSet/>
      <dgm:spPr/>
      <dgm:t>
        <a:bodyPr/>
        <a:lstStyle/>
        <a:p>
          <a:endParaRPr lang="en-CA"/>
        </a:p>
      </dgm:t>
    </dgm:pt>
    <dgm:pt modelId="{262D8B17-C3C6-486A-8E46-2F65870C915E}" type="sibTrans" cxnId="{D498F36B-A121-48C5-B533-7677AB35DCF3}">
      <dgm:prSet/>
      <dgm:spPr/>
      <dgm:t>
        <a:bodyPr/>
        <a:lstStyle/>
        <a:p>
          <a:endParaRPr lang="en-CA"/>
        </a:p>
      </dgm:t>
    </dgm:pt>
    <dgm:pt modelId="{29410760-ADCC-4B4A-BA37-B33CE5C45666}">
      <dgm:prSet phldrT="[Text]"/>
      <dgm:spPr/>
      <dgm:t>
        <a:bodyPr/>
        <a:lstStyle/>
        <a:p>
          <a:r>
            <a:rPr lang="fr-CA"/>
            <a:t>Band Minimum </a:t>
          </a:r>
          <a:r>
            <a:rPr lang="fr-CA" err="1"/>
            <a:t>Adjustment</a:t>
          </a:r>
          <a:r>
            <a:rPr lang="fr-CA"/>
            <a:t> + ATB/</a:t>
          </a:r>
          <a:r>
            <a:rPr lang="fr-CA" err="1"/>
            <a:t>Merit</a:t>
          </a:r>
          <a:endParaRPr lang="en-CA"/>
        </a:p>
      </dgm:t>
    </dgm:pt>
    <dgm:pt modelId="{A16096C0-4871-4D18-9179-02EF10199796}" type="parTrans" cxnId="{09C1B638-3D20-42F7-9C24-B7274A57C115}">
      <dgm:prSet/>
      <dgm:spPr/>
      <dgm:t>
        <a:bodyPr/>
        <a:lstStyle/>
        <a:p>
          <a:endParaRPr lang="en-CA"/>
        </a:p>
      </dgm:t>
    </dgm:pt>
    <dgm:pt modelId="{6F60ACFA-9A24-4AEB-8D07-5961A49B42C7}" type="sibTrans" cxnId="{09C1B638-3D20-42F7-9C24-B7274A57C115}">
      <dgm:prSet/>
      <dgm:spPr/>
      <dgm:t>
        <a:bodyPr/>
        <a:lstStyle/>
        <a:p>
          <a:endParaRPr lang="en-CA"/>
        </a:p>
      </dgm:t>
    </dgm:pt>
    <dgm:pt modelId="{9F5EFF4E-7D7B-4E70-9529-30C6AF3F4408}">
      <dgm:prSet phldrT="[Text]"/>
      <dgm:spPr/>
      <dgm:t>
        <a:bodyPr/>
        <a:lstStyle/>
        <a:p>
          <a:pPr rtl="0"/>
          <a:r>
            <a:rPr lang="fr-CA" err="1"/>
            <a:t>Step</a:t>
          </a:r>
          <a:r>
            <a:rPr lang="fr-CA"/>
            <a:t> 1: </a:t>
          </a:r>
          <a:r>
            <a:rPr lang="fr-CA" err="1">
              <a:latin typeface="Arial" panose="020B0604020202020204"/>
            </a:rPr>
            <a:t>Employees</a:t>
          </a:r>
          <a:r>
            <a:rPr lang="fr-CA">
              <a:latin typeface="Arial" panose="020B0604020202020204"/>
            </a:rPr>
            <a:t> </a:t>
          </a:r>
          <a:r>
            <a:rPr lang="fr-CA" err="1"/>
            <a:t>that</a:t>
          </a:r>
          <a:r>
            <a:rPr lang="fr-CA"/>
            <a:t> do not </a:t>
          </a:r>
          <a:r>
            <a:rPr lang="fr-CA" err="1"/>
            <a:t>meet</a:t>
          </a:r>
          <a:r>
            <a:rPr lang="fr-CA"/>
            <a:t> the minimum </a:t>
          </a:r>
          <a:r>
            <a:rPr lang="fr-CA" err="1"/>
            <a:t>salary</a:t>
          </a:r>
          <a:r>
            <a:rPr lang="fr-CA"/>
            <a:t> in </a:t>
          </a:r>
          <a:r>
            <a:rPr lang="fr-CA" err="1"/>
            <a:t>their</a:t>
          </a:r>
          <a:r>
            <a:rPr lang="fr-CA"/>
            <a:t> band range are </a:t>
          </a:r>
          <a:r>
            <a:rPr lang="fr-CA" err="1"/>
            <a:t>adjusted</a:t>
          </a:r>
          <a:r>
            <a:rPr lang="fr-CA">
              <a:latin typeface="Arial" panose="020B0604020202020204"/>
            </a:rPr>
            <a:t> </a:t>
          </a:r>
          <a:endParaRPr lang="en-CA"/>
        </a:p>
      </dgm:t>
    </dgm:pt>
    <dgm:pt modelId="{857104FB-75CA-495C-BDF0-7293FC099979}" type="parTrans" cxnId="{D8E4655F-7A45-468A-B819-282C16DFEB31}">
      <dgm:prSet/>
      <dgm:spPr/>
      <dgm:t>
        <a:bodyPr/>
        <a:lstStyle/>
        <a:p>
          <a:endParaRPr lang="en-CA"/>
        </a:p>
      </dgm:t>
    </dgm:pt>
    <dgm:pt modelId="{B1EAF5C2-A7DE-480A-A37A-69070A482176}" type="sibTrans" cxnId="{D8E4655F-7A45-468A-B819-282C16DFEB31}">
      <dgm:prSet/>
      <dgm:spPr/>
      <dgm:t>
        <a:bodyPr/>
        <a:lstStyle/>
        <a:p>
          <a:endParaRPr lang="en-CA"/>
        </a:p>
      </dgm:t>
    </dgm:pt>
    <dgm:pt modelId="{72852B25-EDB0-4FC3-95FA-8486644427CE}">
      <dgm:prSet phldrT="[Text]"/>
      <dgm:spPr/>
      <dgm:t>
        <a:bodyPr/>
        <a:lstStyle/>
        <a:p>
          <a:r>
            <a:rPr lang="en-CA"/>
            <a:t>Step 2: ATB % and/or Merit % are applied and the increase is estimated</a:t>
          </a:r>
        </a:p>
      </dgm:t>
    </dgm:pt>
    <dgm:pt modelId="{EF792696-3BED-42C2-8F87-BF2ABE3939B4}" type="parTrans" cxnId="{0FD88C3B-B195-4A14-A3D9-5F70C05F38AC}">
      <dgm:prSet/>
      <dgm:spPr/>
      <dgm:t>
        <a:bodyPr/>
        <a:lstStyle/>
        <a:p>
          <a:endParaRPr lang="en-CA"/>
        </a:p>
      </dgm:t>
    </dgm:pt>
    <dgm:pt modelId="{5060C65E-3D2E-4FE2-9371-B86DC303DC53}" type="sibTrans" cxnId="{0FD88C3B-B195-4A14-A3D9-5F70C05F38AC}">
      <dgm:prSet/>
      <dgm:spPr/>
      <dgm:t>
        <a:bodyPr/>
        <a:lstStyle/>
        <a:p>
          <a:endParaRPr lang="en-CA"/>
        </a:p>
      </dgm:t>
    </dgm:pt>
    <dgm:pt modelId="{EE34E7AE-81C5-4F9E-B5A8-B56157FA94FA}">
      <dgm:prSet phldrT="[Text]"/>
      <dgm:spPr/>
      <dgm:t>
        <a:bodyPr/>
        <a:lstStyle/>
        <a:p>
          <a:pPr rtl="0"/>
          <a:r>
            <a:rPr lang="fr-CA"/>
            <a:t>ATB/</a:t>
          </a:r>
          <a:r>
            <a:rPr lang="fr-CA" err="1"/>
            <a:t>Merit</a:t>
          </a:r>
          <a:r>
            <a:rPr lang="fr-CA"/>
            <a:t> + Band Minimum </a:t>
          </a:r>
          <a:r>
            <a:rPr lang="fr-CA" err="1"/>
            <a:t>Adjustment</a:t>
          </a:r>
          <a:r>
            <a:rPr lang="fr-CA">
              <a:latin typeface="Arial" panose="020B0604020202020204"/>
            </a:rPr>
            <a:t> </a:t>
          </a:r>
          <a:endParaRPr lang="en-CA"/>
        </a:p>
      </dgm:t>
    </dgm:pt>
    <dgm:pt modelId="{A85F2DE0-3077-40BA-89B0-F062F73B5ED6}" type="parTrans" cxnId="{F56120F3-6200-4AB4-89A6-2FBC395DF15B}">
      <dgm:prSet/>
      <dgm:spPr/>
      <dgm:t>
        <a:bodyPr/>
        <a:lstStyle/>
        <a:p>
          <a:endParaRPr lang="en-CA"/>
        </a:p>
      </dgm:t>
    </dgm:pt>
    <dgm:pt modelId="{16056C5C-331E-435D-AEAA-C3C59CC72A6F}" type="sibTrans" cxnId="{F56120F3-6200-4AB4-89A6-2FBC395DF15B}">
      <dgm:prSet/>
      <dgm:spPr/>
      <dgm:t>
        <a:bodyPr/>
        <a:lstStyle/>
        <a:p>
          <a:endParaRPr lang="en-CA"/>
        </a:p>
      </dgm:t>
    </dgm:pt>
    <dgm:pt modelId="{8C99BCFA-CAC5-4B20-8D09-4842069FE62A}">
      <dgm:prSet phldrT="[Text]"/>
      <dgm:spPr/>
      <dgm:t>
        <a:bodyPr/>
        <a:lstStyle/>
        <a:p>
          <a:r>
            <a:rPr lang="fr-CA" err="1"/>
            <a:t>Step</a:t>
          </a:r>
          <a:r>
            <a:rPr lang="fr-CA"/>
            <a:t> 1: The </a:t>
          </a:r>
          <a:r>
            <a:rPr lang="fr-CA" err="1"/>
            <a:t>employee</a:t>
          </a:r>
          <a:r>
            <a:rPr lang="fr-CA"/>
            <a:t> </a:t>
          </a:r>
          <a:r>
            <a:rPr lang="fr-CA" err="1"/>
            <a:t>Current</a:t>
          </a:r>
          <a:r>
            <a:rPr lang="fr-CA"/>
            <a:t> Rate </a:t>
          </a:r>
          <a:r>
            <a:rPr lang="fr-CA" err="1"/>
            <a:t>is</a:t>
          </a:r>
          <a:r>
            <a:rPr lang="fr-CA"/>
            <a:t> </a:t>
          </a:r>
          <a:r>
            <a:rPr lang="fr-CA" err="1"/>
            <a:t>compared</a:t>
          </a:r>
          <a:r>
            <a:rPr lang="fr-CA"/>
            <a:t> to the </a:t>
          </a:r>
          <a:r>
            <a:rPr lang="fr-CA" err="1"/>
            <a:t>desired</a:t>
          </a:r>
          <a:r>
            <a:rPr lang="fr-CA"/>
            <a:t> rate and the % </a:t>
          </a:r>
          <a:r>
            <a:rPr lang="fr-CA" err="1"/>
            <a:t>increase</a:t>
          </a:r>
          <a:r>
            <a:rPr lang="fr-CA"/>
            <a:t> </a:t>
          </a:r>
          <a:r>
            <a:rPr lang="fr-CA" err="1"/>
            <a:t>is</a:t>
          </a:r>
          <a:r>
            <a:rPr lang="fr-CA"/>
            <a:t> </a:t>
          </a:r>
          <a:r>
            <a:rPr lang="fr-CA" err="1"/>
            <a:t>calculated</a:t>
          </a:r>
          <a:endParaRPr lang="en-CA"/>
        </a:p>
      </dgm:t>
    </dgm:pt>
    <dgm:pt modelId="{6A8C937B-EA4A-4E5C-899B-9F0DA561B669}" type="parTrans" cxnId="{C8DAA164-4CC5-4780-886C-589D932A71CC}">
      <dgm:prSet/>
      <dgm:spPr/>
      <dgm:t>
        <a:bodyPr/>
        <a:lstStyle/>
        <a:p>
          <a:endParaRPr lang="en-CA"/>
        </a:p>
      </dgm:t>
    </dgm:pt>
    <dgm:pt modelId="{6D42746F-8C40-4C97-9FD3-BE001EF408B5}" type="sibTrans" cxnId="{C8DAA164-4CC5-4780-886C-589D932A71CC}">
      <dgm:prSet/>
      <dgm:spPr/>
      <dgm:t>
        <a:bodyPr/>
        <a:lstStyle/>
        <a:p>
          <a:endParaRPr lang="en-CA"/>
        </a:p>
      </dgm:t>
    </dgm:pt>
    <dgm:pt modelId="{5264F73B-F08F-47F3-B012-F36412070BD6}">
      <dgm:prSet phldrT="[Text]"/>
      <dgm:spPr/>
      <dgm:t>
        <a:bodyPr/>
        <a:lstStyle/>
        <a:p>
          <a:r>
            <a:rPr lang="fr-CA" err="1"/>
            <a:t>Step</a:t>
          </a:r>
          <a:r>
            <a:rPr lang="fr-CA"/>
            <a:t> 2: The group </a:t>
          </a:r>
          <a:r>
            <a:rPr lang="fr-CA" err="1"/>
            <a:t>increase</a:t>
          </a:r>
          <a:r>
            <a:rPr lang="fr-CA"/>
            <a:t> </a:t>
          </a:r>
          <a:r>
            <a:rPr lang="fr-CA" err="1"/>
            <a:t>is</a:t>
          </a:r>
          <a:r>
            <a:rPr lang="fr-CA"/>
            <a:t> </a:t>
          </a:r>
          <a:r>
            <a:rPr lang="fr-CA" err="1"/>
            <a:t>then</a:t>
          </a:r>
          <a:r>
            <a:rPr lang="fr-CA"/>
            <a:t> </a:t>
          </a:r>
          <a:r>
            <a:rPr lang="fr-CA" err="1"/>
            <a:t>calculated</a:t>
          </a:r>
          <a:r>
            <a:rPr lang="fr-CA"/>
            <a:t> </a:t>
          </a:r>
          <a:r>
            <a:rPr lang="fr-CA" err="1"/>
            <a:t>based</a:t>
          </a:r>
          <a:r>
            <a:rPr lang="fr-CA"/>
            <a:t> on </a:t>
          </a:r>
          <a:r>
            <a:rPr lang="fr-CA" err="1"/>
            <a:t>this</a:t>
          </a:r>
          <a:r>
            <a:rPr lang="fr-CA"/>
            <a:t> %</a:t>
          </a:r>
          <a:endParaRPr lang="en-CA"/>
        </a:p>
      </dgm:t>
    </dgm:pt>
    <dgm:pt modelId="{90C05797-BE26-47AE-9DB2-7B993E8086B3}" type="parTrans" cxnId="{667102F3-F1B9-4F9A-A254-794F3A6366DB}">
      <dgm:prSet/>
      <dgm:spPr/>
      <dgm:t>
        <a:bodyPr/>
        <a:lstStyle/>
        <a:p>
          <a:endParaRPr lang="en-CA"/>
        </a:p>
      </dgm:t>
    </dgm:pt>
    <dgm:pt modelId="{E8A50A97-0DE3-4DED-A9CE-239AE729A1B6}" type="sibTrans" cxnId="{667102F3-F1B9-4F9A-A254-794F3A6366DB}">
      <dgm:prSet/>
      <dgm:spPr/>
      <dgm:t>
        <a:bodyPr/>
        <a:lstStyle/>
        <a:p>
          <a:endParaRPr lang="en-CA"/>
        </a:p>
      </dgm:t>
    </dgm:pt>
    <dgm:pt modelId="{2D58F5DA-2148-4A46-B7E2-D2731F79F9D0}">
      <dgm:prSet phldrT="[Text]"/>
      <dgm:spPr/>
      <dgm:t>
        <a:bodyPr/>
        <a:lstStyle/>
        <a:p>
          <a:pPr rtl="0"/>
          <a:r>
            <a:rPr lang="fr-CA" err="1"/>
            <a:t>Hourly</a:t>
          </a:r>
          <a:r>
            <a:rPr lang="fr-CA"/>
            <a:t> Rate</a:t>
          </a:r>
          <a:r>
            <a:rPr lang="fr-CA">
              <a:latin typeface="Arial" panose="020B0604020202020204"/>
            </a:rPr>
            <a:t> </a:t>
          </a:r>
          <a:endParaRPr lang="en-CA"/>
        </a:p>
      </dgm:t>
    </dgm:pt>
    <dgm:pt modelId="{C1ACD47E-2C10-4D75-B405-9A074B865511}" type="parTrans" cxnId="{A0F5C8F2-9948-499D-A294-0593DA56A0A7}">
      <dgm:prSet/>
      <dgm:spPr/>
      <dgm:t>
        <a:bodyPr/>
        <a:lstStyle/>
        <a:p>
          <a:endParaRPr lang="en-CA"/>
        </a:p>
      </dgm:t>
    </dgm:pt>
    <dgm:pt modelId="{BD7AD8C5-A7E4-4063-B93B-8E6DEC68AB21}" type="sibTrans" cxnId="{A0F5C8F2-9948-499D-A294-0593DA56A0A7}">
      <dgm:prSet/>
      <dgm:spPr/>
      <dgm:t>
        <a:bodyPr/>
        <a:lstStyle/>
        <a:p>
          <a:endParaRPr lang="en-CA"/>
        </a:p>
      </dgm:t>
    </dgm:pt>
    <dgm:pt modelId="{69171C72-B312-438F-830D-CFF820342015}">
      <dgm:prSet phldrT="[Text]"/>
      <dgm:spPr/>
      <dgm:t>
        <a:bodyPr/>
        <a:lstStyle/>
        <a:p>
          <a:r>
            <a:rPr lang="fr-CA" err="1"/>
            <a:t>Step</a:t>
          </a:r>
          <a:r>
            <a:rPr lang="fr-CA"/>
            <a:t> 2: </a:t>
          </a:r>
          <a:r>
            <a:rPr lang="fr-CA" err="1"/>
            <a:t>Employees</a:t>
          </a:r>
          <a:r>
            <a:rPr lang="fr-CA"/>
            <a:t> </a:t>
          </a:r>
          <a:r>
            <a:rPr lang="fr-CA" err="1"/>
            <a:t>that</a:t>
          </a:r>
          <a:r>
            <a:rPr lang="fr-CA"/>
            <a:t> </a:t>
          </a:r>
          <a:r>
            <a:rPr lang="fr-CA" err="1"/>
            <a:t>still</a:t>
          </a:r>
          <a:r>
            <a:rPr lang="fr-CA"/>
            <a:t> do not </a:t>
          </a:r>
          <a:r>
            <a:rPr lang="fr-CA" err="1"/>
            <a:t>meet</a:t>
          </a:r>
          <a:r>
            <a:rPr lang="fr-CA"/>
            <a:t> the minimum of </a:t>
          </a:r>
          <a:r>
            <a:rPr lang="fr-CA" err="1"/>
            <a:t>their</a:t>
          </a:r>
          <a:r>
            <a:rPr lang="fr-CA"/>
            <a:t> band are </a:t>
          </a:r>
          <a:r>
            <a:rPr lang="fr-CA" err="1"/>
            <a:t>adjusted</a:t>
          </a:r>
          <a:endParaRPr lang="en-CA"/>
        </a:p>
      </dgm:t>
    </dgm:pt>
    <dgm:pt modelId="{CD860B5F-47C9-4C62-BD5D-4392A6B900D6}" type="parTrans" cxnId="{D88DFFEB-0284-48F4-8783-A549AEB7365D}">
      <dgm:prSet/>
      <dgm:spPr/>
      <dgm:t>
        <a:bodyPr/>
        <a:lstStyle/>
        <a:p>
          <a:endParaRPr lang="en-CA"/>
        </a:p>
      </dgm:t>
    </dgm:pt>
    <dgm:pt modelId="{90CBFEFF-3668-4D47-80DB-D6906F94E221}" type="sibTrans" cxnId="{D88DFFEB-0284-48F4-8783-A549AEB7365D}">
      <dgm:prSet/>
      <dgm:spPr/>
      <dgm:t>
        <a:bodyPr/>
        <a:lstStyle/>
        <a:p>
          <a:endParaRPr lang="en-CA"/>
        </a:p>
      </dgm:t>
    </dgm:pt>
    <dgm:pt modelId="{F9D8A516-C92A-451C-A6B0-ACBF17FD4C4D}">
      <dgm:prSet phldrT="[Text]"/>
      <dgm:spPr/>
      <dgm:t>
        <a:bodyPr/>
        <a:lstStyle/>
        <a:p>
          <a:r>
            <a:rPr lang="en-CA"/>
            <a:t>Step 1: ATB % and/or Merit % are applied</a:t>
          </a:r>
        </a:p>
      </dgm:t>
    </dgm:pt>
    <dgm:pt modelId="{256CDCA5-BDB7-499C-BE5B-731630F41AEF}" type="parTrans" cxnId="{D5D71B42-7162-406E-B2FB-0C5E77C658E6}">
      <dgm:prSet/>
      <dgm:spPr/>
      <dgm:t>
        <a:bodyPr/>
        <a:lstStyle/>
        <a:p>
          <a:endParaRPr lang="en-CA"/>
        </a:p>
      </dgm:t>
    </dgm:pt>
    <dgm:pt modelId="{C975823C-1518-43C4-80F1-6EC4AAA26435}" type="sibTrans" cxnId="{D5D71B42-7162-406E-B2FB-0C5E77C658E6}">
      <dgm:prSet/>
      <dgm:spPr/>
      <dgm:t>
        <a:bodyPr/>
        <a:lstStyle/>
        <a:p>
          <a:endParaRPr lang="en-CA"/>
        </a:p>
      </dgm:t>
    </dgm:pt>
    <dgm:pt modelId="{859D425E-C503-4610-B9D4-FA492B2952BE}" type="pres">
      <dgm:prSet presAssocID="{5BCAA749-0859-42BB-90BB-C5C2CAEBB982}" presName="vert0" presStyleCnt="0">
        <dgm:presLayoutVars>
          <dgm:dir/>
          <dgm:animOne val="branch"/>
          <dgm:animLvl val="lvl"/>
        </dgm:presLayoutVars>
      </dgm:prSet>
      <dgm:spPr/>
      <dgm:t>
        <a:bodyPr/>
        <a:lstStyle/>
        <a:p>
          <a:endParaRPr lang="en-US"/>
        </a:p>
      </dgm:t>
    </dgm:pt>
    <dgm:pt modelId="{DE132747-06F7-4CFF-8C67-69BFF948188B}" type="pres">
      <dgm:prSet presAssocID="{94DFDAD8-B2C7-4ECB-A737-BBE82BB48E73}" presName="thickLine" presStyleLbl="alignNode1" presStyleIdx="0" presStyleCnt="4"/>
      <dgm:spPr/>
    </dgm:pt>
    <dgm:pt modelId="{06C62A01-3C50-4292-AACB-2179CE879871}" type="pres">
      <dgm:prSet presAssocID="{94DFDAD8-B2C7-4ECB-A737-BBE82BB48E73}" presName="horz1" presStyleCnt="0"/>
      <dgm:spPr/>
    </dgm:pt>
    <dgm:pt modelId="{AC6F9B83-3D3A-4E40-988F-4297B3C40B94}" type="pres">
      <dgm:prSet presAssocID="{94DFDAD8-B2C7-4ECB-A737-BBE82BB48E73}" presName="tx1" presStyleLbl="revTx" presStyleIdx="0" presStyleCnt="12"/>
      <dgm:spPr/>
      <dgm:t>
        <a:bodyPr/>
        <a:lstStyle/>
        <a:p>
          <a:endParaRPr lang="en-US"/>
        </a:p>
      </dgm:t>
    </dgm:pt>
    <dgm:pt modelId="{76CA8FF0-5750-43A0-A951-9D14287FD7D4}" type="pres">
      <dgm:prSet presAssocID="{94DFDAD8-B2C7-4ECB-A737-BBE82BB48E73}" presName="vert1" presStyleCnt="0"/>
      <dgm:spPr/>
    </dgm:pt>
    <dgm:pt modelId="{1AEBD548-4B78-40AA-9ADE-21B7C50737B2}" type="pres">
      <dgm:prSet presAssocID="{ECE6632A-1216-4C04-91CE-E0D6646E3BA2}" presName="vertSpace2a" presStyleCnt="0"/>
      <dgm:spPr/>
    </dgm:pt>
    <dgm:pt modelId="{5F440F63-510E-4567-9878-433137646133}" type="pres">
      <dgm:prSet presAssocID="{ECE6632A-1216-4C04-91CE-E0D6646E3BA2}" presName="horz2" presStyleCnt="0"/>
      <dgm:spPr/>
    </dgm:pt>
    <dgm:pt modelId="{474B7A06-3F37-442F-A749-6C1E38719E58}" type="pres">
      <dgm:prSet presAssocID="{ECE6632A-1216-4C04-91CE-E0D6646E3BA2}" presName="horzSpace2" presStyleCnt="0"/>
      <dgm:spPr/>
    </dgm:pt>
    <dgm:pt modelId="{74622880-D16E-4E6B-A8F4-0E18E99B9962}" type="pres">
      <dgm:prSet presAssocID="{ECE6632A-1216-4C04-91CE-E0D6646E3BA2}" presName="tx2" presStyleLbl="revTx" presStyleIdx="1" presStyleCnt="12" custLinFactNeighborX="0" custLinFactNeighborY="22882"/>
      <dgm:spPr/>
      <dgm:t>
        <a:bodyPr/>
        <a:lstStyle/>
        <a:p>
          <a:endParaRPr lang="en-US"/>
        </a:p>
      </dgm:t>
    </dgm:pt>
    <dgm:pt modelId="{BCB0705E-A3E8-43C5-B2FA-88B13B62707A}" type="pres">
      <dgm:prSet presAssocID="{ECE6632A-1216-4C04-91CE-E0D6646E3BA2}" presName="vert2" presStyleCnt="0"/>
      <dgm:spPr/>
    </dgm:pt>
    <dgm:pt modelId="{160B9FE1-9EC4-477E-A123-FB357E450B6C}" type="pres">
      <dgm:prSet presAssocID="{ECE6632A-1216-4C04-91CE-E0D6646E3BA2}" presName="thinLine2b" presStyleLbl="callout" presStyleIdx="0" presStyleCnt="8"/>
      <dgm:spPr/>
    </dgm:pt>
    <dgm:pt modelId="{3E555CB8-477E-4714-B5F0-BF3B6154F369}" type="pres">
      <dgm:prSet presAssocID="{ECE6632A-1216-4C04-91CE-E0D6646E3BA2}" presName="vertSpace2b" presStyleCnt="0"/>
      <dgm:spPr/>
    </dgm:pt>
    <dgm:pt modelId="{C9D169CE-7E35-4DCB-B287-E8D720811594}" type="pres">
      <dgm:prSet presAssocID="{A5EEDA43-0FA6-4391-BA4B-D1900EC4D9D8}" presName="horz2" presStyleCnt="0"/>
      <dgm:spPr/>
    </dgm:pt>
    <dgm:pt modelId="{CC396A1B-A706-4DEA-9F05-757E7A94F293}" type="pres">
      <dgm:prSet presAssocID="{A5EEDA43-0FA6-4391-BA4B-D1900EC4D9D8}" presName="horzSpace2" presStyleCnt="0"/>
      <dgm:spPr/>
    </dgm:pt>
    <dgm:pt modelId="{46361FBD-491B-4A43-9BC0-A078FE078B28}" type="pres">
      <dgm:prSet presAssocID="{A5EEDA43-0FA6-4391-BA4B-D1900EC4D9D8}" presName="tx2" presStyleLbl="revTx" presStyleIdx="2" presStyleCnt="12"/>
      <dgm:spPr/>
      <dgm:t>
        <a:bodyPr/>
        <a:lstStyle/>
        <a:p>
          <a:endParaRPr lang="en-US"/>
        </a:p>
      </dgm:t>
    </dgm:pt>
    <dgm:pt modelId="{1F73BF79-B1FC-41B8-9106-682D5235DB1A}" type="pres">
      <dgm:prSet presAssocID="{A5EEDA43-0FA6-4391-BA4B-D1900EC4D9D8}" presName="vert2" presStyleCnt="0"/>
      <dgm:spPr/>
    </dgm:pt>
    <dgm:pt modelId="{ACFF4DB8-6E79-48AC-A3E3-321D882A4763}" type="pres">
      <dgm:prSet presAssocID="{A5EEDA43-0FA6-4391-BA4B-D1900EC4D9D8}" presName="thinLine2b" presStyleLbl="callout" presStyleIdx="1" presStyleCnt="8"/>
      <dgm:spPr/>
    </dgm:pt>
    <dgm:pt modelId="{3F791CD1-AF6F-472B-BF76-CE4CD810A225}" type="pres">
      <dgm:prSet presAssocID="{A5EEDA43-0FA6-4391-BA4B-D1900EC4D9D8}" presName="vertSpace2b" presStyleCnt="0"/>
      <dgm:spPr/>
    </dgm:pt>
    <dgm:pt modelId="{BD47AB4A-2BEA-43D0-876A-F1527049B507}" type="pres">
      <dgm:prSet presAssocID="{29410760-ADCC-4B4A-BA37-B33CE5C45666}" presName="thickLine" presStyleLbl="alignNode1" presStyleIdx="1" presStyleCnt="4"/>
      <dgm:spPr/>
    </dgm:pt>
    <dgm:pt modelId="{B41EC57B-5D5D-4EF0-ADF1-B5E3877AA63D}" type="pres">
      <dgm:prSet presAssocID="{29410760-ADCC-4B4A-BA37-B33CE5C45666}" presName="horz1" presStyleCnt="0"/>
      <dgm:spPr/>
    </dgm:pt>
    <dgm:pt modelId="{7D861094-23BE-4A22-B2D1-E0F29233B109}" type="pres">
      <dgm:prSet presAssocID="{29410760-ADCC-4B4A-BA37-B33CE5C45666}" presName="tx1" presStyleLbl="revTx" presStyleIdx="3" presStyleCnt="12"/>
      <dgm:spPr/>
      <dgm:t>
        <a:bodyPr/>
        <a:lstStyle/>
        <a:p>
          <a:endParaRPr lang="en-US"/>
        </a:p>
      </dgm:t>
    </dgm:pt>
    <dgm:pt modelId="{D2BB10E4-A287-44C8-BD15-602006A1E84B}" type="pres">
      <dgm:prSet presAssocID="{29410760-ADCC-4B4A-BA37-B33CE5C45666}" presName="vert1" presStyleCnt="0"/>
      <dgm:spPr/>
    </dgm:pt>
    <dgm:pt modelId="{AAF8AF84-C21E-48C4-A9D0-746B8A667EDC}" type="pres">
      <dgm:prSet presAssocID="{9F5EFF4E-7D7B-4E70-9529-30C6AF3F4408}" presName="vertSpace2a" presStyleCnt="0"/>
      <dgm:spPr/>
    </dgm:pt>
    <dgm:pt modelId="{29600F00-1704-44EE-9214-63A11CC32DC1}" type="pres">
      <dgm:prSet presAssocID="{9F5EFF4E-7D7B-4E70-9529-30C6AF3F4408}" presName="horz2" presStyleCnt="0"/>
      <dgm:spPr/>
    </dgm:pt>
    <dgm:pt modelId="{56A96149-D240-4BD1-B388-9DAEBEDC8A77}" type="pres">
      <dgm:prSet presAssocID="{9F5EFF4E-7D7B-4E70-9529-30C6AF3F4408}" presName="horzSpace2" presStyleCnt="0"/>
      <dgm:spPr/>
    </dgm:pt>
    <dgm:pt modelId="{089F52F8-C06A-4B41-B821-1C6A1BE02972}" type="pres">
      <dgm:prSet presAssocID="{9F5EFF4E-7D7B-4E70-9529-30C6AF3F4408}" presName="tx2" presStyleLbl="revTx" presStyleIdx="4" presStyleCnt="12" custLinFactNeighborX="0" custLinFactNeighborY="18873"/>
      <dgm:spPr/>
      <dgm:t>
        <a:bodyPr/>
        <a:lstStyle/>
        <a:p>
          <a:endParaRPr lang="en-US"/>
        </a:p>
      </dgm:t>
    </dgm:pt>
    <dgm:pt modelId="{7A70E67B-7781-49B4-8BC1-FD39FFB7F2A1}" type="pres">
      <dgm:prSet presAssocID="{9F5EFF4E-7D7B-4E70-9529-30C6AF3F4408}" presName="vert2" presStyleCnt="0"/>
      <dgm:spPr/>
    </dgm:pt>
    <dgm:pt modelId="{6BD8861C-C60D-4FCC-AAB7-AF9EC8E2D8D4}" type="pres">
      <dgm:prSet presAssocID="{9F5EFF4E-7D7B-4E70-9529-30C6AF3F4408}" presName="thinLine2b" presStyleLbl="callout" presStyleIdx="2" presStyleCnt="8"/>
      <dgm:spPr/>
    </dgm:pt>
    <dgm:pt modelId="{544BD7D1-0014-4C2B-BC65-0670FB17E6A4}" type="pres">
      <dgm:prSet presAssocID="{9F5EFF4E-7D7B-4E70-9529-30C6AF3F4408}" presName="vertSpace2b" presStyleCnt="0"/>
      <dgm:spPr/>
    </dgm:pt>
    <dgm:pt modelId="{F9C1D2D8-D751-4C6A-A8D9-FA8AB55891CE}" type="pres">
      <dgm:prSet presAssocID="{72852B25-EDB0-4FC3-95FA-8486644427CE}" presName="horz2" presStyleCnt="0"/>
      <dgm:spPr/>
    </dgm:pt>
    <dgm:pt modelId="{E09D6C53-31AB-4740-B882-8E0CF84EEBBB}" type="pres">
      <dgm:prSet presAssocID="{72852B25-EDB0-4FC3-95FA-8486644427CE}" presName="horzSpace2" presStyleCnt="0"/>
      <dgm:spPr/>
    </dgm:pt>
    <dgm:pt modelId="{105EC828-91EA-4162-82F5-EED41FB7D186}" type="pres">
      <dgm:prSet presAssocID="{72852B25-EDB0-4FC3-95FA-8486644427CE}" presName="tx2" presStyleLbl="revTx" presStyleIdx="5" presStyleCnt="12" custLinFactNeighborX="0" custLinFactNeighborY="25767"/>
      <dgm:spPr/>
      <dgm:t>
        <a:bodyPr/>
        <a:lstStyle/>
        <a:p>
          <a:endParaRPr lang="en-US"/>
        </a:p>
      </dgm:t>
    </dgm:pt>
    <dgm:pt modelId="{F5BEDBD6-4567-4636-9E2D-98498999D603}" type="pres">
      <dgm:prSet presAssocID="{72852B25-EDB0-4FC3-95FA-8486644427CE}" presName="vert2" presStyleCnt="0"/>
      <dgm:spPr/>
    </dgm:pt>
    <dgm:pt modelId="{1BCA6620-B94E-4FFF-B74E-C225EEC187E3}" type="pres">
      <dgm:prSet presAssocID="{72852B25-EDB0-4FC3-95FA-8486644427CE}" presName="thinLine2b" presStyleLbl="callout" presStyleIdx="3" presStyleCnt="8"/>
      <dgm:spPr/>
    </dgm:pt>
    <dgm:pt modelId="{1C49A259-9E04-49E0-97CE-1EB0E294AD9B}" type="pres">
      <dgm:prSet presAssocID="{72852B25-EDB0-4FC3-95FA-8486644427CE}" presName="vertSpace2b" presStyleCnt="0"/>
      <dgm:spPr/>
    </dgm:pt>
    <dgm:pt modelId="{ECDC0119-CEF4-4C79-BBDB-250F09005435}" type="pres">
      <dgm:prSet presAssocID="{EE34E7AE-81C5-4F9E-B5A8-B56157FA94FA}" presName="thickLine" presStyleLbl="alignNode1" presStyleIdx="2" presStyleCnt="4"/>
      <dgm:spPr/>
    </dgm:pt>
    <dgm:pt modelId="{9A7DE9FC-3600-4580-AA86-76ADB1F42D84}" type="pres">
      <dgm:prSet presAssocID="{EE34E7AE-81C5-4F9E-B5A8-B56157FA94FA}" presName="horz1" presStyleCnt="0"/>
      <dgm:spPr/>
    </dgm:pt>
    <dgm:pt modelId="{3A653EC5-EA7B-4F8B-8B42-D4ED67025962}" type="pres">
      <dgm:prSet presAssocID="{EE34E7AE-81C5-4F9E-B5A8-B56157FA94FA}" presName="tx1" presStyleLbl="revTx" presStyleIdx="6" presStyleCnt="12"/>
      <dgm:spPr/>
      <dgm:t>
        <a:bodyPr/>
        <a:lstStyle/>
        <a:p>
          <a:endParaRPr lang="en-US"/>
        </a:p>
      </dgm:t>
    </dgm:pt>
    <dgm:pt modelId="{1C1F951F-9214-46F0-91A3-F96CD615BBA6}" type="pres">
      <dgm:prSet presAssocID="{EE34E7AE-81C5-4F9E-B5A8-B56157FA94FA}" presName="vert1" presStyleCnt="0"/>
      <dgm:spPr/>
    </dgm:pt>
    <dgm:pt modelId="{B6F12CF6-1A0F-405B-A288-00855F4566B3}" type="pres">
      <dgm:prSet presAssocID="{F9D8A516-C92A-451C-A6B0-ACBF17FD4C4D}" presName="vertSpace2a" presStyleCnt="0"/>
      <dgm:spPr/>
    </dgm:pt>
    <dgm:pt modelId="{3C65F39D-8D23-40F3-8AFA-80BDCE80F645}" type="pres">
      <dgm:prSet presAssocID="{F9D8A516-C92A-451C-A6B0-ACBF17FD4C4D}" presName="horz2" presStyleCnt="0"/>
      <dgm:spPr/>
    </dgm:pt>
    <dgm:pt modelId="{087C3803-500E-46A4-8598-4303899C5C9C}" type="pres">
      <dgm:prSet presAssocID="{F9D8A516-C92A-451C-A6B0-ACBF17FD4C4D}" presName="horzSpace2" presStyleCnt="0"/>
      <dgm:spPr/>
    </dgm:pt>
    <dgm:pt modelId="{6694BCD3-C676-4637-A601-8F978146B77B}" type="pres">
      <dgm:prSet presAssocID="{F9D8A516-C92A-451C-A6B0-ACBF17FD4C4D}" presName="tx2" presStyleLbl="revTx" presStyleIdx="7" presStyleCnt="12" custLinFactNeighborX="282" custLinFactNeighborY="26961"/>
      <dgm:spPr/>
      <dgm:t>
        <a:bodyPr/>
        <a:lstStyle/>
        <a:p>
          <a:endParaRPr lang="en-US"/>
        </a:p>
      </dgm:t>
    </dgm:pt>
    <dgm:pt modelId="{A78FC597-3C49-44DA-AAE4-A11BFE50BAAA}" type="pres">
      <dgm:prSet presAssocID="{F9D8A516-C92A-451C-A6B0-ACBF17FD4C4D}" presName="vert2" presStyleCnt="0"/>
      <dgm:spPr/>
    </dgm:pt>
    <dgm:pt modelId="{126FAEE0-3C99-4DB7-921A-ADB4B5019099}" type="pres">
      <dgm:prSet presAssocID="{F9D8A516-C92A-451C-A6B0-ACBF17FD4C4D}" presName="thinLine2b" presStyleLbl="callout" presStyleIdx="4" presStyleCnt="8"/>
      <dgm:spPr/>
    </dgm:pt>
    <dgm:pt modelId="{9D149F00-F3EC-435E-B690-C5DEB64C08AC}" type="pres">
      <dgm:prSet presAssocID="{F9D8A516-C92A-451C-A6B0-ACBF17FD4C4D}" presName="vertSpace2b" presStyleCnt="0"/>
      <dgm:spPr/>
    </dgm:pt>
    <dgm:pt modelId="{75B5ABD6-5E0C-491F-931C-FCB64FC49D46}" type="pres">
      <dgm:prSet presAssocID="{69171C72-B312-438F-830D-CFF820342015}" presName="horz2" presStyleCnt="0"/>
      <dgm:spPr/>
    </dgm:pt>
    <dgm:pt modelId="{FA75F0B1-7C22-43B9-B543-4F922ED970B0}" type="pres">
      <dgm:prSet presAssocID="{69171C72-B312-438F-830D-CFF820342015}" presName="horzSpace2" presStyleCnt="0"/>
      <dgm:spPr/>
    </dgm:pt>
    <dgm:pt modelId="{884BCA1A-3BD3-4D1E-9F36-78FDF12BFD43}" type="pres">
      <dgm:prSet presAssocID="{69171C72-B312-438F-830D-CFF820342015}" presName="tx2" presStyleLbl="revTx" presStyleIdx="8" presStyleCnt="12" custLinFactNeighborX="0" custLinFactNeighborY="13481"/>
      <dgm:spPr/>
      <dgm:t>
        <a:bodyPr/>
        <a:lstStyle/>
        <a:p>
          <a:endParaRPr lang="en-US"/>
        </a:p>
      </dgm:t>
    </dgm:pt>
    <dgm:pt modelId="{B5358320-C57B-4F3E-BBEA-2BB44D9A22C1}" type="pres">
      <dgm:prSet presAssocID="{69171C72-B312-438F-830D-CFF820342015}" presName="vert2" presStyleCnt="0"/>
      <dgm:spPr/>
    </dgm:pt>
    <dgm:pt modelId="{61A47A45-EF19-4EC0-929C-66FF843C823B}" type="pres">
      <dgm:prSet presAssocID="{69171C72-B312-438F-830D-CFF820342015}" presName="thinLine2b" presStyleLbl="callout" presStyleIdx="5" presStyleCnt="8"/>
      <dgm:spPr/>
    </dgm:pt>
    <dgm:pt modelId="{39DC0BB1-EFFA-4407-9DDB-9BC4809D7505}" type="pres">
      <dgm:prSet presAssocID="{69171C72-B312-438F-830D-CFF820342015}" presName="vertSpace2b" presStyleCnt="0"/>
      <dgm:spPr/>
    </dgm:pt>
    <dgm:pt modelId="{F97315A0-E364-4C70-9927-75C54F1CBAAB}" type="pres">
      <dgm:prSet presAssocID="{2D58F5DA-2148-4A46-B7E2-D2731F79F9D0}" presName="thickLine" presStyleLbl="alignNode1" presStyleIdx="3" presStyleCnt="4"/>
      <dgm:spPr/>
    </dgm:pt>
    <dgm:pt modelId="{E5889416-F54A-4C62-B268-23FF0AB0FB26}" type="pres">
      <dgm:prSet presAssocID="{2D58F5DA-2148-4A46-B7E2-D2731F79F9D0}" presName="horz1" presStyleCnt="0"/>
      <dgm:spPr/>
    </dgm:pt>
    <dgm:pt modelId="{4640ACB8-1D48-4533-AD08-30CC54014EE1}" type="pres">
      <dgm:prSet presAssocID="{2D58F5DA-2148-4A46-B7E2-D2731F79F9D0}" presName="tx1" presStyleLbl="revTx" presStyleIdx="9" presStyleCnt="12"/>
      <dgm:spPr/>
      <dgm:t>
        <a:bodyPr/>
        <a:lstStyle/>
        <a:p>
          <a:endParaRPr lang="en-US"/>
        </a:p>
      </dgm:t>
    </dgm:pt>
    <dgm:pt modelId="{02553D96-4283-4905-B263-A4EA2C760764}" type="pres">
      <dgm:prSet presAssocID="{2D58F5DA-2148-4A46-B7E2-D2731F79F9D0}" presName="vert1" presStyleCnt="0"/>
      <dgm:spPr/>
    </dgm:pt>
    <dgm:pt modelId="{6D550C86-48A7-4D16-98A9-D31710898838}" type="pres">
      <dgm:prSet presAssocID="{8C99BCFA-CAC5-4B20-8D09-4842069FE62A}" presName="vertSpace2a" presStyleCnt="0"/>
      <dgm:spPr/>
    </dgm:pt>
    <dgm:pt modelId="{F104724A-3938-4A80-85A2-52C281906943}" type="pres">
      <dgm:prSet presAssocID="{8C99BCFA-CAC5-4B20-8D09-4842069FE62A}" presName="horz2" presStyleCnt="0"/>
      <dgm:spPr/>
    </dgm:pt>
    <dgm:pt modelId="{F716A362-AF15-42A3-A212-022EFEE7D4AF}" type="pres">
      <dgm:prSet presAssocID="{8C99BCFA-CAC5-4B20-8D09-4842069FE62A}" presName="horzSpace2" presStyleCnt="0"/>
      <dgm:spPr/>
    </dgm:pt>
    <dgm:pt modelId="{619E7E57-4F8D-4B1B-B2E5-9F581EFA4051}" type="pres">
      <dgm:prSet presAssocID="{8C99BCFA-CAC5-4B20-8D09-4842069FE62A}" presName="tx2" presStyleLbl="revTx" presStyleIdx="10" presStyleCnt="12"/>
      <dgm:spPr/>
      <dgm:t>
        <a:bodyPr/>
        <a:lstStyle/>
        <a:p>
          <a:endParaRPr lang="en-US"/>
        </a:p>
      </dgm:t>
    </dgm:pt>
    <dgm:pt modelId="{FFE8D5C8-BDE9-4CAB-B29B-2586C5639355}" type="pres">
      <dgm:prSet presAssocID="{8C99BCFA-CAC5-4B20-8D09-4842069FE62A}" presName="vert2" presStyleCnt="0"/>
      <dgm:spPr/>
    </dgm:pt>
    <dgm:pt modelId="{3F4403EC-255E-453F-9F26-94F5E64B226F}" type="pres">
      <dgm:prSet presAssocID="{8C99BCFA-CAC5-4B20-8D09-4842069FE62A}" presName="thinLine2b" presStyleLbl="callout" presStyleIdx="6" presStyleCnt="8"/>
      <dgm:spPr/>
    </dgm:pt>
    <dgm:pt modelId="{8B56CB5F-6EAE-4F9E-BF41-D61DCA8A29D8}" type="pres">
      <dgm:prSet presAssocID="{8C99BCFA-CAC5-4B20-8D09-4842069FE62A}" presName="vertSpace2b" presStyleCnt="0"/>
      <dgm:spPr/>
    </dgm:pt>
    <dgm:pt modelId="{231A5E9B-9DE4-45E9-964C-BFFB5866724E}" type="pres">
      <dgm:prSet presAssocID="{5264F73B-F08F-47F3-B012-F36412070BD6}" presName="horz2" presStyleCnt="0"/>
      <dgm:spPr/>
    </dgm:pt>
    <dgm:pt modelId="{E4BD14CB-EC0D-4B68-A5B2-F719A4FE04A2}" type="pres">
      <dgm:prSet presAssocID="{5264F73B-F08F-47F3-B012-F36412070BD6}" presName="horzSpace2" presStyleCnt="0"/>
      <dgm:spPr/>
    </dgm:pt>
    <dgm:pt modelId="{83D0FA05-248A-4943-BD89-DC634181D466}" type="pres">
      <dgm:prSet presAssocID="{5264F73B-F08F-47F3-B012-F36412070BD6}" presName="tx2" presStyleLbl="revTx" presStyleIdx="11" presStyleCnt="12" custLinFactNeighborX="282" custLinFactNeighborY="13643"/>
      <dgm:spPr/>
      <dgm:t>
        <a:bodyPr/>
        <a:lstStyle/>
        <a:p>
          <a:endParaRPr lang="en-US"/>
        </a:p>
      </dgm:t>
    </dgm:pt>
    <dgm:pt modelId="{4A927639-3AED-4424-B742-4336A71998A2}" type="pres">
      <dgm:prSet presAssocID="{5264F73B-F08F-47F3-B012-F36412070BD6}" presName="vert2" presStyleCnt="0"/>
      <dgm:spPr/>
    </dgm:pt>
    <dgm:pt modelId="{44F12381-C5BD-4880-9F9D-0FD74C5C84C4}" type="pres">
      <dgm:prSet presAssocID="{5264F73B-F08F-47F3-B012-F36412070BD6}" presName="thinLine2b" presStyleLbl="callout" presStyleIdx="7" presStyleCnt="8"/>
      <dgm:spPr/>
    </dgm:pt>
    <dgm:pt modelId="{7682CB39-D56D-4898-A283-2D08FFBAED5C}" type="pres">
      <dgm:prSet presAssocID="{5264F73B-F08F-47F3-B012-F36412070BD6}" presName="vertSpace2b" presStyleCnt="0"/>
      <dgm:spPr/>
    </dgm:pt>
  </dgm:ptLst>
  <dgm:cxnLst>
    <dgm:cxn modelId="{DEE2831A-3ABB-4690-91C4-3B7409C71920}" type="presOf" srcId="{A5EEDA43-0FA6-4391-BA4B-D1900EC4D9D8}" destId="{46361FBD-491B-4A43-9BC0-A078FE078B28}" srcOrd="0" destOrd="0" presId="urn:microsoft.com/office/officeart/2008/layout/LinedList"/>
    <dgm:cxn modelId="{09C1B638-3D20-42F7-9C24-B7274A57C115}" srcId="{5BCAA749-0859-42BB-90BB-C5C2CAEBB982}" destId="{29410760-ADCC-4B4A-BA37-B33CE5C45666}" srcOrd="1" destOrd="0" parTransId="{A16096C0-4871-4D18-9179-02EF10199796}" sibTransId="{6F60ACFA-9A24-4AEB-8D07-5961A49B42C7}"/>
    <dgm:cxn modelId="{93D95ECF-FCFD-4609-BE7C-770502BFCCA0}" srcId="{5BCAA749-0859-42BB-90BB-C5C2CAEBB982}" destId="{94DFDAD8-B2C7-4ECB-A737-BBE82BB48E73}" srcOrd="0" destOrd="0" parTransId="{455D7617-C31A-4C59-AD15-FD0BB22A0256}" sibTransId="{4AFB4FCC-AA50-46F9-B7D2-4503B745536F}"/>
    <dgm:cxn modelId="{EAF78A3C-8405-42B0-8DAF-43F37560929E}" type="presOf" srcId="{5264F73B-F08F-47F3-B012-F36412070BD6}" destId="{83D0FA05-248A-4943-BD89-DC634181D466}" srcOrd="0" destOrd="0" presId="urn:microsoft.com/office/officeart/2008/layout/LinedList"/>
    <dgm:cxn modelId="{ABF26877-C6DC-40EA-80A0-10B5B4D5C279}" type="presOf" srcId="{2D58F5DA-2148-4A46-B7E2-D2731F79F9D0}" destId="{4640ACB8-1D48-4533-AD08-30CC54014EE1}" srcOrd="0" destOrd="0" presId="urn:microsoft.com/office/officeart/2008/layout/LinedList"/>
    <dgm:cxn modelId="{D88DFFEB-0284-48F4-8783-A549AEB7365D}" srcId="{EE34E7AE-81C5-4F9E-B5A8-B56157FA94FA}" destId="{69171C72-B312-438F-830D-CFF820342015}" srcOrd="1" destOrd="0" parTransId="{CD860B5F-47C9-4C62-BD5D-4392A6B900D6}" sibTransId="{90CBFEFF-3668-4D47-80DB-D6906F94E221}"/>
    <dgm:cxn modelId="{2F23CFD4-77DD-4C2E-B0B8-C4C60659C421}" type="presOf" srcId="{9F5EFF4E-7D7B-4E70-9529-30C6AF3F4408}" destId="{089F52F8-C06A-4B41-B821-1C6A1BE02972}" srcOrd="0" destOrd="0" presId="urn:microsoft.com/office/officeart/2008/layout/LinedList"/>
    <dgm:cxn modelId="{F894D653-38FC-401C-99E2-45BE2CE1CDB9}" srcId="{94DFDAD8-B2C7-4ECB-A737-BBE82BB48E73}" destId="{ECE6632A-1216-4C04-91CE-E0D6646E3BA2}" srcOrd="0" destOrd="0" parTransId="{92F50BB3-10CB-4CC1-9BA6-5B4C3F877C98}" sibTransId="{0AC426EF-66A2-45ED-9A93-51DBB254A67C}"/>
    <dgm:cxn modelId="{D8E4655F-7A45-468A-B819-282C16DFEB31}" srcId="{29410760-ADCC-4B4A-BA37-B33CE5C45666}" destId="{9F5EFF4E-7D7B-4E70-9529-30C6AF3F4408}" srcOrd="0" destOrd="0" parTransId="{857104FB-75CA-495C-BDF0-7293FC099979}" sibTransId="{B1EAF5C2-A7DE-480A-A37A-69070A482176}"/>
    <dgm:cxn modelId="{BE07E7C8-38B2-40E1-82FF-4E30F2451B0F}" type="presOf" srcId="{EE34E7AE-81C5-4F9E-B5A8-B56157FA94FA}" destId="{3A653EC5-EA7B-4F8B-8B42-D4ED67025962}" srcOrd="0" destOrd="0" presId="urn:microsoft.com/office/officeart/2008/layout/LinedList"/>
    <dgm:cxn modelId="{D5D71B42-7162-406E-B2FB-0C5E77C658E6}" srcId="{EE34E7AE-81C5-4F9E-B5A8-B56157FA94FA}" destId="{F9D8A516-C92A-451C-A6B0-ACBF17FD4C4D}" srcOrd="0" destOrd="0" parTransId="{256CDCA5-BDB7-499C-BE5B-731630F41AEF}" sibTransId="{C975823C-1518-43C4-80F1-6EC4AAA26435}"/>
    <dgm:cxn modelId="{3453B762-1FEA-4BFE-854F-697EC187337F}" type="presOf" srcId="{5BCAA749-0859-42BB-90BB-C5C2CAEBB982}" destId="{859D425E-C503-4610-B9D4-FA492B2952BE}" srcOrd="0" destOrd="0" presId="urn:microsoft.com/office/officeart/2008/layout/LinedList"/>
    <dgm:cxn modelId="{667102F3-F1B9-4F9A-A254-794F3A6366DB}" srcId="{2D58F5DA-2148-4A46-B7E2-D2731F79F9D0}" destId="{5264F73B-F08F-47F3-B012-F36412070BD6}" srcOrd="1" destOrd="0" parTransId="{90C05797-BE26-47AE-9DB2-7B993E8086B3}" sibTransId="{E8A50A97-0DE3-4DED-A9CE-239AE729A1B6}"/>
    <dgm:cxn modelId="{949C00DE-B785-488D-9851-570C7526AFB8}" type="presOf" srcId="{29410760-ADCC-4B4A-BA37-B33CE5C45666}" destId="{7D861094-23BE-4A22-B2D1-E0F29233B109}" srcOrd="0" destOrd="0" presId="urn:microsoft.com/office/officeart/2008/layout/LinedList"/>
    <dgm:cxn modelId="{A0F5C8F2-9948-499D-A294-0593DA56A0A7}" srcId="{5BCAA749-0859-42BB-90BB-C5C2CAEBB982}" destId="{2D58F5DA-2148-4A46-B7E2-D2731F79F9D0}" srcOrd="3" destOrd="0" parTransId="{C1ACD47E-2C10-4D75-B405-9A074B865511}" sibTransId="{BD7AD8C5-A7E4-4063-B93B-8E6DEC68AB21}"/>
    <dgm:cxn modelId="{0FD88C3B-B195-4A14-A3D9-5F70C05F38AC}" srcId="{29410760-ADCC-4B4A-BA37-B33CE5C45666}" destId="{72852B25-EDB0-4FC3-95FA-8486644427CE}" srcOrd="1" destOrd="0" parTransId="{EF792696-3BED-42C2-8F87-BF2ABE3939B4}" sibTransId="{5060C65E-3D2E-4FE2-9371-B86DC303DC53}"/>
    <dgm:cxn modelId="{705472C9-3346-4A3C-AEE0-EA94F30C76B2}" type="presOf" srcId="{72852B25-EDB0-4FC3-95FA-8486644427CE}" destId="{105EC828-91EA-4162-82F5-EED41FB7D186}" srcOrd="0" destOrd="0" presId="urn:microsoft.com/office/officeart/2008/layout/LinedList"/>
    <dgm:cxn modelId="{661517CE-C2B4-4A8A-95F1-DB0C88D7C8BA}" type="presOf" srcId="{8C99BCFA-CAC5-4B20-8D09-4842069FE62A}" destId="{619E7E57-4F8D-4B1B-B2E5-9F581EFA4051}" srcOrd="0" destOrd="0" presId="urn:microsoft.com/office/officeart/2008/layout/LinedList"/>
    <dgm:cxn modelId="{D498F36B-A121-48C5-B533-7677AB35DCF3}" srcId="{94DFDAD8-B2C7-4ECB-A737-BBE82BB48E73}" destId="{A5EEDA43-0FA6-4391-BA4B-D1900EC4D9D8}" srcOrd="1" destOrd="0" parTransId="{6665DE12-0DA3-4BE0-AE43-FCA4590A5EDD}" sibTransId="{262D8B17-C3C6-486A-8E46-2F65870C915E}"/>
    <dgm:cxn modelId="{C8DAA164-4CC5-4780-886C-589D932A71CC}" srcId="{2D58F5DA-2148-4A46-B7E2-D2731F79F9D0}" destId="{8C99BCFA-CAC5-4B20-8D09-4842069FE62A}" srcOrd="0" destOrd="0" parTransId="{6A8C937B-EA4A-4E5C-899B-9F0DA561B669}" sibTransId="{6D42746F-8C40-4C97-9FD3-BE001EF408B5}"/>
    <dgm:cxn modelId="{5DCC7A8B-FAEB-4056-9E4B-BCBD06B3ACA6}" type="presOf" srcId="{F9D8A516-C92A-451C-A6B0-ACBF17FD4C4D}" destId="{6694BCD3-C676-4637-A601-8F978146B77B}" srcOrd="0" destOrd="0" presId="urn:microsoft.com/office/officeart/2008/layout/LinedList"/>
    <dgm:cxn modelId="{F253B5CB-A644-4CE6-9A8D-191AE104B8B1}" type="presOf" srcId="{ECE6632A-1216-4C04-91CE-E0D6646E3BA2}" destId="{74622880-D16E-4E6B-A8F4-0E18E99B9962}" srcOrd="0" destOrd="0" presId="urn:microsoft.com/office/officeart/2008/layout/LinedList"/>
    <dgm:cxn modelId="{F56120F3-6200-4AB4-89A6-2FBC395DF15B}" srcId="{5BCAA749-0859-42BB-90BB-C5C2CAEBB982}" destId="{EE34E7AE-81C5-4F9E-B5A8-B56157FA94FA}" srcOrd="2" destOrd="0" parTransId="{A85F2DE0-3077-40BA-89B0-F062F73B5ED6}" sibTransId="{16056C5C-331E-435D-AEAA-C3C59CC72A6F}"/>
    <dgm:cxn modelId="{1E9A5AEB-2E38-4C01-B332-37D115EC5253}" type="presOf" srcId="{69171C72-B312-438F-830D-CFF820342015}" destId="{884BCA1A-3BD3-4D1E-9F36-78FDF12BFD43}" srcOrd="0" destOrd="0" presId="urn:microsoft.com/office/officeart/2008/layout/LinedList"/>
    <dgm:cxn modelId="{5FB48D3D-2A12-4C11-AF43-537E8634B07E}" type="presOf" srcId="{94DFDAD8-B2C7-4ECB-A737-BBE82BB48E73}" destId="{AC6F9B83-3D3A-4E40-988F-4297B3C40B94}" srcOrd="0" destOrd="0" presId="urn:microsoft.com/office/officeart/2008/layout/LinedList"/>
    <dgm:cxn modelId="{89DAB94B-9646-42F8-AE70-00D79F1B90D7}" type="presParOf" srcId="{859D425E-C503-4610-B9D4-FA492B2952BE}" destId="{DE132747-06F7-4CFF-8C67-69BFF948188B}" srcOrd="0" destOrd="0" presId="urn:microsoft.com/office/officeart/2008/layout/LinedList"/>
    <dgm:cxn modelId="{10190753-C8BC-4762-BF2B-5981F6DF3191}" type="presParOf" srcId="{859D425E-C503-4610-B9D4-FA492B2952BE}" destId="{06C62A01-3C50-4292-AACB-2179CE879871}" srcOrd="1" destOrd="0" presId="urn:microsoft.com/office/officeart/2008/layout/LinedList"/>
    <dgm:cxn modelId="{F6BCCE12-1F08-451A-B11B-BCF70E327D36}" type="presParOf" srcId="{06C62A01-3C50-4292-AACB-2179CE879871}" destId="{AC6F9B83-3D3A-4E40-988F-4297B3C40B94}" srcOrd="0" destOrd="0" presId="urn:microsoft.com/office/officeart/2008/layout/LinedList"/>
    <dgm:cxn modelId="{34CCB31A-02A8-486C-BAFD-C8C6B4271C0B}" type="presParOf" srcId="{06C62A01-3C50-4292-AACB-2179CE879871}" destId="{76CA8FF0-5750-43A0-A951-9D14287FD7D4}" srcOrd="1" destOrd="0" presId="urn:microsoft.com/office/officeart/2008/layout/LinedList"/>
    <dgm:cxn modelId="{069E031A-C5DA-4991-A3BC-128326558601}" type="presParOf" srcId="{76CA8FF0-5750-43A0-A951-9D14287FD7D4}" destId="{1AEBD548-4B78-40AA-9ADE-21B7C50737B2}" srcOrd="0" destOrd="0" presId="urn:microsoft.com/office/officeart/2008/layout/LinedList"/>
    <dgm:cxn modelId="{36CBE63E-5164-49AF-92CA-334768F74640}" type="presParOf" srcId="{76CA8FF0-5750-43A0-A951-9D14287FD7D4}" destId="{5F440F63-510E-4567-9878-433137646133}" srcOrd="1" destOrd="0" presId="urn:microsoft.com/office/officeart/2008/layout/LinedList"/>
    <dgm:cxn modelId="{9292BD21-22A9-475A-AB62-82D05E38A4E5}" type="presParOf" srcId="{5F440F63-510E-4567-9878-433137646133}" destId="{474B7A06-3F37-442F-A749-6C1E38719E58}" srcOrd="0" destOrd="0" presId="urn:microsoft.com/office/officeart/2008/layout/LinedList"/>
    <dgm:cxn modelId="{FAB9D6B3-5472-42B6-91E5-E6C23F7E8516}" type="presParOf" srcId="{5F440F63-510E-4567-9878-433137646133}" destId="{74622880-D16E-4E6B-A8F4-0E18E99B9962}" srcOrd="1" destOrd="0" presId="urn:microsoft.com/office/officeart/2008/layout/LinedList"/>
    <dgm:cxn modelId="{768804A0-83A4-4E38-8869-26AA3BB8071E}" type="presParOf" srcId="{5F440F63-510E-4567-9878-433137646133}" destId="{BCB0705E-A3E8-43C5-B2FA-88B13B62707A}" srcOrd="2" destOrd="0" presId="urn:microsoft.com/office/officeart/2008/layout/LinedList"/>
    <dgm:cxn modelId="{AD786CEB-76E3-471F-8CA7-199BB125987E}" type="presParOf" srcId="{76CA8FF0-5750-43A0-A951-9D14287FD7D4}" destId="{160B9FE1-9EC4-477E-A123-FB357E450B6C}" srcOrd="2" destOrd="0" presId="urn:microsoft.com/office/officeart/2008/layout/LinedList"/>
    <dgm:cxn modelId="{33A16100-7FFC-437F-A110-504E7300EBC7}" type="presParOf" srcId="{76CA8FF0-5750-43A0-A951-9D14287FD7D4}" destId="{3E555CB8-477E-4714-B5F0-BF3B6154F369}" srcOrd="3" destOrd="0" presId="urn:microsoft.com/office/officeart/2008/layout/LinedList"/>
    <dgm:cxn modelId="{939927FF-2F27-4E4E-B3C0-2517C80D1AD3}" type="presParOf" srcId="{76CA8FF0-5750-43A0-A951-9D14287FD7D4}" destId="{C9D169CE-7E35-4DCB-B287-E8D720811594}" srcOrd="4" destOrd="0" presId="urn:microsoft.com/office/officeart/2008/layout/LinedList"/>
    <dgm:cxn modelId="{947FDEAD-3663-443D-B588-DEA1DD360660}" type="presParOf" srcId="{C9D169CE-7E35-4DCB-B287-E8D720811594}" destId="{CC396A1B-A706-4DEA-9F05-757E7A94F293}" srcOrd="0" destOrd="0" presId="urn:microsoft.com/office/officeart/2008/layout/LinedList"/>
    <dgm:cxn modelId="{7842717D-14A6-43E3-BB44-CE1CF0B45877}" type="presParOf" srcId="{C9D169CE-7E35-4DCB-B287-E8D720811594}" destId="{46361FBD-491B-4A43-9BC0-A078FE078B28}" srcOrd="1" destOrd="0" presId="urn:microsoft.com/office/officeart/2008/layout/LinedList"/>
    <dgm:cxn modelId="{366239E8-C7B2-47B2-B2FB-DCD545D1E8BE}" type="presParOf" srcId="{C9D169CE-7E35-4DCB-B287-E8D720811594}" destId="{1F73BF79-B1FC-41B8-9106-682D5235DB1A}" srcOrd="2" destOrd="0" presId="urn:microsoft.com/office/officeart/2008/layout/LinedList"/>
    <dgm:cxn modelId="{108A0189-219F-4157-A742-FAEA9EE01F93}" type="presParOf" srcId="{76CA8FF0-5750-43A0-A951-9D14287FD7D4}" destId="{ACFF4DB8-6E79-48AC-A3E3-321D882A4763}" srcOrd="5" destOrd="0" presId="urn:microsoft.com/office/officeart/2008/layout/LinedList"/>
    <dgm:cxn modelId="{F28653E1-F202-4A49-BCBB-CB8DD070E7AF}" type="presParOf" srcId="{76CA8FF0-5750-43A0-A951-9D14287FD7D4}" destId="{3F791CD1-AF6F-472B-BF76-CE4CD810A225}" srcOrd="6" destOrd="0" presId="urn:microsoft.com/office/officeart/2008/layout/LinedList"/>
    <dgm:cxn modelId="{19901E62-0E98-4A3B-A07B-6CDFBDF5A50D}" type="presParOf" srcId="{859D425E-C503-4610-B9D4-FA492B2952BE}" destId="{BD47AB4A-2BEA-43D0-876A-F1527049B507}" srcOrd="2" destOrd="0" presId="urn:microsoft.com/office/officeart/2008/layout/LinedList"/>
    <dgm:cxn modelId="{6D5D7072-745C-4773-AF44-EEE6004D56AB}" type="presParOf" srcId="{859D425E-C503-4610-B9D4-FA492B2952BE}" destId="{B41EC57B-5D5D-4EF0-ADF1-B5E3877AA63D}" srcOrd="3" destOrd="0" presId="urn:microsoft.com/office/officeart/2008/layout/LinedList"/>
    <dgm:cxn modelId="{C3A05C93-E2CD-47BE-BFF2-DDCA01AE4284}" type="presParOf" srcId="{B41EC57B-5D5D-4EF0-ADF1-B5E3877AA63D}" destId="{7D861094-23BE-4A22-B2D1-E0F29233B109}" srcOrd="0" destOrd="0" presId="urn:microsoft.com/office/officeart/2008/layout/LinedList"/>
    <dgm:cxn modelId="{46AA1664-729A-4ED5-9D5A-FF35E0432BDE}" type="presParOf" srcId="{B41EC57B-5D5D-4EF0-ADF1-B5E3877AA63D}" destId="{D2BB10E4-A287-44C8-BD15-602006A1E84B}" srcOrd="1" destOrd="0" presId="urn:microsoft.com/office/officeart/2008/layout/LinedList"/>
    <dgm:cxn modelId="{E5DF4413-ED31-4EF9-8814-7B5EC34E2BB6}" type="presParOf" srcId="{D2BB10E4-A287-44C8-BD15-602006A1E84B}" destId="{AAF8AF84-C21E-48C4-A9D0-746B8A667EDC}" srcOrd="0" destOrd="0" presId="urn:microsoft.com/office/officeart/2008/layout/LinedList"/>
    <dgm:cxn modelId="{20F73C57-96D0-4369-AD19-26731F449EDE}" type="presParOf" srcId="{D2BB10E4-A287-44C8-BD15-602006A1E84B}" destId="{29600F00-1704-44EE-9214-63A11CC32DC1}" srcOrd="1" destOrd="0" presId="urn:microsoft.com/office/officeart/2008/layout/LinedList"/>
    <dgm:cxn modelId="{BFB8B816-2A69-4852-B995-4524776DEDD5}" type="presParOf" srcId="{29600F00-1704-44EE-9214-63A11CC32DC1}" destId="{56A96149-D240-4BD1-B388-9DAEBEDC8A77}" srcOrd="0" destOrd="0" presId="urn:microsoft.com/office/officeart/2008/layout/LinedList"/>
    <dgm:cxn modelId="{D82AB117-FFEB-430C-8342-3CBD6BDD6D1D}" type="presParOf" srcId="{29600F00-1704-44EE-9214-63A11CC32DC1}" destId="{089F52F8-C06A-4B41-B821-1C6A1BE02972}" srcOrd="1" destOrd="0" presId="urn:microsoft.com/office/officeart/2008/layout/LinedList"/>
    <dgm:cxn modelId="{0EB1EF58-044F-4389-986A-AF58257E46BD}" type="presParOf" srcId="{29600F00-1704-44EE-9214-63A11CC32DC1}" destId="{7A70E67B-7781-49B4-8BC1-FD39FFB7F2A1}" srcOrd="2" destOrd="0" presId="urn:microsoft.com/office/officeart/2008/layout/LinedList"/>
    <dgm:cxn modelId="{2C7A7667-1DF2-44DB-AD0E-AA38A18A6EC0}" type="presParOf" srcId="{D2BB10E4-A287-44C8-BD15-602006A1E84B}" destId="{6BD8861C-C60D-4FCC-AAB7-AF9EC8E2D8D4}" srcOrd="2" destOrd="0" presId="urn:microsoft.com/office/officeart/2008/layout/LinedList"/>
    <dgm:cxn modelId="{469B9426-4793-43B1-A2B0-0CBBF4657D2F}" type="presParOf" srcId="{D2BB10E4-A287-44C8-BD15-602006A1E84B}" destId="{544BD7D1-0014-4C2B-BC65-0670FB17E6A4}" srcOrd="3" destOrd="0" presId="urn:microsoft.com/office/officeart/2008/layout/LinedList"/>
    <dgm:cxn modelId="{89E18A69-4074-42B0-9C57-021DA6A0AEDC}" type="presParOf" srcId="{D2BB10E4-A287-44C8-BD15-602006A1E84B}" destId="{F9C1D2D8-D751-4C6A-A8D9-FA8AB55891CE}" srcOrd="4" destOrd="0" presId="urn:microsoft.com/office/officeart/2008/layout/LinedList"/>
    <dgm:cxn modelId="{EE43E1C5-93C2-4523-AC39-CD247EB44ADE}" type="presParOf" srcId="{F9C1D2D8-D751-4C6A-A8D9-FA8AB55891CE}" destId="{E09D6C53-31AB-4740-B882-8E0CF84EEBBB}" srcOrd="0" destOrd="0" presId="urn:microsoft.com/office/officeart/2008/layout/LinedList"/>
    <dgm:cxn modelId="{6BE52A02-3B9A-43A4-8D19-82959DFB3D2B}" type="presParOf" srcId="{F9C1D2D8-D751-4C6A-A8D9-FA8AB55891CE}" destId="{105EC828-91EA-4162-82F5-EED41FB7D186}" srcOrd="1" destOrd="0" presId="urn:microsoft.com/office/officeart/2008/layout/LinedList"/>
    <dgm:cxn modelId="{1143B9BB-332A-4B06-9154-A2C1C8AF0545}" type="presParOf" srcId="{F9C1D2D8-D751-4C6A-A8D9-FA8AB55891CE}" destId="{F5BEDBD6-4567-4636-9E2D-98498999D603}" srcOrd="2" destOrd="0" presId="urn:microsoft.com/office/officeart/2008/layout/LinedList"/>
    <dgm:cxn modelId="{41A423DC-DBC1-40AA-9786-009E33F4B347}" type="presParOf" srcId="{D2BB10E4-A287-44C8-BD15-602006A1E84B}" destId="{1BCA6620-B94E-4FFF-B74E-C225EEC187E3}" srcOrd="5" destOrd="0" presId="urn:microsoft.com/office/officeart/2008/layout/LinedList"/>
    <dgm:cxn modelId="{61A136B7-1149-4F66-9FC9-6759F0685305}" type="presParOf" srcId="{D2BB10E4-A287-44C8-BD15-602006A1E84B}" destId="{1C49A259-9E04-49E0-97CE-1EB0E294AD9B}" srcOrd="6" destOrd="0" presId="urn:microsoft.com/office/officeart/2008/layout/LinedList"/>
    <dgm:cxn modelId="{4D31F311-B4D2-4180-8F42-53ECA18C66A7}" type="presParOf" srcId="{859D425E-C503-4610-B9D4-FA492B2952BE}" destId="{ECDC0119-CEF4-4C79-BBDB-250F09005435}" srcOrd="4" destOrd="0" presId="urn:microsoft.com/office/officeart/2008/layout/LinedList"/>
    <dgm:cxn modelId="{FB0E3D01-1B84-423D-BBAB-F3171F6A8891}" type="presParOf" srcId="{859D425E-C503-4610-B9D4-FA492B2952BE}" destId="{9A7DE9FC-3600-4580-AA86-76ADB1F42D84}" srcOrd="5" destOrd="0" presId="urn:microsoft.com/office/officeart/2008/layout/LinedList"/>
    <dgm:cxn modelId="{ECAE63F9-1D9A-4260-8C3A-5072D99A5D87}" type="presParOf" srcId="{9A7DE9FC-3600-4580-AA86-76ADB1F42D84}" destId="{3A653EC5-EA7B-4F8B-8B42-D4ED67025962}" srcOrd="0" destOrd="0" presId="urn:microsoft.com/office/officeart/2008/layout/LinedList"/>
    <dgm:cxn modelId="{63282DC8-6EFD-442E-8C75-7ADBA68DD698}" type="presParOf" srcId="{9A7DE9FC-3600-4580-AA86-76ADB1F42D84}" destId="{1C1F951F-9214-46F0-91A3-F96CD615BBA6}" srcOrd="1" destOrd="0" presId="urn:microsoft.com/office/officeart/2008/layout/LinedList"/>
    <dgm:cxn modelId="{5180E46A-37BD-49DC-A15B-7AD717580191}" type="presParOf" srcId="{1C1F951F-9214-46F0-91A3-F96CD615BBA6}" destId="{B6F12CF6-1A0F-405B-A288-00855F4566B3}" srcOrd="0" destOrd="0" presId="urn:microsoft.com/office/officeart/2008/layout/LinedList"/>
    <dgm:cxn modelId="{C08FB197-6661-436F-8495-D8E645ADC0E4}" type="presParOf" srcId="{1C1F951F-9214-46F0-91A3-F96CD615BBA6}" destId="{3C65F39D-8D23-40F3-8AFA-80BDCE80F645}" srcOrd="1" destOrd="0" presId="urn:microsoft.com/office/officeart/2008/layout/LinedList"/>
    <dgm:cxn modelId="{5C6B69AB-1B7D-4A2D-95F8-0B0C674C9511}" type="presParOf" srcId="{3C65F39D-8D23-40F3-8AFA-80BDCE80F645}" destId="{087C3803-500E-46A4-8598-4303899C5C9C}" srcOrd="0" destOrd="0" presId="urn:microsoft.com/office/officeart/2008/layout/LinedList"/>
    <dgm:cxn modelId="{1A8A2F12-0659-4EDB-BC53-F3AA44CAC3AC}" type="presParOf" srcId="{3C65F39D-8D23-40F3-8AFA-80BDCE80F645}" destId="{6694BCD3-C676-4637-A601-8F978146B77B}" srcOrd="1" destOrd="0" presId="urn:microsoft.com/office/officeart/2008/layout/LinedList"/>
    <dgm:cxn modelId="{5156A2C9-5793-463A-9632-DCC7E5650C95}" type="presParOf" srcId="{3C65F39D-8D23-40F3-8AFA-80BDCE80F645}" destId="{A78FC597-3C49-44DA-AAE4-A11BFE50BAAA}" srcOrd="2" destOrd="0" presId="urn:microsoft.com/office/officeart/2008/layout/LinedList"/>
    <dgm:cxn modelId="{99561AA2-8951-4444-836F-7549BE920268}" type="presParOf" srcId="{1C1F951F-9214-46F0-91A3-F96CD615BBA6}" destId="{126FAEE0-3C99-4DB7-921A-ADB4B5019099}" srcOrd="2" destOrd="0" presId="urn:microsoft.com/office/officeart/2008/layout/LinedList"/>
    <dgm:cxn modelId="{7548FF8D-2200-4851-B637-7974A17D31D4}" type="presParOf" srcId="{1C1F951F-9214-46F0-91A3-F96CD615BBA6}" destId="{9D149F00-F3EC-435E-B690-C5DEB64C08AC}" srcOrd="3" destOrd="0" presId="urn:microsoft.com/office/officeart/2008/layout/LinedList"/>
    <dgm:cxn modelId="{1355B7DE-0931-4830-B024-9628B37E62D3}" type="presParOf" srcId="{1C1F951F-9214-46F0-91A3-F96CD615BBA6}" destId="{75B5ABD6-5E0C-491F-931C-FCB64FC49D46}" srcOrd="4" destOrd="0" presId="urn:microsoft.com/office/officeart/2008/layout/LinedList"/>
    <dgm:cxn modelId="{FE54F4E2-2776-4D67-8BFA-345FEAA692AB}" type="presParOf" srcId="{75B5ABD6-5E0C-491F-931C-FCB64FC49D46}" destId="{FA75F0B1-7C22-43B9-B543-4F922ED970B0}" srcOrd="0" destOrd="0" presId="urn:microsoft.com/office/officeart/2008/layout/LinedList"/>
    <dgm:cxn modelId="{307A95B9-47EF-49F7-B29A-8CE984D0568F}" type="presParOf" srcId="{75B5ABD6-5E0C-491F-931C-FCB64FC49D46}" destId="{884BCA1A-3BD3-4D1E-9F36-78FDF12BFD43}" srcOrd="1" destOrd="0" presId="urn:microsoft.com/office/officeart/2008/layout/LinedList"/>
    <dgm:cxn modelId="{01D835E2-0E0F-48AE-9065-50E1FD2B6A6F}" type="presParOf" srcId="{75B5ABD6-5E0C-491F-931C-FCB64FC49D46}" destId="{B5358320-C57B-4F3E-BBEA-2BB44D9A22C1}" srcOrd="2" destOrd="0" presId="urn:microsoft.com/office/officeart/2008/layout/LinedList"/>
    <dgm:cxn modelId="{AFF167BF-7881-40B5-BF01-5840901DA6A3}" type="presParOf" srcId="{1C1F951F-9214-46F0-91A3-F96CD615BBA6}" destId="{61A47A45-EF19-4EC0-929C-66FF843C823B}" srcOrd="5" destOrd="0" presId="urn:microsoft.com/office/officeart/2008/layout/LinedList"/>
    <dgm:cxn modelId="{C648D20C-E88C-419A-81E9-AA42D65E940F}" type="presParOf" srcId="{1C1F951F-9214-46F0-91A3-F96CD615BBA6}" destId="{39DC0BB1-EFFA-4407-9DDB-9BC4809D7505}" srcOrd="6" destOrd="0" presId="urn:microsoft.com/office/officeart/2008/layout/LinedList"/>
    <dgm:cxn modelId="{3D81CAC5-03BC-4744-87E2-1B14F7041B23}" type="presParOf" srcId="{859D425E-C503-4610-B9D4-FA492B2952BE}" destId="{F97315A0-E364-4C70-9927-75C54F1CBAAB}" srcOrd="6" destOrd="0" presId="urn:microsoft.com/office/officeart/2008/layout/LinedList"/>
    <dgm:cxn modelId="{FED2BCA4-BEC5-46E0-9CBF-D1F0828D9CB8}" type="presParOf" srcId="{859D425E-C503-4610-B9D4-FA492B2952BE}" destId="{E5889416-F54A-4C62-B268-23FF0AB0FB26}" srcOrd="7" destOrd="0" presId="urn:microsoft.com/office/officeart/2008/layout/LinedList"/>
    <dgm:cxn modelId="{282920C5-7DB6-442F-830C-B4D6B5EA41E6}" type="presParOf" srcId="{E5889416-F54A-4C62-B268-23FF0AB0FB26}" destId="{4640ACB8-1D48-4533-AD08-30CC54014EE1}" srcOrd="0" destOrd="0" presId="urn:microsoft.com/office/officeart/2008/layout/LinedList"/>
    <dgm:cxn modelId="{B2BD0BD6-6EF5-4B0F-94B2-2883F314168C}" type="presParOf" srcId="{E5889416-F54A-4C62-B268-23FF0AB0FB26}" destId="{02553D96-4283-4905-B263-A4EA2C760764}" srcOrd="1" destOrd="0" presId="urn:microsoft.com/office/officeart/2008/layout/LinedList"/>
    <dgm:cxn modelId="{8E721012-FB76-4BC4-8342-CABC08C467B1}" type="presParOf" srcId="{02553D96-4283-4905-B263-A4EA2C760764}" destId="{6D550C86-48A7-4D16-98A9-D31710898838}" srcOrd="0" destOrd="0" presId="urn:microsoft.com/office/officeart/2008/layout/LinedList"/>
    <dgm:cxn modelId="{1497ABF7-FF06-45C4-ACAE-C0A82D57B429}" type="presParOf" srcId="{02553D96-4283-4905-B263-A4EA2C760764}" destId="{F104724A-3938-4A80-85A2-52C281906943}" srcOrd="1" destOrd="0" presId="urn:microsoft.com/office/officeart/2008/layout/LinedList"/>
    <dgm:cxn modelId="{AA126073-A2CD-4E75-BEE6-0E7661CDC486}" type="presParOf" srcId="{F104724A-3938-4A80-85A2-52C281906943}" destId="{F716A362-AF15-42A3-A212-022EFEE7D4AF}" srcOrd="0" destOrd="0" presId="urn:microsoft.com/office/officeart/2008/layout/LinedList"/>
    <dgm:cxn modelId="{C03BDCD5-33B5-43B8-924F-5DCF27F15C1D}" type="presParOf" srcId="{F104724A-3938-4A80-85A2-52C281906943}" destId="{619E7E57-4F8D-4B1B-B2E5-9F581EFA4051}" srcOrd="1" destOrd="0" presId="urn:microsoft.com/office/officeart/2008/layout/LinedList"/>
    <dgm:cxn modelId="{024BD922-15A3-4821-9C28-8ADEA2AAF379}" type="presParOf" srcId="{F104724A-3938-4A80-85A2-52C281906943}" destId="{FFE8D5C8-BDE9-4CAB-B29B-2586C5639355}" srcOrd="2" destOrd="0" presId="urn:microsoft.com/office/officeart/2008/layout/LinedList"/>
    <dgm:cxn modelId="{937011DB-AE57-4FAA-86A7-96E75CFDF74E}" type="presParOf" srcId="{02553D96-4283-4905-B263-A4EA2C760764}" destId="{3F4403EC-255E-453F-9F26-94F5E64B226F}" srcOrd="2" destOrd="0" presId="urn:microsoft.com/office/officeart/2008/layout/LinedList"/>
    <dgm:cxn modelId="{9AB2828C-9E16-4D2B-85B3-394BC79DD68E}" type="presParOf" srcId="{02553D96-4283-4905-B263-A4EA2C760764}" destId="{8B56CB5F-6EAE-4F9E-BF41-D61DCA8A29D8}" srcOrd="3" destOrd="0" presId="urn:microsoft.com/office/officeart/2008/layout/LinedList"/>
    <dgm:cxn modelId="{6E8E6118-2A74-4BDD-9017-F16AA44A5B53}" type="presParOf" srcId="{02553D96-4283-4905-B263-A4EA2C760764}" destId="{231A5E9B-9DE4-45E9-964C-BFFB5866724E}" srcOrd="4" destOrd="0" presId="urn:microsoft.com/office/officeart/2008/layout/LinedList"/>
    <dgm:cxn modelId="{618D4C76-D924-4576-988C-B41BEE3AAF92}" type="presParOf" srcId="{231A5E9B-9DE4-45E9-964C-BFFB5866724E}" destId="{E4BD14CB-EC0D-4B68-A5B2-F719A4FE04A2}" srcOrd="0" destOrd="0" presId="urn:microsoft.com/office/officeart/2008/layout/LinedList"/>
    <dgm:cxn modelId="{1C2A013F-7A60-4EA3-86C5-1BC9D87AC073}" type="presParOf" srcId="{231A5E9B-9DE4-45E9-964C-BFFB5866724E}" destId="{83D0FA05-248A-4943-BD89-DC634181D466}" srcOrd="1" destOrd="0" presId="urn:microsoft.com/office/officeart/2008/layout/LinedList"/>
    <dgm:cxn modelId="{D37BF1B0-52BB-470C-BF2F-A19F6125695F}" type="presParOf" srcId="{231A5E9B-9DE4-45E9-964C-BFFB5866724E}" destId="{4A927639-3AED-4424-B742-4336A71998A2}" srcOrd="2" destOrd="0" presId="urn:microsoft.com/office/officeart/2008/layout/LinedList"/>
    <dgm:cxn modelId="{1C377FC9-55E6-44EF-98A4-57071BB3952D}" type="presParOf" srcId="{02553D96-4283-4905-B263-A4EA2C760764}" destId="{44F12381-C5BD-4880-9F9D-0FD74C5C84C4}" srcOrd="5" destOrd="0" presId="urn:microsoft.com/office/officeart/2008/layout/LinedList"/>
    <dgm:cxn modelId="{12B3A4AC-BE29-490A-8D87-598E4BE6E853}" type="presParOf" srcId="{02553D96-4283-4905-B263-A4EA2C760764}" destId="{7682CB39-D56D-4898-A283-2D08FFBAED5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21644-34D2-4089-9283-481808FDED6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CA"/>
        </a:p>
      </dgm:t>
    </dgm:pt>
    <dgm:pt modelId="{515C9701-A3DD-4011-9439-985A63750ABD}">
      <dgm:prSet phldrT="[Text]" custT="1"/>
      <dgm:spPr/>
      <dgm:t>
        <a:bodyPr/>
        <a:lstStyle/>
        <a:p>
          <a:r>
            <a:rPr lang="fr-CA" sz="1600" err="1">
              <a:latin typeface="Univers" panose="020B0503020202020204" pitchFamily="34" charset="0"/>
            </a:rPr>
            <a:t>SmartView</a:t>
          </a:r>
          <a:endParaRPr lang="en-CA" sz="1600">
            <a:latin typeface="Univers" panose="020B0503020202020204" pitchFamily="34" charset="0"/>
          </a:endParaRPr>
        </a:p>
      </dgm:t>
    </dgm:pt>
    <dgm:pt modelId="{4935D715-7F8C-4492-979B-1E0179EDB711}" type="parTrans" cxnId="{CDC8886C-2BB3-4F1B-BCB5-B208477879EA}">
      <dgm:prSet/>
      <dgm:spPr/>
      <dgm:t>
        <a:bodyPr/>
        <a:lstStyle/>
        <a:p>
          <a:endParaRPr lang="en-CA" sz="1800"/>
        </a:p>
      </dgm:t>
    </dgm:pt>
    <dgm:pt modelId="{9BA84C91-50E7-492D-9BDB-EACB2DB4F574}" type="sibTrans" cxnId="{CDC8886C-2BB3-4F1B-BCB5-B208477879EA}">
      <dgm:prSet/>
      <dgm:spPr/>
      <dgm:t>
        <a:bodyPr/>
        <a:lstStyle/>
        <a:p>
          <a:endParaRPr lang="en-CA" sz="1800">
            <a:latin typeface="Univers" panose="020B0503020202020204" pitchFamily="34" charset="0"/>
          </a:endParaRPr>
        </a:p>
      </dgm:t>
    </dgm:pt>
    <dgm:pt modelId="{0C15D73E-9B0B-4C08-9581-DADE4CCEED3F}">
      <dgm:prSet phldrT="[Text]" custT="1"/>
      <dgm:spPr/>
      <dgm:t>
        <a:bodyPr/>
        <a:lstStyle/>
        <a:p>
          <a:r>
            <a:rPr lang="fr-CA" sz="1200" err="1">
              <a:latin typeface="Univers" panose="020B0503020202020204" pitchFamily="34" charset="0"/>
            </a:rPr>
            <a:t>Connect</a:t>
          </a:r>
          <a:r>
            <a:rPr lang="fr-CA" sz="1200">
              <a:latin typeface="Univers" panose="020B0503020202020204" pitchFamily="34" charset="0"/>
            </a:rPr>
            <a:t> to the BI datawarehouse</a:t>
          </a:r>
          <a:endParaRPr lang="en-CA" sz="1200">
            <a:latin typeface="Univers" panose="020B0503020202020204" pitchFamily="34" charset="0"/>
          </a:endParaRPr>
        </a:p>
      </dgm:t>
    </dgm:pt>
    <dgm:pt modelId="{4608E0CA-3A6D-443E-B197-7037CADF5813}" type="parTrans" cxnId="{9CB6007F-B2E4-4358-8458-25169A51F752}">
      <dgm:prSet/>
      <dgm:spPr/>
      <dgm:t>
        <a:bodyPr/>
        <a:lstStyle/>
        <a:p>
          <a:endParaRPr lang="en-CA" sz="1800"/>
        </a:p>
      </dgm:t>
    </dgm:pt>
    <dgm:pt modelId="{8F10A059-6C09-4BBC-9385-DE129A96FA56}" type="sibTrans" cxnId="{9CB6007F-B2E4-4358-8458-25169A51F752}">
      <dgm:prSet/>
      <dgm:spPr/>
      <dgm:t>
        <a:bodyPr/>
        <a:lstStyle/>
        <a:p>
          <a:endParaRPr lang="en-CA" sz="1800"/>
        </a:p>
      </dgm:t>
    </dgm:pt>
    <dgm:pt modelId="{CCDE84D5-D28A-4054-A687-EFA2D9030502}">
      <dgm:prSet phldrT="[Text]" custT="1"/>
      <dgm:spPr/>
      <dgm:t>
        <a:bodyPr/>
        <a:lstStyle/>
        <a:p>
          <a:r>
            <a:rPr lang="fr-CA" sz="1600">
              <a:latin typeface="Univers" panose="020B0503020202020204" pitchFamily="34" charset="0"/>
            </a:rPr>
            <a:t>Excel Macro</a:t>
          </a:r>
          <a:endParaRPr lang="en-CA" sz="1600">
            <a:latin typeface="Univers" panose="020B0503020202020204" pitchFamily="34" charset="0"/>
          </a:endParaRPr>
        </a:p>
      </dgm:t>
    </dgm:pt>
    <dgm:pt modelId="{EE530509-39F3-4802-AA9C-3054BEA7634B}" type="parTrans" cxnId="{BBA84BD7-D2EB-4B1A-A99E-9079A00DB5C6}">
      <dgm:prSet/>
      <dgm:spPr/>
      <dgm:t>
        <a:bodyPr/>
        <a:lstStyle/>
        <a:p>
          <a:endParaRPr lang="en-CA" sz="1800"/>
        </a:p>
      </dgm:t>
    </dgm:pt>
    <dgm:pt modelId="{27F558A4-CC2C-482A-9AD2-C760EB193CAA}" type="sibTrans" cxnId="{BBA84BD7-D2EB-4B1A-A99E-9079A00DB5C6}">
      <dgm:prSet/>
      <dgm:spPr/>
      <dgm:t>
        <a:bodyPr/>
        <a:lstStyle/>
        <a:p>
          <a:endParaRPr lang="en-CA" sz="1800">
            <a:latin typeface="Univers" panose="020B0503020202020204" pitchFamily="34" charset="0"/>
          </a:endParaRPr>
        </a:p>
      </dgm:t>
    </dgm:pt>
    <dgm:pt modelId="{DDA6ACB9-F819-44C1-AB22-52CCBFE6A481}">
      <dgm:prSet phldrT="[Text]" custT="1"/>
      <dgm:spPr/>
      <dgm:t>
        <a:bodyPr/>
        <a:lstStyle/>
        <a:p>
          <a:r>
            <a:rPr lang="fr-CA" sz="1200">
              <a:latin typeface="Univers" panose="020B0503020202020204" pitchFamily="34" charset="0"/>
            </a:rPr>
            <a:t>Input </a:t>
          </a:r>
          <a:r>
            <a:rPr lang="fr-CA" sz="1200" err="1">
              <a:latin typeface="Univers" panose="020B0503020202020204" pitchFamily="34" charset="0"/>
            </a:rPr>
            <a:t>Parameters</a:t>
          </a:r>
          <a:r>
            <a:rPr lang="fr-CA" sz="1200">
              <a:latin typeface="Univers" panose="020B0503020202020204" pitchFamily="34" charset="0"/>
            </a:rPr>
            <a:t> (ATB/</a:t>
          </a:r>
          <a:r>
            <a:rPr lang="fr-CA" sz="1200" err="1">
              <a:latin typeface="Univers" panose="020B0503020202020204" pitchFamily="34" charset="0"/>
            </a:rPr>
            <a:t>Merit</a:t>
          </a:r>
          <a:r>
            <a:rPr lang="fr-CA" sz="1200">
              <a:latin typeface="Univers" panose="020B0503020202020204" pitchFamily="34" charset="0"/>
            </a:rPr>
            <a:t>/ </a:t>
          </a:r>
          <a:r>
            <a:rPr lang="fr-CA" sz="1200" err="1">
              <a:latin typeface="Univers" panose="020B0503020202020204" pitchFamily="34" charset="0"/>
            </a:rPr>
            <a:t>Hourly</a:t>
          </a:r>
          <a:r>
            <a:rPr lang="fr-CA" sz="1200">
              <a:latin typeface="Univers" panose="020B0503020202020204" pitchFamily="34" charset="0"/>
            </a:rPr>
            <a:t> Rates/ Dates …)</a:t>
          </a:r>
          <a:endParaRPr lang="en-CA" sz="1200">
            <a:latin typeface="Univers" panose="020B0503020202020204" pitchFamily="34" charset="0"/>
          </a:endParaRPr>
        </a:p>
      </dgm:t>
    </dgm:pt>
    <dgm:pt modelId="{4FE742F3-C229-42F4-8C90-CCCA5887C606}" type="parTrans" cxnId="{8F84AB66-D4B2-4E54-AD24-F3FC63F319C4}">
      <dgm:prSet/>
      <dgm:spPr/>
      <dgm:t>
        <a:bodyPr/>
        <a:lstStyle/>
        <a:p>
          <a:endParaRPr lang="en-CA" sz="1800"/>
        </a:p>
      </dgm:t>
    </dgm:pt>
    <dgm:pt modelId="{650477F7-9A09-4CEF-9243-C4D12CCB1F19}" type="sibTrans" cxnId="{8F84AB66-D4B2-4E54-AD24-F3FC63F319C4}">
      <dgm:prSet/>
      <dgm:spPr/>
      <dgm:t>
        <a:bodyPr/>
        <a:lstStyle/>
        <a:p>
          <a:endParaRPr lang="en-CA" sz="1800"/>
        </a:p>
      </dgm:t>
    </dgm:pt>
    <dgm:pt modelId="{7CAB28E3-98F5-47C7-907F-AA585D76774F}">
      <dgm:prSet phldrT="[Text]" custT="1"/>
      <dgm:spPr/>
      <dgm:t>
        <a:bodyPr/>
        <a:lstStyle/>
        <a:p>
          <a:r>
            <a:rPr lang="fr-CA" sz="1200" err="1">
              <a:latin typeface="Univers" panose="020B0503020202020204" pitchFamily="34" charset="0"/>
            </a:rPr>
            <a:t>Validate</a:t>
          </a:r>
          <a:r>
            <a:rPr lang="fr-CA" sz="1200">
              <a:latin typeface="Univers" panose="020B0503020202020204" pitchFamily="34" charset="0"/>
            </a:rPr>
            <a:t> the inputs and</a:t>
          </a:r>
          <a:endParaRPr lang="en-CA" sz="1200">
            <a:latin typeface="Univers" panose="020B0503020202020204" pitchFamily="34" charset="0"/>
          </a:endParaRPr>
        </a:p>
      </dgm:t>
    </dgm:pt>
    <dgm:pt modelId="{4FEC88DA-3EC6-4AB4-AD32-1B55E71CC108}" type="parTrans" cxnId="{4034A12F-015E-4C13-A8A6-E785FE155CEA}">
      <dgm:prSet/>
      <dgm:spPr/>
      <dgm:t>
        <a:bodyPr/>
        <a:lstStyle/>
        <a:p>
          <a:endParaRPr lang="en-CA" sz="1800"/>
        </a:p>
      </dgm:t>
    </dgm:pt>
    <dgm:pt modelId="{8677E5A4-0CED-48E2-8961-17FFD28C457B}" type="sibTrans" cxnId="{4034A12F-015E-4C13-A8A6-E785FE155CEA}">
      <dgm:prSet/>
      <dgm:spPr/>
      <dgm:t>
        <a:bodyPr/>
        <a:lstStyle/>
        <a:p>
          <a:endParaRPr lang="en-CA" sz="1800"/>
        </a:p>
      </dgm:t>
    </dgm:pt>
    <dgm:pt modelId="{FB181DB7-3437-40E8-B66B-4996B8BF147C}">
      <dgm:prSet phldrT="[Text]" custT="1"/>
      <dgm:spPr/>
      <dgm:t>
        <a:bodyPr/>
        <a:lstStyle/>
        <a:p>
          <a:r>
            <a:rPr lang="fr-CA" sz="1600">
              <a:latin typeface="Univers" panose="020B0503020202020204" pitchFamily="34" charset="0"/>
            </a:rPr>
            <a:t>ODI (</a:t>
          </a:r>
          <a:r>
            <a:rPr lang="en-CA" sz="1600">
              <a:latin typeface="Univers" panose="020B0503020202020204" pitchFamily="34" charset="0"/>
            </a:rPr>
            <a:t>Oracle data integrator)</a:t>
          </a:r>
        </a:p>
      </dgm:t>
    </dgm:pt>
    <dgm:pt modelId="{E42608D1-2868-463F-995F-CAF942445714}" type="parTrans" cxnId="{7EC57B51-7427-40CE-BF18-CBCF913F0160}">
      <dgm:prSet/>
      <dgm:spPr/>
      <dgm:t>
        <a:bodyPr/>
        <a:lstStyle/>
        <a:p>
          <a:endParaRPr lang="en-CA" sz="1800"/>
        </a:p>
      </dgm:t>
    </dgm:pt>
    <dgm:pt modelId="{F0E6132E-2376-4ADA-8D16-EC58B5C5BE78}" type="sibTrans" cxnId="{7EC57B51-7427-40CE-BF18-CBCF913F0160}">
      <dgm:prSet/>
      <dgm:spPr/>
      <dgm:t>
        <a:bodyPr/>
        <a:lstStyle/>
        <a:p>
          <a:endParaRPr lang="en-CA" sz="1800">
            <a:latin typeface="Univers" panose="020B0503020202020204" pitchFamily="34" charset="0"/>
          </a:endParaRPr>
        </a:p>
      </dgm:t>
    </dgm:pt>
    <dgm:pt modelId="{33BDCD9F-E65D-4853-8023-7F850C012956}">
      <dgm:prSet phldrT="[Text]" custT="1"/>
      <dgm:spPr/>
      <dgm:t>
        <a:bodyPr/>
        <a:lstStyle/>
        <a:p>
          <a:r>
            <a:rPr lang="fr-CA" sz="1200" err="1">
              <a:latin typeface="Univers" panose="020B0503020202020204" pitchFamily="34" charset="0"/>
            </a:rPr>
            <a:t>View</a:t>
          </a:r>
          <a:r>
            <a:rPr lang="fr-CA" sz="1200">
              <a:latin typeface="Univers" panose="020B0503020202020204" pitchFamily="34" charset="0"/>
            </a:rPr>
            <a:t> Report</a:t>
          </a:r>
          <a:endParaRPr lang="en-CA" sz="1200">
            <a:latin typeface="Univers" panose="020B0503020202020204" pitchFamily="34" charset="0"/>
          </a:endParaRPr>
        </a:p>
      </dgm:t>
    </dgm:pt>
    <dgm:pt modelId="{7D8453A3-AAC5-4349-950E-9C91D315BB63}" type="parTrans" cxnId="{52BEA9BA-174A-4F8D-A1E1-A931A4A5F2FF}">
      <dgm:prSet/>
      <dgm:spPr/>
      <dgm:t>
        <a:bodyPr/>
        <a:lstStyle/>
        <a:p>
          <a:endParaRPr lang="en-CA" sz="1800"/>
        </a:p>
      </dgm:t>
    </dgm:pt>
    <dgm:pt modelId="{2C63A9F4-B1E3-4AEA-A851-0281A217D181}" type="sibTrans" cxnId="{52BEA9BA-174A-4F8D-A1E1-A931A4A5F2FF}">
      <dgm:prSet/>
      <dgm:spPr/>
      <dgm:t>
        <a:bodyPr/>
        <a:lstStyle/>
        <a:p>
          <a:endParaRPr lang="en-CA" sz="1800"/>
        </a:p>
      </dgm:t>
    </dgm:pt>
    <dgm:pt modelId="{B4F9A9A0-16A2-4541-B51C-67AE323E97FC}">
      <dgm:prSet phldrT="[Text]" custT="1"/>
      <dgm:spPr/>
      <dgm:t>
        <a:bodyPr/>
        <a:lstStyle/>
        <a:p>
          <a:r>
            <a:rPr lang="fr-CA" sz="1200" err="1">
              <a:latin typeface="Univers" panose="020B0503020202020204" pitchFamily="34" charset="0"/>
            </a:rPr>
            <a:t>Filter</a:t>
          </a:r>
          <a:r>
            <a:rPr lang="fr-CA" sz="1200">
              <a:latin typeface="Univers" panose="020B0503020202020204" pitchFamily="34" charset="0"/>
            </a:rPr>
            <a:t> /Slice/</a:t>
          </a:r>
          <a:r>
            <a:rPr lang="fr-CA" sz="1200" err="1">
              <a:latin typeface="Univers" panose="020B0503020202020204" pitchFamily="34" charset="0"/>
            </a:rPr>
            <a:t>Dice</a:t>
          </a:r>
          <a:endParaRPr lang="en-CA" sz="1200">
            <a:latin typeface="Univers" panose="020B0503020202020204" pitchFamily="34" charset="0"/>
          </a:endParaRPr>
        </a:p>
      </dgm:t>
    </dgm:pt>
    <dgm:pt modelId="{21FCB9DC-704E-4CBA-B0A4-BA2EE92047D5}" type="parTrans" cxnId="{8F915824-EADC-415F-84FA-B828067B318B}">
      <dgm:prSet/>
      <dgm:spPr/>
      <dgm:t>
        <a:bodyPr/>
        <a:lstStyle/>
        <a:p>
          <a:endParaRPr lang="en-CA" sz="1800"/>
        </a:p>
      </dgm:t>
    </dgm:pt>
    <dgm:pt modelId="{686E03CC-5718-4F8E-BA7A-F564A5B65F0A}" type="sibTrans" cxnId="{8F915824-EADC-415F-84FA-B828067B318B}">
      <dgm:prSet/>
      <dgm:spPr/>
      <dgm:t>
        <a:bodyPr/>
        <a:lstStyle/>
        <a:p>
          <a:endParaRPr lang="en-CA" sz="1800"/>
        </a:p>
      </dgm:t>
    </dgm:pt>
    <dgm:pt modelId="{AA2B09D9-068A-486B-A1D4-7463F239FEF5}">
      <dgm:prSet phldrT="[Text]" custT="1"/>
      <dgm:spPr/>
      <dgm:t>
        <a:bodyPr/>
        <a:lstStyle/>
        <a:p>
          <a:r>
            <a:rPr lang="fr-CA" sz="1600">
              <a:latin typeface="Univers" panose="020B0503020202020204" pitchFamily="34" charset="0"/>
            </a:rPr>
            <a:t>OBIEE</a:t>
          </a:r>
          <a:endParaRPr lang="en-CA" sz="1600">
            <a:latin typeface="Univers" panose="020B0503020202020204" pitchFamily="34" charset="0"/>
          </a:endParaRPr>
        </a:p>
      </dgm:t>
    </dgm:pt>
    <dgm:pt modelId="{77503368-80B2-4720-98E1-3143A5422A14}" type="parTrans" cxnId="{54E0F6A7-461D-45F7-9FCA-28C22000A486}">
      <dgm:prSet/>
      <dgm:spPr/>
      <dgm:t>
        <a:bodyPr/>
        <a:lstStyle/>
        <a:p>
          <a:endParaRPr lang="en-CA" sz="1800"/>
        </a:p>
      </dgm:t>
    </dgm:pt>
    <dgm:pt modelId="{900CDC11-629C-4F05-9C84-08BFB39F9DE7}" type="sibTrans" cxnId="{54E0F6A7-461D-45F7-9FCA-28C22000A486}">
      <dgm:prSet/>
      <dgm:spPr/>
      <dgm:t>
        <a:bodyPr/>
        <a:lstStyle/>
        <a:p>
          <a:endParaRPr lang="en-CA" sz="1800"/>
        </a:p>
      </dgm:t>
    </dgm:pt>
    <dgm:pt modelId="{950AA24D-968E-4F63-ACA0-B33FED1A9048}">
      <dgm:prSet phldrT="[Text]" custT="1"/>
      <dgm:spPr/>
      <dgm:t>
        <a:bodyPr/>
        <a:lstStyle/>
        <a:p>
          <a:r>
            <a:rPr lang="fr-CA" sz="1200" err="1">
              <a:latin typeface="Univers" panose="020B0503020202020204" pitchFamily="34" charset="0"/>
            </a:rPr>
            <a:t>Generate</a:t>
          </a:r>
          <a:r>
            <a:rPr lang="fr-CA" sz="1200">
              <a:latin typeface="Univers" panose="020B0503020202020204" pitchFamily="34" charset="0"/>
            </a:rPr>
            <a:t> all the </a:t>
          </a:r>
          <a:r>
            <a:rPr lang="fr-CA" sz="1200" err="1">
              <a:latin typeface="Univers" panose="020B0503020202020204" pitchFamily="34" charset="0"/>
            </a:rPr>
            <a:t>calculations</a:t>
          </a:r>
          <a:endParaRPr lang="en-CA" sz="1200">
            <a:latin typeface="Univers" panose="020B0503020202020204" pitchFamily="34" charset="0"/>
          </a:endParaRPr>
        </a:p>
      </dgm:t>
    </dgm:pt>
    <dgm:pt modelId="{DB59EE82-603F-47B6-AD6F-B88EBAD8FC38}" type="parTrans" cxnId="{19447371-EFDA-43BC-8279-037D1DCC3F79}">
      <dgm:prSet/>
      <dgm:spPr/>
      <dgm:t>
        <a:bodyPr/>
        <a:lstStyle/>
        <a:p>
          <a:endParaRPr lang="en-CA" sz="1800"/>
        </a:p>
      </dgm:t>
    </dgm:pt>
    <dgm:pt modelId="{023936D1-628F-442A-9D07-1424B9E25264}" type="sibTrans" cxnId="{19447371-EFDA-43BC-8279-037D1DCC3F79}">
      <dgm:prSet/>
      <dgm:spPr/>
      <dgm:t>
        <a:bodyPr/>
        <a:lstStyle/>
        <a:p>
          <a:endParaRPr lang="en-CA" sz="1800"/>
        </a:p>
      </dgm:t>
    </dgm:pt>
    <dgm:pt modelId="{4557D427-C3AC-405A-81B6-EA2D2CE47453}">
      <dgm:prSet phldrT="[Text]" custT="1"/>
      <dgm:spPr/>
      <dgm:t>
        <a:bodyPr/>
        <a:lstStyle/>
        <a:p>
          <a:r>
            <a:rPr lang="fr-CA" sz="1200" err="1">
              <a:latin typeface="Univers" panose="020B0503020202020204" pitchFamily="34" charset="0"/>
            </a:rPr>
            <a:t>Load</a:t>
          </a:r>
          <a:r>
            <a:rPr lang="fr-CA" sz="1200">
              <a:latin typeface="Univers" panose="020B0503020202020204" pitchFamily="34" charset="0"/>
            </a:rPr>
            <a:t> the Excel File</a:t>
          </a:r>
          <a:endParaRPr lang="en-CA" sz="1200">
            <a:latin typeface="Univers" panose="020B0503020202020204" pitchFamily="34" charset="0"/>
          </a:endParaRPr>
        </a:p>
      </dgm:t>
    </dgm:pt>
    <dgm:pt modelId="{06CB260A-DAE0-484B-9FDB-E34B07D028BA}" type="parTrans" cxnId="{A21BCA37-9241-4A67-AABD-30BBFF0EAAD5}">
      <dgm:prSet/>
      <dgm:spPr/>
      <dgm:t>
        <a:bodyPr/>
        <a:lstStyle/>
        <a:p>
          <a:endParaRPr lang="en-CA" sz="1800"/>
        </a:p>
      </dgm:t>
    </dgm:pt>
    <dgm:pt modelId="{B4365544-E2CE-4CEA-AD65-AEDEDC7940CB}" type="sibTrans" cxnId="{A21BCA37-9241-4A67-AABD-30BBFF0EAAD5}">
      <dgm:prSet/>
      <dgm:spPr/>
      <dgm:t>
        <a:bodyPr/>
        <a:lstStyle/>
        <a:p>
          <a:endParaRPr lang="en-CA" sz="1800"/>
        </a:p>
      </dgm:t>
    </dgm:pt>
    <dgm:pt modelId="{7AE455FE-791D-4399-AB30-7A7AC8DF777C}">
      <dgm:prSet phldrT="[Text]" custT="1"/>
      <dgm:spPr/>
      <dgm:t>
        <a:bodyPr/>
        <a:lstStyle/>
        <a:p>
          <a:r>
            <a:rPr lang="fr-CA" sz="1200" err="1">
              <a:latin typeface="Univers" panose="020B0503020202020204" pitchFamily="34" charset="0"/>
            </a:rPr>
            <a:t>Retrieve</a:t>
          </a:r>
          <a:r>
            <a:rPr lang="fr-CA" sz="1200">
              <a:latin typeface="Univers" panose="020B0503020202020204" pitchFamily="34" charset="0"/>
            </a:rPr>
            <a:t> data </a:t>
          </a:r>
          <a:r>
            <a:rPr lang="fr-CA" sz="1200" err="1">
              <a:latin typeface="Univers" panose="020B0503020202020204" pitchFamily="34" charset="0"/>
            </a:rPr>
            <a:t>based</a:t>
          </a:r>
          <a:r>
            <a:rPr lang="fr-CA" sz="1200">
              <a:latin typeface="Univers" panose="020B0503020202020204" pitchFamily="34" charset="0"/>
            </a:rPr>
            <a:t> on the User </a:t>
          </a:r>
          <a:r>
            <a:rPr lang="fr-CA" sz="1200" err="1">
              <a:latin typeface="Univers" panose="020B0503020202020204" pitchFamily="34" charset="0"/>
            </a:rPr>
            <a:t>Selections</a:t>
          </a:r>
          <a:r>
            <a:rPr lang="fr-CA" sz="1200">
              <a:latin typeface="Univers" panose="020B0503020202020204" pitchFamily="34" charset="0"/>
            </a:rPr>
            <a:t> </a:t>
          </a:r>
          <a:endParaRPr lang="en-CA" sz="1200">
            <a:latin typeface="Univers" panose="020B0503020202020204" pitchFamily="34" charset="0"/>
          </a:endParaRPr>
        </a:p>
      </dgm:t>
    </dgm:pt>
    <dgm:pt modelId="{EE530081-1693-4C27-B16A-1F4A42173076}" type="parTrans" cxnId="{882FC686-8413-45D0-9DB3-D70CEBCD208D}">
      <dgm:prSet/>
      <dgm:spPr/>
      <dgm:t>
        <a:bodyPr/>
        <a:lstStyle/>
        <a:p>
          <a:endParaRPr lang="en-CA" sz="1800"/>
        </a:p>
      </dgm:t>
    </dgm:pt>
    <dgm:pt modelId="{AFEC0706-ECE0-4AB2-A3C1-F85AE5641557}" type="sibTrans" cxnId="{882FC686-8413-45D0-9DB3-D70CEBCD208D}">
      <dgm:prSet/>
      <dgm:spPr/>
      <dgm:t>
        <a:bodyPr/>
        <a:lstStyle/>
        <a:p>
          <a:endParaRPr lang="en-CA" sz="1800"/>
        </a:p>
      </dgm:t>
    </dgm:pt>
    <dgm:pt modelId="{85DCA895-EDA0-4A83-8D33-1641100F4F41}">
      <dgm:prSet phldrT="[Text]" custT="1"/>
      <dgm:spPr/>
      <dgm:t>
        <a:bodyPr/>
        <a:lstStyle/>
        <a:p>
          <a:r>
            <a:rPr lang="fr-CA" sz="1200">
              <a:latin typeface="Univers" panose="020B0503020202020204" pitchFamily="34" charset="0"/>
            </a:rPr>
            <a:t>Export </a:t>
          </a:r>
          <a:endParaRPr lang="en-CA" sz="1200">
            <a:latin typeface="Univers" panose="020B0503020202020204" pitchFamily="34" charset="0"/>
          </a:endParaRPr>
        </a:p>
      </dgm:t>
    </dgm:pt>
    <dgm:pt modelId="{5B6A81B5-828A-4286-80B9-D08DEBF1EF6C}" type="parTrans" cxnId="{EB102B82-C88E-41A7-AFDB-49F3BD95E5CD}">
      <dgm:prSet/>
      <dgm:spPr/>
      <dgm:t>
        <a:bodyPr/>
        <a:lstStyle/>
        <a:p>
          <a:endParaRPr lang="en-CA" sz="1800"/>
        </a:p>
      </dgm:t>
    </dgm:pt>
    <dgm:pt modelId="{FAA15AB7-9CA0-439B-8DE9-B057AAA4C3F4}" type="sibTrans" cxnId="{EB102B82-C88E-41A7-AFDB-49F3BD95E5CD}">
      <dgm:prSet/>
      <dgm:spPr/>
      <dgm:t>
        <a:bodyPr/>
        <a:lstStyle/>
        <a:p>
          <a:endParaRPr lang="en-CA" sz="1800"/>
        </a:p>
      </dgm:t>
    </dgm:pt>
    <dgm:pt modelId="{348CD428-54D7-4436-ADAF-002F45DD0B1D}">
      <dgm:prSet phldrT="[Text]" custT="1"/>
      <dgm:spPr/>
      <dgm:t>
        <a:bodyPr/>
        <a:lstStyle/>
        <a:p>
          <a:r>
            <a:rPr lang="fr-CA" sz="1200" err="1">
              <a:latin typeface="Univers" panose="020B0503020202020204" pitchFamily="34" charset="0"/>
            </a:rPr>
            <a:t>Customize</a:t>
          </a:r>
          <a:endParaRPr lang="en-CA" sz="1200">
            <a:latin typeface="Univers" panose="020B0503020202020204" pitchFamily="34" charset="0"/>
          </a:endParaRPr>
        </a:p>
      </dgm:t>
    </dgm:pt>
    <dgm:pt modelId="{51930A4E-A182-4052-B7B6-93B7E3E83CB0}" type="parTrans" cxnId="{B4AC96FA-40DA-487A-B183-141DCF2E59F3}">
      <dgm:prSet/>
      <dgm:spPr/>
      <dgm:t>
        <a:bodyPr/>
        <a:lstStyle/>
        <a:p>
          <a:endParaRPr lang="en-CA" sz="1800"/>
        </a:p>
      </dgm:t>
    </dgm:pt>
    <dgm:pt modelId="{A741861A-4211-4C18-87F2-4C70E7F1B16C}" type="sibTrans" cxnId="{B4AC96FA-40DA-487A-B183-141DCF2E59F3}">
      <dgm:prSet/>
      <dgm:spPr/>
      <dgm:t>
        <a:bodyPr/>
        <a:lstStyle/>
        <a:p>
          <a:endParaRPr lang="en-CA" sz="1800"/>
        </a:p>
      </dgm:t>
    </dgm:pt>
    <dgm:pt modelId="{6B7A9504-AB90-42A6-B114-F13D4A5757C6}">
      <dgm:prSet phldrT="[Text]" custT="1"/>
      <dgm:spPr/>
      <dgm:t>
        <a:bodyPr/>
        <a:lstStyle/>
        <a:p>
          <a:r>
            <a:rPr lang="fr-CA" sz="1200" err="1">
              <a:latin typeface="Univers" panose="020B0503020202020204" pitchFamily="34" charset="0"/>
            </a:rPr>
            <a:t>Extract</a:t>
          </a:r>
          <a:r>
            <a:rPr lang="fr-CA" sz="1200">
              <a:latin typeface="Univers" panose="020B0503020202020204" pitchFamily="34" charset="0"/>
            </a:rPr>
            <a:t> </a:t>
          </a:r>
          <a:r>
            <a:rPr lang="fr-CA" sz="1200" err="1">
              <a:latin typeface="Univers" panose="020B0503020202020204" pitchFamily="34" charset="0"/>
            </a:rPr>
            <a:t>Actuals</a:t>
          </a:r>
          <a:endParaRPr lang="en-CA" sz="1200">
            <a:latin typeface="Univers" panose="020B0503020202020204" pitchFamily="34" charset="0"/>
          </a:endParaRPr>
        </a:p>
      </dgm:t>
    </dgm:pt>
    <dgm:pt modelId="{44B46BD0-C533-4297-9F79-4B223EF13185}" type="parTrans" cxnId="{AFF3294F-C909-432B-BFE0-614956298A78}">
      <dgm:prSet/>
      <dgm:spPr/>
      <dgm:t>
        <a:bodyPr/>
        <a:lstStyle/>
        <a:p>
          <a:endParaRPr lang="en-CA" sz="1800"/>
        </a:p>
      </dgm:t>
    </dgm:pt>
    <dgm:pt modelId="{DBCFA84F-367D-4B54-81C0-357F34D9B478}" type="sibTrans" cxnId="{AFF3294F-C909-432B-BFE0-614956298A78}">
      <dgm:prSet/>
      <dgm:spPr/>
      <dgm:t>
        <a:bodyPr/>
        <a:lstStyle/>
        <a:p>
          <a:endParaRPr lang="en-CA" sz="1800"/>
        </a:p>
      </dgm:t>
    </dgm:pt>
    <dgm:pt modelId="{86B99D07-CBFA-475D-B459-6EF13B6006ED}" type="pres">
      <dgm:prSet presAssocID="{91921644-34D2-4089-9283-481808FDED61}" presName="Name0" presStyleCnt="0">
        <dgm:presLayoutVars>
          <dgm:dir/>
          <dgm:animLvl val="lvl"/>
          <dgm:resizeHandles val="exact"/>
        </dgm:presLayoutVars>
      </dgm:prSet>
      <dgm:spPr/>
      <dgm:t>
        <a:bodyPr/>
        <a:lstStyle/>
        <a:p>
          <a:endParaRPr lang="en-US"/>
        </a:p>
      </dgm:t>
    </dgm:pt>
    <dgm:pt modelId="{D3F6075C-83D1-4493-9D41-DD5968FBEB4F}" type="pres">
      <dgm:prSet presAssocID="{91921644-34D2-4089-9283-481808FDED61}" presName="tSp" presStyleCnt="0"/>
      <dgm:spPr/>
    </dgm:pt>
    <dgm:pt modelId="{9C4D3860-7F4F-41CC-A0B3-6049119D6F42}" type="pres">
      <dgm:prSet presAssocID="{91921644-34D2-4089-9283-481808FDED61}" presName="bSp" presStyleCnt="0"/>
      <dgm:spPr/>
    </dgm:pt>
    <dgm:pt modelId="{2B40FEBB-03C4-41A5-A22A-63D16E795AE8}" type="pres">
      <dgm:prSet presAssocID="{91921644-34D2-4089-9283-481808FDED61}" presName="process" presStyleCnt="0"/>
      <dgm:spPr/>
    </dgm:pt>
    <dgm:pt modelId="{673098F8-2FA2-47C1-B837-96CF0D7BB6AB}" type="pres">
      <dgm:prSet presAssocID="{515C9701-A3DD-4011-9439-985A63750ABD}" presName="composite1" presStyleCnt="0"/>
      <dgm:spPr/>
    </dgm:pt>
    <dgm:pt modelId="{A4193FD9-E4E0-4DAE-9AD8-0DD8E0A48194}" type="pres">
      <dgm:prSet presAssocID="{515C9701-A3DD-4011-9439-985A63750ABD}" presName="dummyNode1" presStyleLbl="node1" presStyleIdx="0" presStyleCnt="4"/>
      <dgm:spPr/>
    </dgm:pt>
    <dgm:pt modelId="{5EC427E3-9C3D-4E36-A0D5-C4DB7DEA26D3}" type="pres">
      <dgm:prSet presAssocID="{515C9701-A3DD-4011-9439-985A63750ABD}" presName="childNode1" presStyleLbl="bgAcc1" presStyleIdx="0" presStyleCnt="4">
        <dgm:presLayoutVars>
          <dgm:bulletEnabled val="1"/>
        </dgm:presLayoutVars>
      </dgm:prSet>
      <dgm:spPr/>
      <dgm:t>
        <a:bodyPr/>
        <a:lstStyle/>
        <a:p>
          <a:endParaRPr lang="en-US"/>
        </a:p>
      </dgm:t>
    </dgm:pt>
    <dgm:pt modelId="{75FECF37-22DC-460E-B923-9143C83DCC9B}" type="pres">
      <dgm:prSet presAssocID="{515C9701-A3DD-4011-9439-985A63750ABD}" presName="childNode1tx" presStyleLbl="bgAcc1" presStyleIdx="0" presStyleCnt="4">
        <dgm:presLayoutVars>
          <dgm:bulletEnabled val="1"/>
        </dgm:presLayoutVars>
      </dgm:prSet>
      <dgm:spPr/>
      <dgm:t>
        <a:bodyPr/>
        <a:lstStyle/>
        <a:p>
          <a:endParaRPr lang="en-US"/>
        </a:p>
      </dgm:t>
    </dgm:pt>
    <dgm:pt modelId="{C9F844DE-5CED-4FE1-BE24-8DEEDC647680}" type="pres">
      <dgm:prSet presAssocID="{515C9701-A3DD-4011-9439-985A63750ABD}" presName="parentNode1" presStyleLbl="node1" presStyleIdx="0" presStyleCnt="4">
        <dgm:presLayoutVars>
          <dgm:chMax val="1"/>
          <dgm:bulletEnabled val="1"/>
        </dgm:presLayoutVars>
      </dgm:prSet>
      <dgm:spPr/>
      <dgm:t>
        <a:bodyPr/>
        <a:lstStyle/>
        <a:p>
          <a:endParaRPr lang="en-US"/>
        </a:p>
      </dgm:t>
    </dgm:pt>
    <dgm:pt modelId="{7978D2DE-8F6F-4240-A6B0-973E4A284154}" type="pres">
      <dgm:prSet presAssocID="{515C9701-A3DD-4011-9439-985A63750ABD}" presName="connSite1" presStyleCnt="0"/>
      <dgm:spPr/>
    </dgm:pt>
    <dgm:pt modelId="{9F4DC2AD-1BC9-4599-BB53-2ACCA341EFF5}" type="pres">
      <dgm:prSet presAssocID="{9BA84C91-50E7-492D-9BDB-EACB2DB4F574}" presName="Name9" presStyleLbl="sibTrans2D1" presStyleIdx="0" presStyleCnt="3"/>
      <dgm:spPr/>
      <dgm:t>
        <a:bodyPr/>
        <a:lstStyle/>
        <a:p>
          <a:endParaRPr lang="en-US"/>
        </a:p>
      </dgm:t>
    </dgm:pt>
    <dgm:pt modelId="{F44FEE5D-24B6-4F84-8850-45ECD8C6DC38}" type="pres">
      <dgm:prSet presAssocID="{CCDE84D5-D28A-4054-A687-EFA2D9030502}" presName="composite2" presStyleCnt="0"/>
      <dgm:spPr/>
    </dgm:pt>
    <dgm:pt modelId="{9428F8BE-D861-49B8-8C12-C15FFD2DAE62}" type="pres">
      <dgm:prSet presAssocID="{CCDE84D5-D28A-4054-A687-EFA2D9030502}" presName="dummyNode2" presStyleLbl="node1" presStyleIdx="0" presStyleCnt="4"/>
      <dgm:spPr/>
    </dgm:pt>
    <dgm:pt modelId="{5ED0BBC6-8666-4804-AA47-6E72A3B1DCD6}" type="pres">
      <dgm:prSet presAssocID="{CCDE84D5-D28A-4054-A687-EFA2D9030502}" presName="childNode2" presStyleLbl="bgAcc1" presStyleIdx="1" presStyleCnt="4">
        <dgm:presLayoutVars>
          <dgm:bulletEnabled val="1"/>
        </dgm:presLayoutVars>
      </dgm:prSet>
      <dgm:spPr/>
      <dgm:t>
        <a:bodyPr/>
        <a:lstStyle/>
        <a:p>
          <a:endParaRPr lang="en-US"/>
        </a:p>
      </dgm:t>
    </dgm:pt>
    <dgm:pt modelId="{6FD6BC83-7E53-49A3-BE8F-4F829DFAE53E}" type="pres">
      <dgm:prSet presAssocID="{CCDE84D5-D28A-4054-A687-EFA2D9030502}" presName="childNode2tx" presStyleLbl="bgAcc1" presStyleIdx="1" presStyleCnt="4">
        <dgm:presLayoutVars>
          <dgm:bulletEnabled val="1"/>
        </dgm:presLayoutVars>
      </dgm:prSet>
      <dgm:spPr/>
      <dgm:t>
        <a:bodyPr/>
        <a:lstStyle/>
        <a:p>
          <a:endParaRPr lang="en-US"/>
        </a:p>
      </dgm:t>
    </dgm:pt>
    <dgm:pt modelId="{01C488BE-9F13-47EF-B16A-F14189342DD8}" type="pres">
      <dgm:prSet presAssocID="{CCDE84D5-D28A-4054-A687-EFA2D9030502}" presName="parentNode2" presStyleLbl="node1" presStyleIdx="1" presStyleCnt="4">
        <dgm:presLayoutVars>
          <dgm:chMax val="0"/>
          <dgm:bulletEnabled val="1"/>
        </dgm:presLayoutVars>
      </dgm:prSet>
      <dgm:spPr/>
      <dgm:t>
        <a:bodyPr/>
        <a:lstStyle/>
        <a:p>
          <a:endParaRPr lang="en-US"/>
        </a:p>
      </dgm:t>
    </dgm:pt>
    <dgm:pt modelId="{3BCF5FB6-8183-45DB-AB09-263B767EB4CC}" type="pres">
      <dgm:prSet presAssocID="{CCDE84D5-D28A-4054-A687-EFA2D9030502}" presName="connSite2" presStyleCnt="0"/>
      <dgm:spPr/>
    </dgm:pt>
    <dgm:pt modelId="{E9D0C5CB-9649-477F-9278-B1219785D7A7}" type="pres">
      <dgm:prSet presAssocID="{27F558A4-CC2C-482A-9AD2-C760EB193CAA}" presName="Name18" presStyleLbl="sibTrans2D1" presStyleIdx="1" presStyleCnt="3"/>
      <dgm:spPr/>
      <dgm:t>
        <a:bodyPr/>
        <a:lstStyle/>
        <a:p>
          <a:endParaRPr lang="en-US"/>
        </a:p>
      </dgm:t>
    </dgm:pt>
    <dgm:pt modelId="{DA6930DE-35D3-4ED9-9C45-4993F9694227}" type="pres">
      <dgm:prSet presAssocID="{FB181DB7-3437-40E8-B66B-4996B8BF147C}" presName="composite1" presStyleCnt="0"/>
      <dgm:spPr/>
    </dgm:pt>
    <dgm:pt modelId="{FA5DDD5F-A032-421A-9203-1FDFE7543BE8}" type="pres">
      <dgm:prSet presAssocID="{FB181DB7-3437-40E8-B66B-4996B8BF147C}" presName="dummyNode1" presStyleLbl="node1" presStyleIdx="1" presStyleCnt="4"/>
      <dgm:spPr/>
    </dgm:pt>
    <dgm:pt modelId="{94494C51-CB0C-4F9F-9406-F21A4661BFCB}" type="pres">
      <dgm:prSet presAssocID="{FB181DB7-3437-40E8-B66B-4996B8BF147C}" presName="childNode1" presStyleLbl="bgAcc1" presStyleIdx="2" presStyleCnt="4">
        <dgm:presLayoutVars>
          <dgm:bulletEnabled val="1"/>
        </dgm:presLayoutVars>
      </dgm:prSet>
      <dgm:spPr/>
      <dgm:t>
        <a:bodyPr/>
        <a:lstStyle/>
        <a:p>
          <a:endParaRPr lang="en-US"/>
        </a:p>
      </dgm:t>
    </dgm:pt>
    <dgm:pt modelId="{98B2010A-A0BF-41EF-B73B-6942830EDA8E}" type="pres">
      <dgm:prSet presAssocID="{FB181DB7-3437-40E8-B66B-4996B8BF147C}" presName="childNode1tx" presStyleLbl="bgAcc1" presStyleIdx="2" presStyleCnt="4">
        <dgm:presLayoutVars>
          <dgm:bulletEnabled val="1"/>
        </dgm:presLayoutVars>
      </dgm:prSet>
      <dgm:spPr/>
      <dgm:t>
        <a:bodyPr/>
        <a:lstStyle/>
        <a:p>
          <a:endParaRPr lang="en-US"/>
        </a:p>
      </dgm:t>
    </dgm:pt>
    <dgm:pt modelId="{2D3FAC86-6F6B-49C9-91F8-96DD37FA0865}" type="pres">
      <dgm:prSet presAssocID="{FB181DB7-3437-40E8-B66B-4996B8BF147C}" presName="parentNode1" presStyleLbl="node1" presStyleIdx="2" presStyleCnt="4">
        <dgm:presLayoutVars>
          <dgm:chMax val="1"/>
          <dgm:bulletEnabled val="1"/>
        </dgm:presLayoutVars>
      </dgm:prSet>
      <dgm:spPr/>
      <dgm:t>
        <a:bodyPr/>
        <a:lstStyle/>
        <a:p>
          <a:endParaRPr lang="en-US"/>
        </a:p>
      </dgm:t>
    </dgm:pt>
    <dgm:pt modelId="{7AE7287C-8E66-44B2-9545-5F7BD284795A}" type="pres">
      <dgm:prSet presAssocID="{FB181DB7-3437-40E8-B66B-4996B8BF147C}" presName="connSite1" presStyleCnt="0"/>
      <dgm:spPr/>
    </dgm:pt>
    <dgm:pt modelId="{A0EFA147-A9DD-4C47-8F54-68E4AE1DF024}" type="pres">
      <dgm:prSet presAssocID="{F0E6132E-2376-4ADA-8D16-EC58B5C5BE78}" presName="Name9" presStyleLbl="sibTrans2D1" presStyleIdx="2" presStyleCnt="3"/>
      <dgm:spPr/>
      <dgm:t>
        <a:bodyPr/>
        <a:lstStyle/>
        <a:p>
          <a:endParaRPr lang="en-US"/>
        </a:p>
      </dgm:t>
    </dgm:pt>
    <dgm:pt modelId="{665F46C3-76C2-4D2B-AB6C-D7FFF14CDC81}" type="pres">
      <dgm:prSet presAssocID="{AA2B09D9-068A-486B-A1D4-7463F239FEF5}" presName="composite2" presStyleCnt="0"/>
      <dgm:spPr/>
    </dgm:pt>
    <dgm:pt modelId="{A30AC06A-41C0-45DA-B337-2873DC419E10}" type="pres">
      <dgm:prSet presAssocID="{AA2B09D9-068A-486B-A1D4-7463F239FEF5}" presName="dummyNode2" presStyleLbl="node1" presStyleIdx="2" presStyleCnt="4"/>
      <dgm:spPr/>
    </dgm:pt>
    <dgm:pt modelId="{6117E662-0B02-4DF5-A48C-C5FC3D6ADA6B}" type="pres">
      <dgm:prSet presAssocID="{AA2B09D9-068A-486B-A1D4-7463F239FEF5}" presName="childNode2" presStyleLbl="bgAcc1" presStyleIdx="3" presStyleCnt="4">
        <dgm:presLayoutVars>
          <dgm:bulletEnabled val="1"/>
        </dgm:presLayoutVars>
      </dgm:prSet>
      <dgm:spPr/>
      <dgm:t>
        <a:bodyPr/>
        <a:lstStyle/>
        <a:p>
          <a:endParaRPr lang="en-US"/>
        </a:p>
      </dgm:t>
    </dgm:pt>
    <dgm:pt modelId="{143A9CD4-E884-4D4E-826F-16EA03BADA1D}" type="pres">
      <dgm:prSet presAssocID="{AA2B09D9-068A-486B-A1D4-7463F239FEF5}" presName="childNode2tx" presStyleLbl="bgAcc1" presStyleIdx="3" presStyleCnt="4">
        <dgm:presLayoutVars>
          <dgm:bulletEnabled val="1"/>
        </dgm:presLayoutVars>
      </dgm:prSet>
      <dgm:spPr/>
      <dgm:t>
        <a:bodyPr/>
        <a:lstStyle/>
        <a:p>
          <a:endParaRPr lang="en-US"/>
        </a:p>
      </dgm:t>
    </dgm:pt>
    <dgm:pt modelId="{978C05E8-74DA-4615-99F3-783B1EC494BE}" type="pres">
      <dgm:prSet presAssocID="{AA2B09D9-068A-486B-A1D4-7463F239FEF5}" presName="parentNode2" presStyleLbl="node1" presStyleIdx="3" presStyleCnt="4">
        <dgm:presLayoutVars>
          <dgm:chMax val="0"/>
          <dgm:bulletEnabled val="1"/>
        </dgm:presLayoutVars>
      </dgm:prSet>
      <dgm:spPr/>
      <dgm:t>
        <a:bodyPr/>
        <a:lstStyle/>
        <a:p>
          <a:endParaRPr lang="en-US"/>
        </a:p>
      </dgm:t>
    </dgm:pt>
    <dgm:pt modelId="{56F41A54-F674-4ED3-AC33-3E20136B4187}" type="pres">
      <dgm:prSet presAssocID="{AA2B09D9-068A-486B-A1D4-7463F239FEF5}" presName="connSite2" presStyleCnt="0"/>
      <dgm:spPr/>
    </dgm:pt>
  </dgm:ptLst>
  <dgm:cxnLst>
    <dgm:cxn modelId="{EB991998-2D60-40C8-9633-E0ACDAEA362B}" type="presOf" srcId="{950AA24D-968E-4F63-ACA0-B33FED1A9048}" destId="{94494C51-CB0C-4F9F-9406-F21A4661BFCB}" srcOrd="0" destOrd="2" presId="urn:microsoft.com/office/officeart/2005/8/layout/hProcess4"/>
    <dgm:cxn modelId="{9CB6007F-B2E4-4358-8458-25169A51F752}" srcId="{515C9701-A3DD-4011-9439-985A63750ABD}" destId="{0C15D73E-9B0B-4C08-9581-DADE4CCEED3F}" srcOrd="0" destOrd="0" parTransId="{4608E0CA-3A6D-443E-B197-7037CADF5813}" sibTransId="{8F10A059-6C09-4BBC-9385-DE129A96FA56}"/>
    <dgm:cxn modelId="{96E2488A-6753-4329-8CD1-4AE89E00DB5B}" type="presOf" srcId="{950AA24D-968E-4F63-ACA0-B33FED1A9048}" destId="{98B2010A-A0BF-41EF-B73B-6942830EDA8E}" srcOrd="1" destOrd="2" presId="urn:microsoft.com/office/officeart/2005/8/layout/hProcess4"/>
    <dgm:cxn modelId="{71CFC02D-313F-4CF9-A7D7-FB36D17CA96C}" type="presOf" srcId="{6B7A9504-AB90-42A6-B114-F13D4A5757C6}" destId="{94494C51-CB0C-4F9F-9406-F21A4661BFCB}" srcOrd="0" destOrd="1" presId="urn:microsoft.com/office/officeart/2005/8/layout/hProcess4"/>
    <dgm:cxn modelId="{8B3A0531-5C63-4E0F-A637-59AB66299790}" type="presOf" srcId="{348CD428-54D7-4436-ADAF-002F45DD0B1D}" destId="{6117E662-0B02-4DF5-A48C-C5FC3D6ADA6B}" srcOrd="0" destOrd="3" presId="urn:microsoft.com/office/officeart/2005/8/layout/hProcess4"/>
    <dgm:cxn modelId="{00AB514C-FF72-49B2-A71D-148851C8E6E8}" type="presOf" srcId="{33BDCD9F-E65D-4853-8023-7F850C012956}" destId="{6117E662-0B02-4DF5-A48C-C5FC3D6ADA6B}" srcOrd="0" destOrd="0" presId="urn:microsoft.com/office/officeart/2005/8/layout/hProcess4"/>
    <dgm:cxn modelId="{A21BCA37-9241-4A67-AABD-30BBFF0EAAD5}" srcId="{FB181DB7-3437-40E8-B66B-4996B8BF147C}" destId="{4557D427-C3AC-405A-81B6-EA2D2CE47453}" srcOrd="0" destOrd="0" parTransId="{06CB260A-DAE0-484B-9FDB-E34B07D028BA}" sibTransId="{B4365544-E2CE-4CEA-AD65-AEDEDC7940CB}"/>
    <dgm:cxn modelId="{AFF3294F-C909-432B-BFE0-614956298A78}" srcId="{FB181DB7-3437-40E8-B66B-4996B8BF147C}" destId="{6B7A9504-AB90-42A6-B114-F13D4A5757C6}" srcOrd="1" destOrd="0" parTransId="{44B46BD0-C533-4297-9F79-4B223EF13185}" sibTransId="{DBCFA84F-367D-4B54-81C0-357F34D9B478}"/>
    <dgm:cxn modelId="{5CEF25A8-70D8-4641-B992-FF60D420EB9A}" type="presOf" srcId="{7CAB28E3-98F5-47C7-907F-AA585D76774F}" destId="{6FD6BC83-7E53-49A3-BE8F-4F829DFAE53E}" srcOrd="1" destOrd="1" presId="urn:microsoft.com/office/officeart/2005/8/layout/hProcess4"/>
    <dgm:cxn modelId="{2A8FF00D-CB02-4973-BFA6-27DDA5953FA8}" type="presOf" srcId="{CCDE84D5-D28A-4054-A687-EFA2D9030502}" destId="{01C488BE-9F13-47EF-B16A-F14189342DD8}" srcOrd="0" destOrd="0" presId="urn:microsoft.com/office/officeart/2005/8/layout/hProcess4"/>
    <dgm:cxn modelId="{0EBFCE83-A13E-4477-BE16-1F0601FC4911}" type="presOf" srcId="{B4F9A9A0-16A2-4541-B51C-67AE323E97FC}" destId="{6117E662-0B02-4DF5-A48C-C5FC3D6ADA6B}" srcOrd="0" destOrd="1" presId="urn:microsoft.com/office/officeart/2005/8/layout/hProcess4"/>
    <dgm:cxn modelId="{BBA84BD7-D2EB-4B1A-A99E-9079A00DB5C6}" srcId="{91921644-34D2-4089-9283-481808FDED61}" destId="{CCDE84D5-D28A-4054-A687-EFA2D9030502}" srcOrd="1" destOrd="0" parTransId="{EE530509-39F3-4802-AA9C-3054BEA7634B}" sibTransId="{27F558A4-CC2C-482A-9AD2-C760EB193CAA}"/>
    <dgm:cxn modelId="{CDC8886C-2BB3-4F1B-BCB5-B208477879EA}" srcId="{91921644-34D2-4089-9283-481808FDED61}" destId="{515C9701-A3DD-4011-9439-985A63750ABD}" srcOrd="0" destOrd="0" parTransId="{4935D715-7F8C-4492-979B-1E0179EDB711}" sibTransId="{9BA84C91-50E7-492D-9BDB-EACB2DB4F574}"/>
    <dgm:cxn modelId="{20B5CC3C-6D14-40BB-AB8D-D768A7071CFC}" type="presOf" srcId="{85DCA895-EDA0-4A83-8D33-1641100F4F41}" destId="{143A9CD4-E884-4D4E-826F-16EA03BADA1D}" srcOrd="1" destOrd="2" presId="urn:microsoft.com/office/officeart/2005/8/layout/hProcess4"/>
    <dgm:cxn modelId="{4034A12F-015E-4C13-A8A6-E785FE155CEA}" srcId="{CCDE84D5-D28A-4054-A687-EFA2D9030502}" destId="{7CAB28E3-98F5-47C7-907F-AA585D76774F}" srcOrd="1" destOrd="0" parTransId="{4FEC88DA-3EC6-4AB4-AD32-1B55E71CC108}" sibTransId="{8677E5A4-0CED-48E2-8961-17FFD28C457B}"/>
    <dgm:cxn modelId="{D4B6B482-6978-4798-A21D-40ABCC630090}" type="presOf" srcId="{FB181DB7-3437-40E8-B66B-4996B8BF147C}" destId="{2D3FAC86-6F6B-49C9-91F8-96DD37FA0865}" srcOrd="0" destOrd="0" presId="urn:microsoft.com/office/officeart/2005/8/layout/hProcess4"/>
    <dgm:cxn modelId="{740C2511-8407-4BCC-A1F9-523BFDC242EE}" type="presOf" srcId="{AA2B09D9-068A-486B-A1D4-7463F239FEF5}" destId="{978C05E8-74DA-4615-99F3-783B1EC494BE}" srcOrd="0" destOrd="0" presId="urn:microsoft.com/office/officeart/2005/8/layout/hProcess4"/>
    <dgm:cxn modelId="{EB102B82-C88E-41A7-AFDB-49F3BD95E5CD}" srcId="{AA2B09D9-068A-486B-A1D4-7463F239FEF5}" destId="{85DCA895-EDA0-4A83-8D33-1641100F4F41}" srcOrd="2" destOrd="0" parTransId="{5B6A81B5-828A-4286-80B9-D08DEBF1EF6C}" sibTransId="{FAA15AB7-9CA0-439B-8DE9-B057AAA4C3F4}"/>
    <dgm:cxn modelId="{53A94987-F83E-4887-AF29-613DDEA5C359}" type="presOf" srcId="{4557D427-C3AC-405A-81B6-EA2D2CE47453}" destId="{94494C51-CB0C-4F9F-9406-F21A4661BFCB}" srcOrd="0" destOrd="0" presId="urn:microsoft.com/office/officeart/2005/8/layout/hProcess4"/>
    <dgm:cxn modelId="{17C581B7-2C60-46A3-8549-C4DCC572FCFD}" type="presOf" srcId="{6B7A9504-AB90-42A6-B114-F13D4A5757C6}" destId="{98B2010A-A0BF-41EF-B73B-6942830EDA8E}" srcOrd="1" destOrd="1" presId="urn:microsoft.com/office/officeart/2005/8/layout/hProcess4"/>
    <dgm:cxn modelId="{B6D941F6-1241-4BDB-BB45-350AF66C0E3C}" type="presOf" srcId="{B4F9A9A0-16A2-4541-B51C-67AE323E97FC}" destId="{143A9CD4-E884-4D4E-826F-16EA03BADA1D}" srcOrd="1" destOrd="1" presId="urn:microsoft.com/office/officeart/2005/8/layout/hProcess4"/>
    <dgm:cxn modelId="{7FFF3D88-665B-4C13-B677-E53FF63EF111}" type="presOf" srcId="{7AE455FE-791D-4399-AB30-7A7AC8DF777C}" destId="{5EC427E3-9C3D-4E36-A0D5-C4DB7DEA26D3}" srcOrd="0" destOrd="1" presId="urn:microsoft.com/office/officeart/2005/8/layout/hProcess4"/>
    <dgm:cxn modelId="{4A910961-6C00-4891-A5FC-3F1518ECA886}" type="presOf" srcId="{DDA6ACB9-F819-44C1-AB22-52CCBFE6A481}" destId="{6FD6BC83-7E53-49A3-BE8F-4F829DFAE53E}" srcOrd="1" destOrd="0" presId="urn:microsoft.com/office/officeart/2005/8/layout/hProcess4"/>
    <dgm:cxn modelId="{1CA06ACC-2625-4F9D-806D-B84648053690}" type="presOf" srcId="{9BA84C91-50E7-492D-9BDB-EACB2DB4F574}" destId="{9F4DC2AD-1BC9-4599-BB53-2ACCA341EFF5}" srcOrd="0" destOrd="0" presId="urn:microsoft.com/office/officeart/2005/8/layout/hProcess4"/>
    <dgm:cxn modelId="{E0099668-C374-4211-BF1E-1BE15300E41A}" type="presOf" srcId="{7CAB28E3-98F5-47C7-907F-AA585D76774F}" destId="{5ED0BBC6-8666-4804-AA47-6E72A3B1DCD6}" srcOrd="0" destOrd="1" presId="urn:microsoft.com/office/officeart/2005/8/layout/hProcess4"/>
    <dgm:cxn modelId="{D0732236-E8E8-44BB-81CF-18C3DFDAF0A8}" type="presOf" srcId="{F0E6132E-2376-4ADA-8D16-EC58B5C5BE78}" destId="{A0EFA147-A9DD-4C47-8F54-68E4AE1DF024}" srcOrd="0" destOrd="0" presId="urn:microsoft.com/office/officeart/2005/8/layout/hProcess4"/>
    <dgm:cxn modelId="{19447371-EFDA-43BC-8279-037D1DCC3F79}" srcId="{FB181DB7-3437-40E8-B66B-4996B8BF147C}" destId="{950AA24D-968E-4F63-ACA0-B33FED1A9048}" srcOrd="2" destOrd="0" parTransId="{DB59EE82-603F-47B6-AD6F-B88EBAD8FC38}" sibTransId="{023936D1-628F-442A-9D07-1424B9E25264}"/>
    <dgm:cxn modelId="{648236E7-38D8-421B-A8E1-62ED69555191}" type="presOf" srcId="{33BDCD9F-E65D-4853-8023-7F850C012956}" destId="{143A9CD4-E884-4D4E-826F-16EA03BADA1D}" srcOrd="1" destOrd="0" presId="urn:microsoft.com/office/officeart/2005/8/layout/hProcess4"/>
    <dgm:cxn modelId="{7EC57B51-7427-40CE-BF18-CBCF913F0160}" srcId="{91921644-34D2-4089-9283-481808FDED61}" destId="{FB181DB7-3437-40E8-B66B-4996B8BF147C}" srcOrd="2" destOrd="0" parTransId="{E42608D1-2868-463F-995F-CAF942445714}" sibTransId="{F0E6132E-2376-4ADA-8D16-EC58B5C5BE78}"/>
    <dgm:cxn modelId="{17C4F102-8377-4799-A889-8AB4B6393FBA}" type="presOf" srcId="{348CD428-54D7-4436-ADAF-002F45DD0B1D}" destId="{143A9CD4-E884-4D4E-826F-16EA03BADA1D}" srcOrd="1" destOrd="3" presId="urn:microsoft.com/office/officeart/2005/8/layout/hProcess4"/>
    <dgm:cxn modelId="{D8C5FEB2-5350-4A55-9D3E-6E21B1FC43D7}" type="presOf" srcId="{515C9701-A3DD-4011-9439-985A63750ABD}" destId="{C9F844DE-5CED-4FE1-BE24-8DEEDC647680}" srcOrd="0" destOrd="0" presId="urn:microsoft.com/office/officeart/2005/8/layout/hProcess4"/>
    <dgm:cxn modelId="{54E0F6A7-461D-45F7-9FCA-28C22000A486}" srcId="{91921644-34D2-4089-9283-481808FDED61}" destId="{AA2B09D9-068A-486B-A1D4-7463F239FEF5}" srcOrd="3" destOrd="0" parTransId="{77503368-80B2-4720-98E1-3143A5422A14}" sibTransId="{900CDC11-629C-4F05-9C84-08BFB39F9DE7}"/>
    <dgm:cxn modelId="{882FC686-8413-45D0-9DB3-D70CEBCD208D}" srcId="{515C9701-A3DD-4011-9439-985A63750ABD}" destId="{7AE455FE-791D-4399-AB30-7A7AC8DF777C}" srcOrd="1" destOrd="0" parTransId="{EE530081-1693-4C27-B16A-1F4A42173076}" sibTransId="{AFEC0706-ECE0-4AB2-A3C1-F85AE5641557}"/>
    <dgm:cxn modelId="{8F915824-EADC-415F-84FA-B828067B318B}" srcId="{AA2B09D9-068A-486B-A1D4-7463F239FEF5}" destId="{B4F9A9A0-16A2-4541-B51C-67AE323E97FC}" srcOrd="1" destOrd="0" parTransId="{21FCB9DC-704E-4CBA-B0A4-BA2EE92047D5}" sibTransId="{686E03CC-5718-4F8E-BA7A-F564A5B65F0A}"/>
    <dgm:cxn modelId="{52BEA9BA-174A-4F8D-A1E1-A931A4A5F2FF}" srcId="{AA2B09D9-068A-486B-A1D4-7463F239FEF5}" destId="{33BDCD9F-E65D-4853-8023-7F850C012956}" srcOrd="0" destOrd="0" parTransId="{7D8453A3-AAC5-4349-950E-9C91D315BB63}" sibTransId="{2C63A9F4-B1E3-4AEA-A851-0281A217D181}"/>
    <dgm:cxn modelId="{9E5637DC-1B63-42E0-A4E3-DAC377CBD137}" type="presOf" srcId="{0C15D73E-9B0B-4C08-9581-DADE4CCEED3F}" destId="{75FECF37-22DC-460E-B923-9143C83DCC9B}" srcOrd="1" destOrd="0" presId="urn:microsoft.com/office/officeart/2005/8/layout/hProcess4"/>
    <dgm:cxn modelId="{F4474261-1005-44B1-B2B6-663DD2ECD888}" type="presOf" srcId="{4557D427-C3AC-405A-81B6-EA2D2CE47453}" destId="{98B2010A-A0BF-41EF-B73B-6942830EDA8E}" srcOrd="1" destOrd="0" presId="urn:microsoft.com/office/officeart/2005/8/layout/hProcess4"/>
    <dgm:cxn modelId="{8F84AB66-D4B2-4E54-AD24-F3FC63F319C4}" srcId="{CCDE84D5-D28A-4054-A687-EFA2D9030502}" destId="{DDA6ACB9-F819-44C1-AB22-52CCBFE6A481}" srcOrd="0" destOrd="0" parTransId="{4FE742F3-C229-42F4-8C90-CCCA5887C606}" sibTransId="{650477F7-9A09-4CEF-9243-C4D12CCB1F19}"/>
    <dgm:cxn modelId="{B4AC96FA-40DA-487A-B183-141DCF2E59F3}" srcId="{AA2B09D9-068A-486B-A1D4-7463F239FEF5}" destId="{348CD428-54D7-4436-ADAF-002F45DD0B1D}" srcOrd="3" destOrd="0" parTransId="{51930A4E-A182-4052-B7B6-93B7E3E83CB0}" sibTransId="{A741861A-4211-4C18-87F2-4C70E7F1B16C}"/>
    <dgm:cxn modelId="{73D01393-6A57-4A45-BCD0-38ADC1F55F3B}" type="presOf" srcId="{27F558A4-CC2C-482A-9AD2-C760EB193CAA}" destId="{E9D0C5CB-9649-477F-9278-B1219785D7A7}" srcOrd="0" destOrd="0" presId="urn:microsoft.com/office/officeart/2005/8/layout/hProcess4"/>
    <dgm:cxn modelId="{84E3561B-DDBC-4372-887E-59EA659EDDFD}" type="presOf" srcId="{91921644-34D2-4089-9283-481808FDED61}" destId="{86B99D07-CBFA-475D-B459-6EF13B6006ED}" srcOrd="0" destOrd="0" presId="urn:microsoft.com/office/officeart/2005/8/layout/hProcess4"/>
    <dgm:cxn modelId="{39E45A45-4174-44F8-B876-642C2C93A13E}" type="presOf" srcId="{0C15D73E-9B0B-4C08-9581-DADE4CCEED3F}" destId="{5EC427E3-9C3D-4E36-A0D5-C4DB7DEA26D3}" srcOrd="0" destOrd="0" presId="urn:microsoft.com/office/officeart/2005/8/layout/hProcess4"/>
    <dgm:cxn modelId="{F7C7A5A7-9B2B-4CB4-9C2F-5E0E6D7BF2DB}" type="presOf" srcId="{DDA6ACB9-F819-44C1-AB22-52CCBFE6A481}" destId="{5ED0BBC6-8666-4804-AA47-6E72A3B1DCD6}" srcOrd="0" destOrd="0" presId="urn:microsoft.com/office/officeart/2005/8/layout/hProcess4"/>
    <dgm:cxn modelId="{2F853B66-FC52-4257-BBEB-4D15F173D6B6}" type="presOf" srcId="{7AE455FE-791D-4399-AB30-7A7AC8DF777C}" destId="{75FECF37-22DC-460E-B923-9143C83DCC9B}" srcOrd="1" destOrd="1" presId="urn:microsoft.com/office/officeart/2005/8/layout/hProcess4"/>
    <dgm:cxn modelId="{83DA8293-B479-48A4-B4F0-877FDE28DEAE}" type="presOf" srcId="{85DCA895-EDA0-4A83-8D33-1641100F4F41}" destId="{6117E662-0B02-4DF5-A48C-C5FC3D6ADA6B}" srcOrd="0" destOrd="2" presId="urn:microsoft.com/office/officeart/2005/8/layout/hProcess4"/>
    <dgm:cxn modelId="{430A216E-2BFF-4F9A-ACC8-FF3344422333}" type="presParOf" srcId="{86B99D07-CBFA-475D-B459-6EF13B6006ED}" destId="{D3F6075C-83D1-4493-9D41-DD5968FBEB4F}" srcOrd="0" destOrd="0" presId="urn:microsoft.com/office/officeart/2005/8/layout/hProcess4"/>
    <dgm:cxn modelId="{05EE9168-AF56-48B1-A6C1-BBD56F191715}" type="presParOf" srcId="{86B99D07-CBFA-475D-B459-6EF13B6006ED}" destId="{9C4D3860-7F4F-41CC-A0B3-6049119D6F42}" srcOrd="1" destOrd="0" presId="urn:microsoft.com/office/officeart/2005/8/layout/hProcess4"/>
    <dgm:cxn modelId="{F418466F-DA0E-437F-837A-44AE2271E80A}" type="presParOf" srcId="{86B99D07-CBFA-475D-B459-6EF13B6006ED}" destId="{2B40FEBB-03C4-41A5-A22A-63D16E795AE8}" srcOrd="2" destOrd="0" presId="urn:microsoft.com/office/officeart/2005/8/layout/hProcess4"/>
    <dgm:cxn modelId="{3BF47F22-28F7-40D2-98A0-5844B8711D50}" type="presParOf" srcId="{2B40FEBB-03C4-41A5-A22A-63D16E795AE8}" destId="{673098F8-2FA2-47C1-B837-96CF0D7BB6AB}" srcOrd="0" destOrd="0" presId="urn:microsoft.com/office/officeart/2005/8/layout/hProcess4"/>
    <dgm:cxn modelId="{61FA25A5-A3BF-4C09-8083-F494C8678482}" type="presParOf" srcId="{673098F8-2FA2-47C1-B837-96CF0D7BB6AB}" destId="{A4193FD9-E4E0-4DAE-9AD8-0DD8E0A48194}" srcOrd="0" destOrd="0" presId="urn:microsoft.com/office/officeart/2005/8/layout/hProcess4"/>
    <dgm:cxn modelId="{DF5E32F7-0250-42F0-AF09-AFE308EB33E0}" type="presParOf" srcId="{673098F8-2FA2-47C1-B837-96CF0D7BB6AB}" destId="{5EC427E3-9C3D-4E36-A0D5-C4DB7DEA26D3}" srcOrd="1" destOrd="0" presId="urn:microsoft.com/office/officeart/2005/8/layout/hProcess4"/>
    <dgm:cxn modelId="{6A16147E-1B75-4280-B1A2-8CE64D2AF236}" type="presParOf" srcId="{673098F8-2FA2-47C1-B837-96CF0D7BB6AB}" destId="{75FECF37-22DC-460E-B923-9143C83DCC9B}" srcOrd="2" destOrd="0" presId="urn:microsoft.com/office/officeart/2005/8/layout/hProcess4"/>
    <dgm:cxn modelId="{9F3C9AB2-8911-4F9D-9547-B3D59A3ABAF1}" type="presParOf" srcId="{673098F8-2FA2-47C1-B837-96CF0D7BB6AB}" destId="{C9F844DE-5CED-4FE1-BE24-8DEEDC647680}" srcOrd="3" destOrd="0" presId="urn:microsoft.com/office/officeart/2005/8/layout/hProcess4"/>
    <dgm:cxn modelId="{B1456CBC-65B8-42E7-85A1-44F45A41EA26}" type="presParOf" srcId="{673098F8-2FA2-47C1-B837-96CF0D7BB6AB}" destId="{7978D2DE-8F6F-4240-A6B0-973E4A284154}" srcOrd="4" destOrd="0" presId="urn:microsoft.com/office/officeart/2005/8/layout/hProcess4"/>
    <dgm:cxn modelId="{FBF88272-9FF1-4489-863E-7E9C361730FE}" type="presParOf" srcId="{2B40FEBB-03C4-41A5-A22A-63D16E795AE8}" destId="{9F4DC2AD-1BC9-4599-BB53-2ACCA341EFF5}" srcOrd="1" destOrd="0" presId="urn:microsoft.com/office/officeart/2005/8/layout/hProcess4"/>
    <dgm:cxn modelId="{908D64DE-95D2-482B-9E18-027D0AC71939}" type="presParOf" srcId="{2B40FEBB-03C4-41A5-A22A-63D16E795AE8}" destId="{F44FEE5D-24B6-4F84-8850-45ECD8C6DC38}" srcOrd="2" destOrd="0" presId="urn:microsoft.com/office/officeart/2005/8/layout/hProcess4"/>
    <dgm:cxn modelId="{7E7BD1EC-2325-44E1-A17A-D1838AD41DBE}" type="presParOf" srcId="{F44FEE5D-24B6-4F84-8850-45ECD8C6DC38}" destId="{9428F8BE-D861-49B8-8C12-C15FFD2DAE62}" srcOrd="0" destOrd="0" presId="urn:microsoft.com/office/officeart/2005/8/layout/hProcess4"/>
    <dgm:cxn modelId="{EAE9EBC1-8503-487B-B4A0-0270A0593D53}" type="presParOf" srcId="{F44FEE5D-24B6-4F84-8850-45ECD8C6DC38}" destId="{5ED0BBC6-8666-4804-AA47-6E72A3B1DCD6}" srcOrd="1" destOrd="0" presId="urn:microsoft.com/office/officeart/2005/8/layout/hProcess4"/>
    <dgm:cxn modelId="{6EA67C09-E8A5-419A-875C-DC51F261AB02}" type="presParOf" srcId="{F44FEE5D-24B6-4F84-8850-45ECD8C6DC38}" destId="{6FD6BC83-7E53-49A3-BE8F-4F829DFAE53E}" srcOrd="2" destOrd="0" presId="urn:microsoft.com/office/officeart/2005/8/layout/hProcess4"/>
    <dgm:cxn modelId="{E1E607E6-5E6F-42E2-A8F5-52F3B82C5DBC}" type="presParOf" srcId="{F44FEE5D-24B6-4F84-8850-45ECD8C6DC38}" destId="{01C488BE-9F13-47EF-B16A-F14189342DD8}" srcOrd="3" destOrd="0" presId="urn:microsoft.com/office/officeart/2005/8/layout/hProcess4"/>
    <dgm:cxn modelId="{963CF5E5-8CE3-48E6-A747-3698C0671A06}" type="presParOf" srcId="{F44FEE5D-24B6-4F84-8850-45ECD8C6DC38}" destId="{3BCF5FB6-8183-45DB-AB09-263B767EB4CC}" srcOrd="4" destOrd="0" presId="urn:microsoft.com/office/officeart/2005/8/layout/hProcess4"/>
    <dgm:cxn modelId="{EC1DCF03-034E-47C1-9A6A-0440A95A4F43}" type="presParOf" srcId="{2B40FEBB-03C4-41A5-A22A-63D16E795AE8}" destId="{E9D0C5CB-9649-477F-9278-B1219785D7A7}" srcOrd="3" destOrd="0" presId="urn:microsoft.com/office/officeart/2005/8/layout/hProcess4"/>
    <dgm:cxn modelId="{04A9BBA8-F5E7-471A-A6B5-429F195EE9E2}" type="presParOf" srcId="{2B40FEBB-03C4-41A5-A22A-63D16E795AE8}" destId="{DA6930DE-35D3-4ED9-9C45-4993F9694227}" srcOrd="4" destOrd="0" presId="urn:microsoft.com/office/officeart/2005/8/layout/hProcess4"/>
    <dgm:cxn modelId="{BCB6D11B-AA0C-473F-BFFE-03F12CCB787F}" type="presParOf" srcId="{DA6930DE-35D3-4ED9-9C45-4993F9694227}" destId="{FA5DDD5F-A032-421A-9203-1FDFE7543BE8}" srcOrd="0" destOrd="0" presId="urn:microsoft.com/office/officeart/2005/8/layout/hProcess4"/>
    <dgm:cxn modelId="{8D28B798-9F80-47D6-A963-F1139A8F26E9}" type="presParOf" srcId="{DA6930DE-35D3-4ED9-9C45-4993F9694227}" destId="{94494C51-CB0C-4F9F-9406-F21A4661BFCB}" srcOrd="1" destOrd="0" presId="urn:microsoft.com/office/officeart/2005/8/layout/hProcess4"/>
    <dgm:cxn modelId="{060CE591-ADEE-4683-8AA5-FC4C03AD8EB2}" type="presParOf" srcId="{DA6930DE-35D3-4ED9-9C45-4993F9694227}" destId="{98B2010A-A0BF-41EF-B73B-6942830EDA8E}" srcOrd="2" destOrd="0" presId="urn:microsoft.com/office/officeart/2005/8/layout/hProcess4"/>
    <dgm:cxn modelId="{D058E266-E9CC-43CA-A217-27DE2B3EC307}" type="presParOf" srcId="{DA6930DE-35D3-4ED9-9C45-4993F9694227}" destId="{2D3FAC86-6F6B-49C9-91F8-96DD37FA0865}" srcOrd="3" destOrd="0" presId="urn:microsoft.com/office/officeart/2005/8/layout/hProcess4"/>
    <dgm:cxn modelId="{7D97F4B1-228F-4B3B-B858-2C142D0F9AB4}" type="presParOf" srcId="{DA6930DE-35D3-4ED9-9C45-4993F9694227}" destId="{7AE7287C-8E66-44B2-9545-5F7BD284795A}" srcOrd="4" destOrd="0" presId="urn:microsoft.com/office/officeart/2005/8/layout/hProcess4"/>
    <dgm:cxn modelId="{FAE55322-1940-415E-B2F4-D81A03A7F852}" type="presParOf" srcId="{2B40FEBB-03C4-41A5-A22A-63D16E795AE8}" destId="{A0EFA147-A9DD-4C47-8F54-68E4AE1DF024}" srcOrd="5" destOrd="0" presId="urn:microsoft.com/office/officeart/2005/8/layout/hProcess4"/>
    <dgm:cxn modelId="{007BB5CB-0246-4E38-8876-FEFB8FBD965A}" type="presParOf" srcId="{2B40FEBB-03C4-41A5-A22A-63D16E795AE8}" destId="{665F46C3-76C2-4D2B-AB6C-D7FFF14CDC81}" srcOrd="6" destOrd="0" presId="urn:microsoft.com/office/officeart/2005/8/layout/hProcess4"/>
    <dgm:cxn modelId="{F6549F8C-337A-4931-9E8D-6904717C64BD}" type="presParOf" srcId="{665F46C3-76C2-4D2B-AB6C-D7FFF14CDC81}" destId="{A30AC06A-41C0-45DA-B337-2873DC419E10}" srcOrd="0" destOrd="0" presId="urn:microsoft.com/office/officeart/2005/8/layout/hProcess4"/>
    <dgm:cxn modelId="{B4F110AC-BDC4-4A84-9298-3A70D360BE8A}" type="presParOf" srcId="{665F46C3-76C2-4D2B-AB6C-D7FFF14CDC81}" destId="{6117E662-0B02-4DF5-A48C-C5FC3D6ADA6B}" srcOrd="1" destOrd="0" presId="urn:microsoft.com/office/officeart/2005/8/layout/hProcess4"/>
    <dgm:cxn modelId="{4992D851-C822-456F-B1C2-B7D2E00ACD3A}" type="presParOf" srcId="{665F46C3-76C2-4D2B-AB6C-D7FFF14CDC81}" destId="{143A9CD4-E884-4D4E-826F-16EA03BADA1D}" srcOrd="2" destOrd="0" presId="urn:microsoft.com/office/officeart/2005/8/layout/hProcess4"/>
    <dgm:cxn modelId="{0B52690F-9A91-43B8-B779-93B95F9D52A2}" type="presParOf" srcId="{665F46C3-76C2-4D2B-AB6C-D7FFF14CDC81}" destId="{978C05E8-74DA-4615-99F3-783B1EC494BE}" srcOrd="3" destOrd="0" presId="urn:microsoft.com/office/officeart/2005/8/layout/hProcess4"/>
    <dgm:cxn modelId="{12625769-A2EE-49B7-BF7A-90F0B2D3028B}" type="presParOf" srcId="{665F46C3-76C2-4D2B-AB6C-D7FFF14CDC81}" destId="{56F41A54-F674-4ED3-AC33-3E20136B418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32747-06F7-4CFF-8C67-69BFF948188B}">
      <dsp:nvSpPr>
        <dsp:cNvPr id="0" name=""/>
        <dsp:cNvSpPr/>
      </dsp:nvSpPr>
      <dsp:spPr>
        <a:xfrm>
          <a:off x="0" y="0"/>
          <a:ext cx="883496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C6F9B83-3D3A-4E40-988F-4297B3C40B94}">
      <dsp:nvSpPr>
        <dsp:cNvPr id="0" name=""/>
        <dsp:cNvSpPr/>
      </dsp:nvSpPr>
      <dsp:spPr>
        <a:xfrm>
          <a:off x="0" y="0"/>
          <a:ext cx="1766993" cy="103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CA" sz="1900" kern="1200"/>
            <a:t>ATB/ </a:t>
          </a:r>
          <a:r>
            <a:rPr lang="fr-CA" sz="1900" kern="1200" err="1"/>
            <a:t>Merit</a:t>
          </a:r>
          <a:endParaRPr lang="en-CA" sz="1900" kern="1200"/>
        </a:p>
      </dsp:txBody>
      <dsp:txXfrm>
        <a:off x="0" y="0"/>
        <a:ext cx="1766993" cy="1032780"/>
      </dsp:txXfrm>
    </dsp:sp>
    <dsp:sp modelId="{74622880-D16E-4E6B-A8F4-0E18E99B9962}">
      <dsp:nvSpPr>
        <dsp:cNvPr id="0" name=""/>
        <dsp:cNvSpPr/>
      </dsp:nvSpPr>
      <dsp:spPr>
        <a:xfrm>
          <a:off x="1899517" y="133856"/>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CA" sz="1400" kern="1200"/>
            <a:t>Step 1: ATB % and/or Merit % are applied to each individual</a:t>
          </a:r>
          <a:r>
            <a:rPr lang="en-CA" sz="1400" kern="1200">
              <a:latin typeface="Arial" panose="020B0604020202020204"/>
            </a:rPr>
            <a:t> </a:t>
          </a:r>
          <a:endParaRPr lang="en-CA" sz="1400" kern="1200"/>
        </a:p>
      </dsp:txBody>
      <dsp:txXfrm>
        <a:off x="1899517" y="133856"/>
        <a:ext cx="6935448" cy="480081"/>
      </dsp:txXfrm>
    </dsp:sp>
    <dsp:sp modelId="{160B9FE1-9EC4-477E-A123-FB357E450B6C}">
      <dsp:nvSpPr>
        <dsp:cNvPr id="0" name=""/>
        <dsp:cNvSpPr/>
      </dsp:nvSpPr>
      <dsp:spPr>
        <a:xfrm>
          <a:off x="1766993" y="504085"/>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6361FBD-491B-4A43-9BC0-A078FE078B28}">
      <dsp:nvSpPr>
        <dsp:cNvPr id="0" name=""/>
        <dsp:cNvSpPr/>
      </dsp:nvSpPr>
      <dsp:spPr>
        <a:xfrm>
          <a:off x="1899517" y="528089"/>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CA" sz="1400" kern="1200" err="1"/>
            <a:t>Step</a:t>
          </a:r>
          <a:r>
            <a:rPr lang="fr-CA" sz="1400" kern="1200"/>
            <a:t> 2: The </a:t>
          </a:r>
          <a:r>
            <a:rPr lang="fr-CA" sz="1400" kern="1200" err="1"/>
            <a:t>increase</a:t>
          </a:r>
          <a:r>
            <a:rPr lang="fr-CA" sz="1400" kern="1200"/>
            <a:t> </a:t>
          </a:r>
          <a:r>
            <a:rPr lang="fr-CA" sz="1400" kern="1200" err="1"/>
            <a:t>is</a:t>
          </a:r>
          <a:r>
            <a:rPr lang="fr-CA" sz="1400" kern="1200"/>
            <a:t> </a:t>
          </a:r>
          <a:r>
            <a:rPr lang="fr-CA" sz="1400" kern="1200" err="1"/>
            <a:t>estimated</a:t>
          </a:r>
          <a:r>
            <a:rPr lang="fr-CA" sz="1400" kern="1200"/>
            <a:t> </a:t>
          </a:r>
          <a:r>
            <a:rPr lang="fr-CA" sz="1400" kern="1200" err="1"/>
            <a:t>based</a:t>
          </a:r>
          <a:r>
            <a:rPr lang="fr-CA" sz="1400" kern="1200"/>
            <a:t> on the </a:t>
          </a:r>
          <a:r>
            <a:rPr lang="fr-CA" sz="1400" kern="1200" err="1"/>
            <a:t>number</a:t>
          </a:r>
          <a:r>
            <a:rPr lang="fr-CA" sz="1400" kern="1200"/>
            <a:t> of </a:t>
          </a:r>
          <a:r>
            <a:rPr lang="fr-CA" sz="1400" kern="1200" err="1"/>
            <a:t>weeks</a:t>
          </a:r>
          <a:r>
            <a:rPr lang="fr-CA" sz="1400" kern="1200"/>
            <a:t> in the projection </a:t>
          </a:r>
          <a:r>
            <a:rPr lang="fr-CA" sz="1400" kern="1200" err="1"/>
            <a:t>period</a:t>
          </a:r>
          <a:endParaRPr lang="en-CA" sz="1400" kern="1200"/>
        </a:p>
      </dsp:txBody>
      <dsp:txXfrm>
        <a:off x="1899517" y="528089"/>
        <a:ext cx="6935448" cy="480081"/>
      </dsp:txXfrm>
    </dsp:sp>
    <dsp:sp modelId="{ACFF4DB8-6E79-48AC-A3E3-321D882A4763}">
      <dsp:nvSpPr>
        <dsp:cNvPr id="0" name=""/>
        <dsp:cNvSpPr/>
      </dsp:nvSpPr>
      <dsp:spPr>
        <a:xfrm>
          <a:off x="1766993" y="1008171"/>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BD47AB4A-2BEA-43D0-876A-F1527049B507}">
      <dsp:nvSpPr>
        <dsp:cNvPr id="0" name=""/>
        <dsp:cNvSpPr/>
      </dsp:nvSpPr>
      <dsp:spPr>
        <a:xfrm>
          <a:off x="0" y="1032780"/>
          <a:ext cx="883496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D861094-23BE-4A22-B2D1-E0F29233B109}">
      <dsp:nvSpPr>
        <dsp:cNvPr id="0" name=""/>
        <dsp:cNvSpPr/>
      </dsp:nvSpPr>
      <dsp:spPr>
        <a:xfrm>
          <a:off x="0" y="1032780"/>
          <a:ext cx="1766993" cy="103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CA" sz="1900" kern="1200"/>
            <a:t>Band Minimum </a:t>
          </a:r>
          <a:r>
            <a:rPr lang="fr-CA" sz="1900" kern="1200" err="1"/>
            <a:t>Adjustment</a:t>
          </a:r>
          <a:r>
            <a:rPr lang="fr-CA" sz="1900" kern="1200"/>
            <a:t> + ATB/</a:t>
          </a:r>
          <a:r>
            <a:rPr lang="fr-CA" sz="1900" kern="1200" err="1"/>
            <a:t>Merit</a:t>
          </a:r>
          <a:endParaRPr lang="en-CA" sz="1900" kern="1200"/>
        </a:p>
      </dsp:txBody>
      <dsp:txXfrm>
        <a:off x="0" y="1032780"/>
        <a:ext cx="1766993" cy="1032780"/>
      </dsp:txXfrm>
    </dsp:sp>
    <dsp:sp modelId="{089F52F8-C06A-4B41-B821-1C6A1BE02972}">
      <dsp:nvSpPr>
        <dsp:cNvPr id="0" name=""/>
        <dsp:cNvSpPr/>
      </dsp:nvSpPr>
      <dsp:spPr>
        <a:xfrm>
          <a:off x="1899517" y="1147390"/>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CA" sz="1400" kern="1200" err="1"/>
            <a:t>Step</a:t>
          </a:r>
          <a:r>
            <a:rPr lang="fr-CA" sz="1400" kern="1200"/>
            <a:t> 1: </a:t>
          </a:r>
          <a:r>
            <a:rPr lang="fr-CA" sz="1400" kern="1200" err="1">
              <a:latin typeface="Arial" panose="020B0604020202020204"/>
            </a:rPr>
            <a:t>Employees</a:t>
          </a:r>
          <a:r>
            <a:rPr lang="fr-CA" sz="1400" kern="1200">
              <a:latin typeface="Arial" panose="020B0604020202020204"/>
            </a:rPr>
            <a:t> </a:t>
          </a:r>
          <a:r>
            <a:rPr lang="fr-CA" sz="1400" kern="1200" err="1"/>
            <a:t>that</a:t>
          </a:r>
          <a:r>
            <a:rPr lang="fr-CA" sz="1400" kern="1200"/>
            <a:t> do not </a:t>
          </a:r>
          <a:r>
            <a:rPr lang="fr-CA" sz="1400" kern="1200" err="1"/>
            <a:t>meet</a:t>
          </a:r>
          <a:r>
            <a:rPr lang="fr-CA" sz="1400" kern="1200"/>
            <a:t> the minimum </a:t>
          </a:r>
          <a:r>
            <a:rPr lang="fr-CA" sz="1400" kern="1200" err="1"/>
            <a:t>salary</a:t>
          </a:r>
          <a:r>
            <a:rPr lang="fr-CA" sz="1400" kern="1200"/>
            <a:t> in </a:t>
          </a:r>
          <a:r>
            <a:rPr lang="fr-CA" sz="1400" kern="1200" err="1"/>
            <a:t>their</a:t>
          </a:r>
          <a:r>
            <a:rPr lang="fr-CA" sz="1400" kern="1200"/>
            <a:t> band range are </a:t>
          </a:r>
          <a:r>
            <a:rPr lang="fr-CA" sz="1400" kern="1200" err="1"/>
            <a:t>adjusted</a:t>
          </a:r>
          <a:r>
            <a:rPr lang="fr-CA" sz="1400" kern="1200">
              <a:latin typeface="Arial" panose="020B0604020202020204"/>
            </a:rPr>
            <a:t> </a:t>
          </a:r>
          <a:endParaRPr lang="en-CA" sz="1400" kern="1200"/>
        </a:p>
      </dsp:txBody>
      <dsp:txXfrm>
        <a:off x="1899517" y="1147390"/>
        <a:ext cx="6935448" cy="480081"/>
      </dsp:txXfrm>
    </dsp:sp>
    <dsp:sp modelId="{6BD8861C-C60D-4FCC-AAB7-AF9EC8E2D8D4}">
      <dsp:nvSpPr>
        <dsp:cNvPr id="0" name=""/>
        <dsp:cNvSpPr/>
      </dsp:nvSpPr>
      <dsp:spPr>
        <a:xfrm>
          <a:off x="1766993" y="1536866"/>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105EC828-91EA-4162-82F5-EED41FB7D186}">
      <dsp:nvSpPr>
        <dsp:cNvPr id="0" name=""/>
        <dsp:cNvSpPr/>
      </dsp:nvSpPr>
      <dsp:spPr>
        <a:xfrm>
          <a:off x="1899517" y="1684573"/>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CA" sz="1400" kern="1200"/>
            <a:t>Step 2: ATB % and/or Merit % are applied and the increase is estimated</a:t>
          </a:r>
        </a:p>
      </dsp:txBody>
      <dsp:txXfrm>
        <a:off x="1899517" y="1684573"/>
        <a:ext cx="6935448" cy="480081"/>
      </dsp:txXfrm>
    </dsp:sp>
    <dsp:sp modelId="{1BCA6620-B94E-4FFF-B74E-C225EEC187E3}">
      <dsp:nvSpPr>
        <dsp:cNvPr id="0" name=""/>
        <dsp:cNvSpPr/>
      </dsp:nvSpPr>
      <dsp:spPr>
        <a:xfrm>
          <a:off x="1766993" y="2040952"/>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CDC0119-CEF4-4C79-BBDB-250F09005435}">
      <dsp:nvSpPr>
        <dsp:cNvPr id="0" name=""/>
        <dsp:cNvSpPr/>
      </dsp:nvSpPr>
      <dsp:spPr>
        <a:xfrm>
          <a:off x="0" y="2065561"/>
          <a:ext cx="883496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A653EC5-EA7B-4F8B-8B42-D4ED67025962}">
      <dsp:nvSpPr>
        <dsp:cNvPr id="0" name=""/>
        <dsp:cNvSpPr/>
      </dsp:nvSpPr>
      <dsp:spPr>
        <a:xfrm>
          <a:off x="0" y="2065561"/>
          <a:ext cx="1766993" cy="103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fr-CA" sz="1900" kern="1200"/>
            <a:t>ATB/</a:t>
          </a:r>
          <a:r>
            <a:rPr lang="fr-CA" sz="1900" kern="1200" err="1"/>
            <a:t>Merit</a:t>
          </a:r>
          <a:r>
            <a:rPr lang="fr-CA" sz="1900" kern="1200"/>
            <a:t> + Band Minimum </a:t>
          </a:r>
          <a:r>
            <a:rPr lang="fr-CA" sz="1900" kern="1200" err="1"/>
            <a:t>Adjustment</a:t>
          </a:r>
          <a:r>
            <a:rPr lang="fr-CA" sz="1900" kern="1200">
              <a:latin typeface="Arial" panose="020B0604020202020204"/>
            </a:rPr>
            <a:t> </a:t>
          </a:r>
          <a:endParaRPr lang="en-CA" sz="1900" kern="1200"/>
        </a:p>
      </dsp:txBody>
      <dsp:txXfrm>
        <a:off x="0" y="2065561"/>
        <a:ext cx="1766993" cy="1032780"/>
      </dsp:txXfrm>
    </dsp:sp>
    <dsp:sp modelId="{6694BCD3-C676-4637-A601-8F978146B77B}">
      <dsp:nvSpPr>
        <dsp:cNvPr id="0" name=""/>
        <dsp:cNvSpPr/>
      </dsp:nvSpPr>
      <dsp:spPr>
        <a:xfrm>
          <a:off x="1899517" y="2219000"/>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CA" sz="1400" kern="1200"/>
            <a:t>Step 1: ATB % and/or Merit % are applied</a:t>
          </a:r>
        </a:p>
      </dsp:txBody>
      <dsp:txXfrm>
        <a:off x="1899517" y="2219000"/>
        <a:ext cx="6935448" cy="480081"/>
      </dsp:txXfrm>
    </dsp:sp>
    <dsp:sp modelId="{126FAEE0-3C99-4DB7-921A-ADB4B5019099}">
      <dsp:nvSpPr>
        <dsp:cNvPr id="0" name=""/>
        <dsp:cNvSpPr/>
      </dsp:nvSpPr>
      <dsp:spPr>
        <a:xfrm>
          <a:off x="1766993" y="2569647"/>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884BCA1A-3BD3-4D1E-9F36-78FDF12BFD43}">
      <dsp:nvSpPr>
        <dsp:cNvPr id="0" name=""/>
        <dsp:cNvSpPr/>
      </dsp:nvSpPr>
      <dsp:spPr>
        <a:xfrm>
          <a:off x="1899517" y="2658371"/>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CA" sz="1400" kern="1200" err="1"/>
            <a:t>Step</a:t>
          </a:r>
          <a:r>
            <a:rPr lang="fr-CA" sz="1400" kern="1200"/>
            <a:t> 2: </a:t>
          </a:r>
          <a:r>
            <a:rPr lang="fr-CA" sz="1400" kern="1200" err="1"/>
            <a:t>Employees</a:t>
          </a:r>
          <a:r>
            <a:rPr lang="fr-CA" sz="1400" kern="1200"/>
            <a:t> </a:t>
          </a:r>
          <a:r>
            <a:rPr lang="fr-CA" sz="1400" kern="1200" err="1"/>
            <a:t>that</a:t>
          </a:r>
          <a:r>
            <a:rPr lang="fr-CA" sz="1400" kern="1200"/>
            <a:t> </a:t>
          </a:r>
          <a:r>
            <a:rPr lang="fr-CA" sz="1400" kern="1200" err="1"/>
            <a:t>still</a:t>
          </a:r>
          <a:r>
            <a:rPr lang="fr-CA" sz="1400" kern="1200"/>
            <a:t> do not </a:t>
          </a:r>
          <a:r>
            <a:rPr lang="fr-CA" sz="1400" kern="1200" err="1"/>
            <a:t>meet</a:t>
          </a:r>
          <a:r>
            <a:rPr lang="fr-CA" sz="1400" kern="1200"/>
            <a:t> the minimum of </a:t>
          </a:r>
          <a:r>
            <a:rPr lang="fr-CA" sz="1400" kern="1200" err="1"/>
            <a:t>their</a:t>
          </a:r>
          <a:r>
            <a:rPr lang="fr-CA" sz="1400" kern="1200"/>
            <a:t> band are </a:t>
          </a:r>
          <a:r>
            <a:rPr lang="fr-CA" sz="1400" kern="1200" err="1"/>
            <a:t>adjusted</a:t>
          </a:r>
          <a:endParaRPr lang="en-CA" sz="1400" kern="1200"/>
        </a:p>
      </dsp:txBody>
      <dsp:txXfrm>
        <a:off x="1899517" y="2658371"/>
        <a:ext cx="6935448" cy="480081"/>
      </dsp:txXfrm>
    </dsp:sp>
    <dsp:sp modelId="{61A47A45-EF19-4EC0-929C-66FF843C823B}">
      <dsp:nvSpPr>
        <dsp:cNvPr id="0" name=""/>
        <dsp:cNvSpPr/>
      </dsp:nvSpPr>
      <dsp:spPr>
        <a:xfrm>
          <a:off x="1766993" y="3073733"/>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F97315A0-E364-4C70-9927-75C54F1CBAAB}">
      <dsp:nvSpPr>
        <dsp:cNvPr id="0" name=""/>
        <dsp:cNvSpPr/>
      </dsp:nvSpPr>
      <dsp:spPr>
        <a:xfrm>
          <a:off x="0" y="3098342"/>
          <a:ext cx="883496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40ACB8-1D48-4533-AD08-30CC54014EE1}">
      <dsp:nvSpPr>
        <dsp:cNvPr id="0" name=""/>
        <dsp:cNvSpPr/>
      </dsp:nvSpPr>
      <dsp:spPr>
        <a:xfrm>
          <a:off x="0" y="3098342"/>
          <a:ext cx="1766993" cy="103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fr-CA" sz="1900" kern="1200" err="1"/>
            <a:t>Hourly</a:t>
          </a:r>
          <a:r>
            <a:rPr lang="fr-CA" sz="1900" kern="1200"/>
            <a:t> Rate</a:t>
          </a:r>
          <a:r>
            <a:rPr lang="fr-CA" sz="1900" kern="1200">
              <a:latin typeface="Arial" panose="020B0604020202020204"/>
            </a:rPr>
            <a:t> </a:t>
          </a:r>
          <a:endParaRPr lang="en-CA" sz="1900" kern="1200"/>
        </a:p>
      </dsp:txBody>
      <dsp:txXfrm>
        <a:off x="0" y="3098342"/>
        <a:ext cx="1766993" cy="1032780"/>
      </dsp:txXfrm>
    </dsp:sp>
    <dsp:sp modelId="{619E7E57-4F8D-4B1B-B2E5-9F581EFA4051}">
      <dsp:nvSpPr>
        <dsp:cNvPr id="0" name=""/>
        <dsp:cNvSpPr/>
      </dsp:nvSpPr>
      <dsp:spPr>
        <a:xfrm>
          <a:off x="1899517" y="3122346"/>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CA" sz="1400" kern="1200" err="1"/>
            <a:t>Step</a:t>
          </a:r>
          <a:r>
            <a:rPr lang="fr-CA" sz="1400" kern="1200"/>
            <a:t> 1: The </a:t>
          </a:r>
          <a:r>
            <a:rPr lang="fr-CA" sz="1400" kern="1200" err="1"/>
            <a:t>employee</a:t>
          </a:r>
          <a:r>
            <a:rPr lang="fr-CA" sz="1400" kern="1200"/>
            <a:t> </a:t>
          </a:r>
          <a:r>
            <a:rPr lang="fr-CA" sz="1400" kern="1200" err="1"/>
            <a:t>Current</a:t>
          </a:r>
          <a:r>
            <a:rPr lang="fr-CA" sz="1400" kern="1200"/>
            <a:t> Rate </a:t>
          </a:r>
          <a:r>
            <a:rPr lang="fr-CA" sz="1400" kern="1200" err="1"/>
            <a:t>is</a:t>
          </a:r>
          <a:r>
            <a:rPr lang="fr-CA" sz="1400" kern="1200"/>
            <a:t> </a:t>
          </a:r>
          <a:r>
            <a:rPr lang="fr-CA" sz="1400" kern="1200" err="1"/>
            <a:t>compared</a:t>
          </a:r>
          <a:r>
            <a:rPr lang="fr-CA" sz="1400" kern="1200"/>
            <a:t> to the </a:t>
          </a:r>
          <a:r>
            <a:rPr lang="fr-CA" sz="1400" kern="1200" err="1"/>
            <a:t>desired</a:t>
          </a:r>
          <a:r>
            <a:rPr lang="fr-CA" sz="1400" kern="1200"/>
            <a:t> rate and the % </a:t>
          </a:r>
          <a:r>
            <a:rPr lang="fr-CA" sz="1400" kern="1200" err="1"/>
            <a:t>increase</a:t>
          </a:r>
          <a:r>
            <a:rPr lang="fr-CA" sz="1400" kern="1200"/>
            <a:t> </a:t>
          </a:r>
          <a:r>
            <a:rPr lang="fr-CA" sz="1400" kern="1200" err="1"/>
            <a:t>is</a:t>
          </a:r>
          <a:r>
            <a:rPr lang="fr-CA" sz="1400" kern="1200"/>
            <a:t> </a:t>
          </a:r>
          <a:r>
            <a:rPr lang="fr-CA" sz="1400" kern="1200" err="1"/>
            <a:t>calculated</a:t>
          </a:r>
          <a:endParaRPr lang="en-CA" sz="1400" kern="1200"/>
        </a:p>
      </dsp:txBody>
      <dsp:txXfrm>
        <a:off x="1899517" y="3122346"/>
        <a:ext cx="6935448" cy="480081"/>
      </dsp:txXfrm>
    </dsp:sp>
    <dsp:sp modelId="{3F4403EC-255E-453F-9F26-94F5E64B226F}">
      <dsp:nvSpPr>
        <dsp:cNvPr id="0" name=""/>
        <dsp:cNvSpPr/>
      </dsp:nvSpPr>
      <dsp:spPr>
        <a:xfrm>
          <a:off x="1766993" y="3602428"/>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83D0FA05-248A-4943-BD89-DC634181D466}">
      <dsp:nvSpPr>
        <dsp:cNvPr id="0" name=""/>
        <dsp:cNvSpPr/>
      </dsp:nvSpPr>
      <dsp:spPr>
        <a:xfrm>
          <a:off x="1899517" y="3651041"/>
          <a:ext cx="6935448" cy="48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CA" sz="1400" kern="1200" err="1"/>
            <a:t>Step</a:t>
          </a:r>
          <a:r>
            <a:rPr lang="fr-CA" sz="1400" kern="1200"/>
            <a:t> 2: The group </a:t>
          </a:r>
          <a:r>
            <a:rPr lang="fr-CA" sz="1400" kern="1200" err="1"/>
            <a:t>increase</a:t>
          </a:r>
          <a:r>
            <a:rPr lang="fr-CA" sz="1400" kern="1200"/>
            <a:t> </a:t>
          </a:r>
          <a:r>
            <a:rPr lang="fr-CA" sz="1400" kern="1200" err="1"/>
            <a:t>is</a:t>
          </a:r>
          <a:r>
            <a:rPr lang="fr-CA" sz="1400" kern="1200"/>
            <a:t> </a:t>
          </a:r>
          <a:r>
            <a:rPr lang="fr-CA" sz="1400" kern="1200" err="1"/>
            <a:t>then</a:t>
          </a:r>
          <a:r>
            <a:rPr lang="fr-CA" sz="1400" kern="1200"/>
            <a:t> </a:t>
          </a:r>
          <a:r>
            <a:rPr lang="fr-CA" sz="1400" kern="1200" err="1"/>
            <a:t>calculated</a:t>
          </a:r>
          <a:r>
            <a:rPr lang="fr-CA" sz="1400" kern="1200"/>
            <a:t> </a:t>
          </a:r>
          <a:r>
            <a:rPr lang="fr-CA" sz="1400" kern="1200" err="1"/>
            <a:t>based</a:t>
          </a:r>
          <a:r>
            <a:rPr lang="fr-CA" sz="1400" kern="1200"/>
            <a:t> on </a:t>
          </a:r>
          <a:r>
            <a:rPr lang="fr-CA" sz="1400" kern="1200" err="1"/>
            <a:t>this</a:t>
          </a:r>
          <a:r>
            <a:rPr lang="fr-CA" sz="1400" kern="1200"/>
            <a:t> %</a:t>
          </a:r>
          <a:endParaRPr lang="en-CA" sz="1400" kern="1200"/>
        </a:p>
      </dsp:txBody>
      <dsp:txXfrm>
        <a:off x="1899517" y="3651041"/>
        <a:ext cx="6935448" cy="480081"/>
      </dsp:txXfrm>
    </dsp:sp>
    <dsp:sp modelId="{44F12381-C5BD-4880-9F9D-0FD74C5C84C4}">
      <dsp:nvSpPr>
        <dsp:cNvPr id="0" name=""/>
        <dsp:cNvSpPr/>
      </dsp:nvSpPr>
      <dsp:spPr>
        <a:xfrm>
          <a:off x="1766993" y="4106513"/>
          <a:ext cx="7067972"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27E3-9C3D-4E36-A0D5-C4DB7DEA26D3}">
      <dsp:nvSpPr>
        <dsp:cNvPr id="0" name=""/>
        <dsp:cNvSpPr/>
      </dsp:nvSpPr>
      <dsp:spPr>
        <a:xfrm>
          <a:off x="1260" y="1468833"/>
          <a:ext cx="1790079" cy="1476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Connect</a:t>
          </a:r>
          <a:r>
            <a:rPr lang="fr-CA" sz="1200" kern="1200">
              <a:latin typeface="Univers" panose="020B0503020202020204" pitchFamily="34" charset="0"/>
            </a:rPr>
            <a:t> to the BI datawarehouse</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Retrieve</a:t>
          </a:r>
          <a:r>
            <a:rPr lang="fr-CA" sz="1200" kern="1200">
              <a:latin typeface="Univers" panose="020B0503020202020204" pitchFamily="34" charset="0"/>
            </a:rPr>
            <a:t> data </a:t>
          </a:r>
          <a:r>
            <a:rPr lang="fr-CA" sz="1200" kern="1200" err="1">
              <a:latin typeface="Univers" panose="020B0503020202020204" pitchFamily="34" charset="0"/>
            </a:rPr>
            <a:t>based</a:t>
          </a:r>
          <a:r>
            <a:rPr lang="fr-CA" sz="1200" kern="1200">
              <a:latin typeface="Univers" panose="020B0503020202020204" pitchFamily="34" charset="0"/>
            </a:rPr>
            <a:t> on the User </a:t>
          </a:r>
          <a:r>
            <a:rPr lang="fr-CA" sz="1200" kern="1200" err="1">
              <a:latin typeface="Univers" panose="020B0503020202020204" pitchFamily="34" charset="0"/>
            </a:rPr>
            <a:t>Selections</a:t>
          </a:r>
          <a:r>
            <a:rPr lang="fr-CA" sz="1200" kern="1200">
              <a:latin typeface="Univers" panose="020B0503020202020204" pitchFamily="34" charset="0"/>
            </a:rPr>
            <a:t> </a:t>
          </a:r>
          <a:endParaRPr lang="en-CA" sz="1200" kern="1200">
            <a:latin typeface="Univers" panose="020B0503020202020204" pitchFamily="34" charset="0"/>
          </a:endParaRPr>
        </a:p>
      </dsp:txBody>
      <dsp:txXfrm>
        <a:off x="35237" y="1502810"/>
        <a:ext cx="1722125" cy="1092107"/>
      </dsp:txXfrm>
    </dsp:sp>
    <dsp:sp modelId="{9F4DC2AD-1BC9-4599-BB53-2ACCA341EFF5}">
      <dsp:nvSpPr>
        <dsp:cNvPr id="0" name=""/>
        <dsp:cNvSpPr/>
      </dsp:nvSpPr>
      <dsp:spPr>
        <a:xfrm>
          <a:off x="1005397" y="1813864"/>
          <a:ext cx="1983892" cy="1983892"/>
        </a:xfrm>
        <a:prstGeom prst="leftCircularArrow">
          <a:avLst>
            <a:gd name="adj1" fmla="val 3203"/>
            <a:gd name="adj2" fmla="val 394657"/>
            <a:gd name="adj3" fmla="val 2170167"/>
            <a:gd name="adj4" fmla="val 9024489"/>
            <a:gd name="adj5" fmla="val 37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844DE-5CED-4FE1-BE24-8DEEDC647680}">
      <dsp:nvSpPr>
        <dsp:cNvPr id="0" name=""/>
        <dsp:cNvSpPr/>
      </dsp:nvSpPr>
      <dsp:spPr>
        <a:xfrm>
          <a:off x="399055" y="2628894"/>
          <a:ext cx="1591182" cy="632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CA" sz="1600" kern="1200" err="1">
              <a:latin typeface="Univers" panose="020B0503020202020204" pitchFamily="34" charset="0"/>
            </a:rPr>
            <a:t>SmartView</a:t>
          </a:r>
          <a:endParaRPr lang="en-CA" sz="1600" kern="1200">
            <a:latin typeface="Univers" panose="020B0503020202020204" pitchFamily="34" charset="0"/>
          </a:endParaRPr>
        </a:p>
      </dsp:txBody>
      <dsp:txXfrm>
        <a:off x="417588" y="2647427"/>
        <a:ext cx="1554116" cy="595694"/>
      </dsp:txXfrm>
    </dsp:sp>
    <dsp:sp modelId="{5ED0BBC6-8666-4804-AA47-6E72A3B1DCD6}">
      <dsp:nvSpPr>
        <dsp:cNvPr id="0" name=""/>
        <dsp:cNvSpPr/>
      </dsp:nvSpPr>
      <dsp:spPr>
        <a:xfrm>
          <a:off x="2292851" y="1468833"/>
          <a:ext cx="1790079" cy="1476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CA" sz="1200" kern="1200">
              <a:latin typeface="Univers" panose="020B0503020202020204" pitchFamily="34" charset="0"/>
            </a:rPr>
            <a:t>Input </a:t>
          </a:r>
          <a:r>
            <a:rPr lang="fr-CA" sz="1200" kern="1200" err="1">
              <a:latin typeface="Univers" panose="020B0503020202020204" pitchFamily="34" charset="0"/>
            </a:rPr>
            <a:t>Parameters</a:t>
          </a:r>
          <a:r>
            <a:rPr lang="fr-CA" sz="1200" kern="1200">
              <a:latin typeface="Univers" panose="020B0503020202020204" pitchFamily="34" charset="0"/>
            </a:rPr>
            <a:t> (ATB/</a:t>
          </a:r>
          <a:r>
            <a:rPr lang="fr-CA" sz="1200" kern="1200" err="1">
              <a:latin typeface="Univers" panose="020B0503020202020204" pitchFamily="34" charset="0"/>
            </a:rPr>
            <a:t>Merit</a:t>
          </a:r>
          <a:r>
            <a:rPr lang="fr-CA" sz="1200" kern="1200">
              <a:latin typeface="Univers" panose="020B0503020202020204" pitchFamily="34" charset="0"/>
            </a:rPr>
            <a:t>/ </a:t>
          </a:r>
          <a:r>
            <a:rPr lang="fr-CA" sz="1200" kern="1200" err="1">
              <a:latin typeface="Univers" panose="020B0503020202020204" pitchFamily="34" charset="0"/>
            </a:rPr>
            <a:t>Hourly</a:t>
          </a:r>
          <a:r>
            <a:rPr lang="fr-CA" sz="1200" kern="1200">
              <a:latin typeface="Univers" panose="020B0503020202020204" pitchFamily="34" charset="0"/>
            </a:rPr>
            <a:t> Rates/ Dates …)</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Validate</a:t>
          </a:r>
          <a:r>
            <a:rPr lang="fr-CA" sz="1200" kern="1200">
              <a:latin typeface="Univers" panose="020B0503020202020204" pitchFamily="34" charset="0"/>
            </a:rPr>
            <a:t> the inputs and</a:t>
          </a:r>
          <a:endParaRPr lang="en-CA" sz="1200" kern="1200">
            <a:latin typeface="Univers" panose="020B0503020202020204" pitchFamily="34" charset="0"/>
          </a:endParaRPr>
        </a:p>
      </dsp:txBody>
      <dsp:txXfrm>
        <a:off x="2326828" y="1819190"/>
        <a:ext cx="1722125" cy="1092107"/>
      </dsp:txXfrm>
    </dsp:sp>
    <dsp:sp modelId="{E9D0C5CB-9649-477F-9278-B1219785D7A7}">
      <dsp:nvSpPr>
        <dsp:cNvPr id="0" name=""/>
        <dsp:cNvSpPr/>
      </dsp:nvSpPr>
      <dsp:spPr>
        <a:xfrm>
          <a:off x="3282071" y="558460"/>
          <a:ext cx="2212624" cy="2212624"/>
        </a:xfrm>
        <a:prstGeom prst="circularArrow">
          <a:avLst>
            <a:gd name="adj1" fmla="val 2872"/>
            <a:gd name="adj2" fmla="val 351111"/>
            <a:gd name="adj3" fmla="val 19473378"/>
            <a:gd name="adj4" fmla="val 12575511"/>
            <a:gd name="adj5" fmla="val 33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488BE-9F13-47EF-B16A-F14189342DD8}">
      <dsp:nvSpPr>
        <dsp:cNvPr id="0" name=""/>
        <dsp:cNvSpPr/>
      </dsp:nvSpPr>
      <dsp:spPr>
        <a:xfrm>
          <a:off x="2690647" y="1152452"/>
          <a:ext cx="1591182" cy="632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CA" sz="1600" kern="1200">
              <a:latin typeface="Univers" panose="020B0503020202020204" pitchFamily="34" charset="0"/>
            </a:rPr>
            <a:t>Excel Macro</a:t>
          </a:r>
          <a:endParaRPr lang="en-CA" sz="1600" kern="1200">
            <a:latin typeface="Univers" panose="020B0503020202020204" pitchFamily="34" charset="0"/>
          </a:endParaRPr>
        </a:p>
      </dsp:txBody>
      <dsp:txXfrm>
        <a:off x="2709180" y="1170985"/>
        <a:ext cx="1554116" cy="595694"/>
      </dsp:txXfrm>
    </dsp:sp>
    <dsp:sp modelId="{94494C51-CB0C-4F9F-9406-F21A4661BFCB}">
      <dsp:nvSpPr>
        <dsp:cNvPr id="0" name=""/>
        <dsp:cNvSpPr/>
      </dsp:nvSpPr>
      <dsp:spPr>
        <a:xfrm>
          <a:off x="4584442" y="1468833"/>
          <a:ext cx="1790079" cy="1476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Load</a:t>
          </a:r>
          <a:r>
            <a:rPr lang="fr-CA" sz="1200" kern="1200">
              <a:latin typeface="Univers" panose="020B0503020202020204" pitchFamily="34" charset="0"/>
            </a:rPr>
            <a:t> the Excel File</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Extract</a:t>
          </a:r>
          <a:r>
            <a:rPr lang="fr-CA" sz="1200" kern="1200">
              <a:latin typeface="Univers" panose="020B0503020202020204" pitchFamily="34" charset="0"/>
            </a:rPr>
            <a:t> </a:t>
          </a:r>
          <a:r>
            <a:rPr lang="fr-CA" sz="1200" kern="1200" err="1">
              <a:latin typeface="Univers" panose="020B0503020202020204" pitchFamily="34" charset="0"/>
            </a:rPr>
            <a:t>Actuals</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Generate</a:t>
          </a:r>
          <a:r>
            <a:rPr lang="fr-CA" sz="1200" kern="1200">
              <a:latin typeface="Univers" panose="020B0503020202020204" pitchFamily="34" charset="0"/>
            </a:rPr>
            <a:t> all the </a:t>
          </a:r>
          <a:r>
            <a:rPr lang="fr-CA" sz="1200" kern="1200" err="1">
              <a:latin typeface="Univers" panose="020B0503020202020204" pitchFamily="34" charset="0"/>
            </a:rPr>
            <a:t>calculations</a:t>
          </a:r>
          <a:endParaRPr lang="en-CA" sz="1200" kern="1200">
            <a:latin typeface="Univers" panose="020B0503020202020204" pitchFamily="34" charset="0"/>
          </a:endParaRPr>
        </a:p>
      </dsp:txBody>
      <dsp:txXfrm>
        <a:off x="4618419" y="1502810"/>
        <a:ext cx="1722125" cy="1092107"/>
      </dsp:txXfrm>
    </dsp:sp>
    <dsp:sp modelId="{A0EFA147-A9DD-4C47-8F54-68E4AE1DF024}">
      <dsp:nvSpPr>
        <dsp:cNvPr id="0" name=""/>
        <dsp:cNvSpPr/>
      </dsp:nvSpPr>
      <dsp:spPr>
        <a:xfrm>
          <a:off x="5588580" y="1813864"/>
          <a:ext cx="1983892" cy="1983892"/>
        </a:xfrm>
        <a:prstGeom prst="leftCircularArrow">
          <a:avLst>
            <a:gd name="adj1" fmla="val 3203"/>
            <a:gd name="adj2" fmla="val 394657"/>
            <a:gd name="adj3" fmla="val 2170167"/>
            <a:gd name="adj4" fmla="val 9024489"/>
            <a:gd name="adj5" fmla="val 37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FAC86-6F6B-49C9-91F8-96DD37FA0865}">
      <dsp:nvSpPr>
        <dsp:cNvPr id="0" name=""/>
        <dsp:cNvSpPr/>
      </dsp:nvSpPr>
      <dsp:spPr>
        <a:xfrm>
          <a:off x="4982238" y="2628894"/>
          <a:ext cx="1591182" cy="632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CA" sz="1600" kern="1200">
              <a:latin typeface="Univers" panose="020B0503020202020204" pitchFamily="34" charset="0"/>
            </a:rPr>
            <a:t>ODI (</a:t>
          </a:r>
          <a:r>
            <a:rPr lang="en-CA" sz="1600" kern="1200">
              <a:latin typeface="Univers" panose="020B0503020202020204" pitchFamily="34" charset="0"/>
            </a:rPr>
            <a:t>Oracle data integrator)</a:t>
          </a:r>
        </a:p>
      </dsp:txBody>
      <dsp:txXfrm>
        <a:off x="5000771" y="2647427"/>
        <a:ext cx="1554116" cy="595694"/>
      </dsp:txXfrm>
    </dsp:sp>
    <dsp:sp modelId="{6117E662-0B02-4DF5-A48C-C5FC3D6ADA6B}">
      <dsp:nvSpPr>
        <dsp:cNvPr id="0" name=""/>
        <dsp:cNvSpPr/>
      </dsp:nvSpPr>
      <dsp:spPr>
        <a:xfrm>
          <a:off x="6876033" y="1468833"/>
          <a:ext cx="1790079" cy="14764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View</a:t>
          </a:r>
          <a:r>
            <a:rPr lang="fr-CA" sz="1200" kern="1200">
              <a:latin typeface="Univers" panose="020B0503020202020204" pitchFamily="34" charset="0"/>
            </a:rPr>
            <a:t> Report</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Filter</a:t>
          </a:r>
          <a:r>
            <a:rPr lang="fr-CA" sz="1200" kern="1200">
              <a:latin typeface="Univers" panose="020B0503020202020204" pitchFamily="34" charset="0"/>
            </a:rPr>
            <a:t> /Slice/</a:t>
          </a:r>
          <a:r>
            <a:rPr lang="fr-CA" sz="1200" kern="1200" err="1">
              <a:latin typeface="Univers" panose="020B0503020202020204" pitchFamily="34" charset="0"/>
            </a:rPr>
            <a:t>Dice</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a:latin typeface="Univers" panose="020B0503020202020204" pitchFamily="34" charset="0"/>
            </a:rPr>
            <a:t>Export </a:t>
          </a:r>
          <a:endParaRPr lang="en-CA" sz="1200" kern="1200">
            <a:latin typeface="Univers" panose="020B0503020202020204" pitchFamily="34" charset="0"/>
          </a:endParaRPr>
        </a:p>
        <a:p>
          <a:pPr marL="114300" lvl="1" indent="-114300" algn="l" defTabSz="533400">
            <a:lnSpc>
              <a:spcPct val="90000"/>
            </a:lnSpc>
            <a:spcBef>
              <a:spcPct val="0"/>
            </a:spcBef>
            <a:spcAft>
              <a:spcPct val="15000"/>
            </a:spcAft>
            <a:buChar char="••"/>
          </a:pPr>
          <a:r>
            <a:rPr lang="fr-CA" sz="1200" kern="1200" err="1">
              <a:latin typeface="Univers" panose="020B0503020202020204" pitchFamily="34" charset="0"/>
            </a:rPr>
            <a:t>Customize</a:t>
          </a:r>
          <a:endParaRPr lang="en-CA" sz="1200" kern="1200">
            <a:latin typeface="Univers" panose="020B0503020202020204" pitchFamily="34" charset="0"/>
          </a:endParaRPr>
        </a:p>
      </dsp:txBody>
      <dsp:txXfrm>
        <a:off x="6910010" y="1819190"/>
        <a:ext cx="1722125" cy="1092107"/>
      </dsp:txXfrm>
    </dsp:sp>
    <dsp:sp modelId="{978C05E8-74DA-4615-99F3-783B1EC494BE}">
      <dsp:nvSpPr>
        <dsp:cNvPr id="0" name=""/>
        <dsp:cNvSpPr/>
      </dsp:nvSpPr>
      <dsp:spPr>
        <a:xfrm>
          <a:off x="7273829" y="1152452"/>
          <a:ext cx="1591182" cy="632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CA" sz="1600" kern="1200">
              <a:latin typeface="Univers" panose="020B0503020202020204" pitchFamily="34" charset="0"/>
            </a:rPr>
            <a:t>OBIEE</a:t>
          </a:r>
          <a:endParaRPr lang="en-CA" sz="1600" kern="1200">
            <a:latin typeface="Univers" panose="020B0503020202020204" pitchFamily="34" charset="0"/>
          </a:endParaRPr>
        </a:p>
      </dsp:txBody>
      <dsp:txXfrm>
        <a:off x="7292362" y="1170985"/>
        <a:ext cx="1554116" cy="5956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11 different bargaining units at McMaster University, plus 1 management group (TMG) and 1 Faculty Association (MUFA).</a:t>
            </a:r>
          </a:p>
          <a:p>
            <a:pPr lvl="1"/>
            <a:r>
              <a:rPr lang="en-US"/>
              <a:t>Each of these employee groups have unique Collective Bargaining Agreements (CBA’s), with unique administrative requirements.</a:t>
            </a:r>
          </a:p>
          <a:p>
            <a:r>
              <a:rPr lang="en-US"/>
              <a:t>For each round of collective bargaining, the Metrics &amp; Analysis Specialist is responsible for providing a baseline total compensation summary, a demographic reporting summary, and a cost model. </a:t>
            </a:r>
          </a:p>
          <a:p>
            <a:r>
              <a:rPr lang="en-US"/>
              <a:t>Using our old processes, the KPI for preparing these three items is 1 month. </a:t>
            </a:r>
          </a:p>
          <a:p>
            <a:r>
              <a:rPr lang="en-US"/>
              <a:t>In 2019, the Specialist team supported 7 rounds of collective bargaining plus 1 analysis of TMG total compensation. This equates to:</a:t>
            </a:r>
          </a:p>
          <a:p>
            <a:pPr lvl="1"/>
            <a:r>
              <a:rPr lang="en-US"/>
              <a:t>8 different baselines </a:t>
            </a:r>
          </a:p>
          <a:p>
            <a:pPr lvl="1"/>
            <a:r>
              <a:rPr lang="en-US"/>
              <a:t>8 different demographic reporting summaries </a:t>
            </a:r>
          </a:p>
          <a:p>
            <a:pPr lvl="1"/>
            <a:r>
              <a:rPr lang="en-US"/>
              <a:t>8 different cost models </a:t>
            </a:r>
          </a:p>
          <a:p>
            <a:pPr lvl="1"/>
            <a:r>
              <a:rPr lang="en-US"/>
              <a:t>8 different collective agreement implementations</a:t>
            </a:r>
          </a:p>
          <a:p>
            <a:r>
              <a:rPr lang="en-US"/>
              <a:t>In 2019, the projected work effort equated to 1.0 FTE! The Specialist team is comprised of 2 team members, and recently expanded to 3 team members. </a:t>
            </a:r>
          </a:p>
          <a:p>
            <a:endParaRPr lang="en-US"/>
          </a:p>
        </p:txBody>
      </p:sp>
      <p:sp>
        <p:nvSpPr>
          <p:cNvPr id="4" name="Slide Number Placeholder 3"/>
          <p:cNvSpPr>
            <a:spLocks noGrp="1"/>
          </p:cNvSpPr>
          <p:nvPr>
            <p:ph type="sldNum" sz="quarter" idx="10"/>
          </p:nvPr>
        </p:nvSpPr>
        <p:spPr/>
        <p:txBody>
          <a:bodyPr/>
          <a:lstStyle/>
          <a:p>
            <a:fld id="{7C11621C-3EA7-C342-A130-13C6D43C8C01}" type="slidenum">
              <a:rPr lang="en-US" smtClean="0"/>
              <a:pPr/>
              <a:t>2</a:t>
            </a:fld>
            <a:endParaRPr lang="en-US"/>
          </a:p>
        </p:txBody>
      </p:sp>
    </p:spTree>
    <p:extLst>
      <p:ext uri="{BB962C8B-B14F-4D97-AF65-F5344CB8AC3E}">
        <p14:creationId xmlns:p14="http://schemas.microsoft.com/office/powerpoint/2010/main" val="198650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11621C-3EA7-C342-A130-13C6D43C8C01}" type="slidenum">
              <a:rPr lang="en-US" smtClean="0"/>
              <a:pPr/>
              <a:t>3</a:t>
            </a:fld>
            <a:endParaRPr lang="en-US"/>
          </a:p>
        </p:txBody>
      </p:sp>
    </p:spTree>
    <p:extLst>
      <p:ext uri="{BB962C8B-B14F-4D97-AF65-F5344CB8AC3E}">
        <p14:creationId xmlns:p14="http://schemas.microsoft.com/office/powerpoint/2010/main" val="159049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baseline is used as a benchmark to calculate the impacts of collective bargaining proposals on an employer’s total compensation costs.</a:t>
            </a:r>
          </a:p>
          <a:p>
            <a:r>
              <a:rPr lang="en-US"/>
              <a:t>The old cost model was compiled by using Excel, and used the same methodology for each employee group.</a:t>
            </a:r>
          </a:p>
          <a:p>
            <a:r>
              <a:rPr lang="en-US"/>
              <a:t>One of the more important nuances to the cost model was identifying wage rate and non wage rate related earning codes, deduction codes, and taxation codes. These items are summarized in the baseline.</a:t>
            </a:r>
          </a:p>
          <a:p>
            <a:r>
              <a:rPr lang="en-US"/>
              <a:t>Tradeoffs in negotiations are costed based on whether an item is wage rate or non wage rate. </a:t>
            </a:r>
          </a:p>
          <a:p>
            <a:r>
              <a:rPr lang="en-US"/>
              <a:t>Wage rate items will increase as correlated with an increase to an employee’s base hourly rate (or salary). Examples include vacation earnings, life insurance, and Canada Pension Plan withholdings.</a:t>
            </a:r>
          </a:p>
          <a:p>
            <a:r>
              <a:rPr lang="en-US"/>
              <a:t>Non wage rate related costs are included in the total compensation in the baseline year, but will not correlate with an increase to an employee’s base hourly rate (or salary). Examples include medical and dental benefits.</a:t>
            </a:r>
          </a:p>
          <a:p>
            <a:endParaRPr lang="en-US"/>
          </a:p>
        </p:txBody>
      </p:sp>
      <p:sp>
        <p:nvSpPr>
          <p:cNvPr id="4" name="Slide Number Placeholder 3"/>
          <p:cNvSpPr>
            <a:spLocks noGrp="1"/>
          </p:cNvSpPr>
          <p:nvPr>
            <p:ph type="sldNum" sz="quarter" idx="10"/>
          </p:nvPr>
        </p:nvSpPr>
        <p:spPr/>
        <p:txBody>
          <a:bodyPr/>
          <a:lstStyle/>
          <a:p>
            <a:fld id="{7C11621C-3EA7-C342-A130-13C6D43C8C01}" type="slidenum">
              <a:rPr lang="en-US" smtClean="0"/>
              <a:pPr/>
              <a:t>5</a:t>
            </a:fld>
            <a:endParaRPr lang="en-US"/>
          </a:p>
        </p:txBody>
      </p:sp>
    </p:spTree>
    <p:extLst>
      <p:ext uri="{BB962C8B-B14F-4D97-AF65-F5344CB8AC3E}">
        <p14:creationId xmlns:p14="http://schemas.microsoft.com/office/powerpoint/2010/main" val="230395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6</a:t>
            </a:fld>
            <a:endParaRPr lang="en-US"/>
          </a:p>
        </p:txBody>
      </p:sp>
    </p:spTree>
    <p:extLst>
      <p:ext uri="{BB962C8B-B14F-4D97-AF65-F5344CB8AC3E}">
        <p14:creationId xmlns:p14="http://schemas.microsoft.com/office/powerpoint/2010/main" val="1249863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Image" descr="McMaster University Brighter World themed background image featuring overlayed circles, radiences and an image of the McMaster Iconic Archway">
            <a:extLst>
              <a:ext uri="{FF2B5EF4-FFF2-40B4-BE49-F238E27FC236}">
                <a16:creationId xmlns:a16="http://schemas.microsoft.com/office/drawing/2014/main" id="{B6EC7246-D40E-A849-88BF-8FEAEB18D21B}"/>
              </a:ext>
              <a:ext uri="{C183D7F6-B498-43B3-948B-1728B52AA6E4}">
                <adec:decorative xmlns:adec="http://schemas.microsoft.com/office/drawing/2017/decorative" xmlns="" val="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Placeholder" descr="Master title"/>
          <p:cNvSpPr>
            <a:spLocks noGrp="1"/>
          </p:cNvSpPr>
          <p:nvPr>
            <p:ph type="ctrTitle"/>
          </p:nvPr>
        </p:nvSpPr>
        <p:spPr>
          <a:xfrm>
            <a:off x="2563091" y="476104"/>
            <a:ext cx="3255818" cy="1999628"/>
          </a:xfrm>
        </p:spPr>
        <p:txBody>
          <a:bodyPr anchor="b" anchorCtr="0">
            <a:normAutofit/>
          </a:bodyPr>
          <a:lstStyle>
            <a:lvl1pPr>
              <a:lnSpc>
                <a:spcPct val="100000"/>
              </a:lnSpc>
              <a:defRPr sz="3000">
                <a:solidFill>
                  <a:schemeClr val="tx1"/>
                </a:solidFill>
              </a:defRPr>
            </a:lvl1pPr>
          </a:lstStyle>
          <a:p>
            <a:r>
              <a:rPr lang="en-US"/>
              <a:t>Click to edit Master title style</a:t>
            </a:r>
          </a:p>
        </p:txBody>
      </p:sp>
      <p:sp>
        <p:nvSpPr>
          <p:cNvPr id="3" name="Subtitle Placeholder" descr="Master subtitle"/>
          <p:cNvSpPr>
            <a:spLocks noGrp="1"/>
          </p:cNvSpPr>
          <p:nvPr>
            <p:ph type="subTitle" idx="1"/>
          </p:nvPr>
        </p:nvSpPr>
        <p:spPr>
          <a:xfrm>
            <a:off x="2563090" y="2475732"/>
            <a:ext cx="3054928" cy="683718"/>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1510146" y="3159450"/>
            <a:ext cx="1364672" cy="1019380"/>
          </a:xfrm>
        </p:spPr>
        <p:txBody>
          <a:bodyPr anchor="ctr" anchorCtr="0">
            <a:noAutofit/>
          </a:bodyPr>
          <a:lstStyle>
            <a:lvl1pPr marL="0" indent="0" algn="ctr">
              <a:buNone/>
              <a:defRPr sz="1100">
                <a:solidFill>
                  <a:srgbClr val="464F55"/>
                </a:solidFill>
              </a:defRPr>
            </a:lvl1pPr>
            <a:lvl2pPr marL="342900" indent="0">
              <a:buNone/>
              <a:defRPr sz="1100"/>
            </a:lvl2pPr>
            <a:lvl3pPr marL="685800" indent="0">
              <a:buNone/>
              <a:defRPr sz="1100"/>
            </a:lvl3pPr>
            <a:lvl4pPr marL="1028700" indent="0">
              <a:buNone/>
              <a:defRPr sz="1100"/>
            </a:lvl4pPr>
            <a:lvl5pPr marL="1371600" indent="0">
              <a:buNone/>
              <a:defRPr sz="1100"/>
            </a:lvl5pPr>
          </a:lstStyle>
          <a:p>
            <a:pPr lvl="0"/>
            <a:r>
              <a:rPr lang="en-US"/>
              <a:t>Meeting or Audience Date</a:t>
            </a:r>
          </a:p>
        </p:txBody>
      </p:sp>
      <p:cxnSp>
        <p:nvCxnSpPr>
          <p:cNvPr id="13" name="Brighter World Divider">
            <a:extLst>
              <a:ext uri="{C183D7F6-B498-43B3-948B-1728B52AA6E4}">
                <adec:decorative xmlns:adec="http://schemas.microsoft.com/office/drawing/2017/decorative" xmlns="" val="1"/>
              </a:ext>
            </a:extLst>
          </p:cNvPr>
          <p:cNvCxnSpPr>
            <a:cxnSpLocks/>
          </p:cNvCxnSpPr>
          <p:nvPr userDrawn="1"/>
        </p:nvCxnSpPr>
        <p:spPr>
          <a:xfrm>
            <a:off x="1" y="4661165"/>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McMaster Logo" descr="McMaster University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769" y="4484767"/>
            <a:ext cx="1019175" cy="561975"/>
          </a:xfrm>
          <a:prstGeom prst="rect">
            <a:avLst/>
          </a:prstGeom>
        </p:spPr>
      </p:pic>
      <p:pic>
        <p:nvPicPr>
          <p:cNvPr id="15" name="Brighter World Logo" descr="Brighter World Logo"/>
          <p:cNvPicPr>
            <a:picLocks noChangeAspect="1"/>
          </p:cNvPicPr>
          <p:nvPr userDrawn="1"/>
        </p:nvPicPr>
        <p:blipFill rotWithShape="1">
          <a:blip r:embed="rId4">
            <a:extLst>
              <a:ext uri="{28A0092B-C50C-407E-A947-70E740481C1C}">
                <a14:useLocalDpi xmlns:a14="http://schemas.microsoft.com/office/drawing/2010/main" val="0"/>
              </a:ext>
            </a:extLst>
          </a:blip>
          <a:srcRect t="1" r="39176" b="47"/>
          <a:stretch/>
        </p:blipFill>
        <p:spPr>
          <a:xfrm>
            <a:off x="200893" y="4834777"/>
            <a:ext cx="1136072" cy="136841"/>
          </a:xfrm>
          <a:prstGeom prst="rect">
            <a:avLst/>
          </a:prstGeom>
        </p:spPr>
      </p:pic>
      <p:sp>
        <p:nvSpPr>
          <p:cNvPr id="18" name="URL">
            <a:extLst>
              <a:ext uri="{FF2B5EF4-FFF2-40B4-BE49-F238E27FC236}">
                <a16:creationId xmlns:a16="http://schemas.microsoft.com/office/drawing/2014/main" id="{966BBFA2-FDBF-FA4A-9952-D71EB07DF1D7}"/>
              </a:ext>
            </a:extLst>
          </p:cNvPr>
          <p:cNvSpPr txBox="1"/>
          <p:nvPr userDrawn="1"/>
        </p:nvSpPr>
        <p:spPr>
          <a:xfrm>
            <a:off x="1277515" y="4774219"/>
            <a:ext cx="2504775" cy="242374"/>
          </a:xfrm>
          <a:prstGeom prst="rect">
            <a:avLst/>
          </a:prstGeom>
          <a:noFill/>
        </p:spPr>
        <p:txBody>
          <a:bodyPr wrap="square" rtlCol="0">
            <a:spAutoFit/>
          </a:bodyPr>
          <a:lstStyle/>
          <a:p>
            <a:r>
              <a:rPr lang="en-US" sz="975" spc="20" baseline="0">
                <a:latin typeface="Arial" panose="020B0604020202020204" pitchFamily="34" charset="0"/>
                <a:cs typeface="Arial" panose="020B0604020202020204" pitchFamily="34" charset="0"/>
              </a:rPr>
              <a:t>mcmaster.ca</a:t>
            </a:r>
          </a:p>
        </p:txBody>
      </p:sp>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1792288" y="3600450"/>
            <a:ext cx="5486400" cy="425054"/>
          </a:xfrm>
        </p:spPr>
        <p:txBody>
          <a:bodyPr anchor="b"/>
          <a:lstStyle>
            <a:lvl1pPr algn="l">
              <a:defRPr sz="1500" b="0">
                <a:solidFill>
                  <a:schemeClr val="accent1"/>
                </a:solidFill>
              </a:defRPr>
            </a:lvl1pPr>
          </a:lstStyle>
          <a:p>
            <a:r>
              <a:rPr lang="en-US"/>
              <a:t>Click to edit Master title style</a:t>
            </a:r>
          </a:p>
        </p:txBody>
      </p:sp>
      <p:sp>
        <p:nvSpPr>
          <p:cNvPr id="4" name="Subtitle Placeholder"/>
          <p:cNvSpPr>
            <a:spLocks noGrp="1"/>
          </p:cNvSpPr>
          <p:nvPr>
            <p:ph type="body" sz="half" idx="2" hasCustomPrompt="1"/>
          </p:nvPr>
        </p:nvSpPr>
        <p:spPr>
          <a:xfrm>
            <a:off x="1792288" y="4025503"/>
            <a:ext cx="5486400" cy="603647"/>
          </a:xfrm>
        </p:spPr>
        <p:txBody>
          <a:bodyPr/>
          <a:lstStyle>
            <a:lvl1pPr marL="0" indent="0">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subtitle</a:t>
            </a:r>
          </a:p>
        </p:txBody>
      </p:sp>
      <p:sp>
        <p:nvSpPr>
          <p:cNvPr id="3" name="Picture Placeholder"/>
          <p:cNvSpPr>
            <a:spLocks noGrp="1"/>
          </p:cNvSpPr>
          <p:nvPr>
            <p:ph type="pic" idx="1" hasCustomPrompt="1"/>
          </p:nvPr>
        </p:nvSpPr>
        <p:spPr>
          <a:xfrm>
            <a:off x="1792288" y="459581"/>
            <a:ext cx="5486400" cy="3086100"/>
          </a:xfrm>
          <a:solidFill>
            <a:schemeClr val="tx1"/>
          </a:solidFill>
          <a:effectLst>
            <a:outerShdw blurRad="393700" dist="50800" dir="5400000" sx="105000" sy="105000" algn="ctr" rotWithShape="0">
              <a:srgbClr val="000000">
                <a:alpha val="20000"/>
              </a:srgbClr>
            </a:outerShdw>
          </a:effectLst>
        </p:spPr>
        <p:txBody>
          <a:bodyPr>
            <a:normAutofit/>
          </a:bodyPr>
          <a:lstStyle>
            <a:lvl1pPr marL="0" indent="0">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the picture icon to insert a picture. </a:t>
            </a:r>
            <a:br>
              <a:rPr lang="en-US"/>
            </a:br>
            <a:r>
              <a:rPr lang="en-US"/>
              <a:t>Make sure to include an image description by right clicking on your image and selecting ‘Edit Alt Text…’ </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27608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Background Picture">
            <a:extLst>
              <a:ext uri="{FF2B5EF4-FFF2-40B4-BE49-F238E27FC236}">
                <a16:creationId xmlns:a16="http://schemas.microsoft.com/office/drawing/2014/main" id="{409D0A44-800A-1E41-B4A3-4200850312ED}"/>
              </a:ext>
            </a:extLst>
          </p:cNvPr>
          <p:cNvSpPr>
            <a:spLocks noGrp="1"/>
          </p:cNvSpPr>
          <p:nvPr>
            <p:ph type="pic" sz="quarter" idx="11" hasCustomPrompt="1"/>
          </p:nvPr>
        </p:nvSpPr>
        <p:spPr>
          <a:xfrm>
            <a:off x="0" y="0"/>
            <a:ext cx="9144000" cy="5143500"/>
          </a:xfrm>
          <a:solidFill>
            <a:schemeClr val="tx1"/>
          </a:solidFill>
        </p:spPr>
        <p:txBody>
          <a:bodyPr anchor="ctr" anchorCtr="0"/>
          <a:lstStyle>
            <a:lvl1pPr marL="0" indent="0" algn="l">
              <a:buNone/>
              <a:defRPr>
                <a:solidFill>
                  <a:schemeClr val="bg1"/>
                </a:solidFill>
              </a:defRPr>
            </a:lvl1pPr>
          </a:lstStyle>
          <a:p>
            <a:r>
              <a:rPr lang="en-US"/>
              <a:t>Click the picture icon to insert a background picture. </a:t>
            </a:r>
            <a:br>
              <a:rPr lang="en-US"/>
            </a:br>
            <a:r>
              <a:rPr lang="en-US"/>
              <a:t>Make sure to include an image description by right </a:t>
            </a:r>
            <a:br>
              <a:rPr lang="en-US"/>
            </a:br>
            <a:r>
              <a:rPr lang="en-US"/>
              <a:t>clicking on your image and selecting ‘Edit Alt Text…’ </a:t>
            </a:r>
          </a:p>
          <a:p>
            <a:endParaRPr lang="en-US"/>
          </a:p>
        </p:txBody>
      </p:sp>
      <p:sp>
        <p:nvSpPr>
          <p:cNvPr id="8" name="Background Circle">
            <a:extLst>
              <a:ext uri="{FF2B5EF4-FFF2-40B4-BE49-F238E27FC236}">
                <a16:creationId xmlns:a16="http://schemas.microsoft.com/office/drawing/2014/main" id="{79F78E7C-BD8A-B74C-8DDE-969A46B4B0D8}"/>
              </a:ext>
              <a:ext uri="{C183D7F6-B498-43B3-948B-1728B52AA6E4}">
                <adec:decorative xmlns:adec="http://schemas.microsoft.com/office/drawing/2017/decorative" xmlns="" val="1"/>
              </a:ext>
            </a:extLst>
          </p:cNvPr>
          <p:cNvSpPr>
            <a:spLocks noGrp="1"/>
          </p:cNvSpPr>
          <p:nvPr>
            <p:ph type="pic" sz="quarter" idx="13"/>
          </p:nvPr>
        </p:nvSpPr>
        <p:spPr>
          <a:xfrm>
            <a:off x="6515292" y="-704631"/>
            <a:ext cx="4166289" cy="4166288"/>
          </a:xfrm>
          <a:prstGeom prst="ellipse">
            <a:avLst/>
          </a:prstGeom>
          <a:solidFill>
            <a:schemeClr val="accent1"/>
          </a:solidFill>
        </p:spPr>
        <p:txBody>
          <a:bodyPr/>
          <a:lstStyle>
            <a:lvl1pPr>
              <a:defRPr>
                <a:solidFill>
                  <a:schemeClr val="accent1"/>
                </a:solidFill>
              </a:defRPr>
            </a:lvl1pPr>
          </a:lstStyle>
          <a:p>
            <a:endParaRPr lang="en-US"/>
          </a:p>
        </p:txBody>
      </p:sp>
      <p:sp>
        <p:nvSpPr>
          <p:cNvPr id="2" name="Title Placeholder">
            <a:extLst>
              <a:ext uri="{FF2B5EF4-FFF2-40B4-BE49-F238E27FC236}">
                <a16:creationId xmlns:a16="http://schemas.microsoft.com/office/drawing/2014/main" id="{640BBB7F-73D8-794B-A9B5-A5869AB0A481}"/>
              </a:ext>
            </a:extLst>
          </p:cNvPr>
          <p:cNvSpPr>
            <a:spLocks noGrp="1"/>
          </p:cNvSpPr>
          <p:nvPr>
            <p:ph type="title" hasCustomPrompt="1"/>
          </p:nvPr>
        </p:nvSpPr>
        <p:spPr>
          <a:xfrm>
            <a:off x="6978763" y="496248"/>
            <a:ext cx="2029237" cy="2065338"/>
          </a:xfrm>
        </p:spPr>
        <p:txBody>
          <a:bodyPr>
            <a:normAutofit/>
          </a:bodyPr>
          <a:lstStyle>
            <a:lvl1pPr>
              <a:lnSpc>
                <a:spcPct val="112000"/>
              </a:lnSpc>
              <a:defRPr sz="1200">
                <a:solidFill>
                  <a:schemeClr val="bg1"/>
                </a:solidFill>
              </a:defRPr>
            </a:lvl1pPr>
          </a:lstStyle>
          <a:p>
            <a:pPr lvl="0"/>
            <a:r>
              <a:rPr lang="en-US"/>
              <a:t>Author Name, </a:t>
            </a:r>
            <a:br>
              <a:rPr lang="en-US"/>
            </a:br>
            <a:r>
              <a:rPr lang="en-US"/>
              <a:t>Title, </a:t>
            </a:r>
            <a:br>
              <a:rPr lang="en-US"/>
            </a:br>
            <a:r>
              <a:rPr lang="en-US"/>
              <a:t>Contact Details</a:t>
            </a:r>
          </a:p>
        </p:txBody>
      </p:sp>
    </p:spTree>
    <p:extLst>
      <p:ext uri="{BB962C8B-B14F-4D97-AF65-F5344CB8AC3E}">
        <p14:creationId xmlns:p14="http://schemas.microsoft.com/office/powerpoint/2010/main" val="421656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3" name="Background Picture">
            <a:extLst>
              <a:ext uri="{FF2B5EF4-FFF2-40B4-BE49-F238E27FC236}">
                <a16:creationId xmlns:a16="http://schemas.microsoft.com/office/drawing/2014/main" id="{B5352B15-F5A1-3540-B5B6-E1513B58E0FE}"/>
              </a:ext>
            </a:extLst>
          </p:cNvPr>
          <p:cNvSpPr>
            <a:spLocks noGrp="1"/>
          </p:cNvSpPr>
          <p:nvPr>
            <p:ph type="pic" sz="quarter" idx="11" hasCustomPrompt="1"/>
          </p:nvPr>
        </p:nvSpPr>
        <p:spPr>
          <a:xfrm>
            <a:off x="0" y="0"/>
            <a:ext cx="9144000" cy="5143500"/>
          </a:xfrm>
          <a:solidFill>
            <a:schemeClr val="tx1"/>
          </a:solidFill>
        </p:spPr>
        <p:txBody>
          <a:bodyPr anchor="ctr" anchorCtr="0"/>
          <a:lstStyle>
            <a:lvl1pPr marL="0" indent="0" algn="l">
              <a:buNone/>
              <a:defRPr>
                <a:solidFill>
                  <a:schemeClr val="bg1"/>
                </a:solidFill>
              </a:defRPr>
            </a:lvl1pPr>
          </a:lstStyle>
          <a:p>
            <a:r>
              <a:rPr lang="en-US"/>
              <a:t>Click the picture icon to insert a background picture. </a:t>
            </a:r>
            <a:br>
              <a:rPr lang="en-US"/>
            </a:br>
            <a:r>
              <a:rPr lang="en-US"/>
              <a:t>Make sure to include an image description by right </a:t>
            </a:r>
            <a:br>
              <a:rPr lang="en-US"/>
            </a:br>
            <a:r>
              <a:rPr lang="en-US"/>
              <a:t>clicking on your image and selecting ‘Edit Alt Text…’ </a:t>
            </a:r>
          </a:p>
          <a:p>
            <a:endParaRPr lang="en-US"/>
          </a:p>
        </p:txBody>
      </p:sp>
      <p:sp>
        <p:nvSpPr>
          <p:cNvPr id="20" name="Background Circle">
            <a:extLst>
              <a:ext uri="{FF2B5EF4-FFF2-40B4-BE49-F238E27FC236}">
                <a16:creationId xmlns:a16="http://schemas.microsoft.com/office/drawing/2014/main" id="{5A2FA8D5-369B-C44D-90BE-9F100D869C39}"/>
              </a:ext>
              <a:ext uri="{C183D7F6-B498-43B3-948B-1728B52AA6E4}">
                <adec:decorative xmlns:adec="http://schemas.microsoft.com/office/drawing/2017/decorative" xmlns="" val="1"/>
              </a:ext>
            </a:extLst>
          </p:cNvPr>
          <p:cNvSpPr>
            <a:spLocks noGrp="1"/>
          </p:cNvSpPr>
          <p:nvPr>
            <p:ph type="pic" sz="quarter" idx="13"/>
          </p:nvPr>
        </p:nvSpPr>
        <p:spPr>
          <a:xfrm>
            <a:off x="6385906" y="1303338"/>
            <a:ext cx="3338513" cy="3338512"/>
          </a:xfrm>
          <a:prstGeom prst="ellipse">
            <a:avLst/>
          </a:prstGeom>
          <a:solidFill>
            <a:schemeClr val="accent1"/>
          </a:solidFill>
        </p:spPr>
        <p:txBody>
          <a:bodyPr/>
          <a:lstStyle>
            <a:lvl1pPr>
              <a:defRPr>
                <a:solidFill>
                  <a:schemeClr val="accent1"/>
                </a:solidFill>
              </a:defRPr>
            </a:lvl1pPr>
          </a:lstStyle>
          <a:p>
            <a:endParaRPr lang="en-US"/>
          </a:p>
        </p:txBody>
      </p:sp>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6677892" y="1607127"/>
            <a:ext cx="2417618" cy="1447011"/>
          </a:xfrm>
        </p:spPr>
        <p:txBody>
          <a:bodyPr anchor="b" anchorCtr="0">
            <a:normAutofit/>
          </a:bodyPr>
          <a:lstStyle>
            <a:lvl1pPr algn="l">
              <a:lnSpc>
                <a:spcPct val="100000"/>
              </a:lnSpc>
              <a:defRPr sz="2400">
                <a:solidFill>
                  <a:schemeClr val="bg1"/>
                </a:solidFill>
              </a:defRPr>
            </a:lvl1pPr>
          </a:lstStyle>
          <a:p>
            <a:r>
              <a:rPr lang="en-US"/>
              <a:t>Click to edit Master title style</a:t>
            </a:r>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hasCustomPrompt="1"/>
          </p:nvPr>
        </p:nvSpPr>
        <p:spPr>
          <a:xfrm>
            <a:off x="6677892" y="3057603"/>
            <a:ext cx="2417618" cy="1300038"/>
          </a:xfrm>
        </p:spPr>
        <p:txBody>
          <a:bodyPr/>
          <a:lstStyle>
            <a:lvl1pPr marL="0" indent="0" algn="l">
              <a:lnSpc>
                <a:spcPct val="150000"/>
              </a:lnSpc>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400695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494210"/>
            <a:ext cx="8780462" cy="564942"/>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3" name="Content Placeholder" descr="Slide content"/>
          <p:cNvSpPr>
            <a:spLocks noGrp="1"/>
          </p:cNvSpPr>
          <p:nvPr>
            <p:ph idx="1" hasCustomPrompt="1"/>
          </p:nvPr>
        </p:nvSpPr>
        <p:spPr>
          <a:xfrm>
            <a:off x="200893" y="1066080"/>
            <a:ext cx="8781051" cy="3402011"/>
          </a:xfrm>
        </p:spPr>
        <p:txBody>
          <a:bodyPr lIns="10800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 or select an icon below for picture, table, graph and more content options.</a:t>
            </a:r>
          </a:p>
        </p:txBody>
      </p:sp>
      <p:sp>
        <p:nvSpPr>
          <p:cNvPr id="19" name="Slide Number" descr="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8" name="Date">
            <a:extLst>
              <a:ext uri="{C183D7F6-B498-43B3-948B-1728B52AA6E4}">
                <adec:decorative xmlns:adec="http://schemas.microsoft.com/office/drawing/2017/decorative" xmlns="" val="1"/>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41722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6C77D3C7-0799-4147-8E2C-FF0B1E1717F6}"/>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10" name="Subtitle Placeholder">
            <a:extLst>
              <a:ext uri="{FF2B5EF4-FFF2-40B4-BE49-F238E27FC236}">
                <a16:creationId xmlns:a16="http://schemas.microsoft.com/office/drawing/2014/main" id="{9F008ECF-AE56-1E42-879F-E7F7F65B5AA2}"/>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3" name="Left Content Placeholder"/>
          <p:cNvSpPr>
            <a:spLocks noGrp="1"/>
          </p:cNvSpPr>
          <p:nvPr>
            <p:ph sz="half" idx="1" hasCustomPrompt="1"/>
          </p:nvPr>
        </p:nvSpPr>
        <p:spPr>
          <a:xfrm>
            <a:off x="457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add text or select an icon below for picture, table, graph and more content options.</a:t>
            </a:r>
          </a:p>
        </p:txBody>
      </p:sp>
      <p:sp>
        <p:nvSpPr>
          <p:cNvPr id="4" name="Right Content Placeholder"/>
          <p:cNvSpPr>
            <a:spLocks noGrp="1"/>
          </p:cNvSpPr>
          <p:nvPr>
            <p:ph sz="half" idx="2" hasCustomPrompt="1"/>
          </p:nvPr>
        </p:nvSpPr>
        <p:spPr>
          <a:xfrm>
            <a:off x="4648200" y="1200151"/>
            <a:ext cx="4038600" cy="3394472"/>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1"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106162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ircles">
    <p:spTree>
      <p:nvGrpSpPr>
        <p:cNvPr id="1" name=""/>
        <p:cNvGrpSpPr/>
        <p:nvPr/>
      </p:nvGrpSpPr>
      <p:grpSpPr>
        <a:xfrm>
          <a:off x="0" y="0"/>
          <a:ext cx="0" cy="0"/>
          <a:chOff x="0" y="0"/>
          <a:chExt cx="0" cy="0"/>
        </a:xfrm>
      </p:grpSpPr>
      <p:pic>
        <p:nvPicPr>
          <p:cNvPr id="7" name="Background Picture" descr="circle image collage depicting a rending of the human brain and a student smiling while reading a book beside a window">
            <a:extLst>
              <a:ext uri="{FF2B5EF4-FFF2-40B4-BE49-F238E27FC236}">
                <a16:creationId xmlns:a16="http://schemas.microsoft.com/office/drawing/2014/main" id="{E6070089-2CCE-BC44-92E5-1BB4AB268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725" y="210299"/>
            <a:ext cx="5829300" cy="4133088"/>
          </a:xfrm>
          <a:prstGeom prst="rect">
            <a:avLst/>
          </a:prstGeom>
        </p:spPr>
      </p:pic>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3" name="Content Placeholder">
            <a:extLst>
              <a:ext uri="{FF2B5EF4-FFF2-40B4-BE49-F238E27FC236}">
                <a16:creationId xmlns:a16="http://schemas.microsoft.com/office/drawing/2014/main" id="{CA6AC2AF-EA7D-1845-B660-F59AAE826966}"/>
              </a:ext>
            </a:extLst>
          </p:cNvPr>
          <p:cNvSpPr>
            <a:spLocks noGrp="1"/>
          </p:cNvSpPr>
          <p:nvPr>
            <p:ph type="body" sz="quarter" idx="13" hasCustomPrompt="1"/>
          </p:nvPr>
        </p:nvSpPr>
        <p:spPr>
          <a:xfrm>
            <a:off x="3151908" y="1981200"/>
            <a:ext cx="2292927" cy="1925638"/>
          </a:xfrm>
        </p:spPr>
        <p:txBody>
          <a:bodyPr anchor="ctr" anchorCtr="0">
            <a:noAutofit/>
          </a:bodyPr>
          <a:lstStyle>
            <a:lvl1pPr marL="0" indent="0" algn="ctr">
              <a:buNone/>
              <a:defRPr sz="2400">
                <a:solidFill>
                  <a:schemeClr val="tx1"/>
                </a:solidFill>
              </a:defRPr>
            </a:lvl1pPr>
            <a:lvl2pPr marL="342900" indent="0" algn="ctr">
              <a:buNone/>
              <a:defRPr sz="2400">
                <a:solidFill>
                  <a:schemeClr val="bg1"/>
                </a:solidFill>
              </a:defRPr>
            </a:lvl2pPr>
            <a:lvl3pPr marL="685800" indent="0" algn="ctr">
              <a:buNone/>
              <a:defRPr sz="2400">
                <a:solidFill>
                  <a:schemeClr val="bg1"/>
                </a:solidFill>
              </a:defRPr>
            </a:lvl3pPr>
            <a:lvl4pPr marL="1028700" indent="0" algn="ctr">
              <a:buNone/>
              <a:defRPr sz="2400">
                <a:solidFill>
                  <a:schemeClr val="bg1"/>
                </a:solidFill>
              </a:defRPr>
            </a:lvl4pPr>
            <a:lvl5pPr marL="1371600" indent="0" algn="ctr">
              <a:buNone/>
              <a:defRPr sz="2400">
                <a:solidFill>
                  <a:schemeClr val="bg1"/>
                </a:solidFill>
              </a:defRPr>
            </a:lvl5pPr>
          </a:lstStyle>
          <a:p>
            <a:pPr lvl="0"/>
            <a:r>
              <a:rPr lang="en-US"/>
              <a:t>Click to add 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1"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12423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Background Picture" descr="colourful circles with text overlayed. Im image of a boy and a girl walking together on campus engaged in coversation and smiling.">
            <a:extLst>
              <a:ext uri="{FF2B5EF4-FFF2-40B4-BE49-F238E27FC236}">
                <a16:creationId xmlns:a16="http://schemas.microsoft.com/office/drawing/2014/main" id="{CE1C8C8A-E128-DB4F-89B6-F62207053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544" y="590864"/>
            <a:ext cx="6088967" cy="3653381"/>
          </a:xfrm>
          <a:prstGeom prst="rect">
            <a:avLst/>
          </a:prstGeom>
        </p:spPr>
      </p:pic>
      <p:sp>
        <p:nvSpPr>
          <p:cNvPr id="5" name="Title Placeholder">
            <a:extLst>
              <a:ext uri="{FF2B5EF4-FFF2-40B4-BE49-F238E27FC236}">
                <a16:creationId xmlns:a16="http://schemas.microsoft.com/office/drawing/2014/main" id="{3957A4D7-17B2-DF4C-9315-D964D47D3AC0}"/>
              </a:ext>
            </a:extLst>
          </p:cNvPr>
          <p:cNvSpPr>
            <a:spLocks noGrp="1"/>
          </p:cNvSpPr>
          <p:nvPr>
            <p:ph type="title"/>
          </p:nvPr>
        </p:nvSpPr>
        <p:spPr>
          <a:xfrm>
            <a:off x="3462728" y="885401"/>
            <a:ext cx="2570813" cy="2973090"/>
          </a:xfrm>
        </p:spPr>
        <p:txBody>
          <a:bodyPr bIns="0" anchor="ctr" anchorCtr="0"/>
          <a:lstStyle>
            <a:lvl1pPr algn="ctr">
              <a:lnSpc>
                <a:spcPct val="112000"/>
              </a:lnSpc>
              <a:defRPr>
                <a:solidFill>
                  <a:schemeClr val="tx1"/>
                </a:solidFill>
              </a:defRPr>
            </a:lvl1pPr>
          </a:lstStyle>
          <a:p>
            <a:r>
              <a:rPr lang="en-US"/>
              <a:t>Click to edit Master title style</a:t>
            </a:r>
          </a:p>
        </p:txBody>
      </p:sp>
      <p:sp>
        <p:nvSpPr>
          <p:cNvPr id="6" name="Subtitle Placeholder">
            <a:extLst>
              <a:ext uri="{FF2B5EF4-FFF2-40B4-BE49-F238E27FC236}">
                <a16:creationId xmlns:a16="http://schemas.microsoft.com/office/drawing/2014/main" id="{3BC43BA5-B147-5E40-827F-3DE426502BC5}"/>
              </a:ext>
            </a:extLst>
          </p:cNvPr>
          <p:cNvSpPr>
            <a:spLocks noGrp="1"/>
          </p:cNvSpPr>
          <p:nvPr>
            <p:ph type="body" sz="quarter" idx="12" hasCustomPrompt="1"/>
          </p:nvPr>
        </p:nvSpPr>
        <p:spPr>
          <a:xfrm>
            <a:off x="6144492" y="2708563"/>
            <a:ext cx="1156854" cy="1535682"/>
          </a:xfrm>
        </p:spPr>
        <p:txBody>
          <a:bodyPr anchor="ctr" anchorCtr="0">
            <a:noAutofit/>
          </a:bodyPr>
          <a:lstStyle>
            <a:lvl1pPr marL="0" indent="0" algn="ctr">
              <a:buNone/>
              <a:defRPr sz="1200">
                <a:solidFill>
                  <a:schemeClr val="tx1"/>
                </a:solidFill>
              </a:defRPr>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11"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0"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38481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xmlns="" val="1"/>
              </a:ext>
            </a:extLst>
          </p:cNvPr>
          <p:cNvSpPr>
            <a:spLocks noChangeArrowheads="1"/>
          </p:cNvSpPr>
          <p:nvPr userDrawn="1"/>
        </p:nvSpPr>
        <p:spPr bwMode="auto">
          <a:xfrm>
            <a:off x="-434421" y="640556"/>
            <a:ext cx="3338513" cy="3338512"/>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2625">
              <a:solidFill>
                <a:schemeClr val="bg1"/>
              </a:solidFill>
              <a:ea typeface="ＭＳ Ｐゴシック" charset="-128"/>
            </a:endParaRPr>
          </a:p>
        </p:txBody>
      </p:sp>
      <p:sp>
        <p:nvSpPr>
          <p:cNvPr id="2" name="Title Placeholder"/>
          <p:cNvSpPr>
            <a:spLocks noGrp="1"/>
          </p:cNvSpPr>
          <p:nvPr>
            <p:ph type="title"/>
          </p:nvPr>
        </p:nvSpPr>
        <p:spPr>
          <a:xfrm>
            <a:off x="235527" y="1493260"/>
            <a:ext cx="2376054" cy="871538"/>
          </a:xfrm>
        </p:spPr>
        <p:txBody>
          <a:bodyPr anchor="b">
            <a:normAutofit/>
          </a:bodyPr>
          <a:lstStyle>
            <a:lvl1pPr algn="l">
              <a:lnSpc>
                <a:spcPct val="100000"/>
              </a:lnSpc>
              <a:defRPr sz="1800" b="0">
                <a:solidFill>
                  <a:schemeClr val="bg1"/>
                </a:solidFill>
              </a:defRPr>
            </a:lvl1pPr>
          </a:lstStyle>
          <a:p>
            <a:r>
              <a:rPr lang="en-US"/>
              <a:t>Click to edit Master title style</a:t>
            </a:r>
          </a:p>
        </p:txBody>
      </p:sp>
      <p:sp>
        <p:nvSpPr>
          <p:cNvPr id="4" name="Subtitle Placeholder"/>
          <p:cNvSpPr>
            <a:spLocks noGrp="1"/>
          </p:cNvSpPr>
          <p:nvPr>
            <p:ph type="body" sz="half" idx="2" hasCustomPrompt="1"/>
          </p:nvPr>
        </p:nvSpPr>
        <p:spPr>
          <a:xfrm>
            <a:off x="235527" y="2385580"/>
            <a:ext cx="2376054" cy="1064201"/>
          </a:xfrm>
        </p:spPr>
        <p:txBody>
          <a:bodyPr>
            <a:normAutofit/>
          </a:bodyPr>
          <a:lstStyle>
            <a:lvl1pPr marL="0" indent="0">
              <a:buNone/>
              <a:defRPr sz="14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subtitle</a:t>
            </a:r>
          </a:p>
        </p:txBody>
      </p:sp>
      <p:sp>
        <p:nvSpPr>
          <p:cNvPr id="3" name="Content Placeholder"/>
          <p:cNvSpPr>
            <a:spLocks noGrp="1"/>
          </p:cNvSpPr>
          <p:nvPr>
            <p:ph idx="1" hasCustomPrompt="1"/>
          </p:nvPr>
        </p:nvSpPr>
        <p:spPr>
          <a:xfrm>
            <a:off x="3575050" y="512618"/>
            <a:ext cx="5111750" cy="3900055"/>
          </a:xfrm>
        </p:spPr>
        <p:txBody>
          <a:bodyPr>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8C456362-D07C-D447-9EE5-3045E4C2E1C5}"/>
              </a:ext>
            </a:extLst>
          </p:cNvPr>
          <p:cNvSpPr>
            <a:spLocks noGrp="1"/>
          </p:cNvSpPr>
          <p:nvPr>
            <p:ph type="title"/>
          </p:nvPr>
        </p:nvSpPr>
        <p:spPr>
          <a:xfrm>
            <a:off x="200893" y="0"/>
            <a:ext cx="8781051" cy="491537"/>
          </a:xfrm>
        </p:spPr>
        <p:txBody>
          <a:bodyPr bIns="0" anchor="b" anchorCtr="0"/>
          <a:lstStyle>
            <a:lvl1pPr>
              <a:lnSpc>
                <a:spcPct val="150000"/>
              </a:lnSpc>
              <a:defRPr>
                <a:solidFill>
                  <a:schemeClr val="accent1"/>
                </a:solidFill>
              </a:defRPr>
            </a:lvl1pPr>
          </a:lstStyle>
          <a:p>
            <a:r>
              <a:rPr lang="en-US"/>
              <a:t>Click to edit Master title style</a:t>
            </a:r>
          </a:p>
        </p:txBody>
      </p:sp>
      <p:sp>
        <p:nvSpPr>
          <p:cNvPr id="10" name="Subtitle Placeholder">
            <a:extLst>
              <a:ext uri="{FF2B5EF4-FFF2-40B4-BE49-F238E27FC236}">
                <a16:creationId xmlns:a16="http://schemas.microsoft.com/office/drawing/2014/main" id="{79399BB8-DA3F-7144-B2BF-15A07BE135E1}"/>
              </a:ext>
            </a:extLst>
          </p:cNvPr>
          <p:cNvSpPr>
            <a:spLocks noGrp="1"/>
          </p:cNvSpPr>
          <p:nvPr>
            <p:ph type="body" sz="quarter" idx="12" hasCustomPrompt="1"/>
          </p:nvPr>
        </p:nvSpPr>
        <p:spPr>
          <a:xfrm>
            <a:off x="201613" y="494209"/>
            <a:ext cx="8780462" cy="623309"/>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add subtitle</a:t>
            </a:r>
          </a:p>
        </p:txBody>
      </p:sp>
      <p:sp>
        <p:nvSpPr>
          <p:cNvPr id="8" name="Background Circle">
            <a:extLst>
              <a:ext uri="{FF2B5EF4-FFF2-40B4-BE49-F238E27FC236}">
                <a16:creationId xmlns:a16="http://schemas.microsoft.com/office/drawing/2014/main" id="{0CD4AF8B-071D-174E-AE9D-8CAB9C065E2E}"/>
              </a:ext>
              <a:ext uri="{C183D7F6-B498-43B3-948B-1728B52AA6E4}">
                <adec:decorative xmlns:adec="http://schemas.microsoft.com/office/drawing/2017/decorative" xmlns="" val="1"/>
              </a:ext>
            </a:extLst>
          </p:cNvPr>
          <p:cNvSpPr>
            <a:spLocks noChangeArrowheads="1"/>
          </p:cNvSpPr>
          <p:nvPr userDrawn="1"/>
        </p:nvSpPr>
        <p:spPr bwMode="auto">
          <a:xfrm>
            <a:off x="1209422" y="1291430"/>
            <a:ext cx="2237185" cy="2237184"/>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2625">
              <a:solidFill>
                <a:schemeClr val="bg1"/>
              </a:solidFill>
              <a:ea typeface="ＭＳ Ｐゴシック" charset="-128"/>
            </a:endParaRPr>
          </a:p>
        </p:txBody>
      </p:sp>
      <p:sp>
        <p:nvSpPr>
          <p:cNvPr id="16" name="Subject Placeholder">
            <a:extLst>
              <a:ext uri="{FF2B5EF4-FFF2-40B4-BE49-F238E27FC236}">
                <a16:creationId xmlns:a16="http://schemas.microsoft.com/office/drawing/2014/main" id="{C0612D96-9BC3-9442-BA58-3850F396C358}"/>
              </a:ext>
            </a:extLst>
          </p:cNvPr>
          <p:cNvSpPr>
            <a:spLocks noGrp="1"/>
          </p:cNvSpPr>
          <p:nvPr>
            <p:ph type="body" sz="quarter" idx="13" hasCustomPrompt="1"/>
          </p:nvPr>
        </p:nvSpPr>
        <p:spPr>
          <a:xfrm>
            <a:off x="1209278" y="1290638"/>
            <a:ext cx="2237185" cy="2238375"/>
          </a:xfrm>
        </p:spPr>
        <p:txBody>
          <a:bodyPr anchor="ctr" anchorCtr="0">
            <a:normAutofit/>
          </a:bodyPr>
          <a:lstStyle>
            <a:lvl1pPr marL="0" indent="0" algn="ctr">
              <a:lnSpc>
                <a:spcPct val="100000"/>
              </a:lnSpc>
              <a:buNone/>
              <a:defRPr sz="2600"/>
            </a:lvl1pPr>
          </a:lstStyle>
          <a:p>
            <a:pPr lvl="0"/>
            <a:r>
              <a:rPr lang="en-US"/>
              <a:t>Subject Headline</a:t>
            </a:r>
          </a:p>
        </p:txBody>
      </p:sp>
      <p:sp>
        <p:nvSpPr>
          <p:cNvPr id="3" name="Content Placeholder"/>
          <p:cNvSpPr>
            <a:spLocks noGrp="1"/>
          </p:cNvSpPr>
          <p:nvPr>
            <p:ph idx="1" hasCustomPrompt="1"/>
          </p:nvPr>
        </p:nvSpPr>
        <p:spPr>
          <a:xfrm>
            <a:off x="3665105" y="754776"/>
            <a:ext cx="5111750" cy="3379131"/>
          </a:xfrm>
        </p:spPr>
        <p:txBody>
          <a:bodyPr anchor="ctr" anchorCtr="0">
            <a:normAutofit/>
          </a:bodyPr>
          <a:lstStyle>
            <a:lvl1pPr>
              <a:defRPr sz="1350"/>
            </a:lvl1pPr>
            <a:lvl2pPr>
              <a:defRPr sz="135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a:t>Click to add text or</a:t>
            </a:r>
            <a:br>
              <a:rPr lang="en-US"/>
            </a:br>
            <a:r>
              <a:rPr lang="en-US"/>
              <a:t>select a content icon</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a:p>
        </p:txBody>
      </p:sp>
      <p:sp>
        <p:nvSpPr>
          <p:cNvPr id="13" name="Date"/>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27782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3" y="0"/>
            <a:ext cx="8781051" cy="754776"/>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descr="Slide Content"/>
          <p:cNvSpPr>
            <a:spLocks noGrp="1"/>
          </p:cNvSpPr>
          <p:nvPr>
            <p:ph type="body" idx="1"/>
          </p:nvPr>
        </p:nvSpPr>
        <p:spPr>
          <a:xfrm>
            <a:off x="200893" y="853499"/>
            <a:ext cx="8781051" cy="3741124"/>
          </a:xfrm>
          <a:prstGeom prst="rect">
            <a:avLst/>
          </a:prstGeom>
        </p:spPr>
        <p:txBody>
          <a:bodyPr vert="horz" lIns="10800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xmlns="" val="1"/>
              </a:ext>
            </a:extLst>
          </p:cNvPr>
          <p:cNvCxnSpPr>
            <a:cxnSpLocks/>
          </p:cNvCxnSpPr>
          <p:nvPr userDrawn="1"/>
        </p:nvCxnSpPr>
        <p:spPr>
          <a:xfrm>
            <a:off x="1" y="4661165"/>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r="39176" b="47"/>
          <a:stretch/>
        </p:blipFill>
        <p:spPr>
          <a:xfrm>
            <a:off x="200893" y="4834777"/>
            <a:ext cx="1136072"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5" y="4774219"/>
            <a:ext cx="2504775" cy="242374"/>
          </a:xfrm>
          <a:prstGeom prst="rect">
            <a:avLst/>
          </a:prstGeom>
          <a:noFill/>
        </p:spPr>
        <p:txBody>
          <a:bodyPr wrap="square" rtlCol="0">
            <a:spAutoFit/>
          </a:bodyPr>
          <a:lstStyle/>
          <a:p>
            <a:r>
              <a:rPr lang="en-US" sz="975" spc="20" baseline="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62769" y="4484767"/>
            <a:ext cx="1019175" cy="561975"/>
          </a:xfrm>
          <a:prstGeom prst="rect">
            <a:avLst/>
          </a:prstGeom>
        </p:spPr>
      </p:pic>
      <p:sp>
        <p:nvSpPr>
          <p:cNvPr id="15" name="Slide Number" descr="Page Number"/>
          <p:cNvSpPr>
            <a:spLocks noGrp="1"/>
          </p:cNvSpPr>
          <p:nvPr>
            <p:ph type="sldNum" sz="quarter" idx="4"/>
          </p:nvPr>
        </p:nvSpPr>
        <p:spPr>
          <a:xfrm>
            <a:off x="7230530" y="4759888"/>
            <a:ext cx="479525" cy="273844"/>
          </a:xfrm>
          <a:prstGeom prst="rect">
            <a:avLst/>
          </a:prstGeom>
        </p:spPr>
        <p:txBody>
          <a:bodyPr tIns="46800" rIns="0" anchor="ctr" anchorCtr="0"/>
          <a:lstStyle>
            <a:lvl1pPr algn="r">
              <a:defRPr sz="900">
                <a:solidFill>
                  <a:schemeClr val="tx1"/>
                </a:solidFill>
                <a:latin typeface="Arial" charset="0"/>
                <a:ea typeface="Arial" charset="0"/>
                <a:cs typeface="Arial" charset="0"/>
              </a:defRPr>
            </a:lvl1pPr>
          </a:lstStyle>
          <a:p>
            <a:fld id="{E2CB33EA-91D6-F140-A440-0A130B2A34DE}" type="slidenum">
              <a:rPr lang="en-US" smtClean="0"/>
              <a:pPr/>
              <a:t>‹#›</a:t>
            </a:fld>
            <a:endParaRPr lang="en-US"/>
          </a:p>
        </p:txBody>
      </p:sp>
      <p:sp>
        <p:nvSpPr>
          <p:cNvPr id="20" name="Divider Line">
            <a:extLst>
              <a:ext uri="{C183D7F6-B498-43B3-948B-1728B52AA6E4}">
                <adec:decorative xmlns:adec="http://schemas.microsoft.com/office/drawing/2017/decorative" xmlns="" val="1"/>
              </a:ext>
            </a:extLst>
          </p:cNvPr>
          <p:cNvSpPr txBox="1">
            <a:spLocks/>
          </p:cNvSpPr>
          <p:nvPr userDrawn="1"/>
        </p:nvSpPr>
        <p:spPr>
          <a:xfrm>
            <a:off x="7242057" y="4759889"/>
            <a:ext cx="224451" cy="273844"/>
          </a:xfrm>
          <a:prstGeom prst="rect">
            <a:avLst/>
          </a:prstGeom>
        </p:spPr>
        <p:txBody>
          <a:bodyPr vert="horz" lIns="68580" tIns="34290" rIns="68580" bIns="3429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a:solidFill>
                  <a:schemeClr val="tx1"/>
                </a:solidFill>
              </a:rPr>
              <a:t>|</a:t>
            </a:r>
            <a:endParaRPr lang="en-US" sz="900">
              <a:solidFill>
                <a:schemeClr val="tx1"/>
              </a:solidFill>
            </a:endParaRPr>
          </a:p>
        </p:txBody>
      </p:sp>
      <p:sp>
        <p:nvSpPr>
          <p:cNvPr id="16" name="Date">
            <a:extLst>
              <a:ext uri="{C183D7F6-B498-43B3-948B-1728B52AA6E4}">
                <adec:decorative xmlns:adec="http://schemas.microsoft.com/office/drawing/2017/decorative" xmlns="" val="1"/>
              </a:ext>
            </a:extLst>
          </p:cNvPr>
          <p:cNvSpPr>
            <a:spLocks noGrp="1"/>
          </p:cNvSpPr>
          <p:nvPr>
            <p:ph type="dt" sz="half" idx="2"/>
          </p:nvPr>
        </p:nvSpPr>
        <p:spPr>
          <a:xfrm>
            <a:off x="5250458" y="4759889"/>
            <a:ext cx="1958715" cy="273844"/>
          </a:xfrm>
          <a:prstGeom prst="rect">
            <a:avLst/>
          </a:prstGeom>
        </p:spPr>
        <p:txBody>
          <a:bodyPr vert="horz" lIns="91440" tIns="45720" rIns="91440" bIns="45720" rtlCol="0" anchor="ctr" anchorCtr="0"/>
          <a:lstStyle>
            <a:lvl1pPr algn="r">
              <a:defRPr sz="900">
                <a:solidFill>
                  <a:schemeClr val="tx1"/>
                </a:solidFill>
                <a:latin typeface="Arial" charset="0"/>
                <a:ea typeface="Arial" charset="0"/>
                <a:cs typeface="Arial" charset="0"/>
              </a:defRPr>
            </a:lvl1p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4" r:id="rId5"/>
    <p:sldLayoutId id="2147483665" r:id="rId6"/>
    <p:sldLayoutId id="2147483666" r:id="rId7"/>
    <p:sldLayoutId id="2147483656" r:id="rId8"/>
    <p:sldLayoutId id="2147483664" r:id="rId9"/>
    <p:sldLayoutId id="2147483657" r:id="rId10"/>
    <p:sldLayoutId id="2147483667" r:id="rId11"/>
  </p:sldLayoutIdLst>
  <p:hf hdr="0" ftr="0"/>
  <p:txStyles>
    <p:titleStyle>
      <a:lvl1pPr algn="l" defTabSz="342900" rtl="0" eaLnBrk="1" latinLnBrk="0" hangingPunct="1">
        <a:lnSpc>
          <a:spcPct val="150000"/>
        </a:lnSpc>
        <a:spcBef>
          <a:spcPct val="0"/>
        </a:spcBef>
        <a:buNone/>
        <a:defRPr sz="1800" b="0" i="0" kern="1200">
          <a:solidFill>
            <a:schemeClr val="accent1"/>
          </a:solidFill>
          <a:latin typeface="Arial" charset="0"/>
          <a:ea typeface="+mj-ea"/>
          <a:cs typeface="+mj-cs"/>
        </a:defRPr>
      </a:lvl1pPr>
    </p:titleStyle>
    <p:bodyStyle>
      <a:lvl1pPr marL="257175" indent="-257175" algn="l" defTabSz="342900" rtl="0" eaLnBrk="1" latinLnBrk="0" hangingPunct="1">
        <a:lnSpc>
          <a:spcPct val="112000"/>
        </a:lnSpc>
        <a:spcBef>
          <a:spcPts val="0"/>
        </a:spcBef>
        <a:spcAft>
          <a:spcPts val="600"/>
        </a:spcAft>
        <a:buClr>
          <a:srgbClr val="7C0040"/>
        </a:buClr>
        <a:buFont typeface="Arial"/>
        <a:buChar char="•"/>
        <a:defRPr sz="1350" b="0" i="0" kern="1200">
          <a:solidFill>
            <a:schemeClr val="tx1"/>
          </a:solidFill>
          <a:latin typeface="Arial" charset="0"/>
          <a:ea typeface="+mn-ea"/>
          <a:cs typeface="+mn-cs"/>
        </a:defRPr>
      </a:lvl1pPr>
      <a:lvl2pPr marL="485213" indent="-214313" algn="l" defTabSz="342900" rtl="0" eaLnBrk="1" latinLnBrk="0" hangingPunct="1">
        <a:lnSpc>
          <a:spcPct val="112000"/>
        </a:lnSpc>
        <a:spcBef>
          <a:spcPts val="0"/>
        </a:spcBef>
        <a:spcAft>
          <a:spcPts val="600"/>
        </a:spcAft>
        <a:buClr>
          <a:srgbClr val="7C0040"/>
        </a:buClr>
        <a:buSzPct val="65000"/>
        <a:buFont typeface="Courier New" panose="02070309020205020404" pitchFamily="49" charset="0"/>
        <a:buChar char="o"/>
        <a:defRPr sz="1350" b="0" i="0" kern="1200">
          <a:solidFill>
            <a:schemeClr val="tx1"/>
          </a:solidFill>
          <a:latin typeface="Arial" charset="0"/>
          <a:ea typeface="+mn-ea"/>
          <a:cs typeface="+mn-cs"/>
        </a:defRPr>
      </a:lvl2pPr>
      <a:lvl3pPr marL="677250" indent="-171450" algn="l" defTabSz="342900" rtl="0" eaLnBrk="1" latinLnBrk="0" hangingPunct="1">
        <a:lnSpc>
          <a:spcPct val="112000"/>
        </a:lnSpc>
        <a:spcBef>
          <a:spcPts val="0"/>
        </a:spcBef>
        <a:spcAft>
          <a:spcPts val="600"/>
        </a:spcAft>
        <a:buClr>
          <a:schemeClr val="tx1">
            <a:lumMod val="60000"/>
            <a:lumOff val="40000"/>
          </a:schemeClr>
        </a:buClr>
        <a:buFont typeface="Arial"/>
        <a:buChar char="•"/>
        <a:defRPr sz="1350" b="0" i="0" kern="1200">
          <a:solidFill>
            <a:schemeClr val="tx1"/>
          </a:solidFill>
          <a:latin typeface="Arial" charset="0"/>
          <a:ea typeface="+mn-ea"/>
          <a:cs typeface="+mn-cs"/>
        </a:defRPr>
      </a:lvl3pPr>
      <a:lvl4pPr marL="876150" indent="-171450" algn="l" defTabSz="342900" rtl="0" eaLnBrk="1" latinLnBrk="0" hangingPunct="1">
        <a:lnSpc>
          <a:spcPct val="112000"/>
        </a:lnSpc>
        <a:spcBef>
          <a:spcPts val="0"/>
        </a:spcBef>
        <a:spcAft>
          <a:spcPts val="600"/>
        </a:spcAft>
        <a:buClr>
          <a:schemeClr val="tx1">
            <a:lumMod val="60000"/>
            <a:lumOff val="40000"/>
          </a:schemeClr>
        </a:buClr>
        <a:buSzPct val="65000"/>
        <a:buFont typeface="Courier New" panose="02070309020205020404" pitchFamily="49" charset="0"/>
        <a:buChar char="o"/>
        <a:defRPr sz="1350" b="0" i="0" kern="1200">
          <a:solidFill>
            <a:schemeClr val="tx1"/>
          </a:solidFill>
          <a:latin typeface="Arial" charset="0"/>
          <a:ea typeface="+mn-ea"/>
          <a:cs typeface="+mn-cs"/>
        </a:defRPr>
      </a:lvl4pPr>
      <a:lvl5pPr marL="1075050" indent="-171450" algn="l" defTabSz="342900" rtl="0" eaLnBrk="1" latinLnBrk="0" hangingPunct="1">
        <a:lnSpc>
          <a:spcPct val="112000"/>
        </a:lnSpc>
        <a:spcBef>
          <a:spcPts val="0"/>
        </a:spcBef>
        <a:spcAft>
          <a:spcPts val="600"/>
        </a:spcAft>
        <a:buClr>
          <a:schemeClr val="tx1">
            <a:lumMod val="60000"/>
            <a:lumOff val="40000"/>
          </a:schemeClr>
        </a:buClr>
        <a:buFont typeface="Arial" panose="020B0604020202020204" pitchFamily="34" charset="0"/>
        <a:buChar char="•"/>
        <a:defRPr sz="1350" b="0" i="0" kern="1200">
          <a:solidFill>
            <a:schemeClr val="tx1"/>
          </a:solidFill>
          <a:latin typeface="Arial"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192-6DD4-4E8D-B325-DDB79665923C}"/>
              </a:ext>
            </a:extLst>
          </p:cNvPr>
          <p:cNvSpPr>
            <a:spLocks noGrp="1"/>
          </p:cNvSpPr>
          <p:nvPr>
            <p:ph type="ctrTitle"/>
          </p:nvPr>
        </p:nvSpPr>
        <p:spPr/>
        <p:txBody>
          <a:bodyPr>
            <a:noAutofit/>
          </a:bodyPr>
          <a:lstStyle/>
          <a:p>
            <a:r>
              <a:rPr lang="en-US" sz="2400">
                <a:latin typeface="Arial"/>
                <a:cs typeface="Arial"/>
              </a:rPr>
              <a:t>Developing an Application to Support Collective Bargaining Using B.I.</a:t>
            </a:r>
            <a:endParaRPr lang="en-US" sz="2400">
              <a:latin typeface="Arial"/>
            </a:endParaRPr>
          </a:p>
        </p:txBody>
      </p:sp>
      <p:sp>
        <p:nvSpPr>
          <p:cNvPr id="3" name="Subtitle 2">
            <a:extLst>
              <a:ext uri="{FF2B5EF4-FFF2-40B4-BE49-F238E27FC236}">
                <a16:creationId xmlns:a16="http://schemas.microsoft.com/office/drawing/2014/main" id="{31A475BF-AE5E-4666-AF7D-B2BF09C02050}"/>
              </a:ext>
            </a:extLst>
          </p:cNvPr>
          <p:cNvSpPr>
            <a:spLocks noGrp="1"/>
          </p:cNvSpPr>
          <p:nvPr>
            <p:ph type="subTitle" idx="1"/>
          </p:nvPr>
        </p:nvSpPr>
        <p:spPr/>
        <p:txBody>
          <a:bodyPr vert="horz" lIns="108000" tIns="45720" rIns="91440" bIns="45720" rtlCol="0" anchor="t">
            <a:noAutofit/>
          </a:bodyPr>
          <a:lstStyle/>
          <a:p>
            <a:r>
              <a:rPr lang="en-US" sz="1050">
                <a:latin typeface="Arial"/>
                <a:cs typeface="Arial"/>
              </a:rPr>
              <a:t>Katie Millar, </a:t>
            </a:r>
            <a:r>
              <a:rPr lang="en-US" sz="900" i="1">
                <a:latin typeface="Arial"/>
                <a:cs typeface="Arial"/>
              </a:rPr>
              <a:t>Lead Metrics &amp; Analysis Specialist</a:t>
            </a:r>
            <a:endParaRPr lang="en-US" sz="900" err="1">
              <a:latin typeface="Arial"/>
              <a:cs typeface="Arial"/>
            </a:endParaRPr>
          </a:p>
          <a:p>
            <a:r>
              <a:rPr lang="en-US" sz="1050">
                <a:latin typeface="Arial"/>
                <a:cs typeface="Arial"/>
              </a:rPr>
              <a:t>Chris Ferguson, </a:t>
            </a:r>
            <a:r>
              <a:rPr lang="en-US" sz="900" i="1">
                <a:latin typeface="Arial"/>
                <a:cs typeface="Arial"/>
              </a:rPr>
              <a:t>Analytics &amp; BI Reporting Analyst</a:t>
            </a:r>
            <a:endParaRPr lang="en-US" sz="900">
              <a:latin typeface="Arial"/>
              <a:cs typeface="Arial"/>
            </a:endParaRPr>
          </a:p>
          <a:p>
            <a:r>
              <a:rPr lang="en-US" sz="1050">
                <a:latin typeface="Arial"/>
                <a:cs typeface="Arial"/>
              </a:rPr>
              <a:t>Vanessa </a:t>
            </a:r>
            <a:r>
              <a:rPr lang="en-US" sz="1050" err="1">
                <a:latin typeface="Arial"/>
                <a:cs typeface="Arial"/>
              </a:rPr>
              <a:t>Kientega</a:t>
            </a:r>
            <a:r>
              <a:rPr lang="en-US" sz="1050">
                <a:latin typeface="Arial"/>
                <a:cs typeface="Arial"/>
              </a:rPr>
              <a:t>, </a:t>
            </a:r>
            <a:r>
              <a:rPr lang="en-US" sz="900" i="1">
                <a:latin typeface="Arial"/>
                <a:cs typeface="Arial"/>
              </a:rPr>
              <a:t>Analytics &amp; BI Reporting Analyst</a:t>
            </a:r>
            <a:endParaRPr lang="en-US" sz="900">
              <a:latin typeface="Arial"/>
              <a:cs typeface="Arial"/>
            </a:endParaRPr>
          </a:p>
          <a:p>
            <a:endParaRPr lang="en-US">
              <a:cs typeface="Arial"/>
            </a:endParaRPr>
          </a:p>
        </p:txBody>
      </p:sp>
      <p:sp>
        <p:nvSpPr>
          <p:cNvPr id="4" name="Text Placeholder 3">
            <a:extLst>
              <a:ext uri="{FF2B5EF4-FFF2-40B4-BE49-F238E27FC236}">
                <a16:creationId xmlns:a16="http://schemas.microsoft.com/office/drawing/2014/main" id="{0B943813-9013-4304-AD68-E8F06EFDA817}"/>
              </a:ext>
            </a:extLst>
          </p:cNvPr>
          <p:cNvSpPr>
            <a:spLocks noGrp="1"/>
          </p:cNvSpPr>
          <p:nvPr>
            <p:ph type="body" sz="quarter" idx="10"/>
          </p:nvPr>
        </p:nvSpPr>
        <p:spPr/>
        <p:txBody>
          <a:bodyPr/>
          <a:lstStyle/>
          <a:p>
            <a:endParaRPr lang="en-US">
              <a:latin typeface="Arial"/>
              <a:cs typeface="Arial"/>
            </a:endParaRPr>
          </a:p>
          <a:p>
            <a:endParaRPr lang="en-US">
              <a:latin typeface="Arial"/>
              <a:cs typeface="Arial"/>
            </a:endParaRPr>
          </a:p>
          <a:p>
            <a:r>
              <a:rPr lang="en-US">
                <a:latin typeface="Arial"/>
                <a:cs typeface="Arial"/>
              </a:rPr>
              <a:t>Canada Alliance 2019</a:t>
            </a:r>
          </a:p>
          <a:p>
            <a:r>
              <a:rPr lang="en-US" sz="900" i="1">
                <a:latin typeface="Arial"/>
                <a:cs typeface="Arial"/>
              </a:rPr>
              <a:t>November 5, 2019</a:t>
            </a:r>
            <a:endParaRPr lang="en-US" sz="900">
              <a:latin typeface="Arial"/>
              <a:cs typeface="Arial"/>
            </a:endParaRPr>
          </a:p>
          <a:p>
            <a:endParaRPr lang="en-US">
              <a:cs typeface="Arial"/>
            </a:endParaRPr>
          </a:p>
        </p:txBody>
      </p:sp>
    </p:spTree>
    <p:extLst>
      <p:ext uri="{BB962C8B-B14F-4D97-AF65-F5344CB8AC3E}">
        <p14:creationId xmlns:p14="http://schemas.microsoft.com/office/powerpoint/2010/main" val="381847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a:extLst>
              <a:ext uri="{FF2B5EF4-FFF2-40B4-BE49-F238E27FC236}">
                <a16:creationId xmlns:a16="http://schemas.microsoft.com/office/drawing/2014/main" id="{CCE8E236-5F3E-8645-901E-A05243FB615E}"/>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3" name="Slide Number">
            <a:extLst>
              <a:ext uri="{FF2B5EF4-FFF2-40B4-BE49-F238E27FC236}">
                <a16:creationId xmlns:a16="http://schemas.microsoft.com/office/drawing/2014/main" id="{94BB67FE-B643-2C40-AB26-8130B9DDFC40}"/>
              </a:ext>
            </a:extLst>
          </p:cNvPr>
          <p:cNvSpPr>
            <a:spLocks noGrp="1"/>
          </p:cNvSpPr>
          <p:nvPr>
            <p:ph type="sldNum" sz="quarter" idx="11"/>
          </p:nvPr>
        </p:nvSpPr>
        <p:spPr/>
        <p:txBody>
          <a:bodyPr/>
          <a:lstStyle/>
          <a:p>
            <a:fld id="{E2CB33EA-91D6-F140-A440-0A130B2A34DE}" type="slidenum">
              <a:rPr lang="en-US" smtClean="0"/>
              <a:pPr/>
              <a:t>10</a:t>
            </a:fld>
            <a:endParaRPr lang="en-US"/>
          </a:p>
        </p:txBody>
      </p:sp>
      <p:sp>
        <p:nvSpPr>
          <p:cNvPr id="4" name="Content Placeholder">
            <a:extLst>
              <a:ext uri="{FF2B5EF4-FFF2-40B4-BE49-F238E27FC236}">
                <a16:creationId xmlns:a16="http://schemas.microsoft.com/office/drawing/2014/main" id="{A9F5A89D-3810-694F-A647-F39BFA71E569}"/>
              </a:ext>
            </a:extLst>
          </p:cNvPr>
          <p:cNvSpPr>
            <a:spLocks noGrp="1"/>
          </p:cNvSpPr>
          <p:nvPr>
            <p:ph idx="1"/>
          </p:nvPr>
        </p:nvSpPr>
        <p:spPr>
          <a:xfrm>
            <a:off x="2779295" y="601041"/>
            <a:ext cx="6268452" cy="4158847"/>
          </a:xfrm>
        </p:spPr>
        <p:txBody>
          <a:bodyPr vert="horz" lIns="108000" tIns="45720" rIns="91440" bIns="45720" rtlCol="0" anchor="t">
            <a:normAutofit/>
          </a:bodyPr>
          <a:lstStyle/>
          <a:p>
            <a:pPr marL="485140" lvl="1" indent="-213995" fontAlgn="base"/>
            <a:r>
              <a:rPr lang="en-US" sz="2400">
                <a:latin typeface="Arial"/>
                <a:cs typeface="Arial"/>
              </a:rPr>
              <a:t>Actual amount based on a selected period </a:t>
            </a:r>
            <a:endParaRPr lang="en-US" sz="2000">
              <a:latin typeface="Arial"/>
              <a:cs typeface="Arial"/>
            </a:endParaRPr>
          </a:p>
          <a:p>
            <a:pPr marL="485140" lvl="1" indent="-213995" fontAlgn="base"/>
            <a:r>
              <a:rPr lang="en-US" sz="2400">
                <a:latin typeface="Arial"/>
                <a:cs typeface="Arial"/>
              </a:rPr>
              <a:t>Base year total estimation and average rate </a:t>
            </a:r>
            <a:endParaRPr lang="en-US" sz="2000">
              <a:latin typeface="Arial"/>
              <a:cs typeface="Arial"/>
            </a:endParaRPr>
          </a:p>
          <a:p>
            <a:pPr marL="485140" lvl="1" indent="-213995" fontAlgn="base"/>
            <a:r>
              <a:rPr lang="en-US" sz="2400">
                <a:latin typeface="Arial"/>
                <a:cs typeface="Arial"/>
              </a:rPr>
              <a:t>ATB increase  (per Period)</a:t>
            </a:r>
            <a:endParaRPr lang="en-US" sz="2000">
              <a:latin typeface="Arial"/>
              <a:cs typeface="Arial"/>
            </a:endParaRPr>
          </a:p>
          <a:p>
            <a:pPr marL="485140" lvl="1" indent="-213995" fontAlgn="base"/>
            <a:r>
              <a:rPr lang="en-US" sz="2400">
                <a:latin typeface="Arial"/>
                <a:cs typeface="Arial"/>
              </a:rPr>
              <a:t>Merit Increase (per Period)</a:t>
            </a:r>
            <a:endParaRPr lang="en-US" sz="2000">
              <a:latin typeface="Arial"/>
              <a:cs typeface="Arial"/>
            </a:endParaRPr>
          </a:p>
          <a:p>
            <a:pPr marL="485140" lvl="1" indent="-213995" fontAlgn="base"/>
            <a:r>
              <a:rPr lang="en-US" sz="2400">
                <a:latin typeface="Arial"/>
                <a:cs typeface="Arial"/>
              </a:rPr>
              <a:t>Compounded increase </a:t>
            </a:r>
            <a:r>
              <a:rPr lang="en-US" sz="2000">
                <a:latin typeface="Arial"/>
                <a:cs typeface="Arial"/>
              </a:rPr>
              <a:t>(per Period)</a:t>
            </a:r>
          </a:p>
          <a:p>
            <a:pPr marL="485140" lvl="1" indent="-213995" fontAlgn="base"/>
            <a:r>
              <a:rPr lang="en-US" sz="2400">
                <a:latin typeface="Arial"/>
                <a:cs typeface="Arial"/>
              </a:rPr>
              <a:t>Hourly Average rate </a:t>
            </a:r>
            <a:r>
              <a:rPr lang="en-US" sz="1400">
                <a:latin typeface="Arial"/>
                <a:cs typeface="Arial"/>
              </a:rPr>
              <a:t> </a:t>
            </a:r>
            <a:endParaRPr lang="en-US" sz="1600">
              <a:latin typeface="Arial"/>
              <a:cs typeface="Arial"/>
            </a:endParaRPr>
          </a:p>
          <a:p>
            <a:pPr marL="0" indent="0">
              <a:buNone/>
            </a:pPr>
            <a:endParaRPr lang="en-US"/>
          </a:p>
        </p:txBody>
      </p:sp>
      <p:sp>
        <p:nvSpPr>
          <p:cNvPr id="6" name="Title Placeholder">
            <a:extLst>
              <a:ext uri="{FF2B5EF4-FFF2-40B4-BE49-F238E27FC236}">
                <a16:creationId xmlns:a16="http://schemas.microsoft.com/office/drawing/2014/main" id="{E825B29C-AB9D-9548-9B59-27DCE58BD875}"/>
              </a:ext>
            </a:extLst>
          </p:cNvPr>
          <p:cNvSpPr>
            <a:spLocks noGrp="1"/>
          </p:cNvSpPr>
          <p:nvPr>
            <p:ph type="title"/>
          </p:nvPr>
        </p:nvSpPr>
        <p:spPr>
          <a:xfrm>
            <a:off x="-156411" y="1700212"/>
            <a:ext cx="2767992" cy="871538"/>
          </a:xfrm>
        </p:spPr>
        <p:txBody>
          <a:bodyPr>
            <a:normAutofit fontScale="90000"/>
          </a:bodyPr>
          <a:lstStyle/>
          <a:p>
            <a:r>
              <a:rPr lang="en-US" sz="3200"/>
              <a:t>Key Measures</a:t>
            </a:r>
          </a:p>
        </p:txBody>
      </p:sp>
    </p:spTree>
    <p:extLst>
      <p:ext uri="{BB962C8B-B14F-4D97-AF65-F5344CB8AC3E}">
        <p14:creationId xmlns:p14="http://schemas.microsoft.com/office/powerpoint/2010/main" val="279326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p:txBody>
          <a:bodyPr>
            <a:normAutofit fontScale="90000"/>
          </a:bodyPr>
          <a:lstStyle/>
          <a:p>
            <a:pPr algn="ctr"/>
            <a:r>
              <a:rPr lang="en-US" sz="2400"/>
              <a:t>4 Different Scenarios</a:t>
            </a: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11</a:t>
            </a:fld>
            <a:endParaRPr lang="en-US"/>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October 25, 2019</a:t>
            </a:fld>
            <a:endParaRPr lang="en-US"/>
          </a:p>
        </p:txBody>
      </p:sp>
      <p:graphicFrame>
        <p:nvGraphicFramePr>
          <p:cNvPr id="10" name="Diagram 9">
            <a:extLst>
              <a:ext uri="{FF2B5EF4-FFF2-40B4-BE49-F238E27FC236}">
                <a16:creationId xmlns:a16="http://schemas.microsoft.com/office/drawing/2014/main" id="{40FC48E4-FF77-4E54-9802-3011EB7B3983}"/>
              </a:ext>
            </a:extLst>
          </p:cNvPr>
          <p:cNvGraphicFramePr/>
          <p:nvPr>
            <p:extLst>
              <p:ext uri="{D42A27DB-BD31-4B8C-83A1-F6EECF244321}">
                <p14:modId xmlns:p14="http://schemas.microsoft.com/office/powerpoint/2010/main" val="1556781890"/>
              </p:ext>
            </p:extLst>
          </p:nvPr>
        </p:nvGraphicFramePr>
        <p:xfrm>
          <a:off x="146977" y="500797"/>
          <a:ext cx="8834966" cy="413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78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98ED-2532-46E5-AB84-9180D8E72EB7}"/>
              </a:ext>
            </a:extLst>
          </p:cNvPr>
          <p:cNvSpPr>
            <a:spLocks noGrp="1"/>
          </p:cNvSpPr>
          <p:nvPr>
            <p:ph type="title"/>
          </p:nvPr>
        </p:nvSpPr>
        <p:spPr/>
        <p:txBody>
          <a:bodyPr/>
          <a:lstStyle/>
          <a:p>
            <a:r>
              <a:rPr lang="en-US">
                <a:latin typeface="Arial"/>
                <a:cs typeface="Arial"/>
              </a:rPr>
              <a:t>How can we build it?</a:t>
            </a:r>
            <a:endParaRPr lang="en-US">
              <a:cs typeface="Arial" charset="0"/>
            </a:endParaRPr>
          </a:p>
        </p:txBody>
      </p:sp>
      <p:sp>
        <p:nvSpPr>
          <p:cNvPr id="3" name="Text Placeholder 2">
            <a:extLst>
              <a:ext uri="{FF2B5EF4-FFF2-40B4-BE49-F238E27FC236}">
                <a16:creationId xmlns:a16="http://schemas.microsoft.com/office/drawing/2014/main" id="{0D5B5B09-6C03-46C9-A7F2-A7B1165FC2B1}"/>
              </a:ext>
            </a:extLst>
          </p:cNvPr>
          <p:cNvSpPr>
            <a:spLocks noGrp="1"/>
          </p:cNvSpPr>
          <p:nvPr>
            <p:ph type="body" sz="quarter" idx="12"/>
          </p:nvPr>
        </p:nvSpPr>
        <p:spPr/>
        <p:txBody>
          <a:bodyPr vert="horz" lIns="108000" tIns="45720" rIns="91440" bIns="45720" rtlCol="0" anchor="t">
            <a:noAutofit/>
          </a:bodyPr>
          <a:lstStyle/>
          <a:p>
            <a:r>
              <a:rPr lang="en-US">
                <a:latin typeface="Arial"/>
                <a:cs typeface="Arial"/>
              </a:rPr>
              <a:t>Interface Option 1: BI Answers</a:t>
            </a:r>
            <a:endParaRPr lang="en-US"/>
          </a:p>
        </p:txBody>
      </p:sp>
      <p:pic>
        <p:nvPicPr>
          <p:cNvPr id="9" name="Picture 9" descr="HR Payroll Dashboard in BI Answers">
            <a:extLst>
              <a:ext uri="{FF2B5EF4-FFF2-40B4-BE49-F238E27FC236}">
                <a16:creationId xmlns:a16="http://schemas.microsoft.com/office/drawing/2014/main" id="{15A7C7C9-18FE-427A-9624-B0D35E9965E2}"/>
              </a:ext>
            </a:extLst>
          </p:cNvPr>
          <p:cNvPicPr>
            <a:picLocks noGrp="1" noChangeAspect="1"/>
          </p:cNvPicPr>
          <p:nvPr>
            <p:ph idx="1"/>
          </p:nvPr>
        </p:nvPicPr>
        <p:blipFill>
          <a:blip r:embed="rId2"/>
          <a:stretch>
            <a:fillRect/>
          </a:stretch>
        </p:blipFill>
        <p:spPr>
          <a:xfrm>
            <a:off x="3245642" y="889691"/>
            <a:ext cx="5443218" cy="3402011"/>
          </a:xfrm>
        </p:spPr>
      </p:pic>
      <p:sp>
        <p:nvSpPr>
          <p:cNvPr id="5" name="Slide Number Placeholder 4">
            <a:extLst>
              <a:ext uri="{FF2B5EF4-FFF2-40B4-BE49-F238E27FC236}">
                <a16:creationId xmlns:a16="http://schemas.microsoft.com/office/drawing/2014/main" id="{1017464D-CE17-445E-AF60-0418E25B45B3}"/>
              </a:ext>
            </a:extLst>
          </p:cNvPr>
          <p:cNvSpPr>
            <a:spLocks noGrp="1"/>
          </p:cNvSpPr>
          <p:nvPr>
            <p:ph type="sldNum" sz="quarter" idx="11"/>
          </p:nvPr>
        </p:nvSpPr>
        <p:spPr/>
        <p:txBody>
          <a:bodyPr/>
          <a:lstStyle/>
          <a:p>
            <a:fld id="{E2CB33EA-91D6-F140-A440-0A130B2A34DE}" type="slidenum">
              <a:rPr lang="en-US" smtClean="0"/>
              <a:pPr/>
              <a:t>12</a:t>
            </a:fld>
            <a:endParaRPr lang="en-US"/>
          </a:p>
        </p:txBody>
      </p:sp>
      <p:sp>
        <p:nvSpPr>
          <p:cNvPr id="6" name="Date Placeholder 5">
            <a:extLst>
              <a:ext uri="{FF2B5EF4-FFF2-40B4-BE49-F238E27FC236}">
                <a16:creationId xmlns:a16="http://schemas.microsoft.com/office/drawing/2014/main" id="{C23BE7ED-0291-4F8D-9665-4D6E5E0C9DB0}"/>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12" name="TextBox 11">
            <a:extLst>
              <a:ext uri="{FF2B5EF4-FFF2-40B4-BE49-F238E27FC236}">
                <a16:creationId xmlns:a16="http://schemas.microsoft.com/office/drawing/2014/main" id="{5F5C950E-F018-4DF5-A8F4-AE4428A3EAA3}"/>
              </a:ext>
            </a:extLst>
          </p:cNvPr>
          <p:cNvSpPr txBox="1"/>
          <p:nvPr/>
        </p:nvSpPr>
        <p:spPr>
          <a:xfrm>
            <a:off x="200025" y="1111704"/>
            <a:ext cx="286566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Pros: </a:t>
            </a:r>
            <a:endParaRPr lang="en-US" sz="1600">
              <a:cs typeface="Arial"/>
            </a:endParaRPr>
          </a:p>
          <a:p>
            <a:pPr marL="742950" lvl="1" indent="-285750">
              <a:buFont typeface="Arial"/>
              <a:buChar char="•"/>
            </a:pPr>
            <a:r>
              <a:rPr lang="en-US" sz="1600"/>
              <a:t>We've used it before</a:t>
            </a:r>
            <a:endParaRPr lang="en-US" sz="1600">
              <a:cs typeface="Arial" panose="020B0604020202020204"/>
            </a:endParaRPr>
          </a:p>
          <a:p>
            <a:pPr marL="742950" lvl="1" indent="-285750">
              <a:buFont typeface="Arial"/>
              <a:buChar char="•"/>
            </a:pPr>
            <a:r>
              <a:rPr lang="en-US" sz="1600">
                <a:cs typeface="Arial" panose="020B0604020202020204"/>
              </a:rPr>
              <a:t>Secure</a:t>
            </a:r>
          </a:p>
          <a:p>
            <a:pPr marL="742950" lvl="1" indent="-285750">
              <a:buFont typeface="Arial"/>
              <a:buChar char="•"/>
            </a:pPr>
            <a:endParaRPr lang="en-US" sz="1600">
              <a:cs typeface="Arial" panose="020B0604020202020204"/>
            </a:endParaRPr>
          </a:p>
          <a:p>
            <a:pPr marL="285750" indent="-285750">
              <a:buFont typeface="Arial"/>
              <a:buChar char="•"/>
            </a:pPr>
            <a:r>
              <a:rPr lang="en-US" sz="1600">
                <a:cs typeface="Arial" panose="020B0604020202020204"/>
              </a:rPr>
              <a:t>Cons: </a:t>
            </a:r>
          </a:p>
          <a:p>
            <a:pPr marL="742950" lvl="1" indent="-285750">
              <a:buFont typeface="Arial"/>
              <a:buChar char="•"/>
            </a:pPr>
            <a:r>
              <a:rPr lang="en-US" sz="1600">
                <a:cs typeface="Arial" panose="020B0604020202020204"/>
              </a:rPr>
              <a:t>Prompts are not dynamic enough to meet requirements</a:t>
            </a:r>
          </a:p>
          <a:p>
            <a:pPr marL="742950" lvl="1" indent="-285750">
              <a:buFont typeface="Arial"/>
              <a:buChar char="•"/>
            </a:pPr>
            <a:r>
              <a:rPr lang="en-US" sz="1600">
                <a:cs typeface="Arial" panose="020B0604020202020204"/>
              </a:rPr>
              <a:t>All calculations will be done at run-time.</a:t>
            </a:r>
          </a:p>
        </p:txBody>
      </p:sp>
    </p:spTree>
    <p:extLst>
      <p:ext uri="{BB962C8B-B14F-4D97-AF65-F5344CB8AC3E}">
        <p14:creationId xmlns:p14="http://schemas.microsoft.com/office/powerpoint/2010/main" val="414207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98ED-2532-46E5-AB84-9180D8E72EB7}"/>
              </a:ext>
            </a:extLst>
          </p:cNvPr>
          <p:cNvSpPr>
            <a:spLocks noGrp="1"/>
          </p:cNvSpPr>
          <p:nvPr>
            <p:ph type="title"/>
          </p:nvPr>
        </p:nvSpPr>
        <p:spPr/>
        <p:txBody>
          <a:bodyPr/>
          <a:lstStyle/>
          <a:p>
            <a:r>
              <a:rPr lang="en-US">
                <a:latin typeface="Arial"/>
                <a:cs typeface="Arial"/>
              </a:rPr>
              <a:t>How can we build it?</a:t>
            </a:r>
            <a:endParaRPr lang="en-US">
              <a:cs typeface="Arial" charset="0"/>
            </a:endParaRPr>
          </a:p>
        </p:txBody>
      </p:sp>
      <p:sp>
        <p:nvSpPr>
          <p:cNvPr id="3" name="Text Placeholder 2">
            <a:extLst>
              <a:ext uri="{FF2B5EF4-FFF2-40B4-BE49-F238E27FC236}">
                <a16:creationId xmlns:a16="http://schemas.microsoft.com/office/drawing/2014/main" id="{0D5B5B09-6C03-46C9-A7F2-A7B1165FC2B1}"/>
              </a:ext>
            </a:extLst>
          </p:cNvPr>
          <p:cNvSpPr>
            <a:spLocks noGrp="1"/>
          </p:cNvSpPr>
          <p:nvPr>
            <p:ph type="body" sz="quarter" idx="12"/>
          </p:nvPr>
        </p:nvSpPr>
        <p:spPr/>
        <p:txBody>
          <a:bodyPr vert="horz" lIns="108000" tIns="45720" rIns="91440" bIns="45720" rtlCol="0" anchor="t">
            <a:noAutofit/>
          </a:bodyPr>
          <a:lstStyle/>
          <a:p>
            <a:r>
              <a:rPr lang="en-US">
                <a:latin typeface="Arial"/>
                <a:cs typeface="Arial"/>
              </a:rPr>
              <a:t>Interface Option 2: Database Writeback in BI Answers</a:t>
            </a:r>
            <a:endParaRPr lang="en-US"/>
          </a:p>
        </p:txBody>
      </p:sp>
      <p:sp>
        <p:nvSpPr>
          <p:cNvPr id="5" name="Slide Number Placeholder 4">
            <a:extLst>
              <a:ext uri="{FF2B5EF4-FFF2-40B4-BE49-F238E27FC236}">
                <a16:creationId xmlns:a16="http://schemas.microsoft.com/office/drawing/2014/main" id="{1017464D-CE17-445E-AF60-0418E25B45B3}"/>
              </a:ext>
            </a:extLst>
          </p:cNvPr>
          <p:cNvSpPr>
            <a:spLocks noGrp="1"/>
          </p:cNvSpPr>
          <p:nvPr>
            <p:ph type="sldNum" sz="quarter" idx="11"/>
          </p:nvPr>
        </p:nvSpPr>
        <p:spPr/>
        <p:txBody>
          <a:bodyPr/>
          <a:lstStyle/>
          <a:p>
            <a:fld id="{E2CB33EA-91D6-F140-A440-0A130B2A34DE}" type="slidenum">
              <a:rPr lang="en-US" smtClean="0"/>
              <a:pPr/>
              <a:t>13</a:t>
            </a:fld>
            <a:endParaRPr lang="en-US"/>
          </a:p>
        </p:txBody>
      </p:sp>
      <p:sp>
        <p:nvSpPr>
          <p:cNvPr id="6" name="Date Placeholder 5">
            <a:extLst>
              <a:ext uri="{FF2B5EF4-FFF2-40B4-BE49-F238E27FC236}">
                <a16:creationId xmlns:a16="http://schemas.microsoft.com/office/drawing/2014/main" id="{C23BE7ED-0291-4F8D-9665-4D6E5E0C9DB0}"/>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12" name="TextBox 11">
            <a:extLst>
              <a:ext uri="{FF2B5EF4-FFF2-40B4-BE49-F238E27FC236}">
                <a16:creationId xmlns:a16="http://schemas.microsoft.com/office/drawing/2014/main" id="{5F5C950E-F018-4DF5-A8F4-AE4428A3EAA3}"/>
              </a:ext>
            </a:extLst>
          </p:cNvPr>
          <p:cNvSpPr txBox="1"/>
          <p:nvPr/>
        </p:nvSpPr>
        <p:spPr>
          <a:xfrm>
            <a:off x="200025" y="1111704"/>
            <a:ext cx="286566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Pros: </a:t>
            </a:r>
            <a:endParaRPr lang="en-US" sz="1600">
              <a:cs typeface="Arial"/>
            </a:endParaRPr>
          </a:p>
          <a:p>
            <a:pPr marL="742950" lvl="1" indent="-285750">
              <a:buFont typeface="Arial"/>
              <a:buChar char="•"/>
            </a:pPr>
            <a:r>
              <a:rPr lang="en-US" sz="1600">
                <a:cs typeface="Arial"/>
              </a:rPr>
              <a:t>Allows us to do calculations in the database to improve performance.</a:t>
            </a:r>
          </a:p>
          <a:p>
            <a:pPr marL="285750" indent="-285750">
              <a:buFont typeface="Arial"/>
              <a:buChar char="•"/>
            </a:pPr>
            <a:r>
              <a:rPr lang="en-US" sz="1600">
                <a:cs typeface="Arial"/>
              </a:rPr>
              <a:t>Cons:</a:t>
            </a:r>
          </a:p>
          <a:p>
            <a:pPr marL="742950" lvl="1" indent="-285750">
              <a:buFont typeface="Arial"/>
              <a:buChar char="•"/>
            </a:pPr>
            <a:r>
              <a:rPr lang="en-US" sz="1600">
                <a:cs typeface="Arial"/>
              </a:rPr>
              <a:t>Still not dynamic enough to meet requirements</a:t>
            </a:r>
          </a:p>
        </p:txBody>
      </p:sp>
      <p:pic>
        <p:nvPicPr>
          <p:cNvPr id="8" name="Picture 9" descr="Dialog box showing &amp;#39;Enable Write Back&amp;#39; option in BI Answers">
            <a:extLst>
              <a:ext uri="{FF2B5EF4-FFF2-40B4-BE49-F238E27FC236}">
                <a16:creationId xmlns:a16="http://schemas.microsoft.com/office/drawing/2014/main" id="{32DBF71C-039B-4447-A486-AAD558E5B412}"/>
              </a:ext>
            </a:extLst>
          </p:cNvPr>
          <p:cNvPicPr>
            <a:picLocks noGrp="1" noChangeAspect="1"/>
          </p:cNvPicPr>
          <p:nvPr>
            <p:ph idx="1"/>
          </p:nvPr>
        </p:nvPicPr>
        <p:blipFill>
          <a:blip r:embed="rId2"/>
          <a:stretch>
            <a:fillRect/>
          </a:stretch>
        </p:blipFill>
        <p:spPr>
          <a:xfrm>
            <a:off x="3750497" y="1057008"/>
            <a:ext cx="3743325" cy="3256870"/>
          </a:xfrm>
        </p:spPr>
      </p:pic>
    </p:spTree>
    <p:extLst>
      <p:ext uri="{BB962C8B-B14F-4D97-AF65-F5344CB8AC3E}">
        <p14:creationId xmlns:p14="http://schemas.microsoft.com/office/powerpoint/2010/main" val="388115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98ED-2532-46E5-AB84-9180D8E72EB7}"/>
              </a:ext>
            </a:extLst>
          </p:cNvPr>
          <p:cNvSpPr>
            <a:spLocks noGrp="1"/>
          </p:cNvSpPr>
          <p:nvPr>
            <p:ph type="title"/>
          </p:nvPr>
        </p:nvSpPr>
        <p:spPr/>
        <p:txBody>
          <a:bodyPr/>
          <a:lstStyle/>
          <a:p>
            <a:r>
              <a:rPr lang="en-US">
                <a:latin typeface="Arial"/>
                <a:cs typeface="Arial"/>
              </a:rPr>
              <a:t>How can we build it?</a:t>
            </a:r>
            <a:endParaRPr lang="en-US">
              <a:cs typeface="Arial" charset="0"/>
            </a:endParaRPr>
          </a:p>
        </p:txBody>
      </p:sp>
      <p:sp>
        <p:nvSpPr>
          <p:cNvPr id="3" name="Text Placeholder 2">
            <a:extLst>
              <a:ext uri="{FF2B5EF4-FFF2-40B4-BE49-F238E27FC236}">
                <a16:creationId xmlns:a16="http://schemas.microsoft.com/office/drawing/2014/main" id="{0D5B5B09-6C03-46C9-A7F2-A7B1165FC2B1}"/>
              </a:ext>
            </a:extLst>
          </p:cNvPr>
          <p:cNvSpPr>
            <a:spLocks noGrp="1"/>
          </p:cNvSpPr>
          <p:nvPr>
            <p:ph type="body" sz="quarter" idx="12"/>
          </p:nvPr>
        </p:nvSpPr>
        <p:spPr/>
        <p:txBody>
          <a:bodyPr vert="horz" lIns="108000" tIns="45720" rIns="91440" bIns="45720" rtlCol="0" anchor="t">
            <a:noAutofit/>
          </a:bodyPr>
          <a:lstStyle/>
          <a:p>
            <a:r>
              <a:rPr lang="en-US">
                <a:latin typeface="Arial"/>
                <a:cs typeface="Arial"/>
              </a:rPr>
              <a:t>Interface Option 2: Oracle Apex</a:t>
            </a:r>
            <a:endParaRPr lang="en-US"/>
          </a:p>
        </p:txBody>
      </p:sp>
      <p:sp>
        <p:nvSpPr>
          <p:cNvPr id="5" name="Slide Number Placeholder 4">
            <a:extLst>
              <a:ext uri="{FF2B5EF4-FFF2-40B4-BE49-F238E27FC236}">
                <a16:creationId xmlns:a16="http://schemas.microsoft.com/office/drawing/2014/main" id="{1017464D-CE17-445E-AF60-0418E25B45B3}"/>
              </a:ext>
            </a:extLst>
          </p:cNvPr>
          <p:cNvSpPr>
            <a:spLocks noGrp="1"/>
          </p:cNvSpPr>
          <p:nvPr>
            <p:ph type="sldNum" sz="quarter" idx="11"/>
          </p:nvPr>
        </p:nvSpPr>
        <p:spPr/>
        <p:txBody>
          <a:bodyPr/>
          <a:lstStyle/>
          <a:p>
            <a:fld id="{E2CB33EA-91D6-F140-A440-0A130B2A34DE}" type="slidenum">
              <a:rPr lang="en-US" smtClean="0"/>
              <a:pPr/>
              <a:t>14</a:t>
            </a:fld>
            <a:endParaRPr lang="en-US"/>
          </a:p>
        </p:txBody>
      </p:sp>
      <p:sp>
        <p:nvSpPr>
          <p:cNvPr id="6" name="Date Placeholder 5">
            <a:extLst>
              <a:ext uri="{FF2B5EF4-FFF2-40B4-BE49-F238E27FC236}">
                <a16:creationId xmlns:a16="http://schemas.microsoft.com/office/drawing/2014/main" id="{C23BE7ED-0291-4F8D-9665-4D6E5E0C9DB0}"/>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12" name="TextBox 11">
            <a:extLst>
              <a:ext uri="{FF2B5EF4-FFF2-40B4-BE49-F238E27FC236}">
                <a16:creationId xmlns:a16="http://schemas.microsoft.com/office/drawing/2014/main" id="{5F5C950E-F018-4DF5-A8F4-AE4428A3EAA3}"/>
              </a:ext>
            </a:extLst>
          </p:cNvPr>
          <p:cNvSpPr txBox="1"/>
          <p:nvPr/>
        </p:nvSpPr>
        <p:spPr>
          <a:xfrm>
            <a:off x="200025" y="1111704"/>
            <a:ext cx="286566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Pros: </a:t>
            </a:r>
            <a:endParaRPr lang="en-US" sz="1600">
              <a:cs typeface="Arial"/>
            </a:endParaRPr>
          </a:p>
          <a:p>
            <a:pPr marL="742950" lvl="1" indent="-285750">
              <a:buFont typeface="Arial"/>
              <a:buChar char="•"/>
            </a:pPr>
            <a:r>
              <a:rPr lang="en-US" sz="1600">
                <a:cs typeface="Arial"/>
              </a:rPr>
              <a:t>Oracle software that can be integrated with OBIEE</a:t>
            </a:r>
          </a:p>
          <a:p>
            <a:pPr marL="742950" lvl="1" indent="-285750">
              <a:buFont typeface="Arial"/>
              <a:buChar char="•"/>
            </a:pPr>
            <a:r>
              <a:rPr lang="en-US" sz="1600">
                <a:cs typeface="Arial"/>
              </a:rPr>
              <a:t>Can build forms, more dynamic</a:t>
            </a:r>
          </a:p>
          <a:p>
            <a:pPr marL="285750" indent="-285750">
              <a:buFont typeface="Arial"/>
              <a:buChar char="•"/>
            </a:pPr>
            <a:r>
              <a:rPr lang="en-US" sz="1600">
                <a:cs typeface="Arial"/>
              </a:rPr>
              <a:t>Cons:</a:t>
            </a:r>
          </a:p>
          <a:p>
            <a:pPr marL="742950" lvl="1" indent="-285750">
              <a:buFont typeface="Arial"/>
              <a:buChar char="•"/>
            </a:pPr>
            <a:r>
              <a:rPr lang="en-US" sz="1600">
                <a:cs typeface="Arial"/>
              </a:rPr>
              <a:t>Integration with OBIEE is not currently supported by Oracle, poses risk</a:t>
            </a:r>
          </a:p>
        </p:txBody>
      </p:sp>
      <p:pic>
        <p:nvPicPr>
          <p:cNvPr id="9" name="Picture 9" descr="A screenshot of a cell phone&#10;&#10;Description generated with very high confidence">
            <a:extLst>
              <a:ext uri="{FF2B5EF4-FFF2-40B4-BE49-F238E27FC236}">
                <a16:creationId xmlns:a16="http://schemas.microsoft.com/office/drawing/2014/main" id="{81128979-DF86-428D-A765-14AA44A4FED9}"/>
              </a:ext>
            </a:extLst>
          </p:cNvPr>
          <p:cNvPicPr>
            <a:picLocks noGrp="1" noChangeAspect="1"/>
          </p:cNvPicPr>
          <p:nvPr>
            <p:ph idx="1"/>
          </p:nvPr>
        </p:nvPicPr>
        <p:blipFill>
          <a:blip r:embed="rId2"/>
          <a:stretch>
            <a:fillRect/>
          </a:stretch>
        </p:blipFill>
        <p:spPr>
          <a:xfrm>
            <a:off x="3479346" y="1059479"/>
            <a:ext cx="5001985" cy="3078971"/>
          </a:xfrm>
        </p:spPr>
      </p:pic>
    </p:spTree>
    <p:extLst>
      <p:ext uri="{BB962C8B-B14F-4D97-AF65-F5344CB8AC3E}">
        <p14:creationId xmlns:p14="http://schemas.microsoft.com/office/powerpoint/2010/main" val="172827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98ED-2532-46E5-AB84-9180D8E72EB7}"/>
              </a:ext>
            </a:extLst>
          </p:cNvPr>
          <p:cNvSpPr>
            <a:spLocks noGrp="1"/>
          </p:cNvSpPr>
          <p:nvPr>
            <p:ph type="title"/>
          </p:nvPr>
        </p:nvSpPr>
        <p:spPr/>
        <p:txBody>
          <a:bodyPr/>
          <a:lstStyle/>
          <a:p>
            <a:r>
              <a:rPr lang="en-US">
                <a:latin typeface="Arial"/>
                <a:cs typeface="Arial"/>
              </a:rPr>
              <a:t>How can we build it?</a:t>
            </a:r>
            <a:endParaRPr lang="en-US">
              <a:cs typeface="Arial" charset="0"/>
            </a:endParaRPr>
          </a:p>
        </p:txBody>
      </p:sp>
      <p:sp>
        <p:nvSpPr>
          <p:cNvPr id="3" name="Text Placeholder 2">
            <a:extLst>
              <a:ext uri="{FF2B5EF4-FFF2-40B4-BE49-F238E27FC236}">
                <a16:creationId xmlns:a16="http://schemas.microsoft.com/office/drawing/2014/main" id="{0D5B5B09-6C03-46C9-A7F2-A7B1165FC2B1}"/>
              </a:ext>
            </a:extLst>
          </p:cNvPr>
          <p:cNvSpPr>
            <a:spLocks noGrp="1"/>
          </p:cNvSpPr>
          <p:nvPr>
            <p:ph type="body" sz="quarter" idx="12"/>
          </p:nvPr>
        </p:nvSpPr>
        <p:spPr/>
        <p:txBody>
          <a:bodyPr vert="horz" lIns="108000" tIns="45720" rIns="91440" bIns="45720" rtlCol="0" anchor="t">
            <a:noAutofit/>
          </a:bodyPr>
          <a:lstStyle/>
          <a:p>
            <a:r>
              <a:rPr lang="en-US">
                <a:latin typeface="Arial"/>
                <a:cs typeface="Arial"/>
              </a:rPr>
              <a:t>Interface Option 4: Develop Custom Solution</a:t>
            </a:r>
            <a:endParaRPr lang="en-US"/>
          </a:p>
        </p:txBody>
      </p:sp>
      <p:sp>
        <p:nvSpPr>
          <p:cNvPr id="5" name="Slide Number Placeholder 4">
            <a:extLst>
              <a:ext uri="{FF2B5EF4-FFF2-40B4-BE49-F238E27FC236}">
                <a16:creationId xmlns:a16="http://schemas.microsoft.com/office/drawing/2014/main" id="{1017464D-CE17-445E-AF60-0418E25B45B3}"/>
              </a:ext>
            </a:extLst>
          </p:cNvPr>
          <p:cNvSpPr>
            <a:spLocks noGrp="1"/>
          </p:cNvSpPr>
          <p:nvPr>
            <p:ph type="sldNum" sz="quarter" idx="11"/>
          </p:nvPr>
        </p:nvSpPr>
        <p:spPr/>
        <p:txBody>
          <a:bodyPr/>
          <a:lstStyle/>
          <a:p>
            <a:fld id="{E2CB33EA-91D6-F140-A440-0A130B2A34DE}" type="slidenum">
              <a:rPr lang="en-US" smtClean="0"/>
              <a:pPr/>
              <a:t>15</a:t>
            </a:fld>
            <a:endParaRPr lang="en-US"/>
          </a:p>
        </p:txBody>
      </p:sp>
      <p:sp>
        <p:nvSpPr>
          <p:cNvPr id="6" name="Date Placeholder 5">
            <a:extLst>
              <a:ext uri="{FF2B5EF4-FFF2-40B4-BE49-F238E27FC236}">
                <a16:creationId xmlns:a16="http://schemas.microsoft.com/office/drawing/2014/main" id="{C23BE7ED-0291-4F8D-9665-4D6E5E0C9DB0}"/>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12" name="TextBox 11">
            <a:extLst>
              <a:ext uri="{FF2B5EF4-FFF2-40B4-BE49-F238E27FC236}">
                <a16:creationId xmlns:a16="http://schemas.microsoft.com/office/drawing/2014/main" id="{5F5C950E-F018-4DF5-A8F4-AE4428A3EAA3}"/>
              </a:ext>
            </a:extLst>
          </p:cNvPr>
          <p:cNvSpPr txBox="1"/>
          <p:nvPr/>
        </p:nvSpPr>
        <p:spPr>
          <a:xfrm>
            <a:off x="200025" y="1111704"/>
            <a:ext cx="286566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Pros: </a:t>
            </a:r>
            <a:endParaRPr lang="en-US" sz="1600">
              <a:cs typeface="Arial"/>
            </a:endParaRPr>
          </a:p>
          <a:p>
            <a:pPr marL="742950" lvl="1" indent="-285750">
              <a:buFont typeface="Arial"/>
              <a:buChar char="•"/>
            </a:pPr>
            <a:r>
              <a:rPr lang="en-US" sz="1600">
                <a:cs typeface="Arial"/>
              </a:rPr>
              <a:t>Could be built to our exact specifications</a:t>
            </a:r>
          </a:p>
          <a:p>
            <a:pPr marL="285750" indent="-285750">
              <a:buFont typeface="Arial"/>
              <a:buChar char="•"/>
            </a:pPr>
            <a:r>
              <a:rPr lang="en-US" sz="1600">
                <a:cs typeface="Arial"/>
              </a:rPr>
              <a:t>Cons:</a:t>
            </a:r>
          </a:p>
          <a:p>
            <a:pPr marL="742950" lvl="1" indent="-285750">
              <a:buFont typeface="Arial"/>
              <a:buChar char="•"/>
            </a:pPr>
            <a:r>
              <a:rPr lang="en-US" sz="1600">
                <a:cs typeface="Arial"/>
              </a:rPr>
              <a:t>Our team lacks expertise in developing custom applications</a:t>
            </a:r>
          </a:p>
          <a:p>
            <a:pPr marL="742950" lvl="1" indent="-285750">
              <a:buFont typeface="Arial"/>
              <a:buChar char="•"/>
            </a:pPr>
            <a:r>
              <a:rPr lang="en-US" sz="1600">
                <a:cs typeface="Arial"/>
              </a:rPr>
              <a:t>Possible security risks</a:t>
            </a:r>
          </a:p>
        </p:txBody>
      </p:sp>
      <p:pic>
        <p:nvPicPr>
          <p:cNvPr id="8" name="Picture 9" descr="A screenshot of a social media post&#10;&#10;Description generated with very high confidence">
            <a:extLst>
              <a:ext uri="{FF2B5EF4-FFF2-40B4-BE49-F238E27FC236}">
                <a16:creationId xmlns:a16="http://schemas.microsoft.com/office/drawing/2014/main" id="{823FA9A1-BA43-4387-8FEF-E9E777E876D2}"/>
              </a:ext>
            </a:extLst>
          </p:cNvPr>
          <p:cNvPicPr>
            <a:picLocks noGrp="1" noChangeAspect="1"/>
          </p:cNvPicPr>
          <p:nvPr>
            <p:ph idx="1"/>
          </p:nvPr>
        </p:nvPicPr>
        <p:blipFill>
          <a:blip r:embed="rId2"/>
          <a:stretch>
            <a:fillRect/>
          </a:stretch>
        </p:blipFill>
        <p:spPr>
          <a:xfrm>
            <a:off x="3257738" y="1066080"/>
            <a:ext cx="5000986" cy="3136672"/>
          </a:xfrm>
        </p:spPr>
      </p:pic>
    </p:spTree>
    <p:extLst>
      <p:ext uri="{BB962C8B-B14F-4D97-AF65-F5344CB8AC3E}">
        <p14:creationId xmlns:p14="http://schemas.microsoft.com/office/powerpoint/2010/main" val="46860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98ED-2532-46E5-AB84-9180D8E72EB7}"/>
              </a:ext>
            </a:extLst>
          </p:cNvPr>
          <p:cNvSpPr>
            <a:spLocks noGrp="1"/>
          </p:cNvSpPr>
          <p:nvPr>
            <p:ph type="title"/>
          </p:nvPr>
        </p:nvSpPr>
        <p:spPr/>
        <p:txBody>
          <a:bodyPr/>
          <a:lstStyle/>
          <a:p>
            <a:r>
              <a:rPr lang="en-US">
                <a:latin typeface="Arial"/>
                <a:cs typeface="Arial"/>
              </a:rPr>
              <a:t>How can we build it?</a:t>
            </a:r>
            <a:endParaRPr lang="en-US">
              <a:cs typeface="Arial" charset="0"/>
            </a:endParaRPr>
          </a:p>
        </p:txBody>
      </p:sp>
      <p:sp>
        <p:nvSpPr>
          <p:cNvPr id="3" name="Text Placeholder 2">
            <a:extLst>
              <a:ext uri="{FF2B5EF4-FFF2-40B4-BE49-F238E27FC236}">
                <a16:creationId xmlns:a16="http://schemas.microsoft.com/office/drawing/2014/main" id="{0D5B5B09-6C03-46C9-A7F2-A7B1165FC2B1}"/>
              </a:ext>
            </a:extLst>
          </p:cNvPr>
          <p:cNvSpPr>
            <a:spLocks noGrp="1"/>
          </p:cNvSpPr>
          <p:nvPr>
            <p:ph type="body" sz="quarter" idx="12"/>
          </p:nvPr>
        </p:nvSpPr>
        <p:spPr/>
        <p:txBody>
          <a:bodyPr vert="horz" lIns="108000" tIns="45720" rIns="91440" bIns="45720" rtlCol="0" anchor="t">
            <a:noAutofit/>
          </a:bodyPr>
          <a:lstStyle/>
          <a:p>
            <a:r>
              <a:rPr lang="en-US">
                <a:latin typeface="Arial"/>
                <a:cs typeface="Arial"/>
              </a:rPr>
              <a:t>Interface Option 5: Smart View Integration with Microsoft Excel</a:t>
            </a:r>
            <a:endParaRPr lang="en-US"/>
          </a:p>
        </p:txBody>
      </p:sp>
      <p:sp>
        <p:nvSpPr>
          <p:cNvPr id="5" name="Slide Number Placeholder 4">
            <a:extLst>
              <a:ext uri="{FF2B5EF4-FFF2-40B4-BE49-F238E27FC236}">
                <a16:creationId xmlns:a16="http://schemas.microsoft.com/office/drawing/2014/main" id="{1017464D-CE17-445E-AF60-0418E25B45B3}"/>
              </a:ext>
            </a:extLst>
          </p:cNvPr>
          <p:cNvSpPr>
            <a:spLocks noGrp="1"/>
          </p:cNvSpPr>
          <p:nvPr>
            <p:ph type="sldNum" sz="quarter" idx="11"/>
          </p:nvPr>
        </p:nvSpPr>
        <p:spPr/>
        <p:txBody>
          <a:bodyPr/>
          <a:lstStyle/>
          <a:p>
            <a:fld id="{E2CB33EA-91D6-F140-A440-0A130B2A34DE}" type="slidenum">
              <a:rPr lang="en-US" smtClean="0"/>
              <a:pPr/>
              <a:t>16</a:t>
            </a:fld>
            <a:endParaRPr lang="en-US"/>
          </a:p>
        </p:txBody>
      </p:sp>
      <p:sp>
        <p:nvSpPr>
          <p:cNvPr id="6" name="Date Placeholder 5">
            <a:extLst>
              <a:ext uri="{FF2B5EF4-FFF2-40B4-BE49-F238E27FC236}">
                <a16:creationId xmlns:a16="http://schemas.microsoft.com/office/drawing/2014/main" id="{C23BE7ED-0291-4F8D-9665-4D6E5E0C9DB0}"/>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12" name="TextBox 11">
            <a:extLst>
              <a:ext uri="{FF2B5EF4-FFF2-40B4-BE49-F238E27FC236}">
                <a16:creationId xmlns:a16="http://schemas.microsoft.com/office/drawing/2014/main" id="{5F5C950E-F018-4DF5-A8F4-AE4428A3EAA3}"/>
              </a:ext>
            </a:extLst>
          </p:cNvPr>
          <p:cNvSpPr txBox="1"/>
          <p:nvPr/>
        </p:nvSpPr>
        <p:spPr>
          <a:xfrm>
            <a:off x="200025" y="1111704"/>
            <a:ext cx="286566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t>Pros: </a:t>
            </a:r>
            <a:endParaRPr lang="en-US" sz="1600">
              <a:cs typeface="Arial"/>
            </a:endParaRPr>
          </a:p>
          <a:p>
            <a:pPr marL="742950" lvl="1" indent="-285750">
              <a:buFont typeface="Arial"/>
              <a:buChar char="•"/>
            </a:pPr>
            <a:r>
              <a:rPr lang="en-US" sz="1600">
                <a:cs typeface="Arial"/>
              </a:rPr>
              <a:t>Users are comfortable with Excel</a:t>
            </a:r>
            <a:endParaRPr lang="en-US">
              <a:cs typeface="Arial"/>
            </a:endParaRPr>
          </a:p>
          <a:p>
            <a:pPr marL="742950" lvl="1" indent="-285750">
              <a:buFont typeface="Arial"/>
              <a:buChar char="•"/>
            </a:pPr>
            <a:r>
              <a:rPr lang="en-US" sz="1600">
                <a:cs typeface="Arial"/>
              </a:rPr>
              <a:t>Macros give us freedom to create custom solutions</a:t>
            </a:r>
          </a:p>
          <a:p>
            <a:pPr marL="285750" indent="-285750">
              <a:buFont typeface="Arial"/>
              <a:buChar char="•"/>
            </a:pPr>
            <a:r>
              <a:rPr lang="en-US" sz="1600">
                <a:cs typeface="Arial"/>
              </a:rPr>
              <a:t>Cons:</a:t>
            </a:r>
          </a:p>
          <a:p>
            <a:pPr marL="742950" lvl="1" indent="-285750">
              <a:buFont typeface="Arial"/>
              <a:buChar char="•"/>
            </a:pPr>
            <a:r>
              <a:rPr lang="en-US" sz="1600">
                <a:cs typeface="Arial"/>
              </a:rPr>
              <a:t>Many steps to the process</a:t>
            </a:r>
          </a:p>
        </p:txBody>
      </p:sp>
      <p:pic>
        <p:nvPicPr>
          <p:cNvPr id="9" name="Picture 9" descr="A screenshot of a cell phone&#10;&#10;Description generated with very high confidence">
            <a:extLst>
              <a:ext uri="{FF2B5EF4-FFF2-40B4-BE49-F238E27FC236}">
                <a16:creationId xmlns:a16="http://schemas.microsoft.com/office/drawing/2014/main" id="{73018174-F0E2-47BB-BE9F-98A5298814C4}"/>
              </a:ext>
            </a:extLst>
          </p:cNvPr>
          <p:cNvPicPr>
            <a:picLocks noChangeAspect="1"/>
          </p:cNvPicPr>
          <p:nvPr/>
        </p:nvPicPr>
        <p:blipFill>
          <a:blip r:embed="rId2"/>
          <a:stretch>
            <a:fillRect/>
          </a:stretch>
        </p:blipFill>
        <p:spPr>
          <a:xfrm>
            <a:off x="3152775" y="920532"/>
            <a:ext cx="4777467" cy="3241202"/>
          </a:xfrm>
          <a:prstGeom prst="rect">
            <a:avLst/>
          </a:prstGeom>
        </p:spPr>
      </p:pic>
    </p:spTree>
    <p:extLst>
      <p:ext uri="{BB962C8B-B14F-4D97-AF65-F5344CB8AC3E}">
        <p14:creationId xmlns:p14="http://schemas.microsoft.com/office/powerpoint/2010/main" val="95028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181474" y="252662"/>
            <a:ext cx="8781051" cy="491537"/>
          </a:xfrm>
        </p:spPr>
        <p:txBody>
          <a:bodyPr>
            <a:normAutofit fontScale="90000"/>
          </a:bodyPr>
          <a:lstStyle/>
          <a:p>
            <a:r>
              <a:rPr lang="en-US" sz="2400">
                <a:latin typeface="Univers" panose="020B0503020202020204" pitchFamily="34" charset="0"/>
              </a:rPr>
              <a:t>How does it all fit together?</a:t>
            </a: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17</a:t>
            </a:fld>
            <a:endParaRPr lang="en-US"/>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October 25, 2019</a:t>
            </a:fld>
            <a:endParaRPr lang="en-US"/>
          </a:p>
        </p:txBody>
      </p:sp>
      <p:graphicFrame>
        <p:nvGraphicFramePr>
          <p:cNvPr id="11" name="Diagram 10">
            <a:extLst>
              <a:ext uri="{FF2B5EF4-FFF2-40B4-BE49-F238E27FC236}">
                <a16:creationId xmlns:a16="http://schemas.microsoft.com/office/drawing/2014/main" id="{BDC73C99-9012-45C2-A8BB-A8FE72C84497}"/>
              </a:ext>
            </a:extLst>
          </p:cNvPr>
          <p:cNvGraphicFramePr/>
          <p:nvPr>
            <p:extLst>
              <p:ext uri="{D42A27DB-BD31-4B8C-83A1-F6EECF244321}">
                <p14:modId xmlns:p14="http://schemas.microsoft.com/office/powerpoint/2010/main" val="3534210180"/>
              </p:ext>
            </p:extLst>
          </p:nvPr>
        </p:nvGraphicFramePr>
        <p:xfrm>
          <a:off x="96253" y="252662"/>
          <a:ext cx="8866272" cy="4414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73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9C911BB6-33C1-3242-8111-19F4F61D2D3F}"/>
              </a:ext>
            </a:extLst>
          </p:cNvPr>
          <p:cNvSpPr>
            <a:spLocks noGrp="1"/>
          </p:cNvSpPr>
          <p:nvPr>
            <p:ph type="title"/>
          </p:nvPr>
        </p:nvSpPr>
        <p:spPr/>
        <p:txBody>
          <a:bodyPr>
            <a:normAutofit/>
          </a:bodyPr>
          <a:lstStyle/>
          <a:p>
            <a:r>
              <a:rPr lang="en-US" sz="2800"/>
              <a:t>Let’s get into it!</a:t>
            </a:r>
          </a:p>
        </p:txBody>
      </p:sp>
      <p:sp>
        <p:nvSpPr>
          <p:cNvPr id="5" name="Subtitle Placeholder">
            <a:extLst>
              <a:ext uri="{FF2B5EF4-FFF2-40B4-BE49-F238E27FC236}">
                <a16:creationId xmlns:a16="http://schemas.microsoft.com/office/drawing/2014/main" id="{C0376BAD-2533-A34D-A7AD-451C6CD7ED57}"/>
              </a:ext>
            </a:extLst>
          </p:cNvPr>
          <p:cNvSpPr>
            <a:spLocks noGrp="1"/>
          </p:cNvSpPr>
          <p:nvPr>
            <p:ph type="body" sz="quarter" idx="12"/>
          </p:nvPr>
        </p:nvSpPr>
        <p:spPr/>
        <p:txBody>
          <a:bodyPr/>
          <a:lstStyle/>
          <a:p>
            <a:r>
              <a:rPr lang="en-US" sz="2400"/>
              <a:t>Demo</a:t>
            </a:r>
          </a:p>
        </p:txBody>
      </p:sp>
      <p:sp>
        <p:nvSpPr>
          <p:cNvPr id="3" name="Slide Number">
            <a:extLst>
              <a:ext uri="{FF2B5EF4-FFF2-40B4-BE49-F238E27FC236}">
                <a16:creationId xmlns:a16="http://schemas.microsoft.com/office/drawing/2014/main" id="{0847AC12-ED15-4E43-9640-EC98FF29E505}"/>
              </a:ext>
            </a:extLst>
          </p:cNvPr>
          <p:cNvSpPr>
            <a:spLocks noGrp="1"/>
          </p:cNvSpPr>
          <p:nvPr>
            <p:ph type="sldNum" sz="quarter" idx="11"/>
          </p:nvPr>
        </p:nvSpPr>
        <p:spPr/>
        <p:txBody>
          <a:bodyPr/>
          <a:lstStyle/>
          <a:p>
            <a:fld id="{E2CB33EA-91D6-F140-A440-0A130B2A34DE}" type="slidenum">
              <a:rPr lang="en-US" smtClean="0"/>
              <a:pPr/>
              <a:t>18</a:t>
            </a:fld>
            <a:endParaRPr lang="en-US"/>
          </a:p>
        </p:txBody>
      </p:sp>
      <p:sp>
        <p:nvSpPr>
          <p:cNvPr id="2" name="Date">
            <a:extLst>
              <a:ext uri="{FF2B5EF4-FFF2-40B4-BE49-F238E27FC236}">
                <a16:creationId xmlns:a16="http://schemas.microsoft.com/office/drawing/2014/main" id="{CE583D39-40F5-0749-BD4B-D67652D314BE}"/>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231046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026241CD-3A4A-5F48-92EA-D9DC3586CCF3}"/>
              </a:ext>
            </a:extLst>
          </p:cNvPr>
          <p:cNvSpPr>
            <a:spLocks noGrp="1"/>
          </p:cNvSpPr>
          <p:nvPr>
            <p:ph type="title"/>
          </p:nvPr>
        </p:nvSpPr>
        <p:spPr>
          <a:xfrm>
            <a:off x="157761" y="148285"/>
            <a:ext cx="8781051" cy="491537"/>
          </a:xfrm>
        </p:spPr>
        <p:txBody>
          <a:bodyPr vert="horz" lIns="91440" tIns="45720" rIns="91440" bIns="0" rtlCol="0" anchor="b" anchorCtr="0">
            <a:noAutofit/>
          </a:bodyPr>
          <a:lstStyle/>
          <a:p>
            <a:pPr algn="ctr"/>
            <a:r>
              <a:rPr lang="fr-CA" sz="2400">
                <a:latin typeface="Arial"/>
                <a:cs typeface="Arial"/>
              </a:rPr>
              <a:t>W</a:t>
            </a:r>
            <a:r>
              <a:rPr lang="en-CA" sz="2400">
                <a:latin typeface="Arial"/>
                <a:cs typeface="Arial"/>
              </a:rPr>
              <a:t>hat’s next?</a:t>
            </a:r>
            <a:endParaRPr lang="en-US" sz="2400">
              <a:latin typeface="Arial"/>
              <a:cs typeface="Arial"/>
            </a:endParaRPr>
          </a:p>
        </p:txBody>
      </p:sp>
      <p:sp>
        <p:nvSpPr>
          <p:cNvPr id="4" name="Content Placeholder">
            <a:extLst>
              <a:ext uri="{FF2B5EF4-FFF2-40B4-BE49-F238E27FC236}">
                <a16:creationId xmlns:a16="http://schemas.microsoft.com/office/drawing/2014/main" id="{DAA6E3B0-0455-4843-8E74-F2C592D23253}"/>
              </a:ext>
            </a:extLst>
          </p:cNvPr>
          <p:cNvSpPr>
            <a:spLocks noGrp="1"/>
          </p:cNvSpPr>
          <p:nvPr>
            <p:ph idx="1"/>
          </p:nvPr>
        </p:nvSpPr>
        <p:spPr>
          <a:xfrm>
            <a:off x="200893" y="915118"/>
            <a:ext cx="8781051" cy="3552973"/>
          </a:xfrm>
        </p:spPr>
        <p:txBody>
          <a:bodyPr vert="horz" lIns="108000" tIns="45720" rIns="91440" bIns="45720" rtlCol="0" anchor="t">
            <a:normAutofit fontScale="85000" lnSpcReduction="20000"/>
          </a:bodyPr>
          <a:lstStyle/>
          <a:p>
            <a:pPr fontAlgn="base"/>
            <a:r>
              <a:rPr lang="fr-CA" sz="1800" err="1">
                <a:latin typeface="Arial"/>
                <a:cs typeface="Arial"/>
              </a:rPr>
              <a:t>Reduce</a:t>
            </a:r>
            <a:r>
              <a:rPr lang="fr-CA" sz="1800">
                <a:latin typeface="Arial"/>
                <a:cs typeface="Arial"/>
              </a:rPr>
              <a:t> the </a:t>
            </a:r>
            <a:r>
              <a:rPr lang="fr-CA" sz="1800" err="1">
                <a:latin typeface="Arial"/>
                <a:cs typeface="Arial"/>
              </a:rPr>
              <a:t>steps</a:t>
            </a:r>
            <a:r>
              <a:rPr lang="fr-CA" sz="1800">
                <a:latin typeface="Arial"/>
                <a:cs typeface="Arial"/>
              </a:rPr>
              <a:t> for the USER</a:t>
            </a:r>
          </a:p>
          <a:p>
            <a:r>
              <a:rPr lang="fr-CA" sz="1800">
                <a:latin typeface="Arial"/>
                <a:cs typeface="Arial"/>
              </a:rPr>
              <a:t>Explore </a:t>
            </a:r>
            <a:r>
              <a:rPr lang="fr-CA" sz="1800" err="1">
                <a:latin typeface="Arial"/>
                <a:cs typeface="Arial"/>
              </a:rPr>
              <a:t>additional</a:t>
            </a:r>
            <a:r>
              <a:rPr lang="fr-CA" sz="1800">
                <a:latin typeface="Arial"/>
                <a:cs typeface="Arial"/>
              </a:rPr>
              <a:t> </a:t>
            </a:r>
            <a:r>
              <a:rPr lang="fr-CA" sz="1800" err="1">
                <a:latin typeface="Arial"/>
                <a:cs typeface="Arial"/>
              </a:rPr>
              <a:t>delivered</a:t>
            </a:r>
            <a:r>
              <a:rPr lang="fr-CA" sz="1800">
                <a:latin typeface="Arial"/>
                <a:cs typeface="Arial"/>
              </a:rPr>
              <a:t> </a:t>
            </a:r>
            <a:r>
              <a:rPr lang="fr-CA" sz="1800" err="1">
                <a:latin typeface="Arial"/>
                <a:cs typeface="Arial"/>
              </a:rPr>
              <a:t>reporting</a:t>
            </a:r>
            <a:r>
              <a:rPr lang="fr-CA" sz="1800">
                <a:latin typeface="Arial"/>
                <a:cs typeface="Arial"/>
              </a:rPr>
              <a:t> </a:t>
            </a:r>
            <a:r>
              <a:rPr lang="fr-CA" sz="1800" err="1">
                <a:latin typeface="Arial"/>
                <a:cs typeface="Arial"/>
              </a:rPr>
              <a:t>functionality</a:t>
            </a:r>
            <a:r>
              <a:rPr lang="fr-CA" sz="1800">
                <a:latin typeface="Arial"/>
                <a:cs typeface="Arial"/>
              </a:rPr>
              <a:t> in PeopleSoft Human </a:t>
            </a:r>
            <a:r>
              <a:rPr lang="fr-CA" sz="1800" err="1">
                <a:latin typeface="Arial"/>
                <a:cs typeface="Arial"/>
              </a:rPr>
              <a:t>Resources</a:t>
            </a:r>
            <a:endParaRPr lang="fr-CA" sz="1800">
              <a:latin typeface="Arial"/>
              <a:cs typeface="Arial"/>
            </a:endParaRPr>
          </a:p>
          <a:p>
            <a:pPr marL="485140" lvl="1" indent="-213995"/>
            <a:r>
              <a:rPr lang="fr-CA" sz="1800">
                <a:latin typeface="Arial"/>
                <a:cs typeface="Arial"/>
              </a:rPr>
              <a:t>Goal </a:t>
            </a:r>
            <a:r>
              <a:rPr lang="fr-CA" sz="1800" err="1">
                <a:latin typeface="Arial"/>
                <a:cs typeface="Arial"/>
              </a:rPr>
              <a:t>is</a:t>
            </a:r>
            <a:r>
              <a:rPr lang="fr-CA" sz="1800">
                <a:latin typeface="Arial"/>
                <a:cs typeface="Arial"/>
              </a:rPr>
              <a:t> to </a:t>
            </a:r>
            <a:r>
              <a:rPr lang="fr-CA" sz="1800" err="1">
                <a:latin typeface="Arial"/>
                <a:cs typeface="Arial"/>
              </a:rPr>
              <a:t>completely</a:t>
            </a:r>
            <a:r>
              <a:rPr lang="fr-CA" sz="1800">
                <a:latin typeface="Arial"/>
                <a:cs typeface="Arial"/>
              </a:rPr>
              <a:t> </a:t>
            </a:r>
            <a:r>
              <a:rPr lang="fr-CA" sz="1800" err="1">
                <a:latin typeface="Arial"/>
                <a:cs typeface="Arial"/>
              </a:rPr>
              <a:t>eliminate</a:t>
            </a:r>
            <a:r>
              <a:rPr lang="fr-CA" sz="1800">
                <a:latin typeface="Arial"/>
                <a:cs typeface="Arial"/>
              </a:rPr>
              <a:t> </a:t>
            </a:r>
            <a:r>
              <a:rPr lang="fr-CA" sz="1800" err="1">
                <a:latin typeface="Arial"/>
                <a:cs typeface="Arial"/>
              </a:rPr>
              <a:t>any</a:t>
            </a:r>
            <a:r>
              <a:rPr lang="fr-CA" sz="1800">
                <a:latin typeface="Arial"/>
                <a:cs typeface="Arial"/>
              </a:rPr>
              <a:t> </a:t>
            </a:r>
            <a:r>
              <a:rPr lang="fr-CA" sz="1800" err="1">
                <a:latin typeface="Arial"/>
                <a:cs typeface="Arial"/>
              </a:rPr>
              <a:t>manual</a:t>
            </a:r>
            <a:r>
              <a:rPr lang="fr-CA" sz="1800">
                <a:latin typeface="Arial"/>
                <a:cs typeface="Arial"/>
              </a:rPr>
              <a:t> manipulation of data in Excel, and </a:t>
            </a:r>
            <a:r>
              <a:rPr lang="fr-CA" sz="1800" err="1">
                <a:latin typeface="Arial"/>
                <a:cs typeface="Arial"/>
              </a:rPr>
              <a:t>ensure</a:t>
            </a:r>
            <a:r>
              <a:rPr lang="fr-CA" sz="1800">
                <a:latin typeface="Arial"/>
                <a:cs typeface="Arial"/>
              </a:rPr>
              <a:t> all </a:t>
            </a:r>
            <a:r>
              <a:rPr lang="fr-CA" sz="1800" err="1">
                <a:latin typeface="Arial"/>
                <a:cs typeface="Arial"/>
              </a:rPr>
              <a:t>reporting</a:t>
            </a:r>
            <a:r>
              <a:rPr lang="fr-CA" sz="1800">
                <a:latin typeface="Arial"/>
                <a:cs typeface="Arial"/>
              </a:rPr>
              <a:t>, </a:t>
            </a:r>
            <a:r>
              <a:rPr lang="fr-CA" sz="1800" err="1">
                <a:latin typeface="Arial"/>
                <a:cs typeface="Arial"/>
              </a:rPr>
              <a:t>slicing</a:t>
            </a:r>
            <a:r>
              <a:rPr lang="fr-CA" sz="1800">
                <a:latin typeface="Arial"/>
                <a:cs typeface="Arial"/>
              </a:rPr>
              <a:t>, and </a:t>
            </a:r>
            <a:r>
              <a:rPr lang="fr-CA" sz="1800" err="1">
                <a:latin typeface="Arial"/>
                <a:cs typeface="Arial"/>
              </a:rPr>
              <a:t>dicing</a:t>
            </a:r>
            <a:r>
              <a:rPr lang="fr-CA" sz="1800">
                <a:latin typeface="Arial"/>
                <a:cs typeface="Arial"/>
              </a:rPr>
              <a:t> options are </a:t>
            </a:r>
            <a:r>
              <a:rPr lang="fr-CA" sz="1800" err="1">
                <a:latin typeface="Arial"/>
                <a:cs typeface="Arial"/>
              </a:rPr>
              <a:t>available</a:t>
            </a:r>
            <a:r>
              <a:rPr lang="fr-CA" sz="1800">
                <a:latin typeface="Arial"/>
                <a:cs typeface="Arial"/>
              </a:rPr>
              <a:t> in the projection </a:t>
            </a:r>
            <a:r>
              <a:rPr lang="fr-CA" sz="1800" err="1">
                <a:latin typeface="Arial"/>
                <a:cs typeface="Arial"/>
              </a:rPr>
              <a:t>tool</a:t>
            </a:r>
            <a:r>
              <a:rPr lang="fr-CA" sz="1800">
                <a:latin typeface="Arial"/>
                <a:cs typeface="Arial"/>
              </a:rPr>
              <a:t>. </a:t>
            </a:r>
          </a:p>
          <a:p>
            <a:pPr>
              <a:buFont typeface="Arial" panose="02070309020205020404" pitchFamily="49" charset="0"/>
              <a:buChar char="•"/>
            </a:pPr>
            <a:r>
              <a:rPr lang="fr-CA" sz="1800">
                <a:latin typeface="Arial"/>
                <a:cs typeface="Arial"/>
              </a:rPr>
              <a:t>All collective </a:t>
            </a:r>
            <a:r>
              <a:rPr lang="fr-CA" sz="1800" err="1">
                <a:latin typeface="Arial"/>
                <a:cs typeface="Arial"/>
              </a:rPr>
              <a:t>bargaining</a:t>
            </a:r>
            <a:r>
              <a:rPr lang="fr-CA" sz="1800">
                <a:latin typeface="Arial"/>
                <a:cs typeface="Arial"/>
              </a:rPr>
              <a:t> </a:t>
            </a:r>
            <a:r>
              <a:rPr lang="fr-CA" sz="1800" err="1">
                <a:latin typeface="Arial"/>
                <a:cs typeface="Arial"/>
              </a:rPr>
              <a:t>demographic</a:t>
            </a:r>
            <a:r>
              <a:rPr lang="fr-CA" sz="1800">
                <a:latin typeface="Arial"/>
                <a:cs typeface="Arial"/>
              </a:rPr>
              <a:t> </a:t>
            </a:r>
            <a:r>
              <a:rPr lang="fr-CA" sz="1800" err="1">
                <a:latin typeface="Arial"/>
                <a:cs typeface="Arial"/>
              </a:rPr>
              <a:t>reporting</a:t>
            </a:r>
            <a:r>
              <a:rPr lang="fr-CA" sz="1800">
                <a:latin typeface="Arial"/>
                <a:cs typeface="Arial"/>
              </a:rPr>
              <a:t> to </a:t>
            </a:r>
            <a:r>
              <a:rPr lang="fr-CA" sz="1800" err="1">
                <a:latin typeface="Arial"/>
                <a:cs typeface="Arial"/>
              </a:rPr>
              <a:t>be</a:t>
            </a:r>
            <a:r>
              <a:rPr lang="fr-CA" sz="1800">
                <a:latin typeface="Arial"/>
                <a:cs typeface="Arial"/>
              </a:rPr>
              <a:t> </a:t>
            </a:r>
            <a:r>
              <a:rPr lang="fr-CA" sz="1800" err="1">
                <a:latin typeface="Arial"/>
                <a:cs typeface="Arial"/>
              </a:rPr>
              <a:t>done</a:t>
            </a:r>
            <a:r>
              <a:rPr lang="fr-CA" sz="1800">
                <a:latin typeface="Arial"/>
                <a:cs typeface="Arial"/>
              </a:rPr>
              <a:t> </a:t>
            </a:r>
            <a:r>
              <a:rPr lang="fr-CA" sz="1800" err="1">
                <a:latin typeface="Arial"/>
                <a:cs typeface="Arial"/>
              </a:rPr>
              <a:t>using</a:t>
            </a:r>
            <a:r>
              <a:rPr lang="fr-CA" sz="1800">
                <a:latin typeface="Arial"/>
                <a:cs typeface="Arial"/>
              </a:rPr>
              <a:t> BI</a:t>
            </a:r>
          </a:p>
          <a:p>
            <a:pPr marL="485140" lvl="1" indent="-213995"/>
            <a:r>
              <a:rPr lang="fr-CA" sz="1800" err="1">
                <a:latin typeface="Arial"/>
                <a:cs typeface="Arial"/>
              </a:rPr>
              <a:t>Creation</a:t>
            </a:r>
            <a:r>
              <a:rPr lang="fr-CA" sz="1800">
                <a:latin typeface="Arial"/>
                <a:cs typeface="Arial"/>
              </a:rPr>
              <a:t> of a collective </a:t>
            </a:r>
            <a:r>
              <a:rPr lang="fr-CA" sz="1800" err="1">
                <a:latin typeface="Arial"/>
                <a:cs typeface="Arial"/>
              </a:rPr>
              <a:t>bargaining</a:t>
            </a:r>
            <a:r>
              <a:rPr lang="fr-CA" sz="1800">
                <a:latin typeface="Arial"/>
                <a:cs typeface="Arial"/>
              </a:rPr>
              <a:t> </a:t>
            </a:r>
            <a:r>
              <a:rPr lang="fr-CA" sz="1800" err="1">
                <a:latin typeface="Arial"/>
                <a:cs typeface="Arial"/>
              </a:rPr>
              <a:t>dashboard</a:t>
            </a:r>
            <a:r>
              <a:rPr lang="fr-CA" sz="1800">
                <a:latin typeface="Arial"/>
                <a:cs typeface="Arial"/>
              </a:rPr>
              <a:t> </a:t>
            </a:r>
          </a:p>
          <a:p>
            <a:pPr fontAlgn="base"/>
            <a:r>
              <a:rPr lang="fr-CA" sz="1800">
                <a:latin typeface="Arial"/>
                <a:cs typeface="Arial"/>
              </a:rPr>
              <a:t>Monitor the projection </a:t>
            </a:r>
            <a:r>
              <a:rPr lang="fr-CA" sz="1800" err="1">
                <a:latin typeface="Arial"/>
                <a:cs typeface="Arial"/>
              </a:rPr>
              <a:t>results</a:t>
            </a:r>
            <a:r>
              <a:rPr lang="fr-CA" sz="1800">
                <a:latin typeface="Arial"/>
                <a:cs typeface="Arial"/>
              </a:rPr>
              <a:t> vs </a:t>
            </a:r>
            <a:r>
              <a:rPr lang="fr-CA" sz="1800" err="1">
                <a:latin typeface="Arial"/>
                <a:cs typeface="Arial"/>
              </a:rPr>
              <a:t>actuals</a:t>
            </a:r>
            <a:endParaRPr lang="fr-CA" sz="1800" err="1">
              <a:cs typeface="Arial" charset="0"/>
            </a:endParaRPr>
          </a:p>
          <a:p>
            <a:pPr marL="485140" lvl="1" indent="-213995"/>
            <a:r>
              <a:rPr lang="fr-CA" sz="1800" err="1">
                <a:latin typeface="Arial"/>
                <a:cs typeface="Arial"/>
              </a:rPr>
              <a:t>Comparisons</a:t>
            </a:r>
            <a:r>
              <a:rPr lang="fr-CA" sz="1800">
                <a:latin typeface="Arial"/>
                <a:cs typeface="Arial"/>
              </a:rPr>
              <a:t> </a:t>
            </a:r>
            <a:r>
              <a:rPr lang="fr-CA" sz="1800" err="1">
                <a:latin typeface="Arial"/>
                <a:cs typeface="Arial"/>
              </a:rPr>
              <a:t>will</a:t>
            </a:r>
            <a:r>
              <a:rPr lang="fr-CA" sz="1800">
                <a:latin typeface="Arial"/>
                <a:cs typeface="Arial"/>
              </a:rPr>
              <a:t> </a:t>
            </a:r>
            <a:r>
              <a:rPr lang="fr-CA" sz="1800" err="1">
                <a:latin typeface="Arial"/>
                <a:cs typeface="Arial"/>
              </a:rPr>
              <a:t>be</a:t>
            </a:r>
            <a:r>
              <a:rPr lang="fr-CA" sz="1800">
                <a:latin typeface="Arial"/>
                <a:cs typeface="Arial"/>
              </a:rPr>
              <a:t> </a:t>
            </a:r>
            <a:r>
              <a:rPr lang="fr-CA" sz="1800" err="1">
                <a:latin typeface="Arial"/>
                <a:cs typeface="Arial"/>
              </a:rPr>
              <a:t>done</a:t>
            </a:r>
            <a:r>
              <a:rPr lang="fr-CA" sz="1800">
                <a:latin typeface="Arial"/>
                <a:cs typeface="Arial"/>
              </a:rPr>
              <a:t> </a:t>
            </a:r>
            <a:r>
              <a:rPr lang="fr-CA" sz="1800" err="1">
                <a:latin typeface="Arial"/>
                <a:cs typeface="Arial"/>
              </a:rPr>
              <a:t>using</a:t>
            </a:r>
            <a:r>
              <a:rPr lang="fr-CA" sz="1800">
                <a:latin typeface="Arial"/>
                <a:cs typeface="Arial"/>
              </a:rPr>
              <a:t> the projection </a:t>
            </a:r>
            <a:r>
              <a:rPr lang="fr-CA" sz="1800" err="1">
                <a:latin typeface="Arial"/>
                <a:cs typeface="Arial"/>
              </a:rPr>
              <a:t>tool</a:t>
            </a:r>
            <a:r>
              <a:rPr lang="fr-CA" sz="1800">
                <a:latin typeface="Arial"/>
                <a:cs typeface="Arial"/>
              </a:rPr>
              <a:t> and </a:t>
            </a:r>
            <a:r>
              <a:rPr lang="fr-CA" sz="1800" err="1">
                <a:latin typeface="Arial"/>
                <a:cs typeface="Arial"/>
              </a:rPr>
              <a:t>old</a:t>
            </a:r>
            <a:r>
              <a:rPr lang="fr-CA" sz="1800">
                <a:latin typeface="Arial"/>
                <a:cs typeface="Arial"/>
              </a:rPr>
              <a:t> </a:t>
            </a:r>
            <a:r>
              <a:rPr lang="fr-CA" sz="1800" err="1">
                <a:latin typeface="Arial"/>
                <a:cs typeface="Arial"/>
              </a:rPr>
              <a:t>methodology</a:t>
            </a:r>
            <a:r>
              <a:rPr lang="fr-CA" sz="1800">
                <a:latin typeface="Arial"/>
                <a:cs typeface="Arial"/>
              </a:rPr>
              <a:t> for the </a:t>
            </a:r>
            <a:r>
              <a:rPr lang="fr-CA" sz="1800" err="1">
                <a:latin typeface="Arial"/>
                <a:cs typeface="Arial"/>
              </a:rPr>
              <a:t>next</a:t>
            </a:r>
            <a:r>
              <a:rPr lang="fr-CA" sz="1800">
                <a:latin typeface="Arial"/>
                <a:cs typeface="Arial"/>
              </a:rPr>
              <a:t> few rounds of collective </a:t>
            </a:r>
            <a:r>
              <a:rPr lang="fr-CA" sz="1800" err="1">
                <a:latin typeface="Arial"/>
                <a:cs typeface="Arial"/>
              </a:rPr>
              <a:t>bargaining</a:t>
            </a:r>
            <a:r>
              <a:rPr lang="fr-CA" sz="1800">
                <a:latin typeface="Arial"/>
                <a:cs typeface="Arial"/>
              </a:rPr>
              <a:t> </a:t>
            </a:r>
          </a:p>
          <a:p>
            <a:pPr fontAlgn="base"/>
            <a:r>
              <a:rPr lang="fr-CA" sz="1800">
                <a:latin typeface="Arial"/>
                <a:cs typeface="Arial"/>
              </a:rPr>
              <a:t>BI for </a:t>
            </a:r>
            <a:r>
              <a:rPr lang="fr-CA" sz="1800" err="1">
                <a:latin typeface="Arial"/>
                <a:cs typeface="Arial"/>
              </a:rPr>
              <a:t>Workforce</a:t>
            </a:r>
            <a:r>
              <a:rPr lang="fr-CA" sz="1800">
                <a:latin typeface="Arial"/>
                <a:cs typeface="Arial"/>
              </a:rPr>
              <a:t>; </a:t>
            </a:r>
            <a:r>
              <a:rPr lang="fr-CA" sz="1800" err="1">
                <a:latin typeface="Arial"/>
                <a:cs typeface="Arial"/>
              </a:rPr>
              <a:t>structuring</a:t>
            </a:r>
            <a:r>
              <a:rPr lang="fr-CA" sz="1800">
                <a:latin typeface="Arial"/>
                <a:cs typeface="Arial"/>
              </a:rPr>
              <a:t> all </a:t>
            </a:r>
            <a:r>
              <a:rPr lang="fr-CA" sz="1800" err="1">
                <a:latin typeface="Arial"/>
                <a:cs typeface="Arial"/>
              </a:rPr>
              <a:t>employee</a:t>
            </a:r>
            <a:r>
              <a:rPr lang="fr-CA" sz="1800">
                <a:latin typeface="Arial"/>
                <a:cs typeface="Arial"/>
              </a:rPr>
              <a:t> life cycle transactions, </a:t>
            </a:r>
            <a:r>
              <a:rPr lang="fr-CA" sz="1800" err="1">
                <a:latin typeface="Arial"/>
                <a:cs typeface="Arial"/>
              </a:rPr>
              <a:t>benefit</a:t>
            </a:r>
            <a:r>
              <a:rPr lang="fr-CA" sz="1800">
                <a:latin typeface="Arial"/>
                <a:cs typeface="Arial"/>
              </a:rPr>
              <a:t> data, </a:t>
            </a:r>
            <a:r>
              <a:rPr lang="fr-CA" sz="1800" err="1">
                <a:latin typeface="Arial"/>
                <a:cs typeface="Arial"/>
              </a:rPr>
              <a:t>recruitment</a:t>
            </a:r>
            <a:r>
              <a:rPr lang="fr-CA" sz="1800">
                <a:latin typeface="Arial"/>
                <a:cs typeface="Arial"/>
              </a:rPr>
              <a:t> data, and </a:t>
            </a:r>
            <a:r>
              <a:rPr lang="fr-CA" sz="1800" err="1">
                <a:latin typeface="Arial"/>
                <a:cs typeface="Arial"/>
              </a:rPr>
              <a:t>demographic</a:t>
            </a:r>
            <a:r>
              <a:rPr lang="fr-CA" sz="1800">
                <a:latin typeface="Arial"/>
                <a:cs typeface="Arial"/>
              </a:rPr>
              <a:t> data in the BI </a:t>
            </a:r>
            <a:r>
              <a:rPr lang="fr-CA" sz="1800" err="1">
                <a:latin typeface="Arial"/>
                <a:cs typeface="Arial"/>
              </a:rPr>
              <a:t>tool</a:t>
            </a:r>
            <a:r>
              <a:rPr lang="fr-CA" sz="1800">
                <a:latin typeface="Arial"/>
                <a:cs typeface="Arial"/>
              </a:rPr>
              <a:t>.</a:t>
            </a:r>
          </a:p>
          <a:p>
            <a:pPr fontAlgn="base"/>
            <a:r>
              <a:rPr lang="fr-CA" sz="1800" err="1">
                <a:latin typeface="Arial"/>
                <a:cs typeface="Arial"/>
              </a:rPr>
              <a:t>Predictive</a:t>
            </a:r>
            <a:r>
              <a:rPr lang="fr-CA" sz="1800">
                <a:latin typeface="Arial"/>
                <a:cs typeface="Arial"/>
              </a:rPr>
              <a:t> People Analytics</a:t>
            </a:r>
          </a:p>
          <a:p>
            <a:pPr marL="485140" lvl="1" indent="-213995"/>
            <a:r>
              <a:rPr lang="fr-CA" sz="1800" err="1">
                <a:latin typeface="Arial"/>
                <a:cs typeface="Arial"/>
              </a:rPr>
              <a:t>What</a:t>
            </a:r>
            <a:r>
              <a:rPr lang="fr-CA" sz="1800">
                <a:latin typeface="Arial"/>
                <a:cs typeface="Arial"/>
              </a:rPr>
              <a:t> </a:t>
            </a:r>
            <a:r>
              <a:rPr lang="fr-CA" sz="1800" err="1">
                <a:latin typeface="Arial"/>
                <a:cs typeface="Arial"/>
              </a:rPr>
              <a:t>attributes</a:t>
            </a:r>
            <a:r>
              <a:rPr lang="fr-CA" sz="1800">
                <a:latin typeface="Arial"/>
                <a:cs typeface="Arial"/>
              </a:rPr>
              <a:t> </a:t>
            </a:r>
            <a:r>
              <a:rPr lang="fr-CA" sz="1800" err="1">
                <a:latin typeface="Arial"/>
                <a:cs typeface="Arial"/>
              </a:rPr>
              <a:t>make</a:t>
            </a:r>
            <a:r>
              <a:rPr lang="fr-CA" sz="1800">
                <a:latin typeface="Arial"/>
                <a:cs typeface="Arial"/>
              </a:rPr>
              <a:t> up a </a:t>
            </a:r>
            <a:r>
              <a:rPr lang="fr-CA" sz="1800" err="1">
                <a:latin typeface="Arial"/>
                <a:cs typeface="Arial"/>
              </a:rPr>
              <a:t>successful</a:t>
            </a:r>
            <a:r>
              <a:rPr lang="fr-CA" sz="1800">
                <a:latin typeface="Arial"/>
                <a:cs typeface="Arial"/>
              </a:rPr>
              <a:t> </a:t>
            </a:r>
            <a:r>
              <a:rPr lang="fr-CA" sz="1800" err="1">
                <a:latin typeface="Arial"/>
                <a:cs typeface="Arial"/>
              </a:rPr>
              <a:t>employee</a:t>
            </a:r>
            <a:r>
              <a:rPr lang="fr-CA" sz="1800">
                <a:latin typeface="Arial"/>
                <a:cs typeface="Arial"/>
              </a:rPr>
              <a:t>?</a:t>
            </a:r>
          </a:p>
          <a:p>
            <a:pPr marL="485140" lvl="1" indent="-213995"/>
            <a:r>
              <a:rPr lang="fr-CA" sz="1800">
                <a:latin typeface="Arial"/>
                <a:cs typeface="Arial"/>
              </a:rPr>
              <a:t>Can </a:t>
            </a:r>
            <a:r>
              <a:rPr lang="fr-CA" sz="1800" err="1">
                <a:latin typeface="Arial"/>
                <a:cs typeface="Arial"/>
              </a:rPr>
              <a:t>we</a:t>
            </a:r>
            <a:r>
              <a:rPr lang="fr-CA" sz="1800">
                <a:latin typeface="Arial"/>
                <a:cs typeface="Arial"/>
              </a:rPr>
              <a:t> </a:t>
            </a:r>
            <a:r>
              <a:rPr lang="fr-CA" sz="1800" err="1">
                <a:latin typeface="Arial"/>
                <a:cs typeface="Arial"/>
              </a:rPr>
              <a:t>predict</a:t>
            </a:r>
            <a:r>
              <a:rPr lang="fr-CA" sz="1800">
                <a:latin typeface="Arial"/>
                <a:cs typeface="Arial"/>
              </a:rPr>
              <a:t> </a:t>
            </a:r>
            <a:r>
              <a:rPr lang="fr-CA" sz="1800" err="1">
                <a:latin typeface="Arial"/>
                <a:cs typeface="Arial"/>
              </a:rPr>
              <a:t>when</a:t>
            </a:r>
            <a:r>
              <a:rPr lang="fr-CA" sz="1800">
                <a:latin typeface="Arial"/>
                <a:cs typeface="Arial"/>
              </a:rPr>
              <a:t> </a:t>
            </a:r>
            <a:r>
              <a:rPr lang="fr-CA" sz="1800" err="1">
                <a:latin typeface="Arial"/>
                <a:cs typeface="Arial"/>
              </a:rPr>
              <a:t>employees</a:t>
            </a:r>
            <a:r>
              <a:rPr lang="fr-CA" sz="1800">
                <a:latin typeface="Arial"/>
                <a:cs typeface="Arial"/>
              </a:rPr>
              <a:t> </a:t>
            </a:r>
            <a:r>
              <a:rPr lang="fr-CA" sz="1800" err="1">
                <a:latin typeface="Arial"/>
                <a:cs typeface="Arial"/>
              </a:rPr>
              <a:t>will</a:t>
            </a:r>
            <a:r>
              <a:rPr lang="fr-CA" sz="1800">
                <a:latin typeface="Arial"/>
                <a:cs typeface="Arial"/>
              </a:rPr>
              <a:t> retire or </a:t>
            </a:r>
            <a:r>
              <a:rPr lang="fr-CA" sz="1800" err="1">
                <a:latin typeface="Arial"/>
                <a:cs typeface="Arial"/>
              </a:rPr>
              <a:t>terminate</a:t>
            </a:r>
            <a:r>
              <a:rPr lang="fr-CA" sz="1800">
                <a:latin typeface="Arial"/>
                <a:cs typeface="Arial"/>
              </a:rPr>
              <a:t>? </a:t>
            </a:r>
            <a:endParaRPr lang="fr-CA" sz="1800">
              <a:cs typeface="Arial" charset="0"/>
            </a:endParaRPr>
          </a:p>
          <a:p>
            <a:pPr fontAlgn="base"/>
            <a:endParaRPr lang="fr-CA">
              <a:cs typeface="Arial" charset="0"/>
            </a:endParaRPr>
          </a:p>
          <a:p>
            <a:pPr fontAlgn="base"/>
            <a:endParaRPr lang="en-CA">
              <a:cs typeface="Arial" charset="0"/>
            </a:endParaRPr>
          </a:p>
        </p:txBody>
      </p:sp>
      <p:sp>
        <p:nvSpPr>
          <p:cNvPr id="3" name="Slide Number">
            <a:extLst>
              <a:ext uri="{FF2B5EF4-FFF2-40B4-BE49-F238E27FC236}">
                <a16:creationId xmlns:a16="http://schemas.microsoft.com/office/drawing/2014/main" id="{3843C7D5-2DED-DB4A-8362-E463E8293FEC}"/>
              </a:ext>
            </a:extLst>
          </p:cNvPr>
          <p:cNvSpPr>
            <a:spLocks noGrp="1"/>
          </p:cNvSpPr>
          <p:nvPr>
            <p:ph type="sldNum" sz="quarter" idx="11"/>
          </p:nvPr>
        </p:nvSpPr>
        <p:spPr/>
        <p:txBody>
          <a:bodyPr/>
          <a:lstStyle/>
          <a:p>
            <a:fld id="{E2CB33EA-91D6-F140-A440-0A130B2A34DE}" type="slidenum">
              <a:rPr lang="en-US" smtClean="0"/>
              <a:pPr/>
              <a:t>19</a:t>
            </a:fld>
            <a:endParaRPr lang="en-US"/>
          </a:p>
        </p:txBody>
      </p:sp>
      <p:sp>
        <p:nvSpPr>
          <p:cNvPr id="2" name="Date">
            <a:extLst>
              <a:ext uri="{FF2B5EF4-FFF2-40B4-BE49-F238E27FC236}">
                <a16:creationId xmlns:a16="http://schemas.microsoft.com/office/drawing/2014/main" id="{E39535C4-DA76-C843-80B6-27FD8DB6DC20}"/>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51755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a:t>Collective Bargaining Support	</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p:txBody>
          <a:bodyPr/>
          <a:lstStyle/>
          <a:p>
            <a:r>
              <a:rPr lang="en-US" i="1"/>
              <a:t>The Role of the Metrics &amp; Analysis Specialist in Collective Bargaining</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8" name="Oval 7"/>
          <p:cNvSpPr/>
          <p:nvPr/>
        </p:nvSpPr>
        <p:spPr>
          <a:xfrm>
            <a:off x="268476" y="2235201"/>
            <a:ext cx="2110397" cy="1707262"/>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McMaster University</a:t>
            </a:r>
          </a:p>
        </p:txBody>
      </p:sp>
      <p:sp>
        <p:nvSpPr>
          <p:cNvPr id="9" name="Oval 8"/>
          <p:cNvSpPr/>
          <p:nvPr/>
        </p:nvSpPr>
        <p:spPr>
          <a:xfrm>
            <a:off x="2266117" y="1305252"/>
            <a:ext cx="1603331" cy="1294274"/>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1 Management Group</a:t>
            </a:r>
          </a:p>
        </p:txBody>
      </p:sp>
      <p:sp>
        <p:nvSpPr>
          <p:cNvPr id="10" name="Oval 9"/>
          <p:cNvSpPr/>
          <p:nvPr/>
        </p:nvSpPr>
        <p:spPr>
          <a:xfrm>
            <a:off x="200893" y="960686"/>
            <a:ext cx="1572016" cy="1129372"/>
          </a:xfrm>
          <a:prstGeom prst="ellipse">
            <a:avLst/>
          </a:prstGeom>
          <a:solidFill>
            <a:schemeClr val="accent3"/>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1 Faculty Association</a:t>
            </a:r>
          </a:p>
        </p:txBody>
      </p:sp>
      <p:sp>
        <p:nvSpPr>
          <p:cNvPr id="11" name="Left Content Placeholder">
            <a:extLst>
              <a:ext uri="{FF2B5EF4-FFF2-40B4-BE49-F238E27FC236}">
                <a16:creationId xmlns:a16="http://schemas.microsoft.com/office/drawing/2014/main" id="{A1437A82-5E13-6843-BF8A-67B98154DED0}"/>
              </a:ext>
            </a:extLst>
          </p:cNvPr>
          <p:cNvSpPr>
            <a:spLocks noGrp="1"/>
          </p:cNvSpPr>
          <p:nvPr>
            <p:ph sz="half" idx="1"/>
          </p:nvPr>
        </p:nvSpPr>
        <p:spPr>
          <a:xfrm>
            <a:off x="4102273" y="1204801"/>
            <a:ext cx="4628367" cy="2737661"/>
          </a:xfrm>
        </p:spPr>
        <p:txBody>
          <a:bodyPr/>
          <a:lstStyle/>
          <a:p>
            <a:r>
              <a:rPr lang="en-US"/>
              <a:t>Prior to each round of bargaining and negotiations, the Metrics &amp; Analysis Specialist is responsible for compiling a baseline total compensation summary, a demographic reporting summary, and a cost model.</a:t>
            </a:r>
          </a:p>
          <a:p>
            <a:r>
              <a:rPr lang="en-US"/>
              <a:t>KPI is 1 month for preparing these 3 items.</a:t>
            </a:r>
          </a:p>
          <a:p>
            <a:r>
              <a:rPr lang="en-US"/>
              <a:t>In 2019, the Specialist team supported 7 rounds of collective bargaining plus 1 analysis of TMG total compensation. This equates to 8 baselines, 8 demographic reporting summaries, and 8 cost models.</a:t>
            </a:r>
          </a:p>
          <a:p>
            <a:r>
              <a:rPr lang="en-US"/>
              <a:t>In 2019, the projected work effort for this support equated to 1.0 Specialist FTE.</a:t>
            </a:r>
          </a:p>
        </p:txBody>
      </p:sp>
      <p:sp>
        <p:nvSpPr>
          <p:cNvPr id="12" name="Oval 11"/>
          <p:cNvSpPr/>
          <p:nvPr/>
        </p:nvSpPr>
        <p:spPr>
          <a:xfrm>
            <a:off x="2333695" y="3098433"/>
            <a:ext cx="1723399" cy="1342937"/>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11 Bargaining Units</a:t>
            </a:r>
          </a:p>
        </p:txBody>
      </p:sp>
    </p:spTree>
    <p:extLst>
      <p:ext uri="{BB962C8B-B14F-4D97-AF65-F5344CB8AC3E}">
        <p14:creationId xmlns:p14="http://schemas.microsoft.com/office/powerpoint/2010/main" val="3887067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2311631-583D-4BD1-8AA6-D2450E6209A3}"/>
              </a:ext>
            </a:extLst>
          </p:cNvPr>
          <p:cNvPicPr>
            <a:picLocks noGrp="1" noChangeAspect="1"/>
          </p:cNvPicPr>
          <p:nvPr>
            <p:ph idx="1"/>
          </p:nvPr>
        </p:nvPicPr>
        <p:blipFill>
          <a:blip r:embed="rId2"/>
          <a:stretch>
            <a:fillRect/>
          </a:stretch>
        </p:blipFill>
        <p:spPr>
          <a:xfrm>
            <a:off x="745958" y="372979"/>
            <a:ext cx="7182853" cy="4049563"/>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0693E15E-E46F-4E38-B9C9-CF3AD7383B11}"/>
              </a:ext>
            </a:extLst>
          </p:cNvPr>
          <p:cNvSpPr>
            <a:spLocks noGrp="1"/>
          </p:cNvSpPr>
          <p:nvPr>
            <p:ph type="sldNum" sz="quarter" idx="11"/>
          </p:nvPr>
        </p:nvSpPr>
        <p:spPr/>
        <p:txBody>
          <a:bodyPr/>
          <a:lstStyle/>
          <a:p>
            <a:fld id="{E2CB33EA-91D6-F140-A440-0A130B2A34DE}" type="slidenum">
              <a:rPr lang="en-US" smtClean="0"/>
              <a:pPr/>
              <a:t>20</a:t>
            </a:fld>
            <a:endParaRPr lang="en-US"/>
          </a:p>
        </p:txBody>
      </p:sp>
      <p:sp>
        <p:nvSpPr>
          <p:cNvPr id="6" name="Date Placeholder 5">
            <a:extLst>
              <a:ext uri="{FF2B5EF4-FFF2-40B4-BE49-F238E27FC236}">
                <a16:creationId xmlns:a16="http://schemas.microsoft.com/office/drawing/2014/main" id="{BAD8E931-D814-4A15-8ECF-7A4ED2EB239E}"/>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164848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EA57E9-8268-46EB-BE94-5BF3C1B8FF05}"/>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F04281B6-C474-4FC4-ABDA-B5970002F393}"/>
              </a:ext>
            </a:extLst>
          </p:cNvPr>
          <p:cNvSpPr>
            <a:spLocks noGrp="1"/>
          </p:cNvSpPr>
          <p:nvPr>
            <p:ph type="pic" sz="quarter" idx="13"/>
          </p:nvPr>
        </p:nvSpPr>
        <p:spPr>
          <a:xfrm>
            <a:off x="4714528" y="761860"/>
            <a:ext cx="4166289" cy="4166288"/>
          </a:xfrm>
        </p:spPr>
      </p:sp>
      <p:sp>
        <p:nvSpPr>
          <p:cNvPr id="2" name="Title 1">
            <a:extLst>
              <a:ext uri="{FF2B5EF4-FFF2-40B4-BE49-F238E27FC236}">
                <a16:creationId xmlns:a16="http://schemas.microsoft.com/office/drawing/2014/main" id="{25FD53C2-98E1-4A75-A020-BF965ECC62A6}"/>
              </a:ext>
            </a:extLst>
          </p:cNvPr>
          <p:cNvSpPr>
            <a:spLocks noGrp="1"/>
          </p:cNvSpPr>
          <p:nvPr>
            <p:ph type="title"/>
          </p:nvPr>
        </p:nvSpPr>
        <p:spPr>
          <a:xfrm>
            <a:off x="5361311" y="1563767"/>
            <a:ext cx="5619981" cy="2453527"/>
          </a:xfrm>
        </p:spPr>
        <p:txBody>
          <a:bodyPr>
            <a:normAutofit fontScale="90000"/>
          </a:bodyPr>
          <a:lstStyle/>
          <a:p>
            <a:r>
              <a:rPr lang="en-US" b="1">
                <a:latin typeface="Arial"/>
                <a:cs typeface="Arial"/>
              </a:rPr>
              <a:t>Katie Millar,</a:t>
            </a:r>
            <a:r>
              <a:rPr lang="en-US">
                <a:latin typeface="Arial"/>
                <a:cs typeface="Arial"/>
              </a:rPr>
              <a:t/>
            </a:r>
            <a:br>
              <a:rPr lang="en-US">
                <a:latin typeface="Arial"/>
                <a:cs typeface="Arial"/>
              </a:rPr>
            </a:br>
            <a:r>
              <a:rPr lang="en-US" i="1">
                <a:latin typeface="Arial"/>
                <a:cs typeface="Arial"/>
              </a:rPr>
              <a:t>Lead Metrics &amp; Analysis Specialist,</a:t>
            </a:r>
            <a:r>
              <a:rPr lang="en-US">
                <a:latin typeface="Arial"/>
                <a:cs typeface="Arial"/>
              </a:rPr>
              <a:t/>
            </a:r>
            <a:br>
              <a:rPr lang="en-US">
                <a:latin typeface="Arial"/>
                <a:cs typeface="Arial"/>
              </a:rPr>
            </a:br>
            <a:r>
              <a:rPr lang="en-US">
                <a:latin typeface="Arial"/>
                <a:cs typeface="Arial"/>
              </a:rPr>
              <a:t>millak2@mcmaster.ca</a:t>
            </a:r>
            <a:r>
              <a:rPr lang="en-US" b="1">
                <a:latin typeface="Arial"/>
                <a:cs typeface="Arial"/>
              </a:rPr>
              <a:t/>
            </a:r>
            <a:br>
              <a:rPr lang="en-US" b="1">
                <a:latin typeface="Arial"/>
                <a:cs typeface="Arial"/>
              </a:rPr>
            </a:br>
            <a:r>
              <a:rPr lang="en-US">
                <a:cs typeface="Arial"/>
              </a:rPr>
              <a:t/>
            </a:r>
            <a:br>
              <a:rPr lang="en-US">
                <a:cs typeface="Arial"/>
              </a:rPr>
            </a:br>
            <a:r>
              <a:rPr lang="en-US" b="1">
                <a:latin typeface="Arial"/>
                <a:cs typeface="Arial"/>
              </a:rPr>
              <a:t>Chris Ferguson,</a:t>
            </a:r>
            <a:r>
              <a:rPr lang="en-US">
                <a:latin typeface="Arial"/>
                <a:cs typeface="Arial"/>
              </a:rPr>
              <a:t/>
            </a:r>
            <a:br>
              <a:rPr lang="en-US">
                <a:latin typeface="Arial"/>
                <a:cs typeface="Arial"/>
              </a:rPr>
            </a:br>
            <a:r>
              <a:rPr lang="en-US" i="1">
                <a:latin typeface="Arial"/>
                <a:cs typeface="Arial"/>
              </a:rPr>
              <a:t>Analytics &amp; BI Reporting Analyst,</a:t>
            </a:r>
            <a:r>
              <a:rPr lang="en-US">
                <a:latin typeface="Arial"/>
                <a:cs typeface="Arial"/>
              </a:rPr>
              <a:t/>
            </a:r>
            <a:br>
              <a:rPr lang="en-US">
                <a:latin typeface="Arial"/>
                <a:cs typeface="Arial"/>
              </a:rPr>
            </a:br>
            <a:r>
              <a:rPr lang="en-US">
                <a:latin typeface="Arial"/>
                <a:cs typeface="Arial"/>
              </a:rPr>
              <a:t>ferguscr@mcmaster.ca</a:t>
            </a:r>
            <a:r>
              <a:rPr lang="en-US">
                <a:cs typeface="Arial"/>
              </a:rPr>
              <a:t/>
            </a:r>
            <a:br>
              <a:rPr lang="en-US">
                <a:cs typeface="Arial"/>
              </a:rPr>
            </a:br>
            <a:r>
              <a:rPr lang="en-US">
                <a:cs typeface="Arial"/>
              </a:rPr>
              <a:t/>
            </a:r>
            <a:br>
              <a:rPr lang="en-US">
                <a:cs typeface="Arial"/>
              </a:rPr>
            </a:br>
            <a:r>
              <a:rPr lang="en-US" b="1">
                <a:latin typeface="Arial"/>
                <a:cs typeface="Arial"/>
              </a:rPr>
              <a:t>Vanessa </a:t>
            </a:r>
            <a:r>
              <a:rPr lang="en-US" b="1" err="1">
                <a:latin typeface="Arial"/>
                <a:cs typeface="Arial"/>
              </a:rPr>
              <a:t>Kientega</a:t>
            </a:r>
            <a:r>
              <a:rPr lang="en-US" b="1">
                <a:latin typeface="Arial"/>
                <a:cs typeface="Arial"/>
              </a:rPr>
              <a:t>,</a:t>
            </a:r>
            <a:r>
              <a:rPr lang="en-US">
                <a:cs typeface="Arial"/>
              </a:rPr>
              <a:t/>
            </a:r>
            <a:br>
              <a:rPr lang="en-US">
                <a:cs typeface="Arial"/>
              </a:rPr>
            </a:br>
            <a:r>
              <a:rPr lang="en-US" i="1">
                <a:latin typeface="Arial"/>
                <a:cs typeface="Arial"/>
              </a:rPr>
              <a:t>Analytics &amp; BI Reporting Analyst,</a:t>
            </a:r>
            <a:r>
              <a:rPr lang="en-US">
                <a:latin typeface="Arial"/>
                <a:cs typeface="Arial"/>
              </a:rPr>
              <a:t/>
            </a:r>
            <a:br>
              <a:rPr lang="en-US">
                <a:latin typeface="Arial"/>
                <a:cs typeface="Arial"/>
              </a:rPr>
            </a:br>
            <a:r>
              <a:rPr lang="en-US">
                <a:latin typeface="Arial"/>
                <a:cs typeface="Arial"/>
              </a:rPr>
              <a:t>kienteg@mcmaster.ca</a:t>
            </a:r>
            <a:r>
              <a:rPr lang="en-US">
                <a:cs typeface="Arial"/>
              </a:rPr>
              <a:t/>
            </a:r>
            <a:br>
              <a:rPr lang="en-US">
                <a:cs typeface="Arial"/>
              </a:rPr>
            </a:br>
            <a:endParaRPr lang="en-US">
              <a:cs typeface="Arial"/>
            </a:endParaRPr>
          </a:p>
        </p:txBody>
      </p:sp>
      <p:sp>
        <p:nvSpPr>
          <p:cNvPr id="5" name="Slide Number Placeholder 4">
            <a:extLst>
              <a:ext uri="{FF2B5EF4-FFF2-40B4-BE49-F238E27FC236}">
                <a16:creationId xmlns:a16="http://schemas.microsoft.com/office/drawing/2014/main" id="{EAF2F236-6B1E-4F89-9D1F-D89734A44F42}"/>
              </a:ext>
            </a:extLst>
          </p:cNvPr>
          <p:cNvSpPr>
            <a:spLocks noGrp="1"/>
          </p:cNvSpPr>
          <p:nvPr>
            <p:ph type="sldNum" sz="quarter" idx="4294967295"/>
          </p:nvPr>
        </p:nvSpPr>
        <p:spPr>
          <a:xfrm>
            <a:off x="8664575" y="4759325"/>
            <a:ext cx="479425" cy="274638"/>
          </a:xfrm>
        </p:spPr>
        <p:txBody>
          <a:bodyPr/>
          <a:lstStyle/>
          <a:p>
            <a:fld id="{E2CB33EA-91D6-F140-A440-0A130B2A34DE}" type="slidenum">
              <a:rPr lang="en-US" smtClean="0"/>
              <a:pPr/>
              <a:t>21</a:t>
            </a:fld>
            <a:endParaRPr lang="en-US"/>
          </a:p>
        </p:txBody>
      </p:sp>
      <p:sp>
        <p:nvSpPr>
          <p:cNvPr id="6" name="Date Placeholder 5">
            <a:extLst>
              <a:ext uri="{FF2B5EF4-FFF2-40B4-BE49-F238E27FC236}">
                <a16:creationId xmlns:a16="http://schemas.microsoft.com/office/drawing/2014/main" id="{27289D34-CFA6-4940-B4C6-ED3B0DF39C42}"/>
              </a:ext>
            </a:extLst>
          </p:cNvPr>
          <p:cNvSpPr>
            <a:spLocks noGrp="1"/>
          </p:cNvSpPr>
          <p:nvPr>
            <p:ph type="dt" sz="half" idx="4294967295"/>
          </p:nvPr>
        </p:nvSpPr>
        <p:spPr>
          <a:xfrm>
            <a:off x="7185025" y="4759325"/>
            <a:ext cx="1958975" cy="274638"/>
          </a:xfrm>
        </p:spPr>
        <p:txBody>
          <a:bodyPr/>
          <a:lstStyle/>
          <a:p>
            <a:fld id="{12CEF10F-437A-1E47-9122-F08C813F0AE8}" type="datetime4">
              <a:rPr lang="en-CA" smtClean="0"/>
              <a:pPr/>
              <a:t>October 25, 2019</a:t>
            </a:fld>
            <a:endParaRPr lang="en-US"/>
          </a:p>
        </p:txBody>
      </p:sp>
      <p:sp>
        <p:nvSpPr>
          <p:cNvPr id="8" name="TextBox 7">
            <a:extLst>
              <a:ext uri="{FF2B5EF4-FFF2-40B4-BE49-F238E27FC236}">
                <a16:creationId xmlns:a16="http://schemas.microsoft.com/office/drawing/2014/main" id="{5E8D6B3B-875D-4F2D-8745-0392AAE77439}"/>
              </a:ext>
            </a:extLst>
          </p:cNvPr>
          <p:cNvSpPr txBox="1"/>
          <p:nvPr/>
        </p:nvSpPr>
        <p:spPr>
          <a:xfrm>
            <a:off x="946749" y="1232499"/>
            <a:ext cx="31313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bg1"/>
                </a:solidFill>
              </a:rPr>
              <a:t>Thank you!</a:t>
            </a:r>
          </a:p>
        </p:txBody>
      </p:sp>
    </p:spTree>
    <p:extLst>
      <p:ext uri="{BB962C8B-B14F-4D97-AF65-F5344CB8AC3E}">
        <p14:creationId xmlns:p14="http://schemas.microsoft.com/office/powerpoint/2010/main" val="424912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a:t>Collective Bargaining Support	</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p:txBody>
          <a:bodyPr/>
          <a:lstStyle/>
          <a:p>
            <a:r>
              <a:rPr lang="en-US" i="1"/>
              <a:t>The Role of the Metrics &amp; Analysis Specialist in Collective Bargaining</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3</a:t>
            </a:fld>
            <a:endParaRPr lang="en-US"/>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7" name="Oval 6"/>
          <p:cNvSpPr/>
          <p:nvPr/>
        </p:nvSpPr>
        <p:spPr>
          <a:xfrm>
            <a:off x="99750" y="1058296"/>
            <a:ext cx="2006930" cy="1450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Baseline</a:t>
            </a:r>
            <a:endParaRPr lang="en-US" sz="1600"/>
          </a:p>
        </p:txBody>
      </p:sp>
      <p:sp>
        <p:nvSpPr>
          <p:cNvPr id="9" name="Oval 8"/>
          <p:cNvSpPr/>
          <p:nvPr/>
        </p:nvSpPr>
        <p:spPr>
          <a:xfrm>
            <a:off x="99750" y="2883724"/>
            <a:ext cx="2006930" cy="1450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Demographic Reporting</a:t>
            </a:r>
          </a:p>
        </p:txBody>
      </p:sp>
      <p:sp>
        <p:nvSpPr>
          <p:cNvPr id="10" name="Oval 9"/>
          <p:cNvSpPr/>
          <p:nvPr/>
        </p:nvSpPr>
        <p:spPr>
          <a:xfrm>
            <a:off x="2319925" y="1971443"/>
            <a:ext cx="2006930" cy="1450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Cost Model</a:t>
            </a:r>
          </a:p>
        </p:txBody>
      </p:sp>
      <p:sp>
        <p:nvSpPr>
          <p:cNvPr id="11" name="Oval 10"/>
          <p:cNvSpPr/>
          <p:nvPr/>
        </p:nvSpPr>
        <p:spPr>
          <a:xfrm>
            <a:off x="4628027" y="1971443"/>
            <a:ext cx="2006930" cy="1450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Collective Bargaining</a:t>
            </a:r>
          </a:p>
        </p:txBody>
      </p:sp>
      <p:cxnSp>
        <p:nvCxnSpPr>
          <p:cNvPr id="13" name="Straight Arrow Connector 12"/>
          <p:cNvCxnSpPr/>
          <p:nvPr/>
        </p:nvCxnSpPr>
        <p:spPr>
          <a:xfrm>
            <a:off x="2158087" y="1762975"/>
            <a:ext cx="484910" cy="320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164087" y="3405180"/>
            <a:ext cx="589807" cy="2446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399670" y="2719720"/>
            <a:ext cx="1917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7007301" y="1971443"/>
            <a:ext cx="2006930" cy="1450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t>CBA </a:t>
            </a:r>
            <a:r>
              <a:rPr lang="en-US" sz="1400"/>
              <a:t>Implementation</a:t>
            </a:r>
          </a:p>
        </p:txBody>
      </p:sp>
      <p:cxnSp>
        <p:nvCxnSpPr>
          <p:cNvPr id="25" name="Straight Arrow Connector 24"/>
          <p:cNvCxnSpPr/>
          <p:nvPr/>
        </p:nvCxnSpPr>
        <p:spPr>
          <a:xfrm>
            <a:off x="6725255" y="2683244"/>
            <a:ext cx="1917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34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p:txBody>
          <a:bodyPr/>
          <a:lstStyle/>
          <a:p>
            <a:r>
              <a:rPr lang="en-US"/>
              <a:t>What is a Baseline? </a:t>
            </a:r>
          </a:p>
        </p:txBody>
      </p:sp>
      <p:sp>
        <p:nvSpPr>
          <p:cNvPr id="2" name="Left Content Placeholder">
            <a:extLst>
              <a:ext uri="{FF2B5EF4-FFF2-40B4-BE49-F238E27FC236}">
                <a16:creationId xmlns:a16="http://schemas.microsoft.com/office/drawing/2014/main" id="{50642657-4E00-F147-A5CC-8CF95656D3A3}"/>
              </a:ext>
            </a:extLst>
          </p:cNvPr>
          <p:cNvSpPr>
            <a:spLocks noGrp="1"/>
          </p:cNvSpPr>
          <p:nvPr>
            <p:ph sz="half" idx="1"/>
          </p:nvPr>
        </p:nvSpPr>
        <p:spPr>
          <a:xfrm>
            <a:off x="457200" y="491537"/>
            <a:ext cx="4038600" cy="4103086"/>
          </a:xfrm>
        </p:spPr>
        <p:txBody>
          <a:bodyPr>
            <a:normAutofit fontScale="92500" lnSpcReduction="20000"/>
          </a:bodyPr>
          <a:lstStyle/>
          <a:p>
            <a:r>
              <a:rPr lang="en-US"/>
              <a:t>A baseline is a total compensation summary for a specific employee group. </a:t>
            </a:r>
          </a:p>
          <a:p>
            <a:r>
              <a:rPr lang="en-US"/>
              <a:t>The baseline identifies all employer-paid payroll data for a 1-year period (</a:t>
            </a:r>
            <a:r>
              <a:rPr lang="en-US" err="1"/>
              <a:t>ie</a:t>
            </a:r>
            <a:r>
              <a:rPr lang="en-US"/>
              <a:t>. employee earnings which add to gross payroll, employer paid benefits, employer paid tax withholdings). The 1-year period is always the last year of the existing CBA.</a:t>
            </a:r>
          </a:p>
          <a:p>
            <a:r>
              <a:rPr lang="en-US"/>
              <a:t>In collective bargaining, the baseline guides decision making as it summarizes where the employer is spending their payroll dollars.</a:t>
            </a:r>
          </a:p>
          <a:p>
            <a:r>
              <a:rPr lang="en-US"/>
              <a:t>The old process of compiling a baseline included extracting all employer-paid payroll data from the HRIS system by using Query Manager, and manipulating and massaging this data by using Excel. </a:t>
            </a:r>
          </a:p>
          <a:p>
            <a:r>
              <a:rPr lang="en-US"/>
              <a:t>Depending on the employee group, manually compiling the baseline could take anywhere from 1-2 weeks. </a:t>
            </a:r>
          </a:p>
          <a:p>
            <a:r>
              <a:rPr lang="en-US"/>
              <a:t>The cost model depends on the creation of the baseline.</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4</a:t>
            </a:fld>
            <a:endParaRPr lang="en-US"/>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October 25, 2019</a:t>
            </a:fld>
            <a:endParaRPr lang="en-US"/>
          </a:p>
        </p:txBody>
      </p:sp>
      <p:pic>
        <p:nvPicPr>
          <p:cNvPr id="10" name="Content Placeholder 9"/>
          <p:cNvPicPr>
            <a:picLocks noGrp="1" noChangeAspect="1"/>
          </p:cNvPicPr>
          <p:nvPr>
            <p:ph sz="half" idx="2"/>
          </p:nvPr>
        </p:nvPicPr>
        <p:blipFill>
          <a:blip r:embed="rId2"/>
          <a:stretch>
            <a:fillRect/>
          </a:stretch>
        </p:blipFill>
        <p:spPr>
          <a:xfrm>
            <a:off x="4648200" y="491537"/>
            <a:ext cx="4038600" cy="3914208"/>
          </a:xfrm>
          <a:prstGeom prst="rect">
            <a:avLst/>
          </a:prstGeom>
        </p:spPr>
      </p:pic>
    </p:spTree>
    <p:extLst>
      <p:ext uri="{BB962C8B-B14F-4D97-AF65-F5344CB8AC3E}">
        <p14:creationId xmlns:p14="http://schemas.microsoft.com/office/powerpoint/2010/main" val="417968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p:txBody>
          <a:bodyPr/>
          <a:lstStyle/>
          <a:p>
            <a:r>
              <a:rPr lang="en-US"/>
              <a:t>What is the significance of the baseline in the cost model?</a:t>
            </a:r>
          </a:p>
        </p:txBody>
      </p:sp>
      <p:sp>
        <p:nvSpPr>
          <p:cNvPr id="2" name="Left Content Placeholder">
            <a:extLst>
              <a:ext uri="{FF2B5EF4-FFF2-40B4-BE49-F238E27FC236}">
                <a16:creationId xmlns:a16="http://schemas.microsoft.com/office/drawing/2014/main" id="{50642657-4E00-F147-A5CC-8CF95656D3A3}"/>
              </a:ext>
            </a:extLst>
          </p:cNvPr>
          <p:cNvSpPr>
            <a:spLocks noGrp="1"/>
          </p:cNvSpPr>
          <p:nvPr>
            <p:ph sz="half" idx="1"/>
          </p:nvPr>
        </p:nvSpPr>
        <p:spPr>
          <a:xfrm>
            <a:off x="457200" y="491537"/>
            <a:ext cx="4038600" cy="4103086"/>
          </a:xfrm>
        </p:spPr>
        <p:txBody>
          <a:bodyPr vert="horz" lIns="108000" tIns="45720" rIns="91440" bIns="45720" rtlCol="0" anchor="t">
            <a:normAutofit lnSpcReduction="10000"/>
          </a:bodyPr>
          <a:lstStyle/>
          <a:p>
            <a:r>
              <a:rPr lang="en-US">
                <a:latin typeface="Arial"/>
                <a:cs typeface="Arial"/>
              </a:rPr>
              <a:t>The baseline is used as a benchmark to calculate the impacts of collective bargaining proposals on an employer’s total compensation costs.</a:t>
            </a:r>
          </a:p>
          <a:p>
            <a:r>
              <a:rPr lang="en-US">
                <a:latin typeface="Arial"/>
                <a:cs typeface="Arial"/>
              </a:rPr>
              <a:t>The old cost model was compiled using Excel.</a:t>
            </a:r>
          </a:p>
          <a:p>
            <a:r>
              <a:rPr lang="en-US">
                <a:latin typeface="Arial"/>
                <a:cs typeface="Arial"/>
              </a:rPr>
              <a:t>Tradeoffs in negotiations are costed based on whether an item is wage rate (WRT) or non-wage rate (NWR). </a:t>
            </a:r>
            <a:endParaRPr lang="en-US">
              <a:cs typeface="Arial"/>
            </a:endParaRPr>
          </a:p>
          <a:p>
            <a:r>
              <a:rPr lang="en-US">
                <a:latin typeface="Arial"/>
                <a:cs typeface="Arial"/>
              </a:rPr>
              <a:t>Wage rate items will increase as correlated with an increase to an employee’s base hourly rate (or salary). Ie. vacation earnings, life insurance, and CPP.</a:t>
            </a:r>
          </a:p>
          <a:p>
            <a:r>
              <a:rPr lang="en-US">
                <a:latin typeface="Arial"/>
                <a:cs typeface="Arial"/>
              </a:rPr>
              <a:t>Non-wage rate related costs are included in the total compensation in the baseline year, but will not increase as a result of an increase to an employee’s base hourly rate (or salary). Ie. medical and dental benefits.</a:t>
            </a:r>
          </a:p>
        </p:txBody>
      </p:sp>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5</a:t>
            </a:fld>
            <a:endParaRPr lang="en-US"/>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October 25, 2019</a:t>
            </a:fld>
            <a:endParaRPr lang="en-US"/>
          </a:p>
        </p:txBody>
      </p:sp>
      <p:pic>
        <p:nvPicPr>
          <p:cNvPr id="17" name="Right Content Placeholder" descr="a circle collage of images depicting an outdoor shot of McMaster Campus, a female McMaster researcher and two students working together on a laptop.">
            <a:extLst>
              <a:ext uri="{FF2B5EF4-FFF2-40B4-BE49-F238E27FC236}">
                <a16:creationId xmlns:a16="http://schemas.microsoft.com/office/drawing/2014/main" id="{64F0AC0E-8E17-FF41-B11F-4FE03FC1E101}"/>
              </a:ext>
            </a:extLst>
          </p:cNvPr>
          <p:cNvPicPr>
            <a:picLocks noGrp="1" noChangeAspect="1"/>
          </p:cNvPicPr>
          <p:nvPr>
            <p:ph sz="half" idx="2"/>
          </p:nvPr>
        </p:nvPicPr>
        <p:blipFill>
          <a:blip r:embed="rId3"/>
          <a:stretch>
            <a:fillRect/>
          </a:stretch>
        </p:blipFill>
        <p:spPr>
          <a:xfrm>
            <a:off x="4967778" y="413849"/>
            <a:ext cx="4014166" cy="4180774"/>
          </a:xfrm>
        </p:spPr>
      </p:pic>
    </p:spTree>
    <p:extLst>
      <p:ext uri="{BB962C8B-B14F-4D97-AF65-F5344CB8AC3E}">
        <p14:creationId xmlns:p14="http://schemas.microsoft.com/office/powerpoint/2010/main" val="404846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33E230D8-EB47-0C4E-B187-D764CA39081D}"/>
              </a:ext>
            </a:extLst>
          </p:cNvPr>
          <p:cNvSpPr>
            <a:spLocks noGrp="1"/>
          </p:cNvSpPr>
          <p:nvPr>
            <p:ph type="title"/>
          </p:nvPr>
        </p:nvSpPr>
        <p:spPr/>
        <p:txBody>
          <a:bodyPr/>
          <a:lstStyle/>
          <a:p>
            <a:r>
              <a:rPr lang="en-US"/>
              <a:t>The Cost Model</a:t>
            </a:r>
          </a:p>
        </p:txBody>
      </p:sp>
      <p:sp>
        <p:nvSpPr>
          <p:cNvPr id="2" name="Left Content Placeholder">
            <a:extLst>
              <a:ext uri="{FF2B5EF4-FFF2-40B4-BE49-F238E27FC236}">
                <a16:creationId xmlns:a16="http://schemas.microsoft.com/office/drawing/2014/main" id="{57294155-010E-1D45-895F-03E4C9498E11}"/>
              </a:ext>
            </a:extLst>
          </p:cNvPr>
          <p:cNvSpPr>
            <a:spLocks noGrp="1"/>
          </p:cNvSpPr>
          <p:nvPr>
            <p:ph sz="half" idx="1"/>
          </p:nvPr>
        </p:nvSpPr>
        <p:spPr>
          <a:xfrm>
            <a:off x="457200" y="706056"/>
            <a:ext cx="4038600" cy="3888567"/>
          </a:xfrm>
        </p:spPr>
        <p:txBody>
          <a:bodyPr>
            <a:normAutofit fontScale="92500" lnSpcReduction="20000"/>
          </a:bodyPr>
          <a:lstStyle/>
          <a:p>
            <a:r>
              <a:rPr lang="en-US"/>
              <a:t>Examples of cost scenarios:</a:t>
            </a:r>
          </a:p>
          <a:p>
            <a:pPr lvl="1"/>
            <a:r>
              <a:rPr lang="en-US"/>
              <a:t>Across-The-Board (ATB) rate increase</a:t>
            </a:r>
          </a:p>
          <a:p>
            <a:pPr lvl="1"/>
            <a:r>
              <a:rPr lang="en-US"/>
              <a:t>Merit Increase</a:t>
            </a:r>
          </a:p>
          <a:p>
            <a:pPr lvl="1"/>
            <a:r>
              <a:rPr lang="en-US"/>
              <a:t>Increase to Band Minimum (ITM)</a:t>
            </a:r>
          </a:p>
          <a:p>
            <a:pPr lvl="1"/>
            <a:r>
              <a:rPr lang="en-US"/>
              <a:t>Minimum Wage Increase</a:t>
            </a:r>
          </a:p>
          <a:p>
            <a:r>
              <a:rPr lang="en-US"/>
              <a:t>Combinations of these increases could apply to the same 1-year period, thus our cost models must be flexible to allow for multiple cost increases and compounding.</a:t>
            </a:r>
          </a:p>
          <a:p>
            <a:r>
              <a:rPr lang="en-US"/>
              <a:t>When costing for an employee group, portions of the population within that employee group could be entitled to certain increases while other portions are entitled to different increases. Our cost models must be flexible enough to allow for the different increases within a group. </a:t>
            </a:r>
          </a:p>
          <a:p>
            <a:r>
              <a:rPr lang="en-US"/>
              <a:t>Slicing and dicing the data on a variety of attributes and measures is the key to a successful cost model in bargaining.</a:t>
            </a:r>
          </a:p>
          <a:p>
            <a:pPr lvl="1"/>
            <a:endParaRPr lang="en-US"/>
          </a:p>
        </p:txBody>
      </p:sp>
      <p:pic>
        <p:nvPicPr>
          <p:cNvPr id="9" name="Right Content Placeholder" descr="a circle collage of images depicting two students working together on a laptop, a rendering of the human brain, and a humanoid robot">
            <a:extLst>
              <a:ext uri="{FF2B5EF4-FFF2-40B4-BE49-F238E27FC236}">
                <a16:creationId xmlns:a16="http://schemas.microsoft.com/office/drawing/2014/main" id="{F498C6D7-E64F-9041-BD27-F1EB0C8DF28E}"/>
              </a:ext>
            </a:extLst>
          </p:cNvPr>
          <p:cNvPicPr>
            <a:picLocks noGrp="1" noChangeAspect="1"/>
          </p:cNvPicPr>
          <p:nvPr>
            <p:ph sz="half" idx="2"/>
          </p:nvPr>
        </p:nvPicPr>
        <p:blipFill>
          <a:blip r:embed="rId3"/>
          <a:stretch>
            <a:fillRect/>
          </a:stretch>
        </p:blipFill>
        <p:spPr>
          <a:xfrm>
            <a:off x="4992043" y="23321"/>
            <a:ext cx="3726428" cy="4381766"/>
          </a:xfrm>
        </p:spPr>
      </p:pic>
      <p:sp>
        <p:nvSpPr>
          <p:cNvPr id="5" name="Slide Number">
            <a:extLst>
              <a:ext uri="{FF2B5EF4-FFF2-40B4-BE49-F238E27FC236}">
                <a16:creationId xmlns:a16="http://schemas.microsoft.com/office/drawing/2014/main" id="{B7A0467A-C545-3645-B791-382A7F63DF4E}"/>
              </a:ext>
            </a:extLst>
          </p:cNvPr>
          <p:cNvSpPr>
            <a:spLocks noGrp="1"/>
          </p:cNvSpPr>
          <p:nvPr>
            <p:ph type="sldNum" sz="quarter" idx="11"/>
          </p:nvPr>
        </p:nvSpPr>
        <p:spPr/>
        <p:txBody>
          <a:bodyPr/>
          <a:lstStyle/>
          <a:p>
            <a:fld id="{E2CB33EA-91D6-F140-A440-0A130B2A34DE}" type="slidenum">
              <a:rPr lang="en-US" smtClean="0"/>
              <a:pPr/>
              <a:t>6</a:t>
            </a:fld>
            <a:endParaRPr lang="en-US"/>
          </a:p>
        </p:txBody>
      </p:sp>
      <p:sp>
        <p:nvSpPr>
          <p:cNvPr id="4" name="Date Placeholder">
            <a:extLst>
              <a:ext uri="{FF2B5EF4-FFF2-40B4-BE49-F238E27FC236}">
                <a16:creationId xmlns:a16="http://schemas.microsoft.com/office/drawing/2014/main" id="{FC2D7F95-4FF6-6B4B-BE2D-A203953FE8C9}"/>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398251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16A1382B-8E83-0A4A-8490-0541562974FC}"/>
              </a:ext>
            </a:extLst>
          </p:cNvPr>
          <p:cNvSpPr>
            <a:spLocks noGrp="1"/>
          </p:cNvSpPr>
          <p:nvPr>
            <p:ph type="title"/>
          </p:nvPr>
        </p:nvSpPr>
        <p:spPr/>
        <p:txBody>
          <a:bodyPr/>
          <a:lstStyle/>
          <a:p>
            <a:r>
              <a:rPr lang="en-US"/>
              <a:t>Human Resources &amp; Institutional Reporting and Analysis (IRA) Collaboration </a:t>
            </a:r>
          </a:p>
        </p:txBody>
      </p:sp>
      <p:sp>
        <p:nvSpPr>
          <p:cNvPr id="5" name="Subject Placeholder">
            <a:extLst>
              <a:ext uri="{FF2B5EF4-FFF2-40B4-BE49-F238E27FC236}">
                <a16:creationId xmlns:a16="http://schemas.microsoft.com/office/drawing/2014/main" id="{E1D230EB-AB49-8542-A4E1-B5EE84E358D3}"/>
              </a:ext>
            </a:extLst>
          </p:cNvPr>
          <p:cNvSpPr>
            <a:spLocks noGrp="1"/>
          </p:cNvSpPr>
          <p:nvPr>
            <p:ph type="body" sz="quarter" idx="13"/>
          </p:nvPr>
        </p:nvSpPr>
        <p:spPr>
          <a:xfrm>
            <a:off x="1222700" y="1284493"/>
            <a:ext cx="2237185" cy="2238375"/>
          </a:xfrm>
        </p:spPr>
        <p:txBody>
          <a:bodyPr>
            <a:normAutofit/>
          </a:bodyPr>
          <a:lstStyle/>
          <a:p>
            <a:r>
              <a:rPr lang="en-US" sz="2400" i="1"/>
              <a:t>Can we automate the baseline and cost model?</a:t>
            </a:r>
          </a:p>
        </p:txBody>
      </p:sp>
      <p:sp>
        <p:nvSpPr>
          <p:cNvPr id="2" name="Content Placeholder">
            <a:extLst>
              <a:ext uri="{FF2B5EF4-FFF2-40B4-BE49-F238E27FC236}">
                <a16:creationId xmlns:a16="http://schemas.microsoft.com/office/drawing/2014/main" id="{4E692E55-4DBD-AA41-B540-3D9F260B8624}"/>
              </a:ext>
            </a:extLst>
          </p:cNvPr>
          <p:cNvSpPr>
            <a:spLocks noGrp="1"/>
          </p:cNvSpPr>
          <p:nvPr>
            <p:ph idx="1"/>
          </p:nvPr>
        </p:nvSpPr>
        <p:spPr>
          <a:xfrm>
            <a:off x="3665105" y="648181"/>
            <a:ext cx="5111750" cy="3958543"/>
          </a:xfrm>
        </p:spPr>
        <p:txBody>
          <a:bodyPr>
            <a:normAutofit lnSpcReduction="10000"/>
          </a:bodyPr>
          <a:lstStyle/>
          <a:p>
            <a:r>
              <a:rPr lang="en-US">
                <a:latin typeface="Arial"/>
                <a:cs typeface="Arial"/>
              </a:rPr>
              <a:t>McMaster University had invested in Oracle Business Intelligence. </a:t>
            </a:r>
            <a:endParaRPr lang="en-US"/>
          </a:p>
          <a:p>
            <a:r>
              <a:rPr lang="en-US">
                <a:latin typeface="Arial"/>
                <a:cs typeface="Arial"/>
              </a:rPr>
              <a:t>The IRA team leads this project, and is working on structuring University data within the Business Intelligence tool. </a:t>
            </a:r>
            <a:endParaRPr lang="en-US">
              <a:cs typeface="Arial"/>
            </a:endParaRPr>
          </a:p>
          <a:p>
            <a:r>
              <a:rPr lang="en-US">
                <a:latin typeface="Arial"/>
                <a:cs typeface="Arial"/>
              </a:rPr>
              <a:t>The IRA team approached Human Resources, and noted they were ready to begin the BI for Workforce project earlier than anticipated. </a:t>
            </a:r>
            <a:endParaRPr lang="en-US">
              <a:cs typeface="Arial"/>
            </a:endParaRPr>
          </a:p>
          <a:p>
            <a:r>
              <a:rPr lang="en-US">
                <a:latin typeface="Arial"/>
                <a:cs typeface="Arial"/>
              </a:rPr>
              <a:t>Human Resources made the decision to begin with a BI for Payroll tool, summarizing payroll data in aggregate dashboards. The goal was to make payroll data more transparent, and to aggregate the data in a meaningful way in order to better support decision makers across the University community. </a:t>
            </a:r>
            <a:endParaRPr lang="en-US">
              <a:cs typeface="Arial"/>
            </a:endParaRPr>
          </a:p>
          <a:p>
            <a:r>
              <a:rPr lang="en-US">
                <a:latin typeface="Arial"/>
                <a:cs typeface="Arial"/>
              </a:rPr>
              <a:t>As a bonus side project, we explored the possibility of automating the baseline and cost model used for bargaining support. This became known as the “Projection Tool.” </a:t>
            </a:r>
            <a:endParaRPr lang="en-US">
              <a:cs typeface="Arial"/>
            </a:endParaRPr>
          </a:p>
        </p:txBody>
      </p:sp>
      <p:sp>
        <p:nvSpPr>
          <p:cNvPr id="4" name="Slide Number">
            <a:extLst>
              <a:ext uri="{FF2B5EF4-FFF2-40B4-BE49-F238E27FC236}">
                <a16:creationId xmlns:a16="http://schemas.microsoft.com/office/drawing/2014/main" id="{450BA216-6205-8F4F-B709-40B92C724E9B}"/>
              </a:ext>
            </a:extLst>
          </p:cNvPr>
          <p:cNvSpPr>
            <a:spLocks noGrp="1"/>
          </p:cNvSpPr>
          <p:nvPr>
            <p:ph type="sldNum" sz="quarter" idx="11"/>
          </p:nvPr>
        </p:nvSpPr>
        <p:spPr/>
        <p:txBody>
          <a:bodyPr/>
          <a:lstStyle/>
          <a:p>
            <a:fld id="{E2CB33EA-91D6-F140-A440-0A130B2A34DE}" type="slidenum">
              <a:rPr lang="en-US" smtClean="0"/>
              <a:pPr/>
              <a:t>7</a:t>
            </a:fld>
            <a:endParaRPr lang="en-US"/>
          </a:p>
        </p:txBody>
      </p:sp>
      <p:sp>
        <p:nvSpPr>
          <p:cNvPr id="3" name="Date">
            <a:extLst>
              <a:ext uri="{FF2B5EF4-FFF2-40B4-BE49-F238E27FC236}">
                <a16:creationId xmlns:a16="http://schemas.microsoft.com/office/drawing/2014/main" id="{2E534A38-5A89-5540-A3CD-EC1B5CEAEC63}"/>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Tree>
    <p:extLst>
      <p:ext uri="{BB962C8B-B14F-4D97-AF65-F5344CB8AC3E}">
        <p14:creationId xmlns:p14="http://schemas.microsoft.com/office/powerpoint/2010/main" val="398076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56F50787-04C5-8B46-8DF2-8D977133912F}"/>
              </a:ext>
            </a:extLst>
          </p:cNvPr>
          <p:cNvSpPr>
            <a:spLocks noGrp="1"/>
          </p:cNvSpPr>
          <p:nvPr>
            <p:ph type="title"/>
          </p:nvPr>
        </p:nvSpPr>
        <p:spPr>
          <a:xfrm>
            <a:off x="200893" y="75477"/>
            <a:ext cx="8781051" cy="491537"/>
          </a:xfrm>
        </p:spPr>
        <p:txBody>
          <a:bodyPr>
            <a:normAutofit fontScale="90000"/>
          </a:bodyPr>
          <a:lstStyle/>
          <a:p>
            <a:pPr algn="ctr"/>
            <a:r>
              <a:rPr lang="en-US"/>
              <a:t>Automation of the Baseline and Cost Model: Embarking on the Projection Tool Project</a:t>
            </a:r>
          </a:p>
        </p:txBody>
      </p:sp>
      <p:sp>
        <p:nvSpPr>
          <p:cNvPr id="6" name="Oval 1" descr="Circle highlighting stats">
            <a:extLst>
              <a:ext uri="{FF2B5EF4-FFF2-40B4-BE49-F238E27FC236}">
                <a16:creationId xmlns:a16="http://schemas.microsoft.com/office/drawing/2014/main" id="{A1BF7E72-DB57-3A4C-A497-3E66B8D95F4B}"/>
              </a:ext>
            </a:extLst>
          </p:cNvPr>
          <p:cNvSpPr>
            <a:spLocks noChangeArrowheads="1"/>
          </p:cNvSpPr>
          <p:nvPr/>
        </p:nvSpPr>
        <p:spPr bwMode="auto">
          <a:xfrm>
            <a:off x="325781" y="1883488"/>
            <a:ext cx="1314160" cy="1314159"/>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000">
                <a:ea typeface="ＭＳ Ｐゴシック" charset="-128"/>
              </a:rPr>
              <a:t>01</a:t>
            </a:r>
          </a:p>
          <a:p>
            <a:pPr algn="ctr">
              <a:spcBef>
                <a:spcPct val="0"/>
              </a:spcBef>
              <a:buClrTx/>
              <a:buSzTx/>
              <a:buFontTx/>
              <a:buNone/>
            </a:pPr>
            <a:r>
              <a:rPr lang="en-US" altLang="en-US" sz="900">
                <a:ea typeface="ＭＳ Ｐゴシック" charset="-128"/>
              </a:rPr>
              <a:t>McMaster has a complex reporting landscape</a:t>
            </a:r>
          </a:p>
        </p:txBody>
      </p:sp>
      <p:sp>
        <p:nvSpPr>
          <p:cNvPr id="7" name="Oval 2" descr="Circle highlighting stats">
            <a:extLst>
              <a:ext uri="{FF2B5EF4-FFF2-40B4-BE49-F238E27FC236}">
                <a16:creationId xmlns:a16="http://schemas.microsoft.com/office/drawing/2014/main" id="{C2524456-2622-7A40-A543-9D5DC647462E}"/>
              </a:ext>
            </a:extLst>
          </p:cNvPr>
          <p:cNvSpPr>
            <a:spLocks noChangeArrowheads="1"/>
          </p:cNvSpPr>
          <p:nvPr/>
        </p:nvSpPr>
        <p:spPr bwMode="auto">
          <a:xfrm>
            <a:off x="2047392" y="1883488"/>
            <a:ext cx="1314160" cy="1314159"/>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000">
                <a:ea typeface="ＭＳ Ｐゴシック" charset="-128"/>
              </a:rPr>
              <a:t>02</a:t>
            </a:r>
          </a:p>
          <a:p>
            <a:pPr algn="ctr">
              <a:spcBef>
                <a:spcPct val="0"/>
              </a:spcBef>
              <a:buClrTx/>
              <a:buSzTx/>
              <a:buFontTx/>
              <a:buNone/>
            </a:pPr>
            <a:r>
              <a:rPr lang="en-US" altLang="en-US" sz="900">
                <a:ea typeface="ＭＳ Ｐゴシック" charset="-128"/>
              </a:rPr>
              <a:t>Baseline and cost model very resource intensive</a:t>
            </a:r>
          </a:p>
        </p:txBody>
      </p:sp>
      <p:sp>
        <p:nvSpPr>
          <p:cNvPr id="8" name="Oval 3" descr="Circle highlighting stats">
            <a:extLst>
              <a:ext uri="{FF2B5EF4-FFF2-40B4-BE49-F238E27FC236}">
                <a16:creationId xmlns:a16="http://schemas.microsoft.com/office/drawing/2014/main" id="{D5E0CE12-94D5-6B41-AEEA-6C78B07D087B}"/>
              </a:ext>
            </a:extLst>
          </p:cNvPr>
          <p:cNvSpPr>
            <a:spLocks noChangeArrowheads="1"/>
          </p:cNvSpPr>
          <p:nvPr/>
        </p:nvSpPr>
        <p:spPr bwMode="auto">
          <a:xfrm>
            <a:off x="3758220" y="1883488"/>
            <a:ext cx="1314160" cy="1314159"/>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000">
                <a:ea typeface="ＭＳ Ｐゴシック" charset="-128"/>
              </a:rPr>
              <a:t>03</a:t>
            </a:r>
          </a:p>
          <a:p>
            <a:pPr algn="ctr">
              <a:spcBef>
                <a:spcPct val="0"/>
              </a:spcBef>
              <a:buClrTx/>
              <a:buSzTx/>
              <a:buFontTx/>
              <a:buNone/>
            </a:pPr>
            <a:r>
              <a:rPr lang="en-US" altLang="en-US" sz="900">
                <a:ea typeface="ＭＳ Ｐゴシック" charset="-128"/>
              </a:rPr>
              <a:t>Key to cost model success is flexibility</a:t>
            </a:r>
          </a:p>
        </p:txBody>
      </p:sp>
      <p:sp>
        <p:nvSpPr>
          <p:cNvPr id="9" name="Oval 4" descr="Circle highlighting stats">
            <a:extLst>
              <a:ext uri="{FF2B5EF4-FFF2-40B4-BE49-F238E27FC236}">
                <a16:creationId xmlns:a16="http://schemas.microsoft.com/office/drawing/2014/main" id="{231ADB9F-89B4-D942-BC51-7D2377D1397A}"/>
              </a:ext>
            </a:extLst>
          </p:cNvPr>
          <p:cNvSpPr>
            <a:spLocks noChangeArrowheads="1"/>
          </p:cNvSpPr>
          <p:nvPr/>
        </p:nvSpPr>
        <p:spPr bwMode="auto">
          <a:xfrm>
            <a:off x="5458266" y="1883488"/>
            <a:ext cx="1314160" cy="1314159"/>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000">
                <a:ea typeface="ＭＳ Ｐゴシック" charset="-128"/>
              </a:rPr>
              <a:t>04</a:t>
            </a:r>
          </a:p>
          <a:p>
            <a:pPr algn="ctr">
              <a:spcBef>
                <a:spcPct val="0"/>
              </a:spcBef>
              <a:buClrTx/>
              <a:buSzTx/>
              <a:buFontTx/>
              <a:buNone/>
            </a:pPr>
            <a:r>
              <a:rPr lang="en-US" altLang="en-US" sz="900">
                <a:ea typeface="ＭＳ Ｐゴシック" charset="-128"/>
              </a:rPr>
              <a:t>Ensure the projection tool allows for data cleansing</a:t>
            </a:r>
          </a:p>
        </p:txBody>
      </p:sp>
      <p:sp>
        <p:nvSpPr>
          <p:cNvPr id="3" name="Slide Number Placeholder">
            <a:extLst>
              <a:ext uri="{FF2B5EF4-FFF2-40B4-BE49-F238E27FC236}">
                <a16:creationId xmlns:a16="http://schemas.microsoft.com/office/drawing/2014/main" id="{0BCD6DF8-E6C3-6C41-8595-F68390E4A8DD}"/>
              </a:ext>
            </a:extLst>
          </p:cNvPr>
          <p:cNvSpPr>
            <a:spLocks noGrp="1"/>
          </p:cNvSpPr>
          <p:nvPr>
            <p:ph type="sldNum" sz="quarter" idx="11"/>
          </p:nvPr>
        </p:nvSpPr>
        <p:spPr/>
        <p:txBody>
          <a:bodyPr/>
          <a:lstStyle/>
          <a:p>
            <a:fld id="{E2CB33EA-91D6-F140-A440-0A130B2A34DE}" type="slidenum">
              <a:rPr lang="en-US" smtClean="0"/>
              <a:pPr/>
              <a:t>8</a:t>
            </a:fld>
            <a:endParaRPr lang="en-US"/>
          </a:p>
        </p:txBody>
      </p:sp>
      <p:sp>
        <p:nvSpPr>
          <p:cNvPr id="2" name="Date Placeholder">
            <a:extLst>
              <a:ext uri="{FF2B5EF4-FFF2-40B4-BE49-F238E27FC236}">
                <a16:creationId xmlns:a16="http://schemas.microsoft.com/office/drawing/2014/main" id="{50D4A5A9-9ED5-D645-99FD-317DA1801A7F}"/>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10" name="Oval 4" descr="Circle highlighting stats">
            <a:extLst>
              <a:ext uri="{FF2B5EF4-FFF2-40B4-BE49-F238E27FC236}">
                <a16:creationId xmlns:a16="http://schemas.microsoft.com/office/drawing/2014/main" id="{526B4882-08E9-4A7A-80A9-B5BD3FDA49E6}"/>
              </a:ext>
            </a:extLst>
          </p:cNvPr>
          <p:cNvSpPr>
            <a:spLocks noChangeArrowheads="1"/>
          </p:cNvSpPr>
          <p:nvPr/>
        </p:nvSpPr>
        <p:spPr bwMode="auto">
          <a:xfrm>
            <a:off x="7172765" y="1883488"/>
            <a:ext cx="1314160" cy="1314159"/>
          </a:xfrm>
          <a:prstGeom prst="ellipse">
            <a:avLst/>
          </a:prstGeom>
          <a:solidFill>
            <a:srgbClr val="8BD3E6"/>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r>
              <a:rPr lang="en-US" altLang="en-US" sz="3000">
                <a:latin typeface="Arial"/>
                <a:ea typeface="ＭＳ Ｐゴシック"/>
                <a:cs typeface="Arial"/>
              </a:rPr>
              <a:t>05</a:t>
            </a:r>
            <a:endParaRPr lang="en-US" altLang="en-US" sz="3000">
              <a:ea typeface="ＭＳ Ｐゴシック" charset="-128"/>
            </a:endParaRPr>
          </a:p>
          <a:p>
            <a:pPr algn="ctr">
              <a:spcBef>
                <a:spcPct val="0"/>
              </a:spcBef>
              <a:buClrTx/>
              <a:buSzTx/>
              <a:buNone/>
            </a:pPr>
            <a:r>
              <a:rPr lang="en-US" altLang="en-US" sz="900">
                <a:latin typeface="Arial"/>
                <a:ea typeface="ＭＳ Ｐゴシック"/>
                <a:cs typeface="Arial"/>
              </a:rPr>
              <a:t>Projections need to be timely and accurate</a:t>
            </a:r>
          </a:p>
        </p:txBody>
      </p:sp>
    </p:spTree>
    <p:extLst>
      <p:ext uri="{BB962C8B-B14F-4D97-AF65-F5344CB8AC3E}">
        <p14:creationId xmlns:p14="http://schemas.microsoft.com/office/powerpoint/2010/main" val="362163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68E2-EF6D-4E21-A936-EFE40898FB24}"/>
              </a:ext>
            </a:extLst>
          </p:cNvPr>
          <p:cNvSpPr>
            <a:spLocks noGrp="1"/>
          </p:cNvSpPr>
          <p:nvPr>
            <p:ph type="title"/>
          </p:nvPr>
        </p:nvSpPr>
        <p:spPr/>
        <p:txBody>
          <a:bodyPr/>
          <a:lstStyle/>
          <a:p>
            <a:r>
              <a:rPr lang="en-US">
                <a:latin typeface="Arial"/>
                <a:cs typeface="Arial"/>
              </a:rPr>
              <a:t>Projection Tool: BI for Payroll</a:t>
            </a:r>
            <a:endParaRPr lang="en-US"/>
          </a:p>
        </p:txBody>
      </p:sp>
      <p:sp>
        <p:nvSpPr>
          <p:cNvPr id="4" name="Slide Number Placeholder 3">
            <a:extLst>
              <a:ext uri="{FF2B5EF4-FFF2-40B4-BE49-F238E27FC236}">
                <a16:creationId xmlns:a16="http://schemas.microsoft.com/office/drawing/2014/main" id="{16E9DB8A-2F4F-4762-ABC7-0378412141C7}"/>
              </a:ext>
            </a:extLst>
          </p:cNvPr>
          <p:cNvSpPr>
            <a:spLocks noGrp="1"/>
          </p:cNvSpPr>
          <p:nvPr>
            <p:ph type="sldNum" sz="quarter" idx="11"/>
          </p:nvPr>
        </p:nvSpPr>
        <p:spPr/>
        <p:txBody>
          <a:bodyPr/>
          <a:lstStyle/>
          <a:p>
            <a:fld id="{E2CB33EA-91D6-F140-A440-0A130B2A34DE}" type="slidenum">
              <a:rPr lang="en-US" smtClean="0"/>
              <a:pPr/>
              <a:t>9</a:t>
            </a:fld>
            <a:endParaRPr lang="en-US"/>
          </a:p>
        </p:txBody>
      </p:sp>
      <p:sp>
        <p:nvSpPr>
          <p:cNvPr id="5" name="Date Placeholder 4">
            <a:extLst>
              <a:ext uri="{FF2B5EF4-FFF2-40B4-BE49-F238E27FC236}">
                <a16:creationId xmlns:a16="http://schemas.microsoft.com/office/drawing/2014/main" id="{559BA797-F4C8-4A42-ABE5-294F4CD1CEEC}"/>
              </a:ext>
            </a:extLst>
          </p:cNvPr>
          <p:cNvSpPr>
            <a:spLocks noGrp="1"/>
          </p:cNvSpPr>
          <p:nvPr>
            <p:ph type="dt" sz="half" idx="10"/>
          </p:nvPr>
        </p:nvSpPr>
        <p:spPr/>
        <p:txBody>
          <a:bodyPr/>
          <a:lstStyle/>
          <a:p>
            <a:fld id="{12CEF10F-437A-1E47-9122-F08C813F0AE8}" type="datetime4">
              <a:rPr lang="en-CA" smtClean="0"/>
              <a:pPr/>
              <a:t>October 25, 2019</a:t>
            </a:fld>
            <a:endParaRPr lang="en-US"/>
          </a:p>
        </p:txBody>
      </p:sp>
      <p:sp>
        <p:nvSpPr>
          <p:cNvPr id="7" name="Content Placeholder">
            <a:extLst>
              <a:ext uri="{FF2B5EF4-FFF2-40B4-BE49-F238E27FC236}">
                <a16:creationId xmlns:a16="http://schemas.microsoft.com/office/drawing/2014/main" id="{AD8EB982-38C4-4ECD-8C4E-D396A008D0B8}"/>
              </a:ext>
            </a:extLst>
          </p:cNvPr>
          <p:cNvSpPr txBox="1">
            <a:spLocks/>
          </p:cNvSpPr>
          <p:nvPr/>
        </p:nvSpPr>
        <p:spPr>
          <a:xfrm>
            <a:off x="3665104" y="497218"/>
            <a:ext cx="5111750" cy="4109505"/>
          </a:xfrm>
          <a:prstGeom prst="rect">
            <a:avLst/>
          </a:prstGeom>
        </p:spPr>
        <p:txBody>
          <a:bodyPr anchor="t">
            <a:normAutofit fontScale="92500"/>
          </a:bodyPr>
          <a:lstStyle>
            <a:lvl1pPr marL="257175" indent="-257175" algn="l" defTabSz="342900" rtl="0" eaLnBrk="1" latinLnBrk="0" hangingPunct="1">
              <a:lnSpc>
                <a:spcPct val="112000"/>
              </a:lnSpc>
              <a:spcBef>
                <a:spcPts val="0"/>
              </a:spcBef>
              <a:spcAft>
                <a:spcPts val="600"/>
              </a:spcAft>
              <a:buClr>
                <a:srgbClr val="7C0040"/>
              </a:buClr>
              <a:buFont typeface="Arial"/>
              <a:buChar char="•"/>
              <a:defRPr sz="1350" b="0" i="0" kern="1200">
                <a:solidFill>
                  <a:schemeClr val="tx1"/>
                </a:solidFill>
                <a:latin typeface="Arial" charset="0"/>
                <a:ea typeface="+mn-ea"/>
                <a:cs typeface="+mn-cs"/>
              </a:defRPr>
            </a:lvl1pPr>
            <a:lvl2pPr marL="485213" indent="-214313" algn="l" defTabSz="342900" rtl="0" eaLnBrk="1" latinLnBrk="0" hangingPunct="1">
              <a:lnSpc>
                <a:spcPct val="112000"/>
              </a:lnSpc>
              <a:spcBef>
                <a:spcPts val="0"/>
              </a:spcBef>
              <a:spcAft>
                <a:spcPts val="600"/>
              </a:spcAft>
              <a:buClr>
                <a:srgbClr val="7C0040"/>
              </a:buClr>
              <a:buSzPct val="65000"/>
              <a:buFont typeface="Courier New" panose="02070309020205020404" pitchFamily="49" charset="0"/>
              <a:buChar char="o"/>
              <a:defRPr sz="1350" b="0" i="0" kern="1200">
                <a:solidFill>
                  <a:schemeClr val="tx1"/>
                </a:solidFill>
                <a:latin typeface="Arial" charset="0"/>
                <a:ea typeface="+mn-ea"/>
                <a:cs typeface="+mn-cs"/>
              </a:defRPr>
            </a:lvl2pPr>
            <a:lvl3pPr marL="677250" indent="-171450" algn="l" defTabSz="342900" rtl="0" eaLnBrk="1" latinLnBrk="0" hangingPunct="1">
              <a:lnSpc>
                <a:spcPct val="112000"/>
              </a:lnSpc>
              <a:spcBef>
                <a:spcPts val="0"/>
              </a:spcBef>
              <a:spcAft>
                <a:spcPts val="600"/>
              </a:spcAft>
              <a:buClr>
                <a:schemeClr val="tx1">
                  <a:lumMod val="60000"/>
                  <a:lumOff val="40000"/>
                </a:schemeClr>
              </a:buClr>
              <a:buFont typeface="Arial"/>
              <a:buChar char="•"/>
              <a:defRPr sz="1350" b="0" i="0" kern="1200">
                <a:solidFill>
                  <a:schemeClr val="tx1"/>
                </a:solidFill>
                <a:latin typeface="Arial" charset="0"/>
                <a:ea typeface="+mn-ea"/>
                <a:cs typeface="+mn-cs"/>
              </a:defRPr>
            </a:lvl3pPr>
            <a:lvl4pPr marL="876150" indent="-171450" algn="l" defTabSz="342900" rtl="0" eaLnBrk="1" latinLnBrk="0" hangingPunct="1">
              <a:lnSpc>
                <a:spcPct val="112000"/>
              </a:lnSpc>
              <a:spcBef>
                <a:spcPts val="0"/>
              </a:spcBef>
              <a:spcAft>
                <a:spcPts val="600"/>
              </a:spcAft>
              <a:buClr>
                <a:schemeClr val="tx1">
                  <a:lumMod val="60000"/>
                  <a:lumOff val="40000"/>
                </a:schemeClr>
              </a:buClr>
              <a:buSzPct val="65000"/>
              <a:buFont typeface="Courier New" panose="02070309020205020404" pitchFamily="49" charset="0"/>
              <a:buChar char="o"/>
              <a:defRPr sz="1350" b="0" i="0" kern="1200">
                <a:solidFill>
                  <a:schemeClr val="tx1"/>
                </a:solidFill>
                <a:latin typeface="Arial" charset="0"/>
                <a:ea typeface="+mn-ea"/>
                <a:cs typeface="+mn-cs"/>
              </a:defRPr>
            </a:lvl4pPr>
            <a:lvl5pPr marL="1075050" indent="-171450" algn="l" defTabSz="342900" rtl="0" eaLnBrk="1" latinLnBrk="0" hangingPunct="1">
              <a:lnSpc>
                <a:spcPct val="112000"/>
              </a:lnSpc>
              <a:spcBef>
                <a:spcPts val="0"/>
              </a:spcBef>
              <a:spcAft>
                <a:spcPts val="600"/>
              </a:spcAft>
              <a:buClr>
                <a:schemeClr val="tx1">
                  <a:lumMod val="60000"/>
                  <a:lumOff val="40000"/>
                </a:schemeClr>
              </a:buClr>
              <a:buFont typeface="Arial" panose="020B0604020202020204" pitchFamily="34" charset="0"/>
              <a:buChar char="•"/>
              <a:defRPr sz="1350" b="0" i="0" kern="1200">
                <a:solidFill>
                  <a:schemeClr val="tx1"/>
                </a:solidFill>
                <a:latin typeface="Arial"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a:latin typeface="Arial"/>
                <a:cs typeface="Arial"/>
              </a:rPr>
              <a:t>The Specialist team uses the same 4 queries to extract payroll data when compiling any baseline. These 4 queries became the foundation for the BI for Payroll reporting tool and the projection tool.</a:t>
            </a:r>
            <a:endParaRPr lang="en-US">
              <a:cs typeface="Arial"/>
            </a:endParaRPr>
          </a:p>
          <a:p>
            <a:r>
              <a:rPr lang="en-US">
                <a:latin typeface="Arial"/>
                <a:cs typeface="Arial"/>
              </a:rPr>
              <a:t>The majority of PeopleSoft tables and fields required to build the tools were identified in these queries. </a:t>
            </a:r>
          </a:p>
          <a:p>
            <a:r>
              <a:rPr lang="en-US">
                <a:latin typeface="Arial"/>
                <a:cs typeface="Arial"/>
              </a:rPr>
              <a:t>Working group sessions were held with key stakeholders across the University community to determine which measures should be included in the tool.</a:t>
            </a:r>
            <a:endParaRPr lang="en-US">
              <a:cs typeface="Arial"/>
            </a:endParaRPr>
          </a:p>
          <a:p>
            <a:pPr marL="485140" lvl="1" indent="-213995"/>
            <a:r>
              <a:rPr lang="en-US">
                <a:latin typeface="Arial"/>
                <a:cs typeface="Arial"/>
              </a:rPr>
              <a:t>Filters and different ways to organize the payroll data (</a:t>
            </a:r>
            <a:r>
              <a:rPr lang="en-US" err="1">
                <a:latin typeface="Arial"/>
                <a:cs typeface="Arial"/>
              </a:rPr>
              <a:t>ie</a:t>
            </a:r>
            <a:r>
              <a:rPr lang="en-US">
                <a:latin typeface="Arial"/>
                <a:cs typeface="Arial"/>
              </a:rPr>
              <a:t>. Slicing and dicing options) were brainstormed in these working sessions. </a:t>
            </a:r>
          </a:p>
          <a:p>
            <a:pPr>
              <a:buFont typeface="Arial" panose="02070309020205020404" pitchFamily="49" charset="0"/>
              <a:buChar char="•"/>
            </a:pPr>
            <a:r>
              <a:rPr lang="en-US">
                <a:latin typeface="Arial"/>
                <a:cs typeface="Arial"/>
              </a:rPr>
              <a:t>Some categories in the baseline and cost model were not saved in PeopleSoft Human Resources. Delivered reporting functionality was explored and enabled by the Specialist team in order to ensure all of the necessary measures could be utilized by the users of the reporting and projection tools. This includes utilizing special accumulators to identify wage rate and non-wage rate codes.</a:t>
            </a:r>
            <a:endParaRPr lang="en-US">
              <a:cs typeface="Arial"/>
            </a:endParaRPr>
          </a:p>
          <a:p>
            <a:pPr>
              <a:buFont typeface="Arial" panose="02070309020205020404" pitchFamily="49" charset="0"/>
              <a:buChar char="•"/>
            </a:pPr>
            <a:endParaRPr lang="en-US">
              <a:cs typeface="Arial"/>
            </a:endParaRPr>
          </a:p>
          <a:p>
            <a:endParaRPr lang="en-US">
              <a:cs typeface="Arial"/>
            </a:endParaRPr>
          </a:p>
          <a:p>
            <a:endParaRPr lang="en-US">
              <a:cs typeface="Arial"/>
            </a:endParaRPr>
          </a:p>
        </p:txBody>
      </p:sp>
      <p:pic>
        <p:nvPicPr>
          <p:cNvPr id="8" name="Picture 8" descr="A screenshot of a computer&#10;&#10;Description generated with very high confidence">
            <a:extLst>
              <a:ext uri="{FF2B5EF4-FFF2-40B4-BE49-F238E27FC236}">
                <a16:creationId xmlns:a16="http://schemas.microsoft.com/office/drawing/2014/main" id="{741000CC-262B-4672-88CF-A4943CABD57C}"/>
              </a:ext>
            </a:extLst>
          </p:cNvPr>
          <p:cNvPicPr>
            <a:picLocks noChangeAspect="1"/>
          </p:cNvPicPr>
          <p:nvPr/>
        </p:nvPicPr>
        <p:blipFill>
          <a:blip r:embed="rId2"/>
          <a:stretch>
            <a:fillRect/>
          </a:stretch>
        </p:blipFill>
        <p:spPr>
          <a:xfrm>
            <a:off x="267419" y="1254554"/>
            <a:ext cx="3066690" cy="2030543"/>
          </a:xfrm>
          <a:prstGeom prst="rect">
            <a:avLst/>
          </a:prstGeom>
        </p:spPr>
      </p:pic>
    </p:spTree>
    <p:extLst>
      <p:ext uri="{BB962C8B-B14F-4D97-AF65-F5344CB8AC3E}">
        <p14:creationId xmlns:p14="http://schemas.microsoft.com/office/powerpoint/2010/main" val="2295947011"/>
      </p:ext>
    </p:extLst>
  </p:cSld>
  <p:clrMapOvr>
    <a:masterClrMapping/>
  </p:clrMapOvr>
</p:sld>
</file>

<file path=ppt/theme/theme1.xml><?xml version="1.0" encoding="utf-8"?>
<a:theme xmlns:a="http://schemas.openxmlformats.org/drawingml/2006/main" name="McMaster Brighter World Theme">
  <a:themeElements>
    <a:clrScheme name="Custom 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79003B"/>
      </a:hlink>
      <a:folHlink>
        <a:srgbClr val="7900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1381</Words>
  <Application>Microsoft Office PowerPoint</Application>
  <PresentationFormat>On-screen Show (16:9)</PresentationFormat>
  <Paragraphs>220</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Courier New</vt:lpstr>
      <vt:lpstr>Univers</vt:lpstr>
      <vt:lpstr>Wingdings</vt:lpstr>
      <vt:lpstr>McMaster Brighter World Theme</vt:lpstr>
      <vt:lpstr>Developing an Application to Support Collective Bargaining Using B.I.</vt:lpstr>
      <vt:lpstr>Collective Bargaining Support </vt:lpstr>
      <vt:lpstr>Collective Bargaining Support </vt:lpstr>
      <vt:lpstr>What is a Baseline? </vt:lpstr>
      <vt:lpstr>What is the significance of the baseline in the cost model?</vt:lpstr>
      <vt:lpstr>The Cost Model</vt:lpstr>
      <vt:lpstr>Human Resources &amp; Institutional Reporting and Analysis (IRA) Collaboration </vt:lpstr>
      <vt:lpstr>Automation of the Baseline and Cost Model: Embarking on the Projection Tool Project</vt:lpstr>
      <vt:lpstr>Projection Tool: BI for Payroll</vt:lpstr>
      <vt:lpstr>Key Measures</vt:lpstr>
      <vt:lpstr>4 Different Scenarios</vt:lpstr>
      <vt:lpstr>How can we build it?</vt:lpstr>
      <vt:lpstr>How can we build it?</vt:lpstr>
      <vt:lpstr>How can we build it?</vt:lpstr>
      <vt:lpstr>How can we build it?</vt:lpstr>
      <vt:lpstr>How can we build it?</vt:lpstr>
      <vt:lpstr>How does it all fit together?</vt:lpstr>
      <vt:lpstr>Let’s get into it!</vt:lpstr>
      <vt:lpstr>What’s next?</vt:lpstr>
      <vt:lpstr>PowerPoint Presentation</vt:lpstr>
      <vt:lpstr>Katie Millar, Lead Metrics &amp; Analysis Specialist, millak2@mcmaster.ca  Chris Ferguson, Analytics &amp; BI Reporting Analyst, ferguscr@mcmaster.ca  Vanessa Kientega, Analytics &amp; BI Reporting Analyst, kienteg@mcmaster.ca </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Kathleen Millar</cp:lastModifiedBy>
  <cp:revision>1</cp:revision>
  <cp:lastPrinted>2017-06-06T20:04:49Z</cp:lastPrinted>
  <dcterms:created xsi:type="dcterms:W3CDTF">2017-04-21T15:41:45Z</dcterms:created>
  <dcterms:modified xsi:type="dcterms:W3CDTF">2019-10-25T19:57:31Z</dcterms:modified>
</cp:coreProperties>
</file>