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8" r:id="rId6"/>
    <p:sldId id="267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ter Pijlman" initials="P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C1E"/>
    <a:srgbClr val="CC0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9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2" d="100"/>
          <a:sy n="92" d="100"/>
        </p:scale>
        <p:origin x="-280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57200" y="152400"/>
            <a:ext cx="3048000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800" dirty="0">
              <a:latin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9600" y="381000"/>
            <a:ext cx="2971800" cy="2286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r">
              <a:defRPr sz="1200"/>
            </a:lvl1pPr>
          </a:lstStyle>
          <a:p>
            <a:pPr algn="l"/>
            <a:fld id="{B8E2DB07-2205-45DC-90BC-4AC12720D6F7}" type="datetimeFigureOut">
              <a:rPr lang="en-US" sz="800" smtClean="0">
                <a:latin typeface="Arial"/>
                <a:cs typeface="Arial"/>
              </a:rPr>
              <a:pPr algn="l"/>
              <a:t>10/2/2018</a:t>
            </a:fld>
            <a:endParaRPr lang="en-US" sz="8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800600" y="8687592"/>
            <a:ext cx="1828800" cy="303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r"/>
            <a:endParaRPr lang="en-US" sz="80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76200" y="15240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pPr algn="l"/>
            <a:fld id="{C1AD0844-2B73-46CC-9896-95203B65F033}" type="slidenum">
              <a:rPr lang="en-US" sz="800" smtClean="0">
                <a:latin typeface="Arial"/>
                <a:cs typeface="Arial"/>
              </a:rPr>
              <a:pPr algn="l"/>
              <a:t>‹nr.›</a:t>
            </a:fld>
            <a:endParaRPr lang="en-US"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854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5257800" cy="4114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457200" y="152400"/>
            <a:ext cx="3048000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800" dirty="0">
              <a:latin typeface="Arial"/>
              <a:cs typeface="Arial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9600" y="381000"/>
            <a:ext cx="2971800" cy="2286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r">
              <a:defRPr sz="1200"/>
            </a:lvl1pPr>
          </a:lstStyle>
          <a:p>
            <a:pPr algn="l"/>
            <a:fld id="{B8E2DB07-2205-45DC-90BC-4AC12720D6F7}" type="datetimeFigureOut">
              <a:rPr lang="en-US" sz="800" smtClean="0">
                <a:latin typeface="Arial"/>
                <a:cs typeface="Arial"/>
              </a:rPr>
              <a:pPr algn="l"/>
              <a:t>10/2/2018</a:t>
            </a:fld>
            <a:endParaRPr lang="en-US" sz="800" dirty="0">
              <a:latin typeface="Arial"/>
              <a:cs typeface="Arial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800600" y="8687592"/>
            <a:ext cx="1828800" cy="303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r"/>
            <a:endParaRPr lang="en-US" sz="800" dirty="0">
              <a:latin typeface="Arial"/>
              <a:cs typeface="Arial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76200" y="15240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pPr algn="l"/>
            <a:fld id="{C1AD0844-2B73-46CC-9896-95203B65F033}" type="slidenum">
              <a:rPr lang="en-US" sz="800" smtClean="0">
                <a:latin typeface="Arial"/>
                <a:cs typeface="Arial"/>
              </a:rPr>
              <a:pPr algn="l"/>
              <a:t>‹nr.›</a:t>
            </a:fld>
            <a:endParaRPr lang="en-US"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9956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spcAft>
        <a:spcPts val="600"/>
      </a:spcAft>
      <a:buFont typeface="Lucida Grande"/>
      <a:buNone/>
      <a:defRPr sz="900" b="1" kern="1200">
        <a:solidFill>
          <a:schemeClr val="tx1"/>
        </a:solidFill>
        <a:latin typeface="Arial"/>
        <a:ea typeface="+mn-ea"/>
        <a:cs typeface="Arial"/>
      </a:defRPr>
    </a:lvl1pPr>
    <a:lvl2pPr marL="187200" algn="l" defTabSz="457200" rtl="0" eaLnBrk="1" latinLnBrk="0" hangingPunct="1">
      <a:spcAft>
        <a:spcPts val="600"/>
      </a:spcAft>
      <a:buFont typeface="Lucida Grande"/>
      <a:buNone/>
      <a:defRPr sz="900" kern="1200">
        <a:solidFill>
          <a:schemeClr val="tx1"/>
        </a:solidFill>
        <a:latin typeface="Arial"/>
        <a:ea typeface="+mn-ea"/>
        <a:cs typeface="Arial"/>
      </a:defRPr>
    </a:lvl2pPr>
    <a:lvl3pPr marL="360000" algn="l" defTabSz="457200" rtl="0" eaLnBrk="1" latinLnBrk="0" hangingPunct="1">
      <a:spcAft>
        <a:spcPts val="600"/>
      </a:spcAft>
      <a:buFont typeface="Lucida Grande"/>
      <a:buChar char="-"/>
      <a:defRPr sz="900" kern="1200">
        <a:solidFill>
          <a:schemeClr val="tx1"/>
        </a:solidFill>
        <a:latin typeface="Arial"/>
        <a:ea typeface="+mn-ea"/>
        <a:cs typeface="Arial"/>
      </a:defRPr>
    </a:lvl3pPr>
    <a:lvl4pPr marL="540000" algn="l" defTabSz="457200" rtl="0" eaLnBrk="1" latinLnBrk="0" hangingPunct="1">
      <a:spcAft>
        <a:spcPts val="600"/>
      </a:spcAft>
      <a:buFont typeface="Lucida Grande"/>
      <a:buNone/>
      <a:defRPr sz="900" kern="1200">
        <a:solidFill>
          <a:schemeClr val="tx1"/>
        </a:solidFill>
        <a:latin typeface="Arial"/>
        <a:ea typeface="+mn-ea"/>
        <a:cs typeface="Arial"/>
      </a:defRPr>
    </a:lvl4pPr>
    <a:lvl5pPr marL="720000" algn="l" defTabSz="457200" rtl="0" eaLnBrk="1" latinLnBrk="0" hangingPunct="1">
      <a:spcAft>
        <a:spcPts val="600"/>
      </a:spcAft>
      <a:buFont typeface="Lucida Grande"/>
      <a:buNone/>
      <a:defRPr sz="700" kern="1200">
        <a:solidFill>
          <a:srgbClr val="CC006B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d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NH_ppt_schetsbeel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607100" y="861819"/>
            <a:ext cx="8536900" cy="599618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nholland_Hogeschool_Magenta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07100" y="861819"/>
            <a:ext cx="2159000" cy="85725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176000" y="4572000"/>
            <a:ext cx="2423400" cy="1235075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Locatie</a:t>
            </a:r>
          </a:p>
          <a:p>
            <a:pPr lvl="0"/>
            <a:r>
              <a:rPr lang="nl-NL" dirty="0" smtClean="0"/>
              <a:t>Naam</a:t>
            </a:r>
          </a:p>
          <a:p>
            <a:pPr lvl="0"/>
            <a:r>
              <a:rPr lang="nl-NL" dirty="0" smtClean="0"/>
              <a:t>Datum [</a:t>
            </a:r>
            <a:r>
              <a:rPr lang="nl-NL" dirty="0" err="1" smtClean="0"/>
              <a:t>dd</a:t>
            </a:r>
            <a:r>
              <a:rPr lang="nl-NL" dirty="0" smtClean="0"/>
              <a:t> maand </a:t>
            </a:r>
            <a:r>
              <a:rPr lang="nl-NL" dirty="0" err="1" smtClean="0"/>
              <a:t>jjjj</a:t>
            </a:r>
            <a:r>
              <a:rPr lang="nl-NL" dirty="0" smtClean="0"/>
              <a:t>]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9600" y="1713600"/>
            <a:ext cx="7117200" cy="1310400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Hier de titel van uw presentatie over maximaal twee regels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56400" y="3024000"/>
            <a:ext cx="6530400" cy="1314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i="0" baseline="0">
                <a:solidFill>
                  <a:schemeClr val="bg1"/>
                </a:solidFill>
                <a:latin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Hier de subtitel van uw presentatie over maximaal twee regels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27653" y="430696"/>
            <a:ext cx="8216348" cy="64273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292400"/>
            <a:ext cx="7714800" cy="122400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Hoofdstuk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04DC27-A426-4FC3-9A89-4945263473A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414800" y="2610001"/>
            <a:ext cx="7444800" cy="3181199"/>
          </a:xfrm>
          <a:prstGeom prst="rect">
            <a:avLst/>
          </a:prstGeom>
        </p:spPr>
        <p:txBody>
          <a:bodyPr>
            <a:normAutofit/>
          </a:bodyPr>
          <a:lstStyle>
            <a:lvl2pPr marL="0" indent="0">
              <a:defRPr sz="3200" baseline="0">
                <a:solidFill>
                  <a:schemeClr val="accent1"/>
                </a:solidFill>
              </a:defRPr>
            </a:lvl2pPr>
          </a:lstStyle>
          <a:p>
            <a:pPr lvl="1"/>
            <a:r>
              <a:rPr lang="nl-NL" dirty="0" smtClean="0"/>
              <a:t>Hier kan een tekstje komen. Bijvoorbeeld een korte inleiding op het hoofdstuk.</a:t>
            </a:r>
            <a:endParaRPr lang="en-US" dirty="0"/>
          </a:p>
        </p:txBody>
      </p:sp>
      <p:pic>
        <p:nvPicPr>
          <p:cNvPr id="10" name="Picture 9" descr="Inholland_Monogram_P_Cyaan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80000" y="75600"/>
            <a:ext cx="569976" cy="5699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nholland-hogeschool-wit-1200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18753" y="2251817"/>
            <a:ext cx="4306492" cy="17099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Agenda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414800" y="2030412"/>
            <a:ext cx="7444800" cy="4103987"/>
          </a:xfrm>
          <a:prstGeom prst="rect">
            <a:avLst/>
          </a:prstGeom>
        </p:spPr>
        <p:txBody>
          <a:bodyPr>
            <a:normAutofit/>
          </a:bodyPr>
          <a:lstStyle>
            <a:lvl2pPr marL="0" indent="-342000">
              <a:spcBef>
                <a:spcPts val="4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defRPr sz="2000"/>
            </a:lvl2pPr>
          </a:lstStyle>
          <a:p>
            <a:pPr lvl="1"/>
            <a:r>
              <a:rPr lang="nl-NL" dirty="0" smtClean="0"/>
              <a:t>Agendapunt 1</a:t>
            </a:r>
          </a:p>
          <a:p>
            <a:pPr lvl="1"/>
            <a:r>
              <a:rPr lang="nl-NL" dirty="0" smtClean="0"/>
              <a:t>Agendapunt 2</a:t>
            </a:r>
          </a:p>
          <a:p>
            <a:pPr lvl="1"/>
            <a:r>
              <a:rPr lang="nl-NL" dirty="0" smtClean="0"/>
              <a:t>Agendapunt 3</a:t>
            </a:r>
          </a:p>
          <a:p>
            <a:pPr lvl="1"/>
            <a:r>
              <a:rPr lang="nl-NL" dirty="0" smtClean="0"/>
              <a:t>Enzovoort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14800" y="2030400"/>
            <a:ext cx="7444800" cy="409680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aders (vergelijk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259600" y="2030413"/>
            <a:ext cx="3600450" cy="4095750"/>
          </a:xfrm>
          <a:prstGeom prst="rect">
            <a:avLst/>
          </a:prstGeom>
        </p:spPr>
        <p:txBody>
          <a:bodyPr/>
          <a:lstStyle>
            <a:lvl2pPr marL="270000" indent="-270000">
              <a:buFont typeface="Lucida Grande"/>
              <a:buChar char="-"/>
              <a:defRPr/>
            </a:lvl2pPr>
            <a:lvl3pPr marL="270000" indent="-270000">
              <a:buFont typeface="Lucida Grande"/>
              <a:buChar char="-"/>
              <a:defRPr/>
            </a:lvl3pPr>
            <a:lvl4pPr marL="270000" indent="-270000">
              <a:buFont typeface="Lucida Grande"/>
              <a:buChar char="-"/>
              <a:defRPr/>
            </a:lvl4pPr>
            <a:lvl5pPr marL="270000" indent="-270000">
              <a:buFont typeface="Lucida Grande"/>
              <a:buChar char="-"/>
              <a:defRPr/>
            </a:lvl5pPr>
          </a:lstStyle>
          <a:p>
            <a:pPr lvl="0"/>
            <a:r>
              <a:rPr lang="nl-NL" dirty="0" smtClean="0"/>
              <a:t>Kop rechter kolom</a:t>
            </a:r>
          </a:p>
          <a:p>
            <a:pPr lvl="1"/>
            <a:r>
              <a:rPr lang="nl-NL" dirty="0" smtClean="0"/>
              <a:t>Een</a:t>
            </a:r>
          </a:p>
          <a:p>
            <a:pPr lvl="1"/>
            <a:r>
              <a:rPr lang="nl-NL" dirty="0" smtClean="0"/>
              <a:t>Twee</a:t>
            </a:r>
          </a:p>
          <a:p>
            <a:pPr lvl="1"/>
            <a:r>
              <a:rPr lang="nl-NL" dirty="0" smtClean="0"/>
              <a:t>Drie</a:t>
            </a:r>
          </a:p>
          <a:p>
            <a:pPr lvl="1"/>
            <a:r>
              <a:rPr lang="nl-NL" dirty="0" smtClean="0"/>
              <a:t>Enzovoort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414800" y="2030413"/>
            <a:ext cx="3600000" cy="4095750"/>
          </a:xfrm>
          <a:prstGeom prst="rect">
            <a:avLst/>
          </a:prstGeom>
        </p:spPr>
        <p:txBody>
          <a:bodyPr anchor="t"/>
          <a:lstStyle>
            <a:lvl2pPr marL="270000" indent="-270000">
              <a:buFont typeface="Lucida Grande"/>
              <a:buChar char="-"/>
              <a:defRPr/>
            </a:lvl2pPr>
            <a:lvl3pPr marL="270000" indent="-270000">
              <a:buFont typeface="Lucida Grande"/>
              <a:buChar char="-"/>
              <a:defRPr/>
            </a:lvl3pPr>
            <a:lvl4pPr marL="270000" indent="-270000">
              <a:buFont typeface="Lucida Grande"/>
              <a:buChar char="-"/>
              <a:defRPr/>
            </a:lvl4pPr>
            <a:lvl5pPr marL="270000" indent="-270000">
              <a:buFont typeface="Lucida Grande"/>
              <a:buChar char="-"/>
              <a:defRPr/>
            </a:lvl5pPr>
          </a:lstStyle>
          <a:p>
            <a:pPr lvl="0"/>
            <a:r>
              <a:rPr lang="nl-NL" dirty="0" smtClean="0"/>
              <a:t>Kop linker kolom</a:t>
            </a:r>
          </a:p>
          <a:p>
            <a:pPr lvl="1"/>
            <a:r>
              <a:rPr lang="nl-NL" dirty="0" smtClean="0"/>
              <a:t>Een</a:t>
            </a:r>
          </a:p>
          <a:p>
            <a:pPr lvl="1"/>
            <a:r>
              <a:rPr lang="nl-NL" dirty="0" smtClean="0"/>
              <a:t>Twee</a:t>
            </a:r>
          </a:p>
          <a:p>
            <a:pPr lvl="1"/>
            <a:r>
              <a:rPr lang="nl-NL" dirty="0" smtClean="0"/>
              <a:t>Drie</a:t>
            </a:r>
          </a:p>
          <a:p>
            <a:pPr lvl="1"/>
            <a:r>
              <a:rPr lang="nl-NL" dirty="0" smtClean="0"/>
              <a:t>Enzovoort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06400" cy="365125"/>
          </a:xfrm>
        </p:spPr>
        <p:txBody>
          <a:bodyPr/>
          <a:lstStyle/>
          <a:p>
            <a:fld id="{9104DC27-A426-4FC3-9A89-4945263473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plaa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600" y="2030400"/>
            <a:ext cx="3600000" cy="4095763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buFont typeface="Lucida Grande"/>
              <a:buNone/>
              <a:defRPr sz="2800"/>
            </a:lvl1pPr>
            <a:lvl2pPr marL="90000" indent="-277200">
              <a:buClr>
                <a:schemeClr val="bg2"/>
              </a:buClr>
              <a:buFont typeface="Arial"/>
              <a:buNone/>
              <a:defRPr sz="2400" baseline="0"/>
            </a:lvl2pPr>
            <a:lvl3pPr marL="90000" indent="-277200">
              <a:buClr>
                <a:schemeClr val="bg2"/>
              </a:buClr>
              <a:buFont typeface="Wingdings" charset="2"/>
              <a:buAutoNum type="arabicPlain"/>
              <a:defRPr sz="2000"/>
            </a:lvl3pPr>
            <a:lvl4pPr marL="90000" indent="-277200">
              <a:buClr>
                <a:schemeClr val="bg2"/>
              </a:buClr>
              <a:buFont typeface="Wingdings" charset="2"/>
              <a:buAutoNum type="arabicPlain"/>
              <a:defRPr sz="1800"/>
            </a:lvl4pPr>
            <a:lvl5pPr marL="90000" indent="-277200">
              <a:buClr>
                <a:schemeClr val="bg2"/>
              </a:buClr>
              <a:buFont typeface="Wingdings" charset="2"/>
              <a:buAutoNum type="arabicPlain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endParaRPr lang="nl-NL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06400" cy="365125"/>
          </a:xfrm>
        </p:spPr>
        <p:txBody>
          <a:bodyPr/>
          <a:lstStyle/>
          <a:p>
            <a:fld id="{9104DC27-A426-4FC3-9A89-4945263473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144800" y="640800"/>
            <a:ext cx="7714800" cy="122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/>
              <a:ea typeface="+mj-ea"/>
              <a:cs typeface="Arial Narrow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428863" y="2030413"/>
            <a:ext cx="3600337" cy="4095750"/>
          </a:xfrm>
          <a:prstGeom prst="rect">
            <a:avLst/>
          </a:prstGeom>
        </p:spPr>
        <p:txBody>
          <a:bodyPr/>
          <a:lstStyle>
            <a:lvl2pPr marL="270000" indent="-270000">
              <a:buFont typeface="Lucida Grande"/>
              <a:buChar char="-"/>
              <a:defRPr/>
            </a:lvl2pPr>
            <a:lvl3pPr marL="270000" indent="-270000">
              <a:buFont typeface="Lucida Grande"/>
              <a:buChar char="-"/>
              <a:defRPr/>
            </a:lvl3pPr>
            <a:lvl4pPr marL="270000" indent="-270000">
              <a:buFont typeface="Lucida Grande"/>
              <a:buChar char="-"/>
              <a:defRPr/>
            </a:lvl4pPr>
            <a:lvl5pPr marL="270000" indent="-270000">
              <a:buFont typeface="Lucida Grande"/>
              <a:buChar char="-"/>
              <a:defRPr/>
            </a:lvl5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Een</a:t>
            </a:r>
          </a:p>
          <a:p>
            <a:pPr lvl="2"/>
            <a:r>
              <a:rPr lang="nl-NL" dirty="0" smtClean="0"/>
              <a:t>Twee</a:t>
            </a:r>
          </a:p>
          <a:p>
            <a:pPr lvl="2"/>
            <a:r>
              <a:rPr lang="nl-NL" dirty="0" smtClean="0"/>
              <a:t>Drie</a:t>
            </a:r>
          </a:p>
          <a:p>
            <a:pPr lvl="2"/>
            <a:r>
              <a:rPr lang="nl-NL" dirty="0" smtClean="0"/>
              <a:t>Enzovoort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atj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4800" y="2030400"/>
            <a:ext cx="3600000" cy="4095763"/>
          </a:xfrm>
          <a:prstGeom prst="rect">
            <a:avLst/>
          </a:prstGeom>
        </p:spPr>
        <p:txBody>
          <a:bodyPr/>
          <a:lstStyle>
            <a:lvl1pPr marL="0">
              <a:buFont typeface="Lucida Grande"/>
              <a:buNone/>
              <a:defRPr sz="2800"/>
            </a:lvl1pPr>
            <a:lvl2pPr marL="90000" indent="-277200">
              <a:buClr>
                <a:schemeClr val="bg2"/>
              </a:buClr>
              <a:buFont typeface="Arial"/>
              <a:buNone/>
              <a:defRPr sz="2400" baseline="0"/>
            </a:lvl2pPr>
            <a:lvl3pPr marL="90000" indent="-277200">
              <a:buClr>
                <a:schemeClr val="bg2"/>
              </a:buClr>
              <a:buFont typeface="Wingdings" charset="2"/>
              <a:buAutoNum type="arabicPlain"/>
              <a:defRPr sz="2000"/>
            </a:lvl3pPr>
            <a:lvl4pPr marL="90000" indent="-277200">
              <a:buClr>
                <a:schemeClr val="bg2"/>
              </a:buClr>
              <a:buFont typeface="Wingdings" charset="2"/>
              <a:buAutoNum type="arabicPlain"/>
              <a:defRPr sz="1800"/>
            </a:lvl4pPr>
            <a:lvl5pPr marL="90000" indent="-277200">
              <a:buClr>
                <a:schemeClr val="bg2"/>
              </a:buClr>
              <a:buFont typeface="Wingdings" charset="2"/>
              <a:buAutoNum type="arabicPlain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endParaRPr lang="nl-NL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06400" cy="365125"/>
          </a:xfrm>
        </p:spPr>
        <p:txBody>
          <a:bodyPr/>
          <a:lstStyle/>
          <a:p>
            <a:fld id="{9104DC27-A426-4FC3-9A89-4945263473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59263" y="2030413"/>
            <a:ext cx="3600337" cy="4095750"/>
          </a:xfrm>
          <a:prstGeom prst="rect">
            <a:avLst/>
          </a:prstGeom>
        </p:spPr>
        <p:txBody>
          <a:bodyPr anchor="t"/>
          <a:lstStyle>
            <a:lvl1pPr>
              <a:buFont typeface="Arial"/>
              <a:buNone/>
              <a:defRPr b="0">
                <a:solidFill>
                  <a:schemeClr val="bg1"/>
                </a:solidFill>
                <a:latin typeface="+mn-lt"/>
              </a:defRPr>
            </a:lvl1pPr>
            <a:lvl2pPr marL="0" indent="0">
              <a:buFont typeface="Lucida Grande"/>
              <a:buNone/>
              <a:defRPr b="0" baseline="0">
                <a:solidFill>
                  <a:schemeClr val="bg1"/>
                </a:solidFill>
                <a:latin typeface="+mn-lt"/>
              </a:defRPr>
            </a:lvl2pPr>
            <a:lvl3pPr marL="270000" indent="-270000">
              <a:buFont typeface="Lucida Grande"/>
              <a:buNone/>
              <a:defRPr b="0">
                <a:solidFill>
                  <a:schemeClr val="bg1"/>
                </a:solidFill>
                <a:latin typeface="+mn-lt"/>
              </a:defRPr>
            </a:lvl3pPr>
            <a:lvl4pPr marL="270000" indent="-270000">
              <a:buFont typeface="Lucida Grande"/>
              <a:buNone/>
              <a:defRPr b="0">
                <a:solidFill>
                  <a:schemeClr val="bg1"/>
                </a:solidFill>
                <a:latin typeface="+mn-lt"/>
              </a:defRPr>
            </a:lvl4pPr>
            <a:lvl5pPr marL="270000" indent="-270000">
              <a:buFont typeface="Lucida Grande"/>
              <a:buNone/>
              <a:defRPr b="0">
                <a:solidFill>
                  <a:schemeClr val="bg1"/>
                </a:solidFill>
                <a:latin typeface="+mn-lt"/>
              </a:defRPr>
            </a:lvl5pPr>
          </a:lstStyle>
          <a:p>
            <a:pPr lvl="1"/>
            <a:r>
              <a:rPr lang="nl-NL" dirty="0" smtClean="0"/>
              <a:t>Tekst over het plaatje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06400" cy="365125"/>
          </a:xfrm>
        </p:spPr>
        <p:txBody>
          <a:bodyPr/>
          <a:lstStyle/>
          <a:p>
            <a:fld id="{9104DC27-A426-4FC3-9A89-4945263473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1414225" y="2030413"/>
            <a:ext cx="7445375" cy="4095750"/>
          </a:xfrm>
        </p:spPr>
        <p:txBody>
          <a:bodyPr/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27653" y="430696"/>
            <a:ext cx="8216348" cy="642730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800" y="640800"/>
            <a:ext cx="7714800" cy="122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6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104DC27-A426-4FC3-9A89-4945263473A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14800" y="2030400"/>
            <a:ext cx="7444800" cy="4068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één</a:t>
            </a:r>
            <a:r>
              <a:rPr lang="en-US" dirty="0" smtClean="0"/>
              <a:t> (</a:t>
            </a:r>
            <a:r>
              <a:rPr lang="en-US" dirty="0" err="1" smtClean="0"/>
              <a:t>Koppen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Niveau</a:t>
            </a:r>
            <a:r>
              <a:rPr lang="en-US" dirty="0" smtClean="0"/>
              <a:t> twee (</a:t>
            </a:r>
            <a:r>
              <a:rPr lang="en-US" dirty="0" err="1" smtClean="0"/>
              <a:t>Bodytekst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drie</a:t>
            </a:r>
            <a:r>
              <a:rPr lang="en-US" dirty="0" smtClean="0"/>
              <a:t> (</a:t>
            </a:r>
            <a:r>
              <a:rPr lang="en-US" dirty="0" err="1" smtClean="0"/>
              <a:t>Opsomming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endParaRPr lang="en-US" dirty="0" smtClean="0"/>
          </a:p>
          <a:p>
            <a:pPr lvl="4"/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vijf</a:t>
            </a:r>
            <a:r>
              <a:rPr lang="en-US" dirty="0" smtClean="0"/>
              <a:t> (</a:t>
            </a:r>
            <a:r>
              <a:rPr lang="en-US" dirty="0" err="1" smtClean="0"/>
              <a:t>Noot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" name="Picture 10" descr="Inholland_Monogram_P_Wit.pd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76200"/>
            <a:ext cx="5699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40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bg2"/>
          </a:solidFill>
          <a:latin typeface="Arial (Body)"/>
          <a:ea typeface="+mn-ea"/>
          <a:cs typeface="Arial (Body)"/>
        </a:defRPr>
      </a:lvl1pPr>
      <a:lvl2pPr marL="360000" indent="-180000" algn="l" defTabSz="457200" rtl="0" eaLnBrk="1" latinLnBrk="0" hangingPunct="1">
        <a:spcBef>
          <a:spcPct val="20000"/>
        </a:spcBef>
        <a:buSzPct val="100000"/>
        <a:buFontTx/>
        <a:buNone/>
        <a:defRPr sz="2400" b="0" kern="1200">
          <a:solidFill>
            <a:schemeClr val="bg1"/>
          </a:solidFill>
          <a:latin typeface="Arial (Body)"/>
          <a:ea typeface="+mn-ea"/>
          <a:cs typeface="Arial (Body)"/>
        </a:defRPr>
      </a:lvl2pPr>
      <a:lvl3pPr marL="630000" indent="-270000" algn="l" defTabSz="457200" rtl="0" eaLnBrk="1" latinLnBrk="0" hangingPunct="1">
        <a:spcBef>
          <a:spcPct val="20000"/>
        </a:spcBef>
        <a:buSzPct val="100000"/>
        <a:buFont typeface="Lucida Grande"/>
        <a:buChar char="-"/>
        <a:defRPr sz="2400" b="0" kern="1200">
          <a:solidFill>
            <a:schemeClr val="bg1"/>
          </a:solidFill>
          <a:latin typeface="Arial (Body)"/>
          <a:ea typeface="+mn-ea"/>
          <a:cs typeface="Arial (Body)"/>
        </a:defRPr>
      </a:lvl3pPr>
      <a:lvl4pPr marL="810000" indent="0" algn="l" defTabSz="457200" rtl="0" eaLnBrk="1" latinLnBrk="0" hangingPunct="1">
        <a:spcBef>
          <a:spcPct val="20000"/>
        </a:spcBef>
        <a:buSzPct val="100000"/>
        <a:buFontTx/>
        <a:buNone/>
        <a:defRPr sz="2000" b="0" kern="1200">
          <a:solidFill>
            <a:schemeClr val="bg1"/>
          </a:solidFill>
          <a:latin typeface="Arial (Body)"/>
          <a:ea typeface="+mn-ea"/>
          <a:cs typeface="Arial (Body)"/>
        </a:defRPr>
      </a:lvl4pPr>
      <a:lvl5pPr marL="1080000" indent="0" algn="l" defTabSz="457200" rtl="0" eaLnBrk="1" latinLnBrk="0" hangingPunct="1">
        <a:spcBef>
          <a:spcPct val="20000"/>
        </a:spcBef>
        <a:buSzPct val="100000"/>
        <a:buFontTx/>
        <a:buNone/>
        <a:defRPr sz="1600" b="0" kern="1200">
          <a:solidFill>
            <a:schemeClr val="bg2"/>
          </a:solidFill>
          <a:latin typeface="Arial (Body)"/>
          <a:ea typeface="+mn-ea"/>
          <a:cs typeface="Arial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76000" y="4572000"/>
            <a:ext cx="3204312" cy="1235075"/>
          </a:xfrm>
        </p:spPr>
        <p:txBody>
          <a:bodyPr/>
          <a:lstStyle/>
          <a:p>
            <a:r>
              <a:rPr lang="en-US" dirty="0" smtClean="0"/>
              <a:t>Antwerp</a:t>
            </a:r>
            <a:endParaRPr lang="en-US" dirty="0" smtClean="0"/>
          </a:p>
          <a:p>
            <a:r>
              <a:rPr lang="en-US" dirty="0" smtClean="0"/>
              <a:t>Rutger Boudewijn </a:t>
            </a:r>
          </a:p>
          <a:p>
            <a:r>
              <a:rPr lang="en-US" dirty="0" smtClean="0"/>
              <a:t>     Manager Inholland Academy</a:t>
            </a:r>
            <a:endParaRPr lang="en-US" dirty="0" smtClean="0"/>
          </a:p>
          <a:p>
            <a:r>
              <a:rPr lang="en-US" dirty="0" smtClean="0"/>
              <a:t>Datum </a:t>
            </a:r>
            <a:r>
              <a:rPr lang="en-US" dirty="0" smtClean="0"/>
              <a:t>10-10-2018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Schools	Session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Join forces in process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1066800" cy="365125"/>
          </a:xfrm>
        </p:spPr>
        <p:txBody>
          <a:bodyPr/>
          <a:lstStyle/>
          <a:p>
            <a:fld id="{9104DC27-A426-4FC3-9A89-4945263473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Statements …..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0" i="1" dirty="0" smtClean="0"/>
              <a:t>‘Extra statements:…………….’</a:t>
            </a:r>
            <a:endParaRPr lang="en-US" b="0" i="1" dirty="0" smtClean="0"/>
          </a:p>
        </p:txBody>
      </p:sp>
    </p:spTree>
    <p:extLst>
      <p:ext uri="{BB962C8B-B14F-4D97-AF65-F5344CB8AC3E}">
        <p14:creationId xmlns:p14="http://schemas.microsoft.com/office/powerpoint/2010/main" val="17330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Introduction</a:t>
            </a:r>
            <a:endParaRPr lang="en-US" dirty="0" smtClean="0"/>
          </a:p>
          <a:p>
            <a:pPr lvl="1"/>
            <a:r>
              <a:rPr lang="en-US" dirty="0" smtClean="0"/>
              <a:t>Goal of session</a:t>
            </a:r>
            <a:endParaRPr lang="en-US" dirty="0" smtClean="0"/>
          </a:p>
          <a:p>
            <a:pPr lvl="1"/>
            <a:r>
              <a:rPr lang="en-US" dirty="0" smtClean="0"/>
              <a:t>Statements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Introduction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Getting to know one another</a:t>
            </a:r>
            <a:endParaRPr lang="en-US" dirty="0" smtClean="0"/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Company</a:t>
            </a:r>
          </a:p>
          <a:p>
            <a:pPr lvl="1"/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What would you like to share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Goal of session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14800" y="2030400"/>
            <a:ext cx="7549688" cy="4096800"/>
          </a:xfrm>
        </p:spPr>
        <p:txBody>
          <a:bodyPr/>
          <a:lstStyle/>
          <a:p>
            <a:r>
              <a:rPr lang="en-US" dirty="0" smtClean="0"/>
              <a:t>Meet other business schools in order to:</a:t>
            </a:r>
            <a:endParaRPr lang="en-US" dirty="0" smtClean="0"/>
          </a:p>
          <a:p>
            <a:pPr marL="52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Share challenges in campus solutions</a:t>
            </a:r>
          </a:p>
          <a:p>
            <a:pPr marL="52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Join forces in process improvement</a:t>
            </a:r>
          </a:p>
          <a:p>
            <a:pPr marL="52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Share system enhancement costs</a:t>
            </a:r>
          </a:p>
          <a:p>
            <a:pPr marL="52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Learn from one another and get new insights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6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Statements 1/5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0" i="1" dirty="0" smtClean="0"/>
              <a:t>‘Campus solutions should have more CRM components, it needs to be able to give lead information as well ass customer and debtor information.’</a:t>
            </a:r>
            <a:endParaRPr lang="en-US" b="0" i="1" dirty="0" smtClean="0"/>
          </a:p>
        </p:txBody>
      </p:sp>
    </p:spTree>
    <p:extLst>
      <p:ext uri="{BB962C8B-B14F-4D97-AF65-F5344CB8AC3E}">
        <p14:creationId xmlns:p14="http://schemas.microsoft.com/office/powerpoint/2010/main" val="9506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Statements 2/5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0" i="1" dirty="0" smtClean="0"/>
              <a:t>‘Campus solutions needs a standard with which to connect websites to the databases’</a:t>
            </a:r>
            <a:endParaRPr lang="en-US" b="0" i="1" dirty="0" smtClean="0"/>
          </a:p>
        </p:txBody>
      </p:sp>
    </p:spTree>
    <p:extLst>
      <p:ext uri="{BB962C8B-B14F-4D97-AF65-F5344CB8AC3E}">
        <p14:creationId xmlns:p14="http://schemas.microsoft.com/office/powerpoint/2010/main" val="26565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Statements 3/5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0" i="1" dirty="0" smtClean="0"/>
              <a:t>‘Credit registration needs to be redesigned, the current process is not lean enough.’</a:t>
            </a:r>
            <a:endParaRPr lang="en-US" b="0" i="1" dirty="0" smtClean="0"/>
          </a:p>
        </p:txBody>
      </p:sp>
    </p:spTree>
    <p:extLst>
      <p:ext uri="{BB962C8B-B14F-4D97-AF65-F5344CB8AC3E}">
        <p14:creationId xmlns:p14="http://schemas.microsoft.com/office/powerpoint/2010/main" val="42892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Statements 4/5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0" i="1" dirty="0" smtClean="0"/>
              <a:t>‘Financial processes like billing and budgeting need to be more flexible and for some parts redeveloped.’</a:t>
            </a:r>
            <a:endParaRPr lang="en-US" b="0" i="1" dirty="0" smtClean="0"/>
          </a:p>
        </p:txBody>
      </p:sp>
    </p:spTree>
    <p:extLst>
      <p:ext uri="{BB962C8B-B14F-4D97-AF65-F5344CB8AC3E}">
        <p14:creationId xmlns:p14="http://schemas.microsoft.com/office/powerpoint/2010/main" val="36523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DC27-A426-4FC3-9A89-4945263473A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Statements 5/5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0" i="1" dirty="0" smtClean="0"/>
              <a:t>‘Scheduling courses for particular resources like teachers and rooms should be added to the current system.’</a:t>
            </a:r>
            <a:endParaRPr lang="en-US" b="0" i="1" dirty="0" smtClean="0"/>
          </a:p>
        </p:txBody>
      </p:sp>
    </p:spTree>
    <p:extLst>
      <p:ext uri="{BB962C8B-B14F-4D97-AF65-F5344CB8AC3E}">
        <p14:creationId xmlns:p14="http://schemas.microsoft.com/office/powerpoint/2010/main" val="31546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holland corporate">
  <a:themeElements>
    <a:clrScheme name="Inholland Academy">
      <a:dk1>
        <a:sysClr val="windowText" lastClr="000000"/>
      </a:dk1>
      <a:lt1>
        <a:sysClr val="window" lastClr="FFFFFF"/>
      </a:lt1>
      <a:dk2>
        <a:srgbClr val="009EE0"/>
      </a:dk2>
      <a:lt2>
        <a:srgbClr val="68C1C4"/>
      </a:lt2>
      <a:accent1>
        <a:srgbClr val="FFFF00"/>
      </a:accent1>
      <a:accent2>
        <a:srgbClr val="0066B3"/>
      </a:accent2>
      <a:accent3>
        <a:srgbClr val="009F8E"/>
      </a:accent3>
      <a:accent4>
        <a:srgbClr val="B02A30"/>
      </a:accent4>
      <a:accent5>
        <a:srgbClr val="D3B21B"/>
      </a:accent5>
      <a:accent6>
        <a:srgbClr val="826B63"/>
      </a:accent6>
      <a:hlink>
        <a:srgbClr val="6F2C91"/>
      </a:hlink>
      <a:folHlink>
        <a:srgbClr val="68C1C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F2189AEEE394FA95354A0C982EA0A" ma:contentTypeVersion="0" ma:contentTypeDescription="Create a new document." ma:contentTypeScope="" ma:versionID="9f18cbd36f9b165536f48120a2fec925">
  <xsd:schema xmlns:xsd="http://www.w3.org/2001/XMLSchema" xmlns:p="http://schemas.microsoft.com/office/2006/metadata/properties" targetNamespace="http://schemas.microsoft.com/office/2006/metadata/properties" ma:root="true" ma:fieldsID="ab2b3055f3d5d3a43a8aa635b0b67d4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5F26A3-8B94-4E26-ADCC-0317F5D7CE1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85F6C4-70EF-4C5F-801D-D0B3B522EC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55B947D-A56D-4C17-8BB8-A5F40962E6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189</Words>
  <Application>Microsoft Office PowerPoint</Application>
  <PresentationFormat>Diavoorstelling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Arial (Body)</vt:lpstr>
      <vt:lpstr>Arial Narrow</vt:lpstr>
      <vt:lpstr>Lucida Grande</vt:lpstr>
      <vt:lpstr>Wingdings</vt:lpstr>
      <vt:lpstr>Inholland corporate</vt:lpstr>
      <vt:lpstr>Business Schools Session</vt:lpstr>
      <vt:lpstr>Agenda</vt:lpstr>
      <vt:lpstr>Introduction</vt:lpstr>
      <vt:lpstr>Goal of session</vt:lpstr>
      <vt:lpstr>Statements 1/5</vt:lpstr>
      <vt:lpstr>Statements 2/5</vt:lpstr>
      <vt:lpstr>Statements 3/5</vt:lpstr>
      <vt:lpstr>Statements 4/5</vt:lpstr>
      <vt:lpstr>Statements 5/5</vt:lpstr>
      <vt:lpstr>Statements …..</vt:lpstr>
      <vt:lpstr>PowerPoint-presentatie</vt:lpstr>
    </vt:vector>
  </TitlesOfParts>
  <Company>Inholland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Inholland presentatie</dc:title>
  <dc:creator>Das, Kevin den</dc:creator>
  <cp:lastModifiedBy>Boudewijn, Rutger</cp:lastModifiedBy>
  <cp:revision>96</cp:revision>
  <dcterms:created xsi:type="dcterms:W3CDTF">2011-03-25T10:07:20Z</dcterms:created>
  <dcterms:modified xsi:type="dcterms:W3CDTF">2018-10-02T10:05:02Z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0x0101006F1F2189AEEE394FA95354A0C982EA0A</vt:lpwstr>
  </property>
</Properties>
</file>