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5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313" r:id="rId4"/>
    <p:sldId id="314" r:id="rId5"/>
    <p:sldId id="311" r:id="rId6"/>
    <p:sldId id="312" r:id="rId7"/>
    <p:sldId id="315" r:id="rId8"/>
    <p:sldId id="292" r:id="rId9"/>
    <p:sldId id="266" r:id="rId10"/>
    <p:sldId id="357" r:id="rId11"/>
    <p:sldId id="361" r:id="rId12"/>
    <p:sldId id="359" r:id="rId13"/>
    <p:sldId id="362" r:id="rId14"/>
    <p:sldId id="330" r:id="rId15"/>
    <p:sldId id="343" r:id="rId16"/>
    <p:sldId id="331" r:id="rId17"/>
    <p:sldId id="338" r:id="rId18"/>
    <p:sldId id="344" r:id="rId19"/>
    <p:sldId id="264" r:id="rId20"/>
    <p:sldId id="360" r:id="rId21"/>
    <p:sldId id="327" r:id="rId22"/>
    <p:sldId id="328" r:id="rId23"/>
    <p:sldId id="321" r:id="rId24"/>
    <p:sldId id="329" r:id="rId25"/>
    <p:sldId id="295" r:id="rId26"/>
    <p:sldId id="348" r:id="rId27"/>
    <p:sldId id="354" r:id="rId28"/>
    <p:sldId id="355" r:id="rId29"/>
    <p:sldId id="353" r:id="rId30"/>
    <p:sldId id="345" r:id="rId31"/>
    <p:sldId id="281" r:id="rId32"/>
    <p:sldId id="283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81399" autoAdjust="0"/>
  </p:normalViewPr>
  <p:slideViewPr>
    <p:cSldViewPr snapToGrid="0">
      <p:cViewPr varScale="1">
        <p:scale>
          <a:sx n="64" d="100"/>
          <a:sy n="64" d="100"/>
        </p:scale>
        <p:origin x="1458" y="60"/>
      </p:cViewPr>
      <p:guideLst/>
    </p:cSldViewPr>
  </p:slideViewPr>
  <p:outlineViewPr>
    <p:cViewPr>
      <p:scale>
        <a:sx n="33" d="100"/>
        <a:sy n="33" d="100"/>
      </p:scale>
      <p:origin x="0" y="-6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2"/>
    </p:cViewPr>
  </p:sorterViewPr>
  <p:notesViewPr>
    <p:cSldViewPr snapToGrid="0">
      <p:cViewPr varScale="1">
        <p:scale>
          <a:sx n="51" d="100"/>
          <a:sy n="51" d="100"/>
        </p:scale>
        <p:origin x="27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5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da Samayoa" userId="7c1a7ced-d434-4f20-b338-51f76ded3729" providerId="ADAL" clId="{45F5A776-D609-4A19-B9FF-72337382542B}"/>
    <pc:docChg chg="undo custSel modSld">
      <pc:chgData name="Lizda Samayoa" userId="7c1a7ced-d434-4f20-b338-51f76ded3729" providerId="ADAL" clId="{45F5A776-D609-4A19-B9FF-72337382542B}" dt="2018-04-24T22:04:43.365" v="110"/>
      <pc:docMkLst>
        <pc:docMk/>
      </pc:docMkLst>
      <pc:sldChg chg="addSp delSp">
        <pc:chgData name="Lizda Samayoa" userId="7c1a7ced-d434-4f20-b338-51f76ded3729" providerId="ADAL" clId="{45F5A776-D609-4A19-B9FF-72337382542B}" dt="2018-04-24T22:02:33.941" v="61"/>
        <pc:sldMkLst>
          <pc:docMk/>
          <pc:sldMk cId="2410663628" sldId="257"/>
        </pc:sldMkLst>
        <pc:spChg chg="del">
          <ac:chgData name="Lizda Samayoa" userId="7c1a7ced-d434-4f20-b338-51f76ded3729" providerId="ADAL" clId="{45F5A776-D609-4A19-B9FF-72337382542B}" dt="2018-04-24T22:02:28.334" v="58" actId="478"/>
          <ac:spMkLst>
            <pc:docMk/>
            <pc:sldMk cId="2410663628" sldId="257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27.407" v="57"/>
          <ac:spMkLst>
            <pc:docMk/>
            <pc:sldMk cId="2410663628" sldId="257"/>
            <ac:spMk id="16" creationId="{794146DF-820C-4E22-B8E7-0569063C63B1}"/>
          </ac:spMkLst>
        </pc:spChg>
        <pc:spChg chg="add del">
          <ac:chgData name="Lizda Samayoa" userId="7c1a7ced-d434-4f20-b338-51f76ded3729" providerId="ADAL" clId="{45F5A776-D609-4A19-B9FF-72337382542B}" dt="2018-04-24T22:02:33.495" v="60" actId="478"/>
          <ac:spMkLst>
            <pc:docMk/>
            <pc:sldMk cId="2410663628" sldId="257"/>
            <ac:spMk id="26" creationId="{609A5AE0-02DA-4209-9407-00065227FDAC}"/>
          </ac:spMkLst>
        </pc:spChg>
        <pc:spChg chg="add">
          <ac:chgData name="Lizda Samayoa" userId="7c1a7ced-d434-4f20-b338-51f76ded3729" providerId="ADAL" clId="{45F5A776-D609-4A19-B9FF-72337382542B}" dt="2018-04-24T22:02:33.941" v="61"/>
          <ac:spMkLst>
            <pc:docMk/>
            <pc:sldMk cId="2410663628" sldId="257"/>
            <ac:spMk id="27" creationId="{2449BB07-9DE1-4742-B6AB-35E2D8C20D90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1:49.406" v="45" actId="20577"/>
        <pc:sldMkLst>
          <pc:docMk/>
          <pc:sldMk cId="3876221716" sldId="259"/>
        </pc:sldMkLst>
        <pc:spChg chg="mod">
          <ac:chgData name="Lizda Samayoa" userId="7c1a7ced-d434-4f20-b338-51f76ded3729" providerId="ADAL" clId="{45F5A776-D609-4A19-B9FF-72337382542B}" dt="2018-04-24T22:01:49.406" v="45" actId="20577"/>
          <ac:spMkLst>
            <pc:docMk/>
            <pc:sldMk cId="3876221716" sldId="259"/>
            <ac:spMk id="3" creationId="{00000000-0000-0000-0000-000000000000}"/>
          </ac:spMkLst>
        </pc:spChg>
        <pc:spChg chg="add del mod ord">
          <ac:chgData name="Lizda Samayoa" userId="7c1a7ced-d434-4f20-b338-51f76ded3729" providerId="ADAL" clId="{45F5A776-D609-4A19-B9FF-72337382542B}" dt="2018-04-24T21:58:34.727" v="27" actId="478"/>
          <ac:spMkLst>
            <pc:docMk/>
            <pc:sldMk cId="3876221716" sldId="259"/>
            <ac:spMk id="9" creationId="{9481E8F1-86F5-48D2-8DEA-49127D81B49D}"/>
          </ac:spMkLst>
        </pc:spChg>
        <pc:spChg chg="add mod ord">
          <ac:chgData name="Lizda Samayoa" userId="7c1a7ced-d434-4f20-b338-51f76ded3729" providerId="ADAL" clId="{45F5A776-D609-4A19-B9FF-72337382542B}" dt="2018-04-24T21:58:45.433" v="30" actId="167"/>
          <ac:spMkLst>
            <pc:docMk/>
            <pc:sldMk cId="3876221716" sldId="259"/>
            <ac:spMk id="10" creationId="{5B066116-181F-4C4B-9291-E978987A28F4}"/>
          </ac:spMkLst>
        </pc:spChg>
        <pc:picChg chg="mod">
          <ac:chgData name="Lizda Samayoa" userId="7c1a7ced-d434-4f20-b338-51f76ded3729" providerId="ADAL" clId="{45F5A776-D609-4A19-B9FF-72337382542B}" dt="2018-04-24T21:59:35.409" v="35" actId="1076"/>
          <ac:picMkLst>
            <pc:docMk/>
            <pc:sldMk cId="3876221716" sldId="259"/>
            <ac:picMk id="5" creationId="{00000000-0000-0000-0000-000000000000}"/>
          </ac:picMkLst>
        </pc:picChg>
        <pc:picChg chg="add del">
          <ac:chgData name="Lizda Samayoa" userId="7c1a7ced-d434-4f20-b338-51f76ded3729" providerId="ADAL" clId="{45F5A776-D609-4A19-B9FF-72337382542B}" dt="2018-04-24T21:56:37.047" v="12" actId="478"/>
          <ac:picMkLst>
            <pc:docMk/>
            <pc:sldMk cId="3876221716" sldId="259"/>
            <ac:picMk id="7" creationId="{00000000-0000-0000-0000-000000000000}"/>
          </ac:picMkLst>
        </pc:picChg>
        <pc:picChg chg="add mod">
          <ac:chgData name="Lizda Samayoa" userId="7c1a7ced-d434-4f20-b338-51f76ded3729" providerId="ADAL" clId="{45F5A776-D609-4A19-B9FF-72337382542B}" dt="2018-04-24T21:59:30.632" v="34" actId="14100"/>
          <ac:picMkLst>
            <pc:docMk/>
            <pc:sldMk cId="3876221716" sldId="259"/>
            <ac:picMk id="8" creationId="{8CDBDDFF-E76E-4941-B95C-C4D37E832230}"/>
          </ac:picMkLst>
        </pc:picChg>
      </pc:sldChg>
      <pc:sldChg chg="addSp delSp">
        <pc:chgData name="Lizda Samayoa" userId="7c1a7ced-d434-4f20-b338-51f76ded3729" providerId="ADAL" clId="{45F5A776-D609-4A19-B9FF-72337382542B}" dt="2018-04-24T22:02:01.132" v="49"/>
        <pc:sldMkLst>
          <pc:docMk/>
          <pc:sldMk cId="829274983" sldId="260"/>
        </pc:sldMkLst>
        <pc:spChg chg="del">
          <ac:chgData name="Lizda Samayoa" userId="7c1a7ced-d434-4f20-b338-51f76ded3729" providerId="ADAL" clId="{45F5A776-D609-4A19-B9FF-72337382542B}" dt="2018-04-24T22:02:00.215" v="48" actId="478"/>
          <ac:spMkLst>
            <pc:docMk/>
            <pc:sldMk cId="829274983" sldId="260"/>
            <ac:spMk id="10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1:58.760" v="47"/>
          <ac:spMkLst>
            <pc:docMk/>
            <pc:sldMk cId="829274983" sldId="260"/>
            <ac:spMk id="11" creationId="{A111ADAB-2CC4-42B2-9818-324784115B5A}"/>
          </ac:spMkLst>
        </pc:spChg>
        <pc:spChg chg="add">
          <ac:chgData name="Lizda Samayoa" userId="7c1a7ced-d434-4f20-b338-51f76ded3729" providerId="ADAL" clId="{45F5A776-D609-4A19-B9FF-72337382542B}" dt="2018-04-24T22:02:01.132" v="49"/>
          <ac:spMkLst>
            <pc:docMk/>
            <pc:sldMk cId="829274983" sldId="260"/>
            <ac:spMk id="12" creationId="{E51EEB76-F292-461A-88BC-6BDF641234C5}"/>
          </ac:spMkLst>
        </pc:spChg>
      </pc:sldChg>
      <pc:sldChg chg="addSp delSp">
        <pc:chgData name="Lizda Samayoa" userId="7c1a7ced-d434-4f20-b338-51f76ded3729" providerId="ADAL" clId="{45F5A776-D609-4A19-B9FF-72337382542B}" dt="2018-04-24T22:02:21.836" v="55"/>
        <pc:sldMkLst>
          <pc:docMk/>
          <pc:sldMk cId="56921505" sldId="261"/>
        </pc:sldMkLst>
        <pc:spChg chg="del">
          <ac:chgData name="Lizda Samayoa" userId="7c1a7ced-d434-4f20-b338-51f76ded3729" providerId="ADAL" clId="{45F5A776-D609-4A19-B9FF-72337382542B}" dt="2018-04-24T22:02:21.455" v="54" actId="478"/>
          <ac:spMkLst>
            <pc:docMk/>
            <pc:sldMk cId="56921505" sldId="26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21.836" v="55"/>
          <ac:spMkLst>
            <pc:docMk/>
            <pc:sldMk cId="56921505" sldId="261"/>
            <ac:spMk id="5" creationId="{C9A9B778-8EA0-4B47-BF18-CCB1A807AE42}"/>
          </ac:spMkLst>
        </pc:spChg>
      </pc:sldChg>
      <pc:sldChg chg="addSp delSp">
        <pc:chgData name="Lizda Samayoa" userId="7c1a7ced-d434-4f20-b338-51f76ded3729" providerId="ADAL" clId="{45F5A776-D609-4A19-B9FF-72337382542B}" dt="2018-04-24T22:02:37.756" v="63"/>
        <pc:sldMkLst>
          <pc:docMk/>
          <pc:sldMk cId="4114758641" sldId="262"/>
        </pc:sldMkLst>
        <pc:spChg chg="del">
          <ac:chgData name="Lizda Samayoa" userId="7c1a7ced-d434-4f20-b338-51f76ded3729" providerId="ADAL" clId="{45F5A776-D609-4A19-B9FF-72337382542B}" dt="2018-04-24T22:02:37.383" v="62" actId="478"/>
          <ac:spMkLst>
            <pc:docMk/>
            <pc:sldMk cId="4114758641" sldId="262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37.756" v="63"/>
          <ac:spMkLst>
            <pc:docMk/>
            <pc:sldMk cId="4114758641" sldId="262"/>
            <ac:spMk id="5" creationId="{A4DED9CD-6738-4BB5-8C42-8838EF3E7D4F}"/>
          </ac:spMkLst>
        </pc:spChg>
      </pc:sldChg>
      <pc:sldChg chg="addSp delSp">
        <pc:chgData name="Lizda Samayoa" userId="7c1a7ced-d434-4f20-b338-51f76ded3729" providerId="ADAL" clId="{45F5A776-D609-4A19-B9FF-72337382542B}" dt="2018-04-24T22:02:56.843" v="73"/>
        <pc:sldMkLst>
          <pc:docMk/>
          <pc:sldMk cId="3487945672" sldId="263"/>
        </pc:sldMkLst>
        <pc:spChg chg="del">
          <ac:chgData name="Lizda Samayoa" userId="7c1a7ced-d434-4f20-b338-51f76ded3729" providerId="ADAL" clId="{45F5A776-D609-4A19-B9FF-72337382542B}" dt="2018-04-24T22:02:56.439" v="72" actId="478"/>
          <ac:spMkLst>
            <pc:docMk/>
            <pc:sldMk cId="3487945672" sldId="26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56.843" v="73"/>
          <ac:spMkLst>
            <pc:docMk/>
            <pc:sldMk cId="3487945672" sldId="263"/>
            <ac:spMk id="5" creationId="{CD0ED92C-E9A9-4CEB-8AC6-29FB9D279005}"/>
          </ac:spMkLst>
        </pc:spChg>
      </pc:sldChg>
      <pc:sldChg chg="addSp delSp">
        <pc:chgData name="Lizda Samayoa" userId="7c1a7ced-d434-4f20-b338-51f76ded3729" providerId="ADAL" clId="{45F5A776-D609-4A19-B9FF-72337382542B}" dt="2018-04-24T22:03:17.916" v="83"/>
        <pc:sldMkLst>
          <pc:docMk/>
          <pc:sldMk cId="1605080964" sldId="264"/>
        </pc:sldMkLst>
        <pc:spChg chg="del">
          <ac:chgData name="Lizda Samayoa" userId="7c1a7ced-d434-4f20-b338-51f76ded3729" providerId="ADAL" clId="{45F5A776-D609-4A19-B9FF-72337382542B}" dt="2018-04-24T22:03:17.543" v="82" actId="478"/>
          <ac:spMkLst>
            <pc:docMk/>
            <pc:sldMk cId="1605080964" sldId="264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7.916" v="83"/>
          <ac:spMkLst>
            <pc:docMk/>
            <pc:sldMk cId="1605080964" sldId="264"/>
            <ac:spMk id="5" creationId="{DCF9D4D6-D5BE-4934-A2E8-6CA6F3187475}"/>
          </ac:spMkLst>
        </pc:spChg>
      </pc:sldChg>
      <pc:sldChg chg="addSp delSp">
        <pc:chgData name="Lizda Samayoa" userId="7c1a7ced-d434-4f20-b338-51f76ded3729" providerId="ADAL" clId="{45F5A776-D609-4A19-B9FF-72337382542B}" dt="2018-04-24T22:03:31.444" v="89"/>
        <pc:sldMkLst>
          <pc:docMk/>
          <pc:sldMk cId="1534613393" sldId="265"/>
        </pc:sldMkLst>
        <pc:spChg chg="del">
          <ac:chgData name="Lizda Samayoa" userId="7c1a7ced-d434-4f20-b338-51f76ded3729" providerId="ADAL" clId="{45F5A776-D609-4A19-B9FF-72337382542B}" dt="2018-04-24T22:03:31.095" v="88" actId="478"/>
          <ac:spMkLst>
            <pc:docMk/>
            <pc:sldMk cId="1534613393" sldId="265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1.444" v="89"/>
          <ac:spMkLst>
            <pc:docMk/>
            <pc:sldMk cId="1534613393" sldId="265"/>
            <ac:spMk id="5" creationId="{F089262B-03F9-4E27-A2A6-990D91D22820}"/>
          </ac:spMkLst>
        </pc:spChg>
      </pc:sldChg>
      <pc:sldChg chg="addSp delSp">
        <pc:chgData name="Lizda Samayoa" userId="7c1a7ced-d434-4f20-b338-51f76ded3729" providerId="ADAL" clId="{45F5A776-D609-4A19-B9FF-72337382542B}" dt="2018-04-24T22:02:41.955" v="65"/>
        <pc:sldMkLst>
          <pc:docMk/>
          <pc:sldMk cId="2285978049" sldId="266"/>
        </pc:sldMkLst>
        <pc:spChg chg="del">
          <ac:chgData name="Lizda Samayoa" userId="7c1a7ced-d434-4f20-b338-51f76ded3729" providerId="ADAL" clId="{45F5A776-D609-4A19-B9FF-72337382542B}" dt="2018-04-24T22:02:41.622" v="64" actId="478"/>
          <ac:spMkLst>
            <pc:docMk/>
            <pc:sldMk cId="2285978049" sldId="266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1.955" v="65"/>
          <ac:spMkLst>
            <pc:docMk/>
            <pc:sldMk cId="2285978049" sldId="266"/>
            <ac:spMk id="5" creationId="{13A90641-D635-4A26-8264-E0695A0E2A6D}"/>
          </ac:spMkLst>
        </pc:spChg>
      </pc:sldChg>
      <pc:sldChg chg="addSp delSp">
        <pc:chgData name="Lizda Samayoa" userId="7c1a7ced-d434-4f20-b338-51f76ded3729" providerId="ADAL" clId="{45F5A776-D609-4A19-B9FF-72337382542B}" dt="2018-04-24T22:02:15.803" v="53"/>
        <pc:sldMkLst>
          <pc:docMk/>
          <pc:sldMk cId="3348978084" sldId="268"/>
        </pc:sldMkLst>
        <pc:spChg chg="del">
          <ac:chgData name="Lizda Samayoa" userId="7c1a7ced-d434-4f20-b338-51f76ded3729" providerId="ADAL" clId="{45F5A776-D609-4A19-B9FF-72337382542B}" dt="2018-04-24T22:02:15.343" v="52" actId="478"/>
          <ac:spMkLst>
            <pc:docMk/>
            <pc:sldMk cId="3348978084" sldId="26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15.803" v="53"/>
          <ac:spMkLst>
            <pc:docMk/>
            <pc:sldMk cId="3348978084" sldId="268"/>
            <ac:spMk id="7" creationId="{33F4C823-5B6C-41BC-AC0E-7113C564382A}"/>
          </ac:spMkLst>
        </pc:spChg>
      </pc:sldChg>
      <pc:sldChg chg="addSp delSp">
        <pc:chgData name="Lizda Samayoa" userId="7c1a7ced-d434-4f20-b338-51f76ded3729" providerId="ADAL" clId="{45F5A776-D609-4A19-B9FF-72337382542B}" dt="2018-04-24T22:02:08.755" v="51"/>
        <pc:sldMkLst>
          <pc:docMk/>
          <pc:sldMk cId="3108970075" sldId="269"/>
        </pc:sldMkLst>
        <pc:spChg chg="del">
          <ac:chgData name="Lizda Samayoa" userId="7c1a7ced-d434-4f20-b338-51f76ded3729" providerId="ADAL" clId="{45F5A776-D609-4A19-B9FF-72337382542B}" dt="2018-04-24T22:02:08.279" v="50" actId="478"/>
          <ac:spMkLst>
            <pc:docMk/>
            <pc:sldMk cId="3108970075" sldId="26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08.755" v="51"/>
          <ac:spMkLst>
            <pc:docMk/>
            <pc:sldMk cId="3108970075" sldId="269"/>
            <ac:spMk id="6" creationId="{CA7ECCF4-C992-4CA5-91C3-5760B94E9754}"/>
          </ac:spMkLst>
        </pc:spChg>
      </pc:sldChg>
      <pc:sldChg chg="addSp delSp">
        <pc:chgData name="Lizda Samayoa" userId="7c1a7ced-d434-4f20-b338-51f76ded3729" providerId="ADAL" clId="{45F5A776-D609-4A19-B9FF-72337382542B}" dt="2018-04-24T22:02:45.869" v="67"/>
        <pc:sldMkLst>
          <pc:docMk/>
          <pc:sldMk cId="3661196256" sldId="270"/>
        </pc:sldMkLst>
        <pc:spChg chg="del">
          <ac:chgData name="Lizda Samayoa" userId="7c1a7ced-d434-4f20-b338-51f76ded3729" providerId="ADAL" clId="{45F5A776-D609-4A19-B9FF-72337382542B}" dt="2018-04-24T22:02:45.543" v="66" actId="478"/>
          <ac:spMkLst>
            <pc:docMk/>
            <pc:sldMk cId="3661196256" sldId="27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5.869" v="67"/>
          <ac:spMkLst>
            <pc:docMk/>
            <pc:sldMk cId="3661196256" sldId="270"/>
            <ac:spMk id="7" creationId="{104F29AD-8881-41A9-A20A-8E371C5F6678}"/>
          </ac:spMkLst>
        </pc:spChg>
      </pc:sldChg>
      <pc:sldChg chg="addSp delSp">
        <pc:chgData name="Lizda Samayoa" userId="7c1a7ced-d434-4f20-b338-51f76ded3729" providerId="ADAL" clId="{45F5A776-D609-4A19-B9FF-72337382542B}" dt="2018-04-24T22:02:52.420" v="71"/>
        <pc:sldMkLst>
          <pc:docMk/>
          <pc:sldMk cId="1569887037" sldId="271"/>
        </pc:sldMkLst>
        <pc:spChg chg="del">
          <ac:chgData name="Lizda Samayoa" userId="7c1a7ced-d434-4f20-b338-51f76ded3729" providerId="ADAL" clId="{45F5A776-D609-4A19-B9FF-72337382542B}" dt="2018-04-24T22:02:51.510" v="70" actId="478"/>
          <ac:spMkLst>
            <pc:docMk/>
            <pc:sldMk cId="1569887037" sldId="271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51.103" v="69"/>
          <ac:spMkLst>
            <pc:docMk/>
            <pc:sldMk cId="1569887037" sldId="271"/>
            <ac:spMk id="5" creationId="{7B4CDA42-6E7E-41AA-83A4-A751223B62C5}"/>
          </ac:spMkLst>
        </pc:spChg>
        <pc:spChg chg="add">
          <ac:chgData name="Lizda Samayoa" userId="7c1a7ced-d434-4f20-b338-51f76ded3729" providerId="ADAL" clId="{45F5A776-D609-4A19-B9FF-72337382542B}" dt="2018-04-24T22:02:52.420" v="71"/>
          <ac:spMkLst>
            <pc:docMk/>
            <pc:sldMk cId="1569887037" sldId="271"/>
            <ac:spMk id="6" creationId="{3A3005C4-FC72-4597-8EF6-55C5CE8D6164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3:05.223" v="77" actId="1035"/>
        <pc:sldMkLst>
          <pc:docMk/>
          <pc:sldMk cId="2114239694" sldId="272"/>
        </pc:sldMkLst>
        <pc:spChg chg="del">
          <ac:chgData name="Lizda Samayoa" userId="7c1a7ced-d434-4f20-b338-51f76ded3729" providerId="ADAL" clId="{45F5A776-D609-4A19-B9FF-72337382542B}" dt="2018-04-24T22:03:03.423" v="74" actId="478"/>
          <ac:spMkLst>
            <pc:docMk/>
            <pc:sldMk cId="2114239694" sldId="272"/>
            <ac:spMk id="5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3:05.223" v="77" actId="1035"/>
          <ac:spMkLst>
            <pc:docMk/>
            <pc:sldMk cId="2114239694" sldId="272"/>
            <ac:spMk id="6" creationId="{357E7C2E-5C90-468E-B414-0CFE2085F7CD}"/>
          </ac:spMkLst>
        </pc:spChg>
      </pc:sldChg>
      <pc:sldChg chg="addSp delSp">
        <pc:chgData name="Lizda Samayoa" userId="7c1a7ced-d434-4f20-b338-51f76ded3729" providerId="ADAL" clId="{45F5A776-D609-4A19-B9FF-72337382542B}" dt="2018-04-24T22:03:08.589" v="79"/>
        <pc:sldMkLst>
          <pc:docMk/>
          <pc:sldMk cId="437001691" sldId="273"/>
        </pc:sldMkLst>
        <pc:spChg chg="del">
          <ac:chgData name="Lizda Samayoa" userId="7c1a7ced-d434-4f20-b338-51f76ded3729" providerId="ADAL" clId="{45F5A776-D609-4A19-B9FF-72337382542B}" dt="2018-04-24T22:03:08.239" v="78" actId="478"/>
          <ac:spMkLst>
            <pc:docMk/>
            <pc:sldMk cId="437001691" sldId="27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08.589" v="79"/>
          <ac:spMkLst>
            <pc:docMk/>
            <pc:sldMk cId="437001691" sldId="273"/>
            <ac:spMk id="6" creationId="{FDF38334-A6DC-4532-AE40-0E60B1E53D89}"/>
          </ac:spMkLst>
        </pc:spChg>
      </pc:sldChg>
      <pc:sldChg chg="addSp delSp">
        <pc:chgData name="Lizda Samayoa" userId="7c1a7ced-d434-4f20-b338-51f76ded3729" providerId="ADAL" clId="{45F5A776-D609-4A19-B9FF-72337382542B}" dt="2018-04-24T22:03:35.797" v="91"/>
        <pc:sldMkLst>
          <pc:docMk/>
          <pc:sldMk cId="1703895766" sldId="274"/>
        </pc:sldMkLst>
        <pc:spChg chg="del">
          <ac:chgData name="Lizda Samayoa" userId="7c1a7ced-d434-4f20-b338-51f76ded3729" providerId="ADAL" clId="{45F5A776-D609-4A19-B9FF-72337382542B}" dt="2018-04-24T22:03:35.503" v="90" actId="478"/>
          <ac:spMkLst>
            <pc:docMk/>
            <pc:sldMk cId="1703895766" sldId="274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5.797" v="91"/>
          <ac:spMkLst>
            <pc:docMk/>
            <pc:sldMk cId="1703895766" sldId="274"/>
            <ac:spMk id="17" creationId="{E97021C4-9A79-4F35-963E-C296399AF5AB}"/>
          </ac:spMkLst>
        </pc:spChg>
      </pc:sldChg>
      <pc:sldChg chg="addSp delSp">
        <pc:chgData name="Lizda Samayoa" userId="7c1a7ced-d434-4f20-b338-51f76ded3729" providerId="ADAL" clId="{45F5A776-D609-4A19-B9FF-72337382542B}" dt="2018-04-24T22:03:12.260" v="81"/>
        <pc:sldMkLst>
          <pc:docMk/>
          <pc:sldMk cId="2744116074" sldId="275"/>
        </pc:sldMkLst>
        <pc:spChg chg="del">
          <ac:chgData name="Lizda Samayoa" userId="7c1a7ced-d434-4f20-b338-51f76ded3729" providerId="ADAL" clId="{45F5A776-D609-4A19-B9FF-72337382542B}" dt="2018-04-24T22:03:11.927" v="80" actId="478"/>
          <ac:spMkLst>
            <pc:docMk/>
            <pc:sldMk cId="2744116074" sldId="275"/>
            <ac:spMk id="2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2.260" v="81"/>
          <ac:spMkLst>
            <pc:docMk/>
            <pc:sldMk cId="2744116074" sldId="275"/>
            <ac:spMk id="5" creationId="{00AB7FA0-FE1F-4AF0-A809-77B5ABFD300A}"/>
          </ac:spMkLst>
        </pc:spChg>
      </pc:sldChg>
      <pc:sldChg chg="addSp delSp">
        <pc:chgData name="Lizda Samayoa" userId="7c1a7ced-d434-4f20-b338-51f76ded3729" providerId="ADAL" clId="{45F5A776-D609-4A19-B9FF-72337382542B}" dt="2018-04-24T22:03:24.357" v="85"/>
        <pc:sldMkLst>
          <pc:docMk/>
          <pc:sldMk cId="2283107635" sldId="276"/>
        </pc:sldMkLst>
        <pc:spChg chg="del">
          <ac:chgData name="Lizda Samayoa" userId="7c1a7ced-d434-4f20-b338-51f76ded3729" providerId="ADAL" clId="{45F5A776-D609-4A19-B9FF-72337382542B}" dt="2018-04-24T22:03:24.031" v="84" actId="478"/>
          <ac:spMkLst>
            <pc:docMk/>
            <pc:sldMk cId="2283107635" sldId="276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4.357" v="85"/>
          <ac:spMkLst>
            <pc:docMk/>
            <pc:sldMk cId="2283107635" sldId="276"/>
            <ac:spMk id="6" creationId="{8AB4BBB0-88F1-4BAD-8B77-F8020106812E}"/>
          </ac:spMkLst>
        </pc:spChg>
      </pc:sldChg>
      <pc:sldChg chg="addSp delSp">
        <pc:chgData name="Lizda Samayoa" userId="7c1a7ced-d434-4f20-b338-51f76ded3729" providerId="ADAL" clId="{45F5A776-D609-4A19-B9FF-72337382542B}" dt="2018-04-24T22:03:48.061" v="97"/>
        <pc:sldMkLst>
          <pc:docMk/>
          <pc:sldMk cId="2395138641" sldId="277"/>
        </pc:sldMkLst>
        <pc:spChg chg="del">
          <ac:chgData name="Lizda Samayoa" userId="7c1a7ced-d434-4f20-b338-51f76ded3729" providerId="ADAL" clId="{45F5A776-D609-4A19-B9FF-72337382542B}" dt="2018-04-24T22:03:47.623" v="96" actId="478"/>
          <ac:spMkLst>
            <pc:docMk/>
            <pc:sldMk cId="2395138641" sldId="277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8.061" v="97"/>
          <ac:spMkLst>
            <pc:docMk/>
            <pc:sldMk cId="2395138641" sldId="277"/>
            <ac:spMk id="6" creationId="{7F738B5B-6676-49E9-BC55-099ABCE3595E}"/>
          </ac:spMkLst>
        </pc:spChg>
      </pc:sldChg>
      <pc:sldChg chg="addSp delSp">
        <pc:chgData name="Lizda Samayoa" userId="7c1a7ced-d434-4f20-b338-51f76ded3729" providerId="ADAL" clId="{45F5A776-D609-4A19-B9FF-72337382542B}" dt="2018-04-24T22:03:39.125" v="93"/>
        <pc:sldMkLst>
          <pc:docMk/>
          <pc:sldMk cId="82922160" sldId="278"/>
        </pc:sldMkLst>
        <pc:spChg chg="del">
          <ac:chgData name="Lizda Samayoa" userId="7c1a7ced-d434-4f20-b338-51f76ded3729" providerId="ADAL" clId="{45F5A776-D609-4A19-B9FF-72337382542B}" dt="2018-04-24T22:03:38.847" v="92" actId="478"/>
          <ac:spMkLst>
            <pc:docMk/>
            <pc:sldMk cId="82922160" sldId="27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9.125" v="93"/>
          <ac:spMkLst>
            <pc:docMk/>
            <pc:sldMk cId="82922160" sldId="278"/>
            <ac:spMk id="6" creationId="{3A33F5E5-228E-46CE-9AE6-EF6F13CBD9B0}"/>
          </ac:spMkLst>
        </pc:spChg>
      </pc:sldChg>
      <pc:sldChg chg="addSp delSp">
        <pc:chgData name="Lizda Samayoa" userId="7c1a7ced-d434-4f20-b338-51f76ded3729" providerId="ADAL" clId="{45F5A776-D609-4A19-B9FF-72337382542B}" dt="2018-04-24T22:03:43.060" v="95"/>
        <pc:sldMkLst>
          <pc:docMk/>
          <pc:sldMk cId="3361096339" sldId="279"/>
        </pc:sldMkLst>
        <pc:spChg chg="del">
          <ac:chgData name="Lizda Samayoa" userId="7c1a7ced-d434-4f20-b338-51f76ded3729" providerId="ADAL" clId="{45F5A776-D609-4A19-B9FF-72337382542B}" dt="2018-04-24T22:03:41.823" v="94" actId="478"/>
          <ac:spMkLst>
            <pc:docMk/>
            <pc:sldMk cId="3361096339" sldId="27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3.060" v="95"/>
          <ac:spMkLst>
            <pc:docMk/>
            <pc:sldMk cId="3361096339" sldId="279"/>
            <ac:spMk id="6" creationId="{479B9282-FB72-40E1-8DBA-533D2E97BFD5}"/>
          </ac:spMkLst>
        </pc:spChg>
      </pc:sldChg>
      <pc:sldChg chg="addSp delSp">
        <pc:chgData name="Lizda Samayoa" userId="7c1a7ced-d434-4f20-b338-51f76ded3729" providerId="ADAL" clId="{45F5A776-D609-4A19-B9FF-72337382542B}" dt="2018-04-24T22:03:51.509" v="99"/>
        <pc:sldMkLst>
          <pc:docMk/>
          <pc:sldMk cId="2530919646" sldId="280"/>
        </pc:sldMkLst>
        <pc:spChg chg="del">
          <ac:chgData name="Lizda Samayoa" userId="7c1a7ced-d434-4f20-b338-51f76ded3729" providerId="ADAL" clId="{45F5A776-D609-4A19-B9FF-72337382542B}" dt="2018-04-24T22:03:51.111" v="98" actId="478"/>
          <ac:spMkLst>
            <pc:docMk/>
            <pc:sldMk cId="2530919646" sldId="28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1.509" v="99"/>
          <ac:spMkLst>
            <pc:docMk/>
            <pc:sldMk cId="2530919646" sldId="280"/>
            <ac:spMk id="6" creationId="{D306E3F1-3464-4A88-9992-9B5D5FBB4C8B}"/>
          </ac:spMkLst>
        </pc:spChg>
      </pc:sldChg>
      <pc:sldChg chg="addSp delSp">
        <pc:chgData name="Lizda Samayoa" userId="7c1a7ced-d434-4f20-b338-51f76ded3729" providerId="ADAL" clId="{45F5A776-D609-4A19-B9FF-72337382542B}" dt="2018-04-24T22:03:55.772" v="101"/>
        <pc:sldMkLst>
          <pc:docMk/>
          <pc:sldMk cId="1486425105" sldId="281"/>
        </pc:sldMkLst>
        <pc:spChg chg="del">
          <ac:chgData name="Lizda Samayoa" userId="7c1a7ced-d434-4f20-b338-51f76ded3729" providerId="ADAL" clId="{45F5A776-D609-4A19-B9FF-72337382542B}" dt="2018-04-24T22:03:55.423" v="100" actId="478"/>
          <ac:spMkLst>
            <pc:docMk/>
            <pc:sldMk cId="1486425105" sldId="28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5.772" v="101"/>
          <ac:spMkLst>
            <pc:docMk/>
            <pc:sldMk cId="1486425105" sldId="281"/>
            <ac:spMk id="5" creationId="{38B06EF8-CF9C-4791-A3C3-FDDC2851E0D4}"/>
          </ac:spMkLst>
        </pc:spChg>
      </pc:sldChg>
      <pc:sldChg chg="addSp delSp">
        <pc:chgData name="Lizda Samayoa" userId="7c1a7ced-d434-4f20-b338-51f76ded3729" providerId="ADAL" clId="{45F5A776-D609-4A19-B9FF-72337382542B}" dt="2018-04-24T22:04:43.365" v="110"/>
        <pc:sldMkLst>
          <pc:docMk/>
          <pc:sldMk cId="3684902411" sldId="282"/>
        </pc:sldMkLst>
        <pc:spChg chg="del">
          <ac:chgData name="Lizda Samayoa" userId="7c1a7ced-d434-4f20-b338-51f76ded3729" providerId="ADAL" clId="{45F5A776-D609-4A19-B9FF-72337382542B}" dt="2018-04-24T22:04:19.751" v="107" actId="478"/>
          <ac:spMkLst>
            <pc:docMk/>
            <pc:sldMk cId="3684902411" sldId="282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20.189" v="108"/>
          <ac:spMkLst>
            <pc:docMk/>
            <pc:sldMk cId="3684902411" sldId="282"/>
            <ac:spMk id="7" creationId="{45D92035-F585-4171-89DA-3185020F0193}"/>
          </ac:spMkLst>
        </pc:spChg>
        <pc:spChg chg="add">
          <ac:chgData name="Lizda Samayoa" userId="7c1a7ced-d434-4f20-b338-51f76ded3729" providerId="ADAL" clId="{45F5A776-D609-4A19-B9FF-72337382542B}" dt="2018-04-24T22:04:43.365" v="110"/>
          <ac:spMkLst>
            <pc:docMk/>
            <pc:sldMk cId="3684902411" sldId="282"/>
            <ac:spMk id="10" creationId="{F3922B2A-905A-43E6-AF5A-EE3BD1C1FFCC}"/>
          </ac:spMkLst>
        </pc:sp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8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1" creationId="{1F580B06-B208-47EA-B9F0-C470DE3C00A6}"/>
          </ac:picMkLst>
        </pc:pic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12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3" creationId="{652895AD-E381-4AD7-AE48-BCAA87450448}"/>
          </ac:picMkLst>
        </pc:picChg>
      </pc:sldChg>
      <pc:sldChg chg="addSp delSp">
        <pc:chgData name="Lizda Samayoa" userId="7c1a7ced-d434-4f20-b338-51f76ded3729" providerId="ADAL" clId="{45F5A776-D609-4A19-B9FF-72337382542B}" dt="2018-04-24T22:04:15.460" v="106"/>
        <pc:sldMkLst>
          <pc:docMk/>
          <pc:sldMk cId="2898579588" sldId="283"/>
        </pc:sldMkLst>
        <pc:spChg chg="del">
          <ac:chgData name="Lizda Samayoa" userId="7c1a7ced-d434-4f20-b338-51f76ded3729" providerId="ADAL" clId="{45F5A776-D609-4A19-B9FF-72337382542B}" dt="2018-04-24T22:04:15.183" v="105" actId="478"/>
          <ac:spMkLst>
            <pc:docMk/>
            <pc:sldMk cId="2898579588" sldId="283"/>
            <ac:spMk id="7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15.460" v="106"/>
          <ac:spMkLst>
            <pc:docMk/>
            <pc:sldMk cId="2898579588" sldId="283"/>
            <ac:spMk id="11" creationId="{9DC668FD-1EC7-412E-8F92-4C66EF318DBE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4:11.559" v="104" actId="207"/>
        <pc:sldMkLst>
          <pc:docMk/>
          <pc:sldMk cId="2525579141" sldId="284"/>
        </pc:sldMkLst>
        <pc:spChg chg="del">
          <ac:chgData name="Lizda Samayoa" userId="7c1a7ced-d434-4f20-b338-51f76ded3729" providerId="ADAL" clId="{45F5A776-D609-4A19-B9FF-72337382542B}" dt="2018-04-24T22:04:04.687" v="102" actId="478"/>
          <ac:spMkLst>
            <pc:docMk/>
            <pc:sldMk cId="2525579141" sldId="284"/>
            <ac:spMk id="3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4:11.559" v="104" actId="207"/>
          <ac:spMkLst>
            <pc:docMk/>
            <pc:sldMk cId="2525579141" sldId="284"/>
            <ac:spMk id="5" creationId="{79E27CC1-5703-40CA-9E45-291C69EDA9C1}"/>
          </ac:spMkLst>
        </pc:spChg>
      </pc:sldChg>
      <pc:sldChg chg="addSp delSp">
        <pc:chgData name="Lizda Samayoa" userId="7c1a7ced-d434-4f20-b338-51f76ded3729" providerId="ADAL" clId="{45F5A776-D609-4A19-B9FF-72337382542B}" dt="2018-04-24T22:03:28.046" v="87"/>
        <pc:sldMkLst>
          <pc:docMk/>
          <pc:sldMk cId="884573372" sldId="285"/>
        </pc:sldMkLst>
        <pc:spChg chg="del">
          <ac:chgData name="Lizda Samayoa" userId="7c1a7ced-d434-4f20-b338-51f76ded3729" providerId="ADAL" clId="{45F5A776-D609-4A19-B9FF-72337382542B}" dt="2018-04-24T22:03:27.727" v="86" actId="478"/>
          <ac:spMkLst>
            <pc:docMk/>
            <pc:sldMk cId="884573372" sldId="285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8.046" v="87"/>
          <ac:spMkLst>
            <pc:docMk/>
            <pc:sldMk cId="884573372" sldId="285"/>
            <ac:spMk id="13" creationId="{EC72F611-B7C6-4AA8-A60F-B42DF1F521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33DDD-BE58-468E-8103-E683197EE1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9435A-6F5D-473F-B57E-86200AB9C28A}">
      <dgm:prSet phldrT="[Text]" custT="1"/>
      <dgm:spPr/>
      <dgm:t>
        <a:bodyPr/>
        <a:lstStyle/>
        <a:p>
          <a:r>
            <a:rPr lang="en-US" sz="2000" dirty="0" smtClean="0"/>
            <a:t>UPK Modes</a:t>
          </a:r>
          <a:endParaRPr lang="en-US" sz="2000" dirty="0"/>
        </a:p>
      </dgm:t>
    </dgm:pt>
    <dgm:pt modelId="{08B1B2BF-98A5-4DB7-B50D-30B27F3F1D4F}" type="parTrans" cxnId="{EEFFD89F-1317-4484-9837-5A59737D1516}">
      <dgm:prSet/>
      <dgm:spPr/>
      <dgm:t>
        <a:bodyPr/>
        <a:lstStyle/>
        <a:p>
          <a:endParaRPr lang="en-US"/>
        </a:p>
      </dgm:t>
    </dgm:pt>
    <dgm:pt modelId="{5BD2ABEB-7634-4A57-B83D-E39E68DA138F}" type="sibTrans" cxnId="{EEFFD89F-1317-4484-9837-5A59737D1516}">
      <dgm:prSet/>
      <dgm:spPr/>
      <dgm:t>
        <a:bodyPr/>
        <a:lstStyle/>
        <a:p>
          <a:endParaRPr lang="en-US"/>
        </a:p>
      </dgm:t>
    </dgm:pt>
    <dgm:pt modelId="{90BDDD23-2871-4866-974E-16EBECEE9A64}">
      <dgm:prSet phldrT="[Text]" custT="1"/>
      <dgm:spPr/>
      <dgm:t>
        <a:bodyPr/>
        <a:lstStyle/>
        <a:p>
          <a:r>
            <a:rPr lang="en-US" sz="1800" dirty="0" smtClean="0"/>
            <a:t>UPK Print it! can be difficult to follow without the visual support of the screenshots</a:t>
          </a:r>
          <a:endParaRPr lang="en-US" sz="1800" dirty="0"/>
        </a:p>
      </dgm:t>
    </dgm:pt>
    <dgm:pt modelId="{CA5161DB-3ACA-49A2-8874-81789D052C10}" type="parTrans" cxnId="{7DA0A912-6833-423F-B4B2-F91AA09A4E5D}">
      <dgm:prSet/>
      <dgm:spPr/>
      <dgm:t>
        <a:bodyPr/>
        <a:lstStyle/>
        <a:p>
          <a:endParaRPr lang="en-US"/>
        </a:p>
      </dgm:t>
    </dgm:pt>
    <dgm:pt modelId="{5D8A0AE4-9723-4905-B052-4943D7D493E6}" type="sibTrans" cxnId="{7DA0A912-6833-423F-B4B2-F91AA09A4E5D}">
      <dgm:prSet/>
      <dgm:spPr/>
      <dgm:t>
        <a:bodyPr/>
        <a:lstStyle/>
        <a:p>
          <a:endParaRPr lang="en-US"/>
        </a:p>
      </dgm:t>
    </dgm:pt>
    <dgm:pt modelId="{07B3BA9A-D36F-4B23-B1CC-DEEFAB6056C9}">
      <dgm:prSet phldrT="[Text]" custT="1"/>
      <dgm:spPr/>
      <dgm:t>
        <a:bodyPr/>
        <a:lstStyle/>
        <a:p>
          <a:r>
            <a:rPr lang="en-US" sz="2000" dirty="0" smtClean="0"/>
            <a:t>UPK Modes</a:t>
          </a:r>
          <a:endParaRPr lang="en-US" sz="2000" dirty="0"/>
        </a:p>
      </dgm:t>
    </dgm:pt>
    <dgm:pt modelId="{03EDA7BE-3290-4679-B89A-015BBC028B4A}" type="parTrans" cxnId="{86922FB0-458E-4DF2-899D-7E804452C230}">
      <dgm:prSet/>
      <dgm:spPr/>
      <dgm:t>
        <a:bodyPr/>
        <a:lstStyle/>
        <a:p>
          <a:endParaRPr lang="en-US"/>
        </a:p>
      </dgm:t>
    </dgm:pt>
    <dgm:pt modelId="{5982686A-71C1-44EE-A257-12C7113149B0}" type="sibTrans" cxnId="{86922FB0-458E-4DF2-899D-7E804452C230}">
      <dgm:prSet/>
      <dgm:spPr/>
      <dgm:t>
        <a:bodyPr/>
        <a:lstStyle/>
        <a:p>
          <a:endParaRPr lang="en-US"/>
        </a:p>
      </dgm:t>
    </dgm:pt>
    <dgm:pt modelId="{A8F38B97-48F5-46B5-A1C8-72FA3185B499}">
      <dgm:prSet phldrT="[Text]"/>
      <dgm:spPr/>
      <dgm:t>
        <a:bodyPr/>
        <a:lstStyle/>
        <a:p>
          <a:r>
            <a:rPr lang="en-US" dirty="0" smtClean="0"/>
            <a:t>UPK Do it! Users need to resize the screen to have it side by side with the SIS</a:t>
          </a:r>
          <a:endParaRPr lang="en-US" dirty="0"/>
        </a:p>
      </dgm:t>
    </dgm:pt>
    <dgm:pt modelId="{2543A9D1-DE0C-4177-BC44-D47B62972654}" type="parTrans" cxnId="{3E94701D-E9CC-4731-8128-7A79333753E9}">
      <dgm:prSet/>
      <dgm:spPr/>
      <dgm:t>
        <a:bodyPr/>
        <a:lstStyle/>
        <a:p>
          <a:endParaRPr lang="en-US"/>
        </a:p>
      </dgm:t>
    </dgm:pt>
    <dgm:pt modelId="{1436392E-F74F-41D2-9740-0CF7A4909FFE}" type="sibTrans" cxnId="{3E94701D-E9CC-4731-8128-7A79333753E9}">
      <dgm:prSet/>
      <dgm:spPr/>
      <dgm:t>
        <a:bodyPr/>
        <a:lstStyle/>
        <a:p>
          <a:endParaRPr lang="en-US"/>
        </a:p>
      </dgm:t>
    </dgm:pt>
    <dgm:pt modelId="{B24CE17E-1671-43B8-8F3F-343BF0D9F67A}">
      <dgm:prSet phldrT="[Text]" custT="1"/>
      <dgm:spPr/>
      <dgm:t>
        <a:bodyPr/>
        <a:lstStyle/>
        <a:p>
          <a:r>
            <a:rPr lang="en-US" sz="2000" dirty="0" smtClean="0"/>
            <a:t>General Comments</a:t>
          </a:r>
          <a:endParaRPr lang="en-US" sz="2000" dirty="0"/>
        </a:p>
      </dgm:t>
    </dgm:pt>
    <dgm:pt modelId="{AC4244BE-AA1F-44A7-B4EF-B8F1B867AAE7}" type="parTrans" cxnId="{18522D97-ED86-4CDB-9284-20C99D88C019}">
      <dgm:prSet/>
      <dgm:spPr/>
      <dgm:t>
        <a:bodyPr/>
        <a:lstStyle/>
        <a:p>
          <a:endParaRPr lang="en-US"/>
        </a:p>
      </dgm:t>
    </dgm:pt>
    <dgm:pt modelId="{BF74BFDD-FA49-4030-8105-9B6977F0591D}" type="sibTrans" cxnId="{18522D97-ED86-4CDB-9284-20C99D88C019}">
      <dgm:prSet/>
      <dgm:spPr/>
      <dgm:t>
        <a:bodyPr/>
        <a:lstStyle/>
        <a:p>
          <a:endParaRPr lang="en-US"/>
        </a:p>
      </dgm:t>
    </dgm:pt>
    <dgm:pt modelId="{29A1C961-CE69-434A-B119-72CBAAB8F8BD}">
      <dgm:prSet phldrT="[Text]"/>
      <dgm:spPr/>
      <dgm:t>
        <a:bodyPr/>
        <a:lstStyle/>
        <a:p>
          <a:r>
            <a:rPr lang="en-US" dirty="0" smtClean="0"/>
            <a:t>Users verify the number of steps in the UPK to evaluate the complexity of the process</a:t>
          </a:r>
          <a:endParaRPr lang="en-US" dirty="0"/>
        </a:p>
      </dgm:t>
    </dgm:pt>
    <dgm:pt modelId="{B4F5B282-4E82-480F-85EB-6F5D007974B2}" type="parTrans" cxnId="{14E6229D-A6A8-4094-9926-089A33937F07}">
      <dgm:prSet/>
      <dgm:spPr/>
      <dgm:t>
        <a:bodyPr/>
        <a:lstStyle/>
        <a:p>
          <a:endParaRPr lang="en-US"/>
        </a:p>
      </dgm:t>
    </dgm:pt>
    <dgm:pt modelId="{821082C9-7344-4505-9C83-4D0A8F1F281B}" type="sibTrans" cxnId="{14E6229D-A6A8-4094-9926-089A33937F07}">
      <dgm:prSet/>
      <dgm:spPr/>
      <dgm:t>
        <a:bodyPr/>
        <a:lstStyle/>
        <a:p>
          <a:endParaRPr lang="en-US"/>
        </a:p>
      </dgm:t>
    </dgm:pt>
    <dgm:pt modelId="{145DDB4E-2ED0-43DC-B1B0-F8A57FFA2BE2}">
      <dgm:prSet custT="1"/>
      <dgm:spPr/>
      <dgm:t>
        <a:bodyPr/>
        <a:lstStyle/>
        <a:p>
          <a:r>
            <a:rPr lang="en-US" sz="1800" dirty="0" smtClean="0"/>
            <a:t>UPK Print-it! The date doesn’t appears in the printed job-aid making it difficult to know which is latest version</a:t>
          </a:r>
          <a:endParaRPr lang="en-US" sz="1800" dirty="0"/>
        </a:p>
      </dgm:t>
    </dgm:pt>
    <dgm:pt modelId="{EA9C524F-20B0-495E-9AD3-586CAE47967A}" type="parTrans" cxnId="{65352D31-647E-4047-8A7C-5AF2B9C74C0B}">
      <dgm:prSet/>
      <dgm:spPr/>
      <dgm:t>
        <a:bodyPr/>
        <a:lstStyle/>
        <a:p>
          <a:endParaRPr lang="en-US"/>
        </a:p>
      </dgm:t>
    </dgm:pt>
    <dgm:pt modelId="{B2291FE4-01F5-4B77-A7F2-4A8FF9A1A886}" type="sibTrans" cxnId="{65352D31-647E-4047-8A7C-5AF2B9C74C0B}">
      <dgm:prSet/>
      <dgm:spPr/>
      <dgm:t>
        <a:bodyPr/>
        <a:lstStyle/>
        <a:p>
          <a:endParaRPr lang="en-US"/>
        </a:p>
      </dgm:t>
    </dgm:pt>
    <dgm:pt modelId="{3D751A0C-8C4F-44E9-8C55-50858355ECB1}">
      <dgm:prSet phldrT="[Text]"/>
      <dgm:spPr/>
      <dgm:t>
        <a:bodyPr/>
        <a:lstStyle/>
        <a:p>
          <a:r>
            <a:rPr lang="en-US" dirty="0" smtClean="0"/>
            <a:t>Users can easily miss updates when reviewing the UPKs quickly</a:t>
          </a:r>
          <a:endParaRPr lang="en-US" dirty="0"/>
        </a:p>
      </dgm:t>
    </dgm:pt>
    <dgm:pt modelId="{12E6942B-E0E1-4ABE-B15A-B31F66AE45CB}" type="parTrans" cxnId="{4A29AA7C-1F5F-4B2C-AE1A-191B053C0922}">
      <dgm:prSet/>
      <dgm:spPr/>
      <dgm:t>
        <a:bodyPr/>
        <a:lstStyle/>
        <a:p>
          <a:endParaRPr lang="en-US"/>
        </a:p>
      </dgm:t>
    </dgm:pt>
    <dgm:pt modelId="{0C31DCA6-2932-4E6A-AA16-A0E3FE1C61D2}" type="sibTrans" cxnId="{4A29AA7C-1F5F-4B2C-AE1A-191B053C0922}">
      <dgm:prSet/>
      <dgm:spPr/>
      <dgm:t>
        <a:bodyPr/>
        <a:lstStyle/>
        <a:p>
          <a:endParaRPr lang="en-US"/>
        </a:p>
      </dgm:t>
    </dgm:pt>
    <dgm:pt modelId="{997B4CDF-5D9D-4408-AB88-DFC2B3D5EFEE}">
      <dgm:prSet/>
      <dgm:spPr/>
      <dgm:t>
        <a:bodyPr/>
        <a:lstStyle/>
        <a:p>
          <a:r>
            <a:rPr lang="en-US" dirty="0" smtClean="0"/>
            <a:t>Users prefer delivery methods that provide quick access without having to exit the SIS</a:t>
          </a:r>
          <a:endParaRPr lang="en-US" dirty="0"/>
        </a:p>
      </dgm:t>
    </dgm:pt>
    <dgm:pt modelId="{DCE3DA42-6195-46E7-B043-2A1CCB927FA8}" type="parTrans" cxnId="{496116F3-DA23-487E-9B03-5EFB26EA8AF5}">
      <dgm:prSet/>
      <dgm:spPr/>
      <dgm:t>
        <a:bodyPr/>
        <a:lstStyle/>
        <a:p>
          <a:endParaRPr lang="en-US"/>
        </a:p>
      </dgm:t>
    </dgm:pt>
    <dgm:pt modelId="{06C9467F-EEB4-4B2E-B26E-55D7DCD9E82F}" type="sibTrans" cxnId="{496116F3-DA23-487E-9B03-5EFB26EA8AF5}">
      <dgm:prSet/>
      <dgm:spPr/>
      <dgm:t>
        <a:bodyPr/>
        <a:lstStyle/>
        <a:p>
          <a:endParaRPr lang="en-US"/>
        </a:p>
      </dgm:t>
    </dgm:pt>
    <dgm:pt modelId="{B9203917-50F3-4B6F-98E6-D2EE37670D5E}">
      <dgm:prSet phldrT="[Text]"/>
      <dgm:spPr/>
      <dgm:t>
        <a:bodyPr/>
        <a:lstStyle/>
        <a:p>
          <a:endParaRPr lang="en-US" dirty="0"/>
        </a:p>
      </dgm:t>
    </dgm:pt>
    <dgm:pt modelId="{AE15FAD7-010E-4D02-BDDC-79390D2E073F}" type="parTrans" cxnId="{ADA85D8E-C876-4BBA-AEAD-BE631A516953}">
      <dgm:prSet/>
      <dgm:spPr/>
      <dgm:t>
        <a:bodyPr/>
        <a:lstStyle/>
        <a:p>
          <a:endParaRPr lang="en-US"/>
        </a:p>
      </dgm:t>
    </dgm:pt>
    <dgm:pt modelId="{AF8B25D3-04F3-4830-8679-9B79CDFC1228}" type="sibTrans" cxnId="{ADA85D8E-C876-4BBA-AEAD-BE631A516953}">
      <dgm:prSet/>
      <dgm:spPr/>
      <dgm:t>
        <a:bodyPr/>
        <a:lstStyle/>
        <a:p>
          <a:endParaRPr lang="en-US"/>
        </a:p>
      </dgm:t>
    </dgm:pt>
    <dgm:pt modelId="{BDEB521F-DF33-4BF7-A771-E71CD9ADF9FD}">
      <dgm:prSet/>
      <dgm:spPr/>
      <dgm:t>
        <a:bodyPr/>
        <a:lstStyle/>
        <a:p>
          <a:r>
            <a:rPr lang="en-US" dirty="0" smtClean="0"/>
            <a:t>UPK Search index difficult</a:t>
          </a:r>
          <a:endParaRPr lang="en-US" dirty="0"/>
        </a:p>
      </dgm:t>
    </dgm:pt>
    <dgm:pt modelId="{D25B1D3F-B754-41EF-9484-EECFD536C73E}" type="parTrans" cxnId="{E45BF6AB-9928-49C4-A45C-6AA858440A61}">
      <dgm:prSet/>
      <dgm:spPr/>
      <dgm:t>
        <a:bodyPr/>
        <a:lstStyle/>
        <a:p>
          <a:endParaRPr lang="en-US"/>
        </a:p>
      </dgm:t>
    </dgm:pt>
    <dgm:pt modelId="{4FAFE0D4-442E-4DDA-B3F9-A3348F3B80C3}" type="sibTrans" cxnId="{E45BF6AB-9928-49C4-A45C-6AA858440A61}">
      <dgm:prSet/>
      <dgm:spPr/>
      <dgm:t>
        <a:bodyPr/>
        <a:lstStyle/>
        <a:p>
          <a:endParaRPr lang="en-US"/>
        </a:p>
      </dgm:t>
    </dgm:pt>
    <dgm:pt modelId="{E2E7B956-2CAC-4360-A915-6F50B2FAB9C3}">
      <dgm:prSet phldrT="[Text]"/>
      <dgm:spPr/>
      <dgm:t>
        <a:bodyPr/>
        <a:lstStyle/>
        <a:p>
          <a:r>
            <a:rPr lang="en-US" dirty="0" smtClean="0"/>
            <a:t>UPK Try-it! Users must follow the step-by-step recording </a:t>
          </a:r>
          <a:endParaRPr lang="en-US" dirty="0"/>
        </a:p>
      </dgm:t>
    </dgm:pt>
    <dgm:pt modelId="{226AA8B8-F6C4-4064-8906-F0633EE607F1}" type="sibTrans" cxnId="{A6D63F40-6849-4E45-9050-F4728D829996}">
      <dgm:prSet/>
      <dgm:spPr/>
      <dgm:t>
        <a:bodyPr/>
        <a:lstStyle/>
        <a:p>
          <a:endParaRPr lang="en-US"/>
        </a:p>
      </dgm:t>
    </dgm:pt>
    <dgm:pt modelId="{F37FC7B8-03D7-491E-BB00-0FA4A11DD134}" type="parTrans" cxnId="{A6D63F40-6849-4E45-9050-F4728D829996}">
      <dgm:prSet/>
      <dgm:spPr/>
      <dgm:t>
        <a:bodyPr/>
        <a:lstStyle/>
        <a:p>
          <a:endParaRPr lang="en-US"/>
        </a:p>
      </dgm:t>
    </dgm:pt>
    <dgm:pt modelId="{EBAA9350-EA85-4532-8E4D-CDAB84B50F8F}">
      <dgm:prSet phldrT="[Text]"/>
      <dgm:spPr/>
      <dgm:t>
        <a:bodyPr/>
        <a:lstStyle/>
        <a:p>
          <a:r>
            <a:rPr lang="en-US" dirty="0" smtClean="0"/>
            <a:t>UPK display could be intrusive for users with only one screen</a:t>
          </a:r>
          <a:endParaRPr lang="en-US" dirty="0"/>
        </a:p>
      </dgm:t>
    </dgm:pt>
    <dgm:pt modelId="{AC50B32A-E71E-4C95-BA6E-92A6B37EA759}" type="sibTrans" cxnId="{10C42CF6-6933-4F8F-A892-F800F242AE0B}">
      <dgm:prSet/>
      <dgm:spPr/>
      <dgm:t>
        <a:bodyPr/>
        <a:lstStyle/>
        <a:p>
          <a:endParaRPr lang="en-US"/>
        </a:p>
      </dgm:t>
    </dgm:pt>
    <dgm:pt modelId="{E53EC50E-4441-4917-8B16-D409A3101C11}" type="parTrans" cxnId="{10C42CF6-6933-4F8F-A892-F800F242AE0B}">
      <dgm:prSet/>
      <dgm:spPr/>
      <dgm:t>
        <a:bodyPr/>
        <a:lstStyle/>
        <a:p>
          <a:endParaRPr lang="en-US"/>
        </a:p>
      </dgm:t>
    </dgm:pt>
    <dgm:pt modelId="{F5924F61-840E-457F-BD92-E69835349A2B}">
      <dgm:prSet phldrT="[Text]"/>
      <dgm:spPr/>
      <dgm:t>
        <a:bodyPr/>
        <a:lstStyle/>
        <a:p>
          <a:endParaRPr lang="en-US" dirty="0"/>
        </a:p>
      </dgm:t>
    </dgm:pt>
    <dgm:pt modelId="{63BE85A6-E78D-4AC5-827A-F7C7993E828A}" type="parTrans" cxnId="{A9847643-836B-4CDB-8EA4-C800B1F56A73}">
      <dgm:prSet/>
      <dgm:spPr/>
      <dgm:t>
        <a:bodyPr/>
        <a:lstStyle/>
        <a:p>
          <a:endParaRPr lang="en-US"/>
        </a:p>
      </dgm:t>
    </dgm:pt>
    <dgm:pt modelId="{77A511E5-A2F7-44D6-BF14-6D80536BBEBC}" type="sibTrans" cxnId="{A9847643-836B-4CDB-8EA4-C800B1F56A73}">
      <dgm:prSet/>
      <dgm:spPr/>
      <dgm:t>
        <a:bodyPr/>
        <a:lstStyle/>
        <a:p>
          <a:endParaRPr lang="en-US"/>
        </a:p>
      </dgm:t>
    </dgm:pt>
    <dgm:pt modelId="{741D139D-DB61-4DB3-B776-01618653A12C}">
      <dgm:prSet phldrT="[Text]"/>
      <dgm:spPr/>
      <dgm:t>
        <a:bodyPr/>
        <a:lstStyle/>
        <a:p>
          <a:endParaRPr lang="en-US" dirty="0"/>
        </a:p>
      </dgm:t>
    </dgm:pt>
    <dgm:pt modelId="{A16CCB7C-B98E-4731-B780-9C8960C6DE29}" type="parTrans" cxnId="{0E9598BF-3983-4C41-8B14-E5E06CA64647}">
      <dgm:prSet/>
      <dgm:spPr/>
      <dgm:t>
        <a:bodyPr/>
        <a:lstStyle/>
        <a:p>
          <a:endParaRPr lang="en-US"/>
        </a:p>
      </dgm:t>
    </dgm:pt>
    <dgm:pt modelId="{21BD9952-2928-4057-B883-53F5E583BCAC}" type="sibTrans" cxnId="{0E9598BF-3983-4C41-8B14-E5E06CA64647}">
      <dgm:prSet/>
      <dgm:spPr/>
      <dgm:t>
        <a:bodyPr/>
        <a:lstStyle/>
        <a:p>
          <a:endParaRPr lang="en-US"/>
        </a:p>
      </dgm:t>
    </dgm:pt>
    <dgm:pt modelId="{4B1C4B11-2C00-4351-8AF4-70BB6ACEF169}">
      <dgm:prSet phldrT="[Text]" custT="1"/>
      <dgm:spPr/>
      <dgm:t>
        <a:bodyPr/>
        <a:lstStyle/>
        <a:p>
          <a:endParaRPr lang="en-US" sz="1800" dirty="0"/>
        </a:p>
      </dgm:t>
    </dgm:pt>
    <dgm:pt modelId="{B2901279-5AFB-4D40-95BD-AEC8BCD377BB}" type="parTrans" cxnId="{E1971678-6A57-4727-A7F3-DC7A1FDA161C}">
      <dgm:prSet/>
      <dgm:spPr/>
      <dgm:t>
        <a:bodyPr/>
        <a:lstStyle/>
        <a:p>
          <a:endParaRPr lang="en-US"/>
        </a:p>
      </dgm:t>
    </dgm:pt>
    <dgm:pt modelId="{89B42E66-A9B3-4B0B-82DD-D7EBEDCB289A}" type="sibTrans" cxnId="{E1971678-6A57-4727-A7F3-DC7A1FDA161C}">
      <dgm:prSet/>
      <dgm:spPr/>
      <dgm:t>
        <a:bodyPr/>
        <a:lstStyle/>
        <a:p>
          <a:endParaRPr lang="en-US"/>
        </a:p>
      </dgm:t>
    </dgm:pt>
    <dgm:pt modelId="{8CDF20FD-43FD-4288-AF9C-2B873FBD9816}" type="pres">
      <dgm:prSet presAssocID="{28333DDD-BE58-468E-8103-E683197EE1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4DD29-1836-4FD4-B67A-CABDF3C78B53}" type="pres">
      <dgm:prSet presAssocID="{B469435A-6F5D-473F-B57E-86200AB9C28A}" presName="composite" presStyleCnt="0"/>
      <dgm:spPr/>
    </dgm:pt>
    <dgm:pt modelId="{30D4F1AD-55D0-4C97-8F0B-0FD544C5E373}" type="pres">
      <dgm:prSet presAssocID="{B469435A-6F5D-473F-B57E-86200AB9C2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67DD-B3AB-41FE-A3D6-0FFC248D063D}" type="pres">
      <dgm:prSet presAssocID="{B469435A-6F5D-473F-B57E-86200AB9C2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1CE3F-A0F4-4686-8010-E6FF96D968B1}" type="pres">
      <dgm:prSet presAssocID="{5BD2ABEB-7634-4A57-B83D-E39E68DA138F}" presName="space" presStyleCnt="0"/>
      <dgm:spPr/>
    </dgm:pt>
    <dgm:pt modelId="{AEEAEA99-5D81-440A-996A-869D148FF9BC}" type="pres">
      <dgm:prSet presAssocID="{07B3BA9A-D36F-4B23-B1CC-DEEFAB6056C9}" presName="composite" presStyleCnt="0"/>
      <dgm:spPr/>
    </dgm:pt>
    <dgm:pt modelId="{1C238F0C-2650-4CD5-A226-4A8532266A53}" type="pres">
      <dgm:prSet presAssocID="{07B3BA9A-D36F-4B23-B1CC-DEEFAB6056C9}" presName="parTx" presStyleLbl="alignNode1" presStyleIdx="1" presStyleCnt="3" custLinFactNeighborX="-6" custLinFactNeighborY="-5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95BFF-3D9B-4565-B6FF-1903DA5F9235}" type="pres">
      <dgm:prSet presAssocID="{07B3BA9A-D36F-4B23-B1CC-DEEFAB6056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AEC41-DA09-4195-9461-C116C9C40651}" type="pres">
      <dgm:prSet presAssocID="{5982686A-71C1-44EE-A257-12C7113149B0}" presName="space" presStyleCnt="0"/>
      <dgm:spPr/>
    </dgm:pt>
    <dgm:pt modelId="{0ACCD0C5-F959-43F8-B6A6-FD642C4A7CBA}" type="pres">
      <dgm:prSet presAssocID="{B24CE17E-1671-43B8-8F3F-343BF0D9F67A}" presName="composite" presStyleCnt="0"/>
      <dgm:spPr/>
    </dgm:pt>
    <dgm:pt modelId="{C54AA052-1683-49FE-82D1-33E260EAF412}" type="pres">
      <dgm:prSet presAssocID="{B24CE17E-1671-43B8-8F3F-343BF0D9F6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98F4-609A-4C45-A479-D1987A80C246}" type="pres">
      <dgm:prSet presAssocID="{B24CE17E-1671-43B8-8F3F-343BF0D9F67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71CC4-BFE2-4ED3-9A4C-F54633744628}" type="presOf" srcId="{741D139D-DB61-4DB3-B776-01618653A12C}" destId="{CFF95BFF-3D9B-4565-B6FF-1903DA5F9235}" srcOrd="0" destOrd="3" presId="urn:microsoft.com/office/officeart/2005/8/layout/hList1"/>
    <dgm:cxn modelId="{59B7259C-093E-4ECD-A928-F5AEC844D9EC}" type="presOf" srcId="{A8F38B97-48F5-46B5-A1C8-72FA3185B499}" destId="{CFF95BFF-3D9B-4565-B6FF-1903DA5F9235}" srcOrd="0" destOrd="0" presId="urn:microsoft.com/office/officeart/2005/8/layout/hList1"/>
    <dgm:cxn modelId="{A9847643-836B-4CDB-8EA4-C800B1F56A73}" srcId="{07B3BA9A-D36F-4B23-B1CC-DEEFAB6056C9}" destId="{F5924F61-840E-457F-BD92-E69835349A2B}" srcOrd="1" destOrd="0" parTransId="{63BE85A6-E78D-4AC5-827A-F7C7993E828A}" sibTransId="{77A511E5-A2F7-44D6-BF14-6D80536BBEBC}"/>
    <dgm:cxn modelId="{3E94701D-E9CC-4731-8128-7A79333753E9}" srcId="{07B3BA9A-D36F-4B23-B1CC-DEEFAB6056C9}" destId="{A8F38B97-48F5-46B5-A1C8-72FA3185B499}" srcOrd="0" destOrd="0" parTransId="{2543A9D1-DE0C-4177-BC44-D47B62972654}" sibTransId="{1436392E-F74F-41D2-9740-0CF7A4909FFE}"/>
    <dgm:cxn modelId="{E1971678-6A57-4727-A7F3-DC7A1FDA161C}" srcId="{B469435A-6F5D-473F-B57E-86200AB9C28A}" destId="{4B1C4B11-2C00-4351-8AF4-70BB6ACEF169}" srcOrd="1" destOrd="0" parTransId="{B2901279-5AFB-4D40-95BD-AEC8BCD377BB}" sibTransId="{89B42E66-A9B3-4B0B-82DD-D7EBEDCB289A}"/>
    <dgm:cxn modelId="{EEFFD89F-1317-4484-9837-5A59737D1516}" srcId="{28333DDD-BE58-468E-8103-E683197EE1A2}" destId="{B469435A-6F5D-473F-B57E-86200AB9C28A}" srcOrd="0" destOrd="0" parTransId="{08B1B2BF-98A5-4DB7-B50D-30B27F3F1D4F}" sibTransId="{5BD2ABEB-7634-4A57-B83D-E39E68DA138F}"/>
    <dgm:cxn modelId="{48AE67C0-4B18-473E-9A8E-398B2AE29BE1}" type="presOf" srcId="{3D751A0C-8C4F-44E9-8C55-50858355ECB1}" destId="{99C198F4-609A-4C45-A479-D1987A80C246}" srcOrd="0" destOrd="1" presId="urn:microsoft.com/office/officeart/2005/8/layout/hList1"/>
    <dgm:cxn modelId="{12709030-095D-49F1-8E29-E5D61FD91A76}" type="presOf" srcId="{B9203917-50F3-4B6F-98E6-D2EE37670D5E}" destId="{CFF95BFF-3D9B-4565-B6FF-1903DA5F9235}" srcOrd="0" destOrd="5" presId="urn:microsoft.com/office/officeart/2005/8/layout/hList1"/>
    <dgm:cxn modelId="{67DAB98D-D28C-4B44-AE4A-AB0FF125891A}" type="presOf" srcId="{F5924F61-840E-457F-BD92-E69835349A2B}" destId="{CFF95BFF-3D9B-4565-B6FF-1903DA5F9235}" srcOrd="0" destOrd="1" presId="urn:microsoft.com/office/officeart/2005/8/layout/hList1"/>
    <dgm:cxn modelId="{E9888A35-1870-49BD-9661-F8D361697F8B}" type="presOf" srcId="{28333DDD-BE58-468E-8103-E683197EE1A2}" destId="{8CDF20FD-43FD-4288-AF9C-2B873FBD9816}" srcOrd="0" destOrd="0" presId="urn:microsoft.com/office/officeart/2005/8/layout/hList1"/>
    <dgm:cxn modelId="{D5D5C0E0-9F7A-46FC-9CD8-9FCA4AEEFB87}" type="presOf" srcId="{90BDDD23-2871-4866-974E-16EBECEE9A64}" destId="{4CFB67DD-B3AB-41FE-A3D6-0FFC248D063D}" srcOrd="0" destOrd="0" presId="urn:microsoft.com/office/officeart/2005/8/layout/hList1"/>
    <dgm:cxn modelId="{A302DC45-63B6-4508-8C10-04ED23589E73}" type="presOf" srcId="{145DDB4E-2ED0-43DC-B1B0-F8A57FFA2BE2}" destId="{4CFB67DD-B3AB-41FE-A3D6-0FFC248D063D}" srcOrd="0" destOrd="2" presId="urn:microsoft.com/office/officeart/2005/8/layout/hList1"/>
    <dgm:cxn modelId="{18522D97-ED86-4CDB-9284-20C99D88C019}" srcId="{28333DDD-BE58-468E-8103-E683197EE1A2}" destId="{B24CE17E-1671-43B8-8F3F-343BF0D9F67A}" srcOrd="2" destOrd="0" parTransId="{AC4244BE-AA1F-44A7-B4EF-B8F1B867AAE7}" sibTransId="{BF74BFDD-FA49-4030-8105-9B6977F0591D}"/>
    <dgm:cxn modelId="{23A55872-0A83-409D-8DE6-21A8FCE60AFB}" type="presOf" srcId="{4B1C4B11-2C00-4351-8AF4-70BB6ACEF169}" destId="{4CFB67DD-B3AB-41FE-A3D6-0FFC248D063D}" srcOrd="0" destOrd="1" presId="urn:microsoft.com/office/officeart/2005/8/layout/hList1"/>
    <dgm:cxn modelId="{10C42CF6-6933-4F8F-A892-F800F242AE0B}" srcId="{07B3BA9A-D36F-4B23-B1CC-DEEFAB6056C9}" destId="{EBAA9350-EA85-4532-8E4D-CDAB84B50F8F}" srcOrd="2" destOrd="0" parTransId="{E53EC50E-4441-4917-8B16-D409A3101C11}" sibTransId="{AC50B32A-E71E-4C95-BA6E-92A6B37EA759}"/>
    <dgm:cxn modelId="{496116F3-DA23-487E-9B03-5EFB26EA8AF5}" srcId="{B24CE17E-1671-43B8-8F3F-343BF0D9F67A}" destId="{997B4CDF-5D9D-4408-AB88-DFC2B3D5EFEE}" srcOrd="2" destOrd="0" parTransId="{DCE3DA42-6195-46E7-B043-2A1CCB927FA8}" sibTransId="{06C9467F-EEB4-4B2E-B26E-55D7DCD9E82F}"/>
    <dgm:cxn modelId="{0E9598BF-3983-4C41-8B14-E5E06CA64647}" srcId="{07B3BA9A-D36F-4B23-B1CC-DEEFAB6056C9}" destId="{741D139D-DB61-4DB3-B776-01618653A12C}" srcOrd="3" destOrd="0" parTransId="{A16CCB7C-B98E-4731-B780-9C8960C6DE29}" sibTransId="{21BD9952-2928-4057-B883-53F5E583BCAC}"/>
    <dgm:cxn modelId="{7DA0A912-6833-423F-B4B2-F91AA09A4E5D}" srcId="{B469435A-6F5D-473F-B57E-86200AB9C28A}" destId="{90BDDD23-2871-4866-974E-16EBECEE9A64}" srcOrd="0" destOrd="0" parTransId="{CA5161DB-3ACA-49A2-8874-81789D052C10}" sibTransId="{5D8A0AE4-9723-4905-B052-4943D7D493E6}"/>
    <dgm:cxn modelId="{E45BF6AB-9928-49C4-A45C-6AA858440A61}" srcId="{B24CE17E-1671-43B8-8F3F-343BF0D9F67A}" destId="{BDEB521F-DF33-4BF7-A771-E71CD9ADF9FD}" srcOrd="3" destOrd="0" parTransId="{D25B1D3F-B754-41EF-9484-EECFD536C73E}" sibTransId="{4FAFE0D4-442E-4DDA-B3F9-A3348F3B80C3}"/>
    <dgm:cxn modelId="{C5E5CAB6-B33E-4E1B-A3FB-7ED811619274}" type="presOf" srcId="{997B4CDF-5D9D-4408-AB88-DFC2B3D5EFEE}" destId="{99C198F4-609A-4C45-A479-D1987A80C246}" srcOrd="0" destOrd="2" presId="urn:microsoft.com/office/officeart/2005/8/layout/hList1"/>
    <dgm:cxn modelId="{8C9590BD-FE25-42F0-91AB-59B95A2853D4}" type="presOf" srcId="{EBAA9350-EA85-4532-8E4D-CDAB84B50F8F}" destId="{CFF95BFF-3D9B-4565-B6FF-1903DA5F9235}" srcOrd="0" destOrd="2" presId="urn:microsoft.com/office/officeart/2005/8/layout/hList1"/>
    <dgm:cxn modelId="{86922FB0-458E-4DF2-899D-7E804452C230}" srcId="{28333DDD-BE58-468E-8103-E683197EE1A2}" destId="{07B3BA9A-D36F-4B23-B1CC-DEEFAB6056C9}" srcOrd="1" destOrd="0" parTransId="{03EDA7BE-3290-4679-B89A-015BBC028B4A}" sibTransId="{5982686A-71C1-44EE-A257-12C7113149B0}"/>
    <dgm:cxn modelId="{037ED69C-23E3-4BB7-84A2-65F02F7281D7}" type="presOf" srcId="{E2E7B956-2CAC-4360-A915-6F50B2FAB9C3}" destId="{CFF95BFF-3D9B-4565-B6FF-1903DA5F9235}" srcOrd="0" destOrd="4" presId="urn:microsoft.com/office/officeart/2005/8/layout/hList1"/>
    <dgm:cxn modelId="{AB74C7F9-4B0B-421C-9ED6-074DC61F5F47}" type="presOf" srcId="{07B3BA9A-D36F-4B23-B1CC-DEEFAB6056C9}" destId="{1C238F0C-2650-4CD5-A226-4A8532266A53}" srcOrd="0" destOrd="0" presId="urn:microsoft.com/office/officeart/2005/8/layout/hList1"/>
    <dgm:cxn modelId="{27ADEBE2-2285-4080-BA2B-FD3D331609B1}" type="presOf" srcId="{B469435A-6F5D-473F-B57E-86200AB9C28A}" destId="{30D4F1AD-55D0-4C97-8F0B-0FD544C5E373}" srcOrd="0" destOrd="0" presId="urn:microsoft.com/office/officeart/2005/8/layout/hList1"/>
    <dgm:cxn modelId="{65352D31-647E-4047-8A7C-5AF2B9C74C0B}" srcId="{B469435A-6F5D-473F-B57E-86200AB9C28A}" destId="{145DDB4E-2ED0-43DC-B1B0-F8A57FFA2BE2}" srcOrd="2" destOrd="0" parTransId="{EA9C524F-20B0-495E-9AD3-586CAE47967A}" sibTransId="{B2291FE4-01F5-4B77-A7F2-4A8FF9A1A886}"/>
    <dgm:cxn modelId="{A6D63F40-6849-4E45-9050-F4728D829996}" srcId="{07B3BA9A-D36F-4B23-B1CC-DEEFAB6056C9}" destId="{E2E7B956-2CAC-4360-A915-6F50B2FAB9C3}" srcOrd="4" destOrd="0" parTransId="{F37FC7B8-03D7-491E-BB00-0FA4A11DD134}" sibTransId="{226AA8B8-F6C4-4064-8906-F0633EE607F1}"/>
    <dgm:cxn modelId="{AA0A8613-0340-49D5-8A9E-C520B0DAA650}" type="presOf" srcId="{B24CE17E-1671-43B8-8F3F-343BF0D9F67A}" destId="{C54AA052-1683-49FE-82D1-33E260EAF412}" srcOrd="0" destOrd="0" presId="urn:microsoft.com/office/officeart/2005/8/layout/hList1"/>
    <dgm:cxn modelId="{ADA85D8E-C876-4BBA-AEAD-BE631A516953}" srcId="{07B3BA9A-D36F-4B23-B1CC-DEEFAB6056C9}" destId="{B9203917-50F3-4B6F-98E6-D2EE37670D5E}" srcOrd="5" destOrd="0" parTransId="{AE15FAD7-010E-4D02-BDDC-79390D2E073F}" sibTransId="{AF8B25D3-04F3-4830-8679-9B79CDFC1228}"/>
    <dgm:cxn modelId="{660A6307-39AE-422A-A7A7-AE3824895ACD}" type="presOf" srcId="{29A1C961-CE69-434A-B119-72CBAAB8F8BD}" destId="{99C198F4-609A-4C45-A479-D1987A80C246}" srcOrd="0" destOrd="0" presId="urn:microsoft.com/office/officeart/2005/8/layout/hList1"/>
    <dgm:cxn modelId="{CFDE9288-3939-43E3-8AF4-3E62AA55ABA1}" type="presOf" srcId="{BDEB521F-DF33-4BF7-A771-E71CD9ADF9FD}" destId="{99C198F4-609A-4C45-A479-D1987A80C246}" srcOrd="0" destOrd="3" presId="urn:microsoft.com/office/officeart/2005/8/layout/hList1"/>
    <dgm:cxn modelId="{14E6229D-A6A8-4094-9926-089A33937F07}" srcId="{B24CE17E-1671-43B8-8F3F-343BF0D9F67A}" destId="{29A1C961-CE69-434A-B119-72CBAAB8F8BD}" srcOrd="0" destOrd="0" parTransId="{B4F5B282-4E82-480F-85EB-6F5D007974B2}" sibTransId="{821082C9-7344-4505-9C83-4D0A8F1F281B}"/>
    <dgm:cxn modelId="{4A29AA7C-1F5F-4B2C-AE1A-191B053C0922}" srcId="{B24CE17E-1671-43B8-8F3F-343BF0D9F67A}" destId="{3D751A0C-8C4F-44E9-8C55-50858355ECB1}" srcOrd="1" destOrd="0" parTransId="{12E6942B-E0E1-4ABE-B15A-B31F66AE45CB}" sibTransId="{0C31DCA6-2932-4E6A-AA16-A0E3FE1C61D2}"/>
    <dgm:cxn modelId="{78658E50-E304-45CA-9072-669399F35E45}" type="presParOf" srcId="{8CDF20FD-43FD-4288-AF9C-2B873FBD9816}" destId="{7C44DD29-1836-4FD4-B67A-CABDF3C78B53}" srcOrd="0" destOrd="0" presId="urn:microsoft.com/office/officeart/2005/8/layout/hList1"/>
    <dgm:cxn modelId="{5FD505F7-4BD1-4373-B576-A1EE71E71B41}" type="presParOf" srcId="{7C44DD29-1836-4FD4-B67A-CABDF3C78B53}" destId="{30D4F1AD-55D0-4C97-8F0B-0FD544C5E373}" srcOrd="0" destOrd="0" presId="urn:microsoft.com/office/officeart/2005/8/layout/hList1"/>
    <dgm:cxn modelId="{BD013A75-88DD-4219-912C-A017B4E1769E}" type="presParOf" srcId="{7C44DD29-1836-4FD4-B67A-CABDF3C78B53}" destId="{4CFB67DD-B3AB-41FE-A3D6-0FFC248D063D}" srcOrd="1" destOrd="0" presId="urn:microsoft.com/office/officeart/2005/8/layout/hList1"/>
    <dgm:cxn modelId="{3F58CC3B-96BA-4117-9F9D-BC775024BB5C}" type="presParOf" srcId="{8CDF20FD-43FD-4288-AF9C-2B873FBD9816}" destId="{7C31CE3F-A0F4-4686-8010-E6FF96D968B1}" srcOrd="1" destOrd="0" presId="urn:microsoft.com/office/officeart/2005/8/layout/hList1"/>
    <dgm:cxn modelId="{0515D635-2369-4181-A5F3-2DF82744444F}" type="presParOf" srcId="{8CDF20FD-43FD-4288-AF9C-2B873FBD9816}" destId="{AEEAEA99-5D81-440A-996A-869D148FF9BC}" srcOrd="2" destOrd="0" presId="urn:microsoft.com/office/officeart/2005/8/layout/hList1"/>
    <dgm:cxn modelId="{CE2BA35C-30FB-4BC8-8149-D8D5AE3AD3E5}" type="presParOf" srcId="{AEEAEA99-5D81-440A-996A-869D148FF9BC}" destId="{1C238F0C-2650-4CD5-A226-4A8532266A53}" srcOrd="0" destOrd="0" presId="urn:microsoft.com/office/officeart/2005/8/layout/hList1"/>
    <dgm:cxn modelId="{55C006F2-6477-4CA7-9FA6-18920236A8BA}" type="presParOf" srcId="{AEEAEA99-5D81-440A-996A-869D148FF9BC}" destId="{CFF95BFF-3D9B-4565-B6FF-1903DA5F9235}" srcOrd="1" destOrd="0" presId="urn:microsoft.com/office/officeart/2005/8/layout/hList1"/>
    <dgm:cxn modelId="{C4A6A368-AC90-4E12-8B15-D49D0EFC9A78}" type="presParOf" srcId="{8CDF20FD-43FD-4288-AF9C-2B873FBD9816}" destId="{7AFAEC41-DA09-4195-9461-C116C9C40651}" srcOrd="3" destOrd="0" presId="urn:microsoft.com/office/officeart/2005/8/layout/hList1"/>
    <dgm:cxn modelId="{93AF557F-925F-4845-91F8-EBD2ED633061}" type="presParOf" srcId="{8CDF20FD-43FD-4288-AF9C-2B873FBD9816}" destId="{0ACCD0C5-F959-43F8-B6A6-FD642C4A7CBA}" srcOrd="4" destOrd="0" presId="urn:microsoft.com/office/officeart/2005/8/layout/hList1"/>
    <dgm:cxn modelId="{E7EBBA9A-5E14-4FFE-852A-FC398831809D}" type="presParOf" srcId="{0ACCD0C5-F959-43F8-B6A6-FD642C4A7CBA}" destId="{C54AA052-1683-49FE-82D1-33E260EAF412}" srcOrd="0" destOrd="0" presId="urn:microsoft.com/office/officeart/2005/8/layout/hList1"/>
    <dgm:cxn modelId="{56296FDE-C104-4D02-85CF-564D41736819}" type="presParOf" srcId="{0ACCD0C5-F959-43F8-B6A6-FD642C4A7CBA}" destId="{99C198F4-609A-4C45-A479-D1987A80C2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33DDD-BE58-468E-8103-E683197EE1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9435A-6F5D-473F-B57E-86200AB9C28A}">
      <dgm:prSet phldrT="[Text]"/>
      <dgm:spPr/>
      <dgm:t>
        <a:bodyPr/>
        <a:lstStyle/>
        <a:p>
          <a:r>
            <a:rPr lang="en-US" dirty="0" smtClean="0"/>
            <a:t>UPK Developer</a:t>
          </a:r>
          <a:endParaRPr lang="en-US" dirty="0"/>
        </a:p>
      </dgm:t>
    </dgm:pt>
    <dgm:pt modelId="{08B1B2BF-98A5-4DB7-B50D-30B27F3F1D4F}" type="parTrans" cxnId="{EEFFD89F-1317-4484-9837-5A59737D1516}">
      <dgm:prSet/>
      <dgm:spPr/>
      <dgm:t>
        <a:bodyPr/>
        <a:lstStyle/>
        <a:p>
          <a:endParaRPr lang="en-US"/>
        </a:p>
      </dgm:t>
    </dgm:pt>
    <dgm:pt modelId="{5BD2ABEB-7634-4A57-B83D-E39E68DA138F}" type="sibTrans" cxnId="{EEFFD89F-1317-4484-9837-5A59737D1516}">
      <dgm:prSet/>
      <dgm:spPr/>
      <dgm:t>
        <a:bodyPr/>
        <a:lstStyle/>
        <a:p>
          <a:endParaRPr lang="en-US"/>
        </a:p>
      </dgm:t>
    </dgm:pt>
    <dgm:pt modelId="{90BDDD23-2871-4866-974E-16EBECEE9A64}">
      <dgm:prSet phldrT="[Text]"/>
      <dgm:spPr/>
      <dgm:t>
        <a:bodyPr/>
        <a:lstStyle/>
        <a:p>
          <a:r>
            <a:rPr lang="en-US" dirty="0" smtClean="0"/>
            <a:t>No statistics on UPK usage</a:t>
          </a:r>
          <a:endParaRPr lang="en-US" dirty="0"/>
        </a:p>
      </dgm:t>
    </dgm:pt>
    <dgm:pt modelId="{CA5161DB-3ACA-49A2-8874-81789D052C10}" type="parTrans" cxnId="{7DA0A912-6833-423F-B4B2-F91AA09A4E5D}">
      <dgm:prSet/>
      <dgm:spPr/>
      <dgm:t>
        <a:bodyPr/>
        <a:lstStyle/>
        <a:p>
          <a:endParaRPr lang="en-US"/>
        </a:p>
      </dgm:t>
    </dgm:pt>
    <dgm:pt modelId="{5D8A0AE4-9723-4905-B052-4943D7D493E6}" type="sibTrans" cxnId="{7DA0A912-6833-423F-B4B2-F91AA09A4E5D}">
      <dgm:prSet/>
      <dgm:spPr/>
      <dgm:t>
        <a:bodyPr/>
        <a:lstStyle/>
        <a:p>
          <a:endParaRPr lang="en-US"/>
        </a:p>
      </dgm:t>
    </dgm:pt>
    <dgm:pt modelId="{07B3BA9A-D36F-4B23-B1CC-DEEFAB6056C9}">
      <dgm:prSet phldrT="[Text]"/>
      <dgm:spPr/>
      <dgm:t>
        <a:bodyPr/>
        <a:lstStyle/>
        <a:p>
          <a:r>
            <a:rPr lang="en-US" dirty="0" smtClean="0"/>
            <a:t>UPK Developer</a:t>
          </a:r>
          <a:endParaRPr lang="en-US" dirty="0"/>
        </a:p>
      </dgm:t>
    </dgm:pt>
    <dgm:pt modelId="{03EDA7BE-3290-4679-B89A-015BBC028B4A}" type="parTrans" cxnId="{86922FB0-458E-4DF2-899D-7E804452C230}">
      <dgm:prSet/>
      <dgm:spPr/>
      <dgm:t>
        <a:bodyPr/>
        <a:lstStyle/>
        <a:p>
          <a:endParaRPr lang="en-US"/>
        </a:p>
      </dgm:t>
    </dgm:pt>
    <dgm:pt modelId="{5982686A-71C1-44EE-A257-12C7113149B0}" type="sibTrans" cxnId="{86922FB0-458E-4DF2-899D-7E804452C230}">
      <dgm:prSet/>
      <dgm:spPr/>
      <dgm:t>
        <a:bodyPr/>
        <a:lstStyle/>
        <a:p>
          <a:endParaRPr lang="en-US"/>
        </a:p>
      </dgm:t>
    </dgm:pt>
    <dgm:pt modelId="{A8F38B97-48F5-46B5-A1C8-72FA3185B499}">
      <dgm:prSet phldrT="[Text]"/>
      <dgm:spPr/>
      <dgm:t>
        <a:bodyPr/>
        <a:lstStyle/>
        <a:p>
          <a:r>
            <a:rPr lang="en-US" dirty="0" smtClean="0"/>
            <a:t>Need to publish the entire library when we make a correction to UPK</a:t>
          </a:r>
          <a:endParaRPr lang="en-US" dirty="0"/>
        </a:p>
      </dgm:t>
    </dgm:pt>
    <dgm:pt modelId="{2543A9D1-DE0C-4177-BC44-D47B62972654}" type="parTrans" cxnId="{3E94701D-E9CC-4731-8128-7A79333753E9}">
      <dgm:prSet/>
      <dgm:spPr/>
      <dgm:t>
        <a:bodyPr/>
        <a:lstStyle/>
        <a:p>
          <a:endParaRPr lang="en-US"/>
        </a:p>
      </dgm:t>
    </dgm:pt>
    <dgm:pt modelId="{1436392E-F74F-41D2-9740-0CF7A4909FFE}" type="sibTrans" cxnId="{3E94701D-E9CC-4731-8128-7A79333753E9}">
      <dgm:prSet/>
      <dgm:spPr/>
      <dgm:t>
        <a:bodyPr/>
        <a:lstStyle/>
        <a:p>
          <a:endParaRPr lang="en-US"/>
        </a:p>
      </dgm:t>
    </dgm:pt>
    <dgm:pt modelId="{B24CE17E-1671-43B8-8F3F-343BF0D9F67A}">
      <dgm:prSet phldrT="[Text]" custT="1"/>
      <dgm:spPr/>
      <dgm:t>
        <a:bodyPr/>
        <a:lstStyle/>
        <a:p>
          <a:r>
            <a:rPr lang="en-US" sz="2000" dirty="0" smtClean="0"/>
            <a:t>General Comments</a:t>
          </a:r>
          <a:endParaRPr lang="en-US" sz="2000" dirty="0"/>
        </a:p>
      </dgm:t>
    </dgm:pt>
    <dgm:pt modelId="{AC4244BE-AA1F-44A7-B4EF-B8F1B867AAE7}" type="parTrans" cxnId="{18522D97-ED86-4CDB-9284-20C99D88C019}">
      <dgm:prSet/>
      <dgm:spPr/>
      <dgm:t>
        <a:bodyPr/>
        <a:lstStyle/>
        <a:p>
          <a:endParaRPr lang="en-US"/>
        </a:p>
      </dgm:t>
    </dgm:pt>
    <dgm:pt modelId="{BF74BFDD-FA49-4030-8105-9B6977F0591D}" type="sibTrans" cxnId="{18522D97-ED86-4CDB-9284-20C99D88C019}">
      <dgm:prSet/>
      <dgm:spPr/>
      <dgm:t>
        <a:bodyPr/>
        <a:lstStyle/>
        <a:p>
          <a:endParaRPr lang="en-US"/>
        </a:p>
      </dgm:t>
    </dgm:pt>
    <dgm:pt modelId="{29A1C961-CE69-434A-B119-72CBAAB8F8BD}">
      <dgm:prSet phldrT="[Text]"/>
      <dgm:spPr/>
      <dgm:t>
        <a:bodyPr/>
        <a:lstStyle/>
        <a:p>
          <a:r>
            <a:rPr lang="en-US" dirty="0" smtClean="0"/>
            <a:t>Difficult to search for UPK in developer </a:t>
          </a:r>
          <a:endParaRPr lang="en-US" dirty="0"/>
        </a:p>
      </dgm:t>
    </dgm:pt>
    <dgm:pt modelId="{B4F5B282-4E82-480F-85EB-6F5D007974B2}" type="parTrans" cxnId="{14E6229D-A6A8-4094-9926-089A33937F07}">
      <dgm:prSet/>
      <dgm:spPr/>
      <dgm:t>
        <a:bodyPr/>
        <a:lstStyle/>
        <a:p>
          <a:endParaRPr lang="en-US"/>
        </a:p>
      </dgm:t>
    </dgm:pt>
    <dgm:pt modelId="{821082C9-7344-4505-9C83-4D0A8F1F281B}" type="sibTrans" cxnId="{14E6229D-A6A8-4094-9926-089A33937F07}">
      <dgm:prSet/>
      <dgm:spPr/>
      <dgm:t>
        <a:bodyPr/>
        <a:lstStyle/>
        <a:p>
          <a:endParaRPr lang="en-US"/>
        </a:p>
      </dgm:t>
    </dgm:pt>
    <dgm:pt modelId="{694EF638-2F24-403B-AF9B-7C7731B670C6}">
      <dgm:prSet/>
      <dgm:spPr/>
      <dgm:t>
        <a:bodyPr/>
        <a:lstStyle/>
        <a:p>
          <a:r>
            <a:rPr lang="en-US" dirty="0" smtClean="0"/>
            <a:t>Difficult to show updates to processes in UPK</a:t>
          </a:r>
          <a:endParaRPr lang="en-US" dirty="0"/>
        </a:p>
      </dgm:t>
    </dgm:pt>
    <dgm:pt modelId="{C7760C99-EC6D-46FF-8E1B-FDF894932AB6}" type="parTrans" cxnId="{03F44521-083D-483A-A73E-151977459B15}">
      <dgm:prSet/>
      <dgm:spPr/>
      <dgm:t>
        <a:bodyPr/>
        <a:lstStyle/>
        <a:p>
          <a:endParaRPr lang="en-US"/>
        </a:p>
      </dgm:t>
    </dgm:pt>
    <dgm:pt modelId="{1DEE7AA2-CB4F-4968-B3DD-D2C70BBAE50F}" type="sibTrans" cxnId="{03F44521-083D-483A-A73E-151977459B15}">
      <dgm:prSet/>
      <dgm:spPr/>
      <dgm:t>
        <a:bodyPr/>
        <a:lstStyle/>
        <a:p>
          <a:endParaRPr lang="en-US"/>
        </a:p>
      </dgm:t>
    </dgm:pt>
    <dgm:pt modelId="{C97169DD-F083-4192-878A-42FC6785B5ED}">
      <dgm:prSet/>
      <dgm:spPr/>
      <dgm:t>
        <a:bodyPr/>
        <a:lstStyle/>
        <a:p>
          <a:endParaRPr lang="en-US" dirty="0"/>
        </a:p>
      </dgm:t>
    </dgm:pt>
    <dgm:pt modelId="{664CB40C-C615-4C20-8D67-B07A036DC127}" type="parTrans" cxnId="{73383FE9-39C4-42D1-9589-1FFBA3A53976}">
      <dgm:prSet/>
      <dgm:spPr/>
      <dgm:t>
        <a:bodyPr/>
        <a:lstStyle/>
        <a:p>
          <a:endParaRPr lang="en-US"/>
        </a:p>
      </dgm:t>
    </dgm:pt>
    <dgm:pt modelId="{CA259526-429E-46AB-8CDC-674B1684CCFB}" type="sibTrans" cxnId="{73383FE9-39C4-42D1-9589-1FFBA3A53976}">
      <dgm:prSet/>
      <dgm:spPr/>
      <dgm:t>
        <a:bodyPr/>
        <a:lstStyle/>
        <a:p>
          <a:endParaRPr lang="en-US"/>
        </a:p>
      </dgm:t>
    </dgm:pt>
    <dgm:pt modelId="{FCAAEF85-E8E1-4041-BE3B-E15D22FCB6DC}">
      <dgm:prSet/>
      <dgm:spPr/>
      <dgm:t>
        <a:bodyPr/>
        <a:lstStyle/>
        <a:p>
          <a:r>
            <a:rPr lang="en-US" dirty="0" smtClean="0"/>
            <a:t>Not context-sensitive- not able to add it for topics already recorded</a:t>
          </a:r>
          <a:endParaRPr lang="en-US" dirty="0"/>
        </a:p>
      </dgm:t>
    </dgm:pt>
    <dgm:pt modelId="{7B8626A9-3EAE-4FDA-8B9D-DB20E46E90B7}" type="parTrans" cxnId="{6C6F33A3-A0BB-410C-8096-C3B80163E48F}">
      <dgm:prSet/>
      <dgm:spPr/>
      <dgm:t>
        <a:bodyPr/>
        <a:lstStyle/>
        <a:p>
          <a:endParaRPr lang="en-US"/>
        </a:p>
      </dgm:t>
    </dgm:pt>
    <dgm:pt modelId="{1E28DF2D-B5B3-45F8-B707-A3F970939200}" type="sibTrans" cxnId="{6C6F33A3-A0BB-410C-8096-C3B80163E48F}">
      <dgm:prSet/>
      <dgm:spPr/>
      <dgm:t>
        <a:bodyPr/>
        <a:lstStyle/>
        <a:p>
          <a:endParaRPr lang="en-US"/>
        </a:p>
      </dgm:t>
    </dgm:pt>
    <dgm:pt modelId="{FB3FDE65-F265-4936-8755-F07FDC368EFA}">
      <dgm:prSet phldrT="[Text]"/>
      <dgm:spPr/>
      <dgm:t>
        <a:bodyPr/>
        <a:lstStyle/>
        <a:p>
          <a:endParaRPr lang="en-US" dirty="0"/>
        </a:p>
      </dgm:t>
    </dgm:pt>
    <dgm:pt modelId="{C990BA35-A04F-4950-9840-476E6F739F3D}" type="parTrans" cxnId="{BAA28D2A-E9C1-44D9-95F2-F3B7C6890E80}">
      <dgm:prSet/>
      <dgm:spPr/>
      <dgm:t>
        <a:bodyPr/>
        <a:lstStyle/>
        <a:p>
          <a:endParaRPr lang="en-US"/>
        </a:p>
      </dgm:t>
    </dgm:pt>
    <dgm:pt modelId="{915743AE-38E4-42C7-AE0F-764948AF2448}" type="sibTrans" cxnId="{BAA28D2A-E9C1-44D9-95F2-F3B7C6890E80}">
      <dgm:prSet/>
      <dgm:spPr/>
      <dgm:t>
        <a:bodyPr/>
        <a:lstStyle/>
        <a:p>
          <a:endParaRPr lang="en-US"/>
        </a:p>
      </dgm:t>
    </dgm:pt>
    <dgm:pt modelId="{CB593138-20FD-48C1-A019-D32C3647F9EA}">
      <dgm:prSet phldrT="[Text]"/>
      <dgm:spPr/>
      <dgm:t>
        <a:bodyPr/>
        <a:lstStyle/>
        <a:p>
          <a:r>
            <a:rPr lang="en-US" dirty="0" smtClean="0"/>
            <a:t>With multi-user library, UPKs do not always appear for both users</a:t>
          </a:r>
          <a:endParaRPr lang="en-US" dirty="0"/>
        </a:p>
      </dgm:t>
    </dgm:pt>
    <dgm:pt modelId="{D9EFBA5B-D348-42DC-88B0-A070419929CF}" type="parTrans" cxnId="{9946BEBF-525E-4247-A18B-301198B4A574}">
      <dgm:prSet/>
      <dgm:spPr/>
      <dgm:t>
        <a:bodyPr/>
        <a:lstStyle/>
        <a:p>
          <a:endParaRPr lang="en-US"/>
        </a:p>
      </dgm:t>
    </dgm:pt>
    <dgm:pt modelId="{B9ADFB78-51FB-41F4-845E-C86CC8A8ECA6}" type="sibTrans" cxnId="{9946BEBF-525E-4247-A18B-301198B4A574}">
      <dgm:prSet/>
      <dgm:spPr/>
      <dgm:t>
        <a:bodyPr/>
        <a:lstStyle/>
        <a:p>
          <a:endParaRPr lang="en-US"/>
        </a:p>
      </dgm:t>
    </dgm:pt>
    <dgm:pt modelId="{39B061D5-6D7C-4DC1-B8AC-18812BA1624C}">
      <dgm:prSet phldrT="[Text]"/>
      <dgm:spPr/>
      <dgm:t>
        <a:bodyPr/>
        <a:lstStyle/>
        <a:p>
          <a:r>
            <a:rPr lang="en-US" dirty="0" smtClean="0"/>
            <a:t>No collaboration feature in library</a:t>
          </a:r>
          <a:endParaRPr lang="en-US" dirty="0"/>
        </a:p>
      </dgm:t>
    </dgm:pt>
    <dgm:pt modelId="{EE1CCCD6-1FDD-4342-8747-89F22C13B16E}" type="parTrans" cxnId="{604941C1-31AE-4096-8248-F6D570D42979}">
      <dgm:prSet/>
      <dgm:spPr/>
      <dgm:t>
        <a:bodyPr/>
        <a:lstStyle/>
        <a:p>
          <a:endParaRPr lang="en-US"/>
        </a:p>
      </dgm:t>
    </dgm:pt>
    <dgm:pt modelId="{320E9855-49F8-44CE-97F7-846B59699AE6}" type="sibTrans" cxnId="{604941C1-31AE-4096-8248-F6D570D42979}">
      <dgm:prSet/>
      <dgm:spPr/>
      <dgm:t>
        <a:bodyPr/>
        <a:lstStyle/>
        <a:p>
          <a:endParaRPr lang="en-US"/>
        </a:p>
      </dgm:t>
    </dgm:pt>
    <dgm:pt modelId="{93646E13-3B59-46D5-A5D5-87A413F0C296}">
      <dgm:prSet phldrT="[Text]"/>
      <dgm:spPr/>
      <dgm:t>
        <a:bodyPr/>
        <a:lstStyle/>
        <a:p>
          <a:r>
            <a:rPr lang="en-US" dirty="0" smtClean="0"/>
            <a:t>Bugs and browser issues with UPK</a:t>
          </a:r>
          <a:endParaRPr lang="en-US" dirty="0"/>
        </a:p>
      </dgm:t>
    </dgm:pt>
    <dgm:pt modelId="{4F683736-3A9E-4704-8556-380AE76CD260}" type="parTrans" cxnId="{65D98F62-19ED-4F51-8D67-8B8E04F17418}">
      <dgm:prSet/>
      <dgm:spPr/>
      <dgm:t>
        <a:bodyPr/>
        <a:lstStyle/>
        <a:p>
          <a:endParaRPr lang="en-US"/>
        </a:p>
      </dgm:t>
    </dgm:pt>
    <dgm:pt modelId="{AB3DC231-C7C0-4F5B-B78B-E44300A5FCE1}" type="sibTrans" cxnId="{65D98F62-19ED-4F51-8D67-8B8E04F17418}">
      <dgm:prSet/>
      <dgm:spPr/>
      <dgm:t>
        <a:bodyPr/>
        <a:lstStyle/>
        <a:p>
          <a:endParaRPr lang="en-US"/>
        </a:p>
      </dgm:t>
    </dgm:pt>
    <dgm:pt modelId="{FADDFFAF-B1C5-430A-9A32-221E07FA73F2}">
      <dgm:prSet phldrT="[Text]"/>
      <dgm:spPr/>
      <dgm:t>
        <a:bodyPr/>
        <a:lstStyle/>
        <a:p>
          <a:r>
            <a:rPr lang="en-US" dirty="0" smtClean="0"/>
            <a:t>Lots of editing required after recording</a:t>
          </a:r>
          <a:endParaRPr lang="en-US" dirty="0"/>
        </a:p>
      </dgm:t>
    </dgm:pt>
    <dgm:pt modelId="{1A7AF7EF-CD35-4987-B038-9D01F1DA8467}" type="parTrans" cxnId="{43D367E4-B36D-4F74-94BC-682225A84F9D}">
      <dgm:prSet/>
      <dgm:spPr/>
      <dgm:t>
        <a:bodyPr/>
        <a:lstStyle/>
        <a:p>
          <a:endParaRPr lang="en-US"/>
        </a:p>
      </dgm:t>
    </dgm:pt>
    <dgm:pt modelId="{5298E163-DD3D-46D8-B5C5-03137495E954}" type="sibTrans" cxnId="{43D367E4-B36D-4F74-94BC-682225A84F9D}">
      <dgm:prSet/>
      <dgm:spPr/>
      <dgm:t>
        <a:bodyPr/>
        <a:lstStyle/>
        <a:p>
          <a:endParaRPr lang="en-US"/>
        </a:p>
      </dgm:t>
    </dgm:pt>
    <dgm:pt modelId="{8CDF20FD-43FD-4288-AF9C-2B873FBD9816}" type="pres">
      <dgm:prSet presAssocID="{28333DDD-BE58-468E-8103-E683197EE1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4DD29-1836-4FD4-B67A-CABDF3C78B53}" type="pres">
      <dgm:prSet presAssocID="{B469435A-6F5D-473F-B57E-86200AB9C28A}" presName="composite" presStyleCnt="0"/>
      <dgm:spPr/>
    </dgm:pt>
    <dgm:pt modelId="{30D4F1AD-55D0-4C97-8F0B-0FD544C5E373}" type="pres">
      <dgm:prSet presAssocID="{B469435A-6F5D-473F-B57E-86200AB9C2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67DD-B3AB-41FE-A3D6-0FFC248D063D}" type="pres">
      <dgm:prSet presAssocID="{B469435A-6F5D-473F-B57E-86200AB9C2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1CE3F-A0F4-4686-8010-E6FF96D968B1}" type="pres">
      <dgm:prSet presAssocID="{5BD2ABEB-7634-4A57-B83D-E39E68DA138F}" presName="space" presStyleCnt="0"/>
      <dgm:spPr/>
    </dgm:pt>
    <dgm:pt modelId="{AEEAEA99-5D81-440A-996A-869D148FF9BC}" type="pres">
      <dgm:prSet presAssocID="{07B3BA9A-D36F-4B23-B1CC-DEEFAB6056C9}" presName="composite" presStyleCnt="0"/>
      <dgm:spPr/>
    </dgm:pt>
    <dgm:pt modelId="{1C238F0C-2650-4CD5-A226-4A8532266A53}" type="pres">
      <dgm:prSet presAssocID="{07B3BA9A-D36F-4B23-B1CC-DEEFAB6056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95BFF-3D9B-4565-B6FF-1903DA5F9235}" type="pres">
      <dgm:prSet presAssocID="{07B3BA9A-D36F-4B23-B1CC-DEEFAB6056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AEC41-DA09-4195-9461-C116C9C40651}" type="pres">
      <dgm:prSet presAssocID="{5982686A-71C1-44EE-A257-12C7113149B0}" presName="space" presStyleCnt="0"/>
      <dgm:spPr/>
    </dgm:pt>
    <dgm:pt modelId="{0ACCD0C5-F959-43F8-B6A6-FD642C4A7CBA}" type="pres">
      <dgm:prSet presAssocID="{B24CE17E-1671-43B8-8F3F-343BF0D9F67A}" presName="composite" presStyleCnt="0"/>
      <dgm:spPr/>
    </dgm:pt>
    <dgm:pt modelId="{C54AA052-1683-49FE-82D1-33E260EAF412}" type="pres">
      <dgm:prSet presAssocID="{B24CE17E-1671-43B8-8F3F-343BF0D9F6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98F4-609A-4C45-A479-D1987A80C246}" type="pres">
      <dgm:prSet presAssocID="{B24CE17E-1671-43B8-8F3F-343BF0D9F67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98F62-19ED-4F51-8D67-8B8E04F17418}" srcId="{B24CE17E-1671-43B8-8F3F-343BF0D9F67A}" destId="{93646E13-3B59-46D5-A5D5-87A413F0C296}" srcOrd="1" destOrd="0" parTransId="{4F683736-3A9E-4704-8556-380AE76CD260}" sibTransId="{AB3DC231-C7C0-4F5B-B78B-E44300A5FCE1}"/>
    <dgm:cxn modelId="{971F9C6B-B9FA-4AEF-A59A-5E6370703E80}" type="presOf" srcId="{CB593138-20FD-48C1-A019-D32C3647F9EA}" destId="{CFF95BFF-3D9B-4565-B6FF-1903DA5F9235}" srcOrd="0" destOrd="1" presId="urn:microsoft.com/office/officeart/2005/8/layout/hList1"/>
    <dgm:cxn modelId="{EEFFD89F-1317-4484-9837-5A59737D1516}" srcId="{28333DDD-BE58-468E-8103-E683197EE1A2}" destId="{B469435A-6F5D-473F-B57E-86200AB9C28A}" srcOrd="0" destOrd="0" parTransId="{08B1B2BF-98A5-4DB7-B50D-30B27F3F1D4F}" sibTransId="{5BD2ABEB-7634-4A57-B83D-E39E68DA138F}"/>
    <dgm:cxn modelId="{E9888A35-1870-49BD-9661-F8D361697F8B}" type="presOf" srcId="{28333DDD-BE58-468E-8103-E683197EE1A2}" destId="{8CDF20FD-43FD-4288-AF9C-2B873FBD9816}" srcOrd="0" destOrd="0" presId="urn:microsoft.com/office/officeart/2005/8/layout/hList1"/>
    <dgm:cxn modelId="{7B18735C-BD48-4EDE-9EF9-3F75CC41894C}" type="presOf" srcId="{FB3FDE65-F265-4936-8755-F07FDC368EFA}" destId="{CFF95BFF-3D9B-4565-B6FF-1903DA5F9235}" srcOrd="0" destOrd="3" presId="urn:microsoft.com/office/officeart/2005/8/layout/hList1"/>
    <dgm:cxn modelId="{27ADEBE2-2285-4080-BA2B-FD3D331609B1}" type="presOf" srcId="{B469435A-6F5D-473F-B57E-86200AB9C28A}" destId="{30D4F1AD-55D0-4C97-8F0B-0FD544C5E373}" srcOrd="0" destOrd="0" presId="urn:microsoft.com/office/officeart/2005/8/layout/hList1"/>
    <dgm:cxn modelId="{5C439BB7-11AB-4BB2-B942-37A92733DACB}" type="presOf" srcId="{93646E13-3B59-46D5-A5D5-87A413F0C296}" destId="{99C198F4-609A-4C45-A479-D1987A80C246}" srcOrd="0" destOrd="1" presId="urn:microsoft.com/office/officeart/2005/8/layout/hList1"/>
    <dgm:cxn modelId="{7DA0A912-6833-423F-B4B2-F91AA09A4E5D}" srcId="{B469435A-6F5D-473F-B57E-86200AB9C28A}" destId="{90BDDD23-2871-4866-974E-16EBECEE9A64}" srcOrd="0" destOrd="0" parTransId="{CA5161DB-3ACA-49A2-8874-81789D052C10}" sibTransId="{5D8A0AE4-9723-4905-B052-4943D7D493E6}"/>
    <dgm:cxn modelId="{A06E529C-F281-4B11-85FF-BF8611A04261}" type="presOf" srcId="{694EF638-2F24-403B-AF9B-7C7731B670C6}" destId="{4CFB67DD-B3AB-41FE-A3D6-0FFC248D063D}" srcOrd="0" destOrd="1" presId="urn:microsoft.com/office/officeart/2005/8/layout/hList1"/>
    <dgm:cxn modelId="{73383FE9-39C4-42D1-9589-1FFBA3A53976}" srcId="{B469435A-6F5D-473F-B57E-86200AB9C28A}" destId="{C97169DD-F083-4192-878A-42FC6785B5ED}" srcOrd="3" destOrd="0" parTransId="{664CB40C-C615-4C20-8D67-B07A036DC127}" sibTransId="{CA259526-429E-46AB-8CDC-674B1684CCFB}"/>
    <dgm:cxn modelId="{59B7259C-093E-4ECD-A928-F5AEC844D9EC}" type="presOf" srcId="{A8F38B97-48F5-46B5-A1C8-72FA3185B499}" destId="{CFF95BFF-3D9B-4565-B6FF-1903DA5F9235}" srcOrd="0" destOrd="0" presId="urn:microsoft.com/office/officeart/2005/8/layout/hList1"/>
    <dgm:cxn modelId="{604941C1-31AE-4096-8248-F6D570D42979}" srcId="{07B3BA9A-D36F-4B23-B1CC-DEEFAB6056C9}" destId="{39B061D5-6D7C-4DC1-B8AC-18812BA1624C}" srcOrd="2" destOrd="0" parTransId="{EE1CCCD6-1FDD-4342-8747-89F22C13B16E}" sibTransId="{320E9855-49F8-44CE-97F7-846B59699AE6}"/>
    <dgm:cxn modelId="{D5D5C0E0-9F7A-46FC-9CD8-9FCA4AEEFB87}" type="presOf" srcId="{90BDDD23-2871-4866-974E-16EBECEE9A64}" destId="{4CFB67DD-B3AB-41FE-A3D6-0FFC248D063D}" srcOrd="0" destOrd="0" presId="urn:microsoft.com/office/officeart/2005/8/layout/hList1"/>
    <dgm:cxn modelId="{660A6307-39AE-422A-A7A7-AE3824895ACD}" type="presOf" srcId="{29A1C961-CE69-434A-B119-72CBAAB8F8BD}" destId="{99C198F4-609A-4C45-A479-D1987A80C246}" srcOrd="0" destOrd="0" presId="urn:microsoft.com/office/officeart/2005/8/layout/hList1"/>
    <dgm:cxn modelId="{AA0A8613-0340-49D5-8A9E-C520B0DAA650}" type="presOf" srcId="{B24CE17E-1671-43B8-8F3F-343BF0D9F67A}" destId="{C54AA052-1683-49FE-82D1-33E260EAF412}" srcOrd="0" destOrd="0" presId="urn:microsoft.com/office/officeart/2005/8/layout/hList1"/>
    <dgm:cxn modelId="{AB74C7F9-4B0B-421C-9ED6-074DC61F5F47}" type="presOf" srcId="{07B3BA9A-D36F-4B23-B1CC-DEEFAB6056C9}" destId="{1C238F0C-2650-4CD5-A226-4A8532266A53}" srcOrd="0" destOrd="0" presId="urn:microsoft.com/office/officeart/2005/8/layout/hList1"/>
    <dgm:cxn modelId="{86922FB0-458E-4DF2-899D-7E804452C230}" srcId="{28333DDD-BE58-468E-8103-E683197EE1A2}" destId="{07B3BA9A-D36F-4B23-B1CC-DEEFAB6056C9}" srcOrd="1" destOrd="0" parTransId="{03EDA7BE-3290-4679-B89A-015BBC028B4A}" sibTransId="{5982686A-71C1-44EE-A257-12C7113149B0}"/>
    <dgm:cxn modelId="{18522D97-ED86-4CDB-9284-20C99D88C019}" srcId="{28333DDD-BE58-468E-8103-E683197EE1A2}" destId="{B24CE17E-1671-43B8-8F3F-343BF0D9F67A}" srcOrd="2" destOrd="0" parTransId="{AC4244BE-AA1F-44A7-B4EF-B8F1B867AAE7}" sibTransId="{BF74BFDD-FA49-4030-8105-9B6977F0591D}"/>
    <dgm:cxn modelId="{AFF95DE4-40E0-4B0F-8522-C9C6921841D1}" type="presOf" srcId="{39B061D5-6D7C-4DC1-B8AC-18812BA1624C}" destId="{CFF95BFF-3D9B-4565-B6FF-1903DA5F9235}" srcOrd="0" destOrd="2" presId="urn:microsoft.com/office/officeart/2005/8/layout/hList1"/>
    <dgm:cxn modelId="{6907AE1A-B41B-4602-875E-9E594E269D5E}" type="presOf" srcId="{C97169DD-F083-4192-878A-42FC6785B5ED}" destId="{4CFB67DD-B3AB-41FE-A3D6-0FFC248D063D}" srcOrd="0" destOrd="3" presId="urn:microsoft.com/office/officeart/2005/8/layout/hList1"/>
    <dgm:cxn modelId="{2EC93ADF-3DE6-42C7-B956-41DACD0B4006}" type="presOf" srcId="{FADDFFAF-B1C5-430A-9A32-221E07FA73F2}" destId="{99C198F4-609A-4C45-A479-D1987A80C246}" srcOrd="0" destOrd="2" presId="urn:microsoft.com/office/officeart/2005/8/layout/hList1"/>
    <dgm:cxn modelId="{9946BEBF-525E-4247-A18B-301198B4A574}" srcId="{07B3BA9A-D36F-4B23-B1CC-DEEFAB6056C9}" destId="{CB593138-20FD-48C1-A019-D32C3647F9EA}" srcOrd="1" destOrd="0" parTransId="{D9EFBA5B-D348-42DC-88B0-A070419929CF}" sibTransId="{B9ADFB78-51FB-41F4-845E-C86CC8A8ECA6}"/>
    <dgm:cxn modelId="{6C6F33A3-A0BB-410C-8096-C3B80163E48F}" srcId="{B469435A-6F5D-473F-B57E-86200AB9C28A}" destId="{FCAAEF85-E8E1-4041-BE3B-E15D22FCB6DC}" srcOrd="2" destOrd="0" parTransId="{7B8626A9-3EAE-4FDA-8B9D-DB20E46E90B7}" sibTransId="{1E28DF2D-B5B3-45F8-B707-A3F970939200}"/>
    <dgm:cxn modelId="{43D367E4-B36D-4F74-94BC-682225A84F9D}" srcId="{B24CE17E-1671-43B8-8F3F-343BF0D9F67A}" destId="{FADDFFAF-B1C5-430A-9A32-221E07FA73F2}" srcOrd="2" destOrd="0" parTransId="{1A7AF7EF-CD35-4987-B038-9D01F1DA8467}" sibTransId="{5298E163-DD3D-46D8-B5C5-03137495E954}"/>
    <dgm:cxn modelId="{3E94701D-E9CC-4731-8128-7A79333753E9}" srcId="{07B3BA9A-D36F-4B23-B1CC-DEEFAB6056C9}" destId="{A8F38B97-48F5-46B5-A1C8-72FA3185B499}" srcOrd="0" destOrd="0" parTransId="{2543A9D1-DE0C-4177-BC44-D47B62972654}" sibTransId="{1436392E-F74F-41D2-9740-0CF7A4909FFE}"/>
    <dgm:cxn modelId="{03F44521-083D-483A-A73E-151977459B15}" srcId="{B469435A-6F5D-473F-B57E-86200AB9C28A}" destId="{694EF638-2F24-403B-AF9B-7C7731B670C6}" srcOrd="1" destOrd="0" parTransId="{C7760C99-EC6D-46FF-8E1B-FDF894932AB6}" sibTransId="{1DEE7AA2-CB4F-4968-B3DD-D2C70BBAE50F}"/>
    <dgm:cxn modelId="{14E6229D-A6A8-4094-9926-089A33937F07}" srcId="{B24CE17E-1671-43B8-8F3F-343BF0D9F67A}" destId="{29A1C961-CE69-434A-B119-72CBAAB8F8BD}" srcOrd="0" destOrd="0" parTransId="{B4F5B282-4E82-480F-85EB-6F5D007974B2}" sibTransId="{821082C9-7344-4505-9C83-4D0A8F1F281B}"/>
    <dgm:cxn modelId="{086C81BA-6137-4871-A3BC-2F3DC0BBDB41}" type="presOf" srcId="{FCAAEF85-E8E1-4041-BE3B-E15D22FCB6DC}" destId="{4CFB67DD-B3AB-41FE-A3D6-0FFC248D063D}" srcOrd="0" destOrd="2" presId="urn:microsoft.com/office/officeart/2005/8/layout/hList1"/>
    <dgm:cxn modelId="{BAA28D2A-E9C1-44D9-95F2-F3B7C6890E80}" srcId="{07B3BA9A-D36F-4B23-B1CC-DEEFAB6056C9}" destId="{FB3FDE65-F265-4936-8755-F07FDC368EFA}" srcOrd="3" destOrd="0" parTransId="{C990BA35-A04F-4950-9840-476E6F739F3D}" sibTransId="{915743AE-38E4-42C7-AE0F-764948AF2448}"/>
    <dgm:cxn modelId="{78658E50-E304-45CA-9072-669399F35E45}" type="presParOf" srcId="{8CDF20FD-43FD-4288-AF9C-2B873FBD9816}" destId="{7C44DD29-1836-4FD4-B67A-CABDF3C78B53}" srcOrd="0" destOrd="0" presId="urn:microsoft.com/office/officeart/2005/8/layout/hList1"/>
    <dgm:cxn modelId="{5FD505F7-4BD1-4373-B576-A1EE71E71B41}" type="presParOf" srcId="{7C44DD29-1836-4FD4-B67A-CABDF3C78B53}" destId="{30D4F1AD-55D0-4C97-8F0B-0FD544C5E373}" srcOrd="0" destOrd="0" presId="urn:microsoft.com/office/officeart/2005/8/layout/hList1"/>
    <dgm:cxn modelId="{BD013A75-88DD-4219-912C-A017B4E1769E}" type="presParOf" srcId="{7C44DD29-1836-4FD4-B67A-CABDF3C78B53}" destId="{4CFB67DD-B3AB-41FE-A3D6-0FFC248D063D}" srcOrd="1" destOrd="0" presId="urn:microsoft.com/office/officeart/2005/8/layout/hList1"/>
    <dgm:cxn modelId="{3F58CC3B-96BA-4117-9F9D-BC775024BB5C}" type="presParOf" srcId="{8CDF20FD-43FD-4288-AF9C-2B873FBD9816}" destId="{7C31CE3F-A0F4-4686-8010-E6FF96D968B1}" srcOrd="1" destOrd="0" presId="urn:microsoft.com/office/officeart/2005/8/layout/hList1"/>
    <dgm:cxn modelId="{0515D635-2369-4181-A5F3-2DF82744444F}" type="presParOf" srcId="{8CDF20FD-43FD-4288-AF9C-2B873FBD9816}" destId="{AEEAEA99-5D81-440A-996A-869D148FF9BC}" srcOrd="2" destOrd="0" presId="urn:microsoft.com/office/officeart/2005/8/layout/hList1"/>
    <dgm:cxn modelId="{CE2BA35C-30FB-4BC8-8149-D8D5AE3AD3E5}" type="presParOf" srcId="{AEEAEA99-5D81-440A-996A-869D148FF9BC}" destId="{1C238F0C-2650-4CD5-A226-4A8532266A53}" srcOrd="0" destOrd="0" presId="urn:microsoft.com/office/officeart/2005/8/layout/hList1"/>
    <dgm:cxn modelId="{55C006F2-6477-4CA7-9FA6-18920236A8BA}" type="presParOf" srcId="{AEEAEA99-5D81-440A-996A-869D148FF9BC}" destId="{CFF95BFF-3D9B-4565-B6FF-1903DA5F9235}" srcOrd="1" destOrd="0" presId="urn:microsoft.com/office/officeart/2005/8/layout/hList1"/>
    <dgm:cxn modelId="{C4A6A368-AC90-4E12-8B15-D49D0EFC9A78}" type="presParOf" srcId="{8CDF20FD-43FD-4288-AF9C-2B873FBD9816}" destId="{7AFAEC41-DA09-4195-9461-C116C9C40651}" srcOrd="3" destOrd="0" presId="urn:microsoft.com/office/officeart/2005/8/layout/hList1"/>
    <dgm:cxn modelId="{93AF557F-925F-4845-91F8-EBD2ED633061}" type="presParOf" srcId="{8CDF20FD-43FD-4288-AF9C-2B873FBD9816}" destId="{0ACCD0C5-F959-43F8-B6A6-FD642C4A7CBA}" srcOrd="4" destOrd="0" presId="urn:microsoft.com/office/officeart/2005/8/layout/hList1"/>
    <dgm:cxn modelId="{E7EBBA9A-5E14-4FFE-852A-FC398831809D}" type="presParOf" srcId="{0ACCD0C5-F959-43F8-B6A6-FD642C4A7CBA}" destId="{C54AA052-1683-49FE-82D1-33E260EAF412}" srcOrd="0" destOrd="0" presId="urn:microsoft.com/office/officeart/2005/8/layout/hList1"/>
    <dgm:cxn modelId="{56296FDE-C104-4D02-85CF-564D41736819}" type="presParOf" srcId="{0ACCD0C5-F959-43F8-B6A6-FD642C4A7CBA}" destId="{99C198F4-609A-4C45-A479-D1987A80C2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A01A0-8343-4C0D-B94B-D8E4ECA55B68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15CB-C83E-48D3-A25F-2B5F3EC34003}">
      <dgm:prSet phldrT="[Text]" custT="1"/>
      <dgm:spPr/>
      <dgm:t>
        <a:bodyPr/>
        <a:lstStyle/>
        <a:p>
          <a:r>
            <a:rPr lang="en-US" sz="2000" dirty="0" smtClean="0"/>
            <a:t>Content Development</a:t>
          </a:r>
          <a:endParaRPr lang="en-US" sz="2000" dirty="0"/>
        </a:p>
      </dgm:t>
    </dgm:pt>
    <dgm:pt modelId="{4A882C9F-C13F-4810-85BA-D49771AC4DD9}" type="parTrans" cxnId="{04AE570E-8E32-4ED7-873A-0FA482275666}">
      <dgm:prSet/>
      <dgm:spPr/>
      <dgm:t>
        <a:bodyPr/>
        <a:lstStyle/>
        <a:p>
          <a:endParaRPr lang="en-US"/>
        </a:p>
      </dgm:t>
    </dgm:pt>
    <dgm:pt modelId="{F000E083-6A6D-4F06-9E44-6B812A9826D1}" type="sibTrans" cxnId="{04AE570E-8E32-4ED7-873A-0FA482275666}">
      <dgm:prSet/>
      <dgm:spPr/>
      <dgm:t>
        <a:bodyPr/>
        <a:lstStyle/>
        <a:p>
          <a:endParaRPr lang="en-US"/>
        </a:p>
      </dgm:t>
    </dgm:pt>
    <dgm:pt modelId="{91FF4B24-92DC-4001-92A7-855275E54F71}">
      <dgm:prSet phldrT="[Text]"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dirty="0" smtClean="0"/>
            <a:t>Library Management</a:t>
          </a:r>
          <a:endParaRPr lang="en-US" sz="2000" dirty="0"/>
        </a:p>
      </dgm:t>
    </dgm:pt>
    <dgm:pt modelId="{7214769B-561F-48AE-82E3-276D1E7D5FDE}" type="parTrans" cxnId="{AB274870-BAC1-4D76-B812-DAF1A0658436}">
      <dgm:prSet/>
      <dgm:spPr/>
      <dgm:t>
        <a:bodyPr/>
        <a:lstStyle/>
        <a:p>
          <a:endParaRPr lang="en-US"/>
        </a:p>
      </dgm:t>
    </dgm:pt>
    <dgm:pt modelId="{00E5A520-42DF-4E15-B0B3-6276CBB91CE8}" type="sibTrans" cxnId="{AB274870-BAC1-4D76-B812-DAF1A0658436}">
      <dgm:prSet/>
      <dgm:spPr/>
      <dgm:t>
        <a:bodyPr/>
        <a:lstStyle/>
        <a:p>
          <a:endParaRPr lang="en-US"/>
        </a:p>
      </dgm:t>
    </dgm:pt>
    <dgm:pt modelId="{BC229B5B-51ED-44FF-8B26-98FF6033579B}">
      <dgm:prSet phldrT="[Text]" custT="1"/>
      <dgm:spPr/>
      <dgm:t>
        <a:bodyPr/>
        <a:lstStyle/>
        <a:p>
          <a:r>
            <a:rPr lang="en-US" sz="2000" dirty="0" smtClean="0"/>
            <a:t>Content Deployment</a:t>
          </a:r>
          <a:endParaRPr lang="en-US" sz="2000" dirty="0"/>
        </a:p>
      </dgm:t>
    </dgm:pt>
    <dgm:pt modelId="{F27FF3A6-2FD4-49B0-87C2-9C8089B519A9}" type="parTrans" cxnId="{194B6302-D8D4-405E-B4D2-00FE9ADF2B3C}">
      <dgm:prSet/>
      <dgm:spPr/>
      <dgm:t>
        <a:bodyPr/>
        <a:lstStyle/>
        <a:p>
          <a:endParaRPr lang="en-US"/>
        </a:p>
      </dgm:t>
    </dgm:pt>
    <dgm:pt modelId="{7B06A19C-9477-40E7-9AD0-C57BC030E10E}" type="sibTrans" cxnId="{194B6302-D8D4-405E-B4D2-00FE9ADF2B3C}">
      <dgm:prSet/>
      <dgm:spPr/>
      <dgm:t>
        <a:bodyPr/>
        <a:lstStyle/>
        <a:p>
          <a:endParaRPr lang="en-US"/>
        </a:p>
      </dgm:t>
    </dgm:pt>
    <dgm:pt modelId="{79D1C83B-9771-456F-873B-5DA96EB21F3F}">
      <dgm:prSet phldrT="[Text]" custT="1"/>
      <dgm:spPr/>
      <dgm:t>
        <a:bodyPr/>
        <a:lstStyle/>
        <a:p>
          <a:r>
            <a:rPr lang="en-US" sz="2000" dirty="0" smtClean="0"/>
            <a:t>-Web architecture</a:t>
          </a:r>
        </a:p>
        <a:p>
          <a:r>
            <a:rPr lang="en-US" sz="2000" dirty="0" smtClean="0"/>
            <a:t>-Supports SCORM/AICC</a:t>
          </a:r>
        </a:p>
        <a:p>
          <a:r>
            <a:rPr lang="en-US" sz="2000" dirty="0" smtClean="0"/>
            <a:t>- SIS Help menu integration</a:t>
          </a:r>
          <a:endParaRPr lang="en-US" sz="2000" dirty="0"/>
        </a:p>
      </dgm:t>
    </dgm:pt>
    <dgm:pt modelId="{2E6C59EC-43E5-4497-A1C4-4EDC1A661117}" type="parTrans" cxnId="{0CA76CCD-0ADF-488D-9FB8-BA6EDC8A6D22}">
      <dgm:prSet/>
      <dgm:spPr/>
      <dgm:t>
        <a:bodyPr/>
        <a:lstStyle/>
        <a:p>
          <a:endParaRPr lang="en-US"/>
        </a:p>
      </dgm:t>
    </dgm:pt>
    <dgm:pt modelId="{584E4171-08A7-48F4-B065-8B4745945728}" type="sibTrans" cxnId="{0CA76CCD-0ADF-488D-9FB8-BA6EDC8A6D22}">
      <dgm:prSet/>
      <dgm:spPr/>
      <dgm:t>
        <a:bodyPr/>
        <a:lstStyle/>
        <a:p>
          <a:endParaRPr lang="en-US"/>
        </a:p>
      </dgm:t>
    </dgm:pt>
    <dgm:pt modelId="{1ED5E9F7-25E1-40DC-9E34-CE67F89D9C44}">
      <dgm:prSet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dirty="0" smtClean="0"/>
            <a:t>-Outline development</a:t>
          </a:r>
        </a:p>
      </dgm:t>
    </dgm:pt>
    <dgm:pt modelId="{11404D26-9061-474C-BCA2-1579168C1D6A}" type="parTrans" cxnId="{065C2102-DE32-4FE0-BE7B-2E2D77FAC12F}">
      <dgm:prSet/>
      <dgm:spPr/>
      <dgm:t>
        <a:bodyPr/>
        <a:lstStyle/>
        <a:p>
          <a:endParaRPr lang="en-US"/>
        </a:p>
      </dgm:t>
    </dgm:pt>
    <dgm:pt modelId="{81FEAE7E-CDEF-4E2B-A43C-8E54C14E835D}" type="sibTrans" cxnId="{065C2102-DE32-4FE0-BE7B-2E2D77FAC12F}">
      <dgm:prSet/>
      <dgm:spPr/>
      <dgm:t>
        <a:bodyPr/>
        <a:lstStyle/>
        <a:p>
          <a:endParaRPr lang="en-US"/>
        </a:p>
      </dgm:t>
    </dgm:pt>
    <dgm:pt modelId="{5E6976E7-4E4B-4278-91A8-99EC614792F7}">
      <dgm:prSet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dirty="0" smtClean="0"/>
            <a:t>-Record</a:t>
          </a:r>
        </a:p>
      </dgm:t>
    </dgm:pt>
    <dgm:pt modelId="{C8B925FE-9398-492A-9D9C-3254A8C806A9}" type="parTrans" cxnId="{B892F268-58F3-4777-9DA4-A8E1D7606EEE}">
      <dgm:prSet/>
      <dgm:spPr/>
      <dgm:t>
        <a:bodyPr/>
        <a:lstStyle/>
        <a:p>
          <a:endParaRPr lang="en-US"/>
        </a:p>
      </dgm:t>
    </dgm:pt>
    <dgm:pt modelId="{1F62E2D6-628C-4F62-AAB2-4E265B16247F}" type="sibTrans" cxnId="{B892F268-58F3-4777-9DA4-A8E1D7606EEE}">
      <dgm:prSet/>
      <dgm:spPr/>
      <dgm:t>
        <a:bodyPr/>
        <a:lstStyle/>
        <a:p>
          <a:endParaRPr lang="en-US"/>
        </a:p>
      </dgm:t>
    </dgm:pt>
    <dgm:pt modelId="{713A1BFE-A1A1-424E-9B4C-A2A189960367}">
      <dgm:prSet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dirty="0" smtClean="0"/>
            <a:t>-Publishing templates </a:t>
          </a:r>
        </a:p>
      </dgm:t>
    </dgm:pt>
    <dgm:pt modelId="{39F49E59-31A5-4397-B58B-B11CEA93C166}" type="parTrans" cxnId="{2E1E9BF9-2E87-449A-99B2-2DA1A637F32E}">
      <dgm:prSet/>
      <dgm:spPr/>
      <dgm:t>
        <a:bodyPr/>
        <a:lstStyle/>
        <a:p>
          <a:endParaRPr lang="en-US"/>
        </a:p>
      </dgm:t>
    </dgm:pt>
    <dgm:pt modelId="{3A9F629D-847E-49BA-B62A-39962FA35336}" type="sibTrans" cxnId="{2E1E9BF9-2E87-449A-99B2-2DA1A637F32E}">
      <dgm:prSet/>
      <dgm:spPr/>
      <dgm:t>
        <a:bodyPr/>
        <a:lstStyle/>
        <a:p>
          <a:endParaRPr lang="en-US"/>
        </a:p>
      </dgm:t>
    </dgm:pt>
    <dgm:pt modelId="{43B917CF-32FF-4697-ABD2-3D7A765D80F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600" dirty="0" smtClean="0"/>
        </a:p>
      </dgm:t>
    </dgm:pt>
    <dgm:pt modelId="{1FB823EC-5269-4A04-99FB-80F8D8724CA8}" type="parTrans" cxnId="{FF19154E-087E-4CB1-92C7-DAD61BC7430D}">
      <dgm:prSet/>
      <dgm:spPr/>
      <dgm:t>
        <a:bodyPr/>
        <a:lstStyle/>
        <a:p>
          <a:endParaRPr lang="en-US"/>
        </a:p>
      </dgm:t>
    </dgm:pt>
    <dgm:pt modelId="{532322BF-F5EA-4BF6-B8C6-C322A0C2DC00}" type="sibTrans" cxnId="{FF19154E-087E-4CB1-92C7-DAD61BC7430D}">
      <dgm:prSet/>
      <dgm:spPr/>
      <dgm:t>
        <a:bodyPr/>
        <a:lstStyle/>
        <a:p>
          <a:endParaRPr lang="en-US"/>
        </a:p>
      </dgm:t>
    </dgm:pt>
    <dgm:pt modelId="{509F5695-D757-4174-8F0A-C2E0DA87BD0E}">
      <dgm:prSet phldrT="[Text]" custT="1"/>
      <dgm:spPr/>
      <dgm:t>
        <a:bodyPr/>
        <a:lstStyle/>
        <a:p>
          <a:r>
            <a:rPr lang="en-US" sz="2000" dirty="0" smtClean="0"/>
            <a:t>Features we don’t have</a:t>
          </a:r>
          <a:endParaRPr lang="en-US" sz="2000" dirty="0"/>
        </a:p>
      </dgm:t>
    </dgm:pt>
    <dgm:pt modelId="{89EE44C0-EA71-4011-9EBE-AADCCEFB7905}" type="sibTrans" cxnId="{2256B1AB-3ECC-4DFD-94C4-8157FAE36A1E}">
      <dgm:prSet/>
      <dgm:spPr/>
      <dgm:t>
        <a:bodyPr/>
        <a:lstStyle/>
        <a:p>
          <a:endParaRPr lang="en-US"/>
        </a:p>
      </dgm:t>
    </dgm:pt>
    <dgm:pt modelId="{8E70830D-DF50-4618-9E96-05591CF3871C}" type="parTrans" cxnId="{2256B1AB-3ECC-4DFD-94C4-8157FAE36A1E}">
      <dgm:prSet/>
      <dgm:spPr/>
      <dgm:t>
        <a:bodyPr/>
        <a:lstStyle/>
        <a:p>
          <a:endParaRPr lang="en-US"/>
        </a:p>
      </dgm:t>
    </dgm:pt>
    <dgm:pt modelId="{5223B82E-60E2-453F-BB78-E3659FFE8142}">
      <dgm:prSet custT="1"/>
      <dgm:spPr/>
      <dgm:t>
        <a:bodyPr/>
        <a:lstStyle/>
        <a:p>
          <a:r>
            <a:rPr lang="en-US" sz="2100" dirty="0" smtClean="0"/>
            <a:t>-</a:t>
          </a:r>
          <a:r>
            <a:rPr lang="en-US" sz="2000" dirty="0" smtClean="0"/>
            <a:t>Knowledge Center: usage tracking for content consumption</a:t>
          </a:r>
        </a:p>
        <a:p>
          <a:r>
            <a:rPr lang="en-US" sz="2000" dirty="0" smtClean="0"/>
            <a:t>-In application support: context- sensitive</a:t>
          </a:r>
          <a:endParaRPr lang="en-US" sz="2000" dirty="0"/>
        </a:p>
      </dgm:t>
    </dgm:pt>
    <dgm:pt modelId="{BBE3CC61-128A-47B9-A0DE-E95E306F7DEE}" type="parTrans" cxnId="{A27DE74E-54C6-4744-BE33-887C2B0B3250}">
      <dgm:prSet/>
      <dgm:spPr/>
      <dgm:t>
        <a:bodyPr/>
        <a:lstStyle/>
        <a:p>
          <a:endParaRPr lang="en-US"/>
        </a:p>
      </dgm:t>
    </dgm:pt>
    <dgm:pt modelId="{524E60C5-58C1-40EF-A408-FD8E6CD62B16}" type="sibTrans" cxnId="{A27DE74E-54C6-4744-BE33-887C2B0B3250}">
      <dgm:prSet/>
      <dgm:spPr/>
      <dgm:t>
        <a:bodyPr/>
        <a:lstStyle/>
        <a:p>
          <a:endParaRPr lang="en-US"/>
        </a:p>
      </dgm:t>
    </dgm:pt>
    <dgm:pt modelId="{F7A1E1BB-A70F-4B1A-BD54-103556DBF0B5}" type="pres">
      <dgm:prSet presAssocID="{775A01A0-8343-4C0D-B94B-D8E4ECA55B68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D892E5-1F37-420C-8160-BFD0100CAE91}" type="pres">
      <dgm:prSet presAssocID="{509F5695-D757-4174-8F0A-C2E0DA87BD0E}" presName="ChildAccent3" presStyleCnt="0"/>
      <dgm:spPr/>
    </dgm:pt>
    <dgm:pt modelId="{EBE1A878-4E78-47CA-86D9-F2EC5BD5424D}" type="pres">
      <dgm:prSet presAssocID="{509F5695-D757-4174-8F0A-C2E0DA87BD0E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67029A36-ABFD-42B0-8914-D40258F7E130}" type="pres">
      <dgm:prSet presAssocID="{509F5695-D757-4174-8F0A-C2E0DA87BD0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9728B-5A24-4D5C-B957-E4E648EF336C}" type="pres">
      <dgm:prSet presAssocID="{509F5695-D757-4174-8F0A-C2E0DA87BD0E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E60C0-5CA1-4E4F-970C-7AAEB3265272}" type="pres">
      <dgm:prSet presAssocID="{BC229B5B-51ED-44FF-8B26-98FF6033579B}" presName="ChildAccent2" presStyleCnt="0"/>
      <dgm:spPr/>
    </dgm:pt>
    <dgm:pt modelId="{6C4DF82A-EF4A-4F23-AF06-5AF6F98DA4AA}" type="pres">
      <dgm:prSet presAssocID="{BC229B5B-51ED-44FF-8B26-98FF6033579B}" presName="ChildAccent" presStyleLbl="alignImgPlace1" presStyleIdx="1" presStyleCnt="3" custScaleX="124935"/>
      <dgm:spPr/>
      <dgm:t>
        <a:bodyPr/>
        <a:lstStyle/>
        <a:p>
          <a:endParaRPr lang="en-US"/>
        </a:p>
      </dgm:t>
    </dgm:pt>
    <dgm:pt modelId="{47D00B93-FFC4-42CA-B292-558D3B38F70D}" type="pres">
      <dgm:prSet presAssocID="{BC229B5B-51ED-44FF-8B26-98FF6033579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535D-DEA9-4EE2-B553-00D24870585F}" type="pres">
      <dgm:prSet presAssocID="{BC229B5B-51ED-44FF-8B26-98FF6033579B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089E-BD9E-487B-9D3F-0C865F005023}" type="pres">
      <dgm:prSet presAssocID="{442715CB-C83E-48D3-A25F-2B5F3EC34003}" presName="ChildAccent1" presStyleCnt="0"/>
      <dgm:spPr/>
    </dgm:pt>
    <dgm:pt modelId="{AB7B677F-46C2-4505-9113-31CBDB6D4405}" type="pres">
      <dgm:prSet presAssocID="{442715CB-C83E-48D3-A25F-2B5F3EC34003}" presName="ChildAccent" presStyleLbl="alignImgPlace1" presStyleIdx="2" presStyleCnt="3" custScaleX="116441"/>
      <dgm:spPr/>
      <dgm:t>
        <a:bodyPr/>
        <a:lstStyle/>
        <a:p>
          <a:endParaRPr lang="en-US"/>
        </a:p>
      </dgm:t>
    </dgm:pt>
    <dgm:pt modelId="{094ACF31-6DCA-410B-95A6-619FB64EC843}" type="pres">
      <dgm:prSet presAssocID="{442715CB-C83E-48D3-A25F-2B5F3EC3400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7E02-FAE8-4F55-A13A-3413B086A414}" type="pres">
      <dgm:prSet presAssocID="{442715CB-C83E-48D3-A25F-2B5F3EC3400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4968B-7A56-4142-A3EC-69DA22D92888}" type="presOf" srcId="{713A1BFE-A1A1-424E-9B4C-A2A189960367}" destId="{094ACF31-6DCA-410B-95A6-619FB64EC843}" srcOrd="1" destOrd="3" presId="urn:microsoft.com/office/officeart/2011/layout/InterconnectedBlockProcess"/>
    <dgm:cxn modelId="{FA8BA389-1BF4-4F54-B528-DE24D395D0B3}" type="presOf" srcId="{775A01A0-8343-4C0D-B94B-D8E4ECA55B68}" destId="{F7A1E1BB-A70F-4B1A-BD54-103556DBF0B5}" srcOrd="0" destOrd="0" presId="urn:microsoft.com/office/officeart/2011/layout/InterconnectedBlockProcess"/>
    <dgm:cxn modelId="{0CA76CCD-0ADF-488D-9FB8-BA6EDC8A6D22}" srcId="{BC229B5B-51ED-44FF-8B26-98FF6033579B}" destId="{79D1C83B-9771-456F-873B-5DA96EB21F3F}" srcOrd="0" destOrd="0" parTransId="{2E6C59EC-43E5-4497-A1C4-4EDC1A661117}" sibTransId="{584E4171-08A7-48F4-B065-8B4745945728}"/>
    <dgm:cxn modelId="{AB274870-BAC1-4D76-B812-DAF1A0658436}" srcId="{442715CB-C83E-48D3-A25F-2B5F3EC34003}" destId="{91FF4B24-92DC-4001-92A7-855275E54F71}" srcOrd="0" destOrd="0" parTransId="{7214769B-561F-48AE-82E3-276D1E7D5FDE}" sibTransId="{00E5A520-42DF-4E15-B0B3-6276CBB91CE8}"/>
    <dgm:cxn modelId="{C2FF04C8-0C84-4200-9641-4DFA17DAD995}" type="presOf" srcId="{5E6976E7-4E4B-4278-91A8-99EC614792F7}" destId="{AB7B677F-46C2-4505-9113-31CBDB6D4405}" srcOrd="0" destOrd="2" presId="urn:microsoft.com/office/officeart/2011/layout/InterconnectedBlockProcess"/>
    <dgm:cxn modelId="{E96AAEF8-708C-4D97-A84E-74884FF27167}" type="presOf" srcId="{43B917CF-32FF-4697-ABD2-3D7A765D80F3}" destId="{AB7B677F-46C2-4505-9113-31CBDB6D4405}" srcOrd="0" destOrd="4" presId="urn:microsoft.com/office/officeart/2011/layout/InterconnectedBlockProcess"/>
    <dgm:cxn modelId="{ABF38213-0C9B-45DC-AF79-16ECD2DEE35A}" type="presOf" srcId="{79D1C83B-9771-456F-873B-5DA96EB21F3F}" destId="{47D00B93-FFC4-42CA-B292-558D3B38F70D}" srcOrd="1" destOrd="0" presId="urn:microsoft.com/office/officeart/2011/layout/InterconnectedBlockProcess"/>
    <dgm:cxn modelId="{85BBBC63-CFE8-47CB-B860-4011244A1A82}" type="presOf" srcId="{1ED5E9F7-25E1-40DC-9E34-CE67F89D9C44}" destId="{094ACF31-6DCA-410B-95A6-619FB64EC843}" srcOrd="1" destOrd="1" presId="urn:microsoft.com/office/officeart/2011/layout/InterconnectedBlockProcess"/>
    <dgm:cxn modelId="{A92BA591-C6B0-42FA-ABD5-9454514595F4}" type="presOf" srcId="{91FF4B24-92DC-4001-92A7-855275E54F71}" destId="{094ACF31-6DCA-410B-95A6-619FB64EC843}" srcOrd="1" destOrd="0" presId="urn:microsoft.com/office/officeart/2011/layout/InterconnectedBlockProcess"/>
    <dgm:cxn modelId="{A8677918-01A2-4F05-A583-18465B2031D2}" type="presOf" srcId="{713A1BFE-A1A1-424E-9B4C-A2A189960367}" destId="{AB7B677F-46C2-4505-9113-31CBDB6D4405}" srcOrd="0" destOrd="3" presId="urn:microsoft.com/office/officeart/2011/layout/InterconnectedBlockProcess"/>
    <dgm:cxn modelId="{38FB74FA-5346-4B2C-830E-3DA83EB37839}" type="presOf" srcId="{1ED5E9F7-25E1-40DC-9E34-CE67F89D9C44}" destId="{AB7B677F-46C2-4505-9113-31CBDB6D4405}" srcOrd="0" destOrd="1" presId="urn:microsoft.com/office/officeart/2011/layout/InterconnectedBlockProcess"/>
    <dgm:cxn modelId="{B5CA614C-D389-492E-BA41-DA1D67145A39}" type="presOf" srcId="{BC229B5B-51ED-44FF-8B26-98FF6033579B}" destId="{3A43535D-DEA9-4EE2-B553-00D24870585F}" srcOrd="0" destOrd="0" presId="urn:microsoft.com/office/officeart/2011/layout/InterconnectedBlockProcess"/>
    <dgm:cxn modelId="{CDA939C0-B955-412F-AAC5-5FE7DC2A5C16}" type="presOf" srcId="{5E6976E7-4E4B-4278-91A8-99EC614792F7}" destId="{094ACF31-6DCA-410B-95A6-619FB64EC843}" srcOrd="1" destOrd="2" presId="urn:microsoft.com/office/officeart/2011/layout/InterconnectedBlockProcess"/>
    <dgm:cxn modelId="{2256B1AB-3ECC-4DFD-94C4-8157FAE36A1E}" srcId="{775A01A0-8343-4C0D-B94B-D8E4ECA55B68}" destId="{509F5695-D757-4174-8F0A-C2E0DA87BD0E}" srcOrd="2" destOrd="0" parTransId="{8E70830D-DF50-4618-9E96-05591CF3871C}" sibTransId="{89EE44C0-EA71-4011-9EBE-AADCCEFB7905}"/>
    <dgm:cxn modelId="{B892F268-58F3-4777-9DA4-A8E1D7606EEE}" srcId="{442715CB-C83E-48D3-A25F-2B5F3EC34003}" destId="{5E6976E7-4E4B-4278-91A8-99EC614792F7}" srcOrd="2" destOrd="0" parTransId="{C8B925FE-9398-492A-9D9C-3254A8C806A9}" sibTransId="{1F62E2D6-628C-4F62-AAB2-4E265B16247F}"/>
    <dgm:cxn modelId="{CAD0FD99-ABFD-4DC0-876E-1AFC3F9EFDAC}" type="presOf" srcId="{43B917CF-32FF-4697-ABD2-3D7A765D80F3}" destId="{094ACF31-6DCA-410B-95A6-619FB64EC843}" srcOrd="1" destOrd="4" presId="urn:microsoft.com/office/officeart/2011/layout/InterconnectedBlockProcess"/>
    <dgm:cxn modelId="{A27DE74E-54C6-4744-BE33-887C2B0B3250}" srcId="{509F5695-D757-4174-8F0A-C2E0DA87BD0E}" destId="{5223B82E-60E2-453F-BB78-E3659FFE8142}" srcOrd="0" destOrd="0" parTransId="{BBE3CC61-128A-47B9-A0DE-E95E306F7DEE}" sibTransId="{524E60C5-58C1-40EF-A408-FD8E6CD62B16}"/>
    <dgm:cxn modelId="{306DCAF9-F554-4578-B031-CE889E9B6D3B}" type="presOf" srcId="{509F5695-D757-4174-8F0A-C2E0DA87BD0E}" destId="{DA59728B-5A24-4D5C-B957-E4E648EF336C}" srcOrd="0" destOrd="0" presId="urn:microsoft.com/office/officeart/2011/layout/InterconnectedBlockProcess"/>
    <dgm:cxn modelId="{361F80A1-84C8-420C-9231-565A2C9C375D}" type="presOf" srcId="{5223B82E-60E2-453F-BB78-E3659FFE8142}" destId="{EBE1A878-4E78-47CA-86D9-F2EC5BD5424D}" srcOrd="0" destOrd="0" presId="urn:microsoft.com/office/officeart/2011/layout/InterconnectedBlockProcess"/>
    <dgm:cxn modelId="{B88EB4DB-1260-4BE3-8BAE-EBCBF15ED34C}" type="presOf" srcId="{5223B82E-60E2-453F-BB78-E3659FFE8142}" destId="{67029A36-ABFD-42B0-8914-D40258F7E130}" srcOrd="1" destOrd="0" presId="urn:microsoft.com/office/officeart/2011/layout/InterconnectedBlockProcess"/>
    <dgm:cxn modelId="{FF19154E-087E-4CB1-92C7-DAD61BC7430D}" srcId="{442715CB-C83E-48D3-A25F-2B5F3EC34003}" destId="{43B917CF-32FF-4697-ABD2-3D7A765D80F3}" srcOrd="4" destOrd="0" parTransId="{1FB823EC-5269-4A04-99FB-80F8D8724CA8}" sibTransId="{532322BF-F5EA-4BF6-B8C6-C322A0C2DC00}"/>
    <dgm:cxn modelId="{04AE570E-8E32-4ED7-873A-0FA482275666}" srcId="{775A01A0-8343-4C0D-B94B-D8E4ECA55B68}" destId="{442715CB-C83E-48D3-A25F-2B5F3EC34003}" srcOrd="0" destOrd="0" parTransId="{4A882C9F-C13F-4810-85BA-D49771AC4DD9}" sibTransId="{F000E083-6A6D-4F06-9E44-6B812A9826D1}"/>
    <dgm:cxn modelId="{194B6302-D8D4-405E-B4D2-00FE9ADF2B3C}" srcId="{775A01A0-8343-4C0D-B94B-D8E4ECA55B68}" destId="{BC229B5B-51ED-44FF-8B26-98FF6033579B}" srcOrd="1" destOrd="0" parTransId="{F27FF3A6-2FD4-49B0-87C2-9C8089B519A9}" sibTransId="{7B06A19C-9477-40E7-9AD0-C57BC030E10E}"/>
    <dgm:cxn modelId="{2E1E9BF9-2E87-449A-99B2-2DA1A637F32E}" srcId="{442715CB-C83E-48D3-A25F-2B5F3EC34003}" destId="{713A1BFE-A1A1-424E-9B4C-A2A189960367}" srcOrd="3" destOrd="0" parTransId="{39F49E59-31A5-4397-B58B-B11CEA93C166}" sibTransId="{3A9F629D-847E-49BA-B62A-39962FA35336}"/>
    <dgm:cxn modelId="{D69035CC-E1BE-450C-80D1-83002C03FF92}" type="presOf" srcId="{91FF4B24-92DC-4001-92A7-855275E54F71}" destId="{AB7B677F-46C2-4505-9113-31CBDB6D4405}" srcOrd="0" destOrd="0" presId="urn:microsoft.com/office/officeart/2011/layout/InterconnectedBlockProcess"/>
    <dgm:cxn modelId="{65E00E96-52AF-4AA5-A065-61A451A2AD9B}" type="presOf" srcId="{79D1C83B-9771-456F-873B-5DA96EB21F3F}" destId="{6C4DF82A-EF4A-4F23-AF06-5AF6F98DA4AA}" srcOrd="0" destOrd="0" presId="urn:microsoft.com/office/officeart/2011/layout/InterconnectedBlockProcess"/>
    <dgm:cxn modelId="{065C2102-DE32-4FE0-BE7B-2E2D77FAC12F}" srcId="{442715CB-C83E-48D3-A25F-2B5F3EC34003}" destId="{1ED5E9F7-25E1-40DC-9E34-CE67F89D9C44}" srcOrd="1" destOrd="0" parTransId="{11404D26-9061-474C-BCA2-1579168C1D6A}" sibTransId="{81FEAE7E-CDEF-4E2B-A43C-8E54C14E835D}"/>
    <dgm:cxn modelId="{78064075-5CE9-4EEF-B929-3AE5CEEEC18B}" type="presOf" srcId="{442715CB-C83E-48D3-A25F-2B5F3EC34003}" destId="{64637E02-FAE8-4F55-A13A-3413B086A414}" srcOrd="0" destOrd="0" presId="urn:microsoft.com/office/officeart/2011/layout/InterconnectedBlockProcess"/>
    <dgm:cxn modelId="{C039786E-3B91-44BE-ACB5-079C54610DA2}" type="presParOf" srcId="{F7A1E1BB-A70F-4B1A-BD54-103556DBF0B5}" destId="{5FD892E5-1F37-420C-8160-BFD0100CAE91}" srcOrd="0" destOrd="0" presId="urn:microsoft.com/office/officeart/2011/layout/InterconnectedBlockProcess"/>
    <dgm:cxn modelId="{C9C72675-A62C-4C50-BABB-CB29CD89562F}" type="presParOf" srcId="{5FD892E5-1F37-420C-8160-BFD0100CAE91}" destId="{EBE1A878-4E78-47CA-86D9-F2EC5BD5424D}" srcOrd="0" destOrd="0" presId="urn:microsoft.com/office/officeart/2011/layout/InterconnectedBlockProcess"/>
    <dgm:cxn modelId="{FD2F1FFC-8F04-424D-BC23-7477B11EF084}" type="presParOf" srcId="{F7A1E1BB-A70F-4B1A-BD54-103556DBF0B5}" destId="{67029A36-ABFD-42B0-8914-D40258F7E130}" srcOrd="1" destOrd="0" presId="urn:microsoft.com/office/officeart/2011/layout/InterconnectedBlockProcess"/>
    <dgm:cxn modelId="{DBE40C90-099C-4142-B8F1-2DA8F9406786}" type="presParOf" srcId="{F7A1E1BB-A70F-4B1A-BD54-103556DBF0B5}" destId="{DA59728B-5A24-4D5C-B957-E4E648EF336C}" srcOrd="2" destOrd="0" presId="urn:microsoft.com/office/officeart/2011/layout/InterconnectedBlockProcess"/>
    <dgm:cxn modelId="{85389053-C72E-41D1-B712-511643A91794}" type="presParOf" srcId="{F7A1E1BB-A70F-4B1A-BD54-103556DBF0B5}" destId="{4C9E60C0-5CA1-4E4F-970C-7AAEB3265272}" srcOrd="3" destOrd="0" presId="urn:microsoft.com/office/officeart/2011/layout/InterconnectedBlockProcess"/>
    <dgm:cxn modelId="{C1FD5AC0-62AE-41E9-9A92-C172D3C81B7A}" type="presParOf" srcId="{4C9E60C0-5CA1-4E4F-970C-7AAEB3265272}" destId="{6C4DF82A-EF4A-4F23-AF06-5AF6F98DA4AA}" srcOrd="0" destOrd="0" presId="urn:microsoft.com/office/officeart/2011/layout/InterconnectedBlockProcess"/>
    <dgm:cxn modelId="{1167A18C-BC2D-4708-AE47-5CFF701AE884}" type="presParOf" srcId="{F7A1E1BB-A70F-4B1A-BD54-103556DBF0B5}" destId="{47D00B93-FFC4-42CA-B292-558D3B38F70D}" srcOrd="4" destOrd="0" presId="urn:microsoft.com/office/officeart/2011/layout/InterconnectedBlockProcess"/>
    <dgm:cxn modelId="{57FDEC40-4247-4D79-B435-3AA4E9361DFD}" type="presParOf" srcId="{F7A1E1BB-A70F-4B1A-BD54-103556DBF0B5}" destId="{3A43535D-DEA9-4EE2-B553-00D24870585F}" srcOrd="5" destOrd="0" presId="urn:microsoft.com/office/officeart/2011/layout/InterconnectedBlockProcess"/>
    <dgm:cxn modelId="{28150D2A-F7B5-44F7-96EF-532FF6BFD981}" type="presParOf" srcId="{F7A1E1BB-A70F-4B1A-BD54-103556DBF0B5}" destId="{E57D089E-BD9E-487B-9D3F-0C865F005023}" srcOrd="6" destOrd="0" presId="urn:microsoft.com/office/officeart/2011/layout/InterconnectedBlockProcess"/>
    <dgm:cxn modelId="{DF939D45-6438-443D-824F-B66E2E9E2B5F}" type="presParOf" srcId="{E57D089E-BD9E-487B-9D3F-0C865F005023}" destId="{AB7B677F-46C2-4505-9113-31CBDB6D4405}" srcOrd="0" destOrd="0" presId="urn:microsoft.com/office/officeart/2011/layout/InterconnectedBlockProcess"/>
    <dgm:cxn modelId="{C1C56B2E-8DF7-4A94-ABF2-2FD29AE25104}" type="presParOf" srcId="{F7A1E1BB-A70F-4B1A-BD54-103556DBF0B5}" destId="{094ACF31-6DCA-410B-95A6-619FB64EC843}" srcOrd="7" destOrd="0" presId="urn:microsoft.com/office/officeart/2011/layout/InterconnectedBlockProcess"/>
    <dgm:cxn modelId="{43090C67-4960-4CC9-A51A-A251E57B45EC}" type="presParOf" srcId="{F7A1E1BB-A70F-4B1A-BD54-103556DBF0B5}" destId="{64637E02-FAE8-4F55-A13A-3413B086A41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A01A0-8343-4C0D-B94B-D8E4ECA55B68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715CB-C83E-48D3-A25F-2B5F3EC34003}">
      <dgm:prSet phldrT="[Text]" custT="1"/>
      <dgm:spPr/>
      <dgm:t>
        <a:bodyPr/>
        <a:lstStyle/>
        <a:p>
          <a:r>
            <a:rPr lang="en-US" sz="2000" dirty="0" smtClean="0"/>
            <a:t>Content Development</a:t>
          </a:r>
          <a:endParaRPr lang="en-US" sz="2000" dirty="0"/>
        </a:p>
      </dgm:t>
    </dgm:pt>
    <dgm:pt modelId="{4A882C9F-C13F-4810-85BA-D49771AC4DD9}" type="parTrans" cxnId="{04AE570E-8E32-4ED7-873A-0FA482275666}">
      <dgm:prSet/>
      <dgm:spPr/>
      <dgm:t>
        <a:bodyPr/>
        <a:lstStyle/>
        <a:p>
          <a:endParaRPr lang="en-US"/>
        </a:p>
      </dgm:t>
    </dgm:pt>
    <dgm:pt modelId="{F000E083-6A6D-4F06-9E44-6B812A9826D1}" type="sibTrans" cxnId="{04AE570E-8E32-4ED7-873A-0FA482275666}">
      <dgm:prSet/>
      <dgm:spPr/>
      <dgm:t>
        <a:bodyPr/>
        <a:lstStyle/>
        <a:p>
          <a:endParaRPr lang="en-US"/>
        </a:p>
      </dgm:t>
    </dgm:pt>
    <dgm:pt modelId="{91FF4B24-92DC-4001-92A7-855275E54F71}">
      <dgm:prSet phldrT="[Text]" custT="1"/>
      <dgm:spPr/>
      <dgm:t>
        <a:bodyPr/>
        <a:lstStyle/>
        <a:p>
          <a:r>
            <a:rPr lang="en-CA" sz="1800" dirty="0" smtClean="0"/>
            <a:t>-Library Management</a:t>
          </a:r>
          <a:endParaRPr lang="en-US" sz="1800" dirty="0"/>
        </a:p>
      </dgm:t>
    </dgm:pt>
    <dgm:pt modelId="{7214769B-561F-48AE-82E3-276D1E7D5FDE}" type="parTrans" cxnId="{AB274870-BAC1-4D76-B812-DAF1A0658436}">
      <dgm:prSet/>
      <dgm:spPr/>
      <dgm:t>
        <a:bodyPr/>
        <a:lstStyle/>
        <a:p>
          <a:endParaRPr lang="en-US"/>
        </a:p>
      </dgm:t>
    </dgm:pt>
    <dgm:pt modelId="{00E5A520-42DF-4E15-B0B3-6276CBB91CE8}" type="sibTrans" cxnId="{AB274870-BAC1-4D76-B812-DAF1A0658436}">
      <dgm:prSet/>
      <dgm:spPr/>
      <dgm:t>
        <a:bodyPr/>
        <a:lstStyle/>
        <a:p>
          <a:endParaRPr lang="en-US"/>
        </a:p>
      </dgm:t>
    </dgm:pt>
    <dgm:pt modelId="{BC229B5B-51ED-44FF-8B26-98FF6033579B}">
      <dgm:prSet phldrT="[Text]" custT="1"/>
      <dgm:spPr/>
      <dgm:t>
        <a:bodyPr/>
        <a:lstStyle/>
        <a:p>
          <a:r>
            <a:rPr lang="en-US" sz="2000" dirty="0" smtClean="0"/>
            <a:t>Content Deployment</a:t>
          </a:r>
          <a:endParaRPr lang="en-US" sz="2000" dirty="0"/>
        </a:p>
      </dgm:t>
    </dgm:pt>
    <dgm:pt modelId="{F27FF3A6-2FD4-49B0-87C2-9C8089B519A9}" type="parTrans" cxnId="{194B6302-D8D4-405E-B4D2-00FE9ADF2B3C}">
      <dgm:prSet/>
      <dgm:spPr/>
      <dgm:t>
        <a:bodyPr/>
        <a:lstStyle/>
        <a:p>
          <a:endParaRPr lang="en-US"/>
        </a:p>
      </dgm:t>
    </dgm:pt>
    <dgm:pt modelId="{7B06A19C-9477-40E7-9AD0-C57BC030E10E}" type="sibTrans" cxnId="{194B6302-D8D4-405E-B4D2-00FE9ADF2B3C}">
      <dgm:prSet/>
      <dgm:spPr/>
      <dgm:t>
        <a:bodyPr/>
        <a:lstStyle/>
        <a:p>
          <a:endParaRPr lang="en-US"/>
        </a:p>
      </dgm:t>
    </dgm:pt>
    <dgm:pt modelId="{79D1C83B-9771-456F-873B-5DA96EB21F3F}">
      <dgm:prSet phldrT="[Text]" custT="1"/>
      <dgm:spPr/>
      <dgm:t>
        <a:bodyPr/>
        <a:lstStyle/>
        <a:p>
          <a:r>
            <a:rPr lang="en-US" sz="1800" dirty="0" smtClean="0"/>
            <a:t>-Web architecture</a:t>
          </a:r>
        </a:p>
        <a:p>
          <a:r>
            <a:rPr lang="en-US" sz="1800" dirty="0" smtClean="0"/>
            <a:t>-Supports SCORM/AICC</a:t>
          </a:r>
        </a:p>
        <a:p>
          <a:r>
            <a:rPr lang="en-US" sz="1800" dirty="0" smtClean="0"/>
            <a:t>-SIS Help menu integration</a:t>
          </a:r>
          <a:endParaRPr lang="en-US" sz="1800" dirty="0"/>
        </a:p>
      </dgm:t>
    </dgm:pt>
    <dgm:pt modelId="{2E6C59EC-43E5-4497-A1C4-4EDC1A661117}" type="parTrans" cxnId="{0CA76CCD-0ADF-488D-9FB8-BA6EDC8A6D22}">
      <dgm:prSet/>
      <dgm:spPr/>
      <dgm:t>
        <a:bodyPr/>
        <a:lstStyle/>
        <a:p>
          <a:endParaRPr lang="en-US"/>
        </a:p>
      </dgm:t>
    </dgm:pt>
    <dgm:pt modelId="{584E4171-08A7-48F4-B065-8B4745945728}" type="sibTrans" cxnId="{0CA76CCD-0ADF-488D-9FB8-BA6EDC8A6D22}">
      <dgm:prSet/>
      <dgm:spPr/>
      <dgm:t>
        <a:bodyPr/>
        <a:lstStyle/>
        <a:p>
          <a:endParaRPr lang="en-US"/>
        </a:p>
      </dgm:t>
    </dgm:pt>
    <dgm:pt modelId="{1ED5E9F7-25E1-40DC-9E34-CE67F89D9C44}">
      <dgm:prSet custT="1"/>
      <dgm:spPr/>
      <dgm:t>
        <a:bodyPr/>
        <a:lstStyle/>
        <a:p>
          <a:r>
            <a:rPr lang="en-CA" sz="1800" dirty="0" smtClean="0"/>
            <a:t>-Outline development</a:t>
          </a:r>
        </a:p>
      </dgm:t>
    </dgm:pt>
    <dgm:pt modelId="{11404D26-9061-474C-BCA2-1579168C1D6A}" type="parTrans" cxnId="{065C2102-DE32-4FE0-BE7B-2E2D77FAC12F}">
      <dgm:prSet/>
      <dgm:spPr/>
      <dgm:t>
        <a:bodyPr/>
        <a:lstStyle/>
        <a:p>
          <a:endParaRPr lang="en-US"/>
        </a:p>
      </dgm:t>
    </dgm:pt>
    <dgm:pt modelId="{81FEAE7E-CDEF-4E2B-A43C-8E54C14E835D}" type="sibTrans" cxnId="{065C2102-DE32-4FE0-BE7B-2E2D77FAC12F}">
      <dgm:prSet/>
      <dgm:spPr/>
      <dgm:t>
        <a:bodyPr/>
        <a:lstStyle/>
        <a:p>
          <a:endParaRPr lang="en-US"/>
        </a:p>
      </dgm:t>
    </dgm:pt>
    <dgm:pt modelId="{5E6976E7-4E4B-4278-91A8-99EC614792F7}">
      <dgm:prSet custT="1"/>
      <dgm:spPr/>
      <dgm:t>
        <a:bodyPr/>
        <a:lstStyle/>
        <a:p>
          <a:r>
            <a:rPr lang="en-CA" sz="1800" dirty="0" smtClean="0"/>
            <a:t>-Record</a:t>
          </a:r>
        </a:p>
      </dgm:t>
    </dgm:pt>
    <dgm:pt modelId="{C8B925FE-9398-492A-9D9C-3254A8C806A9}" type="parTrans" cxnId="{B892F268-58F3-4777-9DA4-A8E1D7606EEE}">
      <dgm:prSet/>
      <dgm:spPr/>
      <dgm:t>
        <a:bodyPr/>
        <a:lstStyle/>
        <a:p>
          <a:endParaRPr lang="en-US"/>
        </a:p>
      </dgm:t>
    </dgm:pt>
    <dgm:pt modelId="{1F62E2D6-628C-4F62-AAB2-4E265B16247F}" type="sibTrans" cxnId="{B892F268-58F3-4777-9DA4-A8E1D7606EEE}">
      <dgm:prSet/>
      <dgm:spPr/>
      <dgm:t>
        <a:bodyPr/>
        <a:lstStyle/>
        <a:p>
          <a:endParaRPr lang="en-US"/>
        </a:p>
      </dgm:t>
    </dgm:pt>
    <dgm:pt modelId="{713A1BFE-A1A1-424E-9B4C-A2A189960367}">
      <dgm:prSet custT="1"/>
      <dgm:spPr/>
      <dgm:t>
        <a:bodyPr/>
        <a:lstStyle/>
        <a:p>
          <a:r>
            <a:rPr lang="en-CA" sz="1800" dirty="0" smtClean="0"/>
            <a:t>-Publishing templates </a:t>
          </a:r>
        </a:p>
      </dgm:t>
    </dgm:pt>
    <dgm:pt modelId="{39F49E59-31A5-4397-B58B-B11CEA93C166}" type="parTrans" cxnId="{2E1E9BF9-2E87-449A-99B2-2DA1A637F32E}">
      <dgm:prSet/>
      <dgm:spPr/>
      <dgm:t>
        <a:bodyPr/>
        <a:lstStyle/>
        <a:p>
          <a:endParaRPr lang="en-US"/>
        </a:p>
      </dgm:t>
    </dgm:pt>
    <dgm:pt modelId="{3A9F629D-847E-49BA-B62A-39962FA35336}" type="sibTrans" cxnId="{2E1E9BF9-2E87-449A-99B2-2DA1A637F32E}">
      <dgm:prSet/>
      <dgm:spPr/>
      <dgm:t>
        <a:bodyPr/>
        <a:lstStyle/>
        <a:p>
          <a:endParaRPr lang="en-US"/>
        </a:p>
      </dgm:t>
    </dgm:pt>
    <dgm:pt modelId="{43B917CF-32FF-4697-ABD2-3D7A765D80F3}">
      <dgm:prSet custT="1"/>
      <dgm:spPr/>
      <dgm:t>
        <a:bodyPr/>
        <a:lstStyle/>
        <a:p>
          <a:endParaRPr lang="en-CA" sz="1800" dirty="0" smtClean="0"/>
        </a:p>
        <a:p>
          <a:endParaRPr lang="en-CA" sz="1800" dirty="0" smtClean="0"/>
        </a:p>
      </dgm:t>
    </dgm:pt>
    <dgm:pt modelId="{1FB823EC-5269-4A04-99FB-80F8D8724CA8}" type="parTrans" cxnId="{FF19154E-087E-4CB1-92C7-DAD61BC7430D}">
      <dgm:prSet/>
      <dgm:spPr/>
      <dgm:t>
        <a:bodyPr/>
        <a:lstStyle/>
        <a:p>
          <a:endParaRPr lang="en-US"/>
        </a:p>
      </dgm:t>
    </dgm:pt>
    <dgm:pt modelId="{532322BF-F5EA-4BF6-B8C6-C322A0C2DC00}" type="sibTrans" cxnId="{FF19154E-087E-4CB1-92C7-DAD61BC7430D}">
      <dgm:prSet/>
      <dgm:spPr/>
      <dgm:t>
        <a:bodyPr/>
        <a:lstStyle/>
        <a:p>
          <a:endParaRPr lang="en-US"/>
        </a:p>
      </dgm:t>
    </dgm:pt>
    <dgm:pt modelId="{23AA730E-578D-4543-B160-D839B19EFF7C}">
      <dgm:prSet custT="1"/>
      <dgm:spPr/>
      <dgm:t>
        <a:bodyPr/>
        <a:lstStyle/>
        <a:p>
          <a:r>
            <a:rPr lang="en-CA" sz="1600" dirty="0" smtClean="0"/>
            <a:t>-</a:t>
          </a:r>
          <a:r>
            <a:rPr lang="en-CA" sz="1800" b="1" dirty="0" smtClean="0"/>
            <a:t>On premise or cloud</a:t>
          </a:r>
          <a:endParaRPr lang="en-US" sz="1800" b="1" dirty="0"/>
        </a:p>
      </dgm:t>
    </dgm:pt>
    <dgm:pt modelId="{307CB01E-DB52-42A5-97B7-36B2E0EFACE2}" type="parTrans" cxnId="{820586E6-4857-4D7F-82C7-770CE78581FD}">
      <dgm:prSet/>
      <dgm:spPr/>
      <dgm:t>
        <a:bodyPr/>
        <a:lstStyle/>
        <a:p>
          <a:endParaRPr lang="en-US"/>
        </a:p>
      </dgm:t>
    </dgm:pt>
    <dgm:pt modelId="{FDF083C5-936F-4266-ACD8-C2CD2A071A13}" type="sibTrans" cxnId="{820586E6-4857-4D7F-82C7-770CE78581FD}">
      <dgm:prSet/>
      <dgm:spPr/>
      <dgm:t>
        <a:bodyPr/>
        <a:lstStyle/>
        <a:p>
          <a:endParaRPr lang="en-US"/>
        </a:p>
      </dgm:t>
    </dgm:pt>
    <dgm:pt modelId="{8C9961B7-8C38-4752-A3EA-9B2415D53E39}">
      <dgm:prSet custT="1"/>
      <dgm:spPr/>
      <dgm:t>
        <a:bodyPr/>
        <a:lstStyle/>
        <a:p>
          <a:r>
            <a:rPr lang="en-CA" sz="1800" b="1" dirty="0" smtClean="0"/>
            <a:t>-Responsive design</a:t>
          </a:r>
        </a:p>
        <a:p>
          <a:r>
            <a:rPr lang="en-US" sz="1800" dirty="0" smtClean="0"/>
            <a:t>-</a:t>
          </a:r>
          <a:r>
            <a:rPr lang="en-US" sz="1800" b="1" dirty="0" smtClean="0"/>
            <a:t>Reporting</a:t>
          </a:r>
        </a:p>
        <a:p>
          <a:r>
            <a:rPr lang="en-US" sz="1800" b="1" dirty="0" smtClean="0"/>
            <a:t>-Context –sensitive</a:t>
          </a:r>
        </a:p>
        <a:p>
          <a:r>
            <a:rPr lang="en-US" sz="1800" b="1" dirty="0" smtClean="0"/>
            <a:t>- Built-in collaboration feature in library</a:t>
          </a:r>
        </a:p>
        <a:p>
          <a:r>
            <a:rPr lang="en-US" sz="1800" b="1" dirty="0" smtClean="0"/>
            <a:t>-HTML 5</a:t>
          </a:r>
        </a:p>
        <a:p>
          <a:r>
            <a:rPr lang="en-US" sz="1800" b="1" dirty="0" smtClean="0"/>
            <a:t>-Accessibility</a:t>
          </a:r>
        </a:p>
        <a:p>
          <a:r>
            <a:rPr lang="en-US" sz="1800" b="1" dirty="0" smtClean="0"/>
            <a:t>-In-app interactive</a:t>
          </a:r>
        </a:p>
        <a:p>
          <a:endParaRPr lang="en-US" sz="1600" b="1" dirty="0"/>
        </a:p>
      </dgm:t>
    </dgm:pt>
    <dgm:pt modelId="{EF42CA3D-9B56-470E-99BF-F3842596AB57}" type="parTrans" cxnId="{18536A5E-17FD-4DC4-A10C-A46BEDFAB456}">
      <dgm:prSet/>
      <dgm:spPr/>
      <dgm:t>
        <a:bodyPr/>
        <a:lstStyle/>
        <a:p>
          <a:endParaRPr lang="en-US"/>
        </a:p>
      </dgm:t>
    </dgm:pt>
    <dgm:pt modelId="{BF3E4C3F-8379-4E41-9724-2031A98D3C0A}" type="sibTrans" cxnId="{18536A5E-17FD-4DC4-A10C-A46BEDFAB456}">
      <dgm:prSet/>
      <dgm:spPr/>
      <dgm:t>
        <a:bodyPr/>
        <a:lstStyle/>
        <a:p>
          <a:endParaRPr lang="en-US"/>
        </a:p>
      </dgm:t>
    </dgm:pt>
    <dgm:pt modelId="{509F5695-D757-4174-8F0A-C2E0DA87BD0E}">
      <dgm:prSet phldrT="[Text]" custT="1"/>
      <dgm:spPr/>
      <dgm:t>
        <a:bodyPr/>
        <a:lstStyle/>
        <a:p>
          <a:r>
            <a:rPr lang="en-US" sz="2000" dirty="0" smtClean="0"/>
            <a:t>New Features</a:t>
          </a:r>
          <a:endParaRPr lang="en-US" sz="2000" dirty="0"/>
        </a:p>
      </dgm:t>
    </dgm:pt>
    <dgm:pt modelId="{89EE44C0-EA71-4011-9EBE-AADCCEFB7905}" type="sibTrans" cxnId="{2256B1AB-3ECC-4DFD-94C4-8157FAE36A1E}">
      <dgm:prSet/>
      <dgm:spPr/>
      <dgm:t>
        <a:bodyPr/>
        <a:lstStyle/>
        <a:p>
          <a:endParaRPr lang="en-US"/>
        </a:p>
      </dgm:t>
    </dgm:pt>
    <dgm:pt modelId="{8E70830D-DF50-4618-9E96-05591CF3871C}" type="parTrans" cxnId="{2256B1AB-3ECC-4DFD-94C4-8157FAE36A1E}">
      <dgm:prSet/>
      <dgm:spPr/>
      <dgm:t>
        <a:bodyPr/>
        <a:lstStyle/>
        <a:p>
          <a:endParaRPr lang="en-US"/>
        </a:p>
      </dgm:t>
    </dgm:pt>
    <dgm:pt modelId="{F7A1E1BB-A70F-4B1A-BD54-103556DBF0B5}" type="pres">
      <dgm:prSet presAssocID="{775A01A0-8343-4C0D-B94B-D8E4ECA55B68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181711-BCAA-4D97-9E40-A7C01AC7F28F}" type="pres">
      <dgm:prSet presAssocID="{509F5695-D757-4174-8F0A-C2E0DA87BD0E}" presName="ChildAccent3" presStyleCnt="0"/>
      <dgm:spPr/>
    </dgm:pt>
    <dgm:pt modelId="{EBE1A878-4E78-47CA-86D9-F2EC5BD5424D}" type="pres">
      <dgm:prSet presAssocID="{509F5695-D757-4174-8F0A-C2E0DA87BD0E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ED1F2F35-1175-4961-AC31-F91D953A91E1}" type="pres">
      <dgm:prSet presAssocID="{509F5695-D757-4174-8F0A-C2E0DA87BD0E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96A5-5EC9-4D21-8D32-1411C599F608}" type="pres">
      <dgm:prSet presAssocID="{509F5695-D757-4174-8F0A-C2E0DA87BD0E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E60C0-5CA1-4E4F-970C-7AAEB3265272}" type="pres">
      <dgm:prSet presAssocID="{BC229B5B-51ED-44FF-8B26-98FF6033579B}" presName="ChildAccent2" presStyleCnt="0"/>
      <dgm:spPr/>
    </dgm:pt>
    <dgm:pt modelId="{6C4DF82A-EF4A-4F23-AF06-5AF6F98DA4AA}" type="pres">
      <dgm:prSet presAssocID="{BC229B5B-51ED-44FF-8B26-98FF6033579B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47D00B93-FFC4-42CA-B292-558D3B38F70D}" type="pres">
      <dgm:prSet presAssocID="{BC229B5B-51ED-44FF-8B26-98FF6033579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535D-DEA9-4EE2-B553-00D24870585F}" type="pres">
      <dgm:prSet presAssocID="{BC229B5B-51ED-44FF-8B26-98FF6033579B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089E-BD9E-487B-9D3F-0C865F005023}" type="pres">
      <dgm:prSet presAssocID="{442715CB-C83E-48D3-A25F-2B5F3EC34003}" presName="ChildAccent1" presStyleCnt="0"/>
      <dgm:spPr/>
    </dgm:pt>
    <dgm:pt modelId="{AB7B677F-46C2-4505-9113-31CBDB6D4405}" type="pres">
      <dgm:prSet presAssocID="{442715CB-C83E-48D3-A25F-2B5F3EC3400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094ACF31-6DCA-410B-95A6-619FB64EC843}" type="pres">
      <dgm:prSet presAssocID="{442715CB-C83E-48D3-A25F-2B5F3EC3400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7E02-FAE8-4F55-A13A-3413B086A414}" type="pres">
      <dgm:prSet presAssocID="{442715CB-C83E-48D3-A25F-2B5F3EC3400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C8313-FB4F-418A-89CE-DD60DE816290}" type="presOf" srcId="{8C9961B7-8C38-4752-A3EA-9B2415D53E39}" destId="{ED1F2F35-1175-4961-AC31-F91D953A91E1}" srcOrd="1" destOrd="1" presId="urn:microsoft.com/office/officeart/2011/layout/InterconnectedBlockProcess"/>
    <dgm:cxn modelId="{78064075-5CE9-4EEF-B929-3AE5CEEEC18B}" type="presOf" srcId="{442715CB-C83E-48D3-A25F-2B5F3EC34003}" destId="{64637E02-FAE8-4F55-A13A-3413B086A414}" srcOrd="0" destOrd="0" presId="urn:microsoft.com/office/officeart/2011/layout/InterconnectedBlockProcess"/>
    <dgm:cxn modelId="{A92BA591-C6B0-42FA-ABD5-9454514595F4}" type="presOf" srcId="{91FF4B24-92DC-4001-92A7-855275E54F71}" destId="{094ACF31-6DCA-410B-95A6-619FB64EC843}" srcOrd="1" destOrd="0" presId="urn:microsoft.com/office/officeart/2011/layout/InterconnectedBlockProcess"/>
    <dgm:cxn modelId="{B892F268-58F3-4777-9DA4-A8E1D7606EEE}" srcId="{442715CB-C83E-48D3-A25F-2B5F3EC34003}" destId="{5E6976E7-4E4B-4278-91A8-99EC614792F7}" srcOrd="2" destOrd="0" parTransId="{C8B925FE-9398-492A-9D9C-3254A8C806A9}" sibTransId="{1F62E2D6-628C-4F62-AAB2-4E265B16247F}"/>
    <dgm:cxn modelId="{CDA939C0-B955-412F-AAC5-5FE7DC2A5C16}" type="presOf" srcId="{5E6976E7-4E4B-4278-91A8-99EC614792F7}" destId="{094ACF31-6DCA-410B-95A6-619FB64EC843}" srcOrd="1" destOrd="2" presId="urn:microsoft.com/office/officeart/2011/layout/InterconnectedBlockProcess"/>
    <dgm:cxn modelId="{E96AAEF8-708C-4D97-A84E-74884FF27167}" type="presOf" srcId="{43B917CF-32FF-4697-ABD2-3D7A765D80F3}" destId="{AB7B677F-46C2-4505-9113-31CBDB6D4405}" srcOrd="0" destOrd="4" presId="urn:microsoft.com/office/officeart/2011/layout/InterconnectedBlockProcess"/>
    <dgm:cxn modelId="{FF19154E-087E-4CB1-92C7-DAD61BC7430D}" srcId="{442715CB-C83E-48D3-A25F-2B5F3EC34003}" destId="{43B917CF-32FF-4697-ABD2-3D7A765D80F3}" srcOrd="4" destOrd="0" parTransId="{1FB823EC-5269-4A04-99FB-80F8D8724CA8}" sibTransId="{532322BF-F5EA-4BF6-B8C6-C322A0C2DC00}"/>
    <dgm:cxn modelId="{38FB74FA-5346-4B2C-830E-3DA83EB37839}" type="presOf" srcId="{1ED5E9F7-25E1-40DC-9E34-CE67F89D9C44}" destId="{AB7B677F-46C2-4505-9113-31CBDB6D4405}" srcOrd="0" destOrd="1" presId="urn:microsoft.com/office/officeart/2011/layout/InterconnectedBlockProcess"/>
    <dgm:cxn modelId="{194B6302-D8D4-405E-B4D2-00FE9ADF2B3C}" srcId="{775A01A0-8343-4C0D-B94B-D8E4ECA55B68}" destId="{BC229B5B-51ED-44FF-8B26-98FF6033579B}" srcOrd="1" destOrd="0" parTransId="{F27FF3A6-2FD4-49B0-87C2-9C8089B519A9}" sibTransId="{7B06A19C-9477-40E7-9AD0-C57BC030E10E}"/>
    <dgm:cxn modelId="{9C9C0857-C5C5-426B-8E9C-B8F409C5CDFA}" type="presOf" srcId="{509F5695-D757-4174-8F0A-C2E0DA87BD0E}" destId="{A02296A5-5EC9-4D21-8D32-1411C599F608}" srcOrd="0" destOrd="0" presId="urn:microsoft.com/office/officeart/2011/layout/InterconnectedBlockProcess"/>
    <dgm:cxn modelId="{D7B4968B-7A56-4142-A3EC-69DA22D92888}" type="presOf" srcId="{713A1BFE-A1A1-424E-9B4C-A2A189960367}" destId="{094ACF31-6DCA-410B-95A6-619FB64EC843}" srcOrd="1" destOrd="3" presId="urn:microsoft.com/office/officeart/2011/layout/InterconnectedBlockProcess"/>
    <dgm:cxn modelId="{B5CA614C-D389-492E-BA41-DA1D67145A39}" type="presOf" srcId="{BC229B5B-51ED-44FF-8B26-98FF6033579B}" destId="{3A43535D-DEA9-4EE2-B553-00D24870585F}" srcOrd="0" destOrd="0" presId="urn:microsoft.com/office/officeart/2011/layout/InterconnectedBlockProcess"/>
    <dgm:cxn modelId="{065C2102-DE32-4FE0-BE7B-2E2D77FAC12F}" srcId="{442715CB-C83E-48D3-A25F-2B5F3EC34003}" destId="{1ED5E9F7-25E1-40DC-9E34-CE67F89D9C44}" srcOrd="1" destOrd="0" parTransId="{11404D26-9061-474C-BCA2-1579168C1D6A}" sibTransId="{81FEAE7E-CDEF-4E2B-A43C-8E54C14E835D}"/>
    <dgm:cxn modelId="{A8677918-01A2-4F05-A583-18465B2031D2}" type="presOf" srcId="{713A1BFE-A1A1-424E-9B4C-A2A189960367}" destId="{AB7B677F-46C2-4505-9113-31CBDB6D4405}" srcOrd="0" destOrd="3" presId="urn:microsoft.com/office/officeart/2011/layout/InterconnectedBlockProcess"/>
    <dgm:cxn modelId="{C2FF04C8-0C84-4200-9641-4DFA17DAD995}" type="presOf" srcId="{5E6976E7-4E4B-4278-91A8-99EC614792F7}" destId="{AB7B677F-46C2-4505-9113-31CBDB6D4405}" srcOrd="0" destOrd="2" presId="urn:microsoft.com/office/officeart/2011/layout/InterconnectedBlockProcess"/>
    <dgm:cxn modelId="{2E1E9BF9-2E87-449A-99B2-2DA1A637F32E}" srcId="{442715CB-C83E-48D3-A25F-2B5F3EC34003}" destId="{713A1BFE-A1A1-424E-9B4C-A2A189960367}" srcOrd="3" destOrd="0" parTransId="{39F49E59-31A5-4397-B58B-B11CEA93C166}" sibTransId="{3A9F629D-847E-49BA-B62A-39962FA35336}"/>
    <dgm:cxn modelId="{85BBBC63-CFE8-47CB-B860-4011244A1A82}" type="presOf" srcId="{1ED5E9F7-25E1-40DC-9E34-CE67F89D9C44}" destId="{094ACF31-6DCA-410B-95A6-619FB64EC843}" srcOrd="1" destOrd="1" presId="urn:microsoft.com/office/officeart/2011/layout/InterconnectedBlockProcess"/>
    <dgm:cxn modelId="{D69035CC-E1BE-450C-80D1-83002C03FF92}" type="presOf" srcId="{91FF4B24-92DC-4001-92A7-855275E54F71}" destId="{AB7B677F-46C2-4505-9113-31CBDB6D4405}" srcOrd="0" destOrd="0" presId="urn:microsoft.com/office/officeart/2011/layout/InterconnectedBlockProcess"/>
    <dgm:cxn modelId="{CAD0FD99-ABFD-4DC0-876E-1AFC3F9EFDAC}" type="presOf" srcId="{43B917CF-32FF-4697-ABD2-3D7A765D80F3}" destId="{094ACF31-6DCA-410B-95A6-619FB64EC843}" srcOrd="1" destOrd="4" presId="urn:microsoft.com/office/officeart/2011/layout/InterconnectedBlockProcess"/>
    <dgm:cxn modelId="{04AE570E-8E32-4ED7-873A-0FA482275666}" srcId="{775A01A0-8343-4C0D-B94B-D8E4ECA55B68}" destId="{442715CB-C83E-48D3-A25F-2B5F3EC34003}" srcOrd="0" destOrd="0" parTransId="{4A882C9F-C13F-4810-85BA-D49771AC4DD9}" sibTransId="{F000E083-6A6D-4F06-9E44-6B812A9826D1}"/>
    <dgm:cxn modelId="{9D0EBAD1-FD68-4D17-88E2-7FCAF19980E6}" type="presOf" srcId="{23AA730E-578D-4543-B160-D839B19EFF7C}" destId="{EBE1A878-4E78-47CA-86D9-F2EC5BD5424D}" srcOrd="0" destOrd="0" presId="urn:microsoft.com/office/officeart/2011/layout/InterconnectedBlockProcess"/>
    <dgm:cxn modelId="{2879D0D6-66BB-41CD-AB88-1FB1D20A0161}" type="presOf" srcId="{23AA730E-578D-4543-B160-D839B19EFF7C}" destId="{ED1F2F35-1175-4961-AC31-F91D953A91E1}" srcOrd="1" destOrd="0" presId="urn:microsoft.com/office/officeart/2011/layout/InterconnectedBlockProcess"/>
    <dgm:cxn modelId="{0CA76CCD-0ADF-488D-9FB8-BA6EDC8A6D22}" srcId="{BC229B5B-51ED-44FF-8B26-98FF6033579B}" destId="{79D1C83B-9771-456F-873B-5DA96EB21F3F}" srcOrd="0" destOrd="0" parTransId="{2E6C59EC-43E5-4497-A1C4-4EDC1A661117}" sibTransId="{584E4171-08A7-48F4-B065-8B4745945728}"/>
    <dgm:cxn modelId="{ABF38213-0C9B-45DC-AF79-16ECD2DEE35A}" type="presOf" srcId="{79D1C83B-9771-456F-873B-5DA96EB21F3F}" destId="{47D00B93-FFC4-42CA-B292-558D3B38F70D}" srcOrd="1" destOrd="0" presId="urn:microsoft.com/office/officeart/2011/layout/InterconnectedBlockProcess"/>
    <dgm:cxn modelId="{AB274870-BAC1-4D76-B812-DAF1A0658436}" srcId="{442715CB-C83E-48D3-A25F-2B5F3EC34003}" destId="{91FF4B24-92DC-4001-92A7-855275E54F71}" srcOrd="0" destOrd="0" parTransId="{7214769B-561F-48AE-82E3-276D1E7D5FDE}" sibTransId="{00E5A520-42DF-4E15-B0B3-6276CBB91CE8}"/>
    <dgm:cxn modelId="{2256B1AB-3ECC-4DFD-94C4-8157FAE36A1E}" srcId="{775A01A0-8343-4C0D-B94B-D8E4ECA55B68}" destId="{509F5695-D757-4174-8F0A-C2E0DA87BD0E}" srcOrd="2" destOrd="0" parTransId="{8E70830D-DF50-4618-9E96-05591CF3871C}" sibTransId="{89EE44C0-EA71-4011-9EBE-AADCCEFB7905}"/>
    <dgm:cxn modelId="{18536A5E-17FD-4DC4-A10C-A46BEDFAB456}" srcId="{509F5695-D757-4174-8F0A-C2E0DA87BD0E}" destId="{8C9961B7-8C38-4752-A3EA-9B2415D53E39}" srcOrd="1" destOrd="0" parTransId="{EF42CA3D-9B56-470E-99BF-F3842596AB57}" sibTransId="{BF3E4C3F-8379-4E41-9724-2031A98D3C0A}"/>
    <dgm:cxn modelId="{143C6CAA-6003-4C72-9D3D-CC6B00AA983F}" type="presOf" srcId="{8C9961B7-8C38-4752-A3EA-9B2415D53E39}" destId="{EBE1A878-4E78-47CA-86D9-F2EC5BD5424D}" srcOrd="0" destOrd="1" presId="urn:microsoft.com/office/officeart/2011/layout/InterconnectedBlockProcess"/>
    <dgm:cxn modelId="{FA8BA389-1BF4-4F54-B528-DE24D395D0B3}" type="presOf" srcId="{775A01A0-8343-4C0D-B94B-D8E4ECA55B68}" destId="{F7A1E1BB-A70F-4B1A-BD54-103556DBF0B5}" srcOrd="0" destOrd="0" presId="urn:microsoft.com/office/officeart/2011/layout/InterconnectedBlockProcess"/>
    <dgm:cxn modelId="{820586E6-4857-4D7F-82C7-770CE78581FD}" srcId="{509F5695-D757-4174-8F0A-C2E0DA87BD0E}" destId="{23AA730E-578D-4543-B160-D839B19EFF7C}" srcOrd="0" destOrd="0" parTransId="{307CB01E-DB52-42A5-97B7-36B2E0EFACE2}" sibTransId="{FDF083C5-936F-4266-ACD8-C2CD2A071A13}"/>
    <dgm:cxn modelId="{65E00E96-52AF-4AA5-A065-61A451A2AD9B}" type="presOf" srcId="{79D1C83B-9771-456F-873B-5DA96EB21F3F}" destId="{6C4DF82A-EF4A-4F23-AF06-5AF6F98DA4AA}" srcOrd="0" destOrd="0" presId="urn:microsoft.com/office/officeart/2011/layout/InterconnectedBlockProcess"/>
    <dgm:cxn modelId="{F1F6C0C3-8ACD-4530-83F5-4350C23B2AE0}" type="presParOf" srcId="{F7A1E1BB-A70F-4B1A-BD54-103556DBF0B5}" destId="{E2181711-BCAA-4D97-9E40-A7C01AC7F28F}" srcOrd="0" destOrd="0" presId="urn:microsoft.com/office/officeart/2011/layout/InterconnectedBlockProcess"/>
    <dgm:cxn modelId="{3A256CE1-7FAD-4064-BB21-20AB8D1A56E2}" type="presParOf" srcId="{E2181711-BCAA-4D97-9E40-A7C01AC7F28F}" destId="{EBE1A878-4E78-47CA-86D9-F2EC5BD5424D}" srcOrd="0" destOrd="0" presId="urn:microsoft.com/office/officeart/2011/layout/InterconnectedBlockProcess"/>
    <dgm:cxn modelId="{7D0178A5-9819-4F86-81E0-055ED752C319}" type="presParOf" srcId="{F7A1E1BB-A70F-4B1A-BD54-103556DBF0B5}" destId="{ED1F2F35-1175-4961-AC31-F91D953A91E1}" srcOrd="1" destOrd="0" presId="urn:microsoft.com/office/officeart/2011/layout/InterconnectedBlockProcess"/>
    <dgm:cxn modelId="{159AAE14-AF44-4B73-94ED-52EB1A7E246A}" type="presParOf" srcId="{F7A1E1BB-A70F-4B1A-BD54-103556DBF0B5}" destId="{A02296A5-5EC9-4D21-8D32-1411C599F608}" srcOrd="2" destOrd="0" presId="urn:microsoft.com/office/officeart/2011/layout/InterconnectedBlockProcess"/>
    <dgm:cxn modelId="{85389053-C72E-41D1-B712-511643A91794}" type="presParOf" srcId="{F7A1E1BB-A70F-4B1A-BD54-103556DBF0B5}" destId="{4C9E60C0-5CA1-4E4F-970C-7AAEB3265272}" srcOrd="3" destOrd="0" presId="urn:microsoft.com/office/officeart/2011/layout/InterconnectedBlockProcess"/>
    <dgm:cxn modelId="{C1FD5AC0-62AE-41E9-9A92-C172D3C81B7A}" type="presParOf" srcId="{4C9E60C0-5CA1-4E4F-970C-7AAEB3265272}" destId="{6C4DF82A-EF4A-4F23-AF06-5AF6F98DA4AA}" srcOrd="0" destOrd="0" presId="urn:microsoft.com/office/officeart/2011/layout/InterconnectedBlockProcess"/>
    <dgm:cxn modelId="{1167A18C-BC2D-4708-AE47-5CFF701AE884}" type="presParOf" srcId="{F7A1E1BB-A70F-4B1A-BD54-103556DBF0B5}" destId="{47D00B93-FFC4-42CA-B292-558D3B38F70D}" srcOrd="4" destOrd="0" presId="urn:microsoft.com/office/officeart/2011/layout/InterconnectedBlockProcess"/>
    <dgm:cxn modelId="{57FDEC40-4247-4D79-B435-3AA4E9361DFD}" type="presParOf" srcId="{F7A1E1BB-A70F-4B1A-BD54-103556DBF0B5}" destId="{3A43535D-DEA9-4EE2-B553-00D24870585F}" srcOrd="5" destOrd="0" presId="urn:microsoft.com/office/officeart/2011/layout/InterconnectedBlockProcess"/>
    <dgm:cxn modelId="{28150D2A-F7B5-44F7-96EF-532FF6BFD981}" type="presParOf" srcId="{F7A1E1BB-A70F-4B1A-BD54-103556DBF0B5}" destId="{E57D089E-BD9E-487B-9D3F-0C865F005023}" srcOrd="6" destOrd="0" presId="urn:microsoft.com/office/officeart/2011/layout/InterconnectedBlockProcess"/>
    <dgm:cxn modelId="{DF939D45-6438-443D-824F-B66E2E9E2B5F}" type="presParOf" srcId="{E57D089E-BD9E-487B-9D3F-0C865F005023}" destId="{AB7B677F-46C2-4505-9113-31CBDB6D4405}" srcOrd="0" destOrd="0" presId="urn:microsoft.com/office/officeart/2011/layout/InterconnectedBlockProcess"/>
    <dgm:cxn modelId="{C1C56B2E-8DF7-4A94-ABF2-2FD29AE25104}" type="presParOf" srcId="{F7A1E1BB-A70F-4B1A-BD54-103556DBF0B5}" destId="{094ACF31-6DCA-410B-95A6-619FB64EC843}" srcOrd="7" destOrd="0" presId="urn:microsoft.com/office/officeart/2011/layout/InterconnectedBlockProcess"/>
    <dgm:cxn modelId="{43090C67-4960-4CC9-A51A-A251E57B45EC}" type="presParOf" srcId="{F7A1E1BB-A70F-4B1A-BD54-103556DBF0B5}" destId="{64637E02-FAE8-4F55-A13A-3413B086A41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7E37D2-AE10-4013-9984-7FC2ABEB45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33142F-5B65-42A8-B8A2-C85E8CE10CDC}">
      <dgm:prSet phldrT="[Text]"/>
      <dgm:spPr/>
      <dgm:t>
        <a:bodyPr/>
        <a:lstStyle/>
        <a:p>
          <a:r>
            <a:rPr lang="en-US" b="1" dirty="0" smtClean="0"/>
            <a:t>REQUIREMENTS</a:t>
          </a:r>
          <a:endParaRPr lang="en-US" b="1" dirty="0"/>
        </a:p>
      </dgm:t>
    </dgm:pt>
    <dgm:pt modelId="{46D1177E-1EAF-4C6F-95CF-AB132D926288}" type="parTrans" cxnId="{5B5491BB-F85A-496B-9DD8-0A8FAC5D9659}">
      <dgm:prSet/>
      <dgm:spPr/>
      <dgm:t>
        <a:bodyPr/>
        <a:lstStyle/>
        <a:p>
          <a:endParaRPr lang="en-US"/>
        </a:p>
      </dgm:t>
    </dgm:pt>
    <dgm:pt modelId="{AD6B619E-9A53-4463-B23A-5B8062E93DBA}" type="sibTrans" cxnId="{5B5491BB-F85A-496B-9DD8-0A8FAC5D9659}">
      <dgm:prSet/>
      <dgm:spPr/>
      <dgm:t>
        <a:bodyPr/>
        <a:lstStyle/>
        <a:p>
          <a:endParaRPr lang="en-US"/>
        </a:p>
      </dgm:t>
    </dgm:pt>
    <dgm:pt modelId="{82BD98BF-1707-4D39-BC82-22E20E2686EF}">
      <dgm:prSet phldrT="[Text]" custT="1"/>
      <dgm:spPr/>
      <dgm:t>
        <a:bodyPr/>
        <a:lstStyle/>
        <a:p>
          <a:r>
            <a:rPr lang="en-US" sz="1600" b="1" dirty="0" smtClean="0"/>
            <a:t>END-USER</a:t>
          </a:r>
          <a:endParaRPr lang="en-US" sz="1600" b="1" dirty="0"/>
        </a:p>
      </dgm:t>
    </dgm:pt>
    <dgm:pt modelId="{72C2E7F5-F38B-4E4D-9E88-56280079E24C}" type="parTrans" cxnId="{2A4F55B0-F7B3-4BCA-A4C0-EE054D541A13}">
      <dgm:prSet/>
      <dgm:spPr/>
      <dgm:t>
        <a:bodyPr/>
        <a:lstStyle/>
        <a:p>
          <a:endParaRPr lang="en-US"/>
        </a:p>
      </dgm:t>
    </dgm:pt>
    <dgm:pt modelId="{5FE801DF-F455-4523-9366-3794BFBED2BE}" type="sibTrans" cxnId="{2A4F55B0-F7B3-4BCA-A4C0-EE054D541A13}">
      <dgm:prSet/>
      <dgm:spPr/>
      <dgm:t>
        <a:bodyPr/>
        <a:lstStyle/>
        <a:p>
          <a:endParaRPr lang="en-US"/>
        </a:p>
      </dgm:t>
    </dgm:pt>
    <dgm:pt modelId="{7FF6E5FC-564C-40C8-806E-436BEFE7F446}">
      <dgm:prSet phldrT="[Text]" custT="1"/>
      <dgm:spPr/>
      <dgm:t>
        <a:bodyPr/>
        <a:lstStyle/>
        <a:p>
          <a:r>
            <a:rPr lang="en-US" sz="1600" b="1" dirty="0" smtClean="0"/>
            <a:t>DEVELOPER</a:t>
          </a:r>
          <a:endParaRPr lang="en-US" sz="1600" b="1" dirty="0"/>
        </a:p>
      </dgm:t>
    </dgm:pt>
    <dgm:pt modelId="{6C9BF1F9-CA52-4526-ADC3-224B4599CB8E}" type="parTrans" cxnId="{7DF09E17-D93E-411B-B014-A83D6B5BBF31}">
      <dgm:prSet/>
      <dgm:spPr/>
      <dgm:t>
        <a:bodyPr/>
        <a:lstStyle/>
        <a:p>
          <a:endParaRPr lang="en-US"/>
        </a:p>
      </dgm:t>
    </dgm:pt>
    <dgm:pt modelId="{3ED8E074-2D9E-4B64-83C5-6B4DF384663B}" type="sibTrans" cxnId="{7DF09E17-D93E-411B-B014-A83D6B5BBF31}">
      <dgm:prSet/>
      <dgm:spPr/>
      <dgm:t>
        <a:bodyPr/>
        <a:lstStyle/>
        <a:p>
          <a:endParaRPr lang="en-US"/>
        </a:p>
      </dgm:t>
    </dgm:pt>
    <dgm:pt modelId="{F7A337A0-3477-43D6-A67B-946BCC8BDCE5}">
      <dgm:prSet phldrT="[Text]" custT="1"/>
      <dgm:spPr/>
      <dgm:t>
        <a:bodyPr/>
        <a:lstStyle/>
        <a:p>
          <a:r>
            <a:rPr lang="en-US" sz="1600" b="1" dirty="0" smtClean="0"/>
            <a:t>ADDITIONAL</a:t>
          </a:r>
          <a:endParaRPr lang="en-US" sz="1600" b="1" dirty="0"/>
        </a:p>
      </dgm:t>
    </dgm:pt>
    <dgm:pt modelId="{1FD29348-79B3-4360-9242-4893FB413179}" type="parTrans" cxnId="{8B9C2933-42BB-4741-8250-88B55D03743B}">
      <dgm:prSet/>
      <dgm:spPr/>
      <dgm:t>
        <a:bodyPr/>
        <a:lstStyle/>
        <a:p>
          <a:endParaRPr lang="en-US"/>
        </a:p>
      </dgm:t>
    </dgm:pt>
    <dgm:pt modelId="{20BACBDA-78FE-42D3-8A01-CAB340B138CA}" type="sibTrans" cxnId="{8B9C2933-42BB-4741-8250-88B55D03743B}">
      <dgm:prSet/>
      <dgm:spPr/>
      <dgm:t>
        <a:bodyPr/>
        <a:lstStyle/>
        <a:p>
          <a:endParaRPr lang="en-US"/>
        </a:p>
      </dgm:t>
    </dgm:pt>
    <dgm:pt modelId="{F6F5972C-37A9-4AC3-B16D-F85AE4ED7014}">
      <dgm:prSet phldrT="[Text]" custT="1"/>
      <dgm:spPr/>
      <dgm:t>
        <a:bodyPr/>
        <a:lstStyle/>
        <a:p>
          <a:r>
            <a:rPr lang="en-US" sz="1600" b="1" dirty="0" smtClean="0"/>
            <a:t>OUTPUT</a:t>
          </a:r>
          <a:endParaRPr lang="en-US" sz="1600" b="1" dirty="0"/>
        </a:p>
      </dgm:t>
    </dgm:pt>
    <dgm:pt modelId="{89C08ED0-D373-4DC4-815F-CEA3AA747DC3}" type="parTrans" cxnId="{B8B0C9AA-FA98-4F04-88B7-FF726F9D91B8}">
      <dgm:prSet/>
      <dgm:spPr/>
      <dgm:t>
        <a:bodyPr/>
        <a:lstStyle/>
        <a:p>
          <a:endParaRPr lang="en-US"/>
        </a:p>
      </dgm:t>
    </dgm:pt>
    <dgm:pt modelId="{DCA81E2F-8504-4C6B-94C8-A0BB0FFE7424}" type="sibTrans" cxnId="{B8B0C9AA-FA98-4F04-88B7-FF726F9D91B8}">
      <dgm:prSet/>
      <dgm:spPr/>
      <dgm:t>
        <a:bodyPr/>
        <a:lstStyle/>
        <a:p>
          <a:endParaRPr lang="en-US"/>
        </a:p>
      </dgm:t>
    </dgm:pt>
    <dgm:pt modelId="{C3A5D9EB-65B0-49B3-9890-88B605265EA8}" type="pres">
      <dgm:prSet presAssocID="{027E37D2-AE10-4013-9984-7FC2ABEB45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AF55F-18A6-459F-800B-F09CC97F5EE0}" type="pres">
      <dgm:prSet presAssocID="{027E37D2-AE10-4013-9984-7FC2ABEB4577}" presName="radial" presStyleCnt="0">
        <dgm:presLayoutVars>
          <dgm:animLvl val="ctr"/>
        </dgm:presLayoutVars>
      </dgm:prSet>
      <dgm:spPr/>
    </dgm:pt>
    <dgm:pt modelId="{7C71944C-85D0-4F10-A254-A2479058CF04}" type="pres">
      <dgm:prSet presAssocID="{B733142F-5B65-42A8-B8A2-C85E8CE10CDC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6F01E52-B84B-4A96-85E6-EB8D660D0D78}" type="pres">
      <dgm:prSet presAssocID="{82BD98BF-1707-4D39-BC82-22E20E2686EF}" presName="node" presStyleLbl="vennNode1" presStyleIdx="1" presStyleCnt="5" custScaleX="134185" custScaleY="124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0262E-84EE-4EC1-9B6C-FA785311C2E5}" type="pres">
      <dgm:prSet presAssocID="{7FF6E5FC-564C-40C8-806E-436BEFE7F446}" presName="node" presStyleLbl="vennNode1" presStyleIdx="2" presStyleCnt="5" custScaleX="138564" custScaleY="120387" custRadScaleRad="105957" custRadScaleInc="-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F4263-F808-4548-A210-F30D31E4501C}" type="pres">
      <dgm:prSet presAssocID="{F7A337A0-3477-43D6-A67B-946BCC8BDCE5}" presName="node" presStyleLbl="vennNode1" presStyleIdx="3" presStyleCnt="5" custScaleX="139867" custScaleY="11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74052-07B4-4784-A118-B2036A788CA1}" type="pres">
      <dgm:prSet presAssocID="{F6F5972C-37A9-4AC3-B16D-F85AE4ED7014}" presName="node" presStyleLbl="vennNode1" presStyleIdx="4" presStyleCnt="5" custScaleX="138799" custScaleY="118758" custRadScaleRad="109531" custRadScaleInc="-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14EB0-D884-452F-87E0-F147874219A6}" type="presOf" srcId="{7FF6E5FC-564C-40C8-806E-436BEFE7F446}" destId="{78A0262E-84EE-4EC1-9B6C-FA785311C2E5}" srcOrd="0" destOrd="0" presId="urn:microsoft.com/office/officeart/2005/8/layout/radial3"/>
    <dgm:cxn modelId="{7DF09E17-D93E-411B-B014-A83D6B5BBF31}" srcId="{B733142F-5B65-42A8-B8A2-C85E8CE10CDC}" destId="{7FF6E5FC-564C-40C8-806E-436BEFE7F446}" srcOrd="1" destOrd="0" parTransId="{6C9BF1F9-CA52-4526-ADC3-224B4599CB8E}" sibTransId="{3ED8E074-2D9E-4B64-83C5-6B4DF384663B}"/>
    <dgm:cxn modelId="{7AC54354-8698-4658-90EE-0CF2553AF6C3}" type="presOf" srcId="{F6F5972C-37A9-4AC3-B16D-F85AE4ED7014}" destId="{52C74052-07B4-4784-A118-B2036A788CA1}" srcOrd="0" destOrd="0" presId="urn:microsoft.com/office/officeart/2005/8/layout/radial3"/>
    <dgm:cxn modelId="{5B5491BB-F85A-496B-9DD8-0A8FAC5D9659}" srcId="{027E37D2-AE10-4013-9984-7FC2ABEB4577}" destId="{B733142F-5B65-42A8-B8A2-C85E8CE10CDC}" srcOrd="0" destOrd="0" parTransId="{46D1177E-1EAF-4C6F-95CF-AB132D926288}" sibTransId="{AD6B619E-9A53-4463-B23A-5B8062E93DBA}"/>
    <dgm:cxn modelId="{2A4F55B0-F7B3-4BCA-A4C0-EE054D541A13}" srcId="{B733142F-5B65-42A8-B8A2-C85E8CE10CDC}" destId="{82BD98BF-1707-4D39-BC82-22E20E2686EF}" srcOrd="0" destOrd="0" parTransId="{72C2E7F5-F38B-4E4D-9E88-56280079E24C}" sibTransId="{5FE801DF-F455-4523-9366-3794BFBED2BE}"/>
    <dgm:cxn modelId="{C9665A78-E40B-42FA-877C-1BA914640F5F}" type="presOf" srcId="{027E37D2-AE10-4013-9984-7FC2ABEB4577}" destId="{C3A5D9EB-65B0-49B3-9890-88B605265EA8}" srcOrd="0" destOrd="0" presId="urn:microsoft.com/office/officeart/2005/8/layout/radial3"/>
    <dgm:cxn modelId="{7201D576-C007-4A4F-B6A5-E85DB28F0AC0}" type="presOf" srcId="{B733142F-5B65-42A8-B8A2-C85E8CE10CDC}" destId="{7C71944C-85D0-4F10-A254-A2479058CF04}" srcOrd="0" destOrd="0" presId="urn:microsoft.com/office/officeart/2005/8/layout/radial3"/>
    <dgm:cxn modelId="{8FC105F2-1777-4D8C-B850-FF537734F2C4}" type="presOf" srcId="{F7A337A0-3477-43D6-A67B-946BCC8BDCE5}" destId="{40AF4263-F808-4548-A210-F30D31E4501C}" srcOrd="0" destOrd="0" presId="urn:microsoft.com/office/officeart/2005/8/layout/radial3"/>
    <dgm:cxn modelId="{B8B0C9AA-FA98-4F04-88B7-FF726F9D91B8}" srcId="{B733142F-5B65-42A8-B8A2-C85E8CE10CDC}" destId="{F6F5972C-37A9-4AC3-B16D-F85AE4ED7014}" srcOrd="3" destOrd="0" parTransId="{89C08ED0-D373-4DC4-815F-CEA3AA747DC3}" sibTransId="{DCA81E2F-8504-4C6B-94C8-A0BB0FFE7424}"/>
    <dgm:cxn modelId="{3DD87442-A27E-482E-9940-E4BEEB4B6300}" type="presOf" srcId="{82BD98BF-1707-4D39-BC82-22E20E2686EF}" destId="{46F01E52-B84B-4A96-85E6-EB8D660D0D78}" srcOrd="0" destOrd="0" presId="urn:microsoft.com/office/officeart/2005/8/layout/radial3"/>
    <dgm:cxn modelId="{8B9C2933-42BB-4741-8250-88B55D03743B}" srcId="{B733142F-5B65-42A8-B8A2-C85E8CE10CDC}" destId="{F7A337A0-3477-43D6-A67B-946BCC8BDCE5}" srcOrd="2" destOrd="0" parTransId="{1FD29348-79B3-4360-9242-4893FB413179}" sibTransId="{20BACBDA-78FE-42D3-8A01-CAB340B138CA}"/>
    <dgm:cxn modelId="{4323537A-D380-42C8-BF6C-B7BEB66E86B4}" type="presParOf" srcId="{C3A5D9EB-65B0-49B3-9890-88B605265EA8}" destId="{0B9AF55F-18A6-459F-800B-F09CC97F5EE0}" srcOrd="0" destOrd="0" presId="urn:microsoft.com/office/officeart/2005/8/layout/radial3"/>
    <dgm:cxn modelId="{5AF1097C-EF23-4FB7-8E66-398A97FAF9BB}" type="presParOf" srcId="{0B9AF55F-18A6-459F-800B-F09CC97F5EE0}" destId="{7C71944C-85D0-4F10-A254-A2479058CF04}" srcOrd="0" destOrd="0" presId="urn:microsoft.com/office/officeart/2005/8/layout/radial3"/>
    <dgm:cxn modelId="{3288FADA-39E0-4912-BA0A-82D80E7C72E6}" type="presParOf" srcId="{0B9AF55F-18A6-459F-800B-F09CC97F5EE0}" destId="{46F01E52-B84B-4A96-85E6-EB8D660D0D78}" srcOrd="1" destOrd="0" presId="urn:microsoft.com/office/officeart/2005/8/layout/radial3"/>
    <dgm:cxn modelId="{D91908E9-1D60-415E-82B0-8FB3F872310D}" type="presParOf" srcId="{0B9AF55F-18A6-459F-800B-F09CC97F5EE0}" destId="{78A0262E-84EE-4EC1-9B6C-FA785311C2E5}" srcOrd="2" destOrd="0" presId="urn:microsoft.com/office/officeart/2005/8/layout/radial3"/>
    <dgm:cxn modelId="{B459B8C8-EFD1-4E5D-ACB4-2F1811A05B75}" type="presParOf" srcId="{0B9AF55F-18A6-459F-800B-F09CC97F5EE0}" destId="{40AF4263-F808-4548-A210-F30D31E4501C}" srcOrd="3" destOrd="0" presId="urn:microsoft.com/office/officeart/2005/8/layout/radial3"/>
    <dgm:cxn modelId="{55A2C7D5-B5D4-4CBF-97AA-5BAA77DC8DCF}" type="presParOf" srcId="{0B9AF55F-18A6-459F-800B-F09CC97F5EE0}" destId="{52C74052-07B4-4784-A118-B2036A788CA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3BFAA0-1242-4023-A250-2A89A32731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A8256F-EAA9-453E-83CA-174EAB4A3CA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Align with another project</a:t>
          </a:r>
          <a:endParaRPr lang="en-US" sz="2000" b="1" dirty="0">
            <a:solidFill>
              <a:schemeClr val="bg1"/>
            </a:solidFill>
          </a:endParaRPr>
        </a:p>
      </dgm:t>
    </dgm:pt>
    <dgm:pt modelId="{3749B609-531D-49D6-9691-7A9050E4D582}" type="parTrans" cxnId="{D72CA59E-ED09-4F24-BA72-0F6ADCB5D448}">
      <dgm:prSet/>
      <dgm:spPr/>
      <dgm:t>
        <a:bodyPr/>
        <a:lstStyle/>
        <a:p>
          <a:endParaRPr lang="en-US"/>
        </a:p>
      </dgm:t>
    </dgm:pt>
    <dgm:pt modelId="{EAF428C6-0B8D-4307-9A98-D3682C11C1C0}" type="sibTrans" cxnId="{D72CA59E-ED09-4F24-BA72-0F6ADCB5D448}">
      <dgm:prSet/>
      <dgm:spPr/>
      <dgm:t>
        <a:bodyPr/>
        <a:lstStyle/>
        <a:p>
          <a:endParaRPr lang="en-US" dirty="0"/>
        </a:p>
      </dgm:t>
    </dgm:pt>
    <dgm:pt modelId="{14D2A065-CF38-458B-8B5E-9D5B2D5269A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Select replacement software</a:t>
          </a:r>
          <a:endParaRPr lang="en-US" sz="2000" b="1" dirty="0">
            <a:solidFill>
              <a:schemeClr val="bg1"/>
            </a:solidFill>
          </a:endParaRPr>
        </a:p>
      </dgm:t>
    </dgm:pt>
    <dgm:pt modelId="{70F39CF8-C6D5-4C7C-B5EE-838A1A18A97A}" type="parTrans" cxnId="{2AB97260-D572-451E-9C04-5BD3BC416568}">
      <dgm:prSet/>
      <dgm:spPr/>
      <dgm:t>
        <a:bodyPr/>
        <a:lstStyle/>
        <a:p>
          <a:endParaRPr lang="en-US"/>
        </a:p>
      </dgm:t>
    </dgm:pt>
    <dgm:pt modelId="{17193914-C1D0-448F-8977-9B251A65CB61}" type="sibTrans" cxnId="{2AB97260-D572-451E-9C04-5BD3BC416568}">
      <dgm:prSet/>
      <dgm:spPr/>
      <dgm:t>
        <a:bodyPr/>
        <a:lstStyle/>
        <a:p>
          <a:endParaRPr lang="en-US"/>
        </a:p>
      </dgm:t>
    </dgm:pt>
    <dgm:pt modelId="{A6263BF2-2F89-4273-8CFE-7B481ABC473E}">
      <dgm:prSet custT="1"/>
      <dgm:spPr/>
      <dgm:t>
        <a:bodyPr/>
        <a:lstStyle/>
        <a:p>
          <a:r>
            <a:rPr lang="en-CA" sz="2000" b="1" dirty="0" smtClean="0">
              <a:solidFill>
                <a:schemeClr val="bg1"/>
              </a:solidFill>
            </a:rPr>
            <a:t>Review the requirements for the replacement software</a:t>
          </a:r>
        </a:p>
      </dgm:t>
    </dgm:pt>
    <dgm:pt modelId="{90F846C8-8A63-48B5-B79F-85E58FF5F9AC}" type="parTrans" cxnId="{EA4CE10F-1809-4699-BDCC-0C4D83E0EA06}">
      <dgm:prSet/>
      <dgm:spPr/>
      <dgm:t>
        <a:bodyPr/>
        <a:lstStyle/>
        <a:p>
          <a:endParaRPr lang="en-US"/>
        </a:p>
      </dgm:t>
    </dgm:pt>
    <dgm:pt modelId="{2C7466B6-605D-4C1A-B969-23762994A1F8}" type="sibTrans" cxnId="{EA4CE10F-1809-4699-BDCC-0C4D83E0EA06}">
      <dgm:prSet/>
      <dgm:spPr/>
      <dgm:t>
        <a:bodyPr/>
        <a:lstStyle/>
        <a:p>
          <a:endParaRPr lang="en-US" dirty="0"/>
        </a:p>
      </dgm:t>
    </dgm:pt>
    <dgm:pt modelId="{D6F96C6C-214E-4005-9AFF-EF707224F24E}">
      <dgm:prSet custT="1"/>
      <dgm:spPr/>
      <dgm:t>
        <a:bodyPr/>
        <a:lstStyle/>
        <a:p>
          <a:r>
            <a:rPr lang="en-CA" sz="2000" b="1" dirty="0" smtClean="0">
              <a:solidFill>
                <a:schemeClr val="bg1"/>
              </a:solidFill>
            </a:rPr>
            <a:t>Schedule product demos </a:t>
          </a:r>
          <a:endParaRPr lang="en-US" sz="2000" b="1" dirty="0">
            <a:solidFill>
              <a:schemeClr val="bg1"/>
            </a:solidFill>
          </a:endParaRPr>
        </a:p>
      </dgm:t>
    </dgm:pt>
    <dgm:pt modelId="{5E4377A3-F57A-4FE5-82E8-780A945A1FF2}" type="parTrans" cxnId="{D4406350-0AC9-4887-8C21-1FFCFAADDDF7}">
      <dgm:prSet/>
      <dgm:spPr/>
      <dgm:t>
        <a:bodyPr/>
        <a:lstStyle/>
        <a:p>
          <a:endParaRPr lang="en-US"/>
        </a:p>
      </dgm:t>
    </dgm:pt>
    <dgm:pt modelId="{75002235-7498-4675-BEE8-248354129E74}" type="sibTrans" cxnId="{D4406350-0AC9-4887-8C21-1FFCFAADDDF7}">
      <dgm:prSet/>
      <dgm:spPr/>
      <dgm:t>
        <a:bodyPr/>
        <a:lstStyle/>
        <a:p>
          <a:endParaRPr lang="en-US" dirty="0"/>
        </a:p>
      </dgm:t>
    </dgm:pt>
    <dgm:pt modelId="{5E7EB996-E70D-4D27-B672-69FD1A8FDC62}" type="pres">
      <dgm:prSet presAssocID="{413BFAA0-1242-4023-A250-2A89A3273195}" presName="Name0" presStyleCnt="0">
        <dgm:presLayoutVars>
          <dgm:dir/>
          <dgm:resizeHandles val="exact"/>
        </dgm:presLayoutVars>
      </dgm:prSet>
      <dgm:spPr/>
    </dgm:pt>
    <dgm:pt modelId="{D588B1DA-59CE-4CD5-88AA-6FF2BBD519AB}" type="pres">
      <dgm:prSet presAssocID="{F7A8256F-EAA9-453E-83CA-174EAB4A3CA6}" presName="node" presStyleLbl="node1" presStyleIdx="0" presStyleCnt="4" custScaleY="14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AC6AB-6D6A-47E6-9128-36AA6FBC0C32}" type="pres">
      <dgm:prSet presAssocID="{EAF428C6-0B8D-4307-9A98-D3682C11C1C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47BF78-4B8F-4FCC-8214-B21162EF6811}" type="pres">
      <dgm:prSet presAssocID="{EAF428C6-0B8D-4307-9A98-D3682C11C1C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2DE298A-B8FD-4F72-8750-6C523C018F7A}" type="pres">
      <dgm:prSet presAssocID="{A6263BF2-2F89-4273-8CFE-7B481ABC473E}" presName="node" presStyleLbl="node1" presStyleIdx="1" presStyleCnt="4" custScaleX="106020" custScaleY="14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28B24-193F-4847-A2D6-7D157C4364AD}" type="pres">
      <dgm:prSet presAssocID="{2C7466B6-605D-4C1A-B969-23762994A1F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8584EC3-6C22-4303-A6BC-F1C071E98AE3}" type="pres">
      <dgm:prSet presAssocID="{2C7466B6-605D-4C1A-B969-23762994A1F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DAEEF51-DE9B-40D4-9C88-BEDA7D1735B1}" type="pres">
      <dgm:prSet presAssocID="{D6F96C6C-214E-4005-9AFF-EF707224F24E}" presName="node" presStyleLbl="node1" presStyleIdx="2" presStyleCnt="4" custScaleY="147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9E8A4-56DE-4FF9-824E-0B757C6782FE}" type="pres">
      <dgm:prSet presAssocID="{75002235-7498-4675-BEE8-248354129E7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8616A47-F0D0-4AC8-9955-5FE7951E989A}" type="pres">
      <dgm:prSet presAssocID="{75002235-7498-4675-BEE8-248354129E7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74FA638-4246-424D-B888-3EC97D06FD7D}" type="pres">
      <dgm:prSet presAssocID="{14D2A065-CF38-458B-8B5E-9D5B2D5269A0}" presName="node" presStyleLbl="node1" presStyleIdx="3" presStyleCnt="4" custScaleY="145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9FA27-CEA8-46AB-BBAA-546F9AA20E19}" type="presOf" srcId="{D6F96C6C-214E-4005-9AFF-EF707224F24E}" destId="{3DAEEF51-DE9B-40D4-9C88-BEDA7D1735B1}" srcOrd="0" destOrd="0" presId="urn:microsoft.com/office/officeart/2005/8/layout/process1"/>
    <dgm:cxn modelId="{D4406350-0AC9-4887-8C21-1FFCFAADDDF7}" srcId="{413BFAA0-1242-4023-A250-2A89A3273195}" destId="{D6F96C6C-214E-4005-9AFF-EF707224F24E}" srcOrd="2" destOrd="0" parTransId="{5E4377A3-F57A-4FE5-82E8-780A945A1FF2}" sibTransId="{75002235-7498-4675-BEE8-248354129E74}"/>
    <dgm:cxn modelId="{09E12713-4CBF-42E7-8408-FCBD0AF9FA6F}" type="presOf" srcId="{2C7466B6-605D-4C1A-B969-23762994A1F8}" destId="{78584EC3-6C22-4303-A6BC-F1C071E98AE3}" srcOrd="1" destOrd="0" presId="urn:microsoft.com/office/officeart/2005/8/layout/process1"/>
    <dgm:cxn modelId="{E2516F84-0D49-4EC8-AF26-DBE4D1511B2A}" type="presOf" srcId="{75002235-7498-4675-BEE8-248354129E74}" destId="{48616A47-F0D0-4AC8-9955-5FE7951E989A}" srcOrd="1" destOrd="0" presId="urn:microsoft.com/office/officeart/2005/8/layout/process1"/>
    <dgm:cxn modelId="{2AB97260-D572-451E-9C04-5BD3BC416568}" srcId="{413BFAA0-1242-4023-A250-2A89A3273195}" destId="{14D2A065-CF38-458B-8B5E-9D5B2D5269A0}" srcOrd="3" destOrd="0" parTransId="{70F39CF8-C6D5-4C7C-B5EE-838A1A18A97A}" sibTransId="{17193914-C1D0-448F-8977-9B251A65CB61}"/>
    <dgm:cxn modelId="{B6F01496-9200-42EB-A69E-E46C6999BB1F}" type="presOf" srcId="{EAF428C6-0B8D-4307-9A98-D3682C11C1C0}" destId="{BA1AC6AB-6D6A-47E6-9128-36AA6FBC0C32}" srcOrd="0" destOrd="0" presId="urn:microsoft.com/office/officeart/2005/8/layout/process1"/>
    <dgm:cxn modelId="{60962DBA-8126-4758-9906-DD848ADB9B21}" type="presOf" srcId="{A6263BF2-2F89-4273-8CFE-7B481ABC473E}" destId="{32DE298A-B8FD-4F72-8750-6C523C018F7A}" srcOrd="0" destOrd="0" presId="urn:microsoft.com/office/officeart/2005/8/layout/process1"/>
    <dgm:cxn modelId="{5045A19A-A688-4535-87B2-11F6AED6E39E}" type="presOf" srcId="{413BFAA0-1242-4023-A250-2A89A3273195}" destId="{5E7EB996-E70D-4D27-B672-69FD1A8FDC62}" srcOrd="0" destOrd="0" presId="urn:microsoft.com/office/officeart/2005/8/layout/process1"/>
    <dgm:cxn modelId="{D72CA59E-ED09-4F24-BA72-0F6ADCB5D448}" srcId="{413BFAA0-1242-4023-A250-2A89A3273195}" destId="{F7A8256F-EAA9-453E-83CA-174EAB4A3CA6}" srcOrd="0" destOrd="0" parTransId="{3749B609-531D-49D6-9691-7A9050E4D582}" sibTransId="{EAF428C6-0B8D-4307-9A98-D3682C11C1C0}"/>
    <dgm:cxn modelId="{F615F534-EAF9-4C6E-9A62-2E15D16BA583}" type="presOf" srcId="{14D2A065-CF38-458B-8B5E-9D5B2D5269A0}" destId="{174FA638-4246-424D-B888-3EC97D06FD7D}" srcOrd="0" destOrd="0" presId="urn:microsoft.com/office/officeart/2005/8/layout/process1"/>
    <dgm:cxn modelId="{24B34CB7-875C-421F-9C3D-767B623EFCB8}" type="presOf" srcId="{75002235-7498-4675-BEE8-248354129E74}" destId="{F7C9E8A4-56DE-4FF9-824E-0B757C6782FE}" srcOrd="0" destOrd="0" presId="urn:microsoft.com/office/officeart/2005/8/layout/process1"/>
    <dgm:cxn modelId="{BDD043F6-39CE-43F4-8E13-3A50C6370B07}" type="presOf" srcId="{EAF428C6-0B8D-4307-9A98-D3682C11C1C0}" destId="{7047BF78-4B8F-4FCC-8214-B21162EF6811}" srcOrd="1" destOrd="0" presId="urn:microsoft.com/office/officeart/2005/8/layout/process1"/>
    <dgm:cxn modelId="{EA4CE10F-1809-4699-BDCC-0C4D83E0EA06}" srcId="{413BFAA0-1242-4023-A250-2A89A3273195}" destId="{A6263BF2-2F89-4273-8CFE-7B481ABC473E}" srcOrd="1" destOrd="0" parTransId="{90F846C8-8A63-48B5-B79F-85E58FF5F9AC}" sibTransId="{2C7466B6-605D-4C1A-B969-23762994A1F8}"/>
    <dgm:cxn modelId="{8D4D6E22-8D44-4440-B258-C933E3D2832E}" type="presOf" srcId="{F7A8256F-EAA9-453E-83CA-174EAB4A3CA6}" destId="{D588B1DA-59CE-4CD5-88AA-6FF2BBD519AB}" srcOrd="0" destOrd="0" presId="urn:microsoft.com/office/officeart/2005/8/layout/process1"/>
    <dgm:cxn modelId="{795366BD-FD68-443B-A359-719951EAE199}" type="presOf" srcId="{2C7466B6-605D-4C1A-B969-23762994A1F8}" destId="{6B128B24-193F-4847-A2D6-7D157C4364AD}" srcOrd="0" destOrd="0" presId="urn:microsoft.com/office/officeart/2005/8/layout/process1"/>
    <dgm:cxn modelId="{688792D6-EAFA-487C-BE30-3E3B31A3326D}" type="presParOf" srcId="{5E7EB996-E70D-4D27-B672-69FD1A8FDC62}" destId="{D588B1DA-59CE-4CD5-88AA-6FF2BBD519AB}" srcOrd="0" destOrd="0" presId="urn:microsoft.com/office/officeart/2005/8/layout/process1"/>
    <dgm:cxn modelId="{13277CCF-7A4D-4524-816D-F3A1E00A3347}" type="presParOf" srcId="{5E7EB996-E70D-4D27-B672-69FD1A8FDC62}" destId="{BA1AC6AB-6D6A-47E6-9128-36AA6FBC0C32}" srcOrd="1" destOrd="0" presId="urn:microsoft.com/office/officeart/2005/8/layout/process1"/>
    <dgm:cxn modelId="{E516B291-6FB2-4A4E-8A63-CE335EA09D29}" type="presParOf" srcId="{BA1AC6AB-6D6A-47E6-9128-36AA6FBC0C32}" destId="{7047BF78-4B8F-4FCC-8214-B21162EF6811}" srcOrd="0" destOrd="0" presId="urn:microsoft.com/office/officeart/2005/8/layout/process1"/>
    <dgm:cxn modelId="{4DD91335-015F-45D7-8358-33C606D622CF}" type="presParOf" srcId="{5E7EB996-E70D-4D27-B672-69FD1A8FDC62}" destId="{32DE298A-B8FD-4F72-8750-6C523C018F7A}" srcOrd="2" destOrd="0" presId="urn:microsoft.com/office/officeart/2005/8/layout/process1"/>
    <dgm:cxn modelId="{2FA9DD14-6FCC-4CB1-8DF1-30C9CDF86F1D}" type="presParOf" srcId="{5E7EB996-E70D-4D27-B672-69FD1A8FDC62}" destId="{6B128B24-193F-4847-A2D6-7D157C4364AD}" srcOrd="3" destOrd="0" presId="urn:microsoft.com/office/officeart/2005/8/layout/process1"/>
    <dgm:cxn modelId="{1523C5E1-315B-459E-8E5E-E2DF68EE0CD4}" type="presParOf" srcId="{6B128B24-193F-4847-A2D6-7D157C4364AD}" destId="{78584EC3-6C22-4303-A6BC-F1C071E98AE3}" srcOrd="0" destOrd="0" presId="urn:microsoft.com/office/officeart/2005/8/layout/process1"/>
    <dgm:cxn modelId="{F4C45DE2-4C73-4A18-BEAF-65DFD6DE9725}" type="presParOf" srcId="{5E7EB996-E70D-4D27-B672-69FD1A8FDC62}" destId="{3DAEEF51-DE9B-40D4-9C88-BEDA7D1735B1}" srcOrd="4" destOrd="0" presId="urn:microsoft.com/office/officeart/2005/8/layout/process1"/>
    <dgm:cxn modelId="{B8422C80-B96B-435C-AA8D-87CDBB7AF8DD}" type="presParOf" srcId="{5E7EB996-E70D-4D27-B672-69FD1A8FDC62}" destId="{F7C9E8A4-56DE-4FF9-824E-0B757C6782FE}" srcOrd="5" destOrd="0" presId="urn:microsoft.com/office/officeart/2005/8/layout/process1"/>
    <dgm:cxn modelId="{4BA05723-6D83-4726-866F-C8813C85A52A}" type="presParOf" srcId="{F7C9E8A4-56DE-4FF9-824E-0B757C6782FE}" destId="{48616A47-F0D0-4AC8-9955-5FE7951E989A}" srcOrd="0" destOrd="0" presId="urn:microsoft.com/office/officeart/2005/8/layout/process1"/>
    <dgm:cxn modelId="{5D78DECD-E778-4C92-AE3A-D2213E668E64}" type="presParOf" srcId="{5E7EB996-E70D-4D27-B672-69FD1A8FDC62}" destId="{174FA638-4246-424D-B888-3EC97D06FD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77C1CE-C23F-4C43-BDB8-77D0A0B123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83CD0A5-6252-4FC5-BFF7-C358F3F834E5}">
      <dgm:prSet phldrT="[Text]"/>
      <dgm:spPr/>
      <dgm:t>
        <a:bodyPr/>
        <a:lstStyle/>
        <a:p>
          <a:r>
            <a:rPr lang="en-CA" dirty="0" smtClean="0"/>
            <a:t>Personas</a:t>
          </a:r>
          <a:endParaRPr lang="fr-CA" dirty="0"/>
        </a:p>
      </dgm:t>
    </dgm:pt>
    <dgm:pt modelId="{6770FE6E-61D4-4D7E-9756-136058D9DEC0}" type="parTrans" cxnId="{54712717-EA29-460D-A2B2-056F99B6017F}">
      <dgm:prSet/>
      <dgm:spPr/>
      <dgm:t>
        <a:bodyPr/>
        <a:lstStyle/>
        <a:p>
          <a:endParaRPr lang="fr-CA"/>
        </a:p>
      </dgm:t>
    </dgm:pt>
    <dgm:pt modelId="{E9A2E500-2FBE-4579-8E33-8979E04C8E2A}" type="sibTrans" cxnId="{54712717-EA29-460D-A2B2-056F99B6017F}">
      <dgm:prSet/>
      <dgm:spPr/>
      <dgm:t>
        <a:bodyPr/>
        <a:lstStyle/>
        <a:p>
          <a:endParaRPr lang="fr-CA"/>
        </a:p>
      </dgm:t>
    </dgm:pt>
    <dgm:pt modelId="{A460BA57-D5C8-47F0-B8B2-0A1D3B606002}">
      <dgm:prSet phldrT="[Text]"/>
      <dgm:spPr/>
      <dgm:t>
        <a:bodyPr/>
        <a:lstStyle/>
        <a:p>
          <a:r>
            <a:rPr lang="en-CA" dirty="0" smtClean="0"/>
            <a:t>Strategies</a:t>
          </a:r>
          <a:endParaRPr lang="fr-CA" dirty="0"/>
        </a:p>
      </dgm:t>
    </dgm:pt>
    <dgm:pt modelId="{A2FD9C66-383A-4D6A-BB25-6950DEBB6AEB}" type="parTrans" cxnId="{941175EA-209B-4EBF-A327-C011CD525A69}">
      <dgm:prSet/>
      <dgm:spPr/>
      <dgm:t>
        <a:bodyPr/>
        <a:lstStyle/>
        <a:p>
          <a:endParaRPr lang="fr-CA"/>
        </a:p>
      </dgm:t>
    </dgm:pt>
    <dgm:pt modelId="{A127F1CC-C5B6-40ED-B222-0F4F79D6526C}" type="sibTrans" cxnId="{941175EA-209B-4EBF-A327-C011CD525A69}">
      <dgm:prSet/>
      <dgm:spPr/>
      <dgm:t>
        <a:bodyPr/>
        <a:lstStyle/>
        <a:p>
          <a:endParaRPr lang="fr-CA"/>
        </a:p>
      </dgm:t>
    </dgm:pt>
    <dgm:pt modelId="{CE105C81-CB4D-4E8E-A666-3EB0B1FE042C}">
      <dgm:prSet phldrT="[Text]"/>
      <dgm:spPr/>
      <dgm:t>
        <a:bodyPr/>
        <a:lstStyle/>
        <a:p>
          <a:r>
            <a:rPr lang="fr-CA" dirty="0" smtClean="0"/>
            <a:t>Attend workshops on replacement software</a:t>
          </a:r>
          <a:endParaRPr lang="fr-CA" dirty="0"/>
        </a:p>
      </dgm:t>
    </dgm:pt>
    <dgm:pt modelId="{E66A8D39-E06F-4B62-9201-CDBCF6EC35BD}" type="parTrans" cxnId="{2D8D94CD-7885-4C9D-9D07-55FE63C051D9}">
      <dgm:prSet/>
      <dgm:spPr/>
      <dgm:t>
        <a:bodyPr/>
        <a:lstStyle/>
        <a:p>
          <a:endParaRPr lang="fr-CA"/>
        </a:p>
      </dgm:t>
    </dgm:pt>
    <dgm:pt modelId="{1D82F769-AEC2-45FF-93C7-28735047318C}" type="sibTrans" cxnId="{2D8D94CD-7885-4C9D-9D07-55FE63C051D9}">
      <dgm:prSet/>
      <dgm:spPr/>
      <dgm:t>
        <a:bodyPr/>
        <a:lstStyle/>
        <a:p>
          <a:endParaRPr lang="fr-CA"/>
        </a:p>
      </dgm:t>
    </dgm:pt>
    <dgm:pt modelId="{05BCFD7E-383D-47AC-AC89-0BB7748406C7}">
      <dgm:prSet phldrT="[Text]"/>
      <dgm:spPr/>
      <dgm:t>
        <a:bodyPr/>
        <a:lstStyle/>
        <a:p>
          <a:r>
            <a:rPr lang="en-CA" dirty="0" smtClean="0"/>
            <a:t>Challenges</a:t>
          </a:r>
          <a:endParaRPr lang="fr-CA" dirty="0"/>
        </a:p>
      </dgm:t>
    </dgm:pt>
    <dgm:pt modelId="{D660B2EB-F954-44AA-8A83-C1089D97A30E}" type="parTrans" cxnId="{A09A5AD1-4417-416D-B083-7241031A0834}">
      <dgm:prSet/>
      <dgm:spPr/>
      <dgm:t>
        <a:bodyPr/>
        <a:lstStyle/>
        <a:p>
          <a:endParaRPr lang="fr-CA"/>
        </a:p>
      </dgm:t>
    </dgm:pt>
    <dgm:pt modelId="{1A95FFA0-549E-4379-9867-88F82EB94468}" type="sibTrans" cxnId="{A09A5AD1-4417-416D-B083-7241031A0834}">
      <dgm:prSet/>
      <dgm:spPr/>
      <dgm:t>
        <a:bodyPr/>
        <a:lstStyle/>
        <a:p>
          <a:endParaRPr lang="fr-CA"/>
        </a:p>
      </dgm:t>
    </dgm:pt>
    <dgm:pt modelId="{C5CDBFE1-D8D9-4AC3-888E-D1786D553A69}">
      <dgm:prSet phldrT="[Text]"/>
      <dgm:spPr/>
      <dgm:t>
        <a:bodyPr/>
        <a:lstStyle/>
        <a:p>
          <a:endParaRPr lang="fr-CA" dirty="0"/>
        </a:p>
      </dgm:t>
    </dgm:pt>
    <dgm:pt modelId="{AD659144-8376-4D31-AC7E-9F7134FC0079}" type="parTrans" cxnId="{CA82EF70-21FC-440D-B2C0-B487CCDE5552}">
      <dgm:prSet/>
      <dgm:spPr/>
      <dgm:t>
        <a:bodyPr/>
        <a:lstStyle/>
        <a:p>
          <a:endParaRPr lang="en-US"/>
        </a:p>
      </dgm:t>
    </dgm:pt>
    <dgm:pt modelId="{B300D3AB-36FD-4E03-952C-110EEB9C1A7B}" type="sibTrans" cxnId="{CA82EF70-21FC-440D-B2C0-B487CCDE5552}">
      <dgm:prSet/>
      <dgm:spPr/>
      <dgm:t>
        <a:bodyPr/>
        <a:lstStyle/>
        <a:p>
          <a:endParaRPr lang="en-US"/>
        </a:p>
      </dgm:t>
    </dgm:pt>
    <dgm:pt modelId="{0EE24E3C-78C7-4BCC-95F7-89D6F08DAB4B}">
      <dgm:prSet phldrT="[Text]"/>
      <dgm:spPr/>
      <dgm:t>
        <a:bodyPr/>
        <a:lstStyle/>
        <a:p>
          <a:r>
            <a:rPr lang="en-CA" b="1" dirty="0" smtClean="0"/>
            <a:t>User</a:t>
          </a:r>
          <a:endParaRPr lang="fr-CA" b="1" dirty="0"/>
        </a:p>
      </dgm:t>
    </dgm:pt>
    <dgm:pt modelId="{FDA697A4-C74C-47A9-8FE8-525B39E97C4B}" type="parTrans" cxnId="{930B4596-A2DA-458F-B4B4-53699F557754}">
      <dgm:prSet/>
      <dgm:spPr/>
      <dgm:t>
        <a:bodyPr/>
        <a:lstStyle/>
        <a:p>
          <a:endParaRPr lang="en-US"/>
        </a:p>
      </dgm:t>
    </dgm:pt>
    <dgm:pt modelId="{91699E6B-9581-43D1-ABAF-1397C550D636}" type="sibTrans" cxnId="{930B4596-A2DA-458F-B4B4-53699F557754}">
      <dgm:prSet/>
      <dgm:spPr/>
      <dgm:t>
        <a:bodyPr/>
        <a:lstStyle/>
        <a:p>
          <a:endParaRPr lang="en-US"/>
        </a:p>
      </dgm:t>
    </dgm:pt>
    <dgm:pt modelId="{0A024A90-D792-4233-88C9-F2DFA385A6DF}">
      <dgm:prSet phldrT="[Text]"/>
      <dgm:spPr/>
      <dgm:t>
        <a:bodyPr/>
        <a:lstStyle/>
        <a:p>
          <a:endParaRPr lang="fr-CA" dirty="0"/>
        </a:p>
      </dgm:t>
    </dgm:pt>
    <dgm:pt modelId="{7F0F2A99-90B2-4C3E-80DE-D0E73A6196A7}" type="parTrans" cxnId="{DDCAF481-A89B-4891-B30F-F8F82DFA7E33}">
      <dgm:prSet/>
      <dgm:spPr/>
      <dgm:t>
        <a:bodyPr/>
        <a:lstStyle/>
        <a:p>
          <a:endParaRPr lang="en-US"/>
        </a:p>
      </dgm:t>
    </dgm:pt>
    <dgm:pt modelId="{CB56D850-6BE6-466A-A050-E58473F9CC94}" type="sibTrans" cxnId="{DDCAF481-A89B-4891-B30F-F8F82DFA7E33}">
      <dgm:prSet/>
      <dgm:spPr/>
      <dgm:t>
        <a:bodyPr/>
        <a:lstStyle/>
        <a:p>
          <a:endParaRPr lang="en-US"/>
        </a:p>
      </dgm:t>
    </dgm:pt>
    <dgm:pt modelId="{EDCBD1EF-734D-464D-9D61-A14CDE9E36F7}">
      <dgm:prSet phldrT="[Text]"/>
      <dgm:spPr/>
      <dgm:t>
        <a:bodyPr/>
        <a:lstStyle/>
        <a:p>
          <a:endParaRPr lang="fr-CA" dirty="0"/>
        </a:p>
      </dgm:t>
    </dgm:pt>
    <dgm:pt modelId="{99CDDFCE-CD09-4D1A-A92F-D6D2D181F2D1}" type="parTrans" cxnId="{E07F7313-564A-4F7A-A463-42BFFB217E4D}">
      <dgm:prSet/>
      <dgm:spPr/>
      <dgm:t>
        <a:bodyPr/>
        <a:lstStyle/>
        <a:p>
          <a:endParaRPr lang="en-US"/>
        </a:p>
      </dgm:t>
    </dgm:pt>
    <dgm:pt modelId="{D1960DE3-DD5C-4067-80DE-83E0C40F2789}" type="sibTrans" cxnId="{E07F7313-564A-4F7A-A463-42BFFB217E4D}">
      <dgm:prSet/>
      <dgm:spPr/>
      <dgm:t>
        <a:bodyPr/>
        <a:lstStyle/>
        <a:p>
          <a:endParaRPr lang="en-US"/>
        </a:p>
      </dgm:t>
    </dgm:pt>
    <dgm:pt modelId="{F1E6672D-7020-4A2B-9AFD-01AF7C3B8C0B}">
      <dgm:prSet phldrT="[Text]"/>
      <dgm:spPr/>
      <dgm:t>
        <a:bodyPr/>
        <a:lstStyle/>
        <a:p>
          <a:endParaRPr lang="fr-CA" dirty="0"/>
        </a:p>
      </dgm:t>
    </dgm:pt>
    <dgm:pt modelId="{B6A14AC8-EE6F-47A5-AE5F-14895517BF9E}" type="parTrans" cxnId="{884A615D-C7E1-4A21-A961-CFF9EFA959A6}">
      <dgm:prSet/>
      <dgm:spPr/>
      <dgm:t>
        <a:bodyPr/>
        <a:lstStyle/>
        <a:p>
          <a:endParaRPr lang="en-US"/>
        </a:p>
      </dgm:t>
    </dgm:pt>
    <dgm:pt modelId="{B7F8DECD-ABF9-49DE-AEE9-2ABECAD619E5}" type="sibTrans" cxnId="{884A615D-C7E1-4A21-A961-CFF9EFA959A6}">
      <dgm:prSet/>
      <dgm:spPr/>
      <dgm:t>
        <a:bodyPr/>
        <a:lstStyle/>
        <a:p>
          <a:endParaRPr lang="en-US"/>
        </a:p>
      </dgm:t>
    </dgm:pt>
    <dgm:pt modelId="{EAE75CA6-B082-4986-9CBD-D93FA52DF51D}">
      <dgm:prSet phldrT="[Text]"/>
      <dgm:spPr/>
      <dgm:t>
        <a:bodyPr/>
        <a:lstStyle/>
        <a:p>
          <a:endParaRPr lang="fr-CA" dirty="0"/>
        </a:p>
      </dgm:t>
    </dgm:pt>
    <dgm:pt modelId="{A1DBBF79-9568-456E-9BC8-D7CCB84B4098}" type="parTrans" cxnId="{6DBEBFC3-956F-48FA-AB96-227DD392DCCF}">
      <dgm:prSet/>
      <dgm:spPr/>
      <dgm:t>
        <a:bodyPr/>
        <a:lstStyle/>
        <a:p>
          <a:endParaRPr lang="en-US"/>
        </a:p>
      </dgm:t>
    </dgm:pt>
    <dgm:pt modelId="{3BAEF5C9-5FB4-49EA-8B4D-89EA001A3E52}" type="sibTrans" cxnId="{6DBEBFC3-956F-48FA-AB96-227DD392DCCF}">
      <dgm:prSet/>
      <dgm:spPr/>
      <dgm:t>
        <a:bodyPr/>
        <a:lstStyle/>
        <a:p>
          <a:endParaRPr lang="en-US"/>
        </a:p>
      </dgm:t>
    </dgm:pt>
    <dgm:pt modelId="{DE28C0AD-8554-43B2-AAE0-5AD167AD63BB}">
      <dgm:prSet phldrT="[Text]"/>
      <dgm:spPr/>
      <dgm:t>
        <a:bodyPr/>
        <a:lstStyle/>
        <a:p>
          <a:r>
            <a:rPr lang="fr-CA" dirty="0" smtClean="0"/>
            <a:t>New software = Change = </a:t>
          </a:r>
          <a:r>
            <a:rPr lang="fr-CA" dirty="0" err="1" smtClean="0"/>
            <a:t>Anxiety</a:t>
          </a:r>
          <a:r>
            <a:rPr lang="fr-CA" dirty="0" smtClean="0"/>
            <a:t>, </a:t>
          </a:r>
          <a:r>
            <a:rPr lang="fr-CA" dirty="0" err="1" smtClean="0"/>
            <a:t>Resistance</a:t>
          </a:r>
          <a:endParaRPr lang="fr-CA" dirty="0"/>
        </a:p>
      </dgm:t>
    </dgm:pt>
    <dgm:pt modelId="{3C6AD789-E9B2-4CAD-B8E9-6776C1F00FBD}" type="parTrans" cxnId="{4D9720D2-AA26-48B1-8E0E-85A4357EF9D3}">
      <dgm:prSet/>
      <dgm:spPr/>
      <dgm:t>
        <a:bodyPr/>
        <a:lstStyle/>
        <a:p>
          <a:endParaRPr lang="en-US"/>
        </a:p>
      </dgm:t>
    </dgm:pt>
    <dgm:pt modelId="{DF8B1FBD-EC18-4EB9-B269-C26BB3999730}" type="sibTrans" cxnId="{4D9720D2-AA26-48B1-8E0E-85A4357EF9D3}">
      <dgm:prSet/>
      <dgm:spPr/>
      <dgm:t>
        <a:bodyPr/>
        <a:lstStyle/>
        <a:p>
          <a:endParaRPr lang="en-US"/>
        </a:p>
      </dgm:t>
    </dgm:pt>
    <dgm:pt modelId="{30E5531B-BC9C-42CE-B0D3-3AE89C6F93F4}">
      <dgm:prSet phldrT="[Text]"/>
      <dgm:spPr/>
      <dgm:t>
        <a:bodyPr/>
        <a:lstStyle/>
        <a:p>
          <a:endParaRPr lang="fr-CA" dirty="0"/>
        </a:p>
      </dgm:t>
    </dgm:pt>
    <dgm:pt modelId="{2A142DC1-BF1D-41C9-A7A0-7E581F0EFCEB}" type="parTrans" cxnId="{595190C7-CA66-4A3B-B597-E5C779FADECA}">
      <dgm:prSet/>
      <dgm:spPr/>
      <dgm:t>
        <a:bodyPr/>
        <a:lstStyle/>
        <a:p>
          <a:endParaRPr lang="en-US"/>
        </a:p>
      </dgm:t>
    </dgm:pt>
    <dgm:pt modelId="{8A69FB0A-75BE-4424-BED0-3A5FE4A5F531}" type="sibTrans" cxnId="{595190C7-CA66-4A3B-B597-E5C779FADECA}">
      <dgm:prSet/>
      <dgm:spPr/>
      <dgm:t>
        <a:bodyPr/>
        <a:lstStyle/>
        <a:p>
          <a:endParaRPr lang="en-US"/>
        </a:p>
      </dgm:t>
    </dgm:pt>
    <dgm:pt modelId="{FF36A8BD-FCE1-46DF-B3C1-5AD32BC5B90C}">
      <dgm:prSet phldrT="[Text]"/>
      <dgm:spPr/>
      <dgm:t>
        <a:bodyPr/>
        <a:lstStyle/>
        <a:p>
          <a:endParaRPr lang="fr-CA" dirty="0"/>
        </a:p>
      </dgm:t>
    </dgm:pt>
    <dgm:pt modelId="{E6F22138-7C2C-4BAE-80E7-CE1E2396A3F4}" type="parTrans" cxnId="{CED9379F-EFB6-40F2-8867-0762EFEF1607}">
      <dgm:prSet/>
      <dgm:spPr/>
      <dgm:t>
        <a:bodyPr/>
        <a:lstStyle/>
        <a:p>
          <a:endParaRPr lang="en-US"/>
        </a:p>
      </dgm:t>
    </dgm:pt>
    <dgm:pt modelId="{39D0A4F7-8ED0-41D5-B1F5-EA5ECB399D64}" type="sibTrans" cxnId="{CED9379F-EFB6-40F2-8867-0762EFEF1607}">
      <dgm:prSet/>
      <dgm:spPr/>
      <dgm:t>
        <a:bodyPr/>
        <a:lstStyle/>
        <a:p>
          <a:endParaRPr lang="en-US"/>
        </a:p>
      </dgm:t>
    </dgm:pt>
    <dgm:pt modelId="{52493654-4EB4-4B9F-8BFD-0899DAA3254A}">
      <dgm:prSet phldrT="[Text]"/>
      <dgm:spPr/>
      <dgm:t>
        <a:bodyPr/>
        <a:lstStyle/>
        <a:p>
          <a:r>
            <a:rPr lang="fr-CA" dirty="0" smtClean="0"/>
            <a:t>Learn new software </a:t>
          </a:r>
          <a:endParaRPr lang="fr-CA" dirty="0"/>
        </a:p>
      </dgm:t>
    </dgm:pt>
    <dgm:pt modelId="{D07FFC26-7D06-49F2-8F84-5AF580977E90}" type="parTrans" cxnId="{E905CBF5-4AD1-4D40-AAB3-1A67638E29BE}">
      <dgm:prSet/>
      <dgm:spPr/>
      <dgm:t>
        <a:bodyPr/>
        <a:lstStyle/>
        <a:p>
          <a:endParaRPr lang="en-US"/>
        </a:p>
      </dgm:t>
    </dgm:pt>
    <dgm:pt modelId="{C039B1B6-8CB5-4A4D-8A60-DC2601125107}" type="sibTrans" cxnId="{E905CBF5-4AD1-4D40-AAB3-1A67638E29BE}">
      <dgm:prSet/>
      <dgm:spPr/>
      <dgm:t>
        <a:bodyPr/>
        <a:lstStyle/>
        <a:p>
          <a:endParaRPr lang="en-US"/>
        </a:p>
      </dgm:t>
    </dgm:pt>
    <dgm:pt modelId="{F4BBE11A-916C-428C-B3CB-1CCDD92DC1A3}">
      <dgm:prSet phldrT="[Text]"/>
      <dgm:spPr/>
      <dgm:t>
        <a:bodyPr/>
        <a:lstStyle/>
        <a:p>
          <a:endParaRPr lang="fr-CA" dirty="0"/>
        </a:p>
      </dgm:t>
    </dgm:pt>
    <dgm:pt modelId="{BED0F51E-4C03-407D-A08C-2CB1D03AB184}" type="parTrans" cxnId="{52B0B8CC-9790-4B34-83FF-924B725654BE}">
      <dgm:prSet/>
      <dgm:spPr/>
      <dgm:t>
        <a:bodyPr/>
        <a:lstStyle/>
        <a:p>
          <a:endParaRPr lang="en-US"/>
        </a:p>
      </dgm:t>
    </dgm:pt>
    <dgm:pt modelId="{67ED41EC-7CAB-4B66-8CF6-0D394133393D}" type="sibTrans" cxnId="{52B0B8CC-9790-4B34-83FF-924B725654BE}">
      <dgm:prSet/>
      <dgm:spPr/>
      <dgm:t>
        <a:bodyPr/>
        <a:lstStyle/>
        <a:p>
          <a:endParaRPr lang="en-US"/>
        </a:p>
      </dgm:t>
    </dgm:pt>
    <dgm:pt modelId="{A211E441-10A2-4D02-9A9A-94C00214F6FD}">
      <dgm:prSet phldrT="[Text]"/>
      <dgm:spPr/>
      <dgm:t>
        <a:bodyPr/>
        <a:lstStyle/>
        <a:p>
          <a:endParaRPr lang="fr-CA" dirty="0"/>
        </a:p>
      </dgm:t>
    </dgm:pt>
    <dgm:pt modelId="{E491A367-820F-46E4-8B38-7502FC789065}" type="parTrans" cxnId="{516C9003-3280-404A-8DA9-EFC13453A32C}">
      <dgm:prSet/>
      <dgm:spPr/>
      <dgm:t>
        <a:bodyPr/>
        <a:lstStyle/>
        <a:p>
          <a:endParaRPr lang="en-US"/>
        </a:p>
      </dgm:t>
    </dgm:pt>
    <dgm:pt modelId="{3AEB54C0-BE88-466F-B1FD-160E0DD955C1}" type="sibTrans" cxnId="{516C9003-3280-404A-8DA9-EFC13453A32C}">
      <dgm:prSet/>
      <dgm:spPr/>
      <dgm:t>
        <a:bodyPr/>
        <a:lstStyle/>
        <a:p>
          <a:endParaRPr lang="en-US"/>
        </a:p>
      </dgm:t>
    </dgm:pt>
    <dgm:pt modelId="{5251C3EB-3890-44AD-A00C-D83A56FB40F1}">
      <dgm:prSet phldrT="[Text]"/>
      <dgm:spPr/>
      <dgm:t>
        <a:bodyPr/>
        <a:lstStyle/>
        <a:p>
          <a:endParaRPr lang="fr-CA" dirty="0"/>
        </a:p>
      </dgm:t>
    </dgm:pt>
    <dgm:pt modelId="{6C1713CE-C858-4D44-A724-9736EC166E0D}" type="parTrans" cxnId="{B9102909-B90C-4C54-BF00-5E72F797DFF5}">
      <dgm:prSet/>
      <dgm:spPr/>
      <dgm:t>
        <a:bodyPr/>
        <a:lstStyle/>
        <a:p>
          <a:endParaRPr lang="en-US"/>
        </a:p>
      </dgm:t>
    </dgm:pt>
    <dgm:pt modelId="{BAB01C48-AD5F-4C0A-A9A3-CB32F442E47B}" type="sibTrans" cxnId="{B9102909-B90C-4C54-BF00-5E72F797DFF5}">
      <dgm:prSet/>
      <dgm:spPr/>
      <dgm:t>
        <a:bodyPr/>
        <a:lstStyle/>
        <a:p>
          <a:endParaRPr lang="en-US"/>
        </a:p>
      </dgm:t>
    </dgm:pt>
    <dgm:pt modelId="{5BE88EB3-17BB-4678-B14E-4BDADB6B8591}">
      <dgm:prSet phldrT="[Text]"/>
      <dgm:spPr/>
      <dgm:t>
        <a:bodyPr/>
        <a:lstStyle/>
        <a:p>
          <a:endParaRPr lang="fr-CA" dirty="0"/>
        </a:p>
      </dgm:t>
    </dgm:pt>
    <dgm:pt modelId="{40104F53-E443-417D-B883-4BC2A03DD252}" type="parTrans" cxnId="{309B82BE-828D-48F9-A4A3-B9C06EAD278D}">
      <dgm:prSet/>
      <dgm:spPr/>
      <dgm:t>
        <a:bodyPr/>
        <a:lstStyle/>
        <a:p>
          <a:endParaRPr lang="en-US"/>
        </a:p>
      </dgm:t>
    </dgm:pt>
    <dgm:pt modelId="{6FB74D71-04D1-41AD-BE4F-B1E15917BD36}" type="sibTrans" cxnId="{309B82BE-828D-48F9-A4A3-B9C06EAD278D}">
      <dgm:prSet/>
      <dgm:spPr/>
      <dgm:t>
        <a:bodyPr/>
        <a:lstStyle/>
        <a:p>
          <a:endParaRPr lang="en-US"/>
        </a:p>
      </dgm:t>
    </dgm:pt>
    <dgm:pt modelId="{F1BBE0CF-FDF3-40B6-ADCD-F071BE67D9AA}">
      <dgm:prSet phldrT="[Text]"/>
      <dgm:spPr/>
      <dgm:t>
        <a:bodyPr/>
        <a:lstStyle/>
        <a:p>
          <a:endParaRPr lang="fr-CA" dirty="0"/>
        </a:p>
      </dgm:t>
    </dgm:pt>
    <dgm:pt modelId="{04B8B9BA-4B6C-47D8-A5FE-CAEF9CB0310D}" type="parTrans" cxnId="{611EBD00-32CF-4B70-ADA2-86C9147911AA}">
      <dgm:prSet/>
      <dgm:spPr/>
      <dgm:t>
        <a:bodyPr/>
        <a:lstStyle/>
        <a:p>
          <a:endParaRPr lang="en-US"/>
        </a:p>
      </dgm:t>
    </dgm:pt>
    <dgm:pt modelId="{BB481AF7-8970-49F5-9017-EC7A8C43845F}" type="sibTrans" cxnId="{611EBD00-32CF-4B70-ADA2-86C9147911AA}">
      <dgm:prSet/>
      <dgm:spPr/>
      <dgm:t>
        <a:bodyPr/>
        <a:lstStyle/>
        <a:p>
          <a:endParaRPr lang="en-US"/>
        </a:p>
      </dgm:t>
    </dgm:pt>
    <dgm:pt modelId="{5243AF62-3E77-4791-9E9A-DE5C089FDF29}">
      <dgm:prSet phldrT="[Text]"/>
      <dgm:spPr/>
      <dgm:t>
        <a:bodyPr/>
        <a:lstStyle/>
        <a:p>
          <a:r>
            <a:rPr lang="fr-CA" dirty="0" smtClean="0"/>
            <a:t>Not get help when they need it</a:t>
          </a:r>
          <a:endParaRPr lang="fr-CA" dirty="0"/>
        </a:p>
      </dgm:t>
    </dgm:pt>
    <dgm:pt modelId="{B5FD660F-1E5F-4EEA-9700-D87F6FED5B98}" type="parTrans" cxnId="{4DD6A922-05B0-449D-A965-2F1F5C83D8BB}">
      <dgm:prSet/>
      <dgm:spPr/>
      <dgm:t>
        <a:bodyPr/>
        <a:lstStyle/>
        <a:p>
          <a:endParaRPr lang="en-US"/>
        </a:p>
      </dgm:t>
    </dgm:pt>
    <dgm:pt modelId="{04B02A37-D1D4-412D-A5C0-56DC38ACE08C}" type="sibTrans" cxnId="{4DD6A922-05B0-449D-A965-2F1F5C83D8BB}">
      <dgm:prSet/>
      <dgm:spPr/>
      <dgm:t>
        <a:bodyPr/>
        <a:lstStyle/>
        <a:p>
          <a:endParaRPr lang="en-US"/>
        </a:p>
      </dgm:t>
    </dgm:pt>
    <dgm:pt modelId="{7E08F6A6-4DEE-4064-9A1C-F76E4B69C9F8}">
      <dgm:prSet phldrT="[Text]"/>
      <dgm:spPr/>
      <dgm:t>
        <a:bodyPr/>
        <a:lstStyle/>
        <a:p>
          <a:r>
            <a:rPr lang="fr-CA" dirty="0" smtClean="0"/>
            <a:t>Fear software will be too complex</a:t>
          </a:r>
          <a:endParaRPr lang="fr-CA" dirty="0"/>
        </a:p>
      </dgm:t>
    </dgm:pt>
    <dgm:pt modelId="{0608ADE2-514F-460B-84FC-D5B44DC12FEE}" type="parTrans" cxnId="{8B2FBEA7-D149-423D-9E04-BA82F96D82D1}">
      <dgm:prSet/>
      <dgm:spPr/>
      <dgm:t>
        <a:bodyPr/>
        <a:lstStyle/>
        <a:p>
          <a:endParaRPr lang="en-US"/>
        </a:p>
      </dgm:t>
    </dgm:pt>
    <dgm:pt modelId="{69D06106-CCEE-4011-AE26-354ADBCC35D1}" type="sibTrans" cxnId="{8B2FBEA7-D149-423D-9E04-BA82F96D82D1}">
      <dgm:prSet/>
      <dgm:spPr/>
      <dgm:t>
        <a:bodyPr/>
        <a:lstStyle/>
        <a:p>
          <a:endParaRPr lang="en-US"/>
        </a:p>
      </dgm:t>
    </dgm:pt>
    <dgm:pt modelId="{E41B1706-DFD6-45E2-8009-441559166458}">
      <dgm:prSet phldrT="[Text]"/>
      <dgm:spPr/>
      <dgm:t>
        <a:bodyPr/>
        <a:lstStyle/>
        <a:p>
          <a:r>
            <a:rPr lang="fr-CA" dirty="0" err="1" smtClean="0"/>
            <a:t>Step</a:t>
          </a:r>
          <a:r>
            <a:rPr lang="fr-CA" dirty="0" smtClean="0"/>
            <a:t>-by-</a:t>
          </a:r>
          <a:r>
            <a:rPr lang="fr-CA" dirty="0" err="1" smtClean="0"/>
            <a:t>step</a:t>
          </a:r>
          <a:r>
            <a:rPr lang="fr-CA" dirty="0" smtClean="0"/>
            <a:t> </a:t>
          </a:r>
          <a:r>
            <a:rPr lang="fr-CA" dirty="0" err="1" smtClean="0"/>
            <a:t>handouts</a:t>
          </a:r>
          <a:endParaRPr lang="fr-CA" dirty="0"/>
        </a:p>
      </dgm:t>
    </dgm:pt>
    <dgm:pt modelId="{4857A735-4F2A-473D-BA60-F4CA304CBF27}" type="parTrans" cxnId="{09614EAE-5CCA-4CA6-8D8C-C8D6A0F5D1CF}">
      <dgm:prSet/>
      <dgm:spPr/>
      <dgm:t>
        <a:bodyPr/>
        <a:lstStyle/>
        <a:p>
          <a:endParaRPr lang="en-US"/>
        </a:p>
      </dgm:t>
    </dgm:pt>
    <dgm:pt modelId="{227975F9-46C1-41F0-A4A5-46443DB0B55B}" type="sibTrans" cxnId="{09614EAE-5CCA-4CA6-8D8C-C8D6A0F5D1CF}">
      <dgm:prSet/>
      <dgm:spPr/>
      <dgm:t>
        <a:bodyPr/>
        <a:lstStyle/>
        <a:p>
          <a:endParaRPr lang="en-US"/>
        </a:p>
      </dgm:t>
    </dgm:pt>
    <dgm:pt modelId="{10F42646-4854-4E38-8877-9D34CCCA1ABD}">
      <dgm:prSet phldrT="[Text]"/>
      <dgm:spPr/>
      <dgm:t>
        <a:bodyPr/>
        <a:lstStyle/>
        <a:p>
          <a:r>
            <a:rPr lang="fr-CA" dirty="0" smtClean="0"/>
            <a:t>Contact trainers for help </a:t>
          </a:r>
          <a:endParaRPr lang="fr-CA" dirty="0"/>
        </a:p>
      </dgm:t>
    </dgm:pt>
    <dgm:pt modelId="{A38F3E06-4C69-4668-8B87-0146D4926434}" type="parTrans" cxnId="{0784B850-04C1-48F7-AF75-C54677508E16}">
      <dgm:prSet/>
      <dgm:spPr/>
      <dgm:t>
        <a:bodyPr/>
        <a:lstStyle/>
        <a:p>
          <a:endParaRPr lang="en-US"/>
        </a:p>
      </dgm:t>
    </dgm:pt>
    <dgm:pt modelId="{AFDEB66E-FC0A-4F95-8AFC-11A4EBD7D3E6}" type="sibTrans" cxnId="{0784B850-04C1-48F7-AF75-C54677508E16}">
      <dgm:prSet/>
      <dgm:spPr/>
      <dgm:t>
        <a:bodyPr/>
        <a:lstStyle/>
        <a:p>
          <a:endParaRPr lang="en-US"/>
        </a:p>
      </dgm:t>
    </dgm:pt>
    <dgm:pt modelId="{D8E9DE6D-7060-4385-B8DE-51E1F4A24A7E}">
      <dgm:prSet phldrT="[Text]"/>
      <dgm:spPr/>
      <dgm:t>
        <a:bodyPr/>
        <a:lstStyle/>
        <a:p>
          <a:endParaRPr lang="fr-CA" dirty="0"/>
        </a:p>
      </dgm:t>
    </dgm:pt>
    <dgm:pt modelId="{6FDC68C1-9650-480A-A497-1294E4FE6A85}" type="parTrans" cxnId="{585B55CA-4B3C-45F9-B293-32140BFC8757}">
      <dgm:prSet/>
      <dgm:spPr/>
      <dgm:t>
        <a:bodyPr/>
        <a:lstStyle/>
        <a:p>
          <a:endParaRPr lang="en-US"/>
        </a:p>
      </dgm:t>
    </dgm:pt>
    <dgm:pt modelId="{5CFDA66E-2C96-4B02-8200-31F0BCA107BC}" type="sibTrans" cxnId="{585B55CA-4B3C-45F9-B293-32140BFC8757}">
      <dgm:prSet/>
      <dgm:spPr/>
      <dgm:t>
        <a:bodyPr/>
        <a:lstStyle/>
        <a:p>
          <a:endParaRPr lang="en-US"/>
        </a:p>
      </dgm:t>
    </dgm:pt>
    <dgm:pt modelId="{8AEB8062-79EE-4270-8666-DCDDEA34B85D}">
      <dgm:prSet phldrT="[Text]"/>
      <dgm:spPr/>
      <dgm:t>
        <a:bodyPr/>
        <a:lstStyle/>
        <a:p>
          <a:r>
            <a:rPr lang="en-CA" noProof="0" dirty="0" smtClean="0"/>
            <a:t>Time</a:t>
          </a:r>
          <a:r>
            <a:rPr lang="fr-CA" dirty="0" smtClean="0"/>
            <a:t> to attend training</a:t>
          </a:r>
          <a:endParaRPr lang="fr-CA" dirty="0"/>
        </a:p>
      </dgm:t>
    </dgm:pt>
    <dgm:pt modelId="{E3C605A4-62A7-4F3F-B40A-0B86E2EBD352}" type="parTrans" cxnId="{69A5A2A6-353A-416A-8469-AF75E96F90E3}">
      <dgm:prSet/>
      <dgm:spPr/>
      <dgm:t>
        <a:bodyPr/>
        <a:lstStyle/>
        <a:p>
          <a:endParaRPr lang="en-US"/>
        </a:p>
      </dgm:t>
    </dgm:pt>
    <dgm:pt modelId="{365D9C09-C066-4EE3-ACC7-605866C1393D}" type="sibTrans" cxnId="{69A5A2A6-353A-416A-8469-AF75E96F90E3}">
      <dgm:prSet/>
      <dgm:spPr/>
      <dgm:t>
        <a:bodyPr/>
        <a:lstStyle/>
        <a:p>
          <a:endParaRPr lang="en-US"/>
        </a:p>
      </dgm:t>
    </dgm:pt>
    <dgm:pt modelId="{69B6B6A3-FF76-46A5-8B94-63717E2E8858}" type="pres">
      <dgm:prSet presAssocID="{0677C1CE-C23F-4C43-BDB8-77D0A0B12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013F1-DA7D-459F-8636-4E9F283C5E74}" type="pres">
      <dgm:prSet presAssocID="{683CD0A5-6252-4FC5-BFF7-C358F3F834E5}" presName="composite" presStyleCnt="0"/>
      <dgm:spPr/>
    </dgm:pt>
    <dgm:pt modelId="{A4539694-5ED2-4244-A4DF-2E537460EAEA}" type="pres">
      <dgm:prSet presAssocID="{683CD0A5-6252-4FC5-BFF7-C358F3F834E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C58C-F21C-4F25-8E6D-B2E826E74F3E}" type="pres">
      <dgm:prSet presAssocID="{683CD0A5-6252-4FC5-BFF7-C358F3F834E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AB17118-1C4C-42C8-AB40-FB1D61D28DD9}" type="pres">
      <dgm:prSet presAssocID="{E9A2E500-2FBE-4579-8E33-8979E04C8E2A}" presName="space" presStyleCnt="0"/>
      <dgm:spPr/>
    </dgm:pt>
    <dgm:pt modelId="{E8F58029-3132-4D4B-9586-A51F6E3ADFFE}" type="pres">
      <dgm:prSet presAssocID="{A460BA57-D5C8-47F0-B8B2-0A1D3B606002}" presName="composite" presStyleCnt="0"/>
      <dgm:spPr/>
    </dgm:pt>
    <dgm:pt modelId="{F1BC5F89-B380-46E9-A282-A044D305DBCE}" type="pres">
      <dgm:prSet presAssocID="{A460BA57-D5C8-47F0-B8B2-0A1D3B6060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4CA0A-1D4F-4BBB-9F0A-777CDB1C975E}" type="pres">
      <dgm:prSet presAssocID="{A460BA57-D5C8-47F0-B8B2-0A1D3B6060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F191-65B3-4924-A643-6FAF33D4AFE1}" type="pres">
      <dgm:prSet presAssocID="{A127F1CC-C5B6-40ED-B222-0F4F79D6526C}" presName="space" presStyleCnt="0"/>
      <dgm:spPr/>
    </dgm:pt>
    <dgm:pt modelId="{079A0029-D445-42C3-A117-6C78B60BCAB3}" type="pres">
      <dgm:prSet presAssocID="{05BCFD7E-383D-47AC-AC89-0BB7748406C7}" presName="composite" presStyleCnt="0"/>
      <dgm:spPr/>
    </dgm:pt>
    <dgm:pt modelId="{CCB11765-75CC-4672-8B83-A06B97A9E9C3}" type="pres">
      <dgm:prSet presAssocID="{05BCFD7E-383D-47AC-AC89-0BB7748406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8BC36-BBD9-42FC-9897-AB34393D8D96}" type="pres">
      <dgm:prSet presAssocID="{05BCFD7E-383D-47AC-AC89-0BB7748406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4B850-04C1-48F7-AF75-C54677508E16}" srcId="{A460BA57-D5C8-47F0-B8B2-0A1D3B606002}" destId="{10F42646-4854-4E38-8877-9D34CCCA1ABD}" srcOrd="2" destOrd="0" parTransId="{A38F3E06-4C69-4668-8B87-0146D4926434}" sibTransId="{AFDEB66E-FC0A-4F95-8AFC-11A4EBD7D3E6}"/>
    <dgm:cxn modelId="{CF4C6D7D-CE78-4DB4-B549-2F31FDEFA9BD}" type="presOf" srcId="{0EE24E3C-78C7-4BCC-95F7-89D6F08DAB4B}" destId="{2F65C58C-F21C-4F25-8E6D-B2E826E74F3E}" srcOrd="0" destOrd="0" presId="urn:microsoft.com/office/officeart/2005/8/layout/hList1"/>
    <dgm:cxn modelId="{44D7CF21-7FF4-4E2C-9B4A-EC96AFB4ED0D}" type="presOf" srcId="{30E5531B-BC9C-42CE-B0D3-3AE89C6F93F4}" destId="{5F58BC36-BBD9-42FC-9897-AB34393D8D96}" srcOrd="0" destOrd="6" presId="urn:microsoft.com/office/officeart/2005/8/layout/hList1"/>
    <dgm:cxn modelId="{82E4D0E2-5367-402F-B705-9F2973075874}" type="presOf" srcId="{683CD0A5-6252-4FC5-BFF7-C358F3F834E5}" destId="{A4539694-5ED2-4244-A4DF-2E537460EAEA}" srcOrd="0" destOrd="0" presId="urn:microsoft.com/office/officeart/2005/8/layout/hList1"/>
    <dgm:cxn modelId="{DDCAF481-A89B-4891-B30F-F8F82DFA7E33}" srcId="{683CD0A5-6252-4FC5-BFF7-C358F3F834E5}" destId="{0A024A90-D792-4233-88C9-F2DFA385A6DF}" srcOrd="1" destOrd="0" parTransId="{7F0F2A99-90B2-4C3E-80DE-D0E73A6196A7}" sibTransId="{CB56D850-6BE6-466A-A050-E58473F9CC94}"/>
    <dgm:cxn modelId="{B9102909-B90C-4C54-BF00-5E72F797DFF5}" srcId="{683CD0A5-6252-4FC5-BFF7-C358F3F834E5}" destId="{5251C3EB-3890-44AD-A00C-D83A56FB40F1}" srcOrd="7" destOrd="0" parTransId="{6C1713CE-C858-4D44-A724-9736EC166E0D}" sibTransId="{BAB01C48-AD5F-4C0A-A9A3-CB32F442E47B}"/>
    <dgm:cxn modelId="{2D8D94CD-7885-4C9D-9D07-55FE63C051D9}" srcId="{A460BA57-D5C8-47F0-B8B2-0A1D3B606002}" destId="{CE105C81-CB4D-4E8E-A666-3EB0B1FE042C}" srcOrd="0" destOrd="0" parTransId="{E66A8D39-E06F-4B62-9201-CDBCF6EC35BD}" sibTransId="{1D82F769-AEC2-45FF-93C7-28735047318C}"/>
    <dgm:cxn modelId="{09614EAE-5CCA-4CA6-8D8C-C8D6A0F5D1CF}" srcId="{A460BA57-D5C8-47F0-B8B2-0A1D3B606002}" destId="{E41B1706-DFD6-45E2-8009-441559166458}" srcOrd="1" destOrd="0" parTransId="{4857A735-4F2A-473D-BA60-F4CA304CBF27}" sibTransId="{227975F9-46C1-41F0-A4A5-46443DB0B55B}"/>
    <dgm:cxn modelId="{CA82EF70-21FC-440D-B2C0-B487CCDE5552}" srcId="{683CD0A5-6252-4FC5-BFF7-C358F3F834E5}" destId="{C5CDBFE1-D8D9-4AC3-888E-D1786D553A69}" srcOrd="10" destOrd="0" parTransId="{AD659144-8376-4D31-AC7E-9F7134FC0079}" sibTransId="{B300D3AB-36FD-4E03-952C-110EEB9C1A7B}"/>
    <dgm:cxn modelId="{F448A42C-326C-41D1-8C36-82041BDE75F3}" type="presOf" srcId="{F1E6672D-7020-4A2B-9AFD-01AF7C3B8C0B}" destId="{2F65C58C-F21C-4F25-8E6D-B2E826E74F3E}" srcOrd="0" destOrd="3" presId="urn:microsoft.com/office/officeart/2005/8/layout/hList1"/>
    <dgm:cxn modelId="{8B2FBEA7-D149-423D-9E04-BA82F96D82D1}" srcId="{05BCFD7E-383D-47AC-AC89-0BB7748406C7}" destId="{7E08F6A6-4DEE-4064-9A1C-F76E4B69C9F8}" srcOrd="3" destOrd="0" parTransId="{0608ADE2-514F-460B-84FC-D5B44DC12FEE}" sibTransId="{69D06106-CCEE-4011-AE26-354ADBCC35D1}"/>
    <dgm:cxn modelId="{E07F7313-564A-4F7A-A463-42BFFB217E4D}" srcId="{683CD0A5-6252-4FC5-BFF7-C358F3F834E5}" destId="{EDCBD1EF-734D-464D-9D61-A14CDE9E36F7}" srcOrd="2" destOrd="0" parTransId="{99CDDFCE-CD09-4D1A-A92F-D6D2D181F2D1}" sibTransId="{D1960DE3-DD5C-4067-80DE-83E0C40F2789}"/>
    <dgm:cxn modelId="{BB0547D4-5B36-4AF2-B938-62BDDEBE23B1}" type="presOf" srcId="{A460BA57-D5C8-47F0-B8B2-0A1D3B606002}" destId="{F1BC5F89-B380-46E9-A282-A044D305DBCE}" srcOrd="0" destOrd="0" presId="urn:microsoft.com/office/officeart/2005/8/layout/hList1"/>
    <dgm:cxn modelId="{E905CBF5-4AD1-4D40-AAB3-1A67638E29BE}" srcId="{05BCFD7E-383D-47AC-AC89-0BB7748406C7}" destId="{52493654-4EB4-4B9F-8BFD-0899DAA3254A}" srcOrd="0" destOrd="0" parTransId="{D07FFC26-7D06-49F2-8F84-5AF580977E90}" sibTransId="{C039B1B6-8CB5-4A4D-8A60-DC2601125107}"/>
    <dgm:cxn modelId="{502C7A07-A0AE-4258-B3AD-3DEB5C9BF712}" type="presOf" srcId="{05BCFD7E-383D-47AC-AC89-0BB7748406C7}" destId="{CCB11765-75CC-4672-8B83-A06B97A9E9C3}" srcOrd="0" destOrd="0" presId="urn:microsoft.com/office/officeart/2005/8/layout/hList1"/>
    <dgm:cxn modelId="{941175EA-209B-4EBF-A327-C011CD525A69}" srcId="{0677C1CE-C23F-4C43-BDB8-77D0A0B12369}" destId="{A460BA57-D5C8-47F0-B8B2-0A1D3B606002}" srcOrd="1" destOrd="0" parTransId="{A2FD9C66-383A-4D6A-BB25-6950DEBB6AEB}" sibTransId="{A127F1CC-C5B6-40ED-B222-0F4F79D6526C}"/>
    <dgm:cxn modelId="{CED9379F-EFB6-40F2-8867-0762EFEF1607}" srcId="{A460BA57-D5C8-47F0-B8B2-0A1D3B606002}" destId="{FF36A8BD-FCE1-46DF-B3C1-5AD32BC5B90C}" srcOrd="3" destOrd="0" parTransId="{E6F22138-7C2C-4BAE-80E7-CE1E2396A3F4}" sibTransId="{39D0A4F7-8ED0-41D5-B1F5-EA5ECB399D64}"/>
    <dgm:cxn modelId="{BA4ADE46-17B3-48AB-97A3-7A37F54718CA}" type="presOf" srcId="{8AEB8062-79EE-4270-8666-DCDDEA34B85D}" destId="{5F58BC36-BBD9-42FC-9897-AB34393D8D96}" srcOrd="0" destOrd="4" presId="urn:microsoft.com/office/officeart/2005/8/layout/hList1"/>
    <dgm:cxn modelId="{930B4596-A2DA-458F-B4B4-53699F557754}" srcId="{683CD0A5-6252-4FC5-BFF7-C358F3F834E5}" destId="{0EE24E3C-78C7-4BCC-95F7-89D6F08DAB4B}" srcOrd="0" destOrd="0" parTransId="{FDA697A4-C74C-47A9-8FE8-525B39E97C4B}" sibTransId="{91699E6B-9581-43D1-ABAF-1397C550D636}"/>
    <dgm:cxn modelId="{71877086-11E7-4391-937E-B00B05F273AE}" type="presOf" srcId="{FF36A8BD-FCE1-46DF-B3C1-5AD32BC5B90C}" destId="{1DA4CA0A-1D4F-4BBB-9F0A-777CDB1C975E}" srcOrd="0" destOrd="3" presId="urn:microsoft.com/office/officeart/2005/8/layout/hList1"/>
    <dgm:cxn modelId="{4DD6A922-05B0-449D-A965-2F1F5C83D8BB}" srcId="{05BCFD7E-383D-47AC-AC89-0BB7748406C7}" destId="{5243AF62-3E77-4791-9E9A-DE5C089FDF29}" srcOrd="2" destOrd="0" parTransId="{B5FD660F-1E5F-4EEA-9700-D87F6FED5B98}" sibTransId="{04B02A37-D1D4-412D-A5C0-56DC38ACE08C}"/>
    <dgm:cxn modelId="{E1DC1CCB-43CD-4B1F-862A-228683B8AF5F}" type="presOf" srcId="{0A024A90-D792-4233-88C9-F2DFA385A6DF}" destId="{2F65C58C-F21C-4F25-8E6D-B2E826E74F3E}" srcOrd="0" destOrd="1" presId="urn:microsoft.com/office/officeart/2005/8/layout/hList1"/>
    <dgm:cxn modelId="{595190C7-CA66-4A3B-B597-E5C779FADECA}" srcId="{05BCFD7E-383D-47AC-AC89-0BB7748406C7}" destId="{30E5531B-BC9C-42CE-B0D3-3AE89C6F93F4}" srcOrd="6" destOrd="0" parTransId="{2A142DC1-BF1D-41C9-A7A0-7E581F0EFCEB}" sibTransId="{8A69FB0A-75BE-4424-BED0-3A5FE4A5F531}"/>
    <dgm:cxn modelId="{516C9003-3280-404A-8DA9-EFC13453A32C}" srcId="{683CD0A5-6252-4FC5-BFF7-C358F3F834E5}" destId="{A211E441-10A2-4D02-9A9A-94C00214F6FD}" srcOrd="6" destOrd="0" parTransId="{E491A367-820F-46E4-8B38-7502FC789065}" sibTransId="{3AEB54C0-BE88-466F-B1FD-160E0DD955C1}"/>
    <dgm:cxn modelId="{A7B374E6-8565-4B30-8056-A49C4B2E1BC0}" type="presOf" srcId="{5251C3EB-3890-44AD-A00C-D83A56FB40F1}" destId="{2F65C58C-F21C-4F25-8E6D-B2E826E74F3E}" srcOrd="0" destOrd="7" presId="urn:microsoft.com/office/officeart/2005/8/layout/hList1"/>
    <dgm:cxn modelId="{88ED7F2D-5357-48A5-A1F3-EBF279E6B037}" type="presOf" srcId="{52493654-4EB4-4B9F-8BFD-0899DAA3254A}" destId="{5F58BC36-BBD9-42FC-9897-AB34393D8D96}" srcOrd="0" destOrd="0" presId="urn:microsoft.com/office/officeart/2005/8/layout/hList1"/>
    <dgm:cxn modelId="{52B0B8CC-9790-4B34-83FF-924B725654BE}" srcId="{683CD0A5-6252-4FC5-BFF7-C358F3F834E5}" destId="{F4BBE11A-916C-428C-B3CB-1CCDD92DC1A3}" srcOrd="5" destOrd="0" parTransId="{BED0F51E-4C03-407D-A08C-2CB1D03AB184}" sibTransId="{67ED41EC-7CAB-4B66-8CF6-0D394133393D}"/>
    <dgm:cxn modelId="{A44916C6-2F73-4861-95D4-4071DCF99BB9}" type="presOf" srcId="{EDCBD1EF-734D-464D-9D61-A14CDE9E36F7}" destId="{2F65C58C-F21C-4F25-8E6D-B2E826E74F3E}" srcOrd="0" destOrd="2" presId="urn:microsoft.com/office/officeart/2005/8/layout/hList1"/>
    <dgm:cxn modelId="{F6F3C5C5-8059-4AA6-BDA8-65A148AAEE50}" type="presOf" srcId="{0677C1CE-C23F-4C43-BDB8-77D0A0B12369}" destId="{69B6B6A3-FF76-46A5-8B94-63717E2E8858}" srcOrd="0" destOrd="0" presId="urn:microsoft.com/office/officeart/2005/8/layout/hList1"/>
    <dgm:cxn modelId="{6E4A4227-E353-4253-B2A1-C57ED81A2B3C}" type="presOf" srcId="{DE28C0AD-8554-43B2-AAE0-5AD167AD63BB}" destId="{5F58BC36-BBD9-42FC-9897-AB34393D8D96}" srcOrd="0" destOrd="1" presId="urn:microsoft.com/office/officeart/2005/8/layout/hList1"/>
    <dgm:cxn modelId="{69A5A2A6-353A-416A-8469-AF75E96F90E3}" srcId="{05BCFD7E-383D-47AC-AC89-0BB7748406C7}" destId="{8AEB8062-79EE-4270-8666-DCDDEA34B85D}" srcOrd="4" destOrd="0" parTransId="{E3C605A4-62A7-4F3F-B40A-0B86E2EBD352}" sibTransId="{365D9C09-C066-4EE3-ACC7-605866C1393D}"/>
    <dgm:cxn modelId="{56FABFB5-A97D-41AA-A2EE-D96FB6B305C0}" type="presOf" srcId="{D8E9DE6D-7060-4385-B8DE-51E1F4A24A7E}" destId="{5F58BC36-BBD9-42FC-9897-AB34393D8D96}" srcOrd="0" destOrd="5" presId="urn:microsoft.com/office/officeart/2005/8/layout/hList1"/>
    <dgm:cxn modelId="{531D0AFF-ABDD-4B33-8E38-76C675406F21}" type="presOf" srcId="{A211E441-10A2-4D02-9A9A-94C00214F6FD}" destId="{2F65C58C-F21C-4F25-8E6D-B2E826E74F3E}" srcOrd="0" destOrd="6" presId="urn:microsoft.com/office/officeart/2005/8/layout/hList1"/>
    <dgm:cxn modelId="{4D9720D2-AA26-48B1-8E0E-85A4357EF9D3}" srcId="{05BCFD7E-383D-47AC-AC89-0BB7748406C7}" destId="{DE28C0AD-8554-43B2-AAE0-5AD167AD63BB}" srcOrd="1" destOrd="0" parTransId="{3C6AD789-E9B2-4CAD-B8E9-6776C1F00FBD}" sibTransId="{DF8B1FBD-EC18-4EB9-B269-C26BB3999730}"/>
    <dgm:cxn modelId="{6610146C-622A-4891-B850-D0684B0D5C30}" type="presOf" srcId="{5BE88EB3-17BB-4678-B14E-4BDADB6B8591}" destId="{2F65C58C-F21C-4F25-8E6D-B2E826E74F3E}" srcOrd="0" destOrd="8" presId="urn:microsoft.com/office/officeart/2005/8/layout/hList1"/>
    <dgm:cxn modelId="{E0878687-EBEB-4E00-9578-3ECBF0D368F5}" type="presOf" srcId="{E41B1706-DFD6-45E2-8009-441559166458}" destId="{1DA4CA0A-1D4F-4BBB-9F0A-777CDB1C975E}" srcOrd="0" destOrd="1" presId="urn:microsoft.com/office/officeart/2005/8/layout/hList1"/>
    <dgm:cxn modelId="{150E232E-DC23-44BF-A450-79298C6C88E9}" type="presOf" srcId="{C5CDBFE1-D8D9-4AC3-888E-D1786D553A69}" destId="{2F65C58C-F21C-4F25-8E6D-B2E826E74F3E}" srcOrd="0" destOrd="10" presId="urn:microsoft.com/office/officeart/2005/8/layout/hList1"/>
    <dgm:cxn modelId="{611EBD00-32CF-4B70-ADA2-86C9147911AA}" srcId="{683CD0A5-6252-4FC5-BFF7-C358F3F834E5}" destId="{F1BBE0CF-FDF3-40B6-ADCD-F071BE67D9AA}" srcOrd="9" destOrd="0" parTransId="{04B8B9BA-4B6C-47D8-A5FE-CAEF9CB0310D}" sibTransId="{BB481AF7-8970-49F5-9017-EC7A8C43845F}"/>
    <dgm:cxn modelId="{585B55CA-4B3C-45F9-B293-32140BFC8757}" srcId="{05BCFD7E-383D-47AC-AC89-0BB7748406C7}" destId="{D8E9DE6D-7060-4385-B8DE-51E1F4A24A7E}" srcOrd="5" destOrd="0" parTransId="{6FDC68C1-9650-480A-A497-1294E4FE6A85}" sibTransId="{5CFDA66E-2C96-4B02-8200-31F0BCA107BC}"/>
    <dgm:cxn modelId="{44030B63-9876-46D8-BA25-6DC6DFAF1ECB}" type="presOf" srcId="{CE105C81-CB4D-4E8E-A666-3EB0B1FE042C}" destId="{1DA4CA0A-1D4F-4BBB-9F0A-777CDB1C975E}" srcOrd="0" destOrd="0" presId="urn:microsoft.com/office/officeart/2005/8/layout/hList1"/>
    <dgm:cxn modelId="{F93C184F-9E43-4C68-AEBB-34CA7DB8BA5D}" type="presOf" srcId="{F1BBE0CF-FDF3-40B6-ADCD-F071BE67D9AA}" destId="{2F65C58C-F21C-4F25-8E6D-B2E826E74F3E}" srcOrd="0" destOrd="9" presId="urn:microsoft.com/office/officeart/2005/8/layout/hList1"/>
    <dgm:cxn modelId="{882B4771-7244-4F74-B770-736FE0EE8535}" type="presOf" srcId="{EAE75CA6-B082-4986-9CBD-D93FA52DF51D}" destId="{2F65C58C-F21C-4F25-8E6D-B2E826E74F3E}" srcOrd="0" destOrd="4" presId="urn:microsoft.com/office/officeart/2005/8/layout/hList1"/>
    <dgm:cxn modelId="{884A615D-C7E1-4A21-A961-CFF9EFA959A6}" srcId="{683CD0A5-6252-4FC5-BFF7-C358F3F834E5}" destId="{F1E6672D-7020-4A2B-9AFD-01AF7C3B8C0B}" srcOrd="3" destOrd="0" parTransId="{B6A14AC8-EE6F-47A5-AE5F-14895517BF9E}" sibTransId="{B7F8DECD-ABF9-49DE-AEE9-2ABECAD619E5}"/>
    <dgm:cxn modelId="{2F77E051-339C-401C-BE21-F38E5D178C37}" type="presOf" srcId="{10F42646-4854-4E38-8877-9D34CCCA1ABD}" destId="{1DA4CA0A-1D4F-4BBB-9F0A-777CDB1C975E}" srcOrd="0" destOrd="2" presId="urn:microsoft.com/office/officeart/2005/8/layout/hList1"/>
    <dgm:cxn modelId="{309B82BE-828D-48F9-A4A3-B9C06EAD278D}" srcId="{683CD0A5-6252-4FC5-BFF7-C358F3F834E5}" destId="{5BE88EB3-17BB-4678-B14E-4BDADB6B8591}" srcOrd="8" destOrd="0" parTransId="{40104F53-E443-417D-B883-4BC2A03DD252}" sibTransId="{6FB74D71-04D1-41AD-BE4F-B1E15917BD36}"/>
    <dgm:cxn modelId="{AC36E8C7-DC1C-4DB1-869C-4EC7126313CC}" type="presOf" srcId="{5243AF62-3E77-4791-9E9A-DE5C089FDF29}" destId="{5F58BC36-BBD9-42FC-9897-AB34393D8D96}" srcOrd="0" destOrd="2" presId="urn:microsoft.com/office/officeart/2005/8/layout/hList1"/>
    <dgm:cxn modelId="{A09A5AD1-4417-416D-B083-7241031A0834}" srcId="{0677C1CE-C23F-4C43-BDB8-77D0A0B12369}" destId="{05BCFD7E-383D-47AC-AC89-0BB7748406C7}" srcOrd="2" destOrd="0" parTransId="{D660B2EB-F954-44AA-8A83-C1089D97A30E}" sibTransId="{1A95FFA0-549E-4379-9867-88F82EB94468}"/>
    <dgm:cxn modelId="{34F5A8A4-846B-43BA-8D7E-2C50C2F9582C}" type="presOf" srcId="{7E08F6A6-4DEE-4064-9A1C-F76E4B69C9F8}" destId="{5F58BC36-BBD9-42FC-9897-AB34393D8D96}" srcOrd="0" destOrd="3" presId="urn:microsoft.com/office/officeart/2005/8/layout/hList1"/>
    <dgm:cxn modelId="{6DBEBFC3-956F-48FA-AB96-227DD392DCCF}" srcId="{683CD0A5-6252-4FC5-BFF7-C358F3F834E5}" destId="{EAE75CA6-B082-4986-9CBD-D93FA52DF51D}" srcOrd="4" destOrd="0" parTransId="{A1DBBF79-9568-456E-9BC8-D7CCB84B4098}" sibTransId="{3BAEF5C9-5FB4-49EA-8B4D-89EA001A3E52}"/>
    <dgm:cxn modelId="{3CCCF3BD-A5A7-4525-A6C6-3EF0513F6546}" type="presOf" srcId="{F4BBE11A-916C-428C-B3CB-1CCDD92DC1A3}" destId="{2F65C58C-F21C-4F25-8E6D-B2E826E74F3E}" srcOrd="0" destOrd="5" presId="urn:microsoft.com/office/officeart/2005/8/layout/hList1"/>
    <dgm:cxn modelId="{54712717-EA29-460D-A2B2-056F99B6017F}" srcId="{0677C1CE-C23F-4C43-BDB8-77D0A0B12369}" destId="{683CD0A5-6252-4FC5-BFF7-C358F3F834E5}" srcOrd="0" destOrd="0" parTransId="{6770FE6E-61D4-4D7E-9756-136058D9DEC0}" sibTransId="{E9A2E500-2FBE-4579-8E33-8979E04C8E2A}"/>
    <dgm:cxn modelId="{59B00B21-A335-4545-BE24-9D5316512CB9}" type="presParOf" srcId="{69B6B6A3-FF76-46A5-8B94-63717E2E8858}" destId="{F07013F1-DA7D-459F-8636-4E9F283C5E74}" srcOrd="0" destOrd="0" presId="urn:microsoft.com/office/officeart/2005/8/layout/hList1"/>
    <dgm:cxn modelId="{2B3D233F-4B90-488B-AF38-F36A0B05ABCD}" type="presParOf" srcId="{F07013F1-DA7D-459F-8636-4E9F283C5E74}" destId="{A4539694-5ED2-4244-A4DF-2E537460EAEA}" srcOrd="0" destOrd="0" presId="urn:microsoft.com/office/officeart/2005/8/layout/hList1"/>
    <dgm:cxn modelId="{9234BBD1-089E-4FE1-AB65-4D31A40A7BBE}" type="presParOf" srcId="{F07013F1-DA7D-459F-8636-4E9F283C5E74}" destId="{2F65C58C-F21C-4F25-8E6D-B2E826E74F3E}" srcOrd="1" destOrd="0" presId="urn:microsoft.com/office/officeart/2005/8/layout/hList1"/>
    <dgm:cxn modelId="{B9E295C4-D0A7-43D1-BA14-4105DE2E5C6D}" type="presParOf" srcId="{69B6B6A3-FF76-46A5-8B94-63717E2E8858}" destId="{5AB17118-1C4C-42C8-AB40-FB1D61D28DD9}" srcOrd="1" destOrd="0" presId="urn:microsoft.com/office/officeart/2005/8/layout/hList1"/>
    <dgm:cxn modelId="{DE88C919-DA2B-4E16-95FC-B4B005BFD126}" type="presParOf" srcId="{69B6B6A3-FF76-46A5-8B94-63717E2E8858}" destId="{E8F58029-3132-4D4B-9586-A51F6E3ADFFE}" srcOrd="2" destOrd="0" presId="urn:microsoft.com/office/officeart/2005/8/layout/hList1"/>
    <dgm:cxn modelId="{CDCF16B3-9A0A-4330-A4E1-B89F400264FC}" type="presParOf" srcId="{E8F58029-3132-4D4B-9586-A51F6E3ADFFE}" destId="{F1BC5F89-B380-46E9-A282-A044D305DBCE}" srcOrd="0" destOrd="0" presId="urn:microsoft.com/office/officeart/2005/8/layout/hList1"/>
    <dgm:cxn modelId="{31FE421D-BD32-455F-B465-FE833494E1E4}" type="presParOf" srcId="{E8F58029-3132-4D4B-9586-A51F6E3ADFFE}" destId="{1DA4CA0A-1D4F-4BBB-9F0A-777CDB1C975E}" srcOrd="1" destOrd="0" presId="urn:microsoft.com/office/officeart/2005/8/layout/hList1"/>
    <dgm:cxn modelId="{18FE2B69-03C7-49C9-9911-CCDC491D24B5}" type="presParOf" srcId="{69B6B6A3-FF76-46A5-8B94-63717E2E8858}" destId="{128BF191-65B3-4924-A643-6FAF33D4AFE1}" srcOrd="3" destOrd="0" presId="urn:microsoft.com/office/officeart/2005/8/layout/hList1"/>
    <dgm:cxn modelId="{CC71ACF1-9D31-4FEC-B74D-E046B6C8434E}" type="presParOf" srcId="{69B6B6A3-FF76-46A5-8B94-63717E2E8858}" destId="{079A0029-D445-42C3-A117-6C78B60BCAB3}" srcOrd="4" destOrd="0" presId="urn:microsoft.com/office/officeart/2005/8/layout/hList1"/>
    <dgm:cxn modelId="{7684BC38-A0C8-4FDB-9A50-ED8F925A13B6}" type="presParOf" srcId="{079A0029-D445-42C3-A117-6C78B60BCAB3}" destId="{CCB11765-75CC-4672-8B83-A06B97A9E9C3}" srcOrd="0" destOrd="0" presId="urn:microsoft.com/office/officeart/2005/8/layout/hList1"/>
    <dgm:cxn modelId="{EA78D6C5-F1A3-48EF-98CD-5A74120E96AE}" type="presParOf" srcId="{079A0029-D445-42C3-A117-6C78B60BCAB3}" destId="{5F58BC36-BBD9-42FC-9897-AB34393D8D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7C1CE-C23F-4C43-BDB8-77D0A0B123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83CD0A5-6252-4FC5-BFF7-C358F3F834E5}">
      <dgm:prSet phldrT="[Text]" custT="1"/>
      <dgm:spPr/>
      <dgm:t>
        <a:bodyPr/>
        <a:lstStyle/>
        <a:p>
          <a:r>
            <a:rPr lang="en-CA" sz="2000" dirty="0" smtClean="0"/>
            <a:t>Personas</a:t>
          </a:r>
          <a:endParaRPr lang="fr-CA" sz="2000" dirty="0"/>
        </a:p>
      </dgm:t>
    </dgm:pt>
    <dgm:pt modelId="{6770FE6E-61D4-4D7E-9756-136058D9DEC0}" type="parTrans" cxnId="{54712717-EA29-460D-A2B2-056F99B6017F}">
      <dgm:prSet/>
      <dgm:spPr/>
      <dgm:t>
        <a:bodyPr/>
        <a:lstStyle/>
        <a:p>
          <a:endParaRPr lang="fr-CA"/>
        </a:p>
      </dgm:t>
    </dgm:pt>
    <dgm:pt modelId="{E9A2E500-2FBE-4579-8E33-8979E04C8E2A}" type="sibTrans" cxnId="{54712717-EA29-460D-A2B2-056F99B6017F}">
      <dgm:prSet/>
      <dgm:spPr/>
      <dgm:t>
        <a:bodyPr/>
        <a:lstStyle/>
        <a:p>
          <a:endParaRPr lang="fr-CA"/>
        </a:p>
      </dgm:t>
    </dgm:pt>
    <dgm:pt modelId="{A4870BC4-1741-4202-8E01-D7851DA3FC92}">
      <dgm:prSet phldrT="[Text]" custT="1"/>
      <dgm:spPr/>
      <dgm:t>
        <a:bodyPr/>
        <a:lstStyle/>
        <a:p>
          <a:r>
            <a:rPr lang="en-CA" sz="1800" b="1" dirty="0" smtClean="0"/>
            <a:t>Developer</a:t>
          </a:r>
          <a:endParaRPr lang="fr-CA" sz="1800" b="1" dirty="0"/>
        </a:p>
      </dgm:t>
    </dgm:pt>
    <dgm:pt modelId="{AB42E197-4114-4C08-BD78-60BEF25EC009}" type="parTrans" cxnId="{C6D189B7-9D35-4EBF-9943-178400220E1B}">
      <dgm:prSet/>
      <dgm:spPr/>
      <dgm:t>
        <a:bodyPr/>
        <a:lstStyle/>
        <a:p>
          <a:endParaRPr lang="fr-CA"/>
        </a:p>
      </dgm:t>
    </dgm:pt>
    <dgm:pt modelId="{E16EA37C-CBF3-4DCC-8A8A-7BDE253C205B}" type="sibTrans" cxnId="{C6D189B7-9D35-4EBF-9943-178400220E1B}">
      <dgm:prSet/>
      <dgm:spPr/>
      <dgm:t>
        <a:bodyPr/>
        <a:lstStyle/>
        <a:p>
          <a:endParaRPr lang="fr-CA"/>
        </a:p>
      </dgm:t>
    </dgm:pt>
    <dgm:pt modelId="{A460BA57-D5C8-47F0-B8B2-0A1D3B606002}">
      <dgm:prSet phldrT="[Text]" custT="1"/>
      <dgm:spPr/>
      <dgm:t>
        <a:bodyPr/>
        <a:lstStyle/>
        <a:p>
          <a:r>
            <a:rPr lang="en-CA" sz="2000" dirty="0" smtClean="0"/>
            <a:t>Strategies</a:t>
          </a:r>
          <a:endParaRPr lang="fr-CA" sz="2000" dirty="0"/>
        </a:p>
      </dgm:t>
    </dgm:pt>
    <dgm:pt modelId="{A2FD9C66-383A-4D6A-BB25-6950DEBB6AEB}" type="parTrans" cxnId="{941175EA-209B-4EBF-A327-C011CD525A69}">
      <dgm:prSet/>
      <dgm:spPr/>
      <dgm:t>
        <a:bodyPr/>
        <a:lstStyle/>
        <a:p>
          <a:endParaRPr lang="fr-CA"/>
        </a:p>
      </dgm:t>
    </dgm:pt>
    <dgm:pt modelId="{A127F1CC-C5B6-40ED-B222-0F4F79D6526C}" type="sibTrans" cxnId="{941175EA-209B-4EBF-A327-C011CD525A69}">
      <dgm:prSet/>
      <dgm:spPr/>
      <dgm:t>
        <a:bodyPr/>
        <a:lstStyle/>
        <a:p>
          <a:endParaRPr lang="fr-CA"/>
        </a:p>
      </dgm:t>
    </dgm:pt>
    <dgm:pt modelId="{CE105C81-CB4D-4E8E-A666-3EB0B1FE042C}">
      <dgm:prSet phldrT="[Text]" custT="1"/>
      <dgm:spPr/>
      <dgm:t>
        <a:bodyPr/>
        <a:lstStyle/>
        <a:p>
          <a:r>
            <a:rPr lang="en-US" sz="1800" dirty="0" smtClean="0"/>
            <a:t>Convert 400 UPKs to the replacement software</a:t>
          </a:r>
          <a:endParaRPr lang="fr-CA" sz="1800" dirty="0"/>
        </a:p>
      </dgm:t>
    </dgm:pt>
    <dgm:pt modelId="{E66A8D39-E06F-4B62-9201-CDBCF6EC35BD}" type="parTrans" cxnId="{2D8D94CD-7885-4C9D-9D07-55FE63C051D9}">
      <dgm:prSet/>
      <dgm:spPr/>
      <dgm:t>
        <a:bodyPr/>
        <a:lstStyle/>
        <a:p>
          <a:endParaRPr lang="fr-CA"/>
        </a:p>
      </dgm:t>
    </dgm:pt>
    <dgm:pt modelId="{1D82F769-AEC2-45FF-93C7-28735047318C}" type="sibTrans" cxnId="{2D8D94CD-7885-4C9D-9D07-55FE63C051D9}">
      <dgm:prSet/>
      <dgm:spPr/>
      <dgm:t>
        <a:bodyPr/>
        <a:lstStyle/>
        <a:p>
          <a:endParaRPr lang="fr-CA"/>
        </a:p>
      </dgm:t>
    </dgm:pt>
    <dgm:pt modelId="{13CCA9E5-409A-4B89-B09B-F9F94375A457}">
      <dgm:prSet phldrT="[Text]" custT="1"/>
      <dgm:spPr/>
      <dgm:t>
        <a:bodyPr/>
        <a:lstStyle/>
        <a:p>
          <a:r>
            <a:rPr lang="fr-CA" sz="1800" dirty="0" smtClean="0"/>
            <a:t>Change Management</a:t>
          </a:r>
          <a:endParaRPr lang="fr-CA" sz="1800" dirty="0"/>
        </a:p>
      </dgm:t>
    </dgm:pt>
    <dgm:pt modelId="{A7204CD8-2160-4BC4-A42C-D1945406E9DD}" type="parTrans" cxnId="{9D948A2D-BF89-4C12-A805-2BF28687C114}">
      <dgm:prSet/>
      <dgm:spPr/>
      <dgm:t>
        <a:bodyPr/>
        <a:lstStyle/>
        <a:p>
          <a:endParaRPr lang="fr-CA"/>
        </a:p>
      </dgm:t>
    </dgm:pt>
    <dgm:pt modelId="{AF9541EC-AFB9-40CF-84EC-71ADACC8AF93}" type="sibTrans" cxnId="{9D948A2D-BF89-4C12-A805-2BF28687C114}">
      <dgm:prSet/>
      <dgm:spPr/>
      <dgm:t>
        <a:bodyPr/>
        <a:lstStyle/>
        <a:p>
          <a:endParaRPr lang="fr-CA"/>
        </a:p>
      </dgm:t>
    </dgm:pt>
    <dgm:pt modelId="{05BCFD7E-383D-47AC-AC89-0BB7748406C7}">
      <dgm:prSet phldrT="[Text]" custT="1"/>
      <dgm:spPr/>
      <dgm:t>
        <a:bodyPr/>
        <a:lstStyle/>
        <a:p>
          <a:r>
            <a:rPr lang="en-CA" sz="2000" dirty="0" smtClean="0"/>
            <a:t>Challenges</a:t>
          </a:r>
          <a:endParaRPr lang="fr-CA" sz="2000" dirty="0"/>
        </a:p>
      </dgm:t>
    </dgm:pt>
    <dgm:pt modelId="{D660B2EB-F954-44AA-8A83-C1089D97A30E}" type="parTrans" cxnId="{A09A5AD1-4417-416D-B083-7241031A0834}">
      <dgm:prSet/>
      <dgm:spPr/>
      <dgm:t>
        <a:bodyPr/>
        <a:lstStyle/>
        <a:p>
          <a:endParaRPr lang="fr-CA"/>
        </a:p>
      </dgm:t>
    </dgm:pt>
    <dgm:pt modelId="{1A95FFA0-549E-4379-9867-88F82EB94468}" type="sibTrans" cxnId="{A09A5AD1-4417-416D-B083-7241031A0834}">
      <dgm:prSet/>
      <dgm:spPr/>
      <dgm:t>
        <a:bodyPr/>
        <a:lstStyle/>
        <a:p>
          <a:endParaRPr lang="fr-CA"/>
        </a:p>
      </dgm:t>
    </dgm:pt>
    <dgm:pt modelId="{3B979CDE-3DAF-4288-B1D2-9E390C132D90}">
      <dgm:prSet phldrT="[Text]"/>
      <dgm:spPr/>
      <dgm:t>
        <a:bodyPr/>
        <a:lstStyle/>
        <a:p>
          <a:endParaRPr lang="fr-CA" sz="2900" dirty="0"/>
        </a:p>
      </dgm:t>
    </dgm:pt>
    <dgm:pt modelId="{D290B4F4-6D41-46F8-92FD-2CFB4A9190B4}" type="parTrans" cxnId="{8C4D6BBB-0C83-4DEE-90C5-955D8898B519}">
      <dgm:prSet/>
      <dgm:spPr/>
      <dgm:t>
        <a:bodyPr/>
        <a:lstStyle/>
        <a:p>
          <a:endParaRPr lang="en-US"/>
        </a:p>
      </dgm:t>
    </dgm:pt>
    <dgm:pt modelId="{B7C41FAE-D6E4-4730-954E-46FA65C0D2DE}" type="sibTrans" cxnId="{8C4D6BBB-0C83-4DEE-90C5-955D8898B519}">
      <dgm:prSet/>
      <dgm:spPr/>
      <dgm:t>
        <a:bodyPr/>
        <a:lstStyle/>
        <a:p>
          <a:endParaRPr lang="en-US"/>
        </a:p>
      </dgm:t>
    </dgm:pt>
    <dgm:pt modelId="{A03BCCF8-5EA3-4191-BFC0-B89053C523F1}">
      <dgm:prSet phldrT="[Text]"/>
      <dgm:spPr/>
      <dgm:t>
        <a:bodyPr/>
        <a:lstStyle/>
        <a:p>
          <a:endParaRPr lang="fr-CA" sz="2900" dirty="0"/>
        </a:p>
      </dgm:t>
    </dgm:pt>
    <dgm:pt modelId="{F8BA4609-E1A7-4D22-83A5-A5A36F4432AA}" type="parTrans" cxnId="{AD7BD1C2-B0F7-484B-9291-6DD3439A81FE}">
      <dgm:prSet/>
      <dgm:spPr/>
      <dgm:t>
        <a:bodyPr/>
        <a:lstStyle/>
        <a:p>
          <a:endParaRPr lang="en-US"/>
        </a:p>
      </dgm:t>
    </dgm:pt>
    <dgm:pt modelId="{C8DFD5FB-5483-45DB-A4A5-CCB50EDA5A79}" type="sibTrans" cxnId="{AD7BD1C2-B0F7-484B-9291-6DD3439A81FE}">
      <dgm:prSet/>
      <dgm:spPr/>
      <dgm:t>
        <a:bodyPr/>
        <a:lstStyle/>
        <a:p>
          <a:endParaRPr lang="en-US"/>
        </a:p>
      </dgm:t>
    </dgm:pt>
    <dgm:pt modelId="{2B624C01-A1FD-458C-B4A7-99405A31B97C}">
      <dgm:prSet phldrT="[Text]"/>
      <dgm:spPr/>
      <dgm:t>
        <a:bodyPr/>
        <a:lstStyle/>
        <a:p>
          <a:endParaRPr lang="fr-CA" sz="2900" dirty="0"/>
        </a:p>
      </dgm:t>
    </dgm:pt>
    <dgm:pt modelId="{2E35B506-75A5-4396-9746-33FF03AB755A}" type="parTrans" cxnId="{4B5CFFE4-BBA9-48FB-A720-D822FA2C5D62}">
      <dgm:prSet/>
      <dgm:spPr/>
      <dgm:t>
        <a:bodyPr/>
        <a:lstStyle/>
        <a:p>
          <a:endParaRPr lang="en-US"/>
        </a:p>
      </dgm:t>
    </dgm:pt>
    <dgm:pt modelId="{62180AA7-D1FA-4BF9-B0A1-C05DCD7EFC41}" type="sibTrans" cxnId="{4B5CFFE4-BBA9-48FB-A720-D822FA2C5D62}">
      <dgm:prSet/>
      <dgm:spPr/>
      <dgm:t>
        <a:bodyPr/>
        <a:lstStyle/>
        <a:p>
          <a:endParaRPr lang="en-US"/>
        </a:p>
      </dgm:t>
    </dgm:pt>
    <dgm:pt modelId="{ADD8E9D0-39EC-4C32-8F4E-A81571F95648}">
      <dgm:prSet phldrT="[Text]"/>
      <dgm:spPr/>
      <dgm:t>
        <a:bodyPr/>
        <a:lstStyle/>
        <a:p>
          <a:endParaRPr lang="fr-CA" sz="2900" dirty="0"/>
        </a:p>
      </dgm:t>
    </dgm:pt>
    <dgm:pt modelId="{6426C64F-4920-44FE-85BD-B0D37F8B023E}" type="parTrans" cxnId="{099467E8-212A-4F7F-A68D-1009B8A0DBC7}">
      <dgm:prSet/>
      <dgm:spPr/>
      <dgm:t>
        <a:bodyPr/>
        <a:lstStyle/>
        <a:p>
          <a:endParaRPr lang="en-US"/>
        </a:p>
      </dgm:t>
    </dgm:pt>
    <dgm:pt modelId="{0965CE34-E3C1-4327-8D39-13E651EA4EF1}" type="sibTrans" cxnId="{099467E8-212A-4F7F-A68D-1009B8A0DBC7}">
      <dgm:prSet/>
      <dgm:spPr/>
      <dgm:t>
        <a:bodyPr/>
        <a:lstStyle/>
        <a:p>
          <a:endParaRPr lang="en-US"/>
        </a:p>
      </dgm:t>
    </dgm:pt>
    <dgm:pt modelId="{BCD16578-C789-4F58-B9F2-5A9D7A723376}">
      <dgm:prSet phldrT="[Text]"/>
      <dgm:spPr/>
      <dgm:t>
        <a:bodyPr/>
        <a:lstStyle/>
        <a:p>
          <a:endParaRPr lang="fr-CA" sz="2900" dirty="0"/>
        </a:p>
      </dgm:t>
    </dgm:pt>
    <dgm:pt modelId="{E771C3EC-034E-4028-ACBD-693B048CD263}" type="parTrans" cxnId="{B6BEFC85-00AA-481B-9CE8-5F865DD5D7BB}">
      <dgm:prSet/>
      <dgm:spPr/>
      <dgm:t>
        <a:bodyPr/>
        <a:lstStyle/>
        <a:p>
          <a:endParaRPr lang="en-US"/>
        </a:p>
      </dgm:t>
    </dgm:pt>
    <dgm:pt modelId="{46E4514E-2016-47F9-826E-F65A15C02BF5}" type="sibTrans" cxnId="{B6BEFC85-00AA-481B-9CE8-5F865DD5D7BB}">
      <dgm:prSet/>
      <dgm:spPr/>
      <dgm:t>
        <a:bodyPr/>
        <a:lstStyle/>
        <a:p>
          <a:endParaRPr lang="en-US"/>
        </a:p>
      </dgm:t>
    </dgm:pt>
    <dgm:pt modelId="{79C419ED-A844-4D93-BF10-FBF0F5D1FC50}">
      <dgm:prSet phldrT="[Text]" custT="1"/>
      <dgm:spPr/>
      <dgm:t>
        <a:bodyPr/>
        <a:lstStyle/>
        <a:p>
          <a:r>
            <a:rPr lang="en-US" sz="1800" dirty="0" smtClean="0"/>
            <a:t>Large number of users to train</a:t>
          </a:r>
          <a:endParaRPr lang="fr-CA" sz="1800" dirty="0"/>
        </a:p>
      </dgm:t>
    </dgm:pt>
    <dgm:pt modelId="{E3EAE1E3-F83C-4819-AAE7-E806CE275575}" type="parTrans" cxnId="{C9874F0C-B461-41A2-9925-21D4131BBD8D}">
      <dgm:prSet/>
      <dgm:spPr/>
      <dgm:t>
        <a:bodyPr/>
        <a:lstStyle/>
        <a:p>
          <a:endParaRPr lang="en-US"/>
        </a:p>
      </dgm:t>
    </dgm:pt>
    <dgm:pt modelId="{27BF33DC-2FEA-4DF0-A383-992D3CF9ACCD}" type="sibTrans" cxnId="{C9874F0C-B461-41A2-9925-21D4131BBD8D}">
      <dgm:prSet/>
      <dgm:spPr/>
      <dgm:t>
        <a:bodyPr/>
        <a:lstStyle/>
        <a:p>
          <a:endParaRPr lang="en-US"/>
        </a:p>
      </dgm:t>
    </dgm:pt>
    <dgm:pt modelId="{7B799D65-079B-4197-BAEA-D07014E632CE}">
      <dgm:prSet phldrT="[Text]" custT="1"/>
      <dgm:spPr/>
      <dgm:t>
        <a:bodyPr/>
        <a:lstStyle/>
        <a:p>
          <a:r>
            <a:rPr lang="en-US" sz="1800" dirty="0" smtClean="0"/>
            <a:t>400 UPKs to replace</a:t>
          </a:r>
          <a:endParaRPr lang="fr-CA" sz="1800" dirty="0"/>
        </a:p>
      </dgm:t>
    </dgm:pt>
    <dgm:pt modelId="{F80E2D39-1F80-4324-8622-13D4AC433629}" type="parTrans" cxnId="{57EE372F-B298-41E9-913F-A242A395639B}">
      <dgm:prSet/>
      <dgm:spPr/>
      <dgm:t>
        <a:bodyPr/>
        <a:lstStyle/>
        <a:p>
          <a:endParaRPr lang="en-US"/>
        </a:p>
      </dgm:t>
    </dgm:pt>
    <dgm:pt modelId="{3992B659-A28B-4C12-9C81-A4EEA89BC6B2}" type="sibTrans" cxnId="{57EE372F-B298-41E9-913F-A242A395639B}">
      <dgm:prSet/>
      <dgm:spPr/>
      <dgm:t>
        <a:bodyPr/>
        <a:lstStyle/>
        <a:p>
          <a:endParaRPr lang="en-US"/>
        </a:p>
      </dgm:t>
    </dgm:pt>
    <dgm:pt modelId="{59F15288-1B3A-4361-9DFE-B4F910134AAD}">
      <dgm:prSet phldrT="[Text]" custT="1"/>
      <dgm:spPr/>
      <dgm:t>
        <a:bodyPr/>
        <a:lstStyle/>
        <a:p>
          <a:r>
            <a:rPr lang="fr-CA" sz="1800" dirty="0" smtClean="0"/>
            <a:t>Workshops for end-users</a:t>
          </a:r>
          <a:endParaRPr lang="fr-CA" sz="1800" dirty="0"/>
        </a:p>
      </dgm:t>
    </dgm:pt>
    <dgm:pt modelId="{0D48F01C-CA0C-480B-A9DF-79709064D93A}" type="parTrans" cxnId="{1169744C-A8B0-4C0D-AC0A-B961ACEA92E2}">
      <dgm:prSet/>
      <dgm:spPr/>
      <dgm:t>
        <a:bodyPr/>
        <a:lstStyle/>
        <a:p>
          <a:endParaRPr lang="en-US"/>
        </a:p>
      </dgm:t>
    </dgm:pt>
    <dgm:pt modelId="{E9692DDA-A1DF-4F8D-B551-CE0FEA6E1163}" type="sibTrans" cxnId="{1169744C-A8B0-4C0D-AC0A-B961ACEA92E2}">
      <dgm:prSet/>
      <dgm:spPr/>
      <dgm:t>
        <a:bodyPr/>
        <a:lstStyle/>
        <a:p>
          <a:endParaRPr lang="en-US"/>
        </a:p>
      </dgm:t>
    </dgm:pt>
    <dgm:pt modelId="{1FE27EE9-A833-4EB0-8645-3AC9CB14FE1A}">
      <dgm:prSet phldrT="[Text]" custT="1"/>
      <dgm:spPr/>
      <dgm:t>
        <a:bodyPr/>
        <a:lstStyle/>
        <a:p>
          <a:endParaRPr lang="fr-CA" sz="1800" dirty="0"/>
        </a:p>
      </dgm:t>
    </dgm:pt>
    <dgm:pt modelId="{AF8973ED-CA14-4033-AC62-F38B8F8AB82F}" type="parTrans" cxnId="{D14D65A8-44CD-4CF4-9FD2-CBF352426DA9}">
      <dgm:prSet/>
      <dgm:spPr/>
      <dgm:t>
        <a:bodyPr/>
        <a:lstStyle/>
        <a:p>
          <a:endParaRPr lang="en-US"/>
        </a:p>
      </dgm:t>
    </dgm:pt>
    <dgm:pt modelId="{0D5DDED9-0CE3-4A54-8030-98F64E4E64F5}" type="sibTrans" cxnId="{D14D65A8-44CD-4CF4-9FD2-CBF352426DA9}">
      <dgm:prSet/>
      <dgm:spPr/>
      <dgm:t>
        <a:bodyPr/>
        <a:lstStyle/>
        <a:p>
          <a:endParaRPr lang="en-US"/>
        </a:p>
      </dgm:t>
    </dgm:pt>
    <dgm:pt modelId="{6BBE2257-0F93-4E52-834A-E9B8BCEFB926}">
      <dgm:prSet phldrT="[Text]" custT="1"/>
      <dgm:spPr/>
      <dgm:t>
        <a:bodyPr/>
        <a:lstStyle/>
        <a:p>
          <a:r>
            <a:rPr lang="en-CA" sz="1800" noProof="0" dirty="0" smtClean="0"/>
            <a:t>Create</a:t>
          </a:r>
          <a:r>
            <a:rPr lang="fr-CA" sz="1800" dirty="0" smtClean="0"/>
            <a:t> a </a:t>
          </a:r>
          <a:r>
            <a:rPr lang="en-CA" sz="1800" noProof="0" dirty="0" smtClean="0"/>
            <a:t>process</a:t>
          </a:r>
          <a:r>
            <a:rPr lang="fr-CA" sz="1800" dirty="0" smtClean="0"/>
            <a:t> to replace UPKs</a:t>
          </a:r>
          <a:endParaRPr lang="fr-CA" sz="1800" dirty="0"/>
        </a:p>
      </dgm:t>
    </dgm:pt>
    <dgm:pt modelId="{7BAD3B30-F7BE-4DFD-B2CC-6FC062AF8625}" type="parTrans" cxnId="{8315127B-0599-4335-9EFC-D8B8A5FD07CE}">
      <dgm:prSet/>
      <dgm:spPr/>
      <dgm:t>
        <a:bodyPr/>
        <a:lstStyle/>
        <a:p>
          <a:endParaRPr lang="en-US"/>
        </a:p>
      </dgm:t>
    </dgm:pt>
    <dgm:pt modelId="{0B7628A6-CBCD-47AD-84BC-60E22268237F}" type="sibTrans" cxnId="{8315127B-0599-4335-9EFC-D8B8A5FD07CE}">
      <dgm:prSet/>
      <dgm:spPr/>
      <dgm:t>
        <a:bodyPr/>
        <a:lstStyle/>
        <a:p>
          <a:endParaRPr lang="en-US"/>
        </a:p>
      </dgm:t>
    </dgm:pt>
    <dgm:pt modelId="{ABEFC32D-43C2-4626-ABD7-EDF38431B21C}">
      <dgm:prSet phldrT="[Text]" custT="1"/>
      <dgm:spPr/>
      <dgm:t>
        <a:bodyPr/>
        <a:lstStyle/>
        <a:p>
          <a:r>
            <a:rPr lang="en-US" sz="1800" dirty="0" smtClean="0"/>
            <a:t>Learning curve= slower development</a:t>
          </a:r>
          <a:endParaRPr lang="fr-CA" sz="1800" dirty="0"/>
        </a:p>
      </dgm:t>
    </dgm:pt>
    <dgm:pt modelId="{F5A6DBAB-9A1B-402B-8151-1C38D5E54B76}" type="parTrans" cxnId="{A71A98BF-915B-4EE8-8A6D-3D41BE2D879C}">
      <dgm:prSet/>
      <dgm:spPr/>
      <dgm:t>
        <a:bodyPr/>
        <a:lstStyle/>
        <a:p>
          <a:endParaRPr lang="en-US"/>
        </a:p>
      </dgm:t>
    </dgm:pt>
    <dgm:pt modelId="{19B02AF5-ED2A-43A5-9187-9F03783F07D9}" type="sibTrans" cxnId="{A71A98BF-915B-4EE8-8A6D-3D41BE2D879C}">
      <dgm:prSet/>
      <dgm:spPr/>
      <dgm:t>
        <a:bodyPr/>
        <a:lstStyle/>
        <a:p>
          <a:endParaRPr lang="en-US"/>
        </a:p>
      </dgm:t>
    </dgm:pt>
    <dgm:pt modelId="{CBC11292-68AA-4436-B7A5-7B602EACF35E}">
      <dgm:prSet phldrT="[Text]" custT="1"/>
      <dgm:spPr/>
      <dgm:t>
        <a:bodyPr/>
        <a:lstStyle/>
        <a:p>
          <a:r>
            <a:rPr lang="fr-CA" sz="1800" dirty="0" smtClean="0"/>
            <a:t>Business process owners to review UPKs</a:t>
          </a:r>
          <a:endParaRPr lang="fr-CA" sz="1800" dirty="0"/>
        </a:p>
      </dgm:t>
    </dgm:pt>
    <dgm:pt modelId="{30167592-F223-44E7-B275-5D7BF7B406BE}" type="parTrans" cxnId="{23DE149B-A9CC-4B5B-ABE1-F0B5305C71E0}">
      <dgm:prSet/>
      <dgm:spPr/>
      <dgm:t>
        <a:bodyPr/>
        <a:lstStyle/>
        <a:p>
          <a:endParaRPr lang="en-US"/>
        </a:p>
      </dgm:t>
    </dgm:pt>
    <dgm:pt modelId="{21614213-4BF7-42E8-9588-186E15FC6364}" type="sibTrans" cxnId="{23DE149B-A9CC-4B5B-ABE1-F0B5305C71E0}">
      <dgm:prSet/>
      <dgm:spPr/>
      <dgm:t>
        <a:bodyPr/>
        <a:lstStyle/>
        <a:p>
          <a:endParaRPr lang="en-US"/>
        </a:p>
      </dgm:t>
    </dgm:pt>
    <dgm:pt modelId="{2DFAA42B-16AD-4A0E-A157-2B04BE28F580}">
      <dgm:prSet phldrT="[Text]" custT="1"/>
      <dgm:spPr/>
      <dgm:t>
        <a:bodyPr/>
        <a:lstStyle/>
        <a:p>
          <a:r>
            <a:rPr lang="en-US" sz="1800" dirty="0" smtClean="0"/>
            <a:t>Content Sustainability</a:t>
          </a:r>
          <a:endParaRPr lang="fr-CA" sz="1800" dirty="0"/>
        </a:p>
      </dgm:t>
    </dgm:pt>
    <dgm:pt modelId="{95D0D620-9CF0-4B57-AB20-10F640F86D40}" type="parTrans" cxnId="{57665AA1-D839-46C6-A94B-D1DD70DEAB8E}">
      <dgm:prSet/>
      <dgm:spPr/>
      <dgm:t>
        <a:bodyPr/>
        <a:lstStyle/>
        <a:p>
          <a:endParaRPr lang="en-US"/>
        </a:p>
      </dgm:t>
    </dgm:pt>
    <dgm:pt modelId="{BF05DD8C-F52E-4BDF-8648-6919123C40F0}" type="sibTrans" cxnId="{57665AA1-D839-46C6-A94B-D1DD70DEAB8E}">
      <dgm:prSet/>
      <dgm:spPr/>
      <dgm:t>
        <a:bodyPr/>
        <a:lstStyle/>
        <a:p>
          <a:endParaRPr lang="en-US"/>
        </a:p>
      </dgm:t>
    </dgm:pt>
    <dgm:pt modelId="{D5980BAD-C5D8-4D32-A8E8-21224C3B6FA4}">
      <dgm:prSet phldrT="[Text]" custT="1"/>
      <dgm:spPr/>
      <dgm:t>
        <a:bodyPr/>
        <a:lstStyle/>
        <a:p>
          <a:r>
            <a:rPr lang="en-US" sz="1800" dirty="0" smtClean="0"/>
            <a:t>Communicate change to end-users </a:t>
          </a:r>
          <a:endParaRPr lang="fr-CA" sz="1800" dirty="0"/>
        </a:p>
      </dgm:t>
    </dgm:pt>
    <dgm:pt modelId="{0B1E059D-E94B-4602-85D7-E556B71CB83B}" type="parTrans" cxnId="{90A55C06-C37F-432C-BE39-11166E0515AF}">
      <dgm:prSet/>
      <dgm:spPr/>
      <dgm:t>
        <a:bodyPr/>
        <a:lstStyle/>
        <a:p>
          <a:endParaRPr lang="en-US"/>
        </a:p>
      </dgm:t>
    </dgm:pt>
    <dgm:pt modelId="{4FC86D22-A184-406A-B49D-AD19C7963BBB}" type="sibTrans" cxnId="{90A55C06-C37F-432C-BE39-11166E0515AF}">
      <dgm:prSet/>
      <dgm:spPr/>
      <dgm:t>
        <a:bodyPr/>
        <a:lstStyle/>
        <a:p>
          <a:endParaRPr lang="en-US"/>
        </a:p>
      </dgm:t>
    </dgm:pt>
    <dgm:pt modelId="{E497F1D5-8368-4CBF-BC2C-F19BA799A7CC}">
      <dgm:prSet phldrT="[Text]" custT="1"/>
      <dgm:spPr/>
      <dgm:t>
        <a:bodyPr/>
        <a:lstStyle/>
        <a:p>
          <a:endParaRPr lang="fr-CA" sz="1800" dirty="0"/>
        </a:p>
      </dgm:t>
    </dgm:pt>
    <dgm:pt modelId="{E9C1277C-31A7-4E72-8646-7463D62F433A}" type="parTrans" cxnId="{B4166C0E-F2D5-46A3-A662-D2BAC7EC6783}">
      <dgm:prSet/>
      <dgm:spPr/>
      <dgm:t>
        <a:bodyPr/>
        <a:lstStyle/>
        <a:p>
          <a:endParaRPr lang="en-US"/>
        </a:p>
      </dgm:t>
    </dgm:pt>
    <dgm:pt modelId="{949C1F07-9E9E-48F6-B173-386DE126F4E8}" type="sibTrans" cxnId="{B4166C0E-F2D5-46A3-A662-D2BAC7EC6783}">
      <dgm:prSet/>
      <dgm:spPr/>
      <dgm:t>
        <a:bodyPr/>
        <a:lstStyle/>
        <a:p>
          <a:endParaRPr lang="en-US"/>
        </a:p>
      </dgm:t>
    </dgm:pt>
    <dgm:pt modelId="{69B6B6A3-FF76-46A5-8B94-63717E2E8858}" type="pres">
      <dgm:prSet presAssocID="{0677C1CE-C23F-4C43-BDB8-77D0A0B12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013F1-DA7D-459F-8636-4E9F283C5E74}" type="pres">
      <dgm:prSet presAssocID="{683CD0A5-6252-4FC5-BFF7-C358F3F834E5}" presName="composite" presStyleCnt="0"/>
      <dgm:spPr/>
    </dgm:pt>
    <dgm:pt modelId="{A4539694-5ED2-4244-A4DF-2E537460EAEA}" type="pres">
      <dgm:prSet presAssocID="{683CD0A5-6252-4FC5-BFF7-C358F3F834E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C58C-F21C-4F25-8E6D-B2E826E74F3E}" type="pres">
      <dgm:prSet presAssocID="{683CD0A5-6252-4FC5-BFF7-C358F3F834E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AB17118-1C4C-42C8-AB40-FB1D61D28DD9}" type="pres">
      <dgm:prSet presAssocID="{E9A2E500-2FBE-4579-8E33-8979E04C8E2A}" presName="space" presStyleCnt="0"/>
      <dgm:spPr/>
    </dgm:pt>
    <dgm:pt modelId="{E8F58029-3132-4D4B-9586-A51F6E3ADFFE}" type="pres">
      <dgm:prSet presAssocID="{A460BA57-D5C8-47F0-B8B2-0A1D3B606002}" presName="composite" presStyleCnt="0"/>
      <dgm:spPr/>
    </dgm:pt>
    <dgm:pt modelId="{F1BC5F89-B380-46E9-A282-A044D305DBCE}" type="pres">
      <dgm:prSet presAssocID="{A460BA57-D5C8-47F0-B8B2-0A1D3B606002}" presName="parTx" presStyleLbl="alignNode1" presStyleIdx="1" presStyleCnt="3" custLinFactNeighborX="1279" custLinFactNeighborY="-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4CA0A-1D4F-4BBB-9F0A-777CDB1C975E}" type="pres">
      <dgm:prSet presAssocID="{A460BA57-D5C8-47F0-B8B2-0A1D3B6060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F191-65B3-4924-A643-6FAF33D4AFE1}" type="pres">
      <dgm:prSet presAssocID="{A127F1CC-C5B6-40ED-B222-0F4F79D6526C}" presName="space" presStyleCnt="0"/>
      <dgm:spPr/>
    </dgm:pt>
    <dgm:pt modelId="{079A0029-D445-42C3-A117-6C78B60BCAB3}" type="pres">
      <dgm:prSet presAssocID="{05BCFD7E-383D-47AC-AC89-0BB7748406C7}" presName="composite" presStyleCnt="0"/>
      <dgm:spPr/>
    </dgm:pt>
    <dgm:pt modelId="{CCB11765-75CC-4672-8B83-A06B97A9E9C3}" type="pres">
      <dgm:prSet presAssocID="{05BCFD7E-383D-47AC-AC89-0BB7748406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8BC36-BBD9-42FC-9897-AB34393D8D96}" type="pres">
      <dgm:prSet presAssocID="{05BCFD7E-383D-47AC-AC89-0BB7748406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2512A-2C86-439C-9F40-6E8FAE1957E0}" type="presOf" srcId="{A4870BC4-1741-4202-8E01-D7851DA3FC92}" destId="{2F65C58C-F21C-4F25-8E6D-B2E826E74F3E}" srcOrd="0" destOrd="0" presId="urn:microsoft.com/office/officeart/2005/8/layout/hList1"/>
    <dgm:cxn modelId="{84546407-88D1-4E87-814E-A43F9F90D5AA}" type="presOf" srcId="{A03BCCF8-5EA3-4191-BFC0-B89053C523F1}" destId="{2F65C58C-F21C-4F25-8E6D-B2E826E74F3E}" srcOrd="0" destOrd="1" presId="urn:microsoft.com/office/officeart/2005/8/layout/hList1"/>
    <dgm:cxn modelId="{8C4D6BBB-0C83-4DEE-90C5-955D8898B519}" srcId="{683CD0A5-6252-4FC5-BFF7-C358F3F834E5}" destId="{3B979CDE-3DAF-4288-B1D2-9E390C132D90}" srcOrd="5" destOrd="0" parTransId="{D290B4F4-6D41-46F8-92FD-2CFB4A9190B4}" sibTransId="{B7C41FAE-D6E4-4730-954E-46FA65C0D2DE}"/>
    <dgm:cxn modelId="{57EE372F-B298-41E9-913F-A242A395639B}" srcId="{05BCFD7E-383D-47AC-AC89-0BB7748406C7}" destId="{7B799D65-079B-4197-BAEA-D07014E632CE}" srcOrd="0" destOrd="0" parTransId="{F80E2D39-1F80-4324-8622-13D4AC433629}" sibTransId="{3992B659-A28B-4C12-9C81-A4EEA89BC6B2}"/>
    <dgm:cxn modelId="{C6D189B7-9D35-4EBF-9943-178400220E1B}" srcId="{683CD0A5-6252-4FC5-BFF7-C358F3F834E5}" destId="{A4870BC4-1741-4202-8E01-D7851DA3FC92}" srcOrd="0" destOrd="0" parTransId="{AB42E197-4114-4C08-BD78-60BEF25EC009}" sibTransId="{E16EA37C-CBF3-4DCC-8A8A-7BDE253C205B}"/>
    <dgm:cxn modelId="{57665AA1-D839-46C6-A94B-D1DD70DEAB8E}" srcId="{05BCFD7E-383D-47AC-AC89-0BB7748406C7}" destId="{2DFAA42B-16AD-4A0E-A157-2B04BE28F580}" srcOrd="5" destOrd="0" parTransId="{95D0D620-9CF0-4B57-AB20-10F640F86D40}" sibTransId="{BF05DD8C-F52E-4BDF-8648-6919123C40F0}"/>
    <dgm:cxn modelId="{492278AB-61D7-4D38-A9FD-A0845A856858}" type="presOf" srcId="{683CD0A5-6252-4FC5-BFF7-C358F3F834E5}" destId="{A4539694-5ED2-4244-A4DF-2E537460EAEA}" srcOrd="0" destOrd="0" presId="urn:microsoft.com/office/officeart/2005/8/layout/hList1"/>
    <dgm:cxn modelId="{BFADE1B6-392F-45CF-B6C9-2796A62A63D0}" type="presOf" srcId="{BCD16578-C789-4F58-B9F2-5A9D7A723376}" destId="{2F65C58C-F21C-4F25-8E6D-B2E826E74F3E}" srcOrd="0" destOrd="4" presId="urn:microsoft.com/office/officeart/2005/8/layout/hList1"/>
    <dgm:cxn modelId="{C91ECD27-4EF1-4898-8FD5-AF20B0959F5E}" type="presOf" srcId="{CBC11292-68AA-4436-B7A5-7B602EACF35E}" destId="{5F58BC36-BBD9-42FC-9897-AB34393D8D96}" srcOrd="0" destOrd="1" presId="urn:microsoft.com/office/officeart/2005/8/layout/hList1"/>
    <dgm:cxn modelId="{B6BEFC85-00AA-481B-9CE8-5F865DD5D7BB}" srcId="{683CD0A5-6252-4FC5-BFF7-C358F3F834E5}" destId="{BCD16578-C789-4F58-B9F2-5A9D7A723376}" srcOrd="4" destOrd="0" parTransId="{E771C3EC-034E-4028-ACBD-693B048CD263}" sibTransId="{46E4514E-2016-47F9-826E-F65A15C02BF5}"/>
    <dgm:cxn modelId="{78CD896D-C9A7-4378-BD18-6322962C8079}" type="presOf" srcId="{0677C1CE-C23F-4C43-BDB8-77D0A0B12369}" destId="{69B6B6A3-FF76-46A5-8B94-63717E2E8858}" srcOrd="0" destOrd="0" presId="urn:microsoft.com/office/officeart/2005/8/layout/hList1"/>
    <dgm:cxn modelId="{0FAC53AB-260E-4D41-9DB3-06BD9B9B4464}" type="presOf" srcId="{6BBE2257-0F93-4E52-834A-E9B8BCEFB926}" destId="{1DA4CA0A-1D4F-4BBB-9F0A-777CDB1C975E}" srcOrd="0" destOrd="1" presId="urn:microsoft.com/office/officeart/2005/8/layout/hList1"/>
    <dgm:cxn modelId="{2D8D94CD-7885-4C9D-9D07-55FE63C051D9}" srcId="{A460BA57-D5C8-47F0-B8B2-0A1D3B606002}" destId="{CE105C81-CB4D-4E8E-A666-3EB0B1FE042C}" srcOrd="0" destOrd="0" parTransId="{E66A8D39-E06F-4B62-9201-CDBCF6EC35BD}" sibTransId="{1D82F769-AEC2-45FF-93C7-28735047318C}"/>
    <dgm:cxn modelId="{099467E8-212A-4F7F-A68D-1009B8A0DBC7}" srcId="{683CD0A5-6252-4FC5-BFF7-C358F3F834E5}" destId="{ADD8E9D0-39EC-4C32-8F4E-A81571F95648}" srcOrd="3" destOrd="0" parTransId="{6426C64F-4920-44FE-85BD-B0D37F8B023E}" sibTransId="{0965CE34-E3C1-4327-8D39-13E651EA4EF1}"/>
    <dgm:cxn modelId="{A71A98BF-915B-4EE8-8A6D-3D41BE2D879C}" srcId="{05BCFD7E-383D-47AC-AC89-0BB7748406C7}" destId="{ABEFC32D-43C2-4626-ABD7-EDF38431B21C}" srcOrd="2" destOrd="0" parTransId="{F5A6DBAB-9A1B-402B-8151-1C38D5E54B76}" sibTransId="{19B02AF5-ED2A-43A5-9187-9F03783F07D9}"/>
    <dgm:cxn modelId="{23DE149B-A9CC-4B5B-ABE1-F0B5305C71E0}" srcId="{05BCFD7E-383D-47AC-AC89-0BB7748406C7}" destId="{CBC11292-68AA-4436-B7A5-7B602EACF35E}" srcOrd="1" destOrd="0" parTransId="{30167592-F223-44E7-B275-5D7BF7B406BE}" sibTransId="{21614213-4BF7-42E8-9588-186E15FC6364}"/>
    <dgm:cxn modelId="{54712717-EA29-460D-A2B2-056F99B6017F}" srcId="{0677C1CE-C23F-4C43-BDB8-77D0A0B12369}" destId="{683CD0A5-6252-4FC5-BFF7-C358F3F834E5}" srcOrd="0" destOrd="0" parTransId="{6770FE6E-61D4-4D7E-9756-136058D9DEC0}" sibTransId="{E9A2E500-2FBE-4579-8E33-8979E04C8E2A}"/>
    <dgm:cxn modelId="{D8E74BC3-1676-43A1-B964-8DAEFFA91474}" type="presOf" srcId="{E497F1D5-8368-4CBF-BC2C-F19BA799A7CC}" destId="{1DA4CA0A-1D4F-4BBB-9F0A-777CDB1C975E}" srcOrd="0" destOrd="4" presId="urn:microsoft.com/office/officeart/2005/8/layout/hList1"/>
    <dgm:cxn modelId="{27EFAF67-0ABF-49ED-8283-8982056872A3}" type="presOf" srcId="{1FE27EE9-A833-4EB0-8645-3AC9CB14FE1A}" destId="{1DA4CA0A-1D4F-4BBB-9F0A-777CDB1C975E}" srcOrd="0" destOrd="5" presId="urn:microsoft.com/office/officeart/2005/8/layout/hList1"/>
    <dgm:cxn modelId="{90A55C06-C37F-432C-BE39-11166E0515AF}" srcId="{05BCFD7E-383D-47AC-AC89-0BB7748406C7}" destId="{D5980BAD-C5D8-4D32-A8E8-21224C3B6FA4}" srcOrd="3" destOrd="0" parTransId="{0B1E059D-E94B-4602-85D7-E556B71CB83B}" sibTransId="{4FC86D22-A184-406A-B49D-AD19C7963BBB}"/>
    <dgm:cxn modelId="{41B4D76C-B35E-4592-A168-A16B13EC8C9D}" type="presOf" srcId="{3B979CDE-3DAF-4288-B1D2-9E390C132D90}" destId="{2F65C58C-F21C-4F25-8E6D-B2E826E74F3E}" srcOrd="0" destOrd="5" presId="urn:microsoft.com/office/officeart/2005/8/layout/hList1"/>
    <dgm:cxn modelId="{994D8530-D931-4DA8-B617-040FFAA01746}" type="presOf" srcId="{2B624C01-A1FD-458C-B4A7-99405A31B97C}" destId="{2F65C58C-F21C-4F25-8E6D-B2E826E74F3E}" srcOrd="0" destOrd="2" presId="urn:microsoft.com/office/officeart/2005/8/layout/hList1"/>
    <dgm:cxn modelId="{D14D65A8-44CD-4CF4-9FD2-CBF352426DA9}" srcId="{A460BA57-D5C8-47F0-B8B2-0A1D3B606002}" destId="{1FE27EE9-A833-4EB0-8645-3AC9CB14FE1A}" srcOrd="5" destOrd="0" parTransId="{AF8973ED-CA14-4033-AC62-F38B8F8AB82F}" sibTransId="{0D5DDED9-0CE3-4A54-8030-98F64E4E64F5}"/>
    <dgm:cxn modelId="{92024828-FEA5-4C44-A26B-BB612A9CF28F}" type="presOf" srcId="{13CCA9E5-409A-4B89-B09B-F9F94375A457}" destId="{1DA4CA0A-1D4F-4BBB-9F0A-777CDB1C975E}" srcOrd="0" destOrd="2" presId="urn:microsoft.com/office/officeart/2005/8/layout/hList1"/>
    <dgm:cxn modelId="{8315127B-0599-4335-9EFC-D8B8A5FD07CE}" srcId="{A460BA57-D5C8-47F0-B8B2-0A1D3B606002}" destId="{6BBE2257-0F93-4E52-834A-E9B8BCEFB926}" srcOrd="1" destOrd="0" parTransId="{7BAD3B30-F7BE-4DFD-B2CC-6FC062AF8625}" sibTransId="{0B7628A6-CBCD-47AD-84BC-60E22268237F}"/>
    <dgm:cxn modelId="{48B79F7B-CC54-4C7D-96E8-F2CB890BB7C7}" type="presOf" srcId="{05BCFD7E-383D-47AC-AC89-0BB7748406C7}" destId="{CCB11765-75CC-4672-8B83-A06B97A9E9C3}" srcOrd="0" destOrd="0" presId="urn:microsoft.com/office/officeart/2005/8/layout/hList1"/>
    <dgm:cxn modelId="{B4166C0E-F2D5-46A3-A662-D2BAC7EC6783}" srcId="{A460BA57-D5C8-47F0-B8B2-0A1D3B606002}" destId="{E497F1D5-8368-4CBF-BC2C-F19BA799A7CC}" srcOrd="4" destOrd="0" parTransId="{E9C1277C-31A7-4E72-8646-7463D62F433A}" sibTransId="{949C1F07-9E9E-48F6-B173-386DE126F4E8}"/>
    <dgm:cxn modelId="{C9D94E45-D6DA-4EAF-AF97-D2F0813BACB8}" type="presOf" srcId="{D5980BAD-C5D8-4D32-A8E8-21224C3B6FA4}" destId="{5F58BC36-BBD9-42FC-9897-AB34393D8D96}" srcOrd="0" destOrd="3" presId="urn:microsoft.com/office/officeart/2005/8/layout/hList1"/>
    <dgm:cxn modelId="{4938A6D9-952A-4411-A020-43BB0A9E77C1}" type="presOf" srcId="{79C419ED-A844-4D93-BF10-FBF0F5D1FC50}" destId="{5F58BC36-BBD9-42FC-9897-AB34393D8D96}" srcOrd="0" destOrd="4" presId="urn:microsoft.com/office/officeart/2005/8/layout/hList1"/>
    <dgm:cxn modelId="{B460AA71-6152-4F0D-9188-033D4EFF027B}" type="presOf" srcId="{ADD8E9D0-39EC-4C32-8F4E-A81571F95648}" destId="{2F65C58C-F21C-4F25-8E6D-B2E826E74F3E}" srcOrd="0" destOrd="3" presId="urn:microsoft.com/office/officeart/2005/8/layout/hList1"/>
    <dgm:cxn modelId="{1169744C-A8B0-4C0D-AC0A-B961ACEA92E2}" srcId="{A460BA57-D5C8-47F0-B8B2-0A1D3B606002}" destId="{59F15288-1B3A-4361-9DFE-B4F910134AAD}" srcOrd="3" destOrd="0" parTransId="{0D48F01C-CA0C-480B-A9DF-79709064D93A}" sibTransId="{E9692DDA-A1DF-4F8D-B551-CE0FEA6E1163}"/>
    <dgm:cxn modelId="{A09A5AD1-4417-416D-B083-7241031A0834}" srcId="{0677C1CE-C23F-4C43-BDB8-77D0A0B12369}" destId="{05BCFD7E-383D-47AC-AC89-0BB7748406C7}" srcOrd="2" destOrd="0" parTransId="{D660B2EB-F954-44AA-8A83-C1089D97A30E}" sibTransId="{1A95FFA0-549E-4379-9867-88F82EB94468}"/>
    <dgm:cxn modelId="{9D948A2D-BF89-4C12-A805-2BF28687C114}" srcId="{A460BA57-D5C8-47F0-B8B2-0A1D3B606002}" destId="{13CCA9E5-409A-4B89-B09B-F9F94375A457}" srcOrd="2" destOrd="0" parTransId="{A7204CD8-2160-4BC4-A42C-D1945406E9DD}" sibTransId="{AF9541EC-AFB9-40CF-84EC-71ADACC8AF93}"/>
    <dgm:cxn modelId="{85E359FF-E3FB-44D8-A924-0B2E83E83A78}" type="presOf" srcId="{CE105C81-CB4D-4E8E-A666-3EB0B1FE042C}" destId="{1DA4CA0A-1D4F-4BBB-9F0A-777CDB1C975E}" srcOrd="0" destOrd="0" presId="urn:microsoft.com/office/officeart/2005/8/layout/hList1"/>
    <dgm:cxn modelId="{96DC6EA3-CB96-4015-8FF4-C0D97278D08D}" type="presOf" srcId="{A460BA57-D5C8-47F0-B8B2-0A1D3B606002}" destId="{F1BC5F89-B380-46E9-A282-A044D305DBCE}" srcOrd="0" destOrd="0" presId="urn:microsoft.com/office/officeart/2005/8/layout/hList1"/>
    <dgm:cxn modelId="{941175EA-209B-4EBF-A327-C011CD525A69}" srcId="{0677C1CE-C23F-4C43-BDB8-77D0A0B12369}" destId="{A460BA57-D5C8-47F0-B8B2-0A1D3B606002}" srcOrd="1" destOrd="0" parTransId="{A2FD9C66-383A-4D6A-BB25-6950DEBB6AEB}" sibTransId="{A127F1CC-C5B6-40ED-B222-0F4F79D6526C}"/>
    <dgm:cxn modelId="{4B5CFFE4-BBA9-48FB-A720-D822FA2C5D62}" srcId="{683CD0A5-6252-4FC5-BFF7-C358F3F834E5}" destId="{2B624C01-A1FD-458C-B4A7-99405A31B97C}" srcOrd="2" destOrd="0" parTransId="{2E35B506-75A5-4396-9746-33FF03AB755A}" sibTransId="{62180AA7-D1FA-4BF9-B0A1-C05DCD7EFC41}"/>
    <dgm:cxn modelId="{AD7BD1C2-B0F7-484B-9291-6DD3439A81FE}" srcId="{683CD0A5-6252-4FC5-BFF7-C358F3F834E5}" destId="{A03BCCF8-5EA3-4191-BFC0-B89053C523F1}" srcOrd="1" destOrd="0" parTransId="{F8BA4609-E1A7-4D22-83A5-A5A36F4432AA}" sibTransId="{C8DFD5FB-5483-45DB-A4A5-CCB50EDA5A79}"/>
    <dgm:cxn modelId="{80B72171-8A75-42D5-97D1-40017362DB5B}" type="presOf" srcId="{2DFAA42B-16AD-4A0E-A157-2B04BE28F580}" destId="{5F58BC36-BBD9-42FC-9897-AB34393D8D96}" srcOrd="0" destOrd="5" presId="urn:microsoft.com/office/officeart/2005/8/layout/hList1"/>
    <dgm:cxn modelId="{C9874F0C-B461-41A2-9925-21D4131BBD8D}" srcId="{05BCFD7E-383D-47AC-AC89-0BB7748406C7}" destId="{79C419ED-A844-4D93-BF10-FBF0F5D1FC50}" srcOrd="4" destOrd="0" parTransId="{E3EAE1E3-F83C-4819-AAE7-E806CE275575}" sibTransId="{27BF33DC-2FEA-4DF0-A383-992D3CF9ACCD}"/>
    <dgm:cxn modelId="{A8EDB6AF-3CB9-4167-887D-0CF8CB7EE6AA}" type="presOf" srcId="{59F15288-1B3A-4361-9DFE-B4F910134AAD}" destId="{1DA4CA0A-1D4F-4BBB-9F0A-777CDB1C975E}" srcOrd="0" destOrd="3" presId="urn:microsoft.com/office/officeart/2005/8/layout/hList1"/>
    <dgm:cxn modelId="{29BB2436-4837-42C7-878F-C3A2DB70C384}" type="presOf" srcId="{7B799D65-079B-4197-BAEA-D07014E632CE}" destId="{5F58BC36-BBD9-42FC-9897-AB34393D8D96}" srcOrd="0" destOrd="0" presId="urn:microsoft.com/office/officeart/2005/8/layout/hList1"/>
    <dgm:cxn modelId="{40D0CAB5-1D9B-466A-9386-6FA2C425F92B}" type="presOf" srcId="{ABEFC32D-43C2-4626-ABD7-EDF38431B21C}" destId="{5F58BC36-BBD9-42FC-9897-AB34393D8D96}" srcOrd="0" destOrd="2" presId="urn:microsoft.com/office/officeart/2005/8/layout/hList1"/>
    <dgm:cxn modelId="{13F39000-CE2A-48E9-BBE5-492ADF2EB7F9}" type="presParOf" srcId="{69B6B6A3-FF76-46A5-8B94-63717E2E8858}" destId="{F07013F1-DA7D-459F-8636-4E9F283C5E74}" srcOrd="0" destOrd="0" presId="urn:microsoft.com/office/officeart/2005/8/layout/hList1"/>
    <dgm:cxn modelId="{CCEE4EB8-E3A3-49A7-BB83-194393E78A58}" type="presParOf" srcId="{F07013F1-DA7D-459F-8636-4E9F283C5E74}" destId="{A4539694-5ED2-4244-A4DF-2E537460EAEA}" srcOrd="0" destOrd="0" presId="urn:microsoft.com/office/officeart/2005/8/layout/hList1"/>
    <dgm:cxn modelId="{C088847C-43A1-4BFF-85CF-9481F612A2B5}" type="presParOf" srcId="{F07013F1-DA7D-459F-8636-4E9F283C5E74}" destId="{2F65C58C-F21C-4F25-8E6D-B2E826E74F3E}" srcOrd="1" destOrd="0" presId="urn:microsoft.com/office/officeart/2005/8/layout/hList1"/>
    <dgm:cxn modelId="{AEF5D280-AA31-4E54-B0A0-8978D4B0AAF8}" type="presParOf" srcId="{69B6B6A3-FF76-46A5-8B94-63717E2E8858}" destId="{5AB17118-1C4C-42C8-AB40-FB1D61D28DD9}" srcOrd="1" destOrd="0" presId="urn:microsoft.com/office/officeart/2005/8/layout/hList1"/>
    <dgm:cxn modelId="{2D4EA4A9-EF27-4676-8C01-C51CDEF26075}" type="presParOf" srcId="{69B6B6A3-FF76-46A5-8B94-63717E2E8858}" destId="{E8F58029-3132-4D4B-9586-A51F6E3ADFFE}" srcOrd="2" destOrd="0" presId="urn:microsoft.com/office/officeart/2005/8/layout/hList1"/>
    <dgm:cxn modelId="{6FD7F1F3-4B3B-4DEA-B929-E41AF99B60D8}" type="presParOf" srcId="{E8F58029-3132-4D4B-9586-A51F6E3ADFFE}" destId="{F1BC5F89-B380-46E9-A282-A044D305DBCE}" srcOrd="0" destOrd="0" presId="urn:microsoft.com/office/officeart/2005/8/layout/hList1"/>
    <dgm:cxn modelId="{49B25049-8AA0-47F5-9E4D-CE4F30738AAF}" type="presParOf" srcId="{E8F58029-3132-4D4B-9586-A51F6E3ADFFE}" destId="{1DA4CA0A-1D4F-4BBB-9F0A-777CDB1C975E}" srcOrd="1" destOrd="0" presId="urn:microsoft.com/office/officeart/2005/8/layout/hList1"/>
    <dgm:cxn modelId="{AE29491A-CB76-468B-AA7B-5B9C94708239}" type="presParOf" srcId="{69B6B6A3-FF76-46A5-8B94-63717E2E8858}" destId="{128BF191-65B3-4924-A643-6FAF33D4AFE1}" srcOrd="3" destOrd="0" presId="urn:microsoft.com/office/officeart/2005/8/layout/hList1"/>
    <dgm:cxn modelId="{D7FBC1D1-441C-4A71-AE80-EB542583B759}" type="presParOf" srcId="{69B6B6A3-FF76-46A5-8B94-63717E2E8858}" destId="{079A0029-D445-42C3-A117-6C78B60BCAB3}" srcOrd="4" destOrd="0" presId="urn:microsoft.com/office/officeart/2005/8/layout/hList1"/>
    <dgm:cxn modelId="{478BB3DC-62AB-4BEA-B4EB-8E0C825DF910}" type="presParOf" srcId="{079A0029-D445-42C3-A117-6C78B60BCAB3}" destId="{CCB11765-75CC-4672-8B83-A06B97A9E9C3}" srcOrd="0" destOrd="0" presId="urn:microsoft.com/office/officeart/2005/8/layout/hList1"/>
    <dgm:cxn modelId="{233F4614-87DE-4ACC-9107-B5C72952A32E}" type="presParOf" srcId="{079A0029-D445-42C3-A117-6C78B60BCAB3}" destId="{5F58BC36-BBD9-42FC-9897-AB34393D8D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F1AD-55D0-4C97-8F0B-0FD544C5E373}">
      <dsp:nvSpPr>
        <dsp:cNvPr id="0" name=""/>
        <dsp:cNvSpPr/>
      </dsp:nvSpPr>
      <dsp:spPr>
        <a:xfrm>
          <a:off x="2278" y="292480"/>
          <a:ext cx="222111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UPK Modes</a:t>
          </a:r>
          <a:endParaRPr lang="en-US" sz="2000" kern="1200" dirty="0"/>
        </a:p>
      </dsp:txBody>
      <dsp:txXfrm>
        <a:off x="2278" y="292480"/>
        <a:ext cx="2221110" cy="489600"/>
      </dsp:txXfrm>
    </dsp:sp>
    <dsp:sp modelId="{4CFB67DD-B3AB-41FE-A3D6-0FFC248D063D}">
      <dsp:nvSpPr>
        <dsp:cNvPr id="0" name=""/>
        <dsp:cNvSpPr/>
      </dsp:nvSpPr>
      <dsp:spPr>
        <a:xfrm>
          <a:off x="2278" y="782080"/>
          <a:ext cx="2221110" cy="3572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UPK Print it! can be difficult to follow without the visual support of the screenshots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UPK Print-it! The date doesn’t appears in the printed job-aid making it difficult to know which is latest version</a:t>
          </a:r>
          <a:endParaRPr lang="en-US" sz="1800" kern="1200" dirty="0"/>
        </a:p>
      </dsp:txBody>
      <dsp:txXfrm>
        <a:off x="2278" y="782080"/>
        <a:ext cx="2221110" cy="3572789"/>
      </dsp:txXfrm>
    </dsp:sp>
    <dsp:sp modelId="{1C238F0C-2650-4CD5-A226-4A8532266A53}">
      <dsp:nvSpPr>
        <dsp:cNvPr id="0" name=""/>
        <dsp:cNvSpPr/>
      </dsp:nvSpPr>
      <dsp:spPr>
        <a:xfrm>
          <a:off x="2534211" y="266723"/>
          <a:ext cx="222111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UPK Modes</a:t>
          </a:r>
          <a:endParaRPr lang="en-US" sz="2000" kern="1200" dirty="0"/>
        </a:p>
      </dsp:txBody>
      <dsp:txXfrm>
        <a:off x="2534211" y="266723"/>
        <a:ext cx="2221110" cy="489600"/>
      </dsp:txXfrm>
    </dsp:sp>
    <dsp:sp modelId="{CFF95BFF-3D9B-4565-B6FF-1903DA5F9235}">
      <dsp:nvSpPr>
        <dsp:cNvPr id="0" name=""/>
        <dsp:cNvSpPr/>
      </dsp:nvSpPr>
      <dsp:spPr>
        <a:xfrm>
          <a:off x="2534344" y="782080"/>
          <a:ext cx="2221110" cy="3572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UPK Do it! Users need to resize the screen to have it side by side with the SIS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UPK display could be intrusive for users with only one screen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UPK Try-it! Users must follow the step-by-step recording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534344" y="782080"/>
        <a:ext cx="2221110" cy="3572789"/>
      </dsp:txXfrm>
    </dsp:sp>
    <dsp:sp modelId="{C54AA052-1683-49FE-82D1-33E260EAF412}">
      <dsp:nvSpPr>
        <dsp:cNvPr id="0" name=""/>
        <dsp:cNvSpPr/>
      </dsp:nvSpPr>
      <dsp:spPr>
        <a:xfrm>
          <a:off x="5066411" y="292480"/>
          <a:ext cx="222111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Comments</a:t>
          </a:r>
          <a:endParaRPr lang="en-US" sz="2000" kern="1200" dirty="0"/>
        </a:p>
      </dsp:txBody>
      <dsp:txXfrm>
        <a:off x="5066411" y="292480"/>
        <a:ext cx="2221110" cy="489600"/>
      </dsp:txXfrm>
    </dsp:sp>
    <dsp:sp modelId="{99C198F4-609A-4C45-A479-D1987A80C246}">
      <dsp:nvSpPr>
        <dsp:cNvPr id="0" name=""/>
        <dsp:cNvSpPr/>
      </dsp:nvSpPr>
      <dsp:spPr>
        <a:xfrm>
          <a:off x="5066411" y="782080"/>
          <a:ext cx="2221110" cy="35727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Users verify the number of steps in the UPK to evaluate the complexity of the process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Users can easily miss updates when reviewing the UPKs quickly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Users prefer delivery methods that provide quick access without having to exit the SIS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UPK Search index difficult</a:t>
          </a:r>
          <a:endParaRPr lang="en-US" sz="1700" kern="1200" dirty="0"/>
        </a:p>
      </dsp:txBody>
      <dsp:txXfrm>
        <a:off x="5066411" y="782080"/>
        <a:ext cx="2221110" cy="357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F1AD-55D0-4C97-8F0B-0FD544C5E373}">
      <dsp:nvSpPr>
        <dsp:cNvPr id="0" name=""/>
        <dsp:cNvSpPr/>
      </dsp:nvSpPr>
      <dsp:spPr>
        <a:xfrm>
          <a:off x="2278" y="217865"/>
          <a:ext cx="222111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UPK Developer</a:t>
          </a:r>
          <a:endParaRPr lang="en-US" sz="2000" kern="1200" dirty="0"/>
        </a:p>
      </dsp:txBody>
      <dsp:txXfrm>
        <a:off x="2278" y="217865"/>
        <a:ext cx="2221110" cy="576000"/>
      </dsp:txXfrm>
    </dsp:sp>
    <dsp:sp modelId="{4CFB67DD-B3AB-41FE-A3D6-0FFC248D063D}">
      <dsp:nvSpPr>
        <dsp:cNvPr id="0" name=""/>
        <dsp:cNvSpPr/>
      </dsp:nvSpPr>
      <dsp:spPr>
        <a:xfrm>
          <a:off x="2278" y="793865"/>
          <a:ext cx="2221110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 statistics on UPK usage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Difficult to show updates to processes in UPK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context-sensitive- not able to add it for topics already recorded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278" y="793865"/>
        <a:ext cx="2221110" cy="3403799"/>
      </dsp:txXfrm>
    </dsp:sp>
    <dsp:sp modelId="{1C238F0C-2650-4CD5-A226-4A8532266A53}">
      <dsp:nvSpPr>
        <dsp:cNvPr id="0" name=""/>
        <dsp:cNvSpPr/>
      </dsp:nvSpPr>
      <dsp:spPr>
        <a:xfrm>
          <a:off x="2534344" y="217865"/>
          <a:ext cx="222111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UPK Developer</a:t>
          </a:r>
          <a:endParaRPr lang="en-US" sz="2000" kern="1200" dirty="0"/>
        </a:p>
      </dsp:txBody>
      <dsp:txXfrm>
        <a:off x="2534344" y="217865"/>
        <a:ext cx="2221110" cy="576000"/>
      </dsp:txXfrm>
    </dsp:sp>
    <dsp:sp modelId="{CFF95BFF-3D9B-4565-B6FF-1903DA5F9235}">
      <dsp:nvSpPr>
        <dsp:cNvPr id="0" name=""/>
        <dsp:cNvSpPr/>
      </dsp:nvSpPr>
      <dsp:spPr>
        <a:xfrm>
          <a:off x="2534344" y="793865"/>
          <a:ext cx="2221110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Need to publish the entire library when we make a correction to UPK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With multi-user library, UPKs do not always appear for both users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 collaboration feature in library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534344" y="793865"/>
        <a:ext cx="2221110" cy="3403799"/>
      </dsp:txXfrm>
    </dsp:sp>
    <dsp:sp modelId="{C54AA052-1683-49FE-82D1-33E260EAF412}">
      <dsp:nvSpPr>
        <dsp:cNvPr id="0" name=""/>
        <dsp:cNvSpPr/>
      </dsp:nvSpPr>
      <dsp:spPr>
        <a:xfrm>
          <a:off x="5066411" y="217865"/>
          <a:ext cx="222111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Comments</a:t>
          </a:r>
          <a:endParaRPr lang="en-US" sz="2000" kern="1200" dirty="0"/>
        </a:p>
      </dsp:txBody>
      <dsp:txXfrm>
        <a:off x="5066411" y="217865"/>
        <a:ext cx="2221110" cy="576000"/>
      </dsp:txXfrm>
    </dsp:sp>
    <dsp:sp modelId="{99C198F4-609A-4C45-A479-D1987A80C246}">
      <dsp:nvSpPr>
        <dsp:cNvPr id="0" name=""/>
        <dsp:cNvSpPr/>
      </dsp:nvSpPr>
      <dsp:spPr>
        <a:xfrm>
          <a:off x="5066411" y="793865"/>
          <a:ext cx="2221110" cy="3403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Difficult to search for UPK in developer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Bugs and browser issues with UPK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Lots of editing required after recording</a:t>
          </a:r>
          <a:endParaRPr lang="en-US" sz="2000" kern="1200" dirty="0"/>
        </a:p>
      </dsp:txBody>
      <dsp:txXfrm>
        <a:off x="5066411" y="793865"/>
        <a:ext cx="2221110" cy="340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1A878-4E78-47CA-86D9-F2EC5BD5424D}">
      <dsp:nvSpPr>
        <dsp:cNvPr id="0" name=""/>
        <dsp:cNvSpPr/>
      </dsp:nvSpPr>
      <dsp:spPr>
        <a:xfrm>
          <a:off x="4532155" y="776477"/>
          <a:ext cx="1639263" cy="364286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-</a:t>
          </a:r>
          <a:r>
            <a:rPr lang="en-US" sz="2000" kern="1200" dirty="0" smtClean="0"/>
            <a:t>Knowledge Center: usage tracking for content consumption</a:t>
          </a: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-In application support: context- sensitive</a:t>
          </a:r>
          <a:endParaRPr lang="en-US" sz="2000" kern="1200" dirty="0"/>
        </a:p>
      </dsp:txBody>
      <dsp:txXfrm>
        <a:off x="4740198" y="776477"/>
        <a:ext cx="1431220" cy="3642861"/>
      </dsp:txXfrm>
    </dsp:sp>
    <dsp:sp modelId="{DA59728B-5A24-4D5C-B957-E4E648EF336C}">
      <dsp:nvSpPr>
        <dsp:cNvPr id="0" name=""/>
        <dsp:cNvSpPr/>
      </dsp:nvSpPr>
      <dsp:spPr>
        <a:xfrm>
          <a:off x="4532155" y="0"/>
          <a:ext cx="1639263" cy="777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Features we don’t have</a:t>
          </a:r>
          <a:endParaRPr lang="en-US" sz="2000" kern="1200" dirty="0"/>
        </a:p>
      </dsp:txBody>
      <dsp:txXfrm>
        <a:off x="4532155" y="0"/>
        <a:ext cx="1639263" cy="777803"/>
      </dsp:txXfrm>
    </dsp:sp>
    <dsp:sp modelId="{6C4DF82A-EF4A-4F23-AF06-5AF6F98DA4AA}">
      <dsp:nvSpPr>
        <dsp:cNvPr id="0" name=""/>
        <dsp:cNvSpPr/>
      </dsp:nvSpPr>
      <dsp:spPr>
        <a:xfrm>
          <a:off x="2688024" y="776477"/>
          <a:ext cx="2048013" cy="338300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-Web architecture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-Supports SCORM/AICC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SIS Help menu integration</a:t>
          </a:r>
          <a:endParaRPr lang="en-US" sz="2000" kern="1200" dirty="0"/>
        </a:p>
      </dsp:txBody>
      <dsp:txXfrm>
        <a:off x="2947943" y="776477"/>
        <a:ext cx="1788094" cy="3383004"/>
      </dsp:txXfrm>
    </dsp:sp>
    <dsp:sp modelId="{3A43535D-DEA9-4EE2-B553-00D24870585F}">
      <dsp:nvSpPr>
        <dsp:cNvPr id="0" name=""/>
        <dsp:cNvSpPr/>
      </dsp:nvSpPr>
      <dsp:spPr>
        <a:xfrm>
          <a:off x="2892400" y="125951"/>
          <a:ext cx="1639263" cy="650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Deployment</a:t>
          </a:r>
          <a:endParaRPr lang="en-US" sz="2000" kern="1200" dirty="0"/>
        </a:p>
      </dsp:txBody>
      <dsp:txXfrm>
        <a:off x="2892400" y="125951"/>
        <a:ext cx="1639263" cy="650526"/>
      </dsp:txXfrm>
    </dsp:sp>
    <dsp:sp modelId="{AB7B677F-46C2-4505-9113-31CBDB6D4405}">
      <dsp:nvSpPr>
        <dsp:cNvPr id="0" name=""/>
        <dsp:cNvSpPr/>
      </dsp:nvSpPr>
      <dsp:spPr>
        <a:xfrm>
          <a:off x="1118380" y="776477"/>
          <a:ext cx="1908774" cy="312270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Library Management</a:t>
          </a:r>
          <a:endParaRPr lang="en-US" sz="200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-Outline development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-Record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-Publishing templates 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sz="1600" kern="1200" dirty="0" smtClean="0"/>
        </a:p>
      </dsp:txBody>
      <dsp:txXfrm>
        <a:off x="1360628" y="776477"/>
        <a:ext cx="1666527" cy="3122704"/>
      </dsp:txXfrm>
    </dsp:sp>
    <dsp:sp modelId="{64637E02-FAE8-4F55-A13A-3413B086A414}">
      <dsp:nvSpPr>
        <dsp:cNvPr id="0" name=""/>
        <dsp:cNvSpPr/>
      </dsp:nvSpPr>
      <dsp:spPr>
        <a:xfrm>
          <a:off x="1253136" y="255879"/>
          <a:ext cx="1639263" cy="520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Development</a:t>
          </a:r>
          <a:endParaRPr lang="en-US" sz="2000" kern="1200" dirty="0"/>
        </a:p>
      </dsp:txBody>
      <dsp:txXfrm>
        <a:off x="1253136" y="255879"/>
        <a:ext cx="1639263" cy="520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1A878-4E78-47CA-86D9-F2EC5BD5424D}">
      <dsp:nvSpPr>
        <dsp:cNvPr id="0" name=""/>
        <dsp:cNvSpPr/>
      </dsp:nvSpPr>
      <dsp:spPr>
        <a:xfrm>
          <a:off x="4719272" y="881426"/>
          <a:ext cx="1860826" cy="413523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</a:t>
          </a:r>
          <a:r>
            <a:rPr lang="en-CA" sz="1800" b="1" kern="1200" dirty="0" smtClean="0"/>
            <a:t>On premise or cloud</a:t>
          </a:r>
          <a:endParaRPr lang="en-US" sz="1800" b="1" kern="1200" dirty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-Responsive design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</a:t>
          </a:r>
          <a:r>
            <a:rPr lang="en-US" sz="1800" b="1" kern="1200" dirty="0" smtClean="0"/>
            <a:t>Reporting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-Context –sensitive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 Built-in collaboration feature in library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-HTML 5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-Accessibility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-In-app interactive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4955435" y="881426"/>
        <a:ext cx="1624664" cy="4135231"/>
      </dsp:txXfrm>
    </dsp:sp>
    <dsp:sp modelId="{A02296A5-5EC9-4D21-8D32-1411C599F608}">
      <dsp:nvSpPr>
        <dsp:cNvPr id="0" name=""/>
        <dsp:cNvSpPr/>
      </dsp:nvSpPr>
      <dsp:spPr>
        <a:xfrm>
          <a:off x="4719272" y="0"/>
          <a:ext cx="1860826" cy="882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Features</a:t>
          </a:r>
          <a:endParaRPr lang="en-US" sz="2000" kern="1200" dirty="0"/>
        </a:p>
      </dsp:txBody>
      <dsp:txXfrm>
        <a:off x="4719272" y="0"/>
        <a:ext cx="1860826" cy="882931"/>
      </dsp:txXfrm>
    </dsp:sp>
    <dsp:sp modelId="{6C4DF82A-EF4A-4F23-AF06-5AF6F98DA4AA}">
      <dsp:nvSpPr>
        <dsp:cNvPr id="0" name=""/>
        <dsp:cNvSpPr/>
      </dsp:nvSpPr>
      <dsp:spPr>
        <a:xfrm>
          <a:off x="2857887" y="881426"/>
          <a:ext cx="1860826" cy="384025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-Web architecture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-Supports SCORM/AICC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-SIS Help menu integration</a:t>
          </a:r>
          <a:endParaRPr lang="en-US" sz="1800" kern="1200" dirty="0"/>
        </a:p>
      </dsp:txBody>
      <dsp:txXfrm>
        <a:off x="3094049" y="881426"/>
        <a:ext cx="1624664" cy="3840251"/>
      </dsp:txXfrm>
    </dsp:sp>
    <dsp:sp modelId="{3A43535D-DEA9-4EE2-B553-00D24870585F}">
      <dsp:nvSpPr>
        <dsp:cNvPr id="0" name=""/>
        <dsp:cNvSpPr/>
      </dsp:nvSpPr>
      <dsp:spPr>
        <a:xfrm>
          <a:off x="2857887" y="142974"/>
          <a:ext cx="1860826" cy="738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Deployment</a:t>
          </a:r>
          <a:endParaRPr lang="en-US" sz="2000" kern="1200" dirty="0"/>
        </a:p>
      </dsp:txBody>
      <dsp:txXfrm>
        <a:off x="2857887" y="142974"/>
        <a:ext cx="1860826" cy="738452"/>
      </dsp:txXfrm>
    </dsp:sp>
    <dsp:sp modelId="{AB7B677F-46C2-4505-9113-31CBDB6D4405}">
      <dsp:nvSpPr>
        <dsp:cNvPr id="0" name=""/>
        <dsp:cNvSpPr/>
      </dsp:nvSpPr>
      <dsp:spPr>
        <a:xfrm>
          <a:off x="997060" y="881426"/>
          <a:ext cx="1860826" cy="354477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-Library Management</a:t>
          </a:r>
          <a:endParaRPr lang="en-US" sz="1800" kern="1200" dirty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-Outline development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-Record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-Publishing templates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kern="1200" dirty="0" smtClean="0"/>
        </a:p>
      </dsp:txBody>
      <dsp:txXfrm>
        <a:off x="1233223" y="881426"/>
        <a:ext cx="1624664" cy="3544770"/>
      </dsp:txXfrm>
    </dsp:sp>
    <dsp:sp modelId="{64637E02-FAE8-4F55-A13A-3413B086A414}">
      <dsp:nvSpPr>
        <dsp:cNvPr id="0" name=""/>
        <dsp:cNvSpPr/>
      </dsp:nvSpPr>
      <dsp:spPr>
        <a:xfrm>
          <a:off x="997060" y="290464"/>
          <a:ext cx="1860826" cy="590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Development</a:t>
          </a:r>
          <a:endParaRPr lang="en-US" sz="2000" kern="1200" dirty="0"/>
        </a:p>
      </dsp:txBody>
      <dsp:txXfrm>
        <a:off x="997060" y="290464"/>
        <a:ext cx="1860826" cy="590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1944C-85D0-4F10-A254-A2479058CF04}">
      <dsp:nvSpPr>
        <dsp:cNvPr id="0" name=""/>
        <dsp:cNvSpPr/>
      </dsp:nvSpPr>
      <dsp:spPr>
        <a:xfrm>
          <a:off x="2456486" y="981578"/>
          <a:ext cx="2378224" cy="2378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REQUIREMENTS</a:t>
          </a:r>
          <a:endParaRPr lang="en-US" sz="1900" b="1" kern="1200" dirty="0"/>
        </a:p>
      </dsp:txBody>
      <dsp:txXfrm>
        <a:off x="2804769" y="1329861"/>
        <a:ext cx="1681658" cy="1681658"/>
      </dsp:txXfrm>
    </dsp:sp>
    <dsp:sp modelId="{46F01E52-B84B-4A96-85E6-EB8D660D0D78}">
      <dsp:nvSpPr>
        <dsp:cNvPr id="0" name=""/>
        <dsp:cNvSpPr/>
      </dsp:nvSpPr>
      <dsp:spPr>
        <a:xfrm>
          <a:off x="2847793" y="-116126"/>
          <a:ext cx="1595610" cy="1476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END-USER</a:t>
          </a:r>
          <a:endParaRPr lang="en-US" sz="1600" b="1" kern="1200" dirty="0"/>
        </a:p>
      </dsp:txBody>
      <dsp:txXfrm>
        <a:off x="3081465" y="100043"/>
        <a:ext cx="1128266" cy="1043754"/>
      </dsp:txXfrm>
    </dsp:sp>
    <dsp:sp modelId="{78A0262E-84EE-4EC1-9B6C-FA785311C2E5}">
      <dsp:nvSpPr>
        <dsp:cNvPr id="0" name=""/>
        <dsp:cNvSpPr/>
      </dsp:nvSpPr>
      <dsp:spPr>
        <a:xfrm>
          <a:off x="4462656" y="1434043"/>
          <a:ext cx="1647681" cy="14315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DEVELOPER</a:t>
          </a:r>
          <a:endParaRPr lang="en-US" sz="1600" b="1" kern="1200" dirty="0"/>
        </a:p>
      </dsp:txBody>
      <dsp:txXfrm>
        <a:off x="4703953" y="1643687"/>
        <a:ext cx="1165087" cy="1012248"/>
      </dsp:txXfrm>
    </dsp:sp>
    <dsp:sp modelId="{40AF4263-F808-4548-A210-F30D31E4501C}">
      <dsp:nvSpPr>
        <dsp:cNvPr id="0" name=""/>
        <dsp:cNvSpPr/>
      </dsp:nvSpPr>
      <dsp:spPr>
        <a:xfrm>
          <a:off x="2814010" y="3035294"/>
          <a:ext cx="1663175" cy="13683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ADDITIONAL</a:t>
          </a:r>
          <a:endParaRPr lang="en-US" sz="1600" b="1" kern="1200" dirty="0"/>
        </a:p>
      </dsp:txBody>
      <dsp:txXfrm>
        <a:off x="3057576" y="3235682"/>
        <a:ext cx="1176043" cy="967559"/>
      </dsp:txXfrm>
    </dsp:sp>
    <dsp:sp modelId="{52C74052-07B4-4784-A118-B2036A788CA1}">
      <dsp:nvSpPr>
        <dsp:cNvPr id="0" name=""/>
        <dsp:cNvSpPr/>
      </dsp:nvSpPr>
      <dsp:spPr>
        <a:xfrm>
          <a:off x="1124050" y="1480516"/>
          <a:ext cx="1650476" cy="14121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OUTPUT</a:t>
          </a:r>
          <a:endParaRPr lang="en-US" sz="1600" b="1" kern="1200" dirty="0"/>
        </a:p>
      </dsp:txBody>
      <dsp:txXfrm>
        <a:off x="1365757" y="1687323"/>
        <a:ext cx="1167062" cy="998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8B1DA-59CE-4CD5-88AA-6FF2BBD519AB}">
      <dsp:nvSpPr>
        <dsp:cNvPr id="0" name=""/>
        <dsp:cNvSpPr/>
      </dsp:nvSpPr>
      <dsp:spPr>
        <a:xfrm>
          <a:off x="7528" y="823123"/>
          <a:ext cx="1547783" cy="2128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Align with another project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2861" y="868456"/>
        <a:ext cx="1457117" cy="2038140"/>
      </dsp:txXfrm>
    </dsp:sp>
    <dsp:sp modelId="{BA1AC6AB-6D6A-47E6-9128-36AA6FBC0C32}">
      <dsp:nvSpPr>
        <dsp:cNvPr id="0" name=""/>
        <dsp:cNvSpPr/>
      </dsp:nvSpPr>
      <dsp:spPr>
        <a:xfrm>
          <a:off x="1710090" y="1695601"/>
          <a:ext cx="328130" cy="38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10090" y="1772371"/>
        <a:ext cx="229691" cy="230310"/>
      </dsp:txXfrm>
    </dsp:sp>
    <dsp:sp modelId="{32DE298A-B8FD-4F72-8750-6C523C018F7A}">
      <dsp:nvSpPr>
        <dsp:cNvPr id="0" name=""/>
        <dsp:cNvSpPr/>
      </dsp:nvSpPr>
      <dsp:spPr>
        <a:xfrm>
          <a:off x="2174425" y="810476"/>
          <a:ext cx="1640960" cy="215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solidFill>
                <a:schemeClr val="bg1"/>
              </a:solidFill>
            </a:rPr>
            <a:t>Review the requirements for the replacement software</a:t>
          </a:r>
        </a:p>
      </dsp:txBody>
      <dsp:txXfrm>
        <a:off x="2222487" y="858538"/>
        <a:ext cx="1544836" cy="2057976"/>
      </dsp:txXfrm>
    </dsp:sp>
    <dsp:sp modelId="{6B128B24-193F-4847-A2D6-7D157C4364AD}">
      <dsp:nvSpPr>
        <dsp:cNvPr id="0" name=""/>
        <dsp:cNvSpPr/>
      </dsp:nvSpPr>
      <dsp:spPr>
        <a:xfrm>
          <a:off x="3970164" y="1695601"/>
          <a:ext cx="328130" cy="38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70164" y="1772371"/>
        <a:ext cx="229691" cy="230310"/>
      </dsp:txXfrm>
    </dsp:sp>
    <dsp:sp modelId="{3DAEEF51-DE9B-40D4-9C88-BEDA7D1735B1}">
      <dsp:nvSpPr>
        <dsp:cNvPr id="0" name=""/>
        <dsp:cNvSpPr/>
      </dsp:nvSpPr>
      <dsp:spPr>
        <a:xfrm>
          <a:off x="4434500" y="785003"/>
          <a:ext cx="1547783" cy="220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solidFill>
                <a:schemeClr val="bg1"/>
              </a:solidFill>
            </a:rPr>
            <a:t>Schedule product demos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479833" y="830336"/>
        <a:ext cx="1457117" cy="2114381"/>
      </dsp:txXfrm>
    </dsp:sp>
    <dsp:sp modelId="{F7C9E8A4-56DE-4FF9-824E-0B757C6782FE}">
      <dsp:nvSpPr>
        <dsp:cNvPr id="0" name=""/>
        <dsp:cNvSpPr/>
      </dsp:nvSpPr>
      <dsp:spPr>
        <a:xfrm>
          <a:off x="6137062" y="1695601"/>
          <a:ext cx="328130" cy="38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137062" y="1772371"/>
        <a:ext cx="229691" cy="230310"/>
      </dsp:txXfrm>
    </dsp:sp>
    <dsp:sp modelId="{174FA638-4246-424D-B888-3EC97D06FD7D}">
      <dsp:nvSpPr>
        <dsp:cNvPr id="0" name=""/>
        <dsp:cNvSpPr/>
      </dsp:nvSpPr>
      <dsp:spPr>
        <a:xfrm>
          <a:off x="6601397" y="797739"/>
          <a:ext cx="1547783" cy="2179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Select replacement software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646730" y="843072"/>
        <a:ext cx="1457117" cy="2088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9694-5ED2-4244-A4DF-2E537460EAEA}">
      <dsp:nvSpPr>
        <dsp:cNvPr id="0" name=""/>
        <dsp:cNvSpPr/>
      </dsp:nvSpPr>
      <dsp:spPr>
        <a:xfrm>
          <a:off x="2278" y="41443"/>
          <a:ext cx="222111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Personas</a:t>
          </a:r>
          <a:endParaRPr lang="fr-CA" sz="1900" kern="1200" dirty="0"/>
        </a:p>
      </dsp:txBody>
      <dsp:txXfrm>
        <a:off x="2278" y="41443"/>
        <a:ext cx="2221110" cy="547200"/>
      </dsp:txXfrm>
    </dsp:sp>
    <dsp:sp modelId="{2F65C58C-F21C-4F25-8E6D-B2E826E74F3E}">
      <dsp:nvSpPr>
        <dsp:cNvPr id="0" name=""/>
        <dsp:cNvSpPr/>
      </dsp:nvSpPr>
      <dsp:spPr>
        <a:xfrm>
          <a:off x="2278" y="588643"/>
          <a:ext cx="2221110" cy="359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b="1" kern="1200" dirty="0" smtClean="0"/>
            <a:t>User</a:t>
          </a:r>
          <a:endParaRPr lang="fr-C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</dsp:txBody>
      <dsp:txXfrm>
        <a:off x="2278" y="588643"/>
        <a:ext cx="2221110" cy="3593805"/>
      </dsp:txXfrm>
    </dsp:sp>
    <dsp:sp modelId="{F1BC5F89-B380-46E9-A282-A044D305DBCE}">
      <dsp:nvSpPr>
        <dsp:cNvPr id="0" name=""/>
        <dsp:cNvSpPr/>
      </dsp:nvSpPr>
      <dsp:spPr>
        <a:xfrm>
          <a:off x="2534344" y="41443"/>
          <a:ext cx="222111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Strategies</a:t>
          </a:r>
          <a:endParaRPr lang="fr-CA" sz="1900" kern="1200" dirty="0"/>
        </a:p>
      </dsp:txBody>
      <dsp:txXfrm>
        <a:off x="2534344" y="41443"/>
        <a:ext cx="2221110" cy="547200"/>
      </dsp:txXfrm>
    </dsp:sp>
    <dsp:sp modelId="{1DA4CA0A-1D4F-4BBB-9F0A-777CDB1C975E}">
      <dsp:nvSpPr>
        <dsp:cNvPr id="0" name=""/>
        <dsp:cNvSpPr/>
      </dsp:nvSpPr>
      <dsp:spPr>
        <a:xfrm>
          <a:off x="2534344" y="588643"/>
          <a:ext cx="2221110" cy="359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Attend workshops on replacement software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err="1" smtClean="0"/>
            <a:t>Step</a:t>
          </a:r>
          <a:r>
            <a:rPr lang="fr-CA" sz="1900" kern="1200" dirty="0" smtClean="0"/>
            <a:t>-by-</a:t>
          </a:r>
          <a:r>
            <a:rPr lang="fr-CA" sz="1900" kern="1200" dirty="0" err="1" smtClean="0"/>
            <a:t>step</a:t>
          </a:r>
          <a:r>
            <a:rPr lang="fr-CA" sz="1900" kern="1200" dirty="0" smtClean="0"/>
            <a:t> </a:t>
          </a:r>
          <a:r>
            <a:rPr lang="fr-CA" sz="1900" kern="1200" dirty="0" err="1" smtClean="0"/>
            <a:t>handouts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Contact trainers for help 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</dsp:txBody>
      <dsp:txXfrm>
        <a:off x="2534344" y="588643"/>
        <a:ext cx="2221110" cy="3593805"/>
      </dsp:txXfrm>
    </dsp:sp>
    <dsp:sp modelId="{CCB11765-75CC-4672-8B83-A06B97A9E9C3}">
      <dsp:nvSpPr>
        <dsp:cNvPr id="0" name=""/>
        <dsp:cNvSpPr/>
      </dsp:nvSpPr>
      <dsp:spPr>
        <a:xfrm>
          <a:off x="5066411" y="41443"/>
          <a:ext cx="222111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Challenges</a:t>
          </a:r>
          <a:endParaRPr lang="fr-CA" sz="1900" kern="1200" dirty="0"/>
        </a:p>
      </dsp:txBody>
      <dsp:txXfrm>
        <a:off x="5066411" y="41443"/>
        <a:ext cx="2221110" cy="547200"/>
      </dsp:txXfrm>
    </dsp:sp>
    <dsp:sp modelId="{5F58BC36-BBD9-42FC-9897-AB34393D8D96}">
      <dsp:nvSpPr>
        <dsp:cNvPr id="0" name=""/>
        <dsp:cNvSpPr/>
      </dsp:nvSpPr>
      <dsp:spPr>
        <a:xfrm>
          <a:off x="5066411" y="588643"/>
          <a:ext cx="2221110" cy="359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Learn new software 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New software = Change = </a:t>
          </a:r>
          <a:r>
            <a:rPr lang="fr-CA" sz="1900" kern="1200" dirty="0" err="1" smtClean="0"/>
            <a:t>Anxiety</a:t>
          </a:r>
          <a:r>
            <a:rPr lang="fr-CA" sz="1900" kern="1200" dirty="0" smtClean="0"/>
            <a:t>, </a:t>
          </a:r>
          <a:r>
            <a:rPr lang="fr-CA" sz="1900" kern="1200" dirty="0" err="1" smtClean="0"/>
            <a:t>Resistance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Not get help when they need it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900" kern="1200" dirty="0" smtClean="0"/>
            <a:t>Fear software will be too complex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noProof="0" dirty="0" smtClean="0"/>
            <a:t>Time</a:t>
          </a:r>
          <a:r>
            <a:rPr lang="fr-CA" sz="1900" kern="1200" dirty="0" smtClean="0"/>
            <a:t> to attend training</a:t>
          </a: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900" kern="1200" dirty="0"/>
        </a:p>
      </dsp:txBody>
      <dsp:txXfrm>
        <a:off x="5066411" y="588643"/>
        <a:ext cx="2221110" cy="3593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9694-5ED2-4244-A4DF-2E537460EAEA}">
      <dsp:nvSpPr>
        <dsp:cNvPr id="0" name=""/>
        <dsp:cNvSpPr/>
      </dsp:nvSpPr>
      <dsp:spPr>
        <a:xfrm>
          <a:off x="2327" y="125699"/>
          <a:ext cx="2269425" cy="907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Personas</a:t>
          </a:r>
          <a:endParaRPr lang="fr-CA" sz="2000" kern="1200" dirty="0"/>
        </a:p>
      </dsp:txBody>
      <dsp:txXfrm>
        <a:off x="2327" y="125699"/>
        <a:ext cx="2269425" cy="907770"/>
      </dsp:txXfrm>
    </dsp:sp>
    <dsp:sp modelId="{2F65C58C-F21C-4F25-8E6D-B2E826E74F3E}">
      <dsp:nvSpPr>
        <dsp:cNvPr id="0" name=""/>
        <dsp:cNvSpPr/>
      </dsp:nvSpPr>
      <dsp:spPr>
        <a:xfrm>
          <a:off x="2327" y="1033470"/>
          <a:ext cx="2269425" cy="3346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dirty="0" smtClean="0"/>
            <a:t>Developer</a:t>
          </a:r>
          <a:endParaRPr lang="fr-CA" sz="18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900" kern="1200" dirty="0"/>
        </a:p>
      </dsp:txBody>
      <dsp:txXfrm>
        <a:off x="2327" y="1033470"/>
        <a:ext cx="2269425" cy="3346514"/>
      </dsp:txXfrm>
    </dsp:sp>
    <dsp:sp modelId="{F1BC5F89-B380-46E9-A282-A044D305DBCE}">
      <dsp:nvSpPr>
        <dsp:cNvPr id="0" name=""/>
        <dsp:cNvSpPr/>
      </dsp:nvSpPr>
      <dsp:spPr>
        <a:xfrm>
          <a:off x="2618498" y="82154"/>
          <a:ext cx="2269425" cy="907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Strategies</a:t>
          </a:r>
          <a:endParaRPr lang="fr-CA" sz="2000" kern="1200" dirty="0"/>
        </a:p>
      </dsp:txBody>
      <dsp:txXfrm>
        <a:off x="2618498" y="82154"/>
        <a:ext cx="2269425" cy="907770"/>
      </dsp:txXfrm>
    </dsp:sp>
    <dsp:sp modelId="{1DA4CA0A-1D4F-4BBB-9F0A-777CDB1C975E}">
      <dsp:nvSpPr>
        <dsp:cNvPr id="0" name=""/>
        <dsp:cNvSpPr/>
      </dsp:nvSpPr>
      <dsp:spPr>
        <a:xfrm>
          <a:off x="2589472" y="1033470"/>
          <a:ext cx="2269425" cy="3346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Convert 400 UPKs to the replacement software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noProof="0" dirty="0" smtClean="0"/>
            <a:t>Create</a:t>
          </a:r>
          <a:r>
            <a:rPr lang="fr-CA" sz="1800" kern="1200" dirty="0" smtClean="0"/>
            <a:t> a </a:t>
          </a:r>
          <a:r>
            <a:rPr lang="en-CA" sz="1800" kern="1200" noProof="0" dirty="0" smtClean="0"/>
            <a:t>process</a:t>
          </a:r>
          <a:r>
            <a:rPr lang="fr-CA" sz="1800" kern="1200" dirty="0" smtClean="0"/>
            <a:t> to replace UPKs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Change Management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Workshops for end-users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800" kern="1200" dirty="0"/>
        </a:p>
      </dsp:txBody>
      <dsp:txXfrm>
        <a:off x="2589472" y="1033470"/>
        <a:ext cx="2269425" cy="3346514"/>
      </dsp:txXfrm>
    </dsp:sp>
    <dsp:sp modelId="{CCB11765-75CC-4672-8B83-A06B97A9E9C3}">
      <dsp:nvSpPr>
        <dsp:cNvPr id="0" name=""/>
        <dsp:cNvSpPr/>
      </dsp:nvSpPr>
      <dsp:spPr>
        <a:xfrm>
          <a:off x="5176617" y="125699"/>
          <a:ext cx="2269425" cy="907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Challenges</a:t>
          </a:r>
          <a:endParaRPr lang="fr-CA" sz="2000" kern="1200" dirty="0"/>
        </a:p>
      </dsp:txBody>
      <dsp:txXfrm>
        <a:off x="5176617" y="125699"/>
        <a:ext cx="2269425" cy="907770"/>
      </dsp:txXfrm>
    </dsp:sp>
    <dsp:sp modelId="{5F58BC36-BBD9-42FC-9897-AB34393D8D96}">
      <dsp:nvSpPr>
        <dsp:cNvPr id="0" name=""/>
        <dsp:cNvSpPr/>
      </dsp:nvSpPr>
      <dsp:spPr>
        <a:xfrm>
          <a:off x="5176617" y="1033470"/>
          <a:ext cx="2269425" cy="33465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400 UPKs to replace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Business process owners to review UPKs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Learning curve= slower development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Communicate change to end-users 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 number of users to train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Content Sustainability</a:t>
          </a:r>
          <a:endParaRPr lang="fr-CA" sz="1800" kern="1200" dirty="0"/>
        </a:p>
      </dsp:txBody>
      <dsp:txXfrm>
        <a:off x="5176617" y="1033470"/>
        <a:ext cx="2269425" cy="3346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2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9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73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5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8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8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9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4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1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1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8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1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5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1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 smtClean="0"/>
              <a:t>Goodbye </a:t>
            </a:r>
            <a:r>
              <a:rPr lang="en-CA" sz="2800" dirty="0"/>
              <a:t>UPK! Concordia University explores new technologies for employee training on Peoplesoft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Campus </a:t>
            </a:r>
            <a:r>
              <a:rPr lang="en-CA" sz="2800" dirty="0"/>
              <a:t>Solutions </a:t>
            </a:r>
            <a:r>
              <a:rPr lang="en-CA" sz="2800" dirty="0" smtClean="0"/>
              <a:t>9.2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# 6044</a:t>
            </a:r>
            <a:endParaRPr lang="en-US" dirty="0"/>
          </a:p>
          <a:p>
            <a:r>
              <a:rPr lang="en-CA" dirty="0" smtClean="0"/>
              <a:t>Wed</a:t>
            </a:r>
            <a:r>
              <a:rPr lang="en-CA" dirty="0"/>
              <a:t>, Nov 14, 2018 (11:00 AM - 12:00 PM)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DDFF-E76E-4941-B95C-C4D37E832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End-User Feedback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671787"/>
              </p:ext>
            </p:extLst>
          </p:nvPr>
        </p:nvGraphicFramePr>
        <p:xfrm>
          <a:off x="768350" y="1661375"/>
          <a:ext cx="7289800" cy="464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UPK with modes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2234734"/>
            <a:ext cx="8157048" cy="3836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Developer Feedback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44607"/>
              </p:ext>
            </p:extLst>
          </p:nvPr>
        </p:nvGraphicFramePr>
        <p:xfrm>
          <a:off x="768350" y="1893194"/>
          <a:ext cx="7289800" cy="441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Sis and help link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526" y="3266771"/>
            <a:ext cx="8165747" cy="2021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526" y="2475746"/>
            <a:ext cx="286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Help Link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41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Search for replacement software 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 </a:t>
            </a:r>
            <a:r>
              <a:rPr lang="en-CA" sz="2400" dirty="0" smtClean="0"/>
              <a:t>researched software online (Google it!)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brainstorming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watched videos of different software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invitations </a:t>
            </a:r>
            <a:r>
              <a:rPr lang="en-CA" sz="2400" dirty="0"/>
              <a:t>from software </a:t>
            </a:r>
            <a:r>
              <a:rPr lang="en-CA" sz="2400" dirty="0" smtClean="0"/>
              <a:t>companies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read blogs, online forums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/>
              <a:t> </a:t>
            </a:r>
            <a:r>
              <a:rPr lang="en-CA" sz="2400" dirty="0" smtClean="0"/>
              <a:t>spoke to other developers/IDs</a:t>
            </a:r>
            <a:endParaRPr lang="en-CA" sz="2400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43" y="3360228"/>
            <a:ext cx="2752622" cy="1835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008" y="5772647"/>
            <a:ext cx="4253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000" dirty="0" smtClean="0"/>
          </a:p>
          <a:p>
            <a:endParaRPr lang="en-CA" sz="1000" dirty="0"/>
          </a:p>
          <a:p>
            <a:endParaRPr lang="en-CA" sz="1000" dirty="0" smtClean="0"/>
          </a:p>
          <a:p>
            <a:endParaRPr lang="en-CA" sz="1000" dirty="0"/>
          </a:p>
          <a:p>
            <a:r>
              <a:rPr lang="en-CA" sz="1000" dirty="0" smtClean="0"/>
              <a:t>https://stocksnap.io/photo/HAAVHIALEK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828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4960137"/>
            <a:ext cx="5940380" cy="146304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</a:t>
            </a:r>
            <a:r>
              <a:rPr lang="en-US" dirty="0"/>
              <a:t>Main Features of the Replacement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144493"/>
            <a:ext cx="2400300" cy="12786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Explored </a:t>
            </a:r>
            <a:r>
              <a:rPr lang="en-US" dirty="0">
                <a:solidFill>
                  <a:schemeClr val="tx1"/>
                </a:solidFill>
              </a:rPr>
              <a:t>the features we were most interested in to cover the gaps we found with </a:t>
            </a:r>
            <a:r>
              <a:rPr lang="en-US" dirty="0" smtClean="0">
                <a:solidFill>
                  <a:schemeClr val="tx1"/>
                </a:solidFill>
              </a:rPr>
              <a:t>UPK. </a:t>
            </a:r>
            <a:endParaRPr lang="en-US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55639"/>
            <a:ext cx="7290054" cy="154930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Documenting SOFTWARE &amp; features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72755"/>
              </p:ext>
            </p:extLst>
          </p:nvPr>
        </p:nvGraphicFramePr>
        <p:xfrm>
          <a:off x="79514" y="2084831"/>
          <a:ext cx="8953168" cy="422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93">
                  <a:extLst>
                    <a:ext uri="{9D8B030D-6E8A-4147-A177-3AD203B41FA5}">
                      <a16:colId xmlns:a16="http://schemas.microsoft.com/office/drawing/2014/main" val="1302261851"/>
                    </a:ext>
                  </a:extLst>
                </a:gridCol>
                <a:gridCol w="1118194">
                  <a:extLst>
                    <a:ext uri="{9D8B030D-6E8A-4147-A177-3AD203B41FA5}">
                      <a16:colId xmlns:a16="http://schemas.microsoft.com/office/drawing/2014/main" val="64380047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3176947948"/>
                    </a:ext>
                  </a:extLst>
                </a:gridCol>
                <a:gridCol w="1105232">
                  <a:extLst>
                    <a:ext uri="{9D8B030D-6E8A-4147-A177-3AD203B41FA5}">
                      <a16:colId xmlns:a16="http://schemas.microsoft.com/office/drawing/2014/main" val="2755065205"/>
                    </a:ext>
                  </a:extLst>
                </a:gridCol>
                <a:gridCol w="1224501">
                  <a:extLst>
                    <a:ext uri="{9D8B030D-6E8A-4147-A177-3AD203B41FA5}">
                      <a16:colId xmlns:a16="http://schemas.microsoft.com/office/drawing/2014/main" val="19441178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126852455"/>
                    </a:ext>
                  </a:extLst>
                </a:gridCol>
                <a:gridCol w="1025718">
                  <a:extLst>
                    <a:ext uri="{9D8B030D-6E8A-4147-A177-3AD203B41FA5}">
                      <a16:colId xmlns:a16="http://schemas.microsoft.com/office/drawing/2014/main" val="2063918027"/>
                    </a:ext>
                  </a:extLst>
                </a:gridCol>
                <a:gridCol w="1144988">
                  <a:extLst>
                    <a:ext uri="{9D8B030D-6E8A-4147-A177-3AD203B41FA5}">
                      <a16:colId xmlns:a16="http://schemas.microsoft.com/office/drawing/2014/main" val="1113990531"/>
                    </a:ext>
                  </a:extLst>
                </a:gridCol>
              </a:tblGrid>
              <a:tr h="83257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Software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Record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Output/</a:t>
                      </a:r>
                    </a:p>
                    <a:p>
                      <a:r>
                        <a:rPr lang="en-CA" sz="1600" dirty="0" smtClean="0"/>
                        <a:t>Publish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Enable</a:t>
                      </a:r>
                      <a:r>
                        <a:rPr lang="en-CA" sz="1600" baseline="0" dirty="0" smtClean="0"/>
                        <a:t> Users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Personalize Learning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Manage Content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Fluid</a:t>
                      </a:r>
                      <a:r>
                        <a:rPr lang="en-CA" sz="1600" baseline="0" dirty="0" smtClean="0"/>
                        <a:t> Design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In –App, Contextual Help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90861"/>
                  </a:ext>
                </a:extLst>
              </a:tr>
              <a:tr h="1572635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Software A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 recognition in application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Simulations,PDF, PPT,  Word documents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Context-sensitive help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Personalized homepage access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 management functionality (reporting) 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Resizes content &amp; user interface elements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End-users can access all relevant help content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95545"/>
                  </a:ext>
                </a:extLst>
              </a:tr>
              <a:tr h="181932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Software</a:t>
                      </a:r>
                      <a:r>
                        <a:rPr lang="en-CA" sz="1600" baseline="0" dirty="0" smtClean="0"/>
                        <a:t> B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Object recognition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Clones, Lessons,</a:t>
                      </a:r>
                      <a:r>
                        <a:rPr lang="en-CA" sz="1600" baseline="0" dirty="0" smtClean="0"/>
                        <a:t> </a:t>
                      </a:r>
                    </a:p>
                    <a:p>
                      <a:r>
                        <a:rPr lang="en-CA" sz="1600" baseline="0" dirty="0" smtClean="0"/>
                        <a:t>Help guides, PDF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Access</a:t>
                      </a:r>
                      <a:r>
                        <a:rPr lang="en-CA" sz="1600" baseline="0" dirty="0" smtClean="0"/>
                        <a:t> content in-application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Push In-Application Assistance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Monitor user activity and content usage in real-time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Resizes content &amp; user interface elements</a:t>
                      </a:r>
                      <a:endParaRPr lang="en-CA" sz="1600" dirty="0" smtClean="0"/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content accessible to users, at their desk or on the move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Features Available in upk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67626"/>
              </p:ext>
            </p:extLst>
          </p:nvPr>
        </p:nvGraphicFramePr>
        <p:xfrm>
          <a:off x="768350" y="1876508"/>
          <a:ext cx="7289800" cy="441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331048"/>
          </a:xfrm>
        </p:spPr>
        <p:txBody>
          <a:bodyPr/>
          <a:lstStyle/>
          <a:p>
            <a:r>
              <a:rPr lang="en-CA" dirty="0" smtClean="0"/>
              <a:t>Newer Features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633679"/>
              </p:ext>
            </p:extLst>
          </p:nvPr>
        </p:nvGraphicFramePr>
        <p:xfrm>
          <a:off x="768350" y="1454046"/>
          <a:ext cx="7577160" cy="501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41" y="4960137"/>
            <a:ext cx="6073959" cy="1463040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900" dirty="0" smtClean="0"/>
              <a:t> our SOFTWARE requirements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4"/>
                </a:solidFill>
              </a:rPr>
              <a:t>Describe how we built and rated our list of software requirements</a:t>
            </a:r>
            <a:endParaRPr lang="en-US" sz="1800" cap="all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F9D4D6-D5BE-4934-A2E8-6CA6F31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Madeleine 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Documentation and Training Analyst</a:t>
            </a:r>
            <a:endParaRPr lang="en-US" dirty="0"/>
          </a:p>
          <a:p>
            <a:r>
              <a:rPr lang="en-US" dirty="0" smtClean="0"/>
              <a:t>Concordia University</a:t>
            </a:r>
            <a:endParaRPr lang="en-US" dirty="0"/>
          </a:p>
          <a:p>
            <a:r>
              <a:rPr lang="en-US" dirty="0" smtClean="0"/>
              <a:t>madeleine.ward@concordia.ca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Sonia Aguilar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Documentation </a:t>
            </a:r>
            <a:r>
              <a:rPr lang="en-US" dirty="0"/>
              <a:t>and Training Analyst</a:t>
            </a:r>
          </a:p>
          <a:p>
            <a:r>
              <a:rPr lang="en-US" dirty="0" smtClean="0"/>
              <a:t>Concordia University</a:t>
            </a:r>
          </a:p>
          <a:p>
            <a:r>
              <a:rPr lang="en-US" dirty="0" smtClean="0"/>
              <a:t>sonia.aguilar@concordia.ca</a:t>
            </a:r>
            <a:endParaRPr lang="en-US" dirty="0"/>
          </a:p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95876"/>
          </a:xfrm>
        </p:spPr>
        <p:txBody>
          <a:bodyPr/>
          <a:lstStyle/>
          <a:p>
            <a:r>
              <a:rPr lang="en-CA" dirty="0"/>
              <a:t>Overview of software requirements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16272"/>
              </p:ext>
            </p:extLst>
          </p:nvPr>
        </p:nvGraphicFramePr>
        <p:xfrm>
          <a:off x="919424" y="2084833"/>
          <a:ext cx="7289800" cy="428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experience requirements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58680"/>
              </p:ext>
            </p:extLst>
          </p:nvPr>
        </p:nvGraphicFramePr>
        <p:xfrm>
          <a:off x="768350" y="2186610"/>
          <a:ext cx="7723643" cy="257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548">
                  <a:extLst>
                    <a:ext uri="{9D8B030D-6E8A-4147-A177-3AD203B41FA5}">
                      <a16:colId xmlns:a16="http://schemas.microsoft.com/office/drawing/2014/main" val="2253006790"/>
                    </a:ext>
                  </a:extLst>
                </a:gridCol>
                <a:gridCol w="4302959">
                  <a:extLst>
                    <a:ext uri="{9D8B030D-6E8A-4147-A177-3AD203B41FA5}">
                      <a16:colId xmlns:a16="http://schemas.microsoft.com/office/drawing/2014/main" val="2865855122"/>
                    </a:ext>
                  </a:extLst>
                </a:gridCol>
                <a:gridCol w="846136">
                  <a:extLst>
                    <a:ext uri="{9D8B030D-6E8A-4147-A177-3AD203B41FA5}">
                      <a16:colId xmlns:a16="http://schemas.microsoft.com/office/drawing/2014/main" val="4119109936"/>
                    </a:ext>
                  </a:extLst>
                </a:gridCol>
              </a:tblGrid>
              <a:tr h="387405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Feature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Feature Details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Rating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57886"/>
                  </a:ext>
                </a:extLst>
              </a:tr>
              <a:tr h="3874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Ease of Navigation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Fast, easy to navigate to desired step 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82089"/>
                  </a:ext>
                </a:extLst>
              </a:tr>
              <a:tr h="3874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Context sensitive help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Assistance</a:t>
                      </a:r>
                      <a:r>
                        <a:rPr lang="en-CA" sz="1800" baseline="0" dirty="0" smtClean="0">
                          <a:latin typeface="+mn-lt"/>
                        </a:rPr>
                        <a:t> directly on page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66625"/>
                  </a:ext>
                </a:extLst>
              </a:tr>
              <a:tr h="387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Platform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agnostic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Responsive design for cross device &amp; platform compatibility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96117"/>
                  </a:ext>
                </a:extLst>
              </a:tr>
              <a:tr h="3874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Interactive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Engaging, interactive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355851"/>
                  </a:ext>
                </a:extLst>
              </a:tr>
              <a:tr h="38740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Ease to access content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Non-intrusive on screen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95293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8810" y="5136543"/>
            <a:ext cx="111318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E=essential</a:t>
            </a:r>
          </a:p>
          <a:p>
            <a:r>
              <a:rPr lang="en-CA" sz="1400" dirty="0" smtClean="0"/>
              <a:t>D=desirable</a:t>
            </a:r>
          </a:p>
          <a:p>
            <a:r>
              <a:rPr lang="en-CA" sz="1400" dirty="0" smtClean="0"/>
              <a:t>O=optional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1743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394659"/>
          </a:xfrm>
        </p:spPr>
        <p:txBody>
          <a:bodyPr/>
          <a:lstStyle/>
          <a:p>
            <a:r>
              <a:rPr lang="en-CA" dirty="0" smtClean="0"/>
              <a:t>developer requirements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2758"/>
              </p:ext>
            </p:extLst>
          </p:nvPr>
        </p:nvGraphicFramePr>
        <p:xfrm>
          <a:off x="469127" y="1699416"/>
          <a:ext cx="8249870" cy="459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478">
                  <a:extLst>
                    <a:ext uri="{9D8B030D-6E8A-4147-A177-3AD203B41FA5}">
                      <a16:colId xmlns:a16="http://schemas.microsoft.com/office/drawing/2014/main" val="4555401"/>
                    </a:ext>
                  </a:extLst>
                </a:gridCol>
                <a:gridCol w="4463381">
                  <a:extLst>
                    <a:ext uri="{9D8B030D-6E8A-4147-A177-3AD203B41FA5}">
                      <a16:colId xmlns:a16="http://schemas.microsoft.com/office/drawing/2014/main" val="2956671586"/>
                    </a:ext>
                  </a:extLst>
                </a:gridCol>
                <a:gridCol w="879011">
                  <a:extLst>
                    <a:ext uri="{9D8B030D-6E8A-4147-A177-3AD203B41FA5}">
                      <a16:colId xmlns:a16="http://schemas.microsoft.com/office/drawing/2014/main" val="1799888271"/>
                    </a:ext>
                  </a:extLst>
                </a:gridCol>
              </a:tblGrid>
              <a:tr h="363743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Feature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Feature Details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Rating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2009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Ease 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create/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 training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Quick</a:t>
                      </a:r>
                      <a:r>
                        <a:rPr lang="en-CA" sz="1800" baseline="0" dirty="0" smtClean="0">
                          <a:latin typeface="+mn-lt"/>
                        </a:rPr>
                        <a:t> and easy development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818171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Ease to update training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a single frame without having to re-record the entire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process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0514676"/>
                  </a:ext>
                </a:extLst>
              </a:tr>
              <a:tr h="909358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 recognition / Object type / Content recognition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Captures the objects that make up an application's interface (labels, buttons, tables and menus) 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48740"/>
                  </a:ext>
                </a:extLst>
              </a:tr>
              <a:tr h="63655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Produce multiple 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outcomes 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a single 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recording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Videos, documents, simulations, job aids</a:t>
                      </a:r>
                    </a:p>
                    <a:p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863999"/>
                  </a:ext>
                </a:extLst>
              </a:tr>
              <a:tr h="63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 to add branching / alternative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Reduce the number of recordings</a:t>
                      </a:r>
                      <a:r>
                        <a:rPr lang="en-CA" sz="1800" baseline="0" dirty="0" smtClean="0">
                          <a:latin typeface="+mn-lt"/>
                        </a:rPr>
                        <a:t> </a:t>
                      </a:r>
                      <a:r>
                        <a:rPr lang="en-CA" sz="1800" dirty="0" smtClean="0">
                          <a:latin typeface="+mn-lt"/>
                        </a:rPr>
                        <a:t>required for</a:t>
                      </a:r>
                      <a:r>
                        <a:rPr lang="en-CA" sz="1800" baseline="0" dirty="0" smtClean="0">
                          <a:latin typeface="+mn-lt"/>
                        </a:rPr>
                        <a:t> a process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47379"/>
                  </a:ext>
                </a:extLst>
              </a:tr>
              <a:tr h="359679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Assessment, quizzes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Self-assessment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06799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Continuous or frame-by-frame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8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Output/publishing requirements</a:t>
            </a:r>
            <a:endParaRPr lang="en-C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70695"/>
              </p:ext>
            </p:extLst>
          </p:nvPr>
        </p:nvGraphicFramePr>
        <p:xfrm>
          <a:off x="592428" y="1687334"/>
          <a:ext cx="7804596" cy="441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82">
                  <a:extLst>
                    <a:ext uri="{9D8B030D-6E8A-4147-A177-3AD203B41FA5}">
                      <a16:colId xmlns:a16="http://schemas.microsoft.com/office/drawing/2014/main" val="1978574461"/>
                    </a:ext>
                  </a:extLst>
                </a:gridCol>
                <a:gridCol w="4458934">
                  <a:extLst>
                    <a:ext uri="{9D8B030D-6E8A-4147-A177-3AD203B41FA5}">
                      <a16:colId xmlns:a16="http://schemas.microsoft.com/office/drawing/2014/main" val="1102968604"/>
                    </a:ext>
                  </a:extLst>
                </a:gridCol>
                <a:gridCol w="811480">
                  <a:extLst>
                    <a:ext uri="{9D8B030D-6E8A-4147-A177-3AD203B41FA5}">
                      <a16:colId xmlns:a16="http://schemas.microsoft.com/office/drawing/2014/main" val="2271930849"/>
                    </a:ext>
                  </a:extLst>
                </a:gridCol>
              </a:tblGrid>
              <a:tr h="374056">
                <a:tc>
                  <a:txBody>
                    <a:bodyPr/>
                    <a:lstStyle/>
                    <a:p>
                      <a:r>
                        <a:rPr lang="en-CA" dirty="0" smtClean="0"/>
                        <a:t>Feature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Feature Details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Rating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93971"/>
                  </a:ext>
                </a:extLst>
              </a:tr>
              <a:tr h="36088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Produce SCORM 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 upload UPKs to Moodle &amp; SIS Help link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3712685"/>
                  </a:ext>
                </a:extLst>
              </a:tr>
              <a:tr h="654598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Multiple formats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Training manuals, job aids, process documents, videos, simulations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01693"/>
                  </a:ext>
                </a:extLst>
              </a:tr>
              <a:tr h="427545">
                <a:tc>
                  <a:txBody>
                    <a:bodyPr/>
                    <a:lstStyle/>
                    <a:p>
                      <a:pPr lvl="0" algn="l"/>
                      <a:r>
                        <a:rPr lang="en-CA" sz="1800" dirty="0" smtClean="0"/>
                        <a:t>Responsive design</a:t>
                      </a:r>
                      <a:endParaRPr lang="en-US" sz="18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For cross device &amp; platform compatibility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24256"/>
                  </a:ext>
                </a:extLst>
              </a:tr>
              <a:tr h="37405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premise/cloud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Software</a:t>
                      </a:r>
                      <a:r>
                        <a:rPr lang="en-CA" sz="1800" baseline="0" dirty="0" smtClean="0">
                          <a:latin typeface="+mn-lt"/>
                        </a:rPr>
                        <a:t> </a:t>
                      </a:r>
                      <a:r>
                        <a:rPr lang="en-CA" sz="1800" dirty="0" smtClean="0">
                          <a:latin typeface="+mn-lt"/>
                        </a:rPr>
                        <a:t>on premise or on cloud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56875"/>
                  </a:ext>
                </a:extLst>
              </a:tr>
              <a:tr h="65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 output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 to update all the delivery methods/outcomes at the same time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76094"/>
                  </a:ext>
                </a:extLst>
              </a:tr>
              <a:tr h="65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 to update only one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Don’t have to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publish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entire library when making corrections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latin typeface="+mn-lt"/>
                        </a:rPr>
                        <a:t>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14350"/>
                  </a:ext>
                </a:extLst>
              </a:tr>
              <a:tr h="3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Easy Moodle integration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Moodle</a:t>
                      </a:r>
                      <a:r>
                        <a:rPr lang="en-CA" sz="1800" baseline="0" dirty="0" smtClean="0">
                          <a:latin typeface="+mn-lt"/>
                        </a:rPr>
                        <a:t> is our </a:t>
                      </a:r>
                      <a:r>
                        <a:rPr lang="en-CA" sz="1800" dirty="0" smtClean="0">
                          <a:latin typeface="+mn-lt"/>
                        </a:rPr>
                        <a:t>LMS</a:t>
                      </a:r>
                      <a:r>
                        <a:rPr lang="en-CA" sz="1800" baseline="0" dirty="0" smtClean="0">
                          <a:latin typeface="+mn-lt"/>
                        </a:rPr>
                        <a:t> 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34325"/>
                  </a:ext>
                </a:extLst>
              </a:tr>
              <a:tr h="536924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HTML 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HTML</a:t>
                      </a:r>
                      <a:r>
                        <a:rPr lang="en-CA" sz="1800" baseline="0" dirty="0" smtClean="0">
                          <a:latin typeface="+mn-lt"/>
                        </a:rPr>
                        <a:t> </a:t>
                      </a:r>
                      <a:r>
                        <a:rPr lang="en-CA" sz="1800" dirty="0" smtClean="0">
                          <a:latin typeface="+mn-lt"/>
                        </a:rPr>
                        <a:t>Responsive</a:t>
                      </a:r>
                      <a:r>
                        <a:rPr lang="en-CA" sz="1800" baseline="0" dirty="0" smtClean="0">
                          <a:latin typeface="+mn-lt"/>
                        </a:rPr>
                        <a:t> to mobile devices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3931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Software requirements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23539"/>
              </p:ext>
            </p:extLst>
          </p:nvPr>
        </p:nvGraphicFramePr>
        <p:xfrm>
          <a:off x="779227" y="1854557"/>
          <a:ext cx="7759466" cy="441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758">
                  <a:extLst>
                    <a:ext uri="{9D8B030D-6E8A-4147-A177-3AD203B41FA5}">
                      <a16:colId xmlns:a16="http://schemas.microsoft.com/office/drawing/2014/main" val="4090119545"/>
                    </a:ext>
                  </a:extLst>
                </a:gridCol>
                <a:gridCol w="4151376">
                  <a:extLst>
                    <a:ext uri="{9D8B030D-6E8A-4147-A177-3AD203B41FA5}">
                      <a16:colId xmlns:a16="http://schemas.microsoft.com/office/drawing/2014/main" val="133430594"/>
                    </a:ext>
                  </a:extLst>
                </a:gridCol>
                <a:gridCol w="1029332">
                  <a:extLst>
                    <a:ext uri="{9D8B030D-6E8A-4147-A177-3AD203B41FA5}">
                      <a16:colId xmlns:a16="http://schemas.microsoft.com/office/drawing/2014/main" val="2946924165"/>
                    </a:ext>
                  </a:extLst>
                </a:gridCol>
              </a:tblGrid>
              <a:tr h="419090">
                <a:tc>
                  <a:txBody>
                    <a:bodyPr/>
                    <a:lstStyle/>
                    <a:p>
                      <a:r>
                        <a:rPr lang="en-CA" dirty="0" smtClean="0"/>
                        <a:t>Feature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Feature Details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Rating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74327"/>
                  </a:ext>
                </a:extLst>
              </a:tr>
              <a:tr h="920314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</a:rPr>
                        <a:t>Ability</a:t>
                      </a:r>
                      <a:r>
                        <a:rPr lang="en-CA" sz="2000" baseline="0" dirty="0" smtClean="0">
                          <a:latin typeface="+mn-lt"/>
                        </a:rPr>
                        <a:t> </a:t>
                      </a:r>
                      <a:r>
                        <a:rPr lang="en-CA" sz="2000" b="0" baseline="0" dirty="0" smtClean="0">
                          <a:latin typeface="+mn-lt"/>
                        </a:rPr>
                        <a:t>to migrate </a:t>
                      </a:r>
                      <a:r>
                        <a:rPr lang="en-CA" sz="2000" baseline="0" dirty="0" smtClean="0">
                          <a:latin typeface="+mn-lt"/>
                        </a:rPr>
                        <a:t>UPKs to replacement software</a:t>
                      </a:r>
                      <a:endParaRPr lang="en-CA" sz="2000" dirty="0" smtClean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Option</a:t>
                      </a:r>
                      <a:r>
                        <a:rPr lang="en-CA" sz="2000" baseline="0" dirty="0" smtClean="0"/>
                        <a:t> to use converted UPKs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+mn-lt"/>
                        </a:rPr>
                        <a:t>D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77043"/>
                  </a:ext>
                </a:extLst>
              </a:tr>
              <a:tr h="7922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</a:rPr>
                        <a:t>Single sign-in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+mn-lt"/>
                        </a:rPr>
                        <a:t>Replacement</a:t>
                      </a:r>
                      <a:r>
                        <a:rPr lang="en-CA" sz="2000" baseline="0" dirty="0" smtClean="0">
                          <a:latin typeface="+mn-lt"/>
                        </a:rPr>
                        <a:t> software can be accessed by SIS help link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+mn-lt"/>
                        </a:rPr>
                        <a:t>E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41742"/>
                  </a:ext>
                </a:extLst>
              </a:tr>
              <a:tr h="699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 of user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+mn-lt"/>
                        </a:rPr>
                        <a:t>Users can be setup</a:t>
                      </a:r>
                      <a:r>
                        <a:rPr lang="en-CA" sz="2000" baseline="0" dirty="0" smtClean="0">
                          <a:latin typeface="+mn-lt"/>
                        </a:rPr>
                        <a:t> by role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latin typeface="+mn-lt"/>
                        </a:rPr>
                        <a:t>E</a:t>
                      </a:r>
                      <a:endParaRPr lang="en-CA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92131"/>
                  </a:ext>
                </a:extLst>
              </a:tr>
              <a:tr h="792253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Reporting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>
                          <a:latin typeface="+mn-lt"/>
                        </a:rPr>
                        <a:t>Monitor end-user activity &amp; content usage </a:t>
                      </a:r>
                      <a:endParaRPr lang="en-CA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05400"/>
                  </a:ext>
                </a:extLst>
              </a:tr>
              <a:tr h="7922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Outline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latin typeface="+mn-lt"/>
                        </a:rPr>
                        <a:t>Built-in collaboration/workflow</a:t>
                      </a:r>
                      <a:r>
                        <a:rPr lang="en-CA" sz="2000" baseline="0" dirty="0" smtClean="0">
                          <a:latin typeface="+mn-lt"/>
                        </a:rPr>
                        <a:t> feature in library</a:t>
                      </a:r>
                      <a:endParaRPr lang="en-CA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439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next steps in training &amp; user support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152445"/>
            <a:ext cx="2400300" cy="1270732"/>
          </a:xfrm>
        </p:spPr>
        <p:txBody>
          <a:bodyPr>
            <a:normAutofit/>
          </a:bodyPr>
          <a:lstStyle/>
          <a:p>
            <a:endParaRPr lang="en-US" sz="2500" cap="all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89262B-03F9-4E27-A2A6-990D91D2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6" name="Picture Placeholder 1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" y="-1295232"/>
            <a:ext cx="9139844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steps: Replacement software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53043"/>
              </p:ext>
            </p:extLst>
          </p:nvPr>
        </p:nvGraphicFramePr>
        <p:xfrm>
          <a:off x="407741" y="2084832"/>
          <a:ext cx="8156710" cy="377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Next steps: Identifying Strategies &amp; Challenges</a:t>
            </a:r>
            <a:endParaRPr lang="fr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933334"/>
              </p:ext>
            </p:extLst>
          </p:nvPr>
        </p:nvGraphicFramePr>
        <p:xfrm>
          <a:off x="768350" y="2084832"/>
          <a:ext cx="7289800" cy="422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Next steps: Identifying Strategies &amp; Challenges</a:t>
            </a:r>
            <a:endParaRPr lang="fr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05652"/>
              </p:ext>
            </p:extLst>
          </p:nvPr>
        </p:nvGraphicFramePr>
        <p:xfrm>
          <a:off x="768349" y="1803042"/>
          <a:ext cx="7448371" cy="450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smtClean="0"/>
              <a:t>of next steps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Select Replacement Software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Identify Strategies &amp;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Next Steps for End-Users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Next Steps for Developers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2449BB07-9DE1-4742-B6AB-35E2D8C2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2212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Concordia University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A7ECCF4-C992-4CA5-91C3-5760B94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1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" y="-1295232"/>
            <a:ext cx="9139844" cy="6093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785539" y="4474832"/>
            <a:ext cx="3356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dirty="0" smtClean="0">
                <a:solidFill>
                  <a:schemeClr val="bg1"/>
                </a:solidFill>
              </a:rPr>
              <a:t>Sir George Williams Campus - Downtown</a:t>
            </a:r>
            <a:endParaRPr lang="en-CA" sz="15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57949" y="4960138"/>
            <a:ext cx="2605583" cy="1463040"/>
          </a:xfrm>
        </p:spPr>
        <p:txBody>
          <a:bodyPr>
            <a:normAutofit fontScale="62500" lnSpcReduction="20000"/>
          </a:bodyPr>
          <a:lstStyle/>
          <a:p>
            <a:r>
              <a:rPr lang="en-US" sz="1900" dirty="0" smtClean="0"/>
              <a:t>2018 Enrolment Count :	50 </a:t>
            </a:r>
            <a:r>
              <a:rPr lang="en-US" sz="1900" dirty="0"/>
              <a:t>315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Undergraduate :	 37 </a:t>
            </a:r>
            <a:r>
              <a:rPr lang="en-US" sz="1800" dirty="0"/>
              <a:t>053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Graduate : 		   9 </a:t>
            </a:r>
            <a:r>
              <a:rPr lang="en-US" sz="1800" dirty="0"/>
              <a:t>040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Continuing </a:t>
            </a:r>
            <a:r>
              <a:rPr lang="en-US" sz="1800" dirty="0" smtClean="0"/>
              <a:t>Education :</a:t>
            </a:r>
            <a:r>
              <a:rPr lang="en-US" sz="1800" dirty="0"/>
              <a:t>	</a:t>
            </a:r>
            <a:r>
              <a:rPr lang="en-US" sz="1800" dirty="0" smtClean="0"/>
              <a:t>   4 222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800" dirty="0" smtClean="0"/>
              <a:t>2018 UFTE Count : 	 29 430</a:t>
            </a:r>
            <a:endParaRPr lang="en-US" sz="1800" dirty="0"/>
          </a:p>
          <a:p>
            <a:r>
              <a:rPr lang="en-US" sz="1800" dirty="0"/>
              <a:t>Faculty &amp; </a:t>
            </a:r>
            <a:r>
              <a:rPr lang="en-US" sz="1800" dirty="0" smtClean="0"/>
              <a:t>Staff :		    6450</a:t>
            </a:r>
            <a:endParaRPr lang="en-US" sz="1800" dirty="0"/>
          </a:p>
          <a:p>
            <a:endParaRPr lang="en-US" sz="1400" dirty="0" smtClean="0"/>
          </a:p>
          <a:p>
            <a:r>
              <a:rPr lang="en-US" sz="1700" dirty="0" smtClean="0"/>
              <a:t>Two Campuses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5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 revisited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0468"/>
            <a:ext cx="7290055" cy="42791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Preparing for the Future of Training at Concordia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>
                <a:solidFill>
                  <a:schemeClr val="accent6"/>
                </a:solidFill>
              </a:rPr>
              <a:t>Discuss how we began the process of searching for a replacement software as the UPK support comes to an end.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Main </a:t>
            </a:r>
            <a:r>
              <a:rPr lang="en-US" sz="2400" b="1" dirty="0"/>
              <a:t>Features of </a:t>
            </a:r>
            <a:r>
              <a:rPr lang="en-US" sz="2400" b="1" dirty="0" smtClean="0"/>
              <a:t>the Replacement </a:t>
            </a:r>
            <a:r>
              <a:rPr lang="en-US" sz="2400" b="1" dirty="0"/>
              <a:t>Software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solidFill>
                  <a:schemeClr val="accent4"/>
                </a:solidFill>
              </a:rPr>
              <a:t>Explore the features we were most interested in to cover the gaps we found with UPK.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Our Software Requirements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/>
                </a:solidFill>
              </a:rPr>
              <a:t>Describe how we built and rated our list of software requirements.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Next Steps in Training &amp; User Support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accent4"/>
                </a:solidFill>
              </a:rPr>
              <a:t>Our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vision of the future of training &amp; user support at Concordia University.</a:t>
            </a:r>
            <a:endParaRPr lang="en-CA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A9B778-8EA0-4B47-BF18-CCB1A807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589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8B06EF8-CF9C-4791-A3C3-FDDC2851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17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0780" y="5381469"/>
            <a:ext cx="217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QUESTIONS??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Madeleine 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Documentation &amp; Training Analyst</a:t>
            </a:r>
            <a:endParaRPr lang="en-US" dirty="0"/>
          </a:p>
          <a:p>
            <a:r>
              <a:rPr lang="en-US" dirty="0" smtClean="0"/>
              <a:t>Concordia University</a:t>
            </a:r>
            <a:endParaRPr lang="en-US" dirty="0"/>
          </a:p>
          <a:p>
            <a:r>
              <a:rPr lang="en-US" dirty="0" smtClean="0"/>
              <a:t>Madeleine.ward@Concordia.ca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Sonia Aguilar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/>
              <a:t>Documentation &amp; Training Analyst</a:t>
            </a:r>
          </a:p>
          <a:p>
            <a:r>
              <a:rPr lang="en-US" dirty="0"/>
              <a:t>Concordia University</a:t>
            </a:r>
          </a:p>
          <a:p>
            <a:r>
              <a:rPr lang="en-US" dirty="0" smtClean="0"/>
              <a:t>Sonia.aguilar@Concordia.ca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C668FD-1EC7-412E-8F92-4C66EF31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D92035-F585-4171-89DA-3185020F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22B2A-905A-43E6-AF5A-EE3BD1C1FFCC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80B06-B208-47EA-B9F0-C470DE3C0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895AD-E381-4AD7-AE48-BCAA87450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Concordia university &amp; </a:t>
            </a:r>
            <a:r>
              <a:rPr lang="en-US" dirty="0"/>
              <a:t>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561692" cy="1463040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Current Production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</a:t>
            </a:r>
            <a:r>
              <a:rPr lang="en-US" sz="1200" dirty="0" smtClean="0"/>
              <a:t>9.2 PUM Image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PeopleTools 8.55.15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Oracle RDBMS </a:t>
            </a:r>
            <a:r>
              <a:rPr lang="en-US" sz="1200" dirty="0" smtClean="0"/>
              <a:t>12c</a:t>
            </a:r>
          </a:p>
          <a:p>
            <a:endParaRPr lang="en-US" sz="1200" dirty="0"/>
          </a:p>
          <a:p>
            <a:r>
              <a:rPr lang="en-US" sz="1500" dirty="0" smtClean="0"/>
              <a:t>Upgraded to 9.2 April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2018</a:t>
            </a:r>
            <a:endParaRPr lang="en-US" sz="1500" dirty="0"/>
          </a:p>
          <a:p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3F4C823-5B6C-41BC-AC0E-7113C564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7278874" y="4266490"/>
            <a:ext cx="19047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dirty="0" smtClean="0">
                <a:solidFill>
                  <a:schemeClr val="bg1"/>
                </a:solidFill>
              </a:rPr>
              <a:t>Loyola Campus - NDG</a:t>
            </a:r>
            <a:endParaRPr lang="en-CA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850" y="4857750"/>
            <a:ext cx="57664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+mj-lt"/>
              </a:rPr>
              <a:t>Goodbye UPK! Concordia University explores new technologies for employee training on </a:t>
            </a:r>
            <a:endParaRPr lang="en-CA" sz="3200" dirty="0" smtClean="0">
              <a:latin typeface="+mj-lt"/>
            </a:endParaRPr>
          </a:p>
          <a:p>
            <a:pPr algn="ctr"/>
            <a:r>
              <a:rPr lang="en-CA" sz="3200" dirty="0" smtClean="0">
                <a:latin typeface="+mj-lt"/>
              </a:rPr>
              <a:t>Peoplesoft Campus </a:t>
            </a:r>
            <a:r>
              <a:rPr lang="en-CA" sz="3200" dirty="0">
                <a:latin typeface="+mj-lt"/>
              </a:rPr>
              <a:t>Solutions 9.2</a:t>
            </a:r>
            <a:endParaRPr lang="en-US" sz="3200" dirty="0" smtClean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</a:t>
            </a:r>
            <a:r>
              <a:rPr lang="en-US" dirty="0" smtClean="0"/>
              <a:t>12-14 </a:t>
            </a:r>
            <a:r>
              <a:rPr lang="en-US" dirty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733404" y="4248834"/>
            <a:ext cx="2410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dirty="0" smtClean="0">
                <a:solidFill>
                  <a:schemeClr val="bg1"/>
                </a:solidFill>
              </a:rPr>
              <a:t>Sir George Williams Campus</a:t>
            </a:r>
            <a:endParaRPr lang="en-CA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Question??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800" dirty="0" smtClean="0"/>
              <a:t>Which software </a:t>
            </a:r>
            <a:r>
              <a:rPr lang="en-CA" sz="2800" dirty="0"/>
              <a:t>are you currently using </a:t>
            </a:r>
            <a:r>
              <a:rPr lang="en-CA" sz="2800" dirty="0" smtClean="0"/>
              <a:t>to create your </a:t>
            </a:r>
            <a:r>
              <a:rPr lang="en-CA" sz="2800" dirty="0"/>
              <a:t>training </a:t>
            </a:r>
            <a:r>
              <a:rPr lang="en-CA" sz="2800" dirty="0" smtClean="0"/>
              <a:t>materials?</a:t>
            </a:r>
            <a:endParaRPr lang="en-CA" sz="28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Canada Alliance   12-14 November 2018</a:t>
            </a:r>
            <a:endParaRPr lang="en-US" dirty="0"/>
          </a:p>
        </p:txBody>
      </p:sp>
      <p:sp>
        <p:nvSpPr>
          <p:cNvPr id="8" name="AutoShape 2" descr="Image result for adobe captivat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4" descr="Image result for adobe captivat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6" y="2544103"/>
            <a:ext cx="1505068" cy="955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69" y="1341692"/>
            <a:ext cx="995071" cy="995071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73" y="3008202"/>
            <a:ext cx="1074709" cy="1074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66" y="4270328"/>
            <a:ext cx="1334848" cy="889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27" y="5332699"/>
            <a:ext cx="1575242" cy="886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91" y="4729527"/>
            <a:ext cx="1045944" cy="8987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57" y="1030291"/>
            <a:ext cx="1154927" cy="11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0468"/>
            <a:ext cx="7290055" cy="42791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Preparing for the Future of Training at Concordia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>
                <a:solidFill>
                  <a:schemeClr val="accent6"/>
                </a:solidFill>
              </a:rPr>
              <a:t>Discuss how we began the process of searching for a replacement software as the UPK support comes to an end.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Main </a:t>
            </a:r>
            <a:r>
              <a:rPr lang="en-US" sz="2400" b="1" dirty="0"/>
              <a:t>Features of </a:t>
            </a:r>
            <a:r>
              <a:rPr lang="en-US" sz="2400" b="1" dirty="0" smtClean="0"/>
              <a:t>the Replacement </a:t>
            </a:r>
            <a:r>
              <a:rPr lang="en-US" sz="2400" b="1" dirty="0"/>
              <a:t>Software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solidFill>
                  <a:schemeClr val="accent4"/>
                </a:solidFill>
              </a:rPr>
              <a:t>Explore the features we were most interested in to cover the gaps we found with UPK.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Our Software Requirements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4"/>
                </a:solidFill>
              </a:rPr>
              <a:t>Describe how we built and rated our list of software requirements.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Next Steps in Training &amp; User Support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accent4"/>
                </a:solidFill>
              </a:rPr>
              <a:t>Our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vision of the future of training &amp; user support at Concordia University.</a:t>
            </a:r>
            <a:endParaRPr lang="en-CA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A9B778-8EA0-4B47-BF18-CCB1A807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1892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 Preparing for the future of training at Concordia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160397"/>
            <a:ext cx="2400300" cy="126278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we began the process of </a:t>
            </a:r>
            <a:r>
              <a:rPr lang="en-US" sz="1800" dirty="0" smtClean="0">
                <a:solidFill>
                  <a:schemeClr val="tx1"/>
                </a:solidFill>
              </a:rPr>
              <a:t>searching </a:t>
            </a:r>
            <a:r>
              <a:rPr lang="en-US" sz="1800" dirty="0">
                <a:solidFill>
                  <a:schemeClr val="tx1"/>
                </a:solidFill>
              </a:rPr>
              <a:t>for a replacement software as the UPK support comes to an end.</a:t>
            </a:r>
          </a:p>
          <a:p>
            <a:r>
              <a:rPr lang="en-CA" sz="1800" dirty="0">
                <a:solidFill>
                  <a:schemeClr val="accent4"/>
                </a:solidFill>
              </a:rPr>
              <a:t> </a:t>
            </a:r>
            <a:endParaRPr lang="en-US" sz="1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DED9CD-6738-4BB5-8C42-8838EF3E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6" name="Picture Placeholder 1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" y="-1295232"/>
            <a:ext cx="9139844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UPK End of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UPK support ending April 2019, now December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Needed to replace UPK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Reviewed end-user and developer</a:t>
            </a:r>
            <a:r>
              <a:rPr lang="en-US" sz="2400" dirty="0"/>
              <a:t> </a:t>
            </a:r>
            <a:r>
              <a:rPr lang="en-US" sz="2400" dirty="0" smtClean="0"/>
              <a:t>feedback on UPK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Search </a:t>
            </a:r>
            <a:r>
              <a:rPr lang="en-US" sz="2400" dirty="0"/>
              <a:t>for a replacement software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28019" lvl="1" indent="0">
              <a:buNone/>
            </a:pPr>
            <a:endParaRPr lang="en-US" dirty="0"/>
          </a:p>
          <a:p>
            <a:pPr marL="128019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1028" name="Picture 4" descr="C:\Users\mwar\AppData\Local\Temp\SNAGHTML56f5c0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39" y="4585648"/>
            <a:ext cx="1819818" cy="10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1415</Words>
  <Application>Microsoft Office PowerPoint</Application>
  <PresentationFormat>On-screen Show (4:3)</PresentationFormat>
  <Paragraphs>376</Paragraphs>
  <Slides>33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Goodbye UPK! Concordia University explores new technologies for employee training on Peoplesoft  Campus Solutions 9.2</vt:lpstr>
      <vt:lpstr>presenters</vt:lpstr>
      <vt:lpstr>Concordia University</vt:lpstr>
      <vt:lpstr>Concordia university &amp; ORACLE</vt:lpstr>
      <vt:lpstr>PowerPoint Presentation</vt:lpstr>
      <vt:lpstr>Question??</vt:lpstr>
      <vt:lpstr>Outline</vt:lpstr>
      <vt:lpstr> Preparing for the future of training at Concordia</vt:lpstr>
      <vt:lpstr> UPK End of support</vt:lpstr>
      <vt:lpstr>End-User Feedback</vt:lpstr>
      <vt:lpstr>UPK with modes</vt:lpstr>
      <vt:lpstr>Developer Feedback</vt:lpstr>
      <vt:lpstr>Sis and help link</vt:lpstr>
      <vt:lpstr>Search for replacement software </vt:lpstr>
      <vt:lpstr> Main Features of the Replacement Software</vt:lpstr>
      <vt:lpstr>Documenting SOFTWARE &amp; features</vt:lpstr>
      <vt:lpstr>Main Features Available in upk</vt:lpstr>
      <vt:lpstr>Newer Features</vt:lpstr>
      <vt:lpstr>  our SOFTWARE requirements </vt:lpstr>
      <vt:lpstr>Overview of software requirements</vt:lpstr>
      <vt:lpstr>User experience requirements </vt:lpstr>
      <vt:lpstr>developer requirements</vt:lpstr>
      <vt:lpstr>Output/publishing requirements</vt:lpstr>
      <vt:lpstr>Additional Software requirements</vt:lpstr>
      <vt:lpstr>The next steps in training &amp; user support </vt:lpstr>
      <vt:lpstr>Next steps: Replacement software</vt:lpstr>
      <vt:lpstr>Next steps: Identifying Strategies &amp; Challenges</vt:lpstr>
      <vt:lpstr>Next steps: Identifying Strategies &amp; Challenges</vt:lpstr>
      <vt:lpstr>Overview of next steps</vt:lpstr>
      <vt:lpstr>Outline revisited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2018-11-14T16:51:22Z</dcterms:created>
  <dcterms:modified xsi:type="dcterms:W3CDTF">2018-11-14T16:53:13Z</dcterms:modified>
</cp:coreProperties>
</file>