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71"/>
  </p:notesMasterIdLst>
  <p:sldIdLst>
    <p:sldId id="259" r:id="rId2"/>
    <p:sldId id="260" r:id="rId3"/>
    <p:sldId id="269" r:id="rId4"/>
    <p:sldId id="268" r:id="rId5"/>
    <p:sldId id="261" r:id="rId6"/>
    <p:sldId id="262" r:id="rId7"/>
    <p:sldId id="293" r:id="rId8"/>
    <p:sldId id="294" r:id="rId9"/>
    <p:sldId id="303" r:id="rId10"/>
    <p:sldId id="292" r:id="rId11"/>
    <p:sldId id="263" r:id="rId12"/>
    <p:sldId id="287" r:id="rId13"/>
    <p:sldId id="290" r:id="rId14"/>
    <p:sldId id="296" r:id="rId15"/>
    <p:sldId id="298" r:id="rId16"/>
    <p:sldId id="299" r:id="rId17"/>
    <p:sldId id="264" r:id="rId18"/>
    <p:sldId id="291" r:id="rId19"/>
    <p:sldId id="304" r:id="rId20"/>
    <p:sldId id="305" r:id="rId21"/>
    <p:sldId id="313" r:id="rId22"/>
    <p:sldId id="314" r:id="rId23"/>
    <p:sldId id="308" r:id="rId24"/>
    <p:sldId id="309" r:id="rId25"/>
    <p:sldId id="316" r:id="rId26"/>
    <p:sldId id="317" r:id="rId27"/>
    <p:sldId id="318" r:id="rId28"/>
    <p:sldId id="319" r:id="rId29"/>
    <p:sldId id="321" r:id="rId30"/>
    <p:sldId id="320" r:id="rId31"/>
    <p:sldId id="322" r:id="rId32"/>
    <p:sldId id="323" r:id="rId33"/>
    <p:sldId id="300" r:id="rId34"/>
    <p:sldId id="348" r:id="rId35"/>
    <p:sldId id="328" r:id="rId36"/>
    <p:sldId id="351" r:id="rId37"/>
    <p:sldId id="327" r:id="rId38"/>
    <p:sldId id="329" r:id="rId39"/>
    <p:sldId id="330" r:id="rId40"/>
    <p:sldId id="331" r:id="rId41"/>
    <p:sldId id="332" r:id="rId42"/>
    <p:sldId id="350" r:id="rId43"/>
    <p:sldId id="342" r:id="rId44"/>
    <p:sldId id="347" r:id="rId45"/>
    <p:sldId id="343" r:id="rId46"/>
    <p:sldId id="345" r:id="rId47"/>
    <p:sldId id="356" r:id="rId48"/>
    <p:sldId id="344" r:id="rId49"/>
    <p:sldId id="353" r:id="rId50"/>
    <p:sldId id="333" r:id="rId51"/>
    <p:sldId id="335" r:id="rId52"/>
    <p:sldId id="336" r:id="rId53"/>
    <p:sldId id="339" r:id="rId54"/>
    <p:sldId id="337" r:id="rId55"/>
    <p:sldId id="340" r:id="rId56"/>
    <p:sldId id="338" r:id="rId57"/>
    <p:sldId id="341" r:id="rId58"/>
    <p:sldId id="352" r:id="rId59"/>
    <p:sldId id="354" r:id="rId60"/>
    <p:sldId id="349" r:id="rId61"/>
    <p:sldId id="355" r:id="rId62"/>
    <p:sldId id="357" r:id="rId63"/>
    <p:sldId id="358" r:id="rId64"/>
    <p:sldId id="289" r:id="rId65"/>
    <p:sldId id="265" r:id="rId66"/>
    <p:sldId id="288" r:id="rId67"/>
    <p:sldId id="281" r:id="rId68"/>
    <p:sldId id="283" r:id="rId69"/>
    <p:sldId id="282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31" autoAdjust="0"/>
    <p:restoredTop sz="94660" autoAdjust="0"/>
  </p:normalViewPr>
  <p:slideViewPr>
    <p:cSldViewPr snapToGrid="0">
      <p:cViewPr varScale="1">
        <p:scale>
          <a:sx n="165" d="100"/>
          <a:sy n="165" d="100"/>
        </p:scale>
        <p:origin x="1422" y="132"/>
      </p:cViewPr>
      <p:guideLst/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0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1FB5E-C92E-43B8-908A-3B0FE1D5480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8DD94AF-E7EC-4178-9582-3074D3BABF49}">
      <dgm:prSet phldrT="[Text]" custT="1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pPr algn="r"/>
          <a:r>
            <a:rPr lang="en-AU" sz="3600" dirty="0" smtClean="0"/>
            <a:t>Upgrade to CS 9.2</a:t>
          </a:r>
          <a:endParaRPr lang="en-AU" sz="3600" dirty="0"/>
        </a:p>
      </dgm:t>
    </dgm:pt>
    <dgm:pt modelId="{129C264B-9BCA-4D95-B130-1FB7BAAF6A2B}" type="sibTrans" cxnId="{255FCCF1-BDA0-4E75-BF18-3C49124A51E1}">
      <dgm:prSet/>
      <dgm:spPr/>
      <dgm:t>
        <a:bodyPr/>
        <a:lstStyle/>
        <a:p>
          <a:endParaRPr lang="en-AU"/>
        </a:p>
      </dgm:t>
    </dgm:pt>
    <dgm:pt modelId="{FFF6672D-89F4-4459-A533-C215ECD88C45}" type="parTrans" cxnId="{255FCCF1-BDA0-4E75-BF18-3C49124A51E1}">
      <dgm:prSet/>
      <dgm:spPr/>
      <dgm:t>
        <a:bodyPr/>
        <a:lstStyle/>
        <a:p>
          <a:endParaRPr lang="en-AU"/>
        </a:p>
      </dgm:t>
    </dgm:pt>
    <dgm:pt modelId="{AFF9CF26-8E3D-4D6F-8B9B-D9FFC15E4182}">
      <dgm:prSet phldrT="[Text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algn="r"/>
          <a:r>
            <a:rPr lang="en-AU" sz="3600" dirty="0" smtClean="0"/>
            <a:t>More Flexibility </a:t>
          </a:r>
          <a:endParaRPr lang="en-AU" sz="3600" dirty="0"/>
        </a:p>
      </dgm:t>
    </dgm:pt>
    <dgm:pt modelId="{FA6B503F-1D93-4EA3-937E-88ABC4B3B322}" type="sibTrans" cxnId="{97EEE5AB-29B1-4E9F-B843-7D8A577CF48D}">
      <dgm:prSet/>
      <dgm:spPr/>
      <dgm:t>
        <a:bodyPr/>
        <a:lstStyle/>
        <a:p>
          <a:endParaRPr lang="en-AU"/>
        </a:p>
      </dgm:t>
    </dgm:pt>
    <dgm:pt modelId="{FBC65DCD-4534-436F-86A3-A647A3B20F7D}" type="parTrans" cxnId="{97EEE5AB-29B1-4E9F-B843-7D8A577CF48D}">
      <dgm:prSet/>
      <dgm:spPr/>
      <dgm:t>
        <a:bodyPr/>
        <a:lstStyle/>
        <a:p>
          <a:endParaRPr lang="en-AU"/>
        </a:p>
      </dgm:t>
    </dgm:pt>
    <dgm:pt modelId="{A4F577F4-A66C-4087-8FE2-6280B3C72AE4}">
      <dgm:prSet phldrT="[Text]" custT="1"/>
      <dgm:spPr/>
      <dgm:t>
        <a:bodyPr/>
        <a:lstStyle/>
        <a:p>
          <a:pPr algn="r"/>
          <a:r>
            <a:rPr lang="en-AU" sz="3600" dirty="0" smtClean="0"/>
            <a:t>Existing Requests</a:t>
          </a:r>
          <a:endParaRPr lang="en-AU" sz="3600" dirty="0"/>
        </a:p>
      </dgm:t>
    </dgm:pt>
    <dgm:pt modelId="{B38056CA-0F38-44A3-83D1-415E583C308F}" type="sibTrans" cxnId="{03D75222-B6D3-482F-96F1-FA987F284CAC}">
      <dgm:prSet/>
      <dgm:spPr/>
      <dgm:t>
        <a:bodyPr/>
        <a:lstStyle/>
        <a:p>
          <a:endParaRPr lang="en-AU"/>
        </a:p>
      </dgm:t>
    </dgm:pt>
    <dgm:pt modelId="{3BB50774-768D-49BE-8FB7-2DFF393105E7}" type="parTrans" cxnId="{03D75222-B6D3-482F-96F1-FA987F284CAC}">
      <dgm:prSet/>
      <dgm:spPr/>
      <dgm:t>
        <a:bodyPr/>
        <a:lstStyle/>
        <a:p>
          <a:endParaRPr lang="en-AU"/>
        </a:p>
      </dgm:t>
    </dgm:pt>
    <dgm:pt modelId="{EAE92FF0-EC42-4264-9737-11CEB0223076}" type="pres">
      <dgm:prSet presAssocID="{8091FB5E-C92E-43B8-908A-3B0FE1D548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80F6FF4C-7310-4BD5-B9AA-312A436A6902}" type="pres">
      <dgm:prSet presAssocID="{8091FB5E-C92E-43B8-908A-3B0FE1D5480E}" presName="Name1" presStyleCnt="0"/>
      <dgm:spPr/>
    </dgm:pt>
    <dgm:pt modelId="{2FF55EDB-7E64-462E-851B-B2845FFF2BA6}" type="pres">
      <dgm:prSet presAssocID="{8091FB5E-C92E-43B8-908A-3B0FE1D5480E}" presName="cycle" presStyleCnt="0"/>
      <dgm:spPr/>
    </dgm:pt>
    <dgm:pt modelId="{23848032-4DAA-431F-9189-D74855E09963}" type="pres">
      <dgm:prSet presAssocID="{8091FB5E-C92E-43B8-908A-3B0FE1D5480E}" presName="srcNode" presStyleLbl="node1" presStyleIdx="0" presStyleCnt="3"/>
      <dgm:spPr/>
    </dgm:pt>
    <dgm:pt modelId="{031D98EA-19C8-46CA-A267-5607BDB0BB00}" type="pres">
      <dgm:prSet presAssocID="{8091FB5E-C92E-43B8-908A-3B0FE1D5480E}" presName="conn" presStyleLbl="parChTrans1D2" presStyleIdx="0" presStyleCnt="1"/>
      <dgm:spPr/>
      <dgm:t>
        <a:bodyPr/>
        <a:lstStyle/>
        <a:p>
          <a:endParaRPr lang="en-AU"/>
        </a:p>
      </dgm:t>
    </dgm:pt>
    <dgm:pt modelId="{2113F5E4-F721-48ED-AABB-BE5F8F20579B}" type="pres">
      <dgm:prSet presAssocID="{8091FB5E-C92E-43B8-908A-3B0FE1D5480E}" presName="extraNode" presStyleLbl="node1" presStyleIdx="0" presStyleCnt="3"/>
      <dgm:spPr/>
    </dgm:pt>
    <dgm:pt modelId="{A7F4E4E1-78FC-40FE-81F0-F0E2F7BB6995}" type="pres">
      <dgm:prSet presAssocID="{8091FB5E-C92E-43B8-908A-3B0FE1D5480E}" presName="dstNode" presStyleLbl="node1" presStyleIdx="0" presStyleCnt="3"/>
      <dgm:spPr/>
    </dgm:pt>
    <dgm:pt modelId="{EB365C4F-C300-45EF-9795-12A92FE91073}" type="pres">
      <dgm:prSet presAssocID="{A4F577F4-A66C-4087-8FE2-6280B3C72AE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E61D0D4-A53C-4F35-8504-615AC0F4C33A}" type="pres">
      <dgm:prSet presAssocID="{A4F577F4-A66C-4087-8FE2-6280B3C72AE4}" presName="accent_1" presStyleCnt="0"/>
      <dgm:spPr/>
    </dgm:pt>
    <dgm:pt modelId="{F445ED0E-3975-4B82-BA1C-8E53E1E7B120}" type="pres">
      <dgm:prSet presAssocID="{A4F577F4-A66C-4087-8FE2-6280B3C72AE4}" presName="accentRepeatNode" presStyleLbl="solidFgAcc1" presStyleIdx="0" presStyleCnt="3"/>
      <dgm:spPr>
        <a:solidFill>
          <a:schemeClr val="bg1"/>
        </a:solidFill>
      </dgm:spPr>
    </dgm:pt>
    <dgm:pt modelId="{7EFB5475-A707-49C9-8DDA-0BE1A0CA094D}" type="pres">
      <dgm:prSet presAssocID="{AFF9CF26-8E3D-4D6F-8B9B-D9FFC15E418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BD49FC5-67E3-40AA-9B1F-E0558B7870A8}" type="pres">
      <dgm:prSet presAssocID="{AFF9CF26-8E3D-4D6F-8B9B-D9FFC15E4182}" presName="accent_2" presStyleCnt="0"/>
      <dgm:spPr/>
    </dgm:pt>
    <dgm:pt modelId="{C20F2A84-BCDC-4D49-A101-DC28C31C2219}" type="pres">
      <dgm:prSet presAssocID="{AFF9CF26-8E3D-4D6F-8B9B-D9FFC15E4182}" presName="accentRepeatNode" presStyleLbl="solidFgAcc1" presStyleIdx="1" presStyleCnt="3"/>
      <dgm:spPr>
        <a:solidFill>
          <a:schemeClr val="bg1"/>
        </a:solidFill>
        <a:ln>
          <a:solidFill>
            <a:schemeClr val="accent2"/>
          </a:solidFill>
        </a:ln>
      </dgm:spPr>
    </dgm:pt>
    <dgm:pt modelId="{7CA6CEF4-096B-4733-BA86-6C1D460B05D2}" type="pres">
      <dgm:prSet presAssocID="{58DD94AF-E7EC-4178-9582-3074D3BABF4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90A03FE-28D4-40F6-9787-2C2ECE08989D}" type="pres">
      <dgm:prSet presAssocID="{58DD94AF-E7EC-4178-9582-3074D3BABF49}" presName="accent_3" presStyleCnt="0"/>
      <dgm:spPr/>
    </dgm:pt>
    <dgm:pt modelId="{F782486E-78C9-4DAA-91E7-CE40C2265B5A}" type="pres">
      <dgm:prSet presAssocID="{58DD94AF-E7EC-4178-9582-3074D3BABF49}" presName="accentRepeatNode" presStyleLbl="solidFgAcc1" presStyleIdx="2" presStyleCnt="3"/>
      <dgm:spPr>
        <a:solidFill>
          <a:schemeClr val="bg1"/>
        </a:solidFill>
        <a:ln>
          <a:solidFill>
            <a:schemeClr val="accent5"/>
          </a:solidFill>
        </a:ln>
      </dgm:spPr>
    </dgm:pt>
  </dgm:ptLst>
  <dgm:cxnLst>
    <dgm:cxn modelId="{255FCCF1-BDA0-4E75-BF18-3C49124A51E1}" srcId="{8091FB5E-C92E-43B8-908A-3B0FE1D5480E}" destId="{58DD94AF-E7EC-4178-9582-3074D3BABF49}" srcOrd="2" destOrd="0" parTransId="{FFF6672D-89F4-4459-A533-C215ECD88C45}" sibTransId="{129C264B-9BCA-4D95-B130-1FB7BAAF6A2B}"/>
    <dgm:cxn modelId="{614BFF5E-DD91-41D5-A15C-AEAEB4948394}" type="presOf" srcId="{B38056CA-0F38-44A3-83D1-415E583C308F}" destId="{031D98EA-19C8-46CA-A267-5607BDB0BB00}" srcOrd="0" destOrd="0" presId="urn:microsoft.com/office/officeart/2008/layout/VerticalCurvedList"/>
    <dgm:cxn modelId="{97EEE5AB-29B1-4E9F-B843-7D8A577CF48D}" srcId="{8091FB5E-C92E-43B8-908A-3B0FE1D5480E}" destId="{AFF9CF26-8E3D-4D6F-8B9B-D9FFC15E4182}" srcOrd="1" destOrd="0" parTransId="{FBC65DCD-4534-436F-86A3-A647A3B20F7D}" sibTransId="{FA6B503F-1D93-4EA3-937E-88ABC4B3B322}"/>
    <dgm:cxn modelId="{03D75222-B6D3-482F-96F1-FA987F284CAC}" srcId="{8091FB5E-C92E-43B8-908A-3B0FE1D5480E}" destId="{A4F577F4-A66C-4087-8FE2-6280B3C72AE4}" srcOrd="0" destOrd="0" parTransId="{3BB50774-768D-49BE-8FB7-2DFF393105E7}" sibTransId="{B38056CA-0F38-44A3-83D1-415E583C308F}"/>
    <dgm:cxn modelId="{E955919C-886C-4DB1-8898-4908520DC0AC}" type="presOf" srcId="{AFF9CF26-8E3D-4D6F-8B9B-D9FFC15E4182}" destId="{7EFB5475-A707-49C9-8DDA-0BE1A0CA094D}" srcOrd="0" destOrd="0" presId="urn:microsoft.com/office/officeart/2008/layout/VerticalCurvedList"/>
    <dgm:cxn modelId="{478964CD-72A5-40F3-AE01-4525FE55D347}" type="presOf" srcId="{8091FB5E-C92E-43B8-908A-3B0FE1D5480E}" destId="{EAE92FF0-EC42-4264-9737-11CEB0223076}" srcOrd="0" destOrd="0" presId="urn:microsoft.com/office/officeart/2008/layout/VerticalCurvedList"/>
    <dgm:cxn modelId="{098E7CFE-93B6-4F26-9BD9-629C80AFF43B}" type="presOf" srcId="{A4F577F4-A66C-4087-8FE2-6280B3C72AE4}" destId="{EB365C4F-C300-45EF-9795-12A92FE91073}" srcOrd="0" destOrd="0" presId="urn:microsoft.com/office/officeart/2008/layout/VerticalCurvedList"/>
    <dgm:cxn modelId="{B196ADAC-5102-48EC-B4DA-392B8D696A6D}" type="presOf" srcId="{58DD94AF-E7EC-4178-9582-3074D3BABF49}" destId="{7CA6CEF4-096B-4733-BA86-6C1D460B05D2}" srcOrd="0" destOrd="0" presId="urn:microsoft.com/office/officeart/2008/layout/VerticalCurvedList"/>
    <dgm:cxn modelId="{F266AC9E-9677-4B90-9967-C2824B4B6442}" type="presParOf" srcId="{EAE92FF0-EC42-4264-9737-11CEB0223076}" destId="{80F6FF4C-7310-4BD5-B9AA-312A436A6902}" srcOrd="0" destOrd="0" presId="urn:microsoft.com/office/officeart/2008/layout/VerticalCurvedList"/>
    <dgm:cxn modelId="{D6A5A312-C98F-48AC-8811-ABB06924780E}" type="presParOf" srcId="{80F6FF4C-7310-4BD5-B9AA-312A436A6902}" destId="{2FF55EDB-7E64-462E-851B-B2845FFF2BA6}" srcOrd="0" destOrd="0" presId="urn:microsoft.com/office/officeart/2008/layout/VerticalCurvedList"/>
    <dgm:cxn modelId="{106A4BDE-941A-4E10-BAC4-8289D74CFC4E}" type="presParOf" srcId="{2FF55EDB-7E64-462E-851B-B2845FFF2BA6}" destId="{23848032-4DAA-431F-9189-D74855E09963}" srcOrd="0" destOrd="0" presId="urn:microsoft.com/office/officeart/2008/layout/VerticalCurvedList"/>
    <dgm:cxn modelId="{971FC1F4-7C59-40B7-9C38-DF329AC80938}" type="presParOf" srcId="{2FF55EDB-7E64-462E-851B-B2845FFF2BA6}" destId="{031D98EA-19C8-46CA-A267-5607BDB0BB00}" srcOrd="1" destOrd="0" presId="urn:microsoft.com/office/officeart/2008/layout/VerticalCurvedList"/>
    <dgm:cxn modelId="{8C006B78-6B0B-4CD6-9D77-5B86A37EE196}" type="presParOf" srcId="{2FF55EDB-7E64-462E-851B-B2845FFF2BA6}" destId="{2113F5E4-F721-48ED-AABB-BE5F8F20579B}" srcOrd="2" destOrd="0" presId="urn:microsoft.com/office/officeart/2008/layout/VerticalCurvedList"/>
    <dgm:cxn modelId="{15A3FD2E-C328-410A-AC95-737167F4B706}" type="presParOf" srcId="{2FF55EDB-7E64-462E-851B-B2845FFF2BA6}" destId="{A7F4E4E1-78FC-40FE-81F0-F0E2F7BB6995}" srcOrd="3" destOrd="0" presId="urn:microsoft.com/office/officeart/2008/layout/VerticalCurvedList"/>
    <dgm:cxn modelId="{BFCE77BE-577A-467F-BBCF-893B99C72789}" type="presParOf" srcId="{80F6FF4C-7310-4BD5-B9AA-312A436A6902}" destId="{EB365C4F-C300-45EF-9795-12A92FE91073}" srcOrd="1" destOrd="0" presId="urn:microsoft.com/office/officeart/2008/layout/VerticalCurvedList"/>
    <dgm:cxn modelId="{C2F3F75D-B3FF-4183-8732-156286A2B117}" type="presParOf" srcId="{80F6FF4C-7310-4BD5-B9AA-312A436A6902}" destId="{CE61D0D4-A53C-4F35-8504-615AC0F4C33A}" srcOrd="2" destOrd="0" presId="urn:microsoft.com/office/officeart/2008/layout/VerticalCurvedList"/>
    <dgm:cxn modelId="{255059B3-35E7-4E88-8B29-96E7D3108F93}" type="presParOf" srcId="{CE61D0D4-A53C-4F35-8504-615AC0F4C33A}" destId="{F445ED0E-3975-4B82-BA1C-8E53E1E7B120}" srcOrd="0" destOrd="0" presId="urn:microsoft.com/office/officeart/2008/layout/VerticalCurvedList"/>
    <dgm:cxn modelId="{B18E6A2D-6B9F-4D40-852E-F1957923ED4A}" type="presParOf" srcId="{80F6FF4C-7310-4BD5-B9AA-312A436A6902}" destId="{7EFB5475-A707-49C9-8DDA-0BE1A0CA094D}" srcOrd="3" destOrd="0" presId="urn:microsoft.com/office/officeart/2008/layout/VerticalCurvedList"/>
    <dgm:cxn modelId="{90F0B1FF-B954-43DB-98F8-4019FFBBD9ED}" type="presParOf" srcId="{80F6FF4C-7310-4BD5-B9AA-312A436A6902}" destId="{2BD49FC5-67E3-40AA-9B1F-E0558B7870A8}" srcOrd="4" destOrd="0" presId="urn:microsoft.com/office/officeart/2008/layout/VerticalCurvedList"/>
    <dgm:cxn modelId="{EA7780BA-C6F6-47C5-AA7E-8C070CF0EC5D}" type="presParOf" srcId="{2BD49FC5-67E3-40AA-9B1F-E0558B7870A8}" destId="{C20F2A84-BCDC-4D49-A101-DC28C31C2219}" srcOrd="0" destOrd="0" presId="urn:microsoft.com/office/officeart/2008/layout/VerticalCurvedList"/>
    <dgm:cxn modelId="{C2531166-D1ED-4262-9217-A13B4C578A73}" type="presParOf" srcId="{80F6FF4C-7310-4BD5-B9AA-312A436A6902}" destId="{7CA6CEF4-096B-4733-BA86-6C1D460B05D2}" srcOrd="5" destOrd="0" presId="urn:microsoft.com/office/officeart/2008/layout/VerticalCurvedList"/>
    <dgm:cxn modelId="{8996401A-30CF-416C-9F0A-D694C4618C29}" type="presParOf" srcId="{80F6FF4C-7310-4BD5-B9AA-312A436A6902}" destId="{790A03FE-28D4-40F6-9787-2C2ECE08989D}" srcOrd="6" destOrd="0" presId="urn:microsoft.com/office/officeart/2008/layout/VerticalCurvedList"/>
    <dgm:cxn modelId="{BA809148-2910-4541-9767-74BD9F1750AE}" type="presParOf" srcId="{790A03FE-28D4-40F6-9787-2C2ECE08989D}" destId="{F782486E-78C9-4DAA-91E7-CE40C2265B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775B4F-31E1-4F09-9174-6AF1C2B3466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0F047CF-F5C9-467B-9A1E-0307750946CB}">
      <dgm:prSet phldrT="[Text]"/>
      <dgm:spPr/>
      <dgm:t>
        <a:bodyPr/>
        <a:lstStyle/>
        <a:p>
          <a:r>
            <a:rPr lang="en-AU" dirty="0" smtClean="0"/>
            <a:t>August</a:t>
          </a:r>
          <a:endParaRPr lang="en-AU" dirty="0"/>
        </a:p>
      </dgm:t>
    </dgm:pt>
    <dgm:pt modelId="{5E99291C-B241-464D-8D79-68AA08ABCE55}" type="parTrans" cxnId="{6F0E568B-4C28-4AEC-9786-5446CFA578CC}">
      <dgm:prSet/>
      <dgm:spPr/>
      <dgm:t>
        <a:bodyPr/>
        <a:lstStyle/>
        <a:p>
          <a:endParaRPr lang="en-AU"/>
        </a:p>
      </dgm:t>
    </dgm:pt>
    <dgm:pt modelId="{375C4ED2-4294-4954-ACAD-A6E5AB1471CA}" type="sibTrans" cxnId="{6F0E568B-4C28-4AEC-9786-5446CFA578CC}">
      <dgm:prSet/>
      <dgm:spPr/>
      <dgm:t>
        <a:bodyPr/>
        <a:lstStyle/>
        <a:p>
          <a:endParaRPr lang="en-AU"/>
        </a:p>
      </dgm:t>
    </dgm:pt>
    <dgm:pt modelId="{7199DA52-BBD6-49E1-934F-046335ADB256}">
      <dgm:prSet phldrT="[Text]"/>
      <dgm:spPr/>
      <dgm:t>
        <a:bodyPr/>
        <a:lstStyle/>
        <a:p>
          <a:r>
            <a:rPr lang="en-AU" dirty="0" smtClean="0"/>
            <a:t>Delay with development on ECAF pages</a:t>
          </a:r>
          <a:endParaRPr lang="en-AU" dirty="0"/>
        </a:p>
      </dgm:t>
    </dgm:pt>
    <dgm:pt modelId="{9793CA93-251F-454A-A0E2-CC89C0FABA88}" type="parTrans" cxnId="{BD902D06-0C2B-47A3-99D9-7648EFE44FDE}">
      <dgm:prSet/>
      <dgm:spPr/>
      <dgm:t>
        <a:bodyPr/>
        <a:lstStyle/>
        <a:p>
          <a:endParaRPr lang="en-AU"/>
        </a:p>
      </dgm:t>
    </dgm:pt>
    <dgm:pt modelId="{3DC48717-88F2-49DA-8DF6-4BA123E4C837}" type="sibTrans" cxnId="{BD902D06-0C2B-47A3-99D9-7648EFE44FDE}">
      <dgm:prSet/>
      <dgm:spPr/>
      <dgm:t>
        <a:bodyPr/>
        <a:lstStyle/>
        <a:p>
          <a:endParaRPr lang="en-AU"/>
        </a:p>
      </dgm:t>
    </dgm:pt>
    <dgm:pt modelId="{0C228513-C4F7-411B-AA6A-E0C6CF3CFA65}">
      <dgm:prSet phldrT="[Text]"/>
      <dgm:spPr/>
      <dgm:t>
        <a:bodyPr/>
        <a:lstStyle/>
        <a:p>
          <a:r>
            <a:rPr lang="en-AU" dirty="0" smtClean="0"/>
            <a:t>October</a:t>
          </a:r>
          <a:endParaRPr lang="en-AU" dirty="0"/>
        </a:p>
      </dgm:t>
    </dgm:pt>
    <dgm:pt modelId="{851E5488-0A47-4E74-862C-C83BB95245FB}" type="parTrans" cxnId="{186139D3-F825-4AA0-B8ED-7095F7C3662D}">
      <dgm:prSet/>
      <dgm:spPr/>
      <dgm:t>
        <a:bodyPr/>
        <a:lstStyle/>
        <a:p>
          <a:endParaRPr lang="en-AU"/>
        </a:p>
      </dgm:t>
    </dgm:pt>
    <dgm:pt modelId="{0A9EA300-9978-4436-A3FD-78A0F23F4E17}" type="sibTrans" cxnId="{186139D3-F825-4AA0-B8ED-7095F7C3662D}">
      <dgm:prSet/>
      <dgm:spPr/>
      <dgm:t>
        <a:bodyPr/>
        <a:lstStyle/>
        <a:p>
          <a:endParaRPr lang="en-AU"/>
        </a:p>
      </dgm:t>
    </dgm:pt>
    <dgm:pt modelId="{DD8068B1-3A67-4AC9-BD46-659741A8E407}">
      <dgm:prSet phldrT="[Text]"/>
      <dgm:spPr/>
      <dgm:t>
        <a:bodyPr/>
        <a:lstStyle/>
        <a:p>
          <a:r>
            <a:rPr lang="en-AU" dirty="0" smtClean="0"/>
            <a:t>Decision to configure in CS 9.2 and release with the upgrade project in April</a:t>
          </a:r>
          <a:endParaRPr lang="en-AU" dirty="0"/>
        </a:p>
      </dgm:t>
    </dgm:pt>
    <dgm:pt modelId="{10A60B5C-D746-4ECB-B184-2007B8F96003}" type="parTrans" cxnId="{A62A437F-46C7-4C1B-8FCC-E0A8622346CA}">
      <dgm:prSet/>
      <dgm:spPr/>
      <dgm:t>
        <a:bodyPr/>
        <a:lstStyle/>
        <a:p>
          <a:endParaRPr lang="en-AU"/>
        </a:p>
      </dgm:t>
    </dgm:pt>
    <dgm:pt modelId="{EA8A5838-B1AC-404C-863D-85ABA368D199}" type="sibTrans" cxnId="{A62A437F-46C7-4C1B-8FCC-E0A8622346CA}">
      <dgm:prSet/>
      <dgm:spPr/>
      <dgm:t>
        <a:bodyPr/>
        <a:lstStyle/>
        <a:p>
          <a:endParaRPr lang="en-AU"/>
        </a:p>
      </dgm:t>
    </dgm:pt>
    <dgm:pt modelId="{D6FC0451-0C10-45C3-B618-BB9B03E6EBA6}">
      <dgm:prSet phldrT="[Text]"/>
      <dgm:spPr/>
      <dgm:t>
        <a:bodyPr/>
        <a:lstStyle/>
        <a:p>
          <a:r>
            <a:rPr lang="en-AU" dirty="0" smtClean="0"/>
            <a:t>November</a:t>
          </a:r>
          <a:endParaRPr lang="en-AU" dirty="0"/>
        </a:p>
      </dgm:t>
    </dgm:pt>
    <dgm:pt modelId="{A4A3665E-C164-4972-BA54-3D9CACC74E7D}" type="parTrans" cxnId="{D5FCA3E0-49F1-49FA-9BAF-8CE7224C0379}">
      <dgm:prSet/>
      <dgm:spPr/>
      <dgm:t>
        <a:bodyPr/>
        <a:lstStyle/>
        <a:p>
          <a:endParaRPr lang="en-AU"/>
        </a:p>
      </dgm:t>
    </dgm:pt>
    <dgm:pt modelId="{F08E1C95-847A-41BE-A86A-471DC8D29BEE}" type="sibTrans" cxnId="{D5FCA3E0-49F1-49FA-9BAF-8CE7224C0379}">
      <dgm:prSet/>
      <dgm:spPr/>
      <dgm:t>
        <a:bodyPr/>
        <a:lstStyle/>
        <a:p>
          <a:endParaRPr lang="en-AU"/>
        </a:p>
      </dgm:t>
    </dgm:pt>
    <dgm:pt modelId="{AB710A0F-EF3B-43D1-8336-D5719899FFA3}">
      <dgm:prSet phldrT="[Text]"/>
      <dgm:spPr/>
      <dgm:t>
        <a:bodyPr/>
        <a:lstStyle/>
        <a:p>
          <a:r>
            <a:rPr lang="en-AU" dirty="0" smtClean="0"/>
            <a:t> CS 9.2 configuration </a:t>
          </a:r>
          <a:endParaRPr lang="en-AU" dirty="0"/>
        </a:p>
      </dgm:t>
    </dgm:pt>
    <dgm:pt modelId="{28BAF201-EEAC-4808-A8DA-9D09CFE73E2F}" type="parTrans" cxnId="{06F65C99-2ADA-40F0-AE7C-B1F985FDBD3C}">
      <dgm:prSet/>
      <dgm:spPr/>
      <dgm:t>
        <a:bodyPr/>
        <a:lstStyle/>
        <a:p>
          <a:endParaRPr lang="en-AU"/>
        </a:p>
      </dgm:t>
    </dgm:pt>
    <dgm:pt modelId="{A2E27F1F-29DE-41C7-B7C1-45B4A9C82FA4}" type="sibTrans" cxnId="{06F65C99-2ADA-40F0-AE7C-B1F985FDBD3C}">
      <dgm:prSet/>
      <dgm:spPr/>
      <dgm:t>
        <a:bodyPr/>
        <a:lstStyle/>
        <a:p>
          <a:endParaRPr lang="en-AU"/>
        </a:p>
      </dgm:t>
    </dgm:pt>
    <dgm:pt modelId="{FBB2B0A5-87C2-4724-9C57-81CE44E61111}">
      <dgm:prSet phldrT="[Text]"/>
      <dgm:spPr/>
      <dgm:t>
        <a:bodyPr/>
        <a:lstStyle/>
        <a:p>
          <a:r>
            <a:rPr lang="en-AU" dirty="0" smtClean="0"/>
            <a:t>April 2017</a:t>
          </a:r>
          <a:endParaRPr lang="en-AU" dirty="0"/>
        </a:p>
      </dgm:t>
    </dgm:pt>
    <dgm:pt modelId="{6CEF9229-E615-4221-BC9F-FBFE4338F89E}" type="parTrans" cxnId="{4A521062-1FEC-4F75-81BE-033DF9220680}">
      <dgm:prSet/>
      <dgm:spPr/>
      <dgm:t>
        <a:bodyPr/>
        <a:lstStyle/>
        <a:p>
          <a:endParaRPr lang="en-AU"/>
        </a:p>
      </dgm:t>
    </dgm:pt>
    <dgm:pt modelId="{ECE8EE80-E71A-4638-934B-25C5593830FD}" type="sibTrans" cxnId="{4A521062-1FEC-4F75-81BE-033DF9220680}">
      <dgm:prSet/>
      <dgm:spPr/>
      <dgm:t>
        <a:bodyPr/>
        <a:lstStyle/>
        <a:p>
          <a:endParaRPr lang="en-AU"/>
        </a:p>
      </dgm:t>
    </dgm:pt>
    <dgm:pt modelId="{6AF5DB07-5AF9-4723-B210-F9F5463ADD6D}">
      <dgm:prSet phldrT="[Text]"/>
      <dgm:spPr/>
      <dgm:t>
        <a:bodyPr/>
        <a:lstStyle/>
        <a:p>
          <a:r>
            <a:rPr lang="en-AU" dirty="0" smtClean="0"/>
            <a:t>Release with CS 9.2 upgrade project</a:t>
          </a:r>
          <a:endParaRPr lang="en-AU" dirty="0"/>
        </a:p>
      </dgm:t>
    </dgm:pt>
    <dgm:pt modelId="{FB9F0B88-DB61-4F87-A46B-D631203FC50F}" type="parTrans" cxnId="{3CA90CA9-9EA3-48B6-9A53-646E98167335}">
      <dgm:prSet/>
      <dgm:spPr/>
      <dgm:t>
        <a:bodyPr/>
        <a:lstStyle/>
        <a:p>
          <a:endParaRPr lang="en-AU"/>
        </a:p>
      </dgm:t>
    </dgm:pt>
    <dgm:pt modelId="{CFF50219-CED4-4343-932F-83B2FE48C90E}" type="sibTrans" cxnId="{3CA90CA9-9EA3-48B6-9A53-646E98167335}">
      <dgm:prSet/>
      <dgm:spPr/>
      <dgm:t>
        <a:bodyPr/>
        <a:lstStyle/>
        <a:p>
          <a:endParaRPr lang="en-AU"/>
        </a:p>
      </dgm:t>
    </dgm:pt>
    <dgm:pt modelId="{2531F451-70FD-4B37-840E-61CC58788CFF}">
      <dgm:prSet phldrT="[Text]"/>
      <dgm:spPr/>
      <dgm:t>
        <a:bodyPr/>
        <a:lstStyle/>
        <a:p>
          <a:endParaRPr lang="en-AU" dirty="0"/>
        </a:p>
      </dgm:t>
    </dgm:pt>
    <dgm:pt modelId="{142C32AB-D888-4E2C-83C2-9D3757F7DB5F}" type="parTrans" cxnId="{1FA9C970-73AD-4E3A-BF91-BACBFFEAACBE}">
      <dgm:prSet/>
      <dgm:spPr/>
      <dgm:t>
        <a:bodyPr/>
        <a:lstStyle/>
        <a:p>
          <a:endParaRPr lang="en-AU"/>
        </a:p>
      </dgm:t>
    </dgm:pt>
    <dgm:pt modelId="{DDD61764-7EDF-4FE9-B4C8-2B7DB415CD1E}" type="sibTrans" cxnId="{1FA9C970-73AD-4E3A-BF91-BACBFFEAACBE}">
      <dgm:prSet/>
      <dgm:spPr/>
      <dgm:t>
        <a:bodyPr/>
        <a:lstStyle/>
        <a:p>
          <a:endParaRPr lang="en-AU"/>
        </a:p>
      </dgm:t>
    </dgm:pt>
    <dgm:pt modelId="{FC3EBBD8-56F9-4A04-9A9F-5188B1AB4BDD}" type="pres">
      <dgm:prSet presAssocID="{09775B4F-31E1-4F09-9174-6AF1C2B346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1DA850D-96BA-4EAB-B95A-9450E8443F4F}" type="pres">
      <dgm:prSet presAssocID="{09775B4F-31E1-4F09-9174-6AF1C2B3466D}" presName="arrow" presStyleLbl="bgShp" presStyleIdx="0" presStyleCn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AU"/>
        </a:p>
      </dgm:t>
    </dgm:pt>
    <dgm:pt modelId="{B63583A7-8C23-4A03-BEB1-9FCF9D72BA44}" type="pres">
      <dgm:prSet presAssocID="{09775B4F-31E1-4F09-9174-6AF1C2B3466D}" presName="points" presStyleCnt="0"/>
      <dgm:spPr/>
    </dgm:pt>
    <dgm:pt modelId="{7D50F2BF-772F-4680-9B1E-41A4B81B73EF}" type="pres">
      <dgm:prSet presAssocID="{20F047CF-F5C9-467B-9A1E-0307750946CB}" presName="compositeA" presStyleCnt="0"/>
      <dgm:spPr/>
    </dgm:pt>
    <dgm:pt modelId="{09D2BD99-CCED-4364-B9A6-28A413553ED7}" type="pres">
      <dgm:prSet presAssocID="{20F047CF-F5C9-467B-9A1E-0307750946CB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2F9790F-6CB9-49B2-B319-E8752BB22970}" type="pres">
      <dgm:prSet presAssocID="{20F047CF-F5C9-467B-9A1E-0307750946CB}" presName="circleA" presStyleLbl="node1" presStyleIdx="0" presStyleCnt="5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AU"/>
        </a:p>
      </dgm:t>
    </dgm:pt>
    <dgm:pt modelId="{3B6D32DF-9197-488D-AC8D-3912AFBB8199}" type="pres">
      <dgm:prSet presAssocID="{20F047CF-F5C9-467B-9A1E-0307750946CB}" presName="spaceA" presStyleCnt="0"/>
      <dgm:spPr/>
    </dgm:pt>
    <dgm:pt modelId="{257E9109-28E6-4640-9476-FF2EB68EC7D3}" type="pres">
      <dgm:prSet presAssocID="{375C4ED2-4294-4954-ACAD-A6E5AB1471CA}" presName="space" presStyleCnt="0"/>
      <dgm:spPr/>
    </dgm:pt>
    <dgm:pt modelId="{B2570ED0-BAC8-41FD-A8DD-B58382E067F7}" type="pres">
      <dgm:prSet presAssocID="{0C228513-C4F7-411B-AA6A-E0C6CF3CFA65}" presName="compositeB" presStyleCnt="0"/>
      <dgm:spPr/>
    </dgm:pt>
    <dgm:pt modelId="{CD82F492-2A2C-4EE8-86B7-2EB208E8346C}" type="pres">
      <dgm:prSet presAssocID="{0C228513-C4F7-411B-AA6A-E0C6CF3CFA65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05D3B9-4DCF-4A4C-8799-DF4A383AB216}" type="pres">
      <dgm:prSet presAssocID="{0C228513-C4F7-411B-AA6A-E0C6CF3CFA65}" presName="circleB" presStyleLbl="node1" presStyleIdx="1" presStyleCnt="5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AU"/>
        </a:p>
      </dgm:t>
    </dgm:pt>
    <dgm:pt modelId="{980C0D09-A102-4411-AC3C-4B7157803E26}" type="pres">
      <dgm:prSet presAssocID="{0C228513-C4F7-411B-AA6A-E0C6CF3CFA65}" presName="spaceB" presStyleCnt="0"/>
      <dgm:spPr/>
    </dgm:pt>
    <dgm:pt modelId="{FFE0EA27-DF08-4F0C-B398-07825D21D48F}" type="pres">
      <dgm:prSet presAssocID="{0A9EA300-9978-4436-A3FD-78A0F23F4E17}" presName="space" presStyleCnt="0"/>
      <dgm:spPr/>
    </dgm:pt>
    <dgm:pt modelId="{9298A53C-69D6-4655-8009-216D104F3283}" type="pres">
      <dgm:prSet presAssocID="{D6FC0451-0C10-45C3-B618-BB9B03E6EBA6}" presName="compositeA" presStyleCnt="0"/>
      <dgm:spPr/>
    </dgm:pt>
    <dgm:pt modelId="{92BE87D3-408D-43F7-A7E3-81BD05D410B6}" type="pres">
      <dgm:prSet presAssocID="{D6FC0451-0C10-45C3-B618-BB9B03E6EBA6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B2217E9-B801-477B-9D12-7324D07BDA32}" type="pres">
      <dgm:prSet presAssocID="{D6FC0451-0C10-45C3-B618-BB9B03E6EBA6}" presName="circleA" presStyleLbl="node1" presStyleIdx="2" presStyleCnt="5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AU"/>
        </a:p>
      </dgm:t>
    </dgm:pt>
    <dgm:pt modelId="{44CC7F57-7CFD-424D-96C5-EFFE40CE9013}" type="pres">
      <dgm:prSet presAssocID="{D6FC0451-0C10-45C3-B618-BB9B03E6EBA6}" presName="spaceA" presStyleCnt="0"/>
      <dgm:spPr/>
    </dgm:pt>
    <dgm:pt modelId="{6CBC1586-93E1-4C7F-AADE-CDE09A76DA0C}" type="pres">
      <dgm:prSet presAssocID="{F08E1C95-847A-41BE-A86A-471DC8D29BEE}" presName="space" presStyleCnt="0"/>
      <dgm:spPr/>
    </dgm:pt>
    <dgm:pt modelId="{CC99DAB3-6269-4070-B9A0-67768E86FFEA}" type="pres">
      <dgm:prSet presAssocID="{2531F451-70FD-4B37-840E-61CC58788CFF}" presName="compositeB" presStyleCnt="0"/>
      <dgm:spPr/>
    </dgm:pt>
    <dgm:pt modelId="{FD8E545D-1F9F-4384-B40C-1EA90ED7D7A1}" type="pres">
      <dgm:prSet presAssocID="{2531F451-70FD-4B37-840E-61CC58788CFF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45716DE-77C8-48FD-9ABC-C39C472513FD}" type="pres">
      <dgm:prSet presAssocID="{2531F451-70FD-4B37-840E-61CC58788CFF}" presName="circleB" presStyleLbl="node1" presStyleIdx="3" presStyleCnt="5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AU"/>
        </a:p>
      </dgm:t>
    </dgm:pt>
    <dgm:pt modelId="{3CDF9C34-9378-45A5-AF82-B4DB5BC1BA1B}" type="pres">
      <dgm:prSet presAssocID="{2531F451-70FD-4B37-840E-61CC58788CFF}" presName="spaceB" presStyleCnt="0"/>
      <dgm:spPr/>
    </dgm:pt>
    <dgm:pt modelId="{CEBA1F19-04E3-4499-B3D0-E99B4054D314}" type="pres">
      <dgm:prSet presAssocID="{DDD61764-7EDF-4FE9-B4C8-2B7DB415CD1E}" presName="space" presStyleCnt="0"/>
      <dgm:spPr/>
    </dgm:pt>
    <dgm:pt modelId="{2CCB009F-548B-4AA8-A7C7-6E5DCA4504AB}" type="pres">
      <dgm:prSet presAssocID="{FBB2B0A5-87C2-4724-9C57-81CE44E61111}" presName="compositeA" presStyleCnt="0"/>
      <dgm:spPr/>
    </dgm:pt>
    <dgm:pt modelId="{F77612E3-700F-4B91-BDCF-74438E34346B}" type="pres">
      <dgm:prSet presAssocID="{FBB2B0A5-87C2-4724-9C57-81CE44E61111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79596CB-F5FB-4EBE-AC42-7BFC9FA4D1DC}" type="pres">
      <dgm:prSet presAssocID="{FBB2B0A5-87C2-4724-9C57-81CE44E61111}" presName="circleA" presStyleLbl="node1" presStyleIdx="4" presStyleCnt="5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AU"/>
        </a:p>
      </dgm:t>
    </dgm:pt>
    <dgm:pt modelId="{8C8EB808-3F91-4AF9-9574-569D0A0FB89E}" type="pres">
      <dgm:prSet presAssocID="{FBB2B0A5-87C2-4724-9C57-81CE44E61111}" presName="spaceA" presStyleCnt="0"/>
      <dgm:spPr/>
    </dgm:pt>
  </dgm:ptLst>
  <dgm:cxnLst>
    <dgm:cxn modelId="{EAFEF187-A04D-4704-B580-5AEF78A07FA6}" type="presOf" srcId="{2531F451-70FD-4B37-840E-61CC58788CFF}" destId="{FD8E545D-1F9F-4384-B40C-1EA90ED7D7A1}" srcOrd="0" destOrd="0" presId="urn:microsoft.com/office/officeart/2005/8/layout/hProcess11"/>
    <dgm:cxn modelId="{06F65C99-2ADA-40F0-AE7C-B1F985FDBD3C}" srcId="{D6FC0451-0C10-45C3-B618-BB9B03E6EBA6}" destId="{AB710A0F-EF3B-43D1-8336-D5719899FFA3}" srcOrd="0" destOrd="0" parTransId="{28BAF201-EEAC-4808-A8DA-9D09CFE73E2F}" sibTransId="{A2E27F1F-29DE-41C7-B7C1-45B4A9C82FA4}"/>
    <dgm:cxn modelId="{BEE64FCA-E911-4905-9BC0-504C81638B2F}" type="presOf" srcId="{20F047CF-F5C9-467B-9A1E-0307750946CB}" destId="{09D2BD99-CCED-4364-B9A6-28A413553ED7}" srcOrd="0" destOrd="0" presId="urn:microsoft.com/office/officeart/2005/8/layout/hProcess11"/>
    <dgm:cxn modelId="{1FA9C970-73AD-4E3A-BF91-BACBFFEAACBE}" srcId="{09775B4F-31E1-4F09-9174-6AF1C2B3466D}" destId="{2531F451-70FD-4B37-840E-61CC58788CFF}" srcOrd="3" destOrd="0" parTransId="{142C32AB-D888-4E2C-83C2-9D3757F7DB5F}" sibTransId="{DDD61764-7EDF-4FE9-B4C8-2B7DB415CD1E}"/>
    <dgm:cxn modelId="{D82FED04-D48A-46EF-B113-EA6D0D437AA2}" type="presOf" srcId="{AB710A0F-EF3B-43D1-8336-D5719899FFA3}" destId="{92BE87D3-408D-43F7-A7E3-81BD05D410B6}" srcOrd="0" destOrd="1" presId="urn:microsoft.com/office/officeart/2005/8/layout/hProcess11"/>
    <dgm:cxn modelId="{BD902D06-0C2B-47A3-99D9-7648EFE44FDE}" srcId="{20F047CF-F5C9-467B-9A1E-0307750946CB}" destId="{7199DA52-BBD6-49E1-934F-046335ADB256}" srcOrd="0" destOrd="0" parTransId="{9793CA93-251F-454A-A0E2-CC89C0FABA88}" sibTransId="{3DC48717-88F2-49DA-8DF6-4BA123E4C837}"/>
    <dgm:cxn modelId="{4A521062-1FEC-4F75-81BE-033DF9220680}" srcId="{09775B4F-31E1-4F09-9174-6AF1C2B3466D}" destId="{FBB2B0A5-87C2-4724-9C57-81CE44E61111}" srcOrd="4" destOrd="0" parTransId="{6CEF9229-E615-4221-BC9F-FBFE4338F89E}" sibTransId="{ECE8EE80-E71A-4638-934B-25C5593830FD}"/>
    <dgm:cxn modelId="{D5FCA3E0-49F1-49FA-9BAF-8CE7224C0379}" srcId="{09775B4F-31E1-4F09-9174-6AF1C2B3466D}" destId="{D6FC0451-0C10-45C3-B618-BB9B03E6EBA6}" srcOrd="2" destOrd="0" parTransId="{A4A3665E-C164-4972-BA54-3D9CACC74E7D}" sibTransId="{F08E1C95-847A-41BE-A86A-471DC8D29BEE}"/>
    <dgm:cxn modelId="{34424E20-A8FC-401E-93B6-D720F1A6146A}" type="presOf" srcId="{0C228513-C4F7-411B-AA6A-E0C6CF3CFA65}" destId="{CD82F492-2A2C-4EE8-86B7-2EB208E8346C}" srcOrd="0" destOrd="0" presId="urn:microsoft.com/office/officeart/2005/8/layout/hProcess11"/>
    <dgm:cxn modelId="{32CE9DB4-AECE-44C9-B70D-FB94086D6008}" type="presOf" srcId="{FBB2B0A5-87C2-4724-9C57-81CE44E61111}" destId="{F77612E3-700F-4B91-BDCF-74438E34346B}" srcOrd="0" destOrd="0" presId="urn:microsoft.com/office/officeart/2005/8/layout/hProcess11"/>
    <dgm:cxn modelId="{F36F561C-E1A4-42B4-AA4E-D4BC6476B710}" type="presOf" srcId="{6AF5DB07-5AF9-4723-B210-F9F5463ADD6D}" destId="{F77612E3-700F-4B91-BDCF-74438E34346B}" srcOrd="0" destOrd="1" presId="urn:microsoft.com/office/officeart/2005/8/layout/hProcess11"/>
    <dgm:cxn modelId="{24B647D1-6103-4FC6-924A-B6E39362C64C}" type="presOf" srcId="{09775B4F-31E1-4F09-9174-6AF1C2B3466D}" destId="{FC3EBBD8-56F9-4A04-9A9F-5188B1AB4BDD}" srcOrd="0" destOrd="0" presId="urn:microsoft.com/office/officeart/2005/8/layout/hProcess11"/>
    <dgm:cxn modelId="{5AC9A1BB-14C2-465D-A850-DD7ECE86C8ED}" type="presOf" srcId="{DD8068B1-3A67-4AC9-BD46-659741A8E407}" destId="{CD82F492-2A2C-4EE8-86B7-2EB208E8346C}" srcOrd="0" destOrd="1" presId="urn:microsoft.com/office/officeart/2005/8/layout/hProcess11"/>
    <dgm:cxn modelId="{186139D3-F825-4AA0-B8ED-7095F7C3662D}" srcId="{09775B4F-31E1-4F09-9174-6AF1C2B3466D}" destId="{0C228513-C4F7-411B-AA6A-E0C6CF3CFA65}" srcOrd="1" destOrd="0" parTransId="{851E5488-0A47-4E74-862C-C83BB95245FB}" sibTransId="{0A9EA300-9978-4436-A3FD-78A0F23F4E17}"/>
    <dgm:cxn modelId="{10D9B832-8845-4AC6-B527-4E04A6D89C15}" type="presOf" srcId="{D6FC0451-0C10-45C3-B618-BB9B03E6EBA6}" destId="{92BE87D3-408D-43F7-A7E3-81BD05D410B6}" srcOrd="0" destOrd="0" presId="urn:microsoft.com/office/officeart/2005/8/layout/hProcess11"/>
    <dgm:cxn modelId="{A62A437F-46C7-4C1B-8FCC-E0A8622346CA}" srcId="{0C228513-C4F7-411B-AA6A-E0C6CF3CFA65}" destId="{DD8068B1-3A67-4AC9-BD46-659741A8E407}" srcOrd="0" destOrd="0" parTransId="{10A60B5C-D746-4ECB-B184-2007B8F96003}" sibTransId="{EA8A5838-B1AC-404C-863D-85ABA368D199}"/>
    <dgm:cxn modelId="{6F0E568B-4C28-4AEC-9786-5446CFA578CC}" srcId="{09775B4F-31E1-4F09-9174-6AF1C2B3466D}" destId="{20F047CF-F5C9-467B-9A1E-0307750946CB}" srcOrd="0" destOrd="0" parTransId="{5E99291C-B241-464D-8D79-68AA08ABCE55}" sibTransId="{375C4ED2-4294-4954-ACAD-A6E5AB1471CA}"/>
    <dgm:cxn modelId="{81577D1B-346C-4EA7-9945-B31580353FA2}" type="presOf" srcId="{7199DA52-BBD6-49E1-934F-046335ADB256}" destId="{09D2BD99-CCED-4364-B9A6-28A413553ED7}" srcOrd="0" destOrd="1" presId="urn:microsoft.com/office/officeart/2005/8/layout/hProcess11"/>
    <dgm:cxn modelId="{3CA90CA9-9EA3-48B6-9A53-646E98167335}" srcId="{FBB2B0A5-87C2-4724-9C57-81CE44E61111}" destId="{6AF5DB07-5AF9-4723-B210-F9F5463ADD6D}" srcOrd="0" destOrd="0" parTransId="{FB9F0B88-DB61-4F87-A46B-D631203FC50F}" sibTransId="{CFF50219-CED4-4343-932F-83B2FE48C90E}"/>
    <dgm:cxn modelId="{1C0572F1-B194-4DE3-93A7-A5AB296B82DF}" type="presParOf" srcId="{FC3EBBD8-56F9-4A04-9A9F-5188B1AB4BDD}" destId="{51DA850D-96BA-4EAB-B95A-9450E8443F4F}" srcOrd="0" destOrd="0" presId="urn:microsoft.com/office/officeart/2005/8/layout/hProcess11"/>
    <dgm:cxn modelId="{D73CFBD9-F403-46B4-9274-27CEB0631786}" type="presParOf" srcId="{FC3EBBD8-56F9-4A04-9A9F-5188B1AB4BDD}" destId="{B63583A7-8C23-4A03-BEB1-9FCF9D72BA44}" srcOrd="1" destOrd="0" presId="urn:microsoft.com/office/officeart/2005/8/layout/hProcess11"/>
    <dgm:cxn modelId="{AA6D7CE0-FC4D-4435-96B0-04E68A8A6D9B}" type="presParOf" srcId="{B63583A7-8C23-4A03-BEB1-9FCF9D72BA44}" destId="{7D50F2BF-772F-4680-9B1E-41A4B81B73EF}" srcOrd="0" destOrd="0" presId="urn:microsoft.com/office/officeart/2005/8/layout/hProcess11"/>
    <dgm:cxn modelId="{827331EC-9469-4589-B4D2-27D8C1A2FCE5}" type="presParOf" srcId="{7D50F2BF-772F-4680-9B1E-41A4B81B73EF}" destId="{09D2BD99-CCED-4364-B9A6-28A413553ED7}" srcOrd="0" destOrd="0" presId="urn:microsoft.com/office/officeart/2005/8/layout/hProcess11"/>
    <dgm:cxn modelId="{8849906C-CD05-4947-BB5D-2A21E757F669}" type="presParOf" srcId="{7D50F2BF-772F-4680-9B1E-41A4B81B73EF}" destId="{C2F9790F-6CB9-49B2-B319-E8752BB22970}" srcOrd="1" destOrd="0" presId="urn:microsoft.com/office/officeart/2005/8/layout/hProcess11"/>
    <dgm:cxn modelId="{5F74963C-4D81-424D-8ADE-7B9EF1F8A2A5}" type="presParOf" srcId="{7D50F2BF-772F-4680-9B1E-41A4B81B73EF}" destId="{3B6D32DF-9197-488D-AC8D-3912AFBB8199}" srcOrd="2" destOrd="0" presId="urn:microsoft.com/office/officeart/2005/8/layout/hProcess11"/>
    <dgm:cxn modelId="{7D32B9DC-55F2-457A-A727-B5FAD74B2B80}" type="presParOf" srcId="{B63583A7-8C23-4A03-BEB1-9FCF9D72BA44}" destId="{257E9109-28E6-4640-9476-FF2EB68EC7D3}" srcOrd="1" destOrd="0" presId="urn:microsoft.com/office/officeart/2005/8/layout/hProcess11"/>
    <dgm:cxn modelId="{9BD4CB60-C5AD-4823-9C46-813842ABF126}" type="presParOf" srcId="{B63583A7-8C23-4A03-BEB1-9FCF9D72BA44}" destId="{B2570ED0-BAC8-41FD-A8DD-B58382E067F7}" srcOrd="2" destOrd="0" presId="urn:microsoft.com/office/officeart/2005/8/layout/hProcess11"/>
    <dgm:cxn modelId="{2CDDE494-D8A5-40A3-8E60-00E282A6C406}" type="presParOf" srcId="{B2570ED0-BAC8-41FD-A8DD-B58382E067F7}" destId="{CD82F492-2A2C-4EE8-86B7-2EB208E8346C}" srcOrd="0" destOrd="0" presId="urn:microsoft.com/office/officeart/2005/8/layout/hProcess11"/>
    <dgm:cxn modelId="{C05BF3EA-3E06-4F66-A29A-07CB2FB91F40}" type="presParOf" srcId="{B2570ED0-BAC8-41FD-A8DD-B58382E067F7}" destId="{6605D3B9-4DCF-4A4C-8799-DF4A383AB216}" srcOrd="1" destOrd="0" presId="urn:microsoft.com/office/officeart/2005/8/layout/hProcess11"/>
    <dgm:cxn modelId="{A92EBAEC-2D7B-4F3E-B8C8-E58F35E33022}" type="presParOf" srcId="{B2570ED0-BAC8-41FD-A8DD-B58382E067F7}" destId="{980C0D09-A102-4411-AC3C-4B7157803E26}" srcOrd="2" destOrd="0" presId="urn:microsoft.com/office/officeart/2005/8/layout/hProcess11"/>
    <dgm:cxn modelId="{C49A2E19-C4C7-4DDD-AF1F-3859A3552C87}" type="presParOf" srcId="{B63583A7-8C23-4A03-BEB1-9FCF9D72BA44}" destId="{FFE0EA27-DF08-4F0C-B398-07825D21D48F}" srcOrd="3" destOrd="0" presId="urn:microsoft.com/office/officeart/2005/8/layout/hProcess11"/>
    <dgm:cxn modelId="{B7E7DC7F-F842-4984-97DD-C7602D580296}" type="presParOf" srcId="{B63583A7-8C23-4A03-BEB1-9FCF9D72BA44}" destId="{9298A53C-69D6-4655-8009-216D104F3283}" srcOrd="4" destOrd="0" presId="urn:microsoft.com/office/officeart/2005/8/layout/hProcess11"/>
    <dgm:cxn modelId="{23DD90F4-3B64-4EC9-8BE5-99C5EEE83915}" type="presParOf" srcId="{9298A53C-69D6-4655-8009-216D104F3283}" destId="{92BE87D3-408D-43F7-A7E3-81BD05D410B6}" srcOrd="0" destOrd="0" presId="urn:microsoft.com/office/officeart/2005/8/layout/hProcess11"/>
    <dgm:cxn modelId="{121F73D3-B4BA-460A-9C6A-11A542A451DB}" type="presParOf" srcId="{9298A53C-69D6-4655-8009-216D104F3283}" destId="{5B2217E9-B801-477B-9D12-7324D07BDA32}" srcOrd="1" destOrd="0" presId="urn:microsoft.com/office/officeart/2005/8/layout/hProcess11"/>
    <dgm:cxn modelId="{973C8E23-7A5F-49B4-B119-24C30D54FA7C}" type="presParOf" srcId="{9298A53C-69D6-4655-8009-216D104F3283}" destId="{44CC7F57-7CFD-424D-96C5-EFFE40CE9013}" srcOrd="2" destOrd="0" presId="urn:microsoft.com/office/officeart/2005/8/layout/hProcess11"/>
    <dgm:cxn modelId="{1BDB04BB-ED8C-4085-82F2-976B4DCDC02A}" type="presParOf" srcId="{B63583A7-8C23-4A03-BEB1-9FCF9D72BA44}" destId="{6CBC1586-93E1-4C7F-AADE-CDE09A76DA0C}" srcOrd="5" destOrd="0" presId="urn:microsoft.com/office/officeart/2005/8/layout/hProcess11"/>
    <dgm:cxn modelId="{A7CF123F-D716-4B8F-83DD-8FA6F7415DCB}" type="presParOf" srcId="{B63583A7-8C23-4A03-BEB1-9FCF9D72BA44}" destId="{CC99DAB3-6269-4070-B9A0-67768E86FFEA}" srcOrd="6" destOrd="0" presId="urn:microsoft.com/office/officeart/2005/8/layout/hProcess11"/>
    <dgm:cxn modelId="{6974D2E1-EC8C-45A6-B5A8-040CE18AFC33}" type="presParOf" srcId="{CC99DAB3-6269-4070-B9A0-67768E86FFEA}" destId="{FD8E545D-1F9F-4384-B40C-1EA90ED7D7A1}" srcOrd="0" destOrd="0" presId="urn:microsoft.com/office/officeart/2005/8/layout/hProcess11"/>
    <dgm:cxn modelId="{4FFB2013-98FF-46A0-BC4C-A1F265E28CF6}" type="presParOf" srcId="{CC99DAB3-6269-4070-B9A0-67768E86FFEA}" destId="{F45716DE-77C8-48FD-9ABC-C39C472513FD}" srcOrd="1" destOrd="0" presId="urn:microsoft.com/office/officeart/2005/8/layout/hProcess11"/>
    <dgm:cxn modelId="{DF6C6067-21E5-48AD-A16B-54EA6EAF8CCB}" type="presParOf" srcId="{CC99DAB3-6269-4070-B9A0-67768E86FFEA}" destId="{3CDF9C34-9378-45A5-AF82-B4DB5BC1BA1B}" srcOrd="2" destOrd="0" presId="urn:microsoft.com/office/officeart/2005/8/layout/hProcess11"/>
    <dgm:cxn modelId="{56529669-C9F2-4B0E-A458-E58173428E9B}" type="presParOf" srcId="{B63583A7-8C23-4A03-BEB1-9FCF9D72BA44}" destId="{CEBA1F19-04E3-4499-B3D0-E99B4054D314}" srcOrd="7" destOrd="0" presId="urn:microsoft.com/office/officeart/2005/8/layout/hProcess11"/>
    <dgm:cxn modelId="{C6B1BE80-2140-46F8-B6C0-22D82701B1AA}" type="presParOf" srcId="{B63583A7-8C23-4A03-BEB1-9FCF9D72BA44}" destId="{2CCB009F-548B-4AA8-A7C7-6E5DCA4504AB}" srcOrd="8" destOrd="0" presId="urn:microsoft.com/office/officeart/2005/8/layout/hProcess11"/>
    <dgm:cxn modelId="{28C75AE7-14FD-4C59-9AD4-D8EBADDA2DCC}" type="presParOf" srcId="{2CCB009F-548B-4AA8-A7C7-6E5DCA4504AB}" destId="{F77612E3-700F-4B91-BDCF-74438E34346B}" srcOrd="0" destOrd="0" presId="urn:microsoft.com/office/officeart/2005/8/layout/hProcess11"/>
    <dgm:cxn modelId="{F90A3D1A-1B40-4475-8F6A-BD0810D25A95}" type="presParOf" srcId="{2CCB009F-548B-4AA8-A7C7-6E5DCA4504AB}" destId="{F79596CB-F5FB-4EBE-AC42-7BFC9FA4D1DC}" srcOrd="1" destOrd="0" presId="urn:microsoft.com/office/officeart/2005/8/layout/hProcess11"/>
    <dgm:cxn modelId="{FE8A7624-0362-4032-BDF6-53B58FDD5C41}" type="presParOf" srcId="{2CCB009F-548B-4AA8-A7C7-6E5DCA4504AB}" destId="{8C8EB808-3F91-4AF9-9574-569D0A0FB89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D98EA-19C8-46CA-A267-5607BDB0BB00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65C4F-C300-45EF-9795-12A92FE91073}">
      <dsp:nvSpPr>
        <dsp:cNvPr id="0" name=""/>
        <dsp:cNvSpPr/>
      </dsp:nvSpPr>
      <dsp:spPr>
        <a:xfrm>
          <a:off x="564979" y="406400"/>
          <a:ext cx="4296278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1440" rIns="91440" bIns="9144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600" kern="1200" dirty="0" smtClean="0"/>
            <a:t>Existing Requests</a:t>
          </a:r>
          <a:endParaRPr lang="en-AU" sz="3600" kern="1200" dirty="0"/>
        </a:p>
      </dsp:txBody>
      <dsp:txXfrm>
        <a:off x="564979" y="406400"/>
        <a:ext cx="4296278" cy="812800"/>
      </dsp:txXfrm>
    </dsp:sp>
    <dsp:sp modelId="{F445ED0E-3975-4B82-BA1C-8E53E1E7B120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bg1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B5475-A707-49C9-8DDA-0BE1A0CA094D}">
      <dsp:nvSpPr>
        <dsp:cNvPr id="0" name=""/>
        <dsp:cNvSpPr/>
      </dsp:nvSpPr>
      <dsp:spPr>
        <a:xfrm>
          <a:off x="860432" y="1625599"/>
          <a:ext cx="4000825" cy="812800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1440" rIns="91440" bIns="9144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600" kern="1200" dirty="0" smtClean="0"/>
            <a:t>More Flexibility </a:t>
          </a:r>
          <a:endParaRPr lang="en-AU" sz="3600" kern="1200" dirty="0"/>
        </a:p>
      </dsp:txBody>
      <dsp:txXfrm>
        <a:off x="860432" y="1625599"/>
        <a:ext cx="4000825" cy="812800"/>
      </dsp:txXfrm>
    </dsp:sp>
    <dsp:sp modelId="{C20F2A84-BCDC-4D49-A101-DC28C31C2219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bg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6CEF4-096B-4733-BA86-6C1D460B05D2}">
      <dsp:nvSpPr>
        <dsp:cNvPr id="0" name=""/>
        <dsp:cNvSpPr/>
      </dsp:nvSpPr>
      <dsp:spPr>
        <a:xfrm>
          <a:off x="564979" y="2844800"/>
          <a:ext cx="4296278" cy="812800"/>
        </a:xfrm>
        <a:prstGeom prst="rect">
          <a:avLst/>
        </a:prstGeom>
        <a:solidFill>
          <a:schemeClr val="accent5"/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1440" rIns="91440" bIns="9144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600" kern="1200" dirty="0" smtClean="0"/>
            <a:t>Upgrade to CS 9.2</a:t>
          </a:r>
          <a:endParaRPr lang="en-AU" sz="3600" kern="1200" dirty="0"/>
        </a:p>
      </dsp:txBody>
      <dsp:txXfrm>
        <a:off x="564979" y="2844800"/>
        <a:ext cx="4296278" cy="812800"/>
      </dsp:txXfrm>
    </dsp:sp>
    <dsp:sp modelId="{F782486E-78C9-4DAA-91E7-CE40C2265B5A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bg1"/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A850D-96BA-4EAB-B95A-9450E8443F4F}">
      <dsp:nvSpPr>
        <dsp:cNvPr id="0" name=""/>
        <dsp:cNvSpPr/>
      </dsp:nvSpPr>
      <dsp:spPr>
        <a:xfrm>
          <a:off x="0" y="789281"/>
          <a:ext cx="7568596" cy="1052374"/>
        </a:xfrm>
        <a:prstGeom prst="notchedRightArrow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2BD99-CCED-4364-B9A6-28A413553ED7}">
      <dsp:nvSpPr>
        <dsp:cNvPr id="0" name=""/>
        <dsp:cNvSpPr/>
      </dsp:nvSpPr>
      <dsp:spPr>
        <a:xfrm>
          <a:off x="2993" y="0"/>
          <a:ext cx="1308797" cy="1052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1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August</a:t>
          </a:r>
          <a:endParaRPr lang="en-AU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/>
            <a:t>Delay with development on ECAF pages</a:t>
          </a:r>
          <a:endParaRPr lang="en-AU" sz="1000" kern="1200" dirty="0"/>
        </a:p>
      </dsp:txBody>
      <dsp:txXfrm>
        <a:off x="2993" y="0"/>
        <a:ext cx="1308797" cy="1052374"/>
      </dsp:txXfrm>
    </dsp:sp>
    <dsp:sp modelId="{C2F9790F-6CB9-49B2-B319-E8752BB22970}">
      <dsp:nvSpPr>
        <dsp:cNvPr id="0" name=""/>
        <dsp:cNvSpPr/>
      </dsp:nvSpPr>
      <dsp:spPr>
        <a:xfrm>
          <a:off x="525845" y="1183921"/>
          <a:ext cx="263093" cy="263093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2F492-2A2C-4EE8-86B7-2EB208E8346C}">
      <dsp:nvSpPr>
        <dsp:cNvPr id="0" name=""/>
        <dsp:cNvSpPr/>
      </dsp:nvSpPr>
      <dsp:spPr>
        <a:xfrm>
          <a:off x="1377231" y="1578562"/>
          <a:ext cx="1308797" cy="1052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October</a:t>
          </a:r>
          <a:endParaRPr lang="en-AU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/>
            <a:t>Decision to configure in CS 9.2 and release with the upgrade project in April</a:t>
          </a:r>
          <a:endParaRPr lang="en-AU" sz="1000" kern="1200" dirty="0"/>
        </a:p>
      </dsp:txBody>
      <dsp:txXfrm>
        <a:off x="1377231" y="1578562"/>
        <a:ext cx="1308797" cy="1052374"/>
      </dsp:txXfrm>
    </dsp:sp>
    <dsp:sp modelId="{6605D3B9-4DCF-4A4C-8799-DF4A383AB216}">
      <dsp:nvSpPr>
        <dsp:cNvPr id="0" name=""/>
        <dsp:cNvSpPr/>
      </dsp:nvSpPr>
      <dsp:spPr>
        <a:xfrm>
          <a:off x="1900083" y="1183921"/>
          <a:ext cx="263093" cy="263093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E87D3-408D-43F7-A7E3-81BD05D410B6}">
      <dsp:nvSpPr>
        <dsp:cNvPr id="0" name=""/>
        <dsp:cNvSpPr/>
      </dsp:nvSpPr>
      <dsp:spPr>
        <a:xfrm>
          <a:off x="2751469" y="0"/>
          <a:ext cx="1308797" cy="1052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1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November</a:t>
          </a:r>
          <a:endParaRPr lang="en-AU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/>
            <a:t> CS 9.2 configuration </a:t>
          </a:r>
          <a:endParaRPr lang="en-AU" sz="1000" kern="1200" dirty="0"/>
        </a:p>
      </dsp:txBody>
      <dsp:txXfrm>
        <a:off x="2751469" y="0"/>
        <a:ext cx="1308797" cy="1052374"/>
      </dsp:txXfrm>
    </dsp:sp>
    <dsp:sp modelId="{5B2217E9-B801-477B-9D12-7324D07BDA32}">
      <dsp:nvSpPr>
        <dsp:cNvPr id="0" name=""/>
        <dsp:cNvSpPr/>
      </dsp:nvSpPr>
      <dsp:spPr>
        <a:xfrm>
          <a:off x="3274321" y="1183921"/>
          <a:ext cx="263093" cy="263093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E545D-1F9F-4384-B40C-1EA90ED7D7A1}">
      <dsp:nvSpPr>
        <dsp:cNvPr id="0" name=""/>
        <dsp:cNvSpPr/>
      </dsp:nvSpPr>
      <dsp:spPr>
        <a:xfrm>
          <a:off x="4125707" y="1578562"/>
          <a:ext cx="1308797" cy="1052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300" kern="1200" dirty="0"/>
        </a:p>
      </dsp:txBody>
      <dsp:txXfrm>
        <a:off x="4125707" y="1578562"/>
        <a:ext cx="1308797" cy="1052374"/>
      </dsp:txXfrm>
    </dsp:sp>
    <dsp:sp modelId="{F45716DE-77C8-48FD-9ABC-C39C472513FD}">
      <dsp:nvSpPr>
        <dsp:cNvPr id="0" name=""/>
        <dsp:cNvSpPr/>
      </dsp:nvSpPr>
      <dsp:spPr>
        <a:xfrm>
          <a:off x="4648559" y="1183921"/>
          <a:ext cx="263093" cy="263093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612E3-700F-4B91-BDCF-74438E34346B}">
      <dsp:nvSpPr>
        <dsp:cNvPr id="0" name=""/>
        <dsp:cNvSpPr/>
      </dsp:nvSpPr>
      <dsp:spPr>
        <a:xfrm>
          <a:off x="5499944" y="0"/>
          <a:ext cx="1308797" cy="1052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1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April 2017</a:t>
          </a:r>
          <a:endParaRPr lang="en-AU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/>
            <a:t>Release with CS 9.2 upgrade project</a:t>
          </a:r>
          <a:endParaRPr lang="en-AU" sz="1000" kern="1200" dirty="0"/>
        </a:p>
      </dsp:txBody>
      <dsp:txXfrm>
        <a:off x="5499944" y="0"/>
        <a:ext cx="1308797" cy="1052374"/>
      </dsp:txXfrm>
    </dsp:sp>
    <dsp:sp modelId="{F79596CB-F5FB-4EBE-AC42-7BFC9FA4D1DC}">
      <dsp:nvSpPr>
        <dsp:cNvPr id="0" name=""/>
        <dsp:cNvSpPr/>
      </dsp:nvSpPr>
      <dsp:spPr>
        <a:xfrm>
          <a:off x="6022797" y="1183921"/>
          <a:ext cx="263093" cy="263093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F7816-2A27-4A2E-B262-0C89886884DB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41181-854E-4982-AE1F-4433C05B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7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E47C00-CA5A-449B-AFF4-39933D5FEF0A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E02-59BF-4712-925D-106C31C35635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40F-480B-46E3-8D74-8CF23500BABC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DF7-F23B-422D-BE45-5AD6C72C438A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F1-7AE2-44CD-A01B-C203EC0D1B2F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C9A-16B1-4E48-9482-2AADE8846F12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655-8F02-44A4-B0D6-FD0CAC24D64C}" type="datetime1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C23-B749-4D10-B7E9-3E52E6751D49}" type="datetime1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403F-A48F-4724-BC19-8B3D1679F96D}" type="datetime1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5534-9ED6-4C67-92B2-9BC614BB5165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BA87-0AFF-42EC-BF4E-75ED77AB7B30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0326B37-5487-4FB6-BFCA-0980821CD2EE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Taming the elusive </a:t>
            </a:r>
            <a:br>
              <a:rPr lang="en-US" dirty="0" smtClean="0"/>
            </a:br>
            <a:r>
              <a:rPr lang="en-US" dirty="0" smtClean="0"/>
              <a:t>activity guide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36049</a:t>
            </a:r>
            <a:endParaRPr lang="en-US" dirty="0"/>
          </a:p>
          <a:p>
            <a:r>
              <a:rPr lang="en-US" dirty="0" smtClean="0"/>
              <a:t>10 November 2016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4717"/>
          <a:stretch/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362043" y="1873381"/>
            <a:ext cx="269498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ysClr val="windowText" lastClr="000000"/>
                </a:solidFill>
              </a:rPr>
              <a:t>Original Timeline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2044" y="4009913"/>
            <a:ext cx="2694987" cy="3693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>
                <a:solidFill>
                  <a:sysClr val="windowText" lastClr="000000"/>
                </a:solidFill>
              </a:rPr>
              <a:t>Revised Timeline</a:t>
            </a:r>
            <a:endParaRPr lang="en-AU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TimeFrame</a:t>
            </a:r>
            <a:endParaRPr lang="en-US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801660406"/>
              </p:ext>
            </p:extLst>
          </p:nvPr>
        </p:nvGraphicFramePr>
        <p:xfrm>
          <a:off x="686931" y="4153947"/>
          <a:ext cx="7568596" cy="2630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46580" y="2360137"/>
            <a:ext cx="7249297" cy="1397618"/>
            <a:chOff x="600152" y="2314729"/>
            <a:chExt cx="7563545" cy="1458203"/>
          </a:xfrm>
        </p:grpSpPr>
        <p:sp>
          <p:nvSpPr>
            <p:cNvPr id="16" name="Oval 15"/>
            <p:cNvSpPr/>
            <p:nvPr/>
          </p:nvSpPr>
          <p:spPr>
            <a:xfrm>
              <a:off x="600152" y="2314729"/>
              <a:ext cx="437409" cy="437409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hord 16"/>
            <p:cNvSpPr/>
            <p:nvPr/>
          </p:nvSpPr>
          <p:spPr>
            <a:xfrm>
              <a:off x="643893" y="2358469"/>
              <a:ext cx="349927" cy="349927"/>
            </a:xfrm>
            <a:prstGeom prst="chord">
              <a:avLst>
                <a:gd name="adj1" fmla="val 1800000"/>
                <a:gd name="adj2" fmla="val 90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8" name="Group 17"/>
            <p:cNvGrpSpPr/>
            <p:nvPr/>
          </p:nvGrpSpPr>
          <p:grpSpPr>
            <a:xfrm>
              <a:off x="1128689" y="2752138"/>
              <a:ext cx="1294004" cy="920639"/>
              <a:chOff x="531062" y="437409"/>
              <a:chExt cx="1294004" cy="184076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31062" y="437409"/>
                <a:ext cx="1294004" cy="184076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Rectangle 46"/>
              <p:cNvSpPr/>
              <p:nvPr/>
            </p:nvSpPr>
            <p:spPr>
              <a:xfrm>
                <a:off x="531062" y="437409"/>
                <a:ext cx="1294004" cy="1840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020" tIns="33020" rIns="33020" bIns="33020" numCol="1" spcCol="1270" anchor="t" anchorCtr="0">
                <a:noAutofit/>
              </a:bodyPr>
              <a:lstStyle/>
              <a:p>
                <a:pPr lvl="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1300" kern="1200" dirty="0" smtClean="0"/>
                  <a:t>Review Existing functionality and Explore Delivered solutions</a:t>
                </a:r>
                <a:endParaRPr lang="en-AU" sz="1300" kern="12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128689" y="2314729"/>
              <a:ext cx="1294004" cy="437409"/>
              <a:chOff x="531062" y="0"/>
              <a:chExt cx="1294004" cy="43740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31062" y="0"/>
                <a:ext cx="1294004" cy="43740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Rectangle 44"/>
              <p:cNvSpPr/>
              <p:nvPr/>
            </p:nvSpPr>
            <p:spPr>
              <a:xfrm>
                <a:off x="531062" y="0"/>
                <a:ext cx="1294004" cy="4374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b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2400" kern="1200" dirty="0" smtClean="0"/>
                  <a:t>February</a:t>
                </a:r>
                <a:endParaRPr lang="en-AU" sz="2400" kern="1200" dirty="0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2513820" y="2314729"/>
              <a:ext cx="437409" cy="437409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hord 20"/>
            <p:cNvSpPr/>
            <p:nvPr/>
          </p:nvSpPr>
          <p:spPr>
            <a:xfrm>
              <a:off x="2557561" y="2358469"/>
              <a:ext cx="349927" cy="349927"/>
            </a:xfrm>
            <a:prstGeom prst="chord">
              <a:avLst>
                <a:gd name="adj1" fmla="val 0"/>
                <a:gd name="adj2" fmla="val 108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2" name="Group 21"/>
            <p:cNvGrpSpPr/>
            <p:nvPr/>
          </p:nvGrpSpPr>
          <p:grpSpPr>
            <a:xfrm>
              <a:off x="3042357" y="2752138"/>
              <a:ext cx="1294004" cy="920639"/>
              <a:chOff x="2444730" y="437409"/>
              <a:chExt cx="1294004" cy="1840766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444730" y="437409"/>
                <a:ext cx="1294004" cy="184076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2444730" y="437409"/>
                <a:ext cx="1294004" cy="1840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020" tIns="33020" rIns="33020" bIns="33020" numCol="1" spcCol="1270" anchor="t" anchorCtr="0">
                <a:noAutofit/>
              </a:bodyPr>
              <a:lstStyle/>
              <a:p>
                <a:pPr lvl="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1300" kern="1200" dirty="0" err="1" smtClean="0"/>
                  <a:t>FitGap</a:t>
                </a:r>
                <a:r>
                  <a:rPr lang="en-AU" sz="1300" kern="1200" dirty="0" smtClean="0"/>
                  <a:t> Analysis Complete and Recommendations presented</a:t>
                </a:r>
                <a:endParaRPr lang="en-AU" sz="1300" kern="1200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042357" y="2314729"/>
              <a:ext cx="1294004" cy="437409"/>
              <a:chOff x="2444730" y="0"/>
              <a:chExt cx="1294004" cy="437409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444730" y="0"/>
                <a:ext cx="1294004" cy="43740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 40"/>
              <p:cNvSpPr/>
              <p:nvPr/>
            </p:nvSpPr>
            <p:spPr>
              <a:xfrm>
                <a:off x="2444730" y="0"/>
                <a:ext cx="1294004" cy="4374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b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2400" kern="1200" dirty="0" smtClean="0"/>
                  <a:t>April</a:t>
                </a:r>
                <a:endParaRPr lang="en-AU" sz="2400" kern="1200" dirty="0"/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4427488" y="2314729"/>
              <a:ext cx="437409" cy="437409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hord 24"/>
            <p:cNvSpPr/>
            <p:nvPr/>
          </p:nvSpPr>
          <p:spPr>
            <a:xfrm>
              <a:off x="4471229" y="2358469"/>
              <a:ext cx="349927" cy="349927"/>
            </a:xfrm>
            <a:prstGeom prst="chord">
              <a:avLst>
                <a:gd name="adj1" fmla="val 19800000"/>
                <a:gd name="adj2" fmla="val 126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6" name="Group 25"/>
            <p:cNvGrpSpPr/>
            <p:nvPr/>
          </p:nvGrpSpPr>
          <p:grpSpPr>
            <a:xfrm>
              <a:off x="4956025" y="2752138"/>
              <a:ext cx="1294004" cy="1020794"/>
              <a:chOff x="4358398" y="437409"/>
              <a:chExt cx="1294004" cy="184076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4358398" y="437409"/>
                <a:ext cx="1294004" cy="184076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Rectangle 38"/>
              <p:cNvSpPr/>
              <p:nvPr/>
            </p:nvSpPr>
            <p:spPr>
              <a:xfrm>
                <a:off x="4358398" y="437409"/>
                <a:ext cx="1294004" cy="1840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020" tIns="33020" rIns="33020" bIns="33020" numCol="1" spcCol="1270" anchor="t" anchorCtr="0">
                <a:noAutofit/>
              </a:bodyPr>
              <a:lstStyle/>
              <a:p>
                <a:pPr lvl="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1300" kern="1200" dirty="0" smtClean="0"/>
                  <a:t>Specifications and development complete in acceptance environment</a:t>
                </a:r>
                <a:endParaRPr lang="en-AU" sz="1300" kern="12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956025" y="2314729"/>
              <a:ext cx="1294004" cy="437409"/>
              <a:chOff x="4358398" y="0"/>
              <a:chExt cx="1294004" cy="437409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358398" y="0"/>
                <a:ext cx="1294004" cy="43740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Rectangle 36"/>
              <p:cNvSpPr/>
              <p:nvPr/>
            </p:nvSpPr>
            <p:spPr>
              <a:xfrm>
                <a:off x="4358398" y="0"/>
                <a:ext cx="1294004" cy="4374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b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2400" kern="1200" dirty="0" smtClean="0"/>
                  <a:t>July</a:t>
                </a:r>
                <a:endParaRPr lang="en-AU" sz="2400" kern="1200" dirty="0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6341156" y="2314729"/>
              <a:ext cx="437409" cy="437409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hord 28"/>
            <p:cNvSpPr/>
            <p:nvPr/>
          </p:nvSpPr>
          <p:spPr>
            <a:xfrm>
              <a:off x="6384897" y="2358469"/>
              <a:ext cx="349927" cy="349927"/>
            </a:xfrm>
            <a:prstGeom prst="chord">
              <a:avLst>
                <a:gd name="adj1" fmla="val 16200000"/>
                <a:gd name="adj2" fmla="val 162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0" name="Group 29"/>
            <p:cNvGrpSpPr/>
            <p:nvPr/>
          </p:nvGrpSpPr>
          <p:grpSpPr>
            <a:xfrm>
              <a:off x="6869693" y="2752138"/>
              <a:ext cx="1294004" cy="622272"/>
              <a:chOff x="6272066" y="437409"/>
              <a:chExt cx="1294004" cy="1840766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6272066" y="437409"/>
                <a:ext cx="1294004" cy="184076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6272066" y="437409"/>
                <a:ext cx="1294004" cy="1840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020" tIns="33020" rIns="33020" bIns="33020" numCol="1" spcCol="1270" anchor="t" anchorCtr="0">
                <a:noAutofit/>
              </a:bodyPr>
              <a:lstStyle/>
              <a:p>
                <a:pPr lvl="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1300" kern="1200" dirty="0" smtClean="0"/>
                  <a:t>UAT and Go Live Decision</a:t>
                </a:r>
                <a:endParaRPr lang="en-AU" sz="1300" kern="12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869693" y="2314729"/>
              <a:ext cx="1294004" cy="437409"/>
              <a:chOff x="6272066" y="0"/>
              <a:chExt cx="1294004" cy="43740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272066" y="0"/>
                <a:ext cx="1294004" cy="43740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Rectangle 32"/>
              <p:cNvSpPr/>
              <p:nvPr/>
            </p:nvSpPr>
            <p:spPr>
              <a:xfrm>
                <a:off x="6272066" y="0"/>
                <a:ext cx="1294004" cy="4374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b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2400" kern="1200" dirty="0" smtClean="0"/>
                  <a:t>August</a:t>
                </a:r>
                <a:endParaRPr lang="en-AU" sz="2400" kern="1200" dirty="0"/>
              </a:p>
            </p:txBody>
          </p:sp>
        </p:grpSp>
      </p:grpSp>
      <p:sp>
        <p:nvSpPr>
          <p:cNvPr id="48" name="Footer Placeholder 2"/>
          <p:cNvSpPr txBox="1">
            <a:spLocks/>
          </p:cNvSpPr>
          <p:nvPr/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ADU 9-11 November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ACTIVITY GUIDES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Activity Guides are and how they were identified as a suitable replacement as Task Wizard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89939" y="2371957"/>
            <a:ext cx="3690551" cy="3961213"/>
          </a:xfrm>
          <a:prstGeom prst="round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Activity Guides?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65404"/>
            <a:ext cx="3566160" cy="342611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Present </a:t>
            </a:r>
            <a:r>
              <a:rPr lang="en-US" sz="2400" dirty="0"/>
              <a:t>guided processes to </a:t>
            </a:r>
            <a:r>
              <a:rPr lang="en-US" sz="2400" dirty="0" smtClean="0"/>
              <a:t>users using the PeopleSoft Activity Guide framework which is based on the WorkCentre framework.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0585" y="3212758"/>
            <a:ext cx="2627870" cy="3024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Properties Of Activity Guides: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Templates &amp; Instance structure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Configurable </a:t>
            </a:r>
            <a:r>
              <a:rPr lang="en-US" sz="2400" dirty="0"/>
              <a:t>t</a:t>
            </a:r>
            <a:r>
              <a:rPr lang="en-US" sz="2400" dirty="0" smtClean="0"/>
              <a:t>asks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Flexible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Auditable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8369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 &amp; Instances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5109" y="2084832"/>
            <a:ext cx="3566160" cy="402336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Template </a:t>
            </a:r>
            <a:r>
              <a:rPr lang="en-US" dirty="0" smtClean="0"/>
              <a:t>is a master copy of all the tasks that have been identified for a particular process</a:t>
            </a:r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b="1" dirty="0" smtClean="0"/>
              <a:t>Instance</a:t>
            </a:r>
            <a:r>
              <a:rPr lang="en-US" dirty="0" smtClean="0"/>
              <a:t> is a copy of the template with different context data</a:t>
            </a:r>
          </a:p>
          <a:p>
            <a:endParaRPr lang="en-US" dirty="0"/>
          </a:p>
          <a:p>
            <a:r>
              <a:rPr lang="en-US" sz="1400" dirty="0" smtClean="0"/>
              <a:t>- </a:t>
            </a:r>
            <a:r>
              <a:rPr lang="en-US" sz="1400" dirty="0" err="1" smtClean="0"/>
              <a:t>PSFTOracle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47204" y="2187532"/>
            <a:ext cx="1782939" cy="232098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ounded Rectangle 11"/>
          <p:cNvSpPr/>
          <p:nvPr/>
        </p:nvSpPr>
        <p:spPr>
          <a:xfrm>
            <a:off x="2496067" y="3019169"/>
            <a:ext cx="1392194" cy="18123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ounded Rectangle 12"/>
          <p:cNvSpPr/>
          <p:nvPr/>
        </p:nvSpPr>
        <p:spPr>
          <a:xfrm>
            <a:off x="2567972" y="3088533"/>
            <a:ext cx="1392194" cy="18123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ounded Rectangle 15"/>
          <p:cNvSpPr/>
          <p:nvPr/>
        </p:nvSpPr>
        <p:spPr>
          <a:xfrm>
            <a:off x="2761091" y="3300639"/>
            <a:ext cx="1392194" cy="18123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ounded Rectangle 16"/>
          <p:cNvSpPr/>
          <p:nvPr/>
        </p:nvSpPr>
        <p:spPr>
          <a:xfrm>
            <a:off x="2838668" y="3372664"/>
            <a:ext cx="1392194" cy="181232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ounded Rectangle 17"/>
          <p:cNvSpPr/>
          <p:nvPr/>
        </p:nvSpPr>
        <p:spPr>
          <a:xfrm>
            <a:off x="748772" y="3027407"/>
            <a:ext cx="1392194" cy="18123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ounded Rectangle 18"/>
          <p:cNvSpPr/>
          <p:nvPr/>
        </p:nvSpPr>
        <p:spPr>
          <a:xfrm>
            <a:off x="670950" y="3100232"/>
            <a:ext cx="1392194" cy="18123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ounded Rectangle 19"/>
          <p:cNvSpPr/>
          <p:nvPr/>
        </p:nvSpPr>
        <p:spPr>
          <a:xfrm>
            <a:off x="496641" y="3308877"/>
            <a:ext cx="1392194" cy="18123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ounded Rectangle 20"/>
          <p:cNvSpPr/>
          <p:nvPr/>
        </p:nvSpPr>
        <p:spPr>
          <a:xfrm>
            <a:off x="415075" y="3385678"/>
            <a:ext cx="1392194" cy="1812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9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Satisfying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Maintain existing functionality and tasks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Simplify the login and task assignment logic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More flexibility with the addition and removal of tasks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User must be given direction to tasks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Restrict user access until the Task Wizard has been complete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Improve the look and feel of the Task Wizard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22171" y="2084832"/>
            <a:ext cx="3296757" cy="3274121"/>
          </a:xfrm>
          <a:prstGeom prst="round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090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</a:t>
            </a:r>
            <a:br>
              <a:rPr lang="en-US" dirty="0" smtClean="0"/>
            </a:br>
            <a:r>
              <a:rPr lang="en-US" dirty="0" smtClean="0"/>
              <a:t>Business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6992" y="2538575"/>
            <a:ext cx="8525914" cy="269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03589" y="585216"/>
            <a:ext cx="4548831" cy="5885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</a:t>
            </a:r>
            <a:br>
              <a:rPr lang="en-US" dirty="0" smtClean="0"/>
            </a:br>
            <a:r>
              <a:rPr lang="en-US" dirty="0" smtClean="0"/>
              <a:t>Business process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5277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</a:t>
            </a:r>
            <a:br>
              <a:rPr lang="en-US" dirty="0" smtClean="0"/>
            </a:br>
            <a:r>
              <a:rPr lang="en-US" dirty="0" smtClean="0"/>
              <a:t>activity guides work?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Configuring an Activity Guide to replace the Student Task Wizard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guide DEMONSTRATION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66" y="2217355"/>
            <a:ext cx="8394219" cy="4099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3244" y="2531268"/>
            <a:ext cx="95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>
                <a:solidFill>
                  <a:schemeClr val="bg1"/>
                </a:solidFill>
              </a:rPr>
              <a:t>Show us how it works already!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3694" y="3007518"/>
            <a:ext cx="95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>
                <a:solidFill>
                  <a:schemeClr val="bg1"/>
                </a:solidFill>
              </a:rPr>
              <a:t>What she said!</a:t>
            </a:r>
          </a:p>
          <a:p>
            <a:pPr algn="ctr"/>
            <a:r>
              <a:rPr lang="en-AU" sz="1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</a:t>
            </a:r>
          </a:p>
        </p:txBody>
      </p:sp>
      <p:sp>
        <p:nvSpPr>
          <p:cNvPr id="8" name="TextBox 7"/>
          <p:cNvSpPr txBox="1"/>
          <p:nvPr/>
        </p:nvSpPr>
        <p:spPr>
          <a:xfrm rot="459620">
            <a:off x="380802" y="2373095"/>
            <a:ext cx="119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>
                <a:solidFill>
                  <a:schemeClr val="bg1"/>
                </a:solidFill>
              </a:rPr>
              <a:t>Woo!</a:t>
            </a:r>
          </a:p>
          <a:p>
            <a:pPr algn="ctr"/>
            <a:r>
              <a:rPr lang="en-AU" sz="1200" dirty="0" smtClean="0">
                <a:solidFill>
                  <a:schemeClr val="bg1"/>
                </a:solidFill>
              </a:rPr>
              <a:t>Activity Guides!</a:t>
            </a:r>
            <a:endParaRPr lang="en-A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48" y="549034"/>
            <a:ext cx="6724046" cy="5921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4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851" y="2816136"/>
            <a:ext cx="3566160" cy="822960"/>
          </a:xfrm>
        </p:spPr>
        <p:txBody>
          <a:bodyPr/>
          <a:lstStyle/>
          <a:p>
            <a:r>
              <a:rPr lang="en-US" b="1" dirty="0" smtClean="0"/>
              <a:t>Michael Warren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851" y="3565076"/>
            <a:ext cx="3845093" cy="1446168"/>
          </a:xfrm>
        </p:spPr>
        <p:txBody>
          <a:bodyPr>
            <a:normAutofit/>
          </a:bodyPr>
          <a:lstStyle/>
          <a:p>
            <a:r>
              <a:rPr lang="en-US" dirty="0" smtClean="0"/>
              <a:t>Functional Business Analyst</a:t>
            </a:r>
            <a:endParaRPr lang="en-US" dirty="0"/>
          </a:p>
          <a:p>
            <a:r>
              <a:rPr lang="en-US" dirty="0" smtClean="0"/>
              <a:t>The Australian National University</a:t>
            </a:r>
            <a:endParaRPr lang="en-US" dirty="0"/>
          </a:p>
          <a:p>
            <a:r>
              <a:rPr lang="en-US" dirty="0" smtClean="0"/>
              <a:t>Michael.Warren@anu.edu.au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43" y="333375"/>
            <a:ext cx="7040251" cy="5842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0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61" y="337656"/>
            <a:ext cx="6980233" cy="5837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1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72" y="328131"/>
            <a:ext cx="6991622" cy="584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7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06" y="337402"/>
            <a:ext cx="7067788" cy="591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6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11" y="390524"/>
            <a:ext cx="7068783" cy="591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32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11" y="301699"/>
            <a:ext cx="7068783" cy="591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48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10" y="339799"/>
            <a:ext cx="7068784" cy="591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33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11" y="368375"/>
            <a:ext cx="7068783" cy="591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89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11" y="377900"/>
            <a:ext cx="7068783" cy="591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35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11" y="377900"/>
            <a:ext cx="7068783" cy="591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83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042" y="5007664"/>
            <a:ext cx="4341341" cy="1463040"/>
          </a:xfrm>
        </p:spPr>
        <p:txBody>
          <a:bodyPr/>
          <a:lstStyle/>
          <a:p>
            <a:r>
              <a:rPr lang="en-US" dirty="0" smtClean="0"/>
              <a:t>The Australian national university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6" b="12456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7" y="5175673"/>
            <a:ext cx="1335964" cy="1127022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/>
        </p:nvSpPr>
        <p:spPr>
          <a:xfrm>
            <a:off x="6585313" y="5007664"/>
            <a:ext cx="24003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22,000 student headcount</a:t>
            </a:r>
          </a:p>
          <a:p>
            <a:r>
              <a:rPr lang="en-US" dirty="0" smtClean="0"/>
              <a:t>15,000 student load</a:t>
            </a:r>
          </a:p>
          <a:p>
            <a:r>
              <a:rPr lang="en-US" dirty="0" smtClean="0"/>
              <a:t>1,600 academic staff</a:t>
            </a:r>
          </a:p>
          <a:p>
            <a:r>
              <a:rPr lang="en-US" dirty="0" smtClean="0"/>
              <a:t>2,100 general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12" y="368375"/>
            <a:ext cx="7068782" cy="591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8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11" y="358850"/>
            <a:ext cx="7068783" cy="591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12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11" y="377900"/>
            <a:ext cx="7068783" cy="5911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61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guide configuration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2700000">
            <a:off x="840901" y="2578997"/>
            <a:ext cx="1484151" cy="14841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88283" y="2149499"/>
            <a:ext cx="568059" cy="56805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1506" y="2997906"/>
            <a:ext cx="190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Content Service References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27" name="Rounded Rectangle 26"/>
          <p:cNvSpPr/>
          <p:nvPr/>
        </p:nvSpPr>
        <p:spPr>
          <a:xfrm rot="2700000">
            <a:off x="2041608" y="3620879"/>
            <a:ext cx="1484151" cy="14841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95425" y="5025560"/>
            <a:ext cx="568059" cy="56805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827673" y="4178846"/>
            <a:ext cx="190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Template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 rot="2700000">
            <a:off x="3184818" y="2514330"/>
            <a:ext cx="1484151" cy="14841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632200" y="2084832"/>
            <a:ext cx="568059" cy="56805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75298" y="3066139"/>
            <a:ext cx="190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Tasks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rot="2700000">
            <a:off x="4337110" y="3620879"/>
            <a:ext cx="1484151" cy="14841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790927" y="5025560"/>
            <a:ext cx="568059" cy="56805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123175" y="4173411"/>
            <a:ext cx="190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Action </a:t>
            </a:r>
            <a:r>
              <a:rPr lang="en-US" dirty="0">
                <a:solidFill>
                  <a:schemeClr val="bg1"/>
                </a:solidFill>
              </a:rPr>
              <a:t>Items</a:t>
            </a:r>
          </a:p>
        </p:txBody>
      </p:sp>
      <p:sp>
        <p:nvSpPr>
          <p:cNvPr id="36" name="Rounded Rectangle 35"/>
          <p:cNvSpPr/>
          <p:nvPr/>
        </p:nvSpPr>
        <p:spPr>
          <a:xfrm rot="2700000">
            <a:off x="5480320" y="2514330"/>
            <a:ext cx="1484151" cy="14841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927702" y="2084832"/>
            <a:ext cx="568059" cy="56805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70925" y="2938117"/>
            <a:ext cx="190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Assign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Instances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 rot="2700000">
            <a:off x="6641946" y="3620879"/>
            <a:ext cx="1484151" cy="14841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095763" y="5025560"/>
            <a:ext cx="568059" cy="56805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28322" y="4180284"/>
            <a:ext cx="190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4209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guide configuration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2700000">
            <a:off x="3780870" y="3331351"/>
            <a:ext cx="1484151" cy="14841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28252" y="2901853"/>
            <a:ext cx="568059" cy="56805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1475" y="3750260"/>
            <a:ext cx="190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Content Service References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7683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39700" y="1700575"/>
            <a:ext cx="4838219" cy="4635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Define Related Content Services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3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guide configuration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27" name="Rounded Rectangle 26"/>
          <p:cNvSpPr/>
          <p:nvPr/>
        </p:nvSpPr>
        <p:spPr>
          <a:xfrm rot="2700000">
            <a:off x="3657361" y="3039734"/>
            <a:ext cx="1484151" cy="14841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11178" y="4444415"/>
            <a:ext cx="568059" cy="56805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43426" y="3597701"/>
            <a:ext cx="190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Template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76949" y="1922224"/>
            <a:ext cx="7610523" cy="407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519377" cy="1499616"/>
          </a:xfrm>
        </p:spPr>
        <p:txBody>
          <a:bodyPr/>
          <a:lstStyle/>
          <a:p>
            <a:r>
              <a:rPr lang="en-US" dirty="0"/>
              <a:t>Create Activity Guid</a:t>
            </a:r>
            <a:r>
              <a:rPr lang="en-US" dirty="0" smtClean="0"/>
              <a:t>e </a:t>
            </a:r>
            <a:r>
              <a:rPr lang="en-US" dirty="0" smtClean="0"/>
              <a:t>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 smtClean="0"/>
              <a:t>Template – Properties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68096" y="1630822"/>
            <a:ext cx="7290054" cy="4719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72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88971" y="2367023"/>
            <a:ext cx="4453047" cy="4103681"/>
          </a:xfrm>
          <a:prstGeom prst="roundRect">
            <a:avLst/>
          </a:prstGeom>
          <a:blipFill>
            <a:blip r:embed="rId2">
              <a:alphaModFix amt="1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 smtClean="0"/>
              <a:t>Template – Security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1668244"/>
            <a:ext cx="5619048" cy="26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68096" y="4727877"/>
            <a:ext cx="8202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Administrator</a:t>
            </a:r>
            <a:r>
              <a:rPr lang="en-US" dirty="0"/>
              <a:t> – update templates tasks and related </a:t>
            </a:r>
            <a:r>
              <a:rPr lang="en-US" dirty="0" smtClean="0"/>
              <a:t>instances</a:t>
            </a:r>
          </a:p>
          <a:p>
            <a:endParaRPr lang="en-US" dirty="0"/>
          </a:p>
          <a:p>
            <a:r>
              <a:rPr lang="en-US" b="1" dirty="0"/>
              <a:t>Contributor</a:t>
            </a:r>
            <a:r>
              <a:rPr lang="en-US" dirty="0"/>
              <a:t> – participants that complete action items within a given template </a:t>
            </a:r>
            <a:r>
              <a:rPr lang="en-US" dirty="0" smtClean="0"/>
              <a:t>instance</a:t>
            </a:r>
          </a:p>
          <a:p>
            <a:endParaRPr lang="en-US" dirty="0"/>
          </a:p>
          <a:p>
            <a:r>
              <a:rPr lang="en-US" b="1" dirty="0"/>
              <a:t>Viewer</a:t>
            </a:r>
            <a:r>
              <a:rPr lang="en-US" dirty="0"/>
              <a:t> – can view but not update action items within a template instance</a:t>
            </a:r>
          </a:p>
        </p:txBody>
      </p:sp>
    </p:spTree>
    <p:extLst>
      <p:ext uri="{BB962C8B-B14F-4D97-AF65-F5344CB8AC3E}">
        <p14:creationId xmlns:p14="http://schemas.microsoft.com/office/powerpoint/2010/main" val="5147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ORGANIsATION</a:t>
            </a:r>
            <a:r>
              <a:rPr lang="en-US" dirty="0" smtClean="0"/>
              <a:t> </a:t>
            </a:r>
            <a:r>
              <a:rPr lang="en-US" dirty="0"/>
              <a:t>&amp; ORACLE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67849" y="4960138"/>
            <a:ext cx="2506877" cy="1463040"/>
          </a:xfrm>
        </p:spPr>
        <p:txBody>
          <a:bodyPr>
            <a:normAutofit/>
          </a:bodyPr>
          <a:lstStyle/>
          <a:p>
            <a:r>
              <a:rPr lang="en-US" dirty="0" smtClean="0"/>
              <a:t>Campus Solutions: 9.0 </a:t>
            </a:r>
          </a:p>
          <a:p>
            <a:r>
              <a:rPr lang="en-US" dirty="0" err="1" smtClean="0"/>
              <a:t>PeopleTools</a:t>
            </a:r>
            <a:r>
              <a:rPr lang="en-US" dirty="0" smtClean="0"/>
              <a:t>: 8.53</a:t>
            </a:r>
          </a:p>
          <a:p>
            <a:endParaRPr lang="en-US" dirty="0"/>
          </a:p>
          <a:p>
            <a:r>
              <a:rPr lang="en-US" dirty="0" smtClean="0"/>
              <a:t>Upgrading to CS9.2 PT8.55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 smtClean="0"/>
              <a:t>Template – Advanced Options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389091" y="1731475"/>
            <a:ext cx="6098560" cy="451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25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 smtClean="0"/>
              <a:t>Template – Pagelet Options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63467" y="2084832"/>
            <a:ext cx="7294683" cy="362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9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guide configuration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30" name="Rounded Rectangle 29"/>
          <p:cNvSpPr/>
          <p:nvPr/>
        </p:nvSpPr>
        <p:spPr>
          <a:xfrm rot="2700000">
            <a:off x="3526271" y="3255109"/>
            <a:ext cx="1484151" cy="14841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73653" y="2825611"/>
            <a:ext cx="568059" cy="56805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16751" y="3806918"/>
            <a:ext cx="190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Tasks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 smtClean="0"/>
              <a:t>Task configuration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90168" y="1803521"/>
            <a:ext cx="6645910" cy="448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94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6113" y="-156258"/>
            <a:ext cx="7290054" cy="1499616"/>
          </a:xfrm>
        </p:spPr>
        <p:txBody>
          <a:bodyPr/>
          <a:lstStyle/>
          <a:p>
            <a:r>
              <a:rPr lang="en-US" dirty="0" smtClean="0"/>
              <a:t>Task configuration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17551" y="1076594"/>
            <a:ext cx="6645910" cy="530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2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9752" y="596791"/>
            <a:ext cx="7290054" cy="1499616"/>
          </a:xfrm>
        </p:spPr>
        <p:txBody>
          <a:bodyPr/>
          <a:lstStyle/>
          <a:p>
            <a:r>
              <a:rPr lang="en-US" dirty="0" smtClean="0"/>
              <a:t>Task </a:t>
            </a:r>
            <a:r>
              <a:rPr lang="en-US" dirty="0" err="1" smtClean="0"/>
              <a:t>config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 Launch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177250" y="132400"/>
            <a:ext cx="5806874" cy="63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7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 smtClean="0"/>
              <a:t>Task </a:t>
            </a:r>
            <a:r>
              <a:rPr lang="en-US" dirty="0" err="1" smtClean="0"/>
              <a:t>config</a:t>
            </a:r>
            <a:r>
              <a:rPr lang="en-US" dirty="0" smtClean="0"/>
              <a:t> – Agreements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68096" y="1990847"/>
            <a:ext cx="7290054" cy="3770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1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 smtClean="0"/>
              <a:t>Task </a:t>
            </a:r>
            <a:r>
              <a:rPr lang="en-US" dirty="0" err="1" smtClean="0"/>
              <a:t>config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 Agreements 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490722" y="225704"/>
            <a:ext cx="5388081" cy="615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0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 smtClean="0"/>
              <a:t>Task </a:t>
            </a:r>
            <a:r>
              <a:rPr lang="en-US" dirty="0" err="1" smtClean="0"/>
              <a:t>config</a:t>
            </a:r>
            <a:r>
              <a:rPr lang="en-US" dirty="0" smtClean="0"/>
              <a:t> - Complete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90168" y="1565385"/>
            <a:ext cx="6645910" cy="485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0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guide configuration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33" name="Rounded Rectangle 32"/>
          <p:cNvSpPr/>
          <p:nvPr/>
        </p:nvSpPr>
        <p:spPr>
          <a:xfrm rot="2700000">
            <a:off x="3544243" y="3123167"/>
            <a:ext cx="1484151" cy="14841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98060" y="4527848"/>
            <a:ext cx="568059" cy="56805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330308" y="3675699"/>
            <a:ext cx="190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Action </a:t>
            </a:r>
            <a:r>
              <a:rPr lang="en-US" dirty="0">
                <a:solidFill>
                  <a:schemeClr val="bg1"/>
                </a:solidFill>
              </a:rPr>
              <a:t>Items</a:t>
            </a:r>
          </a:p>
        </p:txBody>
      </p:sp>
    </p:spTree>
    <p:extLst>
      <p:ext uri="{BB962C8B-B14F-4D97-AF65-F5344CB8AC3E}">
        <p14:creationId xmlns:p14="http://schemas.microsoft.com/office/powerpoint/2010/main" val="39042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DRIVERS &amp; REQUIREMENTS</a:t>
            </a:r>
            <a:br>
              <a:rPr lang="en-US" b="1" dirty="0" smtClean="0"/>
            </a:br>
            <a:r>
              <a:rPr lang="en-US" dirty="0" smtClean="0"/>
              <a:t>How the need to replace the Task Wizard was identified and the process we followed to find a solution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ACTIVITY GUIDES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Explaining Activity Guides and how they were identified as a suitable replacement for the existing Task Wizard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HOW DO ACTIVITY GUIDES WORK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Activity Guides in action and a look at the configuration behind the functionality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CHALLENGES, HURDLES &amp; SECURITY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Exploring some of the </a:t>
            </a:r>
            <a:r>
              <a:rPr lang="en-US" dirty="0" smtClean="0"/>
              <a:t>issues we faced while implementing Activity Guides.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 smtClean="0"/>
              <a:t>Setup Action items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74244" y="1823013"/>
            <a:ext cx="7283906" cy="3336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9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 smtClean="0"/>
              <a:t>Action items - Introduction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968634" y="1683407"/>
            <a:ext cx="6645910" cy="468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82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 smtClean="0"/>
              <a:t>Action items – Student Agreements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90168" y="1683045"/>
            <a:ext cx="6645910" cy="465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5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 smtClean="0"/>
              <a:t>Action items – Student Agreements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90168" y="1797806"/>
            <a:ext cx="6645910" cy="450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08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 smtClean="0"/>
              <a:t>Action items – User defined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90168" y="1688832"/>
            <a:ext cx="6645910" cy="465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8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 smtClean="0"/>
              <a:t>Action </a:t>
            </a:r>
            <a:r>
              <a:rPr lang="en-US" dirty="0" err="1" smtClean="0"/>
              <a:t>itmes</a:t>
            </a:r>
            <a:r>
              <a:rPr lang="en-US" dirty="0" smtClean="0"/>
              <a:t> </a:t>
            </a:r>
            <a:r>
              <a:rPr lang="en-US" dirty="0" smtClean="0"/>
              <a:t>– User defined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90168" y="1823884"/>
            <a:ext cx="6645910" cy="4506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1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 smtClean="0"/>
              <a:t>Action items – Complete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90168" y="1671688"/>
            <a:ext cx="6645910" cy="4671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87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878193" cy="1499616"/>
          </a:xfrm>
        </p:spPr>
        <p:txBody>
          <a:bodyPr/>
          <a:lstStyle/>
          <a:p>
            <a:r>
              <a:rPr lang="en-US" dirty="0" smtClean="0"/>
              <a:t>Action items – Complete (Dependencies)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90168" y="1694674"/>
            <a:ext cx="6645910" cy="461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2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guide configuration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36" name="Rounded Rectangle 35"/>
          <p:cNvSpPr/>
          <p:nvPr/>
        </p:nvSpPr>
        <p:spPr>
          <a:xfrm rot="2700000">
            <a:off x="3616795" y="3272472"/>
            <a:ext cx="1484151" cy="14841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064177" y="2842974"/>
            <a:ext cx="568059" cy="56805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07400" y="3696259"/>
            <a:ext cx="190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Assign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Instances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6521" y="0"/>
            <a:ext cx="7878193" cy="1499616"/>
          </a:xfrm>
        </p:spPr>
        <p:txBody>
          <a:bodyPr/>
          <a:lstStyle/>
          <a:p>
            <a:r>
              <a:rPr lang="en-US" dirty="0" smtClean="0"/>
              <a:t>Assigning Activity Guides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510" y="1005146"/>
            <a:ext cx="6377079" cy="533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5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Drivers &amp;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the need to replace the Task Wizard was identified an options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guide configuration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39" name="Rounded Rectangle 38"/>
          <p:cNvSpPr/>
          <p:nvPr/>
        </p:nvSpPr>
        <p:spPr>
          <a:xfrm rot="2700000">
            <a:off x="3510994" y="3013208"/>
            <a:ext cx="1484151" cy="14841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964811" y="4417889"/>
            <a:ext cx="568059" cy="56805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97370" y="3572613"/>
            <a:ext cx="190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0852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878193" cy="1499616"/>
          </a:xfrm>
        </p:spPr>
        <p:txBody>
          <a:bodyPr/>
          <a:lstStyle/>
          <a:p>
            <a:r>
              <a:rPr lang="en-US" dirty="0" smtClean="0"/>
              <a:t>Review – AG Instances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715217"/>
            <a:ext cx="6956384" cy="4658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05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878193" cy="1499616"/>
          </a:xfrm>
        </p:spPr>
        <p:txBody>
          <a:bodyPr/>
          <a:lstStyle/>
          <a:p>
            <a:r>
              <a:rPr lang="en-US" dirty="0" smtClean="0"/>
              <a:t>Review – Agreements</a:t>
            </a:r>
            <a:endParaRPr lang="en-US" dirty="0"/>
          </a:p>
        </p:txBody>
      </p:sp>
      <p:pic>
        <p:nvPicPr>
          <p:cNvPr id="2050" name="Picture 2" descr="C:\Users\Michael\AppData\Local\Temp\SNAGHTML71ce33d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95" y="1689903"/>
            <a:ext cx="7227799" cy="459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348" y="213330"/>
            <a:ext cx="6177408" cy="625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696681" cy="1499616"/>
          </a:xfrm>
        </p:spPr>
        <p:txBody>
          <a:bodyPr/>
          <a:lstStyle/>
          <a:p>
            <a:r>
              <a:rPr lang="en-US" dirty="0" smtClean="0"/>
              <a:t>AN ACTIVITY GUIDE FOR ACTIVITY GUIDES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5" y="1935839"/>
            <a:ext cx="7652487" cy="316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6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Challenges, hurdles </a:t>
            </a:r>
            <a:br>
              <a:rPr lang="en-US" dirty="0" smtClean="0"/>
            </a:br>
            <a:r>
              <a:rPr lang="en-US" dirty="0" smtClean="0"/>
              <a:t>and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Exploring issues </a:t>
            </a:r>
            <a:r>
              <a:rPr lang="en-US" dirty="0"/>
              <a:t>we faced while implementing Activity Guides.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5346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 flipH="1">
            <a:off x="4845018" y="2598516"/>
            <a:ext cx="3566158" cy="3710844"/>
          </a:xfrm>
          <a:prstGeom prst="round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Challenges, hurdles,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88492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Web </a:t>
            </a:r>
            <a:r>
              <a:rPr lang="en-US" sz="2400" dirty="0"/>
              <a:t>Library </a:t>
            </a:r>
            <a:r>
              <a:rPr lang="en-US" sz="2400" dirty="0" smtClean="0"/>
              <a:t>Security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Delivered Pagelet Exposure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Process issues (TW+ECAF+DECLARATIONS)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87" y="2286000"/>
            <a:ext cx="382442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Page Mods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Controlling </a:t>
            </a:r>
            <a:r>
              <a:rPr lang="en-US" sz="2400" dirty="0" smtClean="0"/>
              <a:t>Access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1446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 Warren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647385" cy="1446168"/>
          </a:xfrm>
        </p:spPr>
        <p:txBody>
          <a:bodyPr>
            <a:normAutofit/>
          </a:bodyPr>
          <a:lstStyle/>
          <a:p>
            <a:r>
              <a:rPr lang="en-US" dirty="0" smtClean="0"/>
              <a:t>Functional Business Analyst</a:t>
            </a:r>
            <a:endParaRPr lang="en-US" dirty="0"/>
          </a:p>
          <a:p>
            <a:r>
              <a:rPr lang="en-US" dirty="0" smtClean="0"/>
              <a:t>The Australian National University</a:t>
            </a:r>
            <a:endParaRPr lang="en-US" dirty="0"/>
          </a:p>
          <a:p>
            <a:r>
              <a:rPr lang="en-US" dirty="0" smtClean="0"/>
              <a:t>Michael.Warren@anu.edu.au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8212" y="2965032"/>
            <a:ext cx="3566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accent5">
                    <a:lumMod val="75000"/>
                  </a:schemeClr>
                </a:solidFill>
              </a:rPr>
              <a:t>References</a:t>
            </a:r>
          </a:p>
          <a:p>
            <a:r>
              <a:rPr lang="en-AU" sz="1600" b="1" dirty="0" err="1" smtClean="0"/>
              <a:t>PeopleTools</a:t>
            </a:r>
            <a:r>
              <a:rPr lang="en-AU" sz="1600" b="1" dirty="0" smtClean="0"/>
              <a:t>: Creating an Activity Guide</a:t>
            </a:r>
          </a:p>
          <a:p>
            <a:r>
              <a:rPr lang="en-AU" sz="1600" dirty="0" err="1" smtClean="0"/>
              <a:t>PSFTOracle</a:t>
            </a:r>
            <a:endParaRPr lang="en-AU" sz="1600" dirty="0" smtClean="0"/>
          </a:p>
          <a:p>
            <a:r>
              <a:rPr lang="en-AU" sz="1200" dirty="0" smtClean="0"/>
              <a:t>https</a:t>
            </a:r>
            <a:r>
              <a:rPr lang="en-AU" sz="1200" dirty="0"/>
              <a:t>://www.youtube.com/watch?v=8FIKtyOF49w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93276" y="2667530"/>
            <a:ext cx="0" cy="174642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2853306" cy="146304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4717"/>
          <a:stretch/>
        </p:blipFill>
        <p:spPr>
          <a:xfrm>
            <a:off x="0" y="-1"/>
            <a:ext cx="9141714" cy="4572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59" y="4960138"/>
            <a:ext cx="1994700" cy="14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task wizard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student task wizard is guided process that gathers critical information required for students to study at the ANU.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Student Declarations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Emergency Contacts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Address Information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Statistical Information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Membership Preferences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ECAF forms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7341" y="1135735"/>
            <a:ext cx="5840627" cy="5800525"/>
          </a:xfrm>
          <a:prstGeom prst="round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39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to replace the task wizard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19741235"/>
              </p:ext>
            </p:extLst>
          </p:nvPr>
        </p:nvGraphicFramePr>
        <p:xfrm>
          <a:off x="1962150" y="2084832"/>
          <a:ext cx="49164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15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A REPLACEMENT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22171" y="2084832"/>
            <a:ext cx="3296757" cy="3274121"/>
          </a:xfrm>
          <a:prstGeom prst="round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193606"/>
            <a:ext cx="776021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Maintain existing functionality and tasks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Simplify the login and task assignment logic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More flexibility with the addition and removal of tasks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User must be given direction to tasks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Restrict user access until the Task Wizard has been complete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Improve the look and feel of the Task Wizard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86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2531</TotalTime>
  <Words>969</Words>
  <Application>Microsoft Office PowerPoint</Application>
  <PresentationFormat>On-screen Show (4:3)</PresentationFormat>
  <Paragraphs>254</Paragraphs>
  <Slides>69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Taming the elusive  activity guide</vt:lpstr>
      <vt:lpstr>presenter</vt:lpstr>
      <vt:lpstr>The Australian national university</vt:lpstr>
      <vt:lpstr>ORGANIsATION &amp; ORACLE</vt:lpstr>
      <vt:lpstr>Overview</vt:lpstr>
      <vt:lpstr>Drivers &amp; Requirements</vt:lpstr>
      <vt:lpstr>What is a task wizard</vt:lpstr>
      <vt:lpstr>Drivers to replace the task wizard</vt:lpstr>
      <vt:lpstr>REQUIREMENTS FOR A REPLACEMENT</vt:lpstr>
      <vt:lpstr>TimeFrame</vt:lpstr>
      <vt:lpstr>ACTIVITY GUIDES</vt:lpstr>
      <vt:lpstr>What are Activity Guides?</vt:lpstr>
      <vt:lpstr>Templates &amp; Instances </vt:lpstr>
      <vt:lpstr>Satisfying requirement</vt:lpstr>
      <vt:lpstr>OLD  Business process</vt:lpstr>
      <vt:lpstr>NEW Business process </vt:lpstr>
      <vt:lpstr>How do  activity guides work?</vt:lpstr>
      <vt:lpstr>Activity guide DEMONSTRATION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guide configuration</vt:lpstr>
      <vt:lpstr>Activity guide configuration</vt:lpstr>
      <vt:lpstr>Define Related Content Services</vt:lpstr>
      <vt:lpstr>Activity guide configuration</vt:lpstr>
      <vt:lpstr>Create Activity Guide Template</vt:lpstr>
      <vt:lpstr>Template – Properties </vt:lpstr>
      <vt:lpstr>Template – Security </vt:lpstr>
      <vt:lpstr>Template – Advanced Options</vt:lpstr>
      <vt:lpstr>Template – Pagelet Options</vt:lpstr>
      <vt:lpstr>Activity guide configuration</vt:lpstr>
      <vt:lpstr>Task configuration</vt:lpstr>
      <vt:lpstr>Task configuration</vt:lpstr>
      <vt:lpstr>Task config  - Launch</vt:lpstr>
      <vt:lpstr>Task config – Agreements </vt:lpstr>
      <vt:lpstr>Task config  - Agreements </vt:lpstr>
      <vt:lpstr>Task config - Complete</vt:lpstr>
      <vt:lpstr>Activity guide configuration</vt:lpstr>
      <vt:lpstr>Setup Action items</vt:lpstr>
      <vt:lpstr>Action items - Introduction</vt:lpstr>
      <vt:lpstr>Action items – Student Agreements</vt:lpstr>
      <vt:lpstr>Action items – Student Agreements</vt:lpstr>
      <vt:lpstr>Action items – User defined</vt:lpstr>
      <vt:lpstr>Action itmes – User defined</vt:lpstr>
      <vt:lpstr>Action items – Complete</vt:lpstr>
      <vt:lpstr>Action items – Complete (Dependencies)</vt:lpstr>
      <vt:lpstr>Activity guide configuration</vt:lpstr>
      <vt:lpstr>Assigning Activity Guides</vt:lpstr>
      <vt:lpstr>Activity guide configuration</vt:lpstr>
      <vt:lpstr>Review – AG Instances</vt:lpstr>
      <vt:lpstr>Review – Agreements</vt:lpstr>
      <vt:lpstr>PowerPoint Presentation</vt:lpstr>
      <vt:lpstr>AN ACTIVITY GUIDE FOR ACTIVITY GUIDES</vt:lpstr>
      <vt:lpstr>Challenges, hurdles  and security</vt:lpstr>
      <vt:lpstr>Challenges, hurdles, and security</vt:lpstr>
      <vt:lpstr>Concluding thoughts</vt:lpstr>
      <vt:lpstr>presenter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Michael Warren</cp:lastModifiedBy>
  <cp:revision>93</cp:revision>
  <dcterms:created xsi:type="dcterms:W3CDTF">2015-09-02T14:36:24Z</dcterms:created>
  <dcterms:modified xsi:type="dcterms:W3CDTF">2016-11-08T13:07:12Z</dcterms:modified>
</cp:coreProperties>
</file>